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277" r:id="rId3"/>
    <p:sldId id="278" r:id="rId4"/>
    <p:sldId id="279" r:id="rId5"/>
    <p:sldId id="280" r:id="rId6"/>
    <p:sldId id="285" r:id="rId7"/>
    <p:sldId id="281" r:id="rId8"/>
    <p:sldId id="286" r:id="rId9"/>
    <p:sldId id="282" r:id="rId10"/>
    <p:sldId id="283"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23.738"/>
    </inkml:context>
    <inkml:brush xml:id="br0">
      <inkml:brushProperty name="width" value="0.05" units="cm"/>
      <inkml:brushProperty name="height" value="0.05" units="cm"/>
      <inkml:brushProperty name="color" value="#E71224"/>
    </inkml:brush>
  </inkml:definitions>
  <inkml:trace contextRef="#ctx0" brushRef="#br0">1 5 15367,'0'0'6176,"0"-4"-5237,0 7-629,3 51-343,3-1 0,2 1 1,18 63-1,-13-64 43,-2 0 0,-2 1 0,2 69 0,-11-18-199,0-105 7,0-5-370,0-14-1214,0-11-2623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28.323"/>
    </inkml:context>
    <inkml:brush xml:id="br0">
      <inkml:brushProperty name="width" value="0.05" units="cm"/>
      <inkml:brushProperty name="height" value="0.05" units="cm"/>
      <inkml:brushProperty name="color" value="#E71224"/>
    </inkml:brush>
  </inkml:definitions>
  <inkml:trace contextRef="#ctx0" brushRef="#br0">19 12 18793,'0'0'3860,"-3"-4"-3775,3 4-87,0-1-1,0 1 1,0 0-1,0-1 1,0 1-1,0 0 1,0-1-1,0 1 1,-1 0-1,1-1 1,0 1-1,0 0 1,0 0-1,0-1 1,-1 1-1,1 0 1,0 0-1,0-1 1,-1 1-1,1 0 0,0 0 1,0 0-1,-1 0 1,1-1-1,0 1 1,0 0-1,-1 0 1,1 0-1,0 0 1,-1 0-1,1 0 1,0 0-1,-1 0 1,1 0-1,0 0 1,-1 0-1,1 0 1,0 0-1,-1 0 1,1 0-1,0 0 1,0 0-1,-1 0 0,1 0 1,-1 1-1,-3 19-58,4 55 36,1-41 25,9 155 3,-2-80 23,-3-58-9,16 69 0,-12-79-491,-1 1 1,2 70-1,-12-198 907,-12-88 1,9 63-146,5 108-287,0 1 1,1 0-1,-1 0 0,0 0 1,1 0-1,-1 0 0,1 0 1,0 0-1,0 0 0,0 1 1,0-1-1,0 0 0,0 0 1,0 1-1,1-1 0,-1 0 1,0 1-1,1 0 0,-1-1 1,1 1-1,0 0 0,0 0 1,-1-1-1,1 1 0,0 1 1,0-1-1,0 0 0,0 0 1,0 1-1,0-1 0,3 1 1,8-3-15,-1 2 1,1 0 0,26 1 0,-22 0-6,-10 0 4,1 1-1,0 0 1,-1 1-1,1-1 1,-1 1 0,0 1-1,0-1 1,0 1-1,0 1 1,11 6 0,-16-9-1,0 0 0,0 1 0,0-1 0,0 1 1,0 0-1,0-1 0,0 1 0,-1 0 0,1 0 0,-1 0 1,1 0-1,-1 0 0,0 1 0,0-1 0,0 0 0,0 1 1,0-1-1,0 1 0,-1-1 0,1 0 0,-1 1 0,0-1 1,0 1-1,0-1 0,0 1 0,0 0 0,0-1 0,-1 1 1,1-1-1,-1 0 0,1 1 0,-1-1 0,0 1 0,0-1 1,0 0-1,-3 4 0,1-3 3,1 1 1,-1-1-1,0 0 0,0-1 1,0 1-1,-1 0 1,1-1-1,0 0 0,-1 0 1,0 0-1,1 0 1,-1-1-1,-5 2 0,-58 14-62,57-15 57,8-2 13,-17 5-80,-1-2 1,1 0 0,-1-1-1,-31-2 1,51 0-24,-1 0 0,1-1 0,-1 1 0,1-1 0,-1 1 0,1 0 0,-1-1 0,1 1 0,0-1 0,-1 0 0,1 1 0,0-1 0,-1 1 1,1-1-1,0 1 0,0-1 0,0 0 0,0 1 0,-1-1 0,1 1 0,0-1 0,0 0 0,0 1 0,0-1 0,0 0 0,1 1 0,-1-1 0,0 0 0,0 1 0,0-1 0,1 0 0,-1-2-1155,4-22-10194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39.321"/>
    </inkml:context>
    <inkml:brush xml:id="br0">
      <inkml:brushProperty name="width" value="0.05" units="cm"/>
      <inkml:brushProperty name="height" value="0.05" units="cm"/>
      <inkml:brushProperty name="color" value="#FF0066"/>
    </inkml:brush>
  </inkml:definitions>
  <inkml:trace contextRef="#ctx0" brushRef="#br0">258 50 13382,'0'0'7465,"-15"-8"-6737,-44-24-290,55 30-417,0 1 1,1-1-1,-1 1 1,0 0-1,0 0 1,0 1-1,0-1 1,1 1-1,-1 0 1,0 0-1,0 0 1,0 1 0,0-1-1,0 1 1,0 0-1,1 0 1,-1 0-1,0 1 1,1-1-1,-1 1 1,1 0-1,-1 0 1,1 0-1,0 0 1,0 1-1,0-1 1,0 1-1,0 0 1,-4 6-1,-1-2 22,2-3-53,1 1-1,0-1 0,0 1 1,1 0-1,-1 0 1,1 1-1,0-1 1,1 1-1,-1 0 1,1 0-1,0 0 0,1 0 1,-1 1-1,1-1 1,1 1-1,-1-1 1,1 1-1,0 0 1,0-1-1,1 1 0,1 11 1,3-18-44,1 1 1,-1 0-1,0-1 0,1 0 1,-1 0-1,1 0 0,7-2 0,-3 1 52,0-2-1,-1 0 0,1 0 0,-1 0 0,0-1 1,0 0-1,0-1 0,0 0 0,-1 0 0,0 0 1,0-1-1,0 0 0,-1-1 0,0 1 0,0-1 0,0-1 1,-1 1-1,6-12 0,-11 18 7,0 1 1,0-1-1,1 0 0,-1 1 0,0-1 0,0 0 1,1 1-1,-1-1 0,0 1 0,1-1 1,-1 1-1,1-1 0,-1 1 0,1-1 0,-1 1 1,1-1-1,-1 1 0,1-1 0,-1 1 1,1 0-1,-1-1 0,1 1 0,0 0 1,-1-1-1,1 1 0,0 0 0,-1 0 0,1 0 1,0 0-1,-1 0 0,1 0 0,0 0 1,9 18 212,-2 1-150,-1-6-362,1 0 0,1 0 0,0-1-1,15 15 1,-21-23-78,1 0 0,0 0 0,0-1 0,0 0 0,0 1-1,1-2 1,-1 1 0,1 0 0,0-1 0,0 0 0,0 0 0,0 0 0,0-1-1,0 0 1,10 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39.647"/>
    </inkml:context>
    <inkml:brush xml:id="br0">
      <inkml:brushProperty name="width" value="0.05" units="cm"/>
      <inkml:brushProperty name="height" value="0.05" units="cm"/>
      <inkml:brushProperty name="color" value="#FF0066"/>
    </inkml:brush>
  </inkml:definitions>
  <inkml:trace contextRef="#ctx0" brushRef="#br0">1 0 16664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0.019"/>
    </inkml:context>
    <inkml:brush xml:id="br0">
      <inkml:brushProperty name="width" value="0.05" units="cm"/>
      <inkml:brushProperty name="height" value="0.05" units="cm"/>
      <inkml:brushProperty name="color" value="#FF0066"/>
    </inkml:brush>
  </inkml:definitions>
  <inkml:trace contextRef="#ctx0" brushRef="#br0">1 112 16664,'221'-93'1128,"-173"74"-872,-45 20-236,0-1 0,0 1 0,-1 0-1,1 0 1,-1 0 0,1 0 0,-1 0-1,1 0 1,-1 1 0,0-1 0,0 1-1,0 0 1,4 3 0,29 34 476,-21-23-420,-9-12-61,-1 2 0,1-1 1,-1 0-1,0 1 0,0 0 0,0 0 1,-1 0-1,0 0 0,0 1 1,-1-1-1,0 1 0,0 0 1,0-1-1,-1 1 0,0 0 1,-1 0-1,1 0 0,-2 8 0,1-15 8,1 1 0,-1-1-1,0 0 1,0 0 0,-1 0-1,1 1 1,0-1 0,0 0-1,0 0 1,0 0 0,0 0-1,0 1 1,0-1 0,0 0-1,0 0 1,0 0 0,0 0-1,0 1 1,-1-1 0,1 0-1,0 0 1,0 0-1,0 0 1,0 0 0,0 0-1,-1 1 1,1-1 0,0 0-1,0 0 1,0 0 0,0 0-1,-1 0 1,1 0 0,0 0-1,0 0 1,0 0 0,-1 0-1,1 0 1,0 0 0,0 0-1,0 0 1,-1 0 0,1 0-1,0 0 1,0 0 0,0 0-1,0 0 1,-1 0-1,1 0 1,0 0 0,0-1-1,0 1 1,0 0 0,-1 0-1,1 0 1,-8-13 1016,8 6-1025,0 1 0,0-1-1,1 1 1,0-1 0,1 1-1,-1-1 1,1 1 0,1 0-1,-1-1 1,1 1 0,0 1 0,0-1-1,1 0 1,-1 1 0,1-1-1,1 1 1,-1 0 0,1 1-1,0-1 1,0 1 0,0 0 0,7-5-1,-1 2 19,-1 1 1,1-1-1,0 2 0,0-1 0,0 2 1,1-1-1,0 2 0,-1-1 0,2 2 0,-1-1 1,20 0-1,-28 3-27,0 1 0,-1 0 1,1 0-1,0 0 0,0 0 0,0 0 1,0 1-1,-1 0 0,1 0 0,-1 0 0,1 0 1,-1 0-1,0 1 0,0-1 0,0 1 1,0 0-1,0 0 0,-1 0 0,1 0 1,1 4-1,7 10-5,0 1-1,13 34 1,-9-19 38,-11-27-284,15 28 713,-18-32-702,0-1 1,0 0-1,0 1 0,0-1 0,0 0 0,0 0 1,0 0-1,1 0 0,-1 0 0,0 0 1,1 0-1,-1 0 0,1 0 0,-1-1 0,1 1 1,-1-1-1,1 1 0,2 0 0,4-1-5751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0.361"/>
    </inkml:context>
    <inkml:brush xml:id="br0">
      <inkml:brushProperty name="width" value="0.05" units="cm"/>
      <inkml:brushProperty name="height" value="0.05" units="cm"/>
      <inkml:brushProperty name="color" value="#FF0066"/>
    </inkml:brush>
  </inkml:definitions>
  <inkml:trace contextRef="#ctx0" brushRef="#br0">224 20 18488,'0'0'4555,"-1"-5"-4233,-2-9-145,5 38-183,8 49-18,6-8 35,9 101 0,-20-84-2685,-5-88 2677,0 0 0,-1 0 0,1 0 0,-1 0 0,0 1 0,-1-1 0,1 0 0,-1 1 0,0-1-1,-1 1 1,-5-10 0,6 12 36,-1 0-1,1 0 0,-1 0 1,0 1-1,0-1 0,0 1 1,0 0-1,0 0 0,0 0 1,-1 0-1,1 1 0,-1-1 1,1 1-1,-1 0 1,0 0-1,1 0 0,-1 0 1,0 1-1,0 0 0,-7 0 1,4 1-37,-1 0 1,1 1-1,-1 0 1,1 0-1,0 1 1,0-1-1,0 2 1,0-1-1,1 1 1,-1 0-1,1 0 1,-7 7-1,3-2 29,0-1 0,0 2-1,1-1 1,0 1 0,1 1 0,-10 15 0,17-24-27,0-1 1,0 1-1,0 0 1,0 0-1,0 0 1,0 0-1,1 0 1,-1 0-1,1 1 1,-1-1-1,1 0 1,0 0-1,0 0 1,0 0-1,0 0 0,0 3 1,1-3-2,-1-1 0,1 0-1,0 0 1,-1 0 0,1 0 0,0 0 0,0 0 0,0 0-1,0 0 1,0 0 0,0 0 0,0-1 0,0 1-1,0 0 1,0-1 0,0 1 0,0 0 0,0-1 0,1 0-1,0 1 1,9 1 2,0 0-1,-1-1 0,1 0 0,0-1 1,15-2-1,-1 1-37,22 1-802,0-3 0,0-2 0,53-12 0,-20-3-3591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0.983"/>
    </inkml:context>
    <inkml:brush xml:id="br0">
      <inkml:brushProperty name="width" value="0.05" units="cm"/>
      <inkml:brushProperty name="height" value="0.05" units="cm"/>
      <inkml:brushProperty name="color" value="#FF0066"/>
    </inkml:brush>
  </inkml:definitions>
  <inkml:trace contextRef="#ctx0" brushRef="#br0">278 62 19545,'0'0'2620,"-36"3"-2295,-116 17-157,147-20-163,1 1 0,-1 0 0,1 0-1,-1 0 1,1 0 0,-1 1-1,1 0 1,0-1 0,0 2 0,0-1-1,0 0 1,0 1 0,0 0-1,1 0 1,-1 0 0,1 0 0,0 1-1,-3 3 1,4-2-10,0 0-1,0-1 1,1 1-1,0 0 1,0 0-1,0 0 1,0 0-1,1 0 1,0 0-1,1 9 1,-1-3 2,0-9 3,0 1 0,1 0 0,-1 0-1,1 0 1,0 0 0,-1 0 0,1 0 0,1-1 0,-1 1-1,0 0 1,1-1 0,-1 1 0,1-1 0,0 1 0,0-1-1,4 4 1,-1-1-6,1 0 0,1-1 0,-1 0 1,0 0-1,1 0 0,10 4 0,4-1-89,0 0 1,1-1 0,39 5 0,-49-10-53,0 1 1,0-2-1,0 0 1,0 0 0,0-1-1,0 0 1,0-1 0,-1 0-1,23-8 1,-29 8 111,0-1 1,0 0-1,-1 0 0,1 0 0,0 0 1,-1-1-1,0 0 0,0 0 0,0 0 1,0 0-1,-1 0 0,1-1 0,-1 0 1,0 0-1,-1 0 0,1 0 1,-1 0-1,0 0 0,0-1 0,-1 1 1,1-1-1,0-9 0,-1 9 19,0-2 59,0 0-1,0 0 1,1 0-1,6-13 1,-8 20-34,0 0 0,1 0-1,-1 0 1,1 0 0,-1 0 0,1 0 0,0 0 0,-1 0 0,1 0 0,0 0 0,0 1 0,-1-1 0,1 0-1,0 0 1,0 1 0,0-1 0,0 1 0,0-1 0,0 1 0,0-1 0,0 1 0,0 0 0,0-1 0,0 1 0,0 0-1,1 0 1,-1 0 0,0 0 0,0 0 0,0 0 0,0 0 0,0 0 0,0 0 0,1 0 0,-1 1 0,0-1 0,0 0-1,0 1 1,0-1 0,0 1 0,0-1 0,0 1 0,0 0 0,1 0 0,3 4-8,1 0 0,-1 0 0,0 0 0,-1 1 0,1 0 0,-1-1 0,-1 2 0,1-1 0,-1 0 0,0 1 0,4 9 0,-3-4 2,0 0-1,-1 0 1,0 1 0,-1-1 0,2 23 0,-4-32-355,-1-10 152,2-28 115,-1 23 102,1 1 1,0-1-1,1 1 0,0 0 0,6-19 1,0 16 20,0 1 0,0 0 0,1 0 0,1 1 1,0 0-1,0 1 0,22-18 0,-24 23 52,0 0-1,0 0 1,0 1 0,1 0-1,0 0 1,0 1 0,0 0-1,0 1 1,1 0 0,-1 0-1,1 1 1,0 0 0,13 0-1,-18 3-81,0 0 0,0 0 0,-1 0 0,1 1-1,-1-1 1,1 1 0,-1 0 0,0 1 0,1-1-1,-1 1 1,0 0 0,-1 0 0,1 0 0,0 0-1,-1 0 1,0 1 0,0 0 0,0 0 0,4 6 0,4 7 61,-1 1-1,0 0 1,9 24 0,-13-26-48,0 0-1,-1 0 0,-1 1 1,0 0-1,-1 0 1,-1 0-1,0 25 0,2-41 114,6-9-40,7-10-2,18-29-44,-19 24-20,2 0 0,0 1 0,41-37 0,-59 58-15,1 1-1,-1 0 1,1-1-1,0 1 1,-1 0-1,1-1 1,-1 1-1,1 0 1,0 0-1,-1-1 1,1 1-1,0 0 1,-1 0-1,1 0 1,0 0-1,0 0 1,-1 0-1,1 0 1,0 0-1,-1 0 0,1 0 1,0 0-1,-1 1 1,1-1-1,0 0 1,-1 0-1,1 1 1,-1-1-1,1 0 1,0 1-1,-1-1 1,1 1-1,14 18-107,-12-15 112,24 41-8,-18-29 29,1 0 0,19 24 0,-25-36-84,0 1 0,0-1 0,1 0 0,0 0 0,-1-1 0,1 0 0,1 1 0,-1-2 0,0 1 0,1-1 0,-1 1 0,10 1 0,46 4-1619,15-7-1891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1.501"/>
    </inkml:context>
    <inkml:brush xml:id="br0">
      <inkml:brushProperty name="width" value="0.05" units="cm"/>
      <inkml:brushProperty name="height" value="0.05" units="cm"/>
      <inkml:brushProperty name="color" value="#FF0066"/>
    </inkml:brush>
  </inkml:definitions>
  <inkml:trace contextRef="#ctx0" brushRef="#br0">430 0 11269,'0'0'5539,"-36"9"-4662,-120 30 359,154-39-1216,-94 31 1416,91-29-1348,0 0 0,0 1 0,1 0-1,-1 0 1,1 0 0,-1 0 0,1 1 0,0-1 0,1 1-1,-1 0 1,-3 5 0,5-7-81,1 0 0,-1 0 0,1 0 0,0 1-1,0-1 1,-1 0 0,1 1 0,1-1 0,-1 1 0,0-1-1,1 1 1,-1-1 0,1 1 0,0-1 0,-1 1 0,1 0-1,1-1 1,-1 1 0,0 0 0,1-1 0,-1 1 0,1-1-1,0 1 1,0-1 0,0 1 0,0-1 0,0 0 0,0 0-1,1 1 1,-1-1 0,1 0 0,2 2 0,5 5 25,0-1 0,0 0 1,1-1-1,1 0 0,15 8 0,-11-7-3,3 3-13,1-1-15,0 2 1,33 26 0,-48-34-5,0-1 1,0 1-1,0 0 0,-1 0 1,0 0-1,0 1 1,0-1-1,0 1 0,-1 0 1,1 0-1,-1-1 0,-1 1 1,1 1-1,-1-1 1,1 0-1,-1 0 0,0 9 1,-2-12 6,1 0 0,-1 0 0,0 0 0,1 0 0,-1 0 0,0 0-1,-1 0 1,1 0 0,0 0 0,0 0 0,-1 0 0,1-1 0,-1 1 0,0-1 0,1 1 0,-1-1 0,0 1 0,0-1 0,0 0 0,0 0 0,0 0 0,0 0 0,0 0 0,0-1 0,0 1 0,-1-1 0,1 1 0,0-1 0,-4 0 0,-12 3 139,0-1 0,-28 0 1,39-2-66,-3 1 1,0-1 1,0-1 0,-1 0 0,1 0-1,0-1 1,0-1 0,0 1 0,0-1 0,-18-9-1,22 8-44,1 1 0,0-1-1,0 0 1,0 0 0,0-1-1,0 1 1,1-1 0,0 0-1,0 0 1,0-1 0,1 1 0,0-1-1,0 0 1,0 0 0,1 0-1,-4-11 1,8 19-216,0 0 1,1 0-1,-1 0 1,0 0-1,1-1 1,-1 1-1,1-1 1,-1 1-1,1-1 1,0 0-1,0 0 1,-1 0-1,4 0 1,51 15-5849,-16-10-3455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1.935"/>
    </inkml:context>
    <inkml:brush xml:id="br0">
      <inkml:brushProperty name="width" value="0.05" units="cm"/>
      <inkml:brushProperty name="height" value="0.05" units="cm"/>
      <inkml:brushProperty name="color" value="#FF0066"/>
    </inkml:brush>
  </inkml:definitions>
  <inkml:trace contextRef="#ctx0" brushRef="#br0">5 0 17368,'0'0'3796,"0"3"-3430,2 14-273,0 0 1,-1 0 0,-1 0-1,-5 33 1,0 21-319,17-71-480,-6-1 641,-1 0 1,1 0-1,0 0 0,-1 0 0,0-1 0,1 0 0,-1 0 0,0-1 1,0 1-1,0-1 0,0 0 0,-1-1 0,1 1 0,-1-1 0,7-6 0,0-4 97,0 0 0,0 0 0,15-30-1,-26 43 24,1 0-1,-1 0 1,0 1 0,1-1-1,-1 0 1,1 0 0,-1 0-1,1 1 1,-1-1-1,1 0 1,-1 1 0,1-1-1,-1 1 1,1-1 0,0 1-1,0-1 1,-1 1-1,1-1 1,0 1 0,0-1-1,-1 1 1,1 0 0,0-1-1,0 1 1,0 0-1,0 0 1,-1 0 0,1 0-1,0 0 1,0 0 0,0 0-1,0 0 1,0 0 0,0 0-1,-1 0 1,1 0-1,0 1 1,0-1 0,0 0-1,-1 1 1,1-1 0,0 1-1,1 0 1,30 34-472,-14-13 564,-11-15-212,0 0 0,1-1 0,0 0 1,0 0-1,1-1 0,-1-1 0,1 1 0,0-1 1,1 0-1,-1-1 0,1 0 0,-1-1 0,17 2 1,-17-3-327,1-1 0,-1 0 1,0-1-1,1 0 1,-1 0-1,0-1 1,0 0-1,0-1 1,10-4-1,28-18-5653</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2.378"/>
    </inkml:context>
    <inkml:brush xml:id="br0">
      <inkml:brushProperty name="width" value="0.05" units="cm"/>
      <inkml:brushProperty name="height" value="0.05" units="cm"/>
      <inkml:brushProperty name="color" value="#FF0066"/>
    </inkml:brush>
  </inkml:definitions>
  <inkml:trace contextRef="#ctx0" brushRef="#br0">48 17 13014,'0'0'10210,"-7"-6"-10069,-16-5-145,22 11 1,1 0 1,-1 0-1,1 0 1,-1 0-1,1 0 1,-1 0-1,1 0 0,0 0 1,-1 0-1,1 0 1,-1 1-1,1-1 1,-1 0-1,1 0 1,0 0-1,-1 0 1,1 1-1,-1-1 1,1 0-1,0 0 1,-1 1-1,1-1 1,0 0-1,0 1 1,-1-1-1,1 0 1,0 1-1,-1-1 0,1 1 1,-1 5-15,-1 0 1,2-1-1,-1 1 1,0 0-1,1 0 1,1 11-1,0 9 59,-2 12-29,0-16 11,1 1 0,0 0 0,2 0 0,1-1 0,0 1 0,11 33 0,1-16-40,-9-18-118,2 0 0,1-1 0,1 0 0,18 28 0,-28-49 135,0 0-1,1 0 1,-1 0-1,0 0 0,1 0 1,-1 0-1,0 0 1,0 0-1,1 0 0,-1-1 1,0 1-1,1 0 0,-1 0 1,0 0-1,0-1 1,1 1-1,-1 0 0,0 0 1,0-1-1,1 1 1,-1 0-1,0 0 0,0-1 1,0 1-1,0 0 1,1-1-1,-1 1 0,0 0 1,0-1-1,0 1 1,0 0-1,0-1 0,0 1 1,3-11 5,1-6 42,1 1-1,0 0 1,1 0 0,14-25 0,-17 37-40,0-1 0,1 1 0,-1 0 0,1-1 0,0 1 0,0 1 0,0-1 0,1 1 0,-1 0 0,1 0 0,0 0 0,0 0 0,0 1 0,0 0 0,0 0 0,0 0 0,1 1 0,8-2 0,-8 2-22,0 0-1,0 0 0,0 1 0,-1-1 1,1 1-1,0 1 0,0-1 0,0 1 1,0 0-1,0 0 0,-1 1 0,1 0 1,0 0-1,-1 0 0,8 5 1,-10-5 11,1 1 0,-1 1 0,0-1 1,0 0-1,-1 1 0,1 0 0,-1-1 1,1 1-1,-1 0 0,0 0 0,-1 0 1,1 1-1,-1-1 0,0 0 0,0 1 1,0-1-1,-1 0 0,1 1 0,-1-1 1,0 8-1,-1-10 4,1 0-1,0 0 1,0-1 0,-1 1 0,1 0-1,-1-1 1,1 1 0,-1 0 0,0-1-1,0 1 1,0-1 0,0 1 0,0-1-1,0 0 1,0 1 0,0-1 0,0 0-1,-1 0 1,1 0 0,0 0 0,-1 0-1,1 0 1,-1 0 0,1 0 0,-1 0-1,-3 0 1,-49 11 39,42-10-34,-18 2-300,-47 0-1,81-4-2090,16 0-931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2.767"/>
    </inkml:context>
    <inkml:brush xml:id="br0">
      <inkml:brushProperty name="width" value="0.05" units="cm"/>
      <inkml:brushProperty name="height" value="0.05" units="cm"/>
      <inkml:brushProperty name="color" value="#FF0066"/>
    </inkml:brush>
  </inkml:definitions>
  <inkml:trace contextRef="#ctx0" brushRef="#br0">328 0 17864,'0'0'1836,"-23"13"-1692,-69 44-43,89-55-85,1 0-1,-1-1 0,1 1 1,-1 0-1,1 1 1,0-1-1,0 0 1,0 1-1,1-1 1,-1 1-1,0-1 1,1 1-1,0 0 0,0 0 1,-1 0-1,2 0 1,-1 0-1,0 0 1,1 0-1,-1 0 1,1 0-1,0 0 1,0 0-1,0 0 0,0 0 1,1 0-1,0 5 1,1 9 242,-2-8-218,1-1-1,0 0 0,0 1 1,1-1-1,0 0 1,1 0-1,0 0 0,4 10 1,9 22-13,-15-38-23,0 0-1,-1 0 1,1 0 0,0 0 0,-1 0 0,0 1 0,1-1 0,-1 0 0,0 0-1,0 0 1,0 0 0,0 1 0,-1-1 0,1 0 0,0 0 0,-1 0 0,0 0-1,1 0 1,-1 0 0,0 0 0,0 0 0,0 0 0,0 0 0,-1 0 0,1-1-1,0 1 1,-1 0 0,1-1 0,-1 1 0,0-1 0,1 0 0,-1 1 0,0-1-1,0 0 1,0 0 0,0 0 0,0 0 0,0 0 0,0-1 0,0 1 0,-3 0-1,-11 1 110,1 1-1,-1-2 0,1 0 1,-30-3-1,15 1 193,22 1-263,-16-2 231,23 2-289,1 0 1,-1 0-1,1 0 1,-1-1 0,0 1-1,1 0 1,-1-1-1,1 1 1,-1 0 0,1-1-1,-1 1 1,1-1 0,-1 1-1,1-1 1,0 1-1,-1-1 1,1 1 0,-1-1-1,1 1 1,0-1 0,0 0-1,-1 1 1,1-1-1,0 0 1,0 1 0,0-1-1,0 1 1,0-1-1,0 0 1,0-1 0,6-4-1770,25 0-1907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3.107"/>
    </inkml:context>
    <inkml:brush xml:id="br0">
      <inkml:brushProperty name="width" value="0.05" units="cm"/>
      <inkml:brushProperty name="height" value="0.05" units="cm"/>
      <inkml:brushProperty name="color" value="#FF0066"/>
    </inkml:brush>
  </inkml:definitions>
  <inkml:trace contextRef="#ctx0" brushRef="#br0">150 251 17400,'0'0'2508,"30"-20"-1470,95-64-617,-121 81-401,1 0 0,-1 0 0,0-1 0,0 0 0,0 0 0,-1 0 0,1 0 0,-1-1 0,0 0 0,0 1 0,3-9 0,-5 8 5,0 1 0,0 0 0,-1-1-1,1 1 1,-1-1 0,0 1 0,0-1-1,-2-6 1,1-10 112,0 20-115,1-1 0,0 1 0,-1 0 1,0 0-1,1 0 0,-1 0 0,0 0 0,0 0 0,1 0 0,-1 0 0,0 0 0,0 0 0,0 0 0,0 0 0,0 1 0,0-1 0,0 0 0,-1 1 0,1-1 0,0 1 0,0-1 0,0 1 0,-1 0 0,1-1 0,0 1 0,0 0 0,-1 0 0,1 0 0,0 0 0,-2 0 0,-52-1 144,42 1-158,-2 0-5,0 1 1,1 1-1,-1 0 1,0 1-1,1 1 1,0 0-1,0 0 1,0 2-1,-22 11 1,30-13 1,0-1 0,0 1 0,1 0 0,-1 0 0,1 1 0,0-1 0,0 1 0,1 1 0,-1-1 1,1 0-1,0 1 0,1 0 0,-1 0 0,1 0 0,0 0 0,1 1 0,-1-1 0,1 1 0,1 0 1,-1-1-1,1 1 0,0 12 0,1-16 0,0-1 1,0 1-1,1 0 0,-1 0 1,1-1-1,0 1 1,0 0-1,0-1 0,0 1 1,0-1-1,0 1 0,1-1 1,-1 0-1,1 0 1,0 1-1,-1-1 0,1 0 1,0-1-1,0 1 0,1 0 1,-1 0-1,0-1 1,0 1-1,1-1 0,-1 0 1,1 0-1,-1 0 1,5 1-1,8 2 17,0 0 0,0-1 0,0-1 0,17 0 0,-20-1-13,52 5-281,0-3-1,1-3 1,88-12 0,-91-5-1691,-13-8-1412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28.835"/>
    </inkml:context>
    <inkml:brush xml:id="br0">
      <inkml:brushProperty name="width" value="0.05" units="cm"/>
      <inkml:brushProperty name="height" value="0.05" units="cm"/>
      <inkml:brushProperty name="color" value="#E71224"/>
    </inkml:brush>
  </inkml:definitions>
  <inkml:trace contextRef="#ctx0" brushRef="#br0">0 14 17320,'0'0'4767,"0"-14"-4553,15 227-491,-1 8 308,-11-174-64,-1 31-157,-2-72 53,0 0 0,-1 0-1,0-1 1,0 1 0,0 0 0,-1 0 0,0-1-1,0 1 1,-4 7 0,5-69 737,1-191 193,0 245-790,1-1 0,-1 1 0,1 0 0,-1 0 1,1-1-1,0 1 0,0 0 0,0 0 0,0 0 1,0 0-1,1 0 0,-1 0 0,1 0 0,-1 1 1,1-1-1,-1 0 0,1 1 0,0-1 0,0 1 1,0 0-1,0-1 0,0 1 0,0 0 0,0 0 0,0 1 1,1-1-1,-1 0 0,0 1 0,0-1 0,1 1 1,-1 0-1,0-1 0,4 2 0,10-3-15,0 2-1,-1 0 1,27 4-1,-32-3 5,1 1 0,-1 1 0,1-1 0,-1 1 0,0 1 0,0 0 0,-1 1 0,18 10 0,-23-12-32,0 0-1,0 0 0,0 0 0,-1 1 1,1-1-1,-1 1 0,0 0 0,0 0 0,0 0 1,-1 0-1,1 1 0,-1-1 0,0 1 0,0-1 1,-1 1-1,1 0 0,-1 0 0,0 0 1,0 0-1,0 9 0,-2-12 26,1-1 1,0 1-1,-1 0 1,0-1-1,1 1 0,-1-1 1,0 1-1,1-1 1,-1 0-1,0 1 0,0-1 1,0 0-1,0 1 1,-1-1-1,1 0 0,0 0 1,0 0-1,-1 0 1,1 0-1,-1-1 0,1 1 1,0 0-1,-1 0 1,0-1-1,1 1 1,-1-1-1,-2 1 0,-52 9 26,45-9-37,-152 7 239,162-8-231,1 0 0,0 0 1,-1 1-1,1-1 0,0 0 0,-1 0 0,1 0 0,0 0 0,-1 0 0,1 0 0,0 0 1,-1 0-1,1 0 0,0 0 0,-1-1 0,1 1 0,0 0 0,-1 0 0,1 0 0,0 0 1,-1 0-1,1-1 0,0 1 0,0 0 0,-1 0 0,1 0 0,0-1 0,0 1 0,-1 0 1,1 0-1,0-1 0,0 1 0,0 0 0,-1-1 0,1 1 0,0 0 0,0-1 0,0 1 1,0 0-1,0-1 0,0 1 0,0 0 0,0-1 0,0 1 0,0 0 0,0-1 0,0 1 1,0 0-1,0-1 0,0 1 0,0-1 0,0-1-247,0-12-2600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3.447"/>
    </inkml:context>
    <inkml:brush xml:id="br0">
      <inkml:brushProperty name="width" value="0.05" units="cm"/>
      <inkml:brushProperty name="height" value="0.05" units="cm"/>
      <inkml:brushProperty name="color" value="#FF0066"/>
    </inkml:brush>
  </inkml:definitions>
  <inkml:trace contextRef="#ctx0" brushRef="#br0">14 43 21322,'0'0'3204,"-2"-10"-2825,0-1-311,-4-11 34,4 57-139,2-6 31,-1-5 11,0 0-1,2 1 1,1-1-1,1 0 0,0 0 1,2 0-1,16 46 0,-5-36-296,2 1 0,1-2 0,43 58 0,-58-87-380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3.820"/>
    </inkml:context>
    <inkml:brush xml:id="br0">
      <inkml:brushProperty name="width" value="0.05" units="cm"/>
      <inkml:brushProperty name="height" value="0.05" units="cm"/>
      <inkml:brushProperty name="color" value="#FF0066"/>
    </inkml:brush>
  </inkml:definitions>
  <inkml:trace contextRef="#ctx0" brushRef="#br0">2 81 18168,'0'0'5200,"0"0"-5185,0-1 0,0 1 0,0 0-1,-1-1 1,1 1 0,0 0 0,0-1 0,0 1 0,0 0 0,0-1-1,0 1 1,0 0 0,0-1 0,0 1 0,0-1 0,0 1 0,0 0-1,0-1 1,0 1 0,0 0 0,0-1 0,0 1 0,1 0 0,-1-1-1,0 1 1,0 0 0,0-1 0,1 1 0,-1 0 0,0 0 0,0-1-1,1 1 1,-1 0 0,0 0 0,0-1 0,1 1 0,-1 0 0,0 0-1,1 0 1,-1-1 0,0 1 0,1 0 0,0 0 0,253-15-590,-15 2-595,13-15-1023,-236 24 2426,-23 0 554,-24 1-321,21 3-435,-1-1 35,0 1-1,0 1 1,-1 0 0,1 0 0,-20 6-1,28-6-43,1 0 0,-1 0 0,1 1 0,-1-1 0,1 1 0,0-1 0,-1 1 0,1 0 0,0 0 0,0 0 0,0 0 0,0 0 0,1 0 0,-1 0 0,1 1-1,-1-1 1,1 1 0,0-1 0,0 1 0,0-1 0,0 1 0,0 0 0,0-1 0,1 1 0,0 0 0,-1 0 0,1 0 0,1 5 0,-2 5 130,1-8-136,-1-1 0,1 1 0,0 0 0,0 0 0,0 0-1,1 0 1,0 0 0,0-1 0,0 1 0,0 0 0,1-1-1,0 1 1,0-1 0,0 1 0,0-1 0,1 0 0,0 0-1,4 5 1,6 3 13,-10-10-25,0 0 0,0 0 0,0 1 0,-1-1 0,1 1 0,-1-1 0,1 1-1,-1 0 1,0 0 0,0 0 0,0 0 0,-1 1 0,1-1 0,-1 1 0,0-1-1,0 0 1,0 1 0,0 0 0,0 5 0,-1-9-3,-1 1 0,1 0 0,-1 0 0,1 0 0,-1-1 0,0 1 0,1 0 0,-1-1 0,0 1 0,0-1 0,1 1 0,-1-1 0,0 1 0,0-1 0,0 0 0,0 1 0,1-1 0,-1 0 0,0 1 0,0-1 0,0 0 0,0 0 0,0 0 0,0 0 0,0 0 0,-2 0 0,-33 0 84,29 0-42,-13 1 77,-38-2 316,56 0-425,0 1 0,-1 0 1,1-1-1,0 1 0,0-1 0,0 0 0,0 0 1,0 1-1,0-1 0,1 0 0,-1-1 0,0 1 0,0 0 1,1-1-1,-1 1 0,1 0 0,-1-1 0,1 0 1,0 1-1,-1-1 0,1 0 0,-1-3 0,1-2-1406,1 4-913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4.565"/>
    </inkml:context>
    <inkml:brush xml:id="br0">
      <inkml:brushProperty name="width" value="0.05" units="cm"/>
      <inkml:brushProperty name="height" value="0.05" units="cm"/>
      <inkml:brushProperty name="color" value="#FF0066"/>
    </inkml:brush>
  </inkml:definitions>
  <inkml:trace contextRef="#ctx0" brushRef="#br0">394 18 16856,'0'0'6552,"-3"-15"-5882,1 14-665,0 1 0,-1-1 0,1 1 0,0 0 0,0 0 0,0 0 0,0 0 0,-1 0 0,1 0 0,0 1 0,0-1 1,0 1-1,0-1 0,0 1 0,0 0 0,0 0 0,0 0 0,0 0 0,-3 2 0,-6 4-4,0 0-1,1 1 0,0 0 1,1 0-1,-1 1 1,2 1-1,-1-1 1,1 2-1,1-1 1,0 1-1,0 0 1,1 0-1,0 1 0,1 0 1,-6 24-1,2-3 10,2 2-1,2-1 0,1 1 0,0 60 0,5-71-4,1 1 0,0 0-1,2-1 1,1 0-1,9 28 1,52 110-49,-61-152 13,0 1 0,-1 0 0,0 0 0,-1 0 0,0 1 0,-1-1 0,0 1-1,1 20 1,-4-32 29,1 1-1,0-1 0,0 1 1,-1-1-1,1 0 0,0 1 1,-1-1-1,1 1 0,0-1 0,-1 0 1,1 0-1,-1 1 0,1-1 1,0 0-1,-1 0 0,1 1 1,-1-1-1,1 0 0,-1 0 1,1 0-1,-1 0 0,1 0 1,-1 0-1,1 0 0,-1 0 1,1 0-1,-1 0 0,1 0 1,-1 0-1,1 0 0,-1 0 1,1 0-1,0 0 0,-2-1 1,-4 1-25,-15-1-323,0-1-1,0-1 1,1 0-1,-1-2 0,1 0 1,0-2-1,0 0 1,0-1-1,-22-13 1,-17-14-4450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5.840"/>
    </inkml:context>
    <inkml:brush xml:id="br0">
      <inkml:brushProperty name="width" value="0.05" units="cm"/>
      <inkml:brushProperty name="height" value="0.05" units="cm"/>
      <inkml:brushProperty name="color" value="#FF0066"/>
    </inkml:brush>
  </inkml:definitions>
  <inkml:trace contextRef="#ctx0" brushRef="#br0">0 150 18312,'0'0'4837,"12"-10"-4557,-2 7-289,1 0 0,1 1 1,-1 0-1,0 1 0,0 1 0,21 0 0,5 0-46,107-1-496,-72 2-1799,116-12 1,-183 11 2485,1 0 1,0 0 0,-1 1 0,1 0-1,-1 0 1,1 1 0,-1-1 0,0 1-1,1 0 1,-1 1 0,0-1 0,0 1 0,-1 0-1,1 0 1,0 1 0,-1-1 0,0 1-1,5 5 1,5 6 457,0 0-1,-2 0 1,20 31 0,-30-42-603,1-1 0,-1 1 1,-1-1-1,1 1 0,0 0 1,-1 0-1,0 0 0,0-1 1,0 1-1,0 1 0,0 6 1,-1-11-38,-10-11 524,7 6-452,-1 0 0,1 0 0,0 0 0,0-1 0,0 1 0,1-1 0,0 0 0,-3-11 0,4 14-35,1 0-1,-1 0 0,1 0 1,0 0-1,0 0 1,0 0-1,0 0 1,1 0-1,-1 0 0,1 0 1,-1 0-1,1 0 1,0 0-1,0 1 1,1-1-1,-1 0 1,0 1-1,1-1 0,0 0 1,-1 1-1,5-4 1,4-2-287,1 1 0,-1 0 0,1 1-1,1 0 1,-1 1 0,1 0 0,0 1 0,0 0 0,0 1 0,1 0 0,15-1 0,21-1-6402,72 1 0,-101 6 10499,-16 5 1454,-22 15 2990,3-7-9472,12-10 1271,1 1 1,-1-1 0,1 0-1,0 1 1,0-1 0,0 1-1,-1 10 1,2-13-39,1 0 0,-1-1 0,1 1 0,0 0-1,-1-1 1,1 1 0,1 0 0,-1-1 0,0 1 0,1 0 0,-1-1 0,1 1-1,0-1 1,0 1 0,0-1 0,0 1 0,0-1 0,0 0 0,4 4 0,2-1-82,1-1 0,0-1 1,0 1-1,0-1 1,1-1-1,-1 1 0,1-2 1,-1 1-1,1-1 1,0 0-1,11-1 0,-19 0 41,0-1 0,0 1 0,1-1 0,-1 1 0,0-1-1,0 1 1,0-1 0,1 0 0,-1 1 0,0-1 0,0 0 0,0 0-1,0 0 1,-1 0 0,1 0 0,0 0 0,0 0 0,-1 0-1,1-1 1,0 1 0,-1 0 0,1 0 0,-1 0 0,1-1-1,-1 1 1,0 0 0,0-1 0,0 1 0,1 0 0,-1-1-1,-1 0 1,3-54-94,-2 43 412,-9-115 1187,9 127-1459,0 0 1,1 0-1,-1 0 0,0 0 0,0 0 0,1 0 0,-1-1 0,1 1 0,-1 0 1,1 0-1,-1 0 0,1 0 0,0 1 0,-1-1 0,1 0 0,0 0 1,0 0-1,0 0 0,-1 1 0,1-1 0,0 0 0,0 1 0,0-1 0,0 1 1,0-1-1,0 1 0,1-1 0,-1 1 0,0 0 0,0 0 0,0-1 0,1 1 1,44-2-3,-34 3 4,-4-2-19,-1 1 0,1 0 0,-1 0 0,0 1 0,1-1 0,-1 2-1,1-1 1,-1 1 0,0 0 0,0 1 0,0 0 0,0 0 0,-1 0 0,1 1 0,-1 0 0,0 0 0,0 1 0,0 0 0,0 0 0,-1 0 0,0 1 0,0-1 0,-1 1 0,1 0-1,6 13 1,-7-9-156,0 0-1,-1 0 0,0 0 0,0 0 1,-1 1-1,0-1 0,-1 1 1,-1 0-1,1-1 0,-2 12 0,-7-94 555,8 64-350,1 0-1,1 1 1,-1-1-1,1 0 1,1 1-1,-1-1 0,1 1 1,1 0-1,-1 0 1,1 0-1,1 1 1,-1-1-1,1 1 1,7-8-1,-7 9 18,-1 0 1,2 0-1,-1 0 1,1 1-1,-1 0 1,1 0-1,0 0 1,1 1-1,-1-1 1,1 2-1,-1-1 1,1 1-1,0 0 1,0 0-1,0 1 1,11-1-1,-14 2-54,-1 0-1,1 0 1,0 1-1,-1-1 0,1 1 1,0 0-1,-1 0 1,1 0-1,-1 1 1,0-1-1,1 1 1,-1 0-1,0 0 0,0 0 1,0 0-1,0 1 1,4 3-1,-3 0-2,0-1-1,0 1 1,0 0-1,0 0 1,-1 1-1,0-1 1,-1 1-1,4 11 1,-1 6 8,0 0 1,-2 1 0,-1 0-1,-1 27 1,25-80 72,-4 3-80,0 1 0,2 0 0,0 2 0,1 1 0,45-29 0,-70 50-1,1-1-1,-1 1 0,1-1 0,-1 1 0,1-1 1,0 1-1,-1 0 0,1-1 0,-1 1 0,1 0 1,0 0-1,-1-1 0,1 1 0,0 0 0,-1 0 0,1 0 1,0 0-1,-1 0 0,1 0 0,0 0 0,0 0 1,-1 0-1,1 0 0,0 0 0,-1 0 0,1 0 1,0 1-1,-1-1 0,1 0 0,0 1 0,-1-1 1,1 0-1,-1 1 0,1-1 0,-1 1 0,1-1 1,-1 1-1,1-1 0,-1 1 0,1-1 0,-1 1 1,1-1-1,-1 1 0,0-1 0,1 1 0,-1 0 1,0-1-1,0 1 0,0 0 0,1-1 0,-1 1 1,0 0-1,0-1 0,0 2 0,0 47-45,-1-36 60,1 118 162,14-130-316,4-1-687,0 0 0,0-2 0,0 0 0,28-7 0,-8-4-3854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06.331"/>
    </inkml:context>
    <inkml:brush xml:id="br0">
      <inkml:brushProperty name="width" value="0.05" units="cm"/>
      <inkml:brushProperty name="height" value="0.05" units="cm"/>
      <inkml:brushProperty name="color" value="#FF0066"/>
    </inkml:brush>
  </inkml:definitions>
  <inkml:trace contextRef="#ctx0" brushRef="#br0">356 0 17704,'0'0'4786,"-16"10"-4695,-22 14-74,-15 9 22,2 1 0,-88 77-1,131-103-36,-1 1 4,1 0 0,0 0 0,0 1 0,-9 16 0,22-32-29,1 0-1,-1 1 0,2-1 0,-1 2 0,0-1 1,1 0-1,12-5 0,9-7 12,-24 14 55,0 0 0,-1 1 1,1-1-1,0 1 0,1 0 1,-1 0-1,0 0 0,0 1 1,1-1-1,7-1 0,-8 4-35,-1-1 0,0 1 1,1-1-1,-1 1 0,0 0 0,0 0 0,0 1 0,0-1 0,0 1 0,0-1 0,0 1 0,0 0 0,-1 0 0,1 0 0,3 4 0,40 38 215,-25-17-1452,-10-2-4109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07.699"/>
    </inkml:context>
    <inkml:brush xml:id="br0">
      <inkml:brushProperty name="width" value="0.05" units="cm"/>
      <inkml:brushProperty name="height" value="0.05" units="cm"/>
      <inkml:brushProperty name="color" value="#FF0066"/>
    </inkml:brush>
  </inkml:definitions>
  <inkml:trace contextRef="#ctx0" brushRef="#br0">137 147 16456,'0'0'4276,"-4"5"-4030,-21 20 16,8-8-46,1 0 0,-24 34 0,35-44-195,1 1 0,0 0 0,0 0 0,0 0 0,1 0-1,1 0 1,0 1 0,0-1 0,0 1 0,1-1-1,0 15 1,1-22-29,0-1 1,-1 1-1,1 0 0,0 0 0,0-1 1,1 1-1,-1 0 0,0 0 0,0 0 1,0-1-1,0 1 0,1 0 0,-1-1 1,0 1-1,1 0 0,-1 0 0,0-1 1,1 1-1,-1-1 0,1 1 0,-1 0 1,1-1-1,0 1 0,-1-1 0,1 1 1,-1-1-1,1 1 0,0-1 0,-1 0 1,1 1-1,0-1 0,0 0 0,-1 0 1,1 1-1,0-1 0,0 0 0,-1 0 1,1 0-1,0 0 0,0 0 0,0 0 1,-1 0-1,1 0 0,0 0 0,0 0 1,-1-1-1,1 1 0,1 0 0,5-1 31,-5 1-25,0 0 1,0 0 0,-1 0-1,1-1 1,0 1-1,0 0 1,0-1 0,-1 0-1,1 1 1,0-1 0,-1 0-1,1 0 1,-1 0-1,1 0 1,-1 0 0,1 0-1,-1-1 1,0 1 0,0 0-1,1-1 1,-1 1-1,0-1 1,1-1 0,0-2 2,0 0 0,0 1 0,0-1 1,-1 0-1,0 0 0,0 0 0,0 0 0,0-9 1,-1 6 18,0 1 0,0-1 1,-1 1-1,0 0 1,0-1-1,-1 1 0,1 0 1,-2 0-1,1-1 0,-1 2 1,0-1-1,-6-9 0,5 12 6,0 0 52,0 0 0,1-1 1,-1 1-1,1-1 1,-1 1-1,1-1 1,1 0-1,-1 0 0,1 0 1,0-1-1,0 1 1,0 0-1,-1-10 1,4 14-80,0 0 0,-1 0 0,1 0 0,0-1 0,0 1 0,0 0 0,0 0 0,0 0 0,0 1 0,0-1 0,0 0 0,0 0 0,1 1 0,-1-1 0,0 0 0,0 1 1,1-1-1,-1 1 0,0 0 0,3-1 0,39-10-125,-34 9 56,54-11-419,-26 6-255,0-2 1,49-18 0,-84 27 795,0-1 0,0 0 0,0 0-1,0 0 1,0 0 0,-1 0 0,1 0 0,0 0 0,-1-1 0,1 1 0,0 0 0,-1-1-1,0 0 1,1 1 0,-1-1 0,0 0 0,0 1 0,0-1 0,0 0 0,0 0 0,0 0-1,-1 0 1,1 0 0,0 0 0,-1 0 0,0 0 0,1 0 0,-1-4 1117,-10 19-936,3 0-224,1 0 0,0 0 0,1 1 0,0 0 0,2 0 0,-1 0 1,2 1-1,-1-1 0,1 18 0,5 138 120,-2-147-120,14 81 28,-10-81-43,-1 1 1,-2-1 0,0 1 0,-1-1 0,-3 28-1,2-49-21,-1-1 0,0 0 0,0 0 0,1 0 0,-1 0 0,0 0 0,0 0 0,0-1 0,0 1 0,0 0 0,-1 0 0,1-1 0,0 1 0,0-1 0,0 1 0,-1-1 0,1 1 0,0-1 0,0 0 0,-1 0 0,1 1 0,0-1 0,-1 0 0,1 0 0,0 0 0,0 0 0,-1-1 0,1 1 0,-3-1 0,-1 1-343,0-1 0,-1 0-1,1 0 1,0 0 0,0-1 0,-9-3 0,-16-22-4163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08.056"/>
    </inkml:context>
    <inkml:brush xml:id="br0">
      <inkml:brushProperty name="width" value="0.05" units="cm"/>
      <inkml:brushProperty name="height" value="0.05" units="cm"/>
      <inkml:brushProperty name="color" value="#FF0066"/>
    </inkml:brush>
  </inkml:definitions>
  <inkml:trace contextRef="#ctx0" brushRef="#br0">0 28 16295,'0'0'2642,"257"-22"-4515,-158 16-4034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09.376"/>
    </inkml:context>
    <inkml:brush xml:id="br0">
      <inkml:brushProperty name="width" value="0.05" units="cm"/>
      <inkml:brushProperty name="height" value="0.05" units="cm"/>
      <inkml:brushProperty name="color" value="#FF0066"/>
    </inkml:brush>
  </inkml:definitions>
  <inkml:trace contextRef="#ctx0" brushRef="#br0">261 3 10901,'0'0'10319,"-5"-1"-10073,-3 0-221,0 1-1,1 0 1,-1 0 0,0 0-1,1 1 1,-1 1 0,1-1-1,-1 1 1,1 0 0,-12 6-1,16-7-20,-1 0 0,1 1 0,-1 0-1,1 0 1,0 0 0,0 0-1,0 0 1,0 1 0,0-1 0,1 1-1,-1 0 1,1 0 0,0 0-1,0 0 1,0 0 0,0 0 0,0 1-1,1-1 1,-1 1 0,1-1-1,0 1 1,0 0 0,0-1 0,1 1-1,-1 4 1,1-1-4,-1 2-3,0 0 1,1 0-1,0 0 1,1 0-1,0 0 1,1 0 0,-1 0-1,2 0 1,-1 0-1,1-1 1,1 1-1,-1-1 1,1 0-1,6 9 1,0-5-53,-6-7 7,0-1-1,0 1 1,0 0-1,-1 0 1,0 1-1,0-1 1,0 1-1,0-1 1,-1 1-1,0 0 1,0 0-1,-1 0 1,2 9-1,-4-14 49,1-1 1,-1 1-1,1 0 0,-1 0 1,1 0-1,-1-1 0,1 1 1,-1 0-1,0-1 0,0 1 1,1 0-1,-1-1 0,0 1 1,0-1-1,1 1 1,-1-1-1,0 0 0,0 1 1,0-1-1,0 0 0,0 1 1,0-1-1,0 0 0,0 0 1,-2 0-1,-29 4 55,28-4-23,-123 4 928,125-4-1378,11-5-4550,20-5-4354</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09.778"/>
    </inkml:context>
    <inkml:brush xml:id="br0">
      <inkml:brushProperty name="width" value="0.05" units="cm"/>
      <inkml:brushProperty name="height" value="0.05" units="cm"/>
      <inkml:brushProperty name="color" value="#FF0066"/>
    </inkml:brush>
  </inkml:definitions>
  <inkml:trace contextRef="#ctx0" brushRef="#br0">158 1 17304,'0'0'4586,"-7"-1"-4490,2 1-81,-1 0-1,1 0 0,0 1 1,0 0-1,0 0 1,0 0-1,0 0 1,0 1-1,0 0 1,0 0-1,1 0 1,-1 1-1,1 0 1,-1-1-1,1 1 1,0 1-1,0-1 0,0 1 1,1-1-1,-4 6 1,2-4-252,-1 1 1,2 1-1,-1-1 1,1 1-1,0-1 1,0 1-1,1 0 1,0 1-1,0-1 1,1 0-1,0 1 0,0 0 1,0-1-1,0 11 1,13-23-1637,11-13 1943,-1-2 0,-1 0 0,22-29 0,-22 25 1403,-19 23-1407,-1 0 0,0 1 0,1-1 1,-1 1-1,0-1 0,1 1 0,-1-1 0,1 1 0,-1-1 1,1 1-1,-1-1 0,1 1 0,0-1 0,-1 1 0,1 0 0,-1-1 1,1 1-1,0 0 0,-1 0 0,1 0 0,0-1 0,-1 1 1,1 0-1,0 0 0,-1 0 0,1 0 0,0 0 0,0 0 1,-1 0-1,1 0 0,0 0 0,-1 1 0,1-1 0,0 0 1,-1 0-1,1 1 0,0-1 0,-1 0 0,1 1 0,-1-1 1,1 0-1,-1 1 0,1-1 0,-1 1 0,1-1 0,-1 1 1,1-1-1,-1 1 0,1-1 0,-1 1 0,0 0 0,1-1 1,-1 2-1,17 44-646,-13-29 860,10 17-195,4 13-3705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10.525"/>
    </inkml:context>
    <inkml:brush xml:id="br0">
      <inkml:brushProperty name="width" value="0.05" units="cm"/>
      <inkml:brushProperty name="height" value="0.05" units="cm"/>
      <inkml:brushProperty name="color" value="#FF0066"/>
    </inkml:brush>
  </inkml:definitions>
  <inkml:trace contextRef="#ctx0" brushRef="#br0">1 0 18504,'0'0'1385,"18"9"-1342,60 33-19,-73-39-50,-1 1 1,1-1-1,-1 1 0,0 0 1,0 0-1,0 0 0,-1 1 1,0-1-1,0 1 1,0 0-1,0 0 0,0 0 1,-1 0-1,0 0 1,0 1-1,-1-1 0,0 1 1,0-1-1,0 1 0,0-1 1,-1 1-1,0-1 1,0 1-1,0 0 0,-2 5 1,2 5-536,0-16 549,0 1 0,-1-1 1,1 1-1,0 0 0,0-1 1,-1 1-1,1-1 0,0 1 1,-1-1-1,1 1 0,0-1 1,-1 1-1,1-1 0,-1 1 0,1-1 1,-1 1-1,1-1 0,-1 0 1,1 1-1,-1-1 0,0 0 1,1 0-1,-1 1 0,1-1 1,-1 0-1,0 0 0,1 0 1,-1 0-1,1 0 0,-1 0 1,0 0-1,1 0 0,-1 0 1,0 0-1,1 0 0,-1 0 1,0 0-1,1 0 0,-1-1 1,1 1-1,-1 0 0,0 0 1,1-1-1,-1 1 0,1 0 1,-1-1-1,1 1 0,-1-1 1,1 1-1,-1-1 0,1 1 1,0-1-1,-1 1 0,1-1 1,0 1-1,-1-1 0,1 1 1,0-1-1,0 1 0,-1-1 1,1 0-1,0 1 0,0-2 1,0-5 65,0-1 1,0 1-1,1 0 1,0-1-1,1 1 1,0 0 0,0-1-1,0 1 1,1 0-1,0 1 1,0-1-1,1 0 1,-1 1 0,2 0-1,-1 0 1,1 0-1,0 0 1,0 1-1,0 0 1,1 0 0,11-8-1,-12 9 52,23-16 558,-27 20-658,0-1 1,-1 1-1,1 0 0,0 0 0,0-1 0,-1 1 1,1 0-1,0 0 0,0 0 0,0 0 1,-1 0-1,1 0 0,0 0 0,0 0 1,0 0-1,-1 0 0,1 1 0,0-1 0,0 0 1,-1 0-1,1 1 0,0-1 0,0 0 1,-1 1-1,1-1 0,0 1 0,-1-1 1,1 1-1,-1-1 0,1 1 0,-1 0 0,1-1 1,-1 1-1,1 0 0,-1-1 0,1 2 1,3 7-7,0 0 1,-1 1 0,0-1 0,-1 0 0,0 1 0,0 0 0,0 13 0,-2 76 165,-2-46-806,4-56 572,-1-1-1,0 1 1,1 0 0,0 0 0,0 0 0,0 0 0,0 0-1,0 0 1,0 1 0,1-1 0,0 1 0,4-4 0,3-4-116,52-71-27,-20 24 393,-42 57-165,0 0 0,0-1 0,0 1 0,0-1 0,0 1 0,0 0 1,0-1-1,0 1 0,1 0 0,-1-1 0,0 1 0,0 0 0,0-1 1,1 1-1,-1 0 0,0 0 0,1-1 0,-1 1 0,0 0 0,0 0 1,1-1-1,-1 1 0,0 0 0,1 0 0,-1 0 0,0 0 1,1 0-1,-1-1 0,1 1 0,-1 0 0,0 0 0,1 0 0,-1 0 1,0 0-1,1 0 0,-1 0 0,1 0 0,-1 0 0,0 0 0,1 1 1,-1-1-1,0 0 0,1 0 0,-1 0 0,0 0 0,1 0 0,-1 1 1,0-1-1,1 0 0,-1 0 0,0 1 0,1-1 0,-1 0 1,0 0-1,0 1 0,0-1 0,1 0 0,-1 1 0,0-1 0,0 0 1,0 1-1,1-1 0,-1 0 0,0 1 0,0-1 0,0 1 0,0 0 1,3 30-17,-3-25 32,1 23 36,2 42 121,-3-68-182,1 1 0,0 0 0,0 0 0,0 0 0,0-1 0,0 1 0,1-1 0,-1 1 0,1-1 0,0 1 0,0-1 0,1 0 0,-1 0 0,4 4 0,-3-5-2,0-1 0,0 1-1,0-1 1,0 0 0,0 0 0,0 0 0,1 0 0,-1-1-1,0 1 1,0-1 0,1 0 0,-1 0 0,0 0 0,1 0-1,-1 0 1,4-2 0,51-13 7,-40 7-212,0 0 1,-1 0-1,0-2 0,-1 0 1,0-1-1,27-24 1,-36 29 216,-1-1 0,0 1 0,0-1 0,-1 0 1,1-1-1,-2 1 0,1-1 0,-1 0 1,0 0-1,-1-1 0,1 1 0,-2-1 1,1 0-1,-1 1 0,-1-1 0,1-15 0,-2 23 24,-1 1-1,0-1 1,1 1-1,-1-1 0,0 1 1,0-1-1,1 1 1,-1-1-1,0 1 0,0 0 1,0 0-1,0-1 1,1 1-1,-1 0 0,0 0 1,0 0-1,0 0 1,0 0-1,0 0 0,0 0 1,0 0-1,-1 0 1,-25 2 86,22-1-86,-1 0 0,0 0-1,0 0 1,0 1 0,1-1 0,-1 2 0,1-1-1,-1 0 1,1 1 0,0 0 0,0 1 0,0-1-1,0 1 1,1-1 0,-1 2 0,1-1 0,0 0-1,0 1 1,1 0 0,0-1 0,-1 1 0,1 1-1,1-1 1,-1 0 0,1 1 0,0-1-1,0 1 1,1 0 0,0 0 0,0 0 0,0 0-1,0-1 1,1 1 0,0 0 0,2 9 0,-2-13-36,0 0 0,1 0 1,0 0-1,0 0 0,-1-1 0,1 1 1,0 0-1,0-1 0,1 1 1,-1 0-1,0-1 0,0 0 1,1 1-1,-1-1 0,1 0 0,-1 1 1,1-1-1,0 0 0,3 1 1,38 11 19,-37-12-21,48 7-276,-1-3 0,103-2 0,-102-3-370,78 0-1723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29.163"/>
    </inkml:context>
    <inkml:brush xml:id="br0">
      <inkml:brushProperty name="width" value="0.05" units="cm"/>
      <inkml:brushProperty name="height" value="0.05" units="cm"/>
      <inkml:brushProperty name="color" value="#E71224"/>
    </inkml:brush>
  </inkml:definitions>
  <inkml:trace contextRef="#ctx0" brushRef="#br0">0 1 17864,'0'0'3794,"0"16"-3906,0 11 112,8-1 64,1 0 0,-1 0-16,4-4-32,-3-5 0,-5-6-32,4-5-816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11.841"/>
    </inkml:context>
    <inkml:brush xml:id="br0">
      <inkml:brushProperty name="width" value="0.05" units="cm"/>
      <inkml:brushProperty name="height" value="0.05" units="cm"/>
      <inkml:brushProperty name="color" value="#FF0066"/>
    </inkml:brush>
  </inkml:definitions>
  <inkml:trace contextRef="#ctx0" brushRef="#br0">1 68 16295,'0'0'5165,"8"-10"-4938,27-30-125,-32 38-102,0 0 0,-1 0 0,1 0 0,0 1 0,1-1 0,-1 1 0,0 0 0,0 0 0,0 0 0,1 0 1,-1 1-1,1-1 0,-1 1 0,0 0 0,1 0 0,-1 0 0,1 0 0,-1 1 0,0-1 0,1 1 0,-1 0 0,0 0 1,0 0-1,1 1 0,-1-1 0,0 1 0,0-1 0,0 1 0,-1 0 0,1 0 0,4 5 0,-2-2 1,0 0 0,0 1-1,-1-1 1,0 1 0,0 1 0,0-1-1,-1 0 1,0 1 0,0 0-1,-1 0 1,0 0 0,3 12-1,-2 4-267,-1 0 0,-1 37 0,-1-38-357,-1-21 614,1-1 1,0 1-1,0-1 1,0 0 0,0 1-1,0-1 1,0 1 0,-1-1-1,1 0 1,0 1-1,0-1 1,-1 0 0,1 1-1,0-1 1,0 0-1,-1 0 1,1 1 0,0-1-1,-1 0 1,1 0 0,-1 1-1,1-1 1,0 0-1,-1 0 1,1 0 0,0 0-1,-1 0 1,1 1-1,-1-1 1,1 0 0,-1 0-1,1 0 1,0 0 0,-1 0-1,1 0 1,-1 0-1,1-1 1,0 1 0,-1 0-1,1 0 1,-1 0-1,1 0 1,0 0 0,-1-1-1,1 1 1,-1-1 0,0 1 33,0 0 1,0-1 0,0 1 0,0-1-1,0 1 1,0-1 0,0 0-1,0 1 1,1-1 0,-1 0 0,0 0-1,0 0 1,1 0 0,-1 1 0,0-1-1,1 0 1,-1 0 0,1 0 0,-1 0-1,1 0 1,0 0 0,-1-2 0,0-11 125,0 0 0,1 0 1,0 0-1,1 0 0,0 0 1,7-24-1,-7 34-138,0 0 0,1 0 1,-1 0-1,1 0 0,0 0 0,0 0 0,0 1 1,1-1-1,-1 1 0,1-1 0,0 1 1,0 0-1,0 0 0,0 0 0,0 1 0,1-1 1,-1 1-1,1 0 0,0-1 0,0 2 0,0-1 1,0 0-1,0 1 0,0 0 0,0 0 0,6-1 1,-8 2-17,1 0 1,-1-1-1,0 1 1,0 0-1,0 1 1,0-1 0,1 0-1,-1 1 1,0-1-1,0 1 1,0 0-1,0-1 1,0 1-1,0 0 1,0 0-1,0 0 1,-1 1 0,1-1-1,0 0 1,-1 1-1,1-1 1,-1 1-1,1 0 1,-1-1-1,0 1 1,1 0-1,-1 0 1,0 0 0,0 0-1,0 0 1,-1 0-1,1 0 1,0 3-1,2 9 2,0 0 0,-1 1 0,0-1-1,-2 20 1,5 23 45,-5-55-83,1-1 0,-1 0 1,1 1-1,-1-1 0,1 0 0,-1 0 0,1 1 0,0-1 0,-1 0 0,1 0 0,0 0 0,0 0 0,0 0 0,0 0 1,0 0-1,0 0 0,0-1 0,0 1 0,0 0 0,1 0 0,-1-1 0,0 1 0,0-1 0,2 1 0,0-1-47,1 1 0,-1-1 0,0 0-1,0 0 1,1 0 0,-1 0-1,0-1 1,0 0 0,7-1-1,3-3-267,-1 0 0,1-1-1,20-14 1,-6 4 162,0-1-1,-2-1 1,0-2-1,-2 0 1,39-43 0,-62 63 262,0 0 1,0 0-1,0 0 0,0 0 1,0 0-1,0 1 1,0-1-1,0 0 1,0 0-1,0 0 1,0 0-1,0 0 1,0 0-1,0 1 1,0-1-1,0 0 0,0 0 1,0 0-1,0 0 1,0 0-1,0 0 1,0 0-1,1 1 1,-1-1-1,0 0 1,0 0-1,0 0 1,0 0-1,0 0 0,0 0 1,0 0-1,0 0 1,1 0-1,-1 0 1,0 0-1,0 0 1,0 0-1,0 0 1,0 0-1,0 0 0,1 0 1,-1 0-1,0 0 1,0 0-1,0 0 1,0 0-1,0 0 1,0 0-1,1 0 1,-1 0-1,0 0 1,0 0-1,0 0 0,0 0 1,0 0-1,0 0 1,0 0-1,1 0 1,-3 23 590,-7 32-955,6-41 293,1 0 0,0 0 0,1 1 0,1-1 0,0 1 1,3 24-1,-2-38-32,0 0 0,0-1 0,0 1 1,-1 0-1,1-1 0,0 1 0,0-1 1,0 1-1,0-1 0,0 1 0,0-1 1,0 0-1,0 1 0,0-1 0,0 0 1,1 0-1,-1 0 0,0 0 0,0 0 0,0 0 1,2 0-1,32-1-374,-27 0 321,6 0-93,0 0 0,0-2 0,-1 0 0,0 0 0,1-1 0,-1-1 0,0 0 0,-1-1 0,13-8 0,-18 11 195,0-1-1,-1-1 1,1 1 0,-1-1-1,0 0 1,0 0-1,-1-1 1,0 0 0,0 0-1,0 0 1,0-1-1,-1 1 1,0-1 0,-1 0-1,1 0 1,-1-1-1,3-10 1,-6 43 2742,1 73-2966,-1-96 132,1 0 1,0 0-1,-1 0 0,1 0 1,0 0-1,0-1 0,0 1 1,0 0-1,0 0 1,0-1-1,1 1 0,-1 0 1,1-1-1,-1 1 0,1-1 1,-1 0-1,1 0 0,0 1 1,0-1-1,0 0 1,0 0-1,-1-1 0,1 1 1,0 0-1,0-1 0,1 1 1,-1-1-1,3 1 1,16 2-2560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12.792"/>
    </inkml:context>
    <inkml:brush xml:id="br0">
      <inkml:brushProperty name="width" value="0.05" units="cm"/>
      <inkml:brushProperty name="height" value="0.05" units="cm"/>
      <inkml:brushProperty name="color" value="#FF0066"/>
    </inkml:brush>
  </inkml:definitions>
  <inkml:trace contextRef="#ctx0" brushRef="#br0">1 135 17192,'0'0'3223,"12"3"-3087,40 11-150,-50-12 14,1-1-1,-1 0 0,0 1 0,0-1 0,0 1 0,0 0 0,0 0 0,0-1 0,0 1 0,-1 1 1,1-1-1,-1 0 0,1 0 0,-1 0 0,0 1 0,0-1 0,0 1 0,0-1 0,-1 1 1,1-1-1,0 4 0,1 56-56,-3-43-80,0-17 76,1 0 0,-1 1 0,0-1-1,0 0 1,-1 1 0,1-1 0,0 0 0,-1 0 0,1 0-1,-1 0 1,0-1 0,0 1 0,0 0 0,0-1 0,0 1 0,0-1-1,0 1 1,0-1 0,0 0 0,-1 0 0,1 0 0,0 0 0,-1-1-1,1 1 1,-1-1 0,1 1 0,-1-1 0,1 0 0,-1 0-1,1 0 1,-1 0 0,1 0 0,-1-1 0,1 1 0,-1-1 0,1 0-1,-5-1 1,6-4 27,0 1 1,0 0-1,0 0 0,1-1 0,-1 1 0,1-1 1,1 1-1,-1 0 0,1-1 0,0 1 1,2-6-1,4 0 127,2 0 0,-1 1 1,1 0-1,1 0 1,0 1-1,0 0 0,1 1 1,0 0-1,17-9 0,-26 16-41,0 0 0,0 0 0,0 0 0,0 0 0,0 0 0,0 1 0,1-1 0,-1 1 0,0 0 0,0-1 0,0 1 0,1 0 0,-1 0 0,0 1 0,0-1 0,0 0 0,1 1 0,-1-1 0,0 1 0,0 0 0,0 0 0,0 0 0,0 0 0,0 0 0,0 0 0,0 0 0,0 0 0,-1 1 0,3 1 0,2 5-45,0-1-1,0 1 0,0 0 0,-1 0 1,5 13-1,-1-5 136,-9-15-153,1-1 1,-1 0-1,0 1 0,1-1 1,-1 0-1,0 1 0,1-1 1,-1 0-1,1 0 0,-1 1 1,1-1-1,-1 0 0,1 0 1,-1 0-1,1 0 0,-1 0 0,1 0 1,-1 0-1,1 0 0,-1 0 1,1 0-1,-1 0 0,1 0 1,-1 0-1,1 0 0,-1 0 1,1-1-1,-1 1 0,0 0 1,1 0-1,-1 0 0,1-1 1,-1 1-1,1 0 0,0-1 1,15-11-57,-15 11 56,18-15-145,-8 5 166,1 0 0,1 1 0,0 1 0,24-14 0,-35 25-12,0 0 0,0 1 0,0-1 0,0 1 0,-1-1 0,1 1 0,-1-1 0,1 1 0,-1 0 0,0 0 0,0 0 0,1 5 0,-1-2 6,1-2-44,0 1-1,1-1 1,-1 1 0,1-1-1,0 0 1,0 0-1,0 0 1,0 0-1,1 0 1,-1-1-1,1 1 1,0-1 0,0 0-1,0-1 1,8 5-1,-9-6-36,-1 0-1,0-1 0,1 1 0,-1-1 0,0 1 1,1-1-1,-1 0 0,1 0 0,-1 0 0,0 0 1,1-1-1,-1 1 0,1-1 0,-1 1 1,0-1-1,1 0 0,-1 0 0,0 0 0,0 0 1,0 0-1,0 0 0,0 0 0,0-1 0,0 1 1,0-1-1,0 0 0,-1 1 0,1-1 1,-1 0-1,1 0 0,-1 0 0,0 0 0,0 0 1,2-3-1,4-10 187,-1 0 0,0-1 0,0 0 0,4-26 0,-7 27 530,0 1 0,1 0 1,1 0-1,0 1 1,1 0-1,8-15 1,-10 46-446,-2 0 0,0 0 0,-2 31 0,0 68-466,0-66-3372,21-63 3086,-14 8 698,-1 0 0,1 0 0,0 1 0,0-1-1,0 2 1,0-1 0,0 1 0,1 0 0,-1 0 0,1 1 0,-1 0 0,1 0-1,9 1 1,-16 1-132,0-1 1,0 1-1,0 0 0,-1 0 0,1-1 0,0 1 0,-1 0 1,1 0-1,0 0 0,-1-1 0,1 1 0,-1 0 0,1 0 1,-1 0-1,0 0 0,1 0 0,-1 0 0,0 0 0,0 0 0,1 0 1,-1 0-1,0 0 0,0 0 0,0 0 0,-1 0 0,1 2 1,0-1 64,0 1 0,0-1 1,0 1-1,0 0 0,0-1 1,-1 1-1,1-1 0,-1 1 1,0-1-1,-1 5 0,-2-4 2,1-1 0,-1 0 0,1 1 0,-1-1 0,0 0 0,0-1 0,0 1 0,0-1-1,0 1 1,-6 0 0,-20 7 1,29-8-261,1-16-4201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13.382"/>
    </inkml:context>
    <inkml:brush xml:id="br0">
      <inkml:brushProperty name="width" value="0.05" units="cm"/>
      <inkml:brushProperty name="height" value="0.05" units="cm"/>
      <inkml:brushProperty name="color" value="#FF0066"/>
    </inkml:brush>
  </inkml:definitions>
  <inkml:trace contextRef="#ctx0" brushRef="#br0">13 174 12438,'0'0'1032,"12"-18"-434,39-55 461,-49 70-934,0 0 1,0 1-1,0-2 1,0 1-1,-1 0 0,1 0 1,-1 0-1,0-1 1,0 1-1,0-1 0,-1 1 1,1-1-1,-1 1 1,0-1-1,0 1 1,0-1-1,-1-5 0,0-9 3127,-14 19-3329,12 0 75,-1 0 0,1 0 0,-1 0 0,1 1 0,0-1 0,-1 1 0,1 0 0,0-1 0,0 2 0,0-1 0,0 0 0,1 0 0,-1 1 0,1 0 0,-1-1 0,1 1 0,0 0 1,0 0-1,0 0 0,-3 7 0,2-2-11,0 1 1,1 0-1,0 0 1,0 0-1,1 0 0,0 0 1,1 13-1,0-20 9,0 0-1,0 0 1,0 0 0,1-1-1,-1 1 1,1 0-1,-1 0 1,1-1-1,0 1 1,0 0 0,0-1-1,0 1 1,0-1-1,0 1 1,0-1 0,0 1-1,0-1 1,1 0-1,-1 0 1,3 2-1,0 0-51,1 0 0,0-1 0,0 1 0,0-1 0,0 0 0,11 2 0,2 0-510,1-2 1,0 0-1,21 0 0,-38-2 418,0 0 0,0 0 0,0 1 0,1-1 0,-1-1 0,0 1 0,0 0 0,0 0 0,-1-1 0,1 1 0,0-1 0,0 0 0,0 1 0,0-1 0,0 0 0,-1 0 0,1 0 0,0 0 0,2-3 0,-2 1 81,-1 0-1,0-1 0,-1 1 0,1 0 1,0 0-1,-1-1 0,0 1 1,1 0-1,-1-1 0,-1-4 0,1-3 801,-1 5-262,1-1 0,0 0-1,1 0 1,-1 1 0,1-1-1,1 0 1,-1 1 0,4-9-1,-3 13-437,-1-1 0,1 1-1,0-1 1,1 1 0,-1 0-1,0 0 1,0 0 0,1 0-1,-1 0 1,1 1 0,0-1-1,0 1 1,-1-1 0,1 1 0,0 0-1,0 0 1,0 0 0,0 1-1,0-1 1,5 1 0,5-2-72,0 0-1,1 1 1,-1 1 0,0 0 0,22 3 0,-33-2 36,0 0 0,-1 0 0,1 0 0,0 0 0,-1 0 0,1 0-1,-1 0 1,1 0 0,-1 1 0,0-1 0,0 1 0,1-1 0,-1 1 0,0-1 0,0 1 0,0 0 0,-1-1 0,1 1 0,0 0 0,-1 0 0,1 0 0,-1 0-1,1-1 1,-1 1 0,0 0 0,0 3 0,0 62 219,-2-45 3,2-14-179,-1-8-39,1 1 1,0 0-1,0-1 0,0 1 1,-1-1-1,1 1 0,0 0 1,0-1-1,0 1 0,0 0 1,0-1-1,0 1 0,0 0 1,0-1-1,0 1 0,1-1 1,-1 1-1,0 0 0,0-1 1,1 1-1,-1-1 0,0 1 1,0-1-1,1 1 0,-1-1 1,1 1-1,-1-1 0,0 1 1,1-1-1,-1 1 0,1-1 1,-1 0-1,1 1 0,-1-1 1,1 0-1,0 1 0,-1-1 1,1 0-1,-1 0 0,1 1 1,0-1-1,-1 0 0,1 0 1,-1 0-1,1 0 0,0 0 1,-1 0-1,1 0 0,1 0 1,108 0-2531,-37 0-2044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14.023"/>
    </inkml:context>
    <inkml:brush xml:id="br0">
      <inkml:brushProperty name="width" value="0.05" units="cm"/>
      <inkml:brushProperty name="height" value="0.05" units="cm"/>
      <inkml:brushProperty name="color" value="#FF0066"/>
    </inkml:brush>
  </inkml:definitions>
  <inkml:trace contextRef="#ctx0" brushRef="#br0">154 177 14903,'0'0'5050,"-15"7"-4476,-47 24-99,57-28-433,0-1 0,0 1 1,0 1-1,0-1 0,1 1 1,-1-1-1,1 1 0,0 1 1,0-1-1,1 1 0,-1-1 1,1 1-1,0 0 1,0 0-1,1 0 0,-1 1 1,1-1-1,1 0 0,-1 1 1,0 0-1,1-1 0,0 1 1,0 7-1,2-12-42,-1-1 0,1 1 0,-1 0 0,0-1 0,1 1 0,-1-1 0,1 1 0,0-1 0,-1 1 0,1-1-1,-1 0 1,1 1 0,0-1 0,-1 0 0,1 1 0,0-1 0,-1 0 0,1 0 0,0 0 0,-1 0 0,1 1 0,0-1 0,-1 0 0,1 0 0,0 0 0,1-1 0,28 2-42,-22-1 5,-4 0-36,0 0 0,0 0 0,0 0 0,0-1-1,0 0 1,0 1 0,-1-1 0,1 0 0,0-1 0,0 1 0,0-1-1,5-3 1,-7 3 21,0 0-1,0 0 0,0 0 1,-1 0-1,1-1 0,-1 1 1,1-1-1,-1 1 1,0-1-1,0 1 0,0-1 1,0 0-1,0 1 0,-1-1 1,1 0-1,-1 0 0,0 0 1,0 1-1,0-6 0,0 2 83,-1 0-1,0 0 0,0 0 0,0 0 0,0 0 0,-1 1 0,0-1 0,-1 1 0,1-1 0,-1 1 0,0 0 0,0 0 0,0 0 0,-1 0 0,0 1 0,0-1 0,0 1 1,0 0-1,-1 0 0,-7-4 0,-15-18 740,26 25-758,0 1 1,0-1-1,0 1 1,0-1-1,1 0 1,-1 0-1,0 1 1,1-1-1,-1 0 1,1 0-1,-1 0 1,1 0-1,-1 1 1,1-1-1,-1 0 1,1 0 0,0 0-1,0 0 1,-1 0-1,1 0 1,0 0-1,0 0 1,0 0-1,0 0 1,0 0-1,0 0 1,1 0-1,-1 0 1,0 0-1,0 0 1,1 0-1,-1 0 1,0 0-1,1 0 1,-1 0-1,1 0 1,0 0-1,-1 1 1,1-1-1,0 0 1,-1 0-1,1 1 1,0-1-1,0 0 1,-1 1-1,1-1 1,2 0 0,3-3-72,0 1 1,1 0 0,-1 1 0,1 0-1,10-3 1,101-14-1491,-84 15 352,0-1-1,0-2 1,52-18-1,-79 21-118,0-4 8130,-15 16-5751,0 0-1035,0 1 0,0 0 0,1 0 1,0 1-1,0 0 0,1 0 1,0 0-1,1 1 0,0 0 0,1 0 1,0 0-1,1 1 0,0-1 0,1 1 1,0 0-1,1 0 0,0 13 1,1 237-309,0-261 200,0 0 0,0 0 0,0 0-1,0 0 1,0 0 0,0 0 0,-1 0 0,1 0-1,0 0 1,-1 0 0,1 0 0,-1 0-1,1 0 1,-1-1 0,1 1 0,-1 0-1,1 0 1,-1-1 0,0 1 0,0 0 0,1-1-1,-1 1 1,0-1 0,0 1 0,0-1-1,0 1 1,1-1 0,-1 1 0,0-1-1,0 0 1,0 1 0,0-1 0,0 0 0,0 0-1,0 0 1,0 0 0,0 0 0,0 0-1,0 0 1,0 0 0,0 0 0,0-1-1,0 1 1,-1-1 0,0 1-132,-23 0-2855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14.370"/>
    </inkml:context>
    <inkml:brush xml:id="br0">
      <inkml:brushProperty name="width" value="0.05" units="cm"/>
      <inkml:brushProperty name="height" value="0.05" units="cm"/>
      <inkml:brushProperty name="color" value="#FF0066"/>
    </inkml:brush>
  </inkml:definitions>
  <inkml:trace contextRef="#ctx0" brushRef="#br0">1 34 7059,'0'0'12758,"224"-33"-12758,-162 33-416,0 0-1057,0 0-4129</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15.564"/>
    </inkml:context>
    <inkml:brush xml:id="br0">
      <inkml:brushProperty name="width" value="0.05" units="cm"/>
      <inkml:brushProperty name="height" value="0.05" units="cm"/>
      <inkml:brushProperty name="color" value="#FF0066"/>
    </inkml:brush>
  </inkml:definitions>
  <inkml:trace contextRef="#ctx0" brushRef="#br0">1 62 19289,'0'0'2745,"7"-1"-2724,-3 1-23,0 0 0,0 0 0,0 1 1,0-1-1,0 1 0,-1 0 0,1 0 0,0 1 0,-1-1 0,1 0 0,-1 1 0,1 0 0,-1 0 0,0 0 0,1 1 0,-1-1 0,-1 1 0,1-1 0,0 1 0,-1 0 0,1 0 0,-1 0 0,0 0 0,0 1 0,0-1 0,0 1 0,-1-1 0,1 1 0,-1-1 0,2 7 0,0 4-8,-1 0-1,0-1 1,-1 1-1,0 0 1,-1 0-1,-2 19 1,-1 16-675,2-84 1049,0 27-334,0 1 0,0-1 0,1 0 0,0 0 0,1 0 0,-1 1 0,1-1 0,1 0 0,0 1 0,0-1 1,0 1-1,1 0 0,6-13 0,-2 11-77,-1 0 0,1 1 1,0-1-1,1 1 1,0 1-1,0-1 0,16-9 1,-19 14-267,0 0 0,1 0 1,-1 1-1,0 0 0,1 0 1,0 1-1,-1-1 0,1 1 1,0 1-1,9-1 0,-7 1 20,-3-1-264,-1 1 0,1 0-1,-1 1 1,1-1-1,-1 1 1,1 0 0,6 2-1,-9-2 531,-1 0 0,0-1 0,1 1 0,-1 1 0,0-1 1,0 0-1,0 0 0,0 0 0,0 1 0,0-1 0,0 0 0,0 1 0,-1-1 0,1 1 0,0-1 0,-1 1 0,1-1 0,-1 1 0,0-1 0,1 1 0,-1 0 0,0-1 0,0 1 0,0-1 0,-1 4 0,1 6 1168,-2 0-1,1 1 1,-1-1 0,-1 0-1,-5 13 1,4-13-939,1 0-1,0 0 1,1 1 0,0-1 0,-1 16 0,4-26-189,-1 1 1,1-1-1,0 1 1,0-1-1,-1 1 1,1-1-1,0 0 1,0 1 0,0-1-1,0 0 1,1 0-1,-1 0 1,0 0-1,0 0 1,1 0-1,-1 0 1,1 0 0,-1 0-1,0-1 1,1 1-1,0-1 1,-1 1-1,1-1 1,-1 1-1,1-1 1,0 0 0,-1 0-1,1 0 1,-1 0-1,1 0 1,2 0-1,57-2-567,-59 2 456,1 0-1,-1-1 0,0 1 0,0 0 0,1-1 0,-1 1 1,0-1-1,0 0 0,1 1 0,-1-1 0,0 0 0,0 0 0,0-1 1,0 1-1,0 0 0,-1-1 0,1 1 0,0-1 0,-1 0 1,1 1-1,-1-1 0,1 0 0,-1 0 0,0 0 0,0 0 0,0 0 1,0 0-1,0 0 0,0-1 0,-1 1 0,1 0 0,-1 0 1,1-1-1,-1 1 0,0 0 0,0-1 0,0 1 0,0 0 0,0-1 1,-1 1-1,0-3 0,-1-5 76,-1 0 0,-1 1 1,1 0-1,-1-1 0,-1 2 0,0-1 0,0 0 1,-8-9-1,11 16 156,1 1 1,0-1-1,-1 0 1,1 0-1,0 0 1,0 1-1,0-1 1,0 0-1,1-1 1,-1 1-1,0 0 1,0-4-1,1 6-88,0-1 0,0 0-1,1 1 1,-1-1 0,0 1-1,0-1 1,0 0 0,1 1-1,-1-1 1,0 1 0,1-1-1,-1 0 1,0 1-1,1-1 1,-1 1 0,1-1-1,-1 1 1,1 0 0,-1-1-1,1 1 1,-1-1 0,1 1-1,0 0 1,-1 0 0,1-1-1,-1 1 1,2 0 0,5-2 110,0 1 0,0 0 0,0 1 0,1 0 0,14 1 0,-1 0-398,-17-2 240,1 1-1,-1 0 0,0 0 0,1 1 0,-1-1 0,0 1 0,0 0 0,1 0 0,-1 0 0,0 1 0,0-1 0,6 4 0,-8-2 24,0-1 1,0 0-1,-1 1 1,1-1-1,0 1 1,-1 0-1,0 0 1,1-1-1,-1 1 0,0 0 1,-1 0-1,1 0 1,0 0-1,-1 0 1,0 0-1,0 0 1,0 0-1,0 0 1,0 3-1,0 105 943,0-110-1248,2-2-3,11-2 181,0-2 0,-1 1 1,1-1-1,-1-1 0,0-1 1,-1 1-1,0-2 0,20-16 1,-1 2 1,-15 11 125,-10 7 0,-1 0 0,1 1 0,0 0 0,0 0 0,0 0 0,5-2 0,-9 7-12,0 0 0,0-1 0,-1 1 0,1 0 1,0 0-1,-1-1 0,0 1 0,1 0 0,-1 0 0,0 0 0,0-1 0,0 1 0,0 0 0,0 0 1,-1 2-1,1 0 14,0 98 400,22-107 1192,-18 0-1564,0 1 0,0 0 1,0-1-1,-1 0 0,1 0 1,-1 0-1,0 0 1,0 0-1,-1-1 0,3-7 1,18-67 59,-12 34-41,-4 27-60,-4 13-5,-1-1 0,1 0 1,-2 1-1,1-1 0,-1 0 0,1-8 0,-2 14-18,0 3-717,0-1 550,1 1-1,-1-1 0,0 1 1,0-1-1,1 0 1,-1 1-1,1-1 1,0 0-1,-1 1 0,1-1 1,0 0-1,0 0 1,1 2-1,25 3-241,0-2-1,0-2 1,43 0-1,-14 0-219,43 1 3866,-114-2-2564,8-1-644,0 1 1,1 0-1,-1 1 1,1 0-1,-1-1 1,1 2-1,0-1 1,0 1-1,0 0 1,0 0 0,0 1-1,1 0 1,-9 8-1,11-9 18,0 0-1,0 1 1,0-1 0,1 1-1,0 0 1,0-1 0,0 1-1,0 0 1,1 1 0,-1-1-1,1 0 1,0 0 0,0 1-1,1-1 1,-1 0 0,1 1-1,0-1 1,0 0-1,0 1 1,1-1 0,0 1-1,1 6 1,0-8-26,-1 1-1,1-1 1,0 1-1,0-1 0,0 0 1,0 1-1,1-1 1,-1 0-1,1 0 1,0-1-1,0 1 1,0-1-1,0 1 1,0-1-1,0 0 1,1 0-1,-1 0 1,7 1-1,-5 0-18,0-1 0,-1 1 0,1 0-1,0 0 1,-1 1 0,0-1 0,1 1 0,3 5-1,-8-9 10,0 0-3,0 0 0,0 0 0,0 0 0,-1-1 0,1 1 0,0 0 0,0 0 0,0 0 0,0 0 0,0 0 0,-1 0 1,1 0-1,0 0 0,0 0 0,0 0 0,0 0 0,-1 0 0,1 0 0,0 0 0,0 0 0,0 0 0,0 0 0,-1 0 0,1 0 0,0 0 0,0 0 0,0 1 0,0-1 0,0 0 0,-1 0 1,1 0-1,0 0 0,0 0 0,0 0 0,0 0 0,0 0 0,0 1 0,0-1 0,-1 0 0,1 0 0,0 0 0,0 0 0,0 0 0,0 1 0,0-1 0,0 0 0,0 0 0,0 0 0,0 0 1,0 1-1,0-1 0,0 0 0,0 0 0,0 0 0,0 0 0,0 1 0,0-1 0,0 0 0,0 0 0,0 0 0,0 0 0,0 1 0,1-1 0,-117 1-24,-72 5-2778,150-2-650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27.150"/>
    </inkml:context>
    <inkml:brush xml:id="br0">
      <inkml:brushProperty name="width" value="0.05" units="cm"/>
      <inkml:brushProperty name="height" value="0.05" units="cm"/>
      <inkml:brushProperty name="color" value="#FF0066"/>
    </inkml:brush>
  </inkml:definitions>
  <inkml:trace contextRef="#ctx0" brushRef="#br0">0 162 21450,'0'0'2745,"0"-5"-2638,0 4-114,1 0 0,-1-1 0,1 1 0,0-1-1,-1 1 1,1 0 0,0 0 0,0-1 0,-1 1 0,1 0 0,0 0 0,0 0 0,0 0 0,1 0 0,-1 0 0,0 0 0,0 0 0,0 1 0,1-1-1,-1 0 1,0 1 0,1-1 0,-1 1 0,1-1 0,-1 1 0,0 0 0,1-1 0,-1 1 0,1 0 0,-1 0 0,3 0 0,70-1-409,-39 2 199,11-2 14,-24 2 71,0-1 0,0-1 0,0-1 1,27-7-1,-46 53 1322,-3 83-1142,-1-126-59,1 1 0,0-1 0,0 0 0,0 0 0,0 1 0,1-1 0,-1 0 0,0 0 0,0 1 0,1-1 0,-1 0 0,1 0 0,-1 0 0,1 0 0,0 0 1,-1 0-1,1 0 0,0 0 0,0 0 0,-1 0 0,1 0 0,0 0 0,0 0 0,0 0 0,2 0 0,-1 0-34,0 0 0,0-1 0,1 1 0,-1-1 1,0 0-1,0 0 0,0 0 0,1 0 0,-1 0 0,0 0 0,0-1 1,0 1-1,3-1 0,3-2-71,-1 1 1,0-1-1,0 0 0,0-1 1,0 0-1,-1 0 0,9-7 1,-9 4 112,1 0 1,-1-1-1,-1 0 1,0-1-1,8-16 1,-2 6 35,-11 18-29,1 1-1,-1-1 0,1 1 0,-1 0 1,1-1-1,-1 1 0,1 0 0,-1 0 1,1-1-1,-1 1 0,1 0 0,-1 0 1,1-1-1,-1 1 0,1 0 0,0 0 0,-1 0 1,1 0-1,-1 0 0,1 0 0,0 0 1,-1 0-1,1 0 0,-1 1 0,1-1 1,0 0-1,-1 0 0,1 0 0,-1 1 1,1-1-1,-1 0 0,1 0 0,-1 1 1,1-1-1,-1 1 0,1-1 0,0 1 0,22 18 116,-19-15-110,5 3 13,-1 0 0,1 0 0,1-1 0,-1-1 0,1 1 0,17 5 0,-25-10-18,-1 0 0,1 0 0,0-1 0,0 1 1,0-1-1,0 0 0,0 1 0,0-1 0,0 0 1,0 0-1,0 0 0,0-1 0,0 1 0,0 0 1,0-1-1,-1 1 0,1-1 0,0 1 0,0-1 1,0 0-1,0 0 0,-1 0 0,1 0 1,-1 0-1,1-1 0,0 1 0,-1 0 0,0-1 1,1 1-1,-1-1 0,0 1 0,0-1 0,0 1 1,0-1-1,0 0 0,0 0 0,0 0 0,-1 1 1,1-1-1,-1 0 0,1 0 0,-1 0 0,0 0 1,1 0-1,-1-2 0,3-21 94,-2 1 0,0 0 1,-1-1-1,-6-43 0,5 64-80,0 0-1,-1 0 1,1 0 0,-1 0 0,0 0 0,0 1-1,0-1 1,-1 1 0,-4-6 0,-9-14 228,30 25-625,63 9-312,1-3 0,111-2 0,-187 18 1617,-3-17-867,0 0 0,0 0 1,-1 0-1,0 0 0,0 0 0,0-1 1,-1 1-1,0-1 0,-4 7 0,3-7-45,0 1 0,1 0 1,0 0-1,1 0 0,-1 0 0,1 1 0,0-1 0,1 1 1,-1 8-1,2 24-292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27.569"/>
    </inkml:context>
    <inkml:brush xml:id="br0">
      <inkml:brushProperty name="width" value="0.05" units="cm"/>
      <inkml:brushProperty name="height" value="0.05" units="cm"/>
      <inkml:brushProperty name="color" value="#FF0066"/>
    </inkml:brush>
  </inkml:definitions>
  <inkml:trace contextRef="#ctx0" brushRef="#br0">91 40 21610,'0'0'3602,"-58"-23"-3458,50 19-128,4 1 32,-4 1-48,3-4 0,1 4-16,0 2-192,25 8-6532,16 5 338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27.895"/>
    </inkml:context>
    <inkml:brush xml:id="br0">
      <inkml:brushProperty name="width" value="0.05" units="cm"/>
      <inkml:brushProperty name="height" value="0.05" units="cm"/>
      <inkml:brushProperty name="color" value="#FF0066"/>
    </inkml:brush>
  </inkml:definitions>
  <inkml:trace contextRef="#ctx0" brushRef="#br0">4 5 2577,'0'0'20751,"0"-5"-20572,-1 83-137,-1 8 13,13 138 0,-6-128-3009,-5-84 2242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28.379"/>
    </inkml:context>
    <inkml:brush xml:id="br0">
      <inkml:brushProperty name="width" value="0.05" units="cm"/>
      <inkml:brushProperty name="height" value="0.05" units="cm"/>
      <inkml:brushProperty name="color" value="#FF0066"/>
    </inkml:brush>
  </inkml:definitions>
  <inkml:trace contextRef="#ctx0" brushRef="#br0">4 247 19881,'0'0'3330,"-2"-6"-3157,2 5-168,0 0-1,-1 1 1,1-1-1,0 0 1,0 0-1,0 0 1,0 0-1,0 0 1,0 0-1,0 0 1,0 0-1,0 0 1,0 0-1,0 0 1,1 0-1,-1 0 1,0 0-1,1 0 1,-1 0-1,0 0 1,1 0 0,0 1-1,-1-1 1,1 0-1,-1 0 1,1 0-1,0 1 1,0-1-1,-1 0 1,1 1-1,1-1 1,40-11-122,-28 9 60,122-16-581,6-1-1668,-52-5-2399,-86 24 4180,-1 0 0,1-1 0,0 0 0,-1 0 0,1 0 0,-1 0 0,6-5 0,8-20-86,-15 19 2007,-1-1 0,1 0 0,-1 1 0,-1-1 0,0-16 1,0 6 2720,0 35-4050,-5 326-176,5-341 79,1-1 0,-1 1 1,0-1-1,0 1 0,0-1 0,0 1 1,1-1-1,-1 1 0,0 0 0,0-1 1,1 0-1,-1 1 0,0-1 1,1 1-1,-1-1 0,1 1 0,-1-1 1,0 0-1,1 1 0,-1-1 0,1 0 1,-1 1-1,1-1 0,-1 0 1,1 0-1,0 0 0,-1 1 0,1-1 1,-1 0-1,1 0 0,-1 0 0,1 0 1,-1 0-1,1 0 0,0 0 1,25-2-56,-19 1-30,6 0 87,0-2 0,0 1 1,0-2-1,-1 0 1,0 0-1,1-1 0,-1-1 1,-1 0-1,1 0 0,11-10 1,8-8 31,-1-2 1,28-31-1,-58 56 10,1 0 0,-1 1 0,1-1 1,-1 0-1,1 0 0,-1 1 0,1-1 0,0 0 0,-1 1 1,1-1-1,0 1 0,0-1 0,0 1 0,-1-1 0,1 1 0,0 0 1,0-1-1,0 1 0,0 0 0,0 0 0,-1-1 0,1 1 1,0 0-1,0 0 0,0 0 0,0 0 0,0 0 0,0 0 0,0 0 1,0 1-1,0-1 0,-1 0 0,1 0 0,0 1 0,0-1 1,0 1-1,0-1 0,1 1 0,0 3-27,1-1 1,-1 1-1,0 0 1,0-1-1,0 1 1,-1 0-1,2 5 0,10 20 29,-5-18-46,0-1 0,1 0 1,1 0-1,-1 0 0,2-2 1,-1 1-1,1-1 0,0-1 1,1 0-1,-1 0 0,2-1 1,-1-1-1,26 8 0,-20-8-1447,1-1 0,34 4-1,29-6-11973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29.506"/>
    </inkml:context>
    <inkml:brush xml:id="br0">
      <inkml:brushProperty name="width" value="0.05" units="cm"/>
      <inkml:brushProperty name="height" value="0.05" units="cm"/>
      <inkml:brushProperty name="color" value="#E71224"/>
    </inkml:brush>
  </inkml:definitions>
  <inkml:trace contextRef="#ctx0" brushRef="#br0">0 30 21050,'0'0'2145,"0"-30"-2337,0 40-817,25 14-95,-4 4-849,-13 2-6115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28.922"/>
    </inkml:context>
    <inkml:brush xml:id="br0">
      <inkml:brushProperty name="width" value="0.05" units="cm"/>
      <inkml:brushProperty name="height" value="0.05" units="cm"/>
      <inkml:brushProperty name="color" value="#FF0066"/>
    </inkml:brush>
  </inkml:definitions>
  <inkml:trace contextRef="#ctx0" brushRef="#br0">0 159 18729,'0'0'3895,"14"-9"-3631,47-28-176,-57 35-90,0 0 0,0 1 0,0 0 0,0 0 0,0 0 0,0 0 0,0 1 0,1-1 0,-1 1 0,0 0 0,0 1 0,1-1 0,-1 1 0,0-1 0,6 3 0,0 1-21,1 0 1,-1 1 0,17 10-1,-17-9 11,-1-1-6,0 0 0,0 0 0,-1 1 0,0 1 0,0-1-1,-1 1 1,1 0 0,-2 1 0,1 0 0,-1 0 0,0 0 0,-1 1-1,1 0 1,-2 0 0,1 0 0,-2 1 0,1-1 0,-1 1-1,0 0 1,-1 0 0,-1 0 0,1 0 0,-1 1 0,-1-1-1,-1 15 1,1-24 322,0-21 1233,-1 9-1489,1 0-1,0 0 1,1 0-1,0 0 1,0-1-1,1 1 1,1 1-1,0-1 1,0 0-1,1 1 1,1-1-1,0 1 1,0 0-1,1 1 1,7-11-1,13-12-88,33-31 1,-49 53-72,0 1 1,0 0-1,1 0 1,1 2-1,-1-1 1,1 1-1,14-5 1,-23 10-16,0 1 0,1 0 1,-1 0-1,0 0 0,0 0 1,1 1-1,-1-1 0,0 1 0,0 0 1,1 0-1,-1 0 0,0 1 1,1-1-1,-1 1 0,0-1 1,0 1-1,1 0 0,-1 0 1,0 1-1,0-1 0,0 1 0,0-1 1,-1 1-1,1 0 0,0 0 1,-1 0-1,1 1 0,-1-1 1,0 0-1,1 1 0,-1 0 1,-1-1-1,1 1 0,0 0 0,-1 0 1,1 0-1,-1 0 0,0 0 1,0 0-1,1 4 0,12 42-3437</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29.266"/>
    </inkml:context>
    <inkml:brush xml:id="br0">
      <inkml:brushProperty name="width" value="0.05" units="cm"/>
      <inkml:brushProperty name="height" value="0.05" units="cm"/>
      <inkml:brushProperty name="color" value="#FF0066"/>
    </inkml:brush>
  </inkml:definitions>
  <inkml:trace contextRef="#ctx0" brushRef="#br0">85 202 14935,'0'0'5698,"24"-18"-4983,74-58-354,-91 71-323,0 0 0,-1-1 1,0 0-1,0 0 1,0-1-1,8-12 1,-13 16 46,1-1 0,-1 0 1,1 0-1,-1 0 1,-1 0-1,1 0 0,0 0 1,-1 0-1,0 0 1,0-5-1,-3 8-63,0 0 1,0 0-1,0 1 0,0-1 0,0 0 0,1 1 0,-1 0 1,0 0-1,0 0 0,0 0 0,0 0 0,-3 1 0,-1-1 2,-6 1-26,0 0-1,0 1 1,0 0-1,0 1 0,1 1 1,-1 0-1,-11 6 1,15-7 0,1 1 0,1 0-1,-1 0 1,0 1 0,1 0 0,0 1 0,0-1 0,1 1 0,-1 1 0,1-1 0,-6 11 0,10-14 4,0 0 1,0 1 0,1 0-1,-1-1 1,1 1-1,0 0 1,0 0-1,1 0 1,-1 7-1,1-9-1,0-1 1,0 1-1,0-1 0,0 1 0,0-1 0,1 1 0,-1-1 0,1 1 0,-1-1 0,1 1 1,-1-1-1,1 1 0,0-1 0,0 0 0,-1 1 0,1-1 0,0 0 0,0 0 0,1 0 1,-1 0-1,0 0 0,0 0 0,0 0 0,1 0 0,-1 0 0,0 0 0,1-1 0,-1 1 1,3 0-1,35 6-13,0-1 1,1-2 0,0-2-1,75-6 1,-60 2-175,-20 1-482,0-2 1,0-1-1,55-14 0,-12-9-3093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29.684"/>
    </inkml:context>
    <inkml:brush xml:id="br0">
      <inkml:brushProperty name="width" value="0.05" units="cm"/>
      <inkml:brushProperty name="height" value="0.05" units="cm"/>
      <inkml:brushProperty name="color" value="#FF0066"/>
    </inkml:brush>
  </inkml:definitions>
  <inkml:trace contextRef="#ctx0" brushRef="#br0">19 1 21370,'0'0'2697,"-3"2"-2438,1 0-265,1 0 1,-1 0 0,1 0-1,0 0 1,-1 0-1,1 0 1,0 0-1,0 1 1,0-1 0,1 0-1,-1 1 1,1-1-1,-1 1 1,1-1-1,-1 5 1,2 48-14,0-29 21,11 414-21,-7-208-2174,-5-210 1606,-3-149 837,3-106 626,1 229-859,-1-1 0,1 1-1,0 0 1,1 0 0,-1 0 0,1-1 0,0 1 0,0 1-1,0-1 1,0 0 0,1 1 0,-1-1 0,1 1 0,0-1-1,0 1 1,0 0 0,1 1 0,-1-1 0,1 0 0,-1 1-1,1 0 1,0 0 0,0 0 0,0 0 0,0 1 0,0-1-1,1 1 1,-1 0 0,0 0 0,1 1 0,6-1-1,-7 1-17,1-1 0,-1 1 0,0 1-1,0-1 1,0 0 0,1 1 0,-1 0-1,0 0 1,0 0 0,0 0-1,0 1 1,0 0 0,0 0 0,-1 0-1,1 0 1,0 0 0,-1 1-1,0 0 1,1-1 0,-1 1 0,0 0-1,-1 1 1,1-1 0,0 0-1,-1 1 1,0 0 0,0-1 0,0 1-1,0 0 1,-1 0 0,1 0 0,0 5-1,-1-6-15,-1 0 1,1 0-1,-1 0 0,0 0 0,0 0 0,0 1 1,0-1-1,0 0 0,0 0 0,-1 0 0,0 0 0,0 0 1,0 0-1,0 0 0,0 0 0,0 0 0,-1 0 1,1 0-1,-1-1 0,0 1 0,0-1 0,0 1 1,0-1-1,0 0 0,-1 0 0,1 0 0,-6 4 0,-4 0-25,1-1 0,-1 0-1,-1-1 1,1 0 0,-21 3-1,30-6 48,-2 0-159,-41 7 47,45-8-128,-1 0 0,1 1 1,-1-1-1,1 0 1,-1-1-1,1 1 0,-1 0 1,1 0-1,-1-1 1,1 1-1,-1 0 0,1-1 1,0 0-1,-2 0 0,1-8-5455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30.304"/>
    </inkml:context>
    <inkml:brush xml:id="br0">
      <inkml:brushProperty name="width" value="0.05" units="cm"/>
      <inkml:brushProperty name="height" value="0.05" units="cm"/>
      <inkml:brushProperty name="color" value="#FF0066"/>
    </inkml:brush>
  </inkml:definitions>
  <inkml:trace contextRef="#ctx0" brushRef="#br0">1 29 19609,'0'0'3602,"9"-6"-3517,33-16-90,-40 22 2,0 0 0,0 0 1,0 0-1,0 0 0,0 0 0,0 0 1,0 1-1,0-1 0,0 1 1,0-1-1,0 1 0,-1 0 1,1 0-1,0-1 0,-1 2 0,1-1 1,0 0-1,-1 0 0,1 0 1,-1 1-1,0-1 0,1 0 1,-1 1-1,0-1 0,0 1 0,0 0 1,0-1-1,1 4 0,2 0 2,3 7 5,0 1 1,-1 1-1,-1-1 1,0 1 0,0 0-1,-1 0 1,-1 1 0,-1-1-1,0 1 1,0 22-1,-1-20 0,0 1-1,2-1 1,0 0-1,0 0 0,2 0 1,12 30-1,-14-41-25,0-1 0,1 0 0,0 0 0,0 0 0,0 0 0,0-1 0,1 1 0,0-1 0,0 0 0,0 0 0,0-1 0,1 0 0,-1 0 0,1 0 0,0 0 0,0-1 0,0 0 0,0 0 0,7 0 0,10 2-358,1-2 1,0 0-1,40-3 1,-45 0 62,-6 1 85,-1-1 0,1-1 1,0 0-1,-1-1 0,0 0 1,1-1-1,-1 0 1,-1-1-1,15-8 0,-20 10 180,-1 0-1,0-1 0,1 0 1,-1 0-1,-1 0 0,1-1 0,-1 0 1,1 0-1,-1 0 0,-1 0 1,1 0-1,-1-1 0,0 0 1,0 0-1,0 0 0,-1 0 1,0 0-1,-1 0 0,1 0 0,0-7 1,0-1 336,-1 1 1,0-1-1,-1 0 1,-1 1-1,-2-20 1,2 31-219,1 0 0,-1 0 0,1 0 0,-1 0 0,0 0 0,1 0 0,-1 0-1,0 0 1,0 0 0,0 1 0,-1-1 0,1 0 0,0 1 0,-1-1 0,1 1 0,-1-1 0,1 1 0,-1-1 0,0 1 0,0 0 0,0 0 0,1 0-1,-1 0 1,0 0 0,0 1 0,0-1 0,0 0 0,-1 1 0,1 0 0,0-1 0,0 1 0,0 0 0,0 0 0,0 0 0,0 0 0,0 1-1,-1-1 1,1 0 0,0 1 0,0 0 0,0-1 0,0 1 0,0 0 0,-2 1 0,-6 2-100,0 1 1,0 0 0,0 0-1,0 1 1,1 0-1,0 1 1,0 0 0,1 0-1,0 1 1,0 0-1,1 0 1,0 1 0,0 0-1,1 0 1,0 1-1,1 0 1,0 0 0,0 0-1,1 0 1,0 1-1,1 0 1,1 0 0,-1 0-1,0 17 1,4-27-53,0 0 1,0 0-1,0 0 1,0 0-1,1 0 1,-1 0-1,0 0 1,0 0-1,1-1 1,-1 1-1,1 0 1,-1-1-1,0 0 1,1 1-1,-1-1 1,1 0-1,-1 1 1,1-1-1,-1 0 1,1 0-1,-1 0 1,1 0-1,-1-1 1,3 1-1,46-3-541,-49 3 577,15-2 21,-1-1 0,1-1 0,-1 0 0,1-1 0,-1-1 0,-1 0 0,1-1 0,-1 0 0,16-12 0,-22 13 618,0 0 0,0-1 0,-1 0 0,0 0 0,9-11 955,-15 18-1518,0 1-1,1-1 0,-1 1 0,1-1 0,-1 1 0,1 0 0,-1-1 0,0 1 0,0 0 0,1 0 0,-1 0 0,0 0 0,0 0 1,2 3-1,1 1-256,0-1 0,1 1 0,-1-1 1,1 1-1,0-1 0,0-1 0,1 1 0,-1-1 1,1 0-1,0 0 0,0 0 0,0-1 1,0 0-1,0 0 0,0-1 0,1 0 0,7 1 1,12-1-4332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30.850"/>
    </inkml:context>
    <inkml:brush xml:id="br0">
      <inkml:brushProperty name="width" value="0.05" units="cm"/>
      <inkml:brushProperty name="height" value="0.05" units="cm"/>
      <inkml:brushProperty name="color" value="#FF0066"/>
    </inkml:brush>
  </inkml:definitions>
  <inkml:trace contextRef="#ctx0" brushRef="#br0">219 89 17432,'0'0'4583,"26"-5"-4252,-24 4-325,0-1-1,0 0 1,0 0-1,0 0 1,0 0-1,-1 0 1,1 0-1,-1-1 1,1 1 0,-1 0-1,0-1 1,0 1-1,0-1 1,0 1-1,0-1 1,-1 0-1,1 1 1,-1-1-1,0 0 1,1 1-1,-1-1 1,-1 0-1,1 1 1,0-1 0,-1 0-1,0-3 1,0 5-6,1 0 0,-1 0 1,0 0-1,0 0 1,1 1-1,-1-1 1,0 0-1,0 0 0,0 0 1,0 1-1,0-1 1,0 0-1,0 1 0,0-1 1,0 1-1,0-1 1,-1 1-1,1 0 1,0-1-1,0 1 0,0 0 1,-1 0-1,1 0 1,-1 0-1,-39-1-58,33 1 34,-3 0 23,0 0-1,0 1 1,0 1 0,1-1 0,-1 2 0,1 0 0,-1 0 0,-10 5 0,15-5 1,0 0 0,1 0 0,-1 1 0,1 0 0,0 0 0,0 0 0,0 1-1,1-1 1,0 1 0,0 0 0,0 1 0,0-1 0,1 1 0,-6 11 0,7-12 15,0 1-1,0 0 1,1 0-1,-1 0 1,1 0-1,1 0 1,-1 0 0,1 0-1,0 0 1,2 11-1,-2-14-6,1 0-1,-1 0 0,1 0 1,0-1-1,0 1 0,0 0 0,0-1 1,0 1-1,1 0 0,-1-1 1,1 0-1,0 1 0,0-1 0,0 0 1,0 0-1,0 0 0,0 0 1,0 0-1,1 0 0,-1-1 1,1 1-1,4 1 0,18 3-21,0-1 0,1-1 0,0-1 0,-1-1 0,1-1 0,27-4 0,-12 3-53,-9-1-69,1-1 1,-1-1 0,0-2-1,-1-1 1,1-1 0,-1-2-1,0-1 1,-1-1 0,0-2-1,38-23 1,-64 34 123,0-1 0,0 0 0,0 0 0,-1 0 0,1-1 0,-1 1 0,1-1 0,-1 0 1,-1 0-1,1 0 0,0 0 0,3-9 0,-4 5 99,0-1 1,0 1 0,0-1 0,-1 1-1,-1-1 1,0-12 0,0 21-61,0-1-1,0 0 1,-1 0-1,1 0 1,0 1 0,-1-1-1,1 0 1,-1 1 0,1-1-1,-1 0 1,1 1 0,-1-1-1,0 0 1,1 1 0,-1-1-1,0 1 1,1-1 0,-1 1-1,0-1 1,0 1 0,1 0-1,-1-1 1,0 1-1,0 0 1,0 0 0,1 0-1,-1-1 1,0 1 0,0 0-1,0 0 1,-1 0 0,-35-1 205,28 2-210,2-1-26,0 0-1,0 0 1,0 1 0,0 1-1,1-1 1,-1 1 0,0 0-1,1 0 1,-1 1 0,1 0-1,0 0 1,0 0 0,0 1-1,1 0 1,-1 0 0,1 1-1,0-1 1,-6 7 0,6-4 6,0 0 1,0 1-1,1-1 1,0 1-1,0 0 1,0 0-1,1 0 0,1 0 1,-1 0-1,1 1 1,1-1-1,0 1 1,0 0-1,0 10 1,2-16-3,-1 0 1,1 0 0,-1 0 0,1 0-1,0 0 1,0-1 0,1 1-1,-1 0 1,0 0 0,1-1 0,0 1-1,0-1 1,-1 1 0,1-1-1,1 0 1,-1 0 0,0 0 0,0 0-1,1 0 1,-1-1 0,1 1-1,0-1 1,-1 1 0,1-1 0,0 0-1,0 0 1,0 0 0,4 1-1,12 2-52,0 0-1,0-1 0,25 1 0,-44-4 49,174 3-2176,-89-3-1261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31.686"/>
    </inkml:context>
    <inkml:brush xml:id="br0">
      <inkml:brushProperty name="width" value="0.05" units="cm"/>
      <inkml:brushProperty name="height" value="0.05" units="cm"/>
      <inkml:brushProperty name="color" value="#FF0066"/>
    </inkml:brush>
  </inkml:definitions>
  <inkml:trace contextRef="#ctx0" brushRef="#br0">1 16 18264,'0'0'3917,"18"-3"-3797,62-9-117,-77 12-4,0 0 0,0 0 1,1 0-1,-1 0 1,0 1-1,0-1 1,1 1-1,-1-1 1,0 1-1,0 0 1,0 1-1,0-1 1,0 0-1,0 1 0,0 0 1,-1-1-1,1 1 1,-1 0-1,1 1 1,-1-1-1,1 0 1,-1 1-1,0-1 1,0 1-1,-1 0 1,1-1-1,0 1 1,-1 0-1,0 0 0,2 4 1,0 5 5,0 0 0,-1 0 0,0 0-1,-1 1 1,-1 21 0,0-27 4,1-2-30,-1 0 0,0 0 1,-1 0-1,1 1 0,-1-1 0,0 0 1,0 0-1,-1 0 0,1 0 0,-4 5 1,4-8-34,-1 0 1,0 0 0,0 0 0,1 0 0,-1-1 0,0 1-1,-1-1 1,1 0 0,0 1 0,0-1 0,-1 0-1,1 0 1,0 0 0,-1 0 0,1-1 0,-1 1 0,1-1-1,-1 0 1,1 1 0,-1-1 0,1 0 0,-5-1 0,6 1 43,0 0 1,0 0-1,0 0 1,0-1-1,0 1 1,0 0-1,1 0 1,-1-1-1,0 1 1,0-1-1,0 1 1,0-1-1,1 1 1,-1-1-1,0 1 1,1-1-1,-1 0 1,0 1-1,1-1 1,-1 0-1,1 0 1,-1 0-1,1 1 1,-1-1-1,0-1 1,-6-31-71,7 25 95,0 1 0,0-1 1,1 1-1,0-1 0,1 1 0,-1 0 0,4-8 0,-1 6 67,1 0 0,1 1 0,-1 0 0,1 0 0,1 0 0,0 1 0,0 0 0,0 0 0,16-10 0,-18 13-53,0 1 0,0 0-1,1-1 1,0 2 0,-1-1 0,1 1 0,0 0 0,0 0 0,0 1-1,1 0 1,-1 0 0,0 0 0,0 1 0,1-1 0,-1 2 0,0-1 0,7 2-1,-8 0-27,0 0-1,0 0 0,0 0 0,0 1 0,-1 0 0,1 0 0,-1 0 0,0 0 1,0 1-1,0 0 0,-1 0 0,1 0 0,-1 0 0,0 0 0,0 1 1,0-1-1,-1 1 0,4 9 0,0 1 7,0 1 0,-1-1 0,-1 1 0,3 30 0,-7-45-6,0 0 0,0 0 0,0 0 0,1 0 0,-1 0 0,0 0 0,0 0 0,1 0 0,-1 0 0,1 0 0,-1 0 0,1 0 0,-1 0 0,1 0 0,-1-1 0,1 1 0,0 0 0,-1 0 0,1-1 0,0 1 0,0 0 0,0-1 0,0 1 0,-1-1 0,1 1 0,0-1 0,1 1 0,1-1-2,-1 1 1,0-1-1,1 0 1,-1 0-1,1 0 0,-1 0 1,1-1-1,-1 1 1,0-1-1,1 1 0,2-2 1,9-4-10,0-1 1,-1 0 0,14-10 0,-20 13 9,195-136-19,-185 129 32,-17 11-12,0 0-1,1 0 1,-1 0-1,0-1 1,0 1-1,1 0 1,-1 0-1,0 0 1,1 0-1,-1 0 1,0 0-1,0 0 1,1 0-1,-1 0 1,0 0-1,0 0 0,1 0 1,-1 0-1,0 0 1,1 1-1,-1-1 1,0 0-1,0 0 1,1 0-1,-1 0 1,0 0-1,0 1 1,0-1-1,1 0 1,-1 0-1,0 0 1,0 1-1,0-1 0,0 0 1,1 0-1,-1 0 1,0 1-1,0-1 1,0 0-1,0 0 1,0 1-1,0-1 1,0 0-1,0 1 1,0-1-1,0 0 1,1 0-1,-2 1 1,2 12-36,-1-12 33,0 177 23,0-177-20,0 0 0,0 0-1,0 1 1,0-1 0,0 0-1,1 0 1,-1 0 0,0 0-1,1 0 1,-1 0 0,1 0-1,-1 0 1,1 0 0,-1-1-1,1 1 1,0 0 0,-1 0-1,1 0 1,0-1 0,0 1-1,0 0 1,0-1 0,0 1-1,1 0 1,31 7 30,40-14-44,-72 6 10,8-1 21,0 0-1,0-1 0,0 0 0,0-1 0,0 0 0,0 0 0,-1-1 1,0 0-1,1 0 0,-2-1 0,1 0 0,0-1 0,-1 1 0,0-1 1,-1-1-1,1 1 0,-1-1 0,0-1 0,-1 1 0,0-1 0,0 1 1,0-2-1,-1 1 0,-1 0 0,1-1 0,-1 0 0,-1 1 0,1-1 0,-2 0 1,1-1-1,-1 1 0,-1-18 0,0 29-23,-1 1 0,1-1 0,-1 1 0,0-1 0,0 0 0,0 1 1,-1-1-1,1 0 0,0 0 0,-1 0 0,1 0 0,-3 2 0,-12 21-50,13-18 64,1 0 0,0 0 1,1 1-1,-1-1 1,1 0-1,0 11 0,1-16-2,0 0 0,0 0 0,0 0 0,0 1-1,1-1 1,-1 0 0,0 0 0,1 0 0,0 0 0,-1 0-1,1 0 1,0 0 0,0 0 0,0 0 0,0 0 0,1 0-1,-1-1 1,0 1 0,1 0 0,-1-1 0,1 1 0,0-1-1,-1 0 1,1 0 0,0 1 0,2 0 0,16 3-138,1 0 0,0-2 0,0 0 0,0-1 0,0-1 0,25-2 0,-16 0-548,21-2-2044,-5-12-3719</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32.135"/>
    </inkml:context>
    <inkml:brush xml:id="br0">
      <inkml:brushProperty name="width" value="0.05" units="cm"/>
      <inkml:brushProperty name="height" value="0.05" units="cm"/>
      <inkml:brushProperty name="color" value="#FF0066"/>
    </inkml:brush>
  </inkml:definitions>
  <inkml:trace contextRef="#ctx0" brushRef="#br0">0 41 11525,'0'0'10965,"8"-1"-10559,-1 0-409,-1 1-1,1 0 1,-1 0 0,0 1-1,1-1 1,-1 1 0,0 1 0,1-1-1,-1 1 1,0 0 0,0 1 0,0 0-1,-1-1 1,1 2 0,-1-1 0,1 1-1,-1 0 1,0 0 0,0 0-1,-1 0 1,0 1 0,1 0 0,-1 0-1,-1 0 1,1 1 0,-1-1 0,0 1-1,0 0 1,-1 0 0,4 11-1,-3 1-33,-1 0-1,-1 0 1,-1 27-1,0-36 47,0-21 46,0 1 0,1 0 0,0 0 0,5-23 0,-4 29-39,0 0-1,0 0 0,1 0 1,0 0-1,0 0 1,0 1-1,1-1 0,-1 1 1,1 0-1,0 0 0,0 0 1,6-3-1,14-12 22,1 1 0,43-22 0,-55 33-28,0 1-1,1 1 1,0 0-1,-1 1 0,2 0 1,-1 1-1,24-2 1,-35 5-11,-1 0 0,1 0 1,-1 1-1,1-1 0,-1 1 1,1-1-1,-1 1 0,0 0 1,1 0-1,-1 0 0,0 0 1,1 0-1,-1 1 1,0-1-1,0 1 0,0-1 1,0 1-1,0 0 0,-1 0 1,1 0-1,-1 0 0,1 0 1,-1 0-1,1 0 0,-1 1 1,0-1-1,0 0 0,0 1 1,0-1-1,-1 0 0,1 1 1,-1-1-1,1 5 0,1 11-17,0 0-1,-1 0 0,-2 32 0,0-21 12,0-26 8,1 0 0,0 1-1,0-1 1,1 0 0,-1 1 0,1-1 0,-1 0 0,1 1 0,0-1 0,0 0 0,0 0 0,1 0 0,-1 0 0,1 0 0,2 3 0,-1-4-1,-1 0 0,1 0 0,0 0 1,0 0-1,1-1 0,-1 1 0,0-1 0,0 0 0,1 0 0,-1 0 1,0-1-1,1 1 0,-1-1 0,7 0 0,34 3-425,79-4-1,-104-1-574,0-1-1,0-1 1,30-9 0,12-12-5413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32.460"/>
    </inkml:context>
    <inkml:brush xml:id="br0">
      <inkml:brushProperty name="width" value="0.05" units="cm"/>
      <inkml:brushProperty name="height" value="0.05" units="cm"/>
      <inkml:brushProperty name="color" value="#FF0066"/>
    </inkml:brush>
  </inkml:definitions>
  <inkml:trace contextRef="#ctx0" brushRef="#br0">4 5 20153,'0'0'4466,"-2"-5"-4274,0 12-229,3 296-11,-1-296 11,1 0-1,0-1 1,1 1-1,-1 0 1,1 0 0,1-1-1,-1 1 1,1-1 0,0 0-1,1 0 1,-1 0 0,1 0-1,0 0 1,1-1-1,0 0 1,-1 0 0,1 0-1,1 0 1,-1-1 0,1 0-1,0 0 1,0-1-1,0 1 1,0-1 0,1 0-1,-1-1 1,8 2 0,7 3-212,1-2 1,0-1-1,0 0 1,0-2 0,0 0-1,0-2 1,30-2 0,-42 1-440,0 0 1,0-1 0,-1 0 0,12-4-1,24-19-6859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32.789"/>
    </inkml:context>
    <inkml:brush xml:id="br0">
      <inkml:brushProperty name="width" value="0.05" units="cm"/>
      <inkml:brushProperty name="height" value="0.05" units="cm"/>
      <inkml:brushProperty name="color" value="#FF0066"/>
    </inkml:brush>
  </inkml:definitions>
  <inkml:trace contextRef="#ctx0" brushRef="#br0">0 2 17864,'0'0'4994,"91"-1"-5074,-8 1-384,8 0-880,0 0-1970,-20 0-14150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33.166"/>
    </inkml:context>
    <inkml:brush xml:id="br0">
      <inkml:brushProperty name="width" value="0.05" units="cm"/>
      <inkml:brushProperty name="height" value="0.05" units="cm"/>
      <inkml:brushProperty name="color" value="#FF0066"/>
    </inkml:brush>
  </inkml:definitions>
  <inkml:trace contextRef="#ctx0" brushRef="#br0">8 37 23003,'0'0'4978,"-8"-28"-4914,8 25-64,0-1 0,0 2-224,17 2-1969,-9 0 16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30.143"/>
    </inkml:context>
    <inkml:brush xml:id="br0">
      <inkml:brushProperty name="width" value="0.05" units="cm"/>
      <inkml:brushProperty name="height" value="0.05" units="cm"/>
      <inkml:brushProperty name="color" value="#E71224"/>
    </inkml:brush>
  </inkml:definitions>
  <inkml:trace contextRef="#ctx0" brushRef="#br0">0 97 18264,'0'0'993,"24"12"-913,72 41-104,-91-50 17,-1 0 0,0 1 0,0-1 0,0 1 0,-1 0-1,1 0 1,-1 0 0,0 0 0,0 1 0,-1 0 0,1-1 0,-1 1 0,0 0 0,0 0 0,0 0 0,-1 0 0,0 0 0,0 1 0,0-1 0,-1 0-1,0 0 1,0 1 0,0-1 0,0 0 0,-3 10 0,2 8-300,0-23 309,0 0 0,0 0 0,-1 0 0,1-1 0,0 1 0,0 0 0,0-1 0,0 1 0,0-1 0,-1 1 0,1-1 0,0 0 0,0 1 1,0-1-1,1 0 0,-3-1 0,-1-7 120,1 0 1,0 0-1,1 0 1,-1 0-1,2 0 1,-1-1-1,1 1 0,1-1 1,0 1-1,1-17 1,0 3 13,-1 21-133,1-1 0,0 1 0,-1-1 0,1 1 0,0 0 0,0 0 0,1-1-1,-1 1 1,0 0 0,1 0 0,-1 0 0,1 0 0,0 0 0,-1 1 0,1-1 0,0 0 0,0 1 0,0 0 0,0-1 0,1 1 0,-1 0 0,0 0-1,0 0 1,1 0 0,-1 0 0,1 1 0,-1-1 0,0 1 0,1 0 0,2-1 0,13-2-10,1 1 1,32 1-1,-47 1 3,0 0-8,-1 0 1,1 0 0,-1 1 0,0-1-1,1 1 1,-1 0 0,0 0 0,0 1-1,1-1 1,-1 0 0,0 1 0,0 0-1,-1 0 1,1 0 0,5 4 0,31 45 72,-1-1 91,-35-47-144,0 0 0,0 0-1,1-1 1,-1 0 0,1 1 0,-1-1-1,1 0 1,0-1 0,-1 1-1,1-1 1,0 0 0,0 0-1,6 1 1,19 1 80,-1-1-1,0-2 1,1-1 0,-1-1-1,38-8 1,-54 8-156,-1 0-1,0-1 1,0-1-1,0 0 1,-1 0 0,1-1-1,-1 0 1,0-1-1,0 0 1,-1 0 0,0-1-1,0-1 1,0 0 0,-1 0-1,14-18 1,-21 25 80,0-1 0,1 1 0,-1-1 0,0 1 0,0-1 0,0 0 1,0 0-1,-1 0 0,1 1 0,0-1 0,-1 0 0,1 0 0,-1 0 0,0 0 0,0 0 0,0 0 1,0 0-1,0 0 0,0 0 0,0 0 0,-1 0 0,1 0 0,-1 0 0,1 0 0,-1 0 0,0 0 1,1 1-1,-1-1 0,0 0 0,-1 0 0,1 1 0,0-1 0,0 1 0,-1-1 0,1 1 0,-3-2 1,2 1-13,-1 1 1,1 0-1,-1 0 1,1 0-1,-1 1 1,0-1-1,1 1 1,-1-1-1,0 1 1,1 0-1,-1 0 1,0 0-1,0 0 1,1 0-1,-1 1 1,0-1-1,1 1 1,-1 0-1,1 0 1,-1 0-1,1 0 1,-1 0-1,1 0 1,0 1-1,-1-1 1,-1 3-1,-8 4-54,9-7 10,1 0 1,-1 1-1,1-1 0,-1 1 0,1 0 1,0 0-1,0-1 0,-1 2 0,1-1 1,0 0-1,1 0 0,-1 1 1,0-1-1,1 0 0,-1 1 0,-1 4 1,7-6-1203,16-1 1192,-6-1 222,0 0-1,0 2 0,1-1 1,-1 2-1,0 0 0,0 1 1,0 0-1,0 1 1,-1 0-1,17 9 0,11 9 185,161 98 1184,-177-104-1411,-2 2 0,0 0-1,0 2 1,-2 0-1,33 41 1,-48-52-96,-1 0-1,0 0 0,0 0 1,0 1-1,-1 0 1,-1 0-1,3 12 1,-5-18-22,0-1 1,0 1-1,-1-1 1,1 0-1,-1 1 0,0-1 1,0 1-1,0-1 1,-1 1-1,1-1 1,-1 0-1,0 1 1,1-1-1,-2 0 1,1 1-1,0-1 0,-1 0 1,1 0-1,-1 0 1,0 0-1,0 0 1,0-1-1,-1 1 1,1 0-1,-4 2 1,-3 0 8,0 0 1,0-1-1,0 0 1,0-1 0,-1 0-1,1 0 1,-1-1-1,1 0 1,-1-1-1,0 0 1,0-1 0,0 0-1,0 0 1,-14-3-1,5 0 72,0 0-1,0-2 1,1 0 0,0-1-1,0-1 1,-29-15-1,39 18-74,1 0 0,0-1-1,0 0 1,0 0 0,1 0 0,0-1-1,0 0 1,0 0 0,1 0-1,0-1 1,0 0 0,0 0-1,1 0 1,0-1 0,1 0-1,0 1 1,0-1 0,0 0 0,1 0-1,0-1 1,1 1 0,0 0-1,0-1 1,1 1 0,0 0-1,0-1 1,1 1 0,3-16 0,0 8-74,1 2 0,0-1 0,1 1 0,1 0 1,0 0-1,1 0 0,0 1 0,1 0 1,0 1-1,1 0 0,1 1 0,0 0 1,16-13-1,1 1-134,2 0-1,0 3 1,1 0-1,54-24 1,-38 25-750,66-16-1,-63 20-2659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34.301"/>
    </inkml:context>
    <inkml:brush xml:id="br0">
      <inkml:brushProperty name="width" value="0.05" units="cm"/>
      <inkml:brushProperty name="height" value="0.05" units="cm"/>
      <inkml:brushProperty name="color" value="#FF0066"/>
    </inkml:brush>
  </inkml:definitions>
  <inkml:trace contextRef="#ctx0" brushRef="#br0">1 42 7988,'0'0'8716,"16"-15"-8036,-3 10-605,1 0 0,-1 1 0,1 0 0,-1 1 0,1 1 0,25-1 1,-38 3 169,-1 41-152,0-29-152,0-7 81,0 0 0,0 0 0,0 0 0,-1 0 0,1 0 0,-1-1 0,-2 8 0,1-10 5,1 1 0,-1-1-1,1 0 1,-1 0 0,0 1 0,0-1-1,0-1 1,0 1 0,-1 0-1,1 0 1,0-1 0,-1 1-1,1-1 1,-1 0 0,-4 2 0,1 0-76,-1 0 1,0 1 0,1-1 0,-1 2-1,1-1 1,0 1 0,1-1-1,-1 2 1,1-1 0,-8 11 0,12-15-221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2.667"/>
    </inkml:context>
    <inkml:brush xml:id="br0">
      <inkml:brushProperty name="width" value="0.05" units="cm"/>
      <inkml:brushProperty name="height" value="0.05" units="cm"/>
      <inkml:brushProperty name="color" value="#F6630D"/>
    </inkml:brush>
  </inkml:definitions>
  <inkml:trace contextRef="#ctx0" brushRef="#br0">630 108 14599,'0'0'5554,"9"-10"-1811,-9 2-3687,0 2-35,0 0-1,0 0 1,0-1-1,0 1 1,-1 0-1,0 0 1,0 0-1,-1 0 1,0 0 0,0 0-1,0 1 1,-5-9-1,7 14-23,-1-1 0,0 1 0,0 0 0,1-1 0,-1 1 0,0 0 0,0-1-1,0 1 1,0 0 0,1 0 0,-1 0 0,0-1 0,0 1 0,0 0 0,0 0 0,0 1 0,1-1 0,-1 0 0,0 0 0,0 0-1,-1 1 1,-1-1-25,-18 1 0,-1 0 0,1 2 0,0 0 0,0 2 0,0 0 0,0 1 0,1 1 0,0 1 0,-36 20 0,53-25 16,0 0 1,0 0-1,1 0 0,-1 0 1,1 0-1,0 0 0,0 1 1,0-1-1,0 1 0,1-1 1,-1 1-1,1 0 1,0 0-1,0 0 0,0 0 1,1-1-1,-1 1 0,1 0 1,1 6-1,-2-5-1,1 1-1,1-1 1,-1 0 0,1 1 0,0-1-1,0 0 1,1 0 0,-1 0-1,1 0 1,0 0 0,1 0 0,-1 0-1,1-1 1,4 6 0,48 33-112,-40-33 70,0 1 1,21 19-1,-33-27 35,0 0-1,0 0 1,0 0-1,-1 1 1,1-1-1,-1 1 1,0-1-1,0 1 0,-1 0 1,1 0-1,-1 0 1,1 0-1,-1 0 1,-1 0-1,1 0 1,0 5-1,-2-7 19,1 1 1,-1-1-1,1 0 0,-1-1 0,0 1 1,0 0-1,0 0 0,0 0 1,0 0-1,-1-1 0,1 1 0,0-1 1,-1 1-1,1-1 0,-1 1 0,0-1 1,1 0-1,-1 0 0,0 0 0,0 0 1,0 0-1,0 0 0,1 0 1,-1 0-1,-4 0 0,-62 14 26,57-13-19,-31 5 148,0-1 1,-1-3-1,1-1 1,-1-2-1,-52-8 1,90 8-136,0-1 1,1 0 0,-1 0-1,0 0 1,1 0 0,-1-1-1,1 0 1,0 0 0,0 0-1,0 0 1,0-1 0,0 0-1,0 0 1,0 0 0,1 0-1,-5-5 1,8 4-584,9 6-316,69 31-2833,-33-13-314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3.240"/>
    </inkml:context>
    <inkml:brush xml:id="br0">
      <inkml:brushProperty name="width" value="0.05" units="cm"/>
      <inkml:brushProperty name="height" value="0.05" units="cm"/>
      <inkml:brushProperty name="color" value="#F6630D"/>
    </inkml:brush>
  </inkml:definitions>
  <inkml:trace contextRef="#ctx0" brushRef="#br0">208 89 13254,'0'0'6715,"0"-12"-5997,0-54 280,-1 65-958,1 0 0,-1 0 1,0 1-1,1-1 0,-1 0 0,0 1 1,0-1-1,1 1 0,-1-1 1,0 1-1,0-1 0,0 1 1,0-1-1,0 1 0,0 0 0,0-1 1,0 1-1,0 0 0,0 0 1,0 0-1,0 0 0,0 0 1,0 0-1,0 0 0,0 0 1,-2 1-1,-31 1-80,22 0 46,1 0 0,0 1 0,0 0 0,0 1 0,0 0 0,-18 11 0,25-13-10,1 0 0,-1 0 0,1 1 0,0-1 0,-1 1 0,2 0 0,-1 0 0,0 0 0,0 0 0,1 0 0,0 1 0,0-1 0,0 1 0,0-1 0,0 1 0,1 0 0,-1 0-1,1 0 1,0 0 0,0 0 0,1 0 0,-1 6 0,1-9-15,1 0-1,-1 0 1,1 0 0,0 0-1,-1 0 1,1 0-1,0 0 1,0-1-1,-1 1 1,1 0-1,0 0 1,0 0-1,0-1 1,0 1-1,0-1 1,0 1-1,0-1 1,0 1 0,0-1-1,1 1 1,-1-1-1,0 0 1,0 0-1,0 0 1,0 1-1,0-1 1,1 0-1,-1-1 1,2 1-1,50 0-177,-37-1 149,-3 1 1,-1 0 0,0-1 0,0-1 0,0 0 0,23-7 0,-29 7 85,-1 0 1,0-1 0,0 1 0,0-1 0,0 0 0,0-1 0,0 1 0,-1-1 0,0 0 0,1 0 0,-2 0-1,1-1 1,0 1 0,4-9 0,-8 15-12,1 0 0,-1 1 0,0-1 0,0 0-1,1 1 1,0-1 0,-1 0 0,1 0 0,0 0 0,0 0-1,0 0 1,0 0 0,0 0 0,1 0 0,-1 0 0,2 2 0,33 42-239,-28-36 39,-2-2-282,6 6-973,-9-5-3828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3.581"/>
    </inkml:context>
    <inkml:brush xml:id="br0">
      <inkml:brushProperty name="width" value="0.05" units="cm"/>
      <inkml:brushProperty name="height" value="0.05" units="cm"/>
      <inkml:brushProperty name="color" value="#F6630D"/>
    </inkml:brush>
  </inkml:definitions>
  <inkml:trace contextRef="#ctx0" brushRef="#br0">1 1 16103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3.905"/>
    </inkml:context>
    <inkml:brush xml:id="br0">
      <inkml:brushProperty name="width" value="0.05" units="cm"/>
      <inkml:brushProperty name="height" value="0.05" units="cm"/>
      <inkml:brushProperty name="color" value="#F6630D"/>
    </inkml:brush>
  </inkml:definitions>
  <inkml:trace contextRef="#ctx0" brushRef="#br0">1 146 16103,'194'-84'1206,"-191"84"-1096,0-1 0,0 0 1,0 0-1,0-1 0,0 1 0,0 0 0,0-1 0,-1 0 0,1 0 0,-1 1 0,1-2 0,-1 1 0,4-4 1,-1 5 2264,-4 1-2146,2 0-242,0 1-1,0 0 0,0-1 1,0 2-1,0-1 1,0 0-1,0 0 1,0 1-1,-1 0 1,1-1-1,-1 1 0,1 0 1,-1 1-1,0-1 1,0 0-1,0 0 1,0 1-1,0-1 1,0 1-1,1 3 0,1 0 0,-1-1 0,-1 1 0,1 0 0,-1-1-1,0 1 1,0 0 0,0 0 0,-1 0 0,1 11-1,-1 2-101,0-16 9,-1 1 0,1-1-1,-1 1 1,0-1 0,0 1-1,0-1 1,0 0 0,0 1-1,-1-1 1,0 1 0,0-1-1,0 0 1,0 1 0,0-1 0,0 0-1,-1 0 1,0 0 0,0 0-1,-3 5 1,3-7-58,2-37 968,1 31-783,0 1 1,0 0 0,1 0 0,-1 0 0,1 0-1,-1 0 1,1 1 0,1-1 0,-1 1 0,0-1 0,1 1-1,5-6 1,43-41 631,-44 44-393,-5 4-247,1 0 0,-1 0 0,1 0 0,0 1 0,0-1 0,0 0 0,-1 1 0,2 0 0,-1 0 0,0 0 0,0 0 0,0 0 0,0 1 0,1 0 0,-1-1 0,0 1 0,0 0 0,1 0 0,-1 1 0,0-1 0,0 1 0,1 0 0,-1-1 0,0 1 0,0 1 0,0-1 0,0 0 0,0 1 0,0 0 0,-1-1 0,1 1 0,3 3 0,1 1-38,0 0 0,0 1 1,-1 0-1,0 0 0,0 0 0,-1 0 1,0 1-1,0 0 0,-1 0 0,5 11 0,-9-18 36,1 0 0,-1 0-1,1 0 1,-1-1-1,1 1 1,0 0 0,0 0-1,-1 0 1,1-1-1,0 1 1,0 0 0,0-1-1,0 1 1,-1 0-1,1-1 1,0 0 0,0 1-1,0-1 1,0 1-1,0-1 1,0 0 0,0 0-1,1 0 1,-1 1-1,0-1 1,0 0 0,0 0-1,0-1 1,0 1-1,0 0 1,0 0 0,0 0-1,0-1 1,0 1-1,0 0 1,0-1 0,0 1-1,0-1 1,1-1-1,40-24 388,-40 25-385,26-20 122,0-1 1,-2-2-1,-1 0 1,35-45-1,-51 85-302,0 54-28,-8-57 78,0 1 1,1-1-1,0 1 0,1-1 1,5 14-1,-8-26-199,4 6 386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4.325"/>
    </inkml:context>
    <inkml:brush xml:id="br0">
      <inkml:brushProperty name="width" value="0.05" units="cm"/>
      <inkml:brushProperty name="height" value="0.05" units="cm"/>
      <inkml:brushProperty name="color" value="#F6630D"/>
    </inkml:brush>
  </inkml:definitions>
  <inkml:trace contextRef="#ctx0" brushRef="#br0">0 9 17656,'0'0'4525,"0"-8"-4205,0 675-2804,0-699 2712,2 0 0,1 0 0,1 0 0,11-38 0,-13 61-160,1-1-1,0 1 1,0 0-1,1 0 1,0 0-1,1 0 1,-1 1-1,2 0 1,-1 0 0,1 0-1,1 1 1,-1 0-1,1 0 1,0 0-1,1 1 1,0 0-1,16-10 1,-20 14-79,0 0 1,0 1-1,1-1 1,-1 0-1,0 1 0,0 0 1,1 0-1,-1 1 1,1-1-1,-1 1 1,1 0-1,-1 0 0,1 0 1,-1 1-1,0-1 1,1 1-1,-1 0 1,0 0-1,1 1 0,4 2 1,-6-2-3,0 0 1,0 1 0,-1 0-1,1-1 1,-1 1-1,0 0 1,0 0-1,0 0 1,0 0 0,0 1-1,-1-1 1,1 0-1,-1 1 1,0-1-1,0 1 1,0 0 0,-1-1-1,1 1 1,-1 0-1,0-1 1,0 1 0,0 0-1,-1 6 1,0-7 5,0 0 0,0 0 1,-1 0-1,1 0 0,-1 0 0,0 0 1,0 0-1,1-1 0,-2 1 1,1-1-1,0 1 0,0-1 0,-1 0 1,0 0-1,1 0 0,-1 0 1,0 0-1,0-1 0,0 1 1,0-1-1,0 0 0,0 0 0,-5 1 1,-3 2-126,-1 0 1,0-2-1,0 1 1,0-1-1,-18 0 1,22-5-1755,3-11-2532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4.790"/>
    </inkml:context>
    <inkml:brush xml:id="br0">
      <inkml:brushProperty name="width" value="0.05" units="cm"/>
      <inkml:brushProperty name="height" value="0.05" units="cm"/>
      <inkml:brushProperty name="color" value="#F6630D"/>
    </inkml:brush>
  </inkml:definitions>
  <inkml:trace contextRef="#ctx0" brushRef="#br0">1 1 18216,'0'0'3178,"7"2"-3189,-3-1 6,-1 1-1,0-1 1,1 0-1,-1 1 1,0 0-1,0 0 0,0 0 1,0 0-1,-1 0 1,1 0-1,-1 1 1,1-1-1,-1 1 1,0 0-1,0 0 1,0 0-1,0 0 1,0 0-1,-1 0 1,0 0-1,1 1 1,-1-1-1,0 0 1,0 1-1,-1-1 1,1 1-1,-1-1 1,0 6-1,5 224 153,-5-232-144,0 1 1,1-1-1,-1 1 0,0-1 1,1 1-1,0-1 1,-1 1-1,1-1 1,0 0-1,-1 1 0,1-1 1,0 0-1,0 0 1,0 1-1,0-1 1,0 0-1,1 0 0,-1 0 1,0 0-1,0 0 1,1-1-1,1 2 1,2 0-5,0 0-1,0-1 1,-1 1 0,1-1 0,0 0 0,0-1 0,7 1 0,5-1-31,-1-1 0,1-1-1,22-4 1,-28 4-45,-1-1 0,0 0 0,0 0 1,0-1-1,0-1 0,0 0 0,-1 0 0,0 0 0,13-11 0,-18 12 48,0 0 0,0 0-1,0-1 1,0 1 0,-1-1-1,0 0 1,1 0 0,-2 0-1,1-1 1,-1 1 0,0-1-1,0 1 1,0-1 0,-1 0-1,0 0 1,0 0 0,0 1-1,-1-9 1,-19 13 704,12 1-662,-1 1 0,0 0 1,0 0-1,1 1 0,-1-1 0,1 2 0,-1-1 0,-9 6 0,14-7-14,0 0-1,1 1 0,-1-1 1,0 1-1,1 0 0,0 0 0,-1 0 1,1 0-1,0 0 0,0 1 0,0-1 1,0 1-1,0-1 0,1 1 0,-1 0 1,1 0-1,0-1 0,-1 1 0,1 0 1,1 0-1,-1 0 0,0 0 0,1 0 1,-1 4-1,1-5 8,0 0 1,0 0-1,0 0 0,0 0 1,0 0-1,0 0 0,1 0 1,-1 0-1,1 0 1,-1 0-1,1 0 0,0 0 1,0 0-1,0 0 0,0-1 1,0 1-1,0 0 1,0-1-1,1 1 0,-1 0 1,1-1-1,1 2 0,2-1 7,0 0 0,0 0 0,1 0-1,-1 0 1,1-1 0,-1 0-1,9 0 1,39 4-1258,67-2 0,-115-3 1014,47 0-3592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5.132"/>
    </inkml:context>
    <inkml:brush xml:id="br0">
      <inkml:brushProperty name="width" value="0.05" units="cm"/>
      <inkml:brushProperty name="height" value="0.05" units="cm"/>
      <inkml:brushProperty name="color" value="#F6630D"/>
    </inkml:brush>
  </inkml:definitions>
  <inkml:trace contextRef="#ctx0" brushRef="#br0">1 2 17304,'0'0'4866,"25"-2"-5026,16 2 48,13 0-240,4 0-865,-4 0-1232,-4 0-8068</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5.474"/>
    </inkml:context>
    <inkml:brush xml:id="br0">
      <inkml:brushProperty name="width" value="0.05" units="cm"/>
      <inkml:brushProperty name="height" value="0.05" units="cm"/>
      <inkml:brushProperty name="color" value="#F6630D"/>
    </inkml:brush>
  </inkml:definitions>
  <inkml:trace contextRef="#ctx0" brushRef="#br0">140 111 15575,'0'0'2972,"-16"8"-2644,-108 52-205,137-67-697,-1 0 1,0-1-1,0 0 0,-1-1 0,12-12 1,-15 14 985,-1-1 0,1 0 1,-2 0-1,1 0 1,-1-1-1,-1 0 1,0 0-1,7-16 0,-9-1 2264,-4 24-1817,1 17-923,0 205 65,0-127-3070,0-92 2963,0-1 1,0 1-1,0-1 0,0 1 0,0 0 0,0-1 0,-1 1 1,1-1-1,0 1 0,0 0 0,0-1 0,-1 1 0,1-1 0,0 1 1,0-1-1,-1 1 0,1-1 0,0 1 0,-1-1 0,1 1 0,-1-1 1,1 0-1,-1 1 0,1-1 0,-1 1 0,1-1 0,-1 0 1,1 0-1,-1 1 0,1-1 0,-1 0 0,1 0 0,-1 0 0,0 1 1,1-1-1,-2 0 0,-13 4-3883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5.833"/>
    </inkml:context>
    <inkml:brush xml:id="br0">
      <inkml:brushProperty name="width" value="0.05" units="cm"/>
      <inkml:brushProperty name="height" value="0.05" units="cm"/>
      <inkml:brushProperty name="color" value="#F6630D"/>
    </inkml:brush>
  </inkml:definitions>
  <inkml:trace contextRef="#ctx0" brushRef="#br0">4 47 11797,'0'0'7492,"-4"0"-6708,21-2-784,37-4-160,24-1 128,5-1-464,-4 1-433,-25-2-1184,-29 1-5890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31.994"/>
    </inkml:context>
    <inkml:brush xml:id="br0">
      <inkml:brushProperty name="width" value="0.05" units="cm"/>
      <inkml:brushProperty name="height" value="0.05" units="cm"/>
      <inkml:brushProperty name="color" value="#E71224"/>
    </inkml:brush>
  </inkml:definitions>
  <inkml:trace contextRef="#ctx0" brushRef="#br0">19 112 15367,'0'0'1689,"-18"0"-1025,201 0-523,1121-17 2487,707-39-2766,378 41-1580,-1506 12 2761,-885-6-2012,-9-3-1779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6.808"/>
    </inkml:context>
    <inkml:brush xml:id="br0">
      <inkml:brushProperty name="width" value="0.05" units="cm"/>
      <inkml:brushProperty name="height" value="0.05" units="cm"/>
      <inkml:brushProperty name="color" value="#F6630D"/>
    </inkml:brush>
  </inkml:definitions>
  <inkml:trace contextRef="#ctx0" brushRef="#br0">112 157 4274,'0'0'13094,"-18"0"-12243,-57 0-219,56 0 1196,24 0-1567,356 1 375,842-21-378,206-60-287,-1199 64-61,77-4-140,432 0-1222,-668 18 1308,-49 2 339,-7 0-123,-58 6-299,19 3-3126,15-2-3859</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8.485"/>
    </inkml:context>
    <inkml:brush xml:id="br0">
      <inkml:brushProperty name="width" value="0.05" units="cm"/>
      <inkml:brushProperty name="height" value="0.05" units="cm"/>
      <inkml:brushProperty name="color" value="#F6630D"/>
    </inkml:brush>
  </inkml:definitions>
  <inkml:trace contextRef="#ctx0" brushRef="#br0">606 59 11733,'0'0'10248,"9"-38"-9539,-10 38-673,1-1-1,0 0 1,0 0-1,0 0 1,0 0-1,-1 0 1,1 0 0,-1 1-1,1-1 1,0 0-1,-1 0 1,1 0-1,-1 1 1,0-1-1,1 0 1,-1 1-1,1-1 1,-1 0-1,0 1 1,0-1-1,1 1 1,-1-1-1,0 1 1,0 0-1,0-1 1,1 1-1,-1 0 1,0-1-1,0 1 1,0 0-1,-1 0 1,-43-1 131,-45 19-307,89-17 139,-168 55-50,151-49 47,0 2 0,1-1 0,0 2-1,1 0 1,0 1 0,1 1-1,-16 15 1,28-23-12,0-1 0,1 1 0,-1 0 0,1 0 0,0 0 0,0 0 0,1 0 0,-2 7 0,2-10-1,0 1 0,1 0 1,0-1-1,-1 1 0,1 0 0,0 0 1,0-1-1,0 1 0,0 0 0,0 0 0,0-1 1,0 1-1,1 0 0,-1 0 0,0-1 1,1 1-1,0 0 0,-1-1 0,1 1 0,0 0 1,0-1-1,0 1 0,2 1 0,5 2-19,1 0 0,0-1 0,0 0-1,0-1 1,0 0 0,1-1 0,18 4-1,-14-4 20,-1 1-1,1 0 1,24 11-1,-38-14 17,1 0 0,-1 0 0,1 1 0,-1-1-1,1 0 1,-1 0 0,1 0 0,-1 0 0,0 1 0,1-1 0,-1 0-1,1 0 1,-1 1 0,1-1 0,-1 0 0,0 1 0,1-1 0,-1 0-1,0 1 1,1-1 0,-1 1 0,0-1 0,0 1 0,1-1 0,-1 1 0,0-1-1,0 0 1,0 1 0,0-1 0,1 1 0,-1-1 0,0 1 0,0-1-1,0 1 1,0-1 0,0 1 0,0 0 0,-1-1 0,1 1 0,0-1-1,0 0 1,0 1 0,0-1 0,0 1 0,-1-1 0,1 1 0,0-1-1,0 1 1,-1-1 0,1 0 0,0 1 0,-1-1 0,1 1 0,-1-1 0,1 0-1,0 0 1,-1 1 0,1-1 0,-1 0 0,1 0 0,-1 1 0,1-1-1,-1 0 1,1 0 0,-1 0 0,1 0 0,-1 0 0,1 1 0,-1-1-1,-36 10 63,-14-2 165,-53 1 0,6-2-240,98-6-102,-1-1 1,1 0-1,-1 0 0,1 0 1,0 1-1,-1-1 1,1 0-1,0 0 0,-1 1 1,1-1-1,0 0 0,-1 1 1,1-1-1,0 0 1,0 1-1,-1-1 0,1 1 1,0-1-1,0 0 0,0 1 1,0-1-1,0 1 1,0-1-1,-1 1 0,1-1 1,0 0-1,0 1 0,0-1 1,0 1-1,0-1 1,1 1-1,-1-1 0,0 0 1,0 1-1,0-1 0,0 1 1,0-1-1,1 1 1,-1-1-1,0 0 0,0 1 1,0-1-1,1 0 0,-1 1 1,0-1-1,1 0 1,-1 1-1,0-1 0,1 0 1,-1 0-1,0 1 0,1-1 1,23 6-4807</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8.919"/>
    </inkml:context>
    <inkml:brush xml:id="br0">
      <inkml:brushProperty name="width" value="0.05" units="cm"/>
      <inkml:brushProperty name="height" value="0.05" units="cm"/>
      <inkml:brushProperty name="color" value="#F6630D"/>
    </inkml:brush>
  </inkml:definitions>
  <inkml:trace contextRef="#ctx0" brushRef="#br0">270 85 2177,'0'0'20708,"-7"-14"-20468,-21-41-74,27 54-166,0 0 1,0-1 0,-1 1-1,1 0 1,0 0 0,0 0 0,-1 0-1,1 0 1,-1 0 0,1 1-1,0-1 1,-1 0 0,0 1 0,1-1-1,-1 1 1,1 0 0,-1-1-1,0 1 1,1 0 0,-1 0-1,1 0 1,-1 0 0,0 0 0,1 0-1,-1 0 1,0 1 0,1-1-1,-1 1 1,1-1 0,-1 1 0,1 0-1,-1-1 1,1 1 0,-1 0-1,-1 1 1,-1 0-8,-11 4 13,1 1 0,0 0-1,0 1 1,1 1 0,0 0-1,-22 19 1,29-22-99,1-1 0,0 1 0,0 0 0,1 0 0,0 0 0,0 0 0,0 1 0,0 0 0,1 0 0,1 0-1,-1 0 1,1 0 0,0 1 0,1-1 0,-1 0 0,1 13 0,1-19 29,1-1-1,-1 1 1,1 0-1,-1-1 1,1 1-1,0-1 0,-1 1 1,1-1-1,0 1 1,-1-1-1,1 0 1,0 1-1,-1-1 0,1 0 1,0 0-1,0 1 1,0-1-1,-1 0 1,1 0-1,0 0 1,0 0-1,0 0 0,-1 0 1,1 0-1,1 0 1,29-1-9,-27 0-27,8 0 82,0-1 0,1-1 0,-1 0 0,0-1 0,0 0 0,-1-1 1,1 0-1,-1-1 0,0 0 0,-1-1 0,1 0 0,-2-1 0,1 0 0,-1 0 0,0-1 1,9-11-1,-17 19 89,-1 0 0,1 1 0,0-1 0,-1 0 0,1 1 0,0-1 1,0 1-1,-1-1 0,1 1 0,0-1 0,0 1 0,0 0 0,-1-1 0,1 1 1,0 0-1,0 0 0,0 0 0,0 0 0,0-1 0,0 1 0,0 0 0,0 1 1,-1-1-1,1 0 0,0 0 0,0 0 0,0 0 0,0 1 0,0-1 1,0 0-1,-1 1 0,1-1 0,0 1 0,0-1 0,-1 1 0,2 0 0,30 29-447,-14-12 519,43 21-694,-18-19-3431,-33-15-1377</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9.261"/>
    </inkml:context>
    <inkml:brush xml:id="br0">
      <inkml:brushProperty name="width" value="0.05" units="cm"/>
      <inkml:brushProperty name="height" value="0.05" units="cm"/>
      <inkml:brushProperty name="color" value="#F6630D"/>
    </inkml:brush>
  </inkml:definitions>
  <inkml:trace contextRef="#ctx0" brushRef="#br0">1 1 17832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8:59.853"/>
    </inkml:context>
    <inkml:brush xml:id="br0">
      <inkml:brushProperty name="width" value="0.05" units="cm"/>
      <inkml:brushProperty name="height" value="0.05" units="cm"/>
      <inkml:brushProperty name="color" value="#F6630D"/>
    </inkml:brush>
  </inkml:definitions>
  <inkml:trace contextRef="#ctx0" brushRef="#br0">1 255 17832,'148'-45'1390,"-118"36"-381,5 9 402,-32 1-1417,1-1 1,0 1-1,-1 0 0,1 0 1,-1 0-1,1 1 0,-1-1 1,0 1-1,1-1 1,-1 1-1,0 0 0,0 1 1,0-1-1,0 0 0,-1 1 1,1 0-1,-1-1 0,1 1 1,-1 0-1,0 0 0,0 0 1,-1 1-1,4 5 1,-2 1-472,0 1 0,-1 0 0,0 0 0,0 0 0,-1 0 0,-1 19 0,0-30 82,0 0 365,0 0 1,-1 0-1,1-1 0,0 1 0,0 0 1,0 0-1,0 0 0,0 0 1,-1-1-1,1 1 0,0 0 1,0 0-1,0 0 0,-1 0 0,1 0 1,0-1-1,0 1 0,-1 0 1,1 0-1,0 0 0,0 0 0,0 0 1,-1 0-1,1 0 0,0 0 1,0 0-1,-1 0 0,1 0 1,0 0-1,0 0 0,-1 0 0,1 0 1,0 0-1,0 0 0,-1 0 1,1 0-1,0 1 0,0-1 1,0 0-1,-1 0 0,1 0 0,0 0 1,0 0-1,0 1 0,-1-1 1,1 0-1,0 0 0,0 0 1,0 1-1,0-1 0,0 0 0,0 0 1,-1 0-1,1 1 0,0-1 1,0 0-1,0 0 0,0 1 1,0-1-1,0 0 0,0 0 0,0 1 1,0-1-1,0 0 0,0 1 1,-1-3 48,1 1 1,-1-1-1,0 1 1,1-1 0,-1 0-1,1 1 1,0-1 0,-1 0-1,1 1 1,0-1-1,0 0 1,0 1 0,0-1-1,0 0 1,1 0 0,-1 1-1,0-1 1,1 1-1,-1-1 1,1 0 0,1-2-1,0 0 9,1 1-1,0-1 0,-1 0 0,1 1 0,1-1 1,-1 1-1,0 0 0,5-2 0,6-5 184,1 1 0,-1 1 0,23-9 0,-25 12-48,0 1 0,0 1-1,0 0 1,1 0 0,0 1 0,-1 1-1,21 0 1,-32 1-170,-1 1 0,1-1-1,0 0 1,-1 0 0,1 0 0,-1 1-1,1-1 1,0 0 0,-1 0-1,1 1 1,-1-1 0,1 1 0,-1-1-1,1 1 1,-1-1 0,1 0 0,-1 1-1,0-1 1,1 1 0,-1 0-1,0-1 1,1 1 0,-1-1 0,0 1-1,1 0 1,-1-1 0,0 1-1,0-1 1,0 1 0,0 0 0,0-1-1,0 2 1,1 27 0,-2-20-114,16-11-31,43-36 420,-16 9 1006,-40 28-1251,-1 1-1,0 0 1,1 0 0,-1 0 0,0 0-1,1 0 1,-1 0 0,0 0 0,1 1-1,-1-1 1,0 0 0,0 1 0,1-1-1,-1 1 1,0-1 0,0 1 0,0-1-1,0 1 1,1 0 0,-1 0 0,0 0-1,0-1 1,-1 1 0,1 0 0,0 0-1,0 0 1,0 1 0,-1-1 0,2 1-1,1 2 40,2 0-152,0-1 0,0 0 0,0-1 0,0 1 0,0-1 0,0 0-1,1 0 1,-1-1 0,1 0 0,-1 0 0,1 0 0,-1 0 0,1-1-1,0 0 1,-1 0 0,11-2 0,-12 1-297,0 0 0,-1 0-1,1 0 1,0 0 0,0-1 0,-1 0 0,1 0 0,-1 0-1,0 0 1,6-4 0,-7 4-200,0-1 0,0 1 0,0-1 0,0 1 0,0-1 0,0 0 0,-1 1 0,1-1 0,-1 0 0,0 0 0,0 0 0,0 0 0,0 0 0,0-4 0,3-44 7987,-2-55 0,-3 84-5189,4 54-2209,1-1 0,1 1-1,2-1 1,1 0 0,22 57 0,-16-52-586,-2 1-1,-1 1 1,6 48-1,-16-47-728,-1-36 1211,0-11 360,0-30 265,-2 11-266,2 1 0,2 0 0,5-37 0,-6 56-247,0 1 1,1 0 0,0 0 0,0 0-1,0 0 1,1 0 0,0 1 0,0-1-1,0 1 1,1 0 0,0 0 0,0 0-1,0 0 1,1 0 0,-1 1 0,1 0-1,0 0 1,0 0 0,9-4 0,-10 6-8,0 0-1,0 1 1,0-1 0,1 1 0,-1 0 0,0 0 0,1 1 0,-1-1 0,1 1 0,-1 0 0,0 0 0,1 0-1,7 2 1,-10-1-11,0-1 1,0 1-1,0 0 0,0 0 0,0 0 0,-1-1 0,1 2 0,0-1 0,-1 0 0,1 0 0,-1 1 0,1-1 0,-1 0 0,0 1 0,1 0 0,-1-1 0,0 1 0,0 0 1,0-1-1,0 1 0,0 0 0,-1 0 0,1 0 0,-1 0 0,1 0 0,-1 0 0,1 0 0,-1 0 0,0 0 0,0 2 0,0-1 9,0-1 1,0 1-1,0-1 0,0 0 0,0 1 1,-1-1-1,1 0 0,-1 1 0,1-1 1,-1 0-1,0 1 0,0-1 0,0 0 1,0 0-1,0 0 0,-1 0 0,1 0 1,-1 0-1,-2 2 0,-1-1 22,0 0 0,0-1-1,0 1 1,0-1 0,-1-1 0,1 1 0,-7 1 0,8-2-7,3-1-66,-36 8 347,35-8-449,0 0 0,0 1 0,0-1 0,1 0 0,-1 0 0,0 0 0,0 0 0,0 0 0,0 0 0,1 0 0,-1-1 0,0 1 0,0-1 0,0 0 0,1 1 0,-3-2 0,-1-11-5885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00.287"/>
    </inkml:context>
    <inkml:brush xml:id="br0">
      <inkml:brushProperty name="width" value="0.05" units="cm"/>
      <inkml:brushProperty name="height" value="0.05" units="cm"/>
      <inkml:brushProperty name="color" value="#F6630D"/>
    </inkml:brush>
  </inkml:definitions>
  <inkml:trace contextRef="#ctx0" brushRef="#br0">0 5 18729,'0'0'3529,"9"-2"-3273,-6 1-257,0 1-1,1-1 0,-1 1 1,1 0-1,-1-1 0,1 2 1,-1-1-1,0 0 0,1 1 1,-1-1-1,1 1 0,-1 0 1,0 0-1,0 1 0,0-1 1,1 0-1,-1 1 0,-1 0 1,1 0-1,0 0 0,0 0 1,-1 0-1,1 1 0,-1-1 1,0 1-1,1 0 0,-1-1 1,-1 1-1,1 0 0,0 0 1,1 4-1,2 3 4,-1 1 0,-1 0 0,1 0 0,-2 0 0,1 0 0,-1 0 0,-1 1 0,0-1 0,-1 1 0,0-1 0,-4 21 0,3-17 4,0-1 0,1 0-1,0 1 1,1-1 0,1 0-1,6 26 1,-7-36-11,2 0 0,-1 0 0,0 0 0,1 0 0,0 0 0,-1-1 0,2 1 0,-1-1 0,0 0 0,1 0 0,-1 0 0,1 0 0,0-1 0,0 1 0,0-1 0,0 0 0,0 0 0,1-1 0,-1 1 0,0-1 0,1 0 0,4 1 0,13 1-128,1 0 0,-1-1 0,28-2 0,-38 0 33,3 0-78,1 0 0,-1-2 0,1 0 0,-1-1 0,0 0-1,0-1 1,0-1 0,14-6 0,-24 8 126,0 1 0,0-1 0,0 0 0,0 0 0,-1 0 0,1-1 1,-1 1-1,0-1 0,0 0 0,0 0 0,-1-1 0,1 1 0,-1-1 0,0 0 0,-1 0 0,1 0 0,-1 0 0,0 0 0,0 0 0,0-1 0,-1 1 0,0-1 0,0 1 0,0-1 1,-1-6-1,0 9 139,1 1 0,-1-1-1,0 1 1,-1-1 0,1 1 0,0 0 0,-1-1 0,1 1 0,-1-1 0,0 1 0,0 0 0,0-1 0,0 1 0,0 0 0,0 0 0,-1 0 0,1 0 0,-1 0-1,1 0 1,-4-3 0,3 5-64,0-1 0,-1 0 0,1 1 0,0-1-1,0 1 1,0 0 0,-1-1 0,1 1 0,0 0-1,-1 1 1,1-1 0,0 0 0,0 1 0,-1-1-1,1 1 1,0-1 0,0 1 0,0 0 0,0 0-1,0 0 1,0 0 0,0 1 0,0-1 0,-2 3-1,1-3-19,1 1 0,-1 0 0,0 0 0,1 0 0,0 0 0,-1 1 0,1-1 0,0 0 0,0 1 0,0 0 0,1-1 0,-1 1 0,1 0 0,-1 0 0,1 0 0,0 0 0,0 0 0,0 0-1,1 1 1,-1-1 0,1 0 0,0 0 0,0 0 0,0 1 0,0-1 0,0 0 0,2 6 0,-1-7-4,0-1 0,0 1-1,1 0 1,-1 0 0,0 0 0,1-1 0,0 1-1,-1-1 1,1 1 0,0-1 0,0 0 0,0 1-1,-1-1 1,1 0 0,1 0 0,-1 0 0,0-1-1,0 1 1,0 0 0,0-1 0,1 0 0,-1 1-1,0-1 1,0 0 0,1 0 0,1-1 0,7 3-28,39 3-1114,84-1 1,-98-5-423,31 1-4670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00.631"/>
    </inkml:context>
    <inkml:brush xml:id="br0">
      <inkml:brushProperty name="width" value="0.05" units="cm"/>
      <inkml:brushProperty name="height" value="0.05" units="cm"/>
      <inkml:brushProperty name="color" value="#F6630D"/>
    </inkml:brush>
  </inkml:definitions>
  <inkml:trace contextRef="#ctx0" brushRef="#br0">0 6 20409,'0'0'1777,"278"0"-4114,-203-6-2513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00.992"/>
    </inkml:context>
    <inkml:brush xml:id="br0">
      <inkml:brushProperty name="width" value="0.05" units="cm"/>
      <inkml:brushProperty name="height" value="0.05" units="cm"/>
      <inkml:brushProperty name="color" value="#F6630D"/>
    </inkml:brush>
  </inkml:definitions>
  <inkml:trace contextRef="#ctx0" brushRef="#br0">0 65 19161,'0'0'3487,"24"-10"-3215,-1-2-260,-10 6-19,-1 0-1,0 0 1,1 1 0,0 1-1,0 0 1,1 1-1,-1 0 1,1 1 0,20 0-1,-16 1-2,-8 1-17,0-1 1,0 1-1,1 1 0,13 2 0,-22-2 22,0-1 0,0 1 0,0-1 0,0 1 0,0 0 0,0 0 0,0 0 0,0 0 0,0 0 0,-1 1 0,1-1 0,0 0 0,-1 1 0,1-1 0,-1 1 0,1 0 0,-1-1 0,0 1 0,0 0 0,0 0 0,0 0 0,0 0 0,0 0 0,0 0 0,0 4 0,1-1 1,-1 1 1,0-1 0,-1 1 0,1 0 0,-1-1-1,0 1 1,0-1 0,-1 1 0,0 0-1,0-1 1,0 0 0,-1 1 0,1-1 0,-1 1-1,0-1 1,-1 0 0,0 0 0,1 0-1,-1-1 1,-1 1 0,-5 6 0,-4 0 21,0 0-1,-1-1 1,0 0 0,-1-1 0,-24 11-1,18-10 17,1 1-1,-29 21 1,49-31-30,-4 2 1,11 0 26,52-5-48,0-3 1,106-22-1,-48-6-3260,-103 25-789</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01.806"/>
    </inkml:context>
    <inkml:brush xml:id="br0">
      <inkml:brushProperty name="width" value="0.05" units="cm"/>
      <inkml:brushProperty name="height" value="0.05" units="cm"/>
      <inkml:brushProperty name="color" value="#F6630D"/>
    </inkml:brush>
  </inkml:definitions>
  <inkml:trace contextRef="#ctx0" brushRef="#br0">0 123 4786,'0'0'16168,"14"0"-14626,884-22-1107,939-47-235,-1353 64-458,363-18-357,-656 19 211,-121 4-216,-70 0 137,-6 0-2134,-25 0-1591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24.179"/>
    </inkml:context>
    <inkml:brush xml:id="br0">
      <inkml:brushProperty name="width" value="0.05" units="cm"/>
      <inkml:brushProperty name="height" value="0.05" units="cm"/>
      <inkml:brushProperty name="color" value="#F6630D"/>
    </inkml:brush>
  </inkml:definitions>
  <inkml:trace contextRef="#ctx0" brushRef="#br0">76 102 9108,'0'0'10931,"-8"-12"-9179,-13 10-1530,19 1-157,1 0-1,0 0 1,-1 0 0,1 0 0,0 0 0,0 0-1,0-1 1,0 1 0,0 0 0,0 0 0,0-1 0,0 1-1,0-1 1,0 1 0,1-1 0,-1 1 0,1-1 0,-1 1-1,1-1 1,0 0 0,-1 1 0,1-1 0,0 0-1,0 1 1,0-1 0,1-2 0,41 4-153,-7-1 29,1 2-1,38 5 0,-72-5 58,0-1 0,0 1 1,0-1-1,-1 1 0,1 0 0,0 0 0,-1-1 1,1 1-1,-1 0 0,1 1 0,-1-1 0,1 0 1,-1 0-1,0 1 0,1-1 0,-1 0 0,0 1 1,0 0-1,0-1 0,0 1 0,0-1 0,-1 1 1,1 0-1,0 0 0,-1-1 0,1 1 0,-1 0 1,1 2-1,0 6-14,0 1 0,-1-1 0,-2 22 1,1-9 5,0-15 2,0-1 0,0 1 1,0 0-1,-1-1 0,0 0 1,-1 1-1,0-1 0,0 0 1,0 0-1,-1-1 1,0 1-1,0-1 0,-1 0 1,0 0-1,0 0 0,0-1 1,0 1-1,-8 4 0,3-2-5,-1 0-1,0-1 0,0 0 0,-1 0 1,0-2-1,0 1 0,-1-2 0,1 1 1,-25 3-1,0-2 41,37-12-35,0 5-2,-1-1-1,1 0 1,0 0 0,0 1-1,0-1 1,0 0 0,0 0 0,1 0-1,-1 1 1,0-1 0,1 0-1,1-3 1,7-2-108,0 0-1,1 0 1,0 1-1,0 0 1,19-8-1,16-9-144,-8 1 159,0-3-1,38-34 0,-58 44 105,-1 0-1,0-2 1,-2 1-1,0-2 1,-1 0-1,14-24 1,-27 42 18,1-1 0,0 1 0,-1-1-1,1 0 1,-1 1 0,1-1 0,-1 0 0,0 1 0,1-1 0,-1 0 0,0 0-1,1 1 1,-1-1 0,0 0 0,0 0 0,0 1 0,1-1 0,-1 0 0,0 0-1,0 0 1,0 1 0,0-1 0,-1 0 0,1 0 0,0 0 0,0 1 0,0-1-1,-1 0 1,1 0 0,0 1 0,-1-1 0,1 0 0,0 0 0,-1 1 0,1-1-1,-1 1 1,1-1 0,-1 0 0,0 1 0,1-1 0,-1 1 0,0-1 0,1 1-1,-1 0 1,0-1 0,1 1 0,-1-1 0,0 1 0,0 0 0,1 0 0,-1 0-1,0-1 1,0 1 0,0 0 0,1 0 0,-1 0 0,0 0 0,0 0 0,0 0-1,1 1 1,-1-1 0,0 0 0,0 0 0,0 1 0,1-1 0,-2 1 0,-8 0-31,0 2 0,1-1 0,-1 1 1,-10 5-1,13-5 14,1 0 0,-1 1 1,1-1-1,0 1 0,0 1 0,1-1 1,-1 1-1,1 0 0,0 0 0,0 1 1,1-1-1,-1 1 0,1 0 1,1 0-1,-1 1 0,1-1 0,-4 12 1,3-4 6,1 1 1,1-1 0,0 0 0,1 1 0,0-1 0,1 1-1,4 27 1,-3-37-4,0 0-1,1 0 1,0 0 0,0 0-1,0-1 1,1 1 0,0-1-1,-1 1 1,2-1-1,-1 0 1,0 0 0,1 0-1,0 0 1,0-1 0,0 0-1,0 1 1,0-1-1,1-1 1,-1 1 0,1-1-1,6 3 1,2 1-395,2-1 0,-1 0 0,1-1 0,-1 0 0,1-1 0,19 1 0,8-3-2779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32.469"/>
    </inkml:context>
    <inkml:brush xml:id="br0">
      <inkml:brushProperty name="width" value="0.05" units="cm"/>
      <inkml:brushProperty name="height" value="0.05" units="cm"/>
      <inkml:brushProperty name="color" value="#E71224"/>
    </inkml:brush>
  </inkml:definitions>
  <inkml:trace contextRef="#ctx0" brushRef="#br0">16 1 17576,'0'0'2673,"-4"26"-2094,-8-30 1478,12 4-2121,0 0 0,0-1 0,1 1-1,-1 0 1,0 0 0,0-1 0,0 1 0,0 0-1,0 0 1,0-1 0,1 1 0,-1 0 0,0 0-1,0 0 1,0-1 0,1 1 0,-1 0 0,0 0-1,0 0 1,0 0 0,1-1 0,-1 1 0,0 0-1,0 0 1,1 0 0,-1 0 0,0 0 0,0 0-1,1 0 1,-1 0 0,0 0 0,1 0 0,-1 0-1,0 0 1,0 0 0,1 0 0,-1 0 0,0 0-1,0 0 1,1 0 0,-1 0 0,0 0 0,0 1 0,1-1-1,-1 0 1,0 0 0,1 0 0,21 0-5013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06.063"/>
    </inkml:context>
    <inkml:brush xml:id="br0">
      <inkml:brushProperty name="width" value="0.05" units="cm"/>
      <inkml:brushProperty name="height" value="0.05" units="cm"/>
      <inkml:brushProperty name="color" value="#F6630D"/>
    </inkml:brush>
  </inkml:definitions>
  <inkml:trace contextRef="#ctx0" brushRef="#br0">1 27 12950,'0'0'9855,"0"-26"-8099,1 51-1765,2 1 1,1-1-1,1 0 1,10 29-1,-7-28 17,-2 0-1,0 1 0,-2-1 1,2 34-1,-5-12-5,0-31-2,0-1 1,-1 1-1,-1 0 1,0-1-1,-1 1 1,-1-1-1,-9 31 1,4-27 0,1 1 1,1 0-1,1 0 1,1 0-1,-2 37 1,6 111 8,2-75-16,-2 344 107,2-415-84,1 0 1,0 1-1,2-2 0,14 41 0,8 39 23,-22-75-8,1 2-19,-2 1 1,1 36-1,11 273 56,-12-277-23,3 1 0,3-1 0,18 65 0,-2-7-8,-12-60-33,-7-31 2,-1-1 1,-2 1-1,2 41 0,6 176 26,1 0-4,-14-169-23,-1-16 9,3 1 0,3-1 0,14 79 0,-4-62-554,6 139 0,-20-259-2286,0-23-5104</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08.467"/>
    </inkml:context>
    <inkml:brush xml:id="br0">
      <inkml:brushProperty name="width" value="0.05" units="cm"/>
      <inkml:brushProperty name="height" value="0.05" units="cm"/>
      <inkml:brushProperty name="color" value="#F6630D"/>
    </inkml:brush>
  </inkml:definitions>
  <inkml:trace contextRef="#ctx0" brushRef="#br0">14 153 7411,'0'0'9431,"-3"-5"-8636,2 3-669,-1-1-1,1 1 1,0 0-1,0-1 1,0 1-1,0-1 1,0 1-1,0-1 1,1 0-1,0 1 1,-1-1-1,1 0 0,0 1 1,0-1-1,0 0 1,1 0-1,-1 1 1,1-1-1,-1 1 1,1-1-1,0 0 1,0 1-1,0-1 1,0 1-1,1 0 0,-1-1 1,0 1-1,1 0 1,0 0-1,0 0 1,-1 0-1,1 0 1,0 0-1,1 1 1,2-3-1,5-2 33,1 0 1,0 1-1,0 0 0,1 0 0,0 1 0,-1 1 1,1 0-1,22-2 0,106-2-384,-101 6 314,845-2 246,-452 5-252,1499 2 22,-1506 7-119,1 1 30,1103-22 49,-912-2-114,2 0 34,-613 12 10,-5-1 2,-1 1 0,1 0 0,0 0 1,0-1-1,0 1 0,0 0 0,0 0 0,0 0 1,0 0-1,0 0 0,0 0 0,0 0 0,-1 0 1,1 1-1,0-1 0,0 0 0,0 0 0,0 1 1,0-1-1,0 1 0,-1-1 0,1 1 0,0-1 1,0 1-1,-1-1 0,1 1 0,0 0 1,-1-1-1,1 1 0,0 0 0,-1 0 0,1-1 1,-1 1-1,1 1 0,-2 50 316,3-1-1,2 1 1,2-1-1,16 64 1,-8-50-301,-3 1-1,-3 0 1,-3 1 0,-6 129-1,-3-146 2,-12 58 0,8-63-12,1-1-1,1 47 0,5-49-1,0-23 2,0 1 0,2-1 0,0 0 1,1 0-1,1 0 0,0 0 0,7 18 1,4 2-1,-1-1 0,-3 2 0,-1-1 0,5 59 0,-8-63 3,2-1 0,0 0 1,19 45-1,-16-52 0,-1 1 0,-2 0 0,-1 0 1,-1 1-1,4 57 0,-10-72-3,-1 18 0,1 0 0,2-1 0,1 1 0,1-1 0,16 58 0,63 103 16,-78-180-16,-1 1 1,0-1-1,-1 1 0,0 0 1,-1 0-1,1 19 1,-3 84-26,-2-52 49,-15 160 11,16-187-37,2 0 0,2 1-1,1-1 1,2 0 0,18 64 0,-11-59 1,-2 0 0,-2 2 0,-2-1 0,-2 1 0,0 65 0,-14-112-151,-141-56-2673,19 2-3004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10.308"/>
    </inkml:context>
    <inkml:brush xml:id="br0">
      <inkml:brushProperty name="width" value="0.05" units="cm"/>
      <inkml:brushProperty name="height" value="0.05" units="cm"/>
      <inkml:brushProperty name="color" value="#F6630D"/>
    </inkml:brush>
  </inkml:definitions>
  <inkml:trace contextRef="#ctx0" brushRef="#br0">251 856 14663,'0'0'1358,"-18"0"-1366,-129 0 1160,141-1-1071,-1 1 0,0 0 0,0 1 0,0-1 0,0 1 0,0 1 0,1-1 0,-1 1 0,0 1 0,-7 3 0,13-5 9,1 0 0,-1 0 0,1-1 0,0 1 0,-1 0-1,1 0 1,0 0 0,0 0 0,0 0 0,0 0 0,0 0 0,0 0 0,0 0-1,0 0 1,0 0 0,1 0 0,-1 0 0,0 0 0,0 0 0,1-1-1,-1 1 1,1 0 0,-1 0 0,1 0 0,-1 0 0,1-1 0,-1 1 0,1 0-1,0 0 1,0-1 0,-1 1 0,1-1 0,0 1 0,0-1 0,-1 1-1,1-1 1,1 1 0,24 6 14,1-1-1,-1-1 1,1-1-1,0-2 1,0 0-1,34-4 1,-12 2-39,1681 0 1319,-1062-9-769,472-4-584,-272-7 121,1798 20-122,-2409 7-124,-256-8 105,-1-1 0,1 1 0,-1 0 1,0-1-1,1 1 0,-1-1 0,0 1 0,0-1 0,0 1 0,0-1 0,0 1 0,0 0 0,0-1 1,-1 1-1,1-1 0,0 1 0,-1 0 0,1-1 0,-1 1 0,0 0 0,0-3 0,-7-37 161,5-24-53,-23-125 0,14 126-63,-5-128 0,17 161-74,1 11-25,-1 0 0,-1 0 0,-5-27 0,5 41-10,0 1 0,-1-1 0,1 1-1,-1 0 1,-1-1 0,1 1 0,-1 0 0,0 0 0,0 1-1,0-1 1,-1 1 0,1-1 0,-1 1 0,0 0-1,-1 1 1,-7-7 0,-2 2-447,0 1 0,0 0 0,-22-6 0,-24-5-4055,-43-10-11612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11.828"/>
    </inkml:context>
    <inkml:brush xml:id="br0">
      <inkml:brushProperty name="width" value="0.05" units="cm"/>
      <inkml:brushProperty name="height" value="0.05" units="cm"/>
      <inkml:brushProperty name="color" value="#F6630D"/>
    </inkml:brush>
  </inkml:definitions>
  <inkml:trace contextRef="#ctx0" brushRef="#br0">11 162 10613,'0'0'7414,"0"-11"-6872,0-140 4761,-4 157-4508,0 12-712,3 26-73,0-22 2,1 0 0,0-1 0,1 1 0,2 0 0,0 0-1,13 40 1,50 135 43,53 263 1,-101-386-52,-11-33-1,-2 1 0,1 72 0,-5-69-1,1 0-1,10 50 0,7-10-1,-4-21 1,-3 0 0,-3 0-1,2 75 1,-11 181 39,2-299-41,1-1 0,0 1 0,2-1-1,0 0 1,2 0 0,0-1 0,1 1 0,12 19 0,-11-20 1,1 0 0,-2 1 0,-1-1 1,0 2-1,-2-1 0,0 1 1,-1 0-1,1 24 0,-5 343 8,2-364-9,1 0 0,1-1 0,1 1 1,1-1-1,1 0 0,10 22 0,-8-23 2,-1 1 0,-1 0 1,-1 1-1,-1-1 0,-2 1 1,2 24-1,4 95 8,-5-109-5,-1 1 1,-2 0 0,-1 0 0,-1-1 0,-3 1 0,-6 34-1,2-52 20,9-42-7,0 2-164,-1-89-3276,0 54-2324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12.957"/>
    </inkml:context>
    <inkml:brush xml:id="br0">
      <inkml:brushProperty name="width" value="0.05" units="cm"/>
      <inkml:brushProperty name="height" value="0.05" units="cm"/>
      <inkml:brushProperty name="color" value="#F6630D"/>
    </inkml:brush>
  </inkml:definitions>
  <inkml:trace contextRef="#ctx0" brushRef="#br0">184 176 7251,'0'0'8631,"-12"-13"-7807,-38-42-410,47 52-226,0-1-1,0-1 1,1 1 0,-1 0 0,1 0-1,0-1 1,0 0 0,-2-8-1,4 11-87,0 0 0,-1 0 0,1 0 0,-1 0-1,0 0 1,0 0 0,1 1 0,-1-1-1,0 0 1,0 0 0,-1 1 0,1-1-1,0 1 1,-1-1 0,1 1 0,-1 0-1,1 0 1,-1-1 0,1 1 0,-1 0 0,-2-1-1,-65-22 1064,68 55 1348,1-17-2482,0 31-13,-2-12 19,3 1 0,0-1 1,2 0-1,9 38 0,56 313 152,-46-246-140,7-1 0,48 140 1,-52-177-14,-4 2 1,8 123-1,-18-137-25,-1 49 4,-8 175 0,-5-142-7,11 226-1,-1-288 15,36 178 0,-20-184-22,-6 0 0,10 206 1,-27-68-1317,0-270-611,4-19-3572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13.843"/>
    </inkml:context>
    <inkml:brush xml:id="br0">
      <inkml:brushProperty name="width" value="0.05" units="cm"/>
      <inkml:brushProperty name="height" value="0.05" units="cm"/>
      <inkml:brushProperty name="color" value="#F6630D"/>
    </inkml:brush>
  </inkml:definitions>
  <inkml:trace contextRef="#ctx0" brushRef="#br0">56 156 12502,'0'0'7280,"1"-17"-6290,2-88 779,-3 104-1698,0-1 0,0 0 0,0 1 0,0-1 0,0 1 0,-1-1 0,1 1 0,0-1 0,-1 1 0,1-1 0,-1 1 0,0 0 0,1-1 0,-1 1 0,0 0 0,0-1 0,0 1 0,0 0 0,0 0 0,0 0 0,0 0 0,-3-2 0,4 3 180,-3 9-350,-7 23 129,2 0 0,0 1 0,3-1 0,0 2 0,2-1 0,2 0 0,3 44 0,0-54-6,1-1-1,2 1 1,0-1 0,1 0-1,1 0 1,1-1 0,16 29 0,9 29 15,-11-24-8,-3 1 0,-2 1-1,-2 1 1,-3 0 0,7 88-1,-10 452 21,-8-194-48,-6-284-2,-28 161 0,11-131-134,-3 193 0,24 148-453,3-248 259,-3-272-1305,-6-13-2776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14.823"/>
    </inkml:context>
    <inkml:brush xml:id="br0">
      <inkml:brushProperty name="width" value="0.05" units="cm"/>
      <inkml:brushProperty name="height" value="0.05" units="cm"/>
      <inkml:brushProperty name="color" value="#F6630D"/>
    </inkml:brush>
  </inkml:definitions>
  <inkml:trace contextRef="#ctx0" brushRef="#br0">0 163 9076,'0'0'7868,"17"-13"-7167,51-39-151,-66 51-443,0-1 1,0 0-1,0 0 0,-1 0 1,1 0-1,0 0 0,-1 0 1,1 0-1,-1 0 0,0 0 1,0-1-1,0 1 0,0 0 0,0-1 1,0 1-1,0-1 0,-1 0 1,0 1-1,1-1 0,-1 1 1,0-1-1,0 0 0,0 1 1,-1-1-1,0-4 0,1 6-166,-1 0 0,1 1-1,-1-1 1,1 0 0,0 0-1,0 0 1,0 0 0,-1 0-1,1 0 1,0 0 0,0 0-1,0 0 1,0 0 0,1 1-1,-1-1 1,0 0 0,0 0-1,0 0 1,1 0 0,-1 0-1,0 0 1,1 1 0,-1-1-1,1 0 1,-1 0 0,1 0-1,0 1 1,-1-1 0,1 0-1,0 1 1,-1-1 0,1 1 0,0-1-1,0 1 1,-1-1 0,1 1-1,0-1 1,0 1 0,0 0-1,0-1 1,-1 1 0,1 0-1,0 0 1,0 0 0,0-1-1,0 1 1,0 0 0,0 0-1,1 1 1,1-1-134,17-2-1193,0 1 0,0 2 1,27 3-1,-30 1-2317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15.629"/>
    </inkml:context>
    <inkml:brush xml:id="br0">
      <inkml:brushProperty name="width" value="0.05" units="cm"/>
      <inkml:brushProperty name="height" value="0.05" units="cm"/>
      <inkml:brushProperty name="color" value="#F6630D"/>
    </inkml:brush>
  </inkml:definitions>
  <inkml:trace contextRef="#ctx0" brushRef="#br0">7 0 12326,'-1'5'10885,"-2"25"-10677,3-17-21,-2 20-48,2 1 1,1-1-1,2 1 0,1-1 1,2 0-1,1 0 0,16 44 1,33 70-100,-8 3 0,32 164 0,-69-239-29,-3 1 1,-4 0-1,-6 91 1,4 81 8,6-180-20,25 99 0,4 28 0,-20-101 2,-9-60-6,4 54 1,-8 266-16,-3-68 11,6-206 13,29 135 1,-1-14-1,18 231-5,-48-335-8,-5-95-80,-4-7-192,-9-15-304,-1 1 0,-31-32-1,-32-25-2728</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17.121"/>
    </inkml:context>
    <inkml:brush xml:id="br0">
      <inkml:brushProperty name="width" value="0.05" units="cm"/>
      <inkml:brushProperty name="height" value="0.05" units="cm"/>
      <inkml:brushProperty name="color" value="#F6630D"/>
    </inkml:brush>
  </inkml:definitions>
  <inkml:trace contextRef="#ctx0" brushRef="#br0">0 0 11733,'0'0'2508,"9"5"-2438,36 18 6186,971-3-5102,-7 0-273,3272-24-1174,-3820-9 232,6 0 15,-430 12 45,-8 0-2,1 1 0,-1 2 0,1 0 0,49 12 0,-72-12 57,-1 0 1,1-1-1,-1 0 0,1 0 0,9 0 1,-14-1-31,-16 0 74,-230-14-2904,129 0-2583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17.702"/>
    </inkml:context>
    <inkml:brush xml:id="br0">
      <inkml:brushProperty name="width" value="0.05" units="cm"/>
      <inkml:brushProperty name="height" value="0.05" units="cm"/>
      <inkml:brushProperty name="color" value="#F6630D"/>
    </inkml:brush>
  </inkml:definitions>
  <inkml:trace contextRef="#ctx0" brushRef="#br0">0 12 16680,'0'0'5858,"4"-11"-5762,4 11-3697,1 0-1842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32.828"/>
    </inkml:context>
    <inkml:brush xml:id="br0">
      <inkml:brushProperty name="width" value="0.05" units="cm"/>
      <inkml:brushProperty name="height" value="0.05" units="cm"/>
      <inkml:brushProperty name="color" value="#E71224"/>
    </inkml:brush>
  </inkml:definitions>
  <inkml:trace contextRef="#ctx0" brushRef="#br0">22 0 14903,'0'0'7635,"-5"0"-8803,-3 0-1505,0 0-2978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18.073"/>
    </inkml:context>
    <inkml:brush xml:id="br0">
      <inkml:brushProperty name="width" value="0.05" units="cm"/>
      <inkml:brushProperty name="height" value="0.05" units="cm"/>
      <inkml:brushProperty name="color" value="#F6630D"/>
    </inkml:brush>
  </inkml:definitions>
  <inkml:trace contextRef="#ctx0" brushRef="#br0">1 21 10709,'0'0'224</inkml:trace>
  <inkml:trace contextRef="#ctx0" brushRef="#br0" timeOffset="1">332 13 16375,'0'0'2914,"29"-13"-9909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47.519"/>
    </inkml:context>
    <inkml:brush xml:id="br0">
      <inkml:brushProperty name="width" value="0.05" units="cm"/>
      <inkml:brushProperty name="height" value="0.05" units="cm"/>
      <inkml:brushProperty name="color" value="#F6630D"/>
    </inkml:brush>
  </inkml:definitions>
  <inkml:trace contextRef="#ctx0" brushRef="#br0">132 42 13190,'0'0'5685,"-6"1"-5124,1 1-379,-17 2 1402,21-6-1555,1 0 0,0 1 0,0-1 0,0 0 1,0 0-1,1 0 0,-1 0 0,0 0 0,1 0 0,0 1 1,-1-1-1,1 0 0,0 0 0,1-1 0,2 0-15,1 0 0,0 1-1,0 0 1,0 0 0,0 0-1,0 1 1,0-1 0,0 1-1,0 0 1,1 1-1,7-1 1,62 4 59,-68-3-72,-5 1-2,0 0 0,1 0 0,-1 0 0,0 0 1,0 0-1,0 1 0,0-1 0,0 1 0,0-1 0,0 1 1,0 0-1,-1 0 0,1 0 0,-1 0 0,1 0 1,-1 0-1,0 0 0,0 0 0,0 0 0,0 1 0,0-1 1,0 0-1,-1 1 0,1-1 0,-1 1 0,1-1 0,-1 1 1,0 3-1,1 0-4,-1 0 0,1 1 0,-1-1-1,0 0 1,-1 1 0,1-1 0,-1 1 0,-1-1 0,1 0 0,-5 10 0,2-10 4,0 1 1,-1-2-1,0 1 0,0-1 1,0 1-1,-1-1 1,0-1-1,-8 6 1,-61 34 23,60-36-17,-26 13 13,19-10-10,0 1-1,-34 24 1,56-36-8,0 0 1,0 0-1,0 0 0,0 1 0,0-1 1,0 0-1,0 0 0,0 0 1,0 0-1,-1 0 0,1 0 1,0 1-1,0-1 0,0 0 0,0 0 1,0 0-1,0 0 0,0 0 1,0 0-1,0 1 0,0-1 0,0 0 1,0 0-1,0 0 0,1 0 1,-1 0-1,0 1 0,0-1 0,0 0 1,0 0-1,0 0 0,0 0 1,0 0-1,0 0 0,0 0 0,0 0 1,0 1-1,1-1 0,-1 0 1,0 0-1,0 0 0,0 0 1,0 0-1,0 0 0,0 0 0,1 0 1,-1 0-1,0 0 0,0 0 1,0 0-1,0 0 0,0 0 0,0 0 1,1 0-1,-1 0 0,0 0 1,0 0-1,0 0 0,0 0 0,0 0 1,1 0-1,-1 0 0,19 2 46,23-1 11,-41-1-55,207 0-59,-72 0-3521,-76 0-1799</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48.187"/>
    </inkml:context>
    <inkml:brush xml:id="br0">
      <inkml:brushProperty name="width" value="0.05" units="cm"/>
      <inkml:brushProperty name="height" value="0.05" units="cm"/>
      <inkml:brushProperty name="color" value="#F6630D"/>
    </inkml:brush>
  </inkml:definitions>
  <inkml:trace contextRef="#ctx0" brushRef="#br0">24 11 15575,'0'0'7225,"-1"0"-7213,1 0 0,0-1 0,0 1 0,0 0 1,0 0-1,0-1 0,-1 1 0,1 0 0,0 0 1,0-1-1,0 1 0,0 0 0,0-1 0,0 1 0,0 0 1,0-1-1,0 1 0,0 0 0,0 0 0,0-1 1,0 1-1,0 0 0,1-1 0,-1 1 0,0 0 0,0 0 1,0-1-1,0 1 0,0 0 0,1 0 0,-1-1 1,0 1-1,0 0 0,0 0 0,1-1 0,-1 1 0,0 0 1,0 0-1,1 0 0,-1 0 0,0 0 0,0-1 0,1 1 1,-1 0-1,1 0 0,5 3-15,0 1-1,0 0 1,0 0 0,-1 1 0,0 0-1,0 0 1,0 0 0,0 0-1,-1 1 1,1-1 0,-2 1 0,1 0-1,-1 1 1,1-1 0,-2 1-1,1-1 1,-1 1 0,0 0-1,0 0 1,-1 0 0,0 0 0,0 0-1,-1 14 1,0-11-23,0 1 0,0 0 0,-2-1 0,1 1 0,-1-1 0,-1 1-1,0-1 1,0 0 0,-1 0 0,0 0 0,-1-1 0,0 1 0,0-1 0,-1 0 0,-11 12 0,-37 31-134,75-73 263,1 1-1,24-17 1,-21 18-155,-2 0 0,32-35 0,-33 31 7,-2-2 1,0-1-1,-2 0 1,-1-1-1,14-32 1,-36 73 161,-1-1-1,-1 0 1,-10 15 0,12-22-114,1 1-1,0 0 1,0 0 0,0 0-1,1 1 1,0-1 0,0 1 0,1 0-1,0-1 1,1 1 0,-1 0-1,1 11 1,1-15-25,0-1-1,0 1 1,1 0-1,0 0 1,-1 0-1,1-1 1,0 1-1,1 0 1,-1-1-1,1 1 1,0-1-1,0 0 1,0 1-1,0-1 1,0 0-1,1 0 1,-1 0-1,1-1 1,0 1-1,0-1 0,0 1 1,0-1-1,0 0 1,1 0-1,-1 0 1,1-1-1,3 2 1,12 3-610,0 0-1,0-2 1,36 5 0,-3-6-2332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48.545"/>
    </inkml:context>
    <inkml:brush xml:id="br0">
      <inkml:brushProperty name="width" value="0.05" units="cm"/>
      <inkml:brushProperty name="height" value="0.05" units="cm"/>
      <inkml:brushProperty name="color" value="#F6630D"/>
    </inkml:brush>
  </inkml:definitions>
  <inkml:trace contextRef="#ctx0" brushRef="#br0">1 29 15239,'0'0'5928,"33"-6"-5741,101-14-126,-132 19-59,0 1-1,0 0 0,0-1 1,1 1-1,-1 0 0,0 0 1,0 0-1,0 0 0,1 1 1,-1-1-1,0 1 1,0-1-1,0 1 0,0 0 1,0-1-1,4 3 0,-6-2-1,1 0 0,-1-1-1,0 1 1,1 0-1,-1-1 1,0 1-1,0 0 1,0 0 0,1-1-1,-1 1 1,0 0-1,0 0 1,0-1-1,0 1 1,0 0 0,0 0-1,-1-1 1,1 1-1,0 0 1,0 0-1,-1 1 1,0 3-6,1-2 6,0 1 0,-1-1 0,1 0 0,-1 0 0,0 0-1,0 1 1,0-1 0,0 0 0,0 0 0,0 0 0,-1-1 0,0 1 0,1 0-1,-1-1 1,0 1 0,-1-1 0,1 1 0,0-1 0,-3 3 0,-5 2-11,-1 0 1,0-1-1,-20 9 1,-19 12-450,49-26 413,0-1 0,0 1 0,0 0 1,0-1-1,0 1 0,0 0 0,0 0 0,1 0 0,-1 0 0,0 0 1,0 0-1,1 0 0,-1 0 0,1 0 0,-1 0 0,1 0 1,-1 1-1,1 1 0,0-3 33,0 1 0,0 0 0,0 0 0,0-1 1,1 1-1,-1 0 0,0-1 0,1 1 0,-1 0 0,1-1 0,-1 1 0,1-1 1,-1 1-1,1-1 0,-1 1 0,1-1 0,-1 1 0,1-1 0,-1 1 0,1-1 0,0 0 1,1 1-1,50 14 89,-34-11-150,-9-2 78,1 1-1,-1 1 1,0 0-1,0 0 0,8 6 1,-14-8-2,-1 0 1,0-1 0,1 1 0,-1 0 0,0 0-1,0 0 1,0 1 0,0-1 0,-1 0-1,1 1 1,-1-1 0,1 1 0,-1-1 0,0 1-1,0 0 1,0 0 0,0 0 0,-1-1-1,1 1 1,-1 0 0,1 3 0,-1-2 27,0-1 0,0 1 1,0 0-1,-1-1 1,1 1-1,-1-1 0,1 1 1,-1-1-1,0 0 1,-1 1-1,1-1 0,-1 0 1,1 0-1,-1 0 0,0 0 1,0 0-1,-3 3 1,-2 0 120,0-1 0,0-1 0,-1 1 0,0-1 0,0 0 0,-9 3 0,17-7-150,-15 6 58,6-1-117,-1-1 1,1 0-1,-1-1 1,0 0-1,0 0 0,-16 1 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52.186"/>
    </inkml:context>
    <inkml:brush xml:id="br0">
      <inkml:brushProperty name="width" value="0.05" units="cm"/>
      <inkml:brushProperty name="height" value="0.05" units="cm"/>
      <inkml:brushProperty name="color" value="#F6630D"/>
    </inkml:brush>
  </inkml:definitions>
  <inkml:trace contextRef="#ctx0" brushRef="#br0">0 4 7251,'0'0'7188,"0"-4"-7146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53.460"/>
    </inkml:context>
    <inkml:brush xml:id="br0">
      <inkml:brushProperty name="width" value="0.05" units="cm"/>
      <inkml:brushProperty name="height" value="0.05" units="cm"/>
      <inkml:brushProperty name="color" value="#F6630D"/>
    </inkml:brush>
  </inkml:definitions>
  <inkml:trace contextRef="#ctx0" brushRef="#br0">47 88 1281,'0'0'11560,"-7"-2"-9274,-24-6-285,23 4-695,10 0 485,11 2 474,8 1-2267,0 2 0,0 0 0,0 2-1,-1 0 1,41 12 0,-56-13 1,0-1 0,0 2 0,0-1 0,0 0 0,0 1 0,0 0 0,-1 0 0,0 1 0,1-1 0,-1 1 0,-1 0 0,1 0 0,0 0 0,-1 1 0,0-1 0,0 1 0,0-1 0,-1 1 0,1 0 0,-1 0 0,-1 1 0,1-1 0,0 0 0,-1 0 0,0 1 0,-1-1 0,1 1 0,-1 6 0,0-7-8,0 1 0,0 0 0,0-1 0,-1 1 0,0 0 0,0-1 0,0 1 0,-1-1 0,-3 9 0,3-11 0,-1 1 0,0-1 0,0 0 1,0 0-1,0 0 0,0 0 0,-1 0 0,1-1 0,-1 1 1,0-1-1,0 0 0,0 0 0,-6 1 0,-75 28-143,85-31 144,0-2 6,0-1-1,1 1 1,0-1-1,-1 1 1,1-1-1,0 1 1,0 0 0,0-1-1,0 1 1,1 0-1,-1 0 1,0 0-1,1 0 1,0 0 0,-1 0-1,4-2 1,37-28-274,-24 20 142,35-29-446,-1-1 1,83-90-1,-133 130 700,0 0 0,0-1 0,0 1 1,0-1-1,0 1 0,-1-1 0,1 1 0,-1-1 1,0 0-1,0 0 0,0 0 0,0 0 1,0 0-1,0 0 0,-1 0 0,1-3 0,-1 5 128,-8 5-236,1 0 0,0 0 0,1 1 0,-1-1 0,1 1 0,0 1-1,0-1 1,-6 8 0,6-5-11,-1 1-1,1 0 1,1 1-1,0-1 1,0 1-1,1 0 1,0 0-1,1 1 1,0-1 0,0 1-1,1-1 1,1 1-1,0 0 1,0 0-1,1 0 1,0-1-1,1 1 1,1 0-1,2 14 1,-2-22-37,-1 1 1,1-1-1,0 1 1,0-1-1,0 0 1,0 1-1,1-1 1,-1 0-1,1 0 1,0-1-1,-1 1 1,1-1-1,1 1 1,-1-1-1,0 0 1,6 3-1,1-1-463,0 1-1,0-2 0,0 1 0,19 3 0,5-3-3003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53.972"/>
    </inkml:context>
    <inkml:brush xml:id="br0">
      <inkml:brushProperty name="width" value="0.05" units="cm"/>
      <inkml:brushProperty name="height" value="0.05" units="cm"/>
      <inkml:brushProperty name="color" value="#F6630D"/>
    </inkml:brush>
  </inkml:definitions>
  <inkml:trace contextRef="#ctx0" brushRef="#br0">67 5 4306,'0'0'13369,"0"-1"-13295,-1 1 1,1 0 0,0-1-1,-1 1 1,1 0-1,-1-1 1,1 1 0,-1 0-1,1 0 1,-1 0 0,1-1-1,-1 1 1,1 0-1,-1 0 1,1 0 0,-1 0-1,1 0 1,-1 0-1,1 0 1,-1 0 0,1 0-1,-1 0 1,1 0-1,-1 1 1,1-1 0,-1 0-1,1 0 1,-1 0 0,0 1-1,-2 2-39,0 0 1,1-1-1,-1 2 0,1-1 0,0 0 0,0 0 1,0 1-1,0-1 0,0 1 0,1 0 0,-1-1 1,1 1-1,0 0 0,1 0 0,-1 0 0,0 0 1,1 0-1,0-1 0,1 8 0,-1-6-29,0-1 0,0 1 0,0-1 1,1 0-1,0 1 0,0-1 0,0 0 0,1 0 0,-1 1 0,1-1 0,0 0 0,0-1 0,0 1 0,1 0 1,0-1-1,-1 1 0,5 3 0,36 19 16,-33-21-17,1 1 0,-1 0-1,0 1 1,0 0 0,12 13 0,-22-20-5,1 0 0,0 1 1,-1 0-1,1-1 0,-1 1 1,1-1-1,-1 1 1,1 0-1,-1-1 0,1 1 1,-1 0-1,0 0 1,1-1-1,-1 1 0,0 0 1,0 0-1,1-1 0,-1 1 1,0 0-1,0 0 1,0 0-1,0-1 0,0 1 1,0 0-1,0 0 1,0 0-1,0 0 0,-1-1 1,1 1-1,0 0 0,-1 0 1,1-1-1,0 1 1,-1 0-1,1-1 0,-1 1 1,1 0-1,-1-1 1,1 1-1,-1 0 0,1-1 1,-1 1-1,0-1 0,1 1 1,-1-1-1,0 1 1,1-1-1,-1 0 0,0 1 1,0-1-1,1 0 1,-1 0-1,0 1 0,0-1 1,0 0-1,1 0 0,-1 0 1,-2 0-1,-54 5 40,51-5-33,-10 1-123,10 0-133,1 0-1,0-1 0,-1 0 0,1 0 1,-1 0-1,1 0 0,0-1 0,0 0 1,-1 0-1,-7-3 0,4-9-5152</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54.311"/>
    </inkml:context>
    <inkml:brush xml:id="br0">
      <inkml:brushProperty name="width" value="0.05" units="cm"/>
      <inkml:brushProperty name="height" value="0.05" units="cm"/>
      <inkml:brushProperty name="color" value="#F6630D"/>
    </inkml:brush>
  </inkml:definitions>
  <inkml:trace contextRef="#ctx0" brushRef="#br0">1 110 17144,'0'0'3377,"248"-80"-3377,-169 73-768,-4-3-1121,3-3-4450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56.004"/>
    </inkml:context>
    <inkml:brush xml:id="br0">
      <inkml:brushProperty name="width" value="0.05" units="cm"/>
      <inkml:brushProperty name="height" value="0.05" units="cm"/>
      <inkml:brushProperty name="color" value="#F6630D"/>
    </inkml:brush>
  </inkml:definitions>
  <inkml:trace contextRef="#ctx0" brushRef="#br0">286 4 15127,'0'0'4962,"0"0"-4943,0 0-1,0 0 1,1 0-1,-1 0 1,0 0-1,0 0 1,0-1-1,0 1 1,0 0-1,0 0 1,0 0-1,0 0 1,-1 0-1,1 0 1,0-1-1,0 1 1,0 0-1,0 0 1,0 0-1,0 0 1,0 0-1,0 0 1,0 0-1,0-1 1,0 1-1,0 0 1,0 0-1,-1 0 1,1 0-1,0 0 1,0 0-1,0 0 1,0 0-1,0 0 1,0 0-1,0 0 1,-1 0-1,1 0 1,0 0-1,0 0 1,0-1-1,0 1 1,0 0-1,0 0 1,-1 0-1,1 0 1,0 0-1,0 1 1,0-1-1,0 0 1,0 0-1,0 0 1,-1 0-1,1 0 1,0 0-1,0 0 1,0 0-1,0 0 1,0 0-1,0 0 1,0 0-1,-4 26 129,1 0 0,1-1-1,3 30 1,-1-22-123,0-32-43,0 0 0,1 0 0,-1 0 0,0 0 0,1 1-1,-1-1 1,1 0 0,-1 0 0,1 0 0,-1 0 0,1 0-1,0 0 1,0-1 0,-1 1 0,1 0 0,0 0 0,0 0 0,0-1-1,0 1 1,0 0 0,0-1 0,0 1 0,0-1 0,0 1-1,0-1 1,0 0 0,0 1 0,1-1 0,-1 0 0,0 0-1,0 0 1,0 0 0,2 0 0,48 0-714,-39-1 669,-1 0 34,-1-2 0,1 1-1,0-1 1,-1-1 0,0 0 0,0 0 0,0-1 0,0-1 0,-1 1 0,0-1 0,0-1 0,0 0 0,-1 0 0,0-1 0,-1 0-1,1 0 1,-1-1 0,-1 0 0,0 0 0,0 0 0,6-16 0,-12 68 1101,1-20-992,-1-4 17,0-1 0,-2 1 0,0-1 0,-1 1-1,-1-1 1,0 0 0,-1-1 0,-9 21 0,9-29-87,0-1-1,0 1 1,-1-1-1,0 0 1,0 0-1,0-1 1,-1 1-1,-1-1 1,1-1-1,-1 0 1,0 0-1,0 0 1,-1-1-1,0-1 1,0 1-1,0-1 1,-10 3-1,-11 0-89,1-2 0,-2 0 0,1-2 0,0-1 0,0-1 0,-1-2 0,-32-5 0,3-4-1664,5-3-1934</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58.960"/>
    </inkml:context>
    <inkml:brush xml:id="br0">
      <inkml:brushProperty name="width" value="0.05" units="cm"/>
      <inkml:brushProperty name="height" value="0.05" units="cm"/>
      <inkml:brushProperty name="color" value="#F6630D"/>
    </inkml:brush>
  </inkml:definitions>
  <inkml:trace contextRef="#ctx0" brushRef="#br0">106 1 4946,'0'0'4605,"-5"16"-4442,-17 52 10,21-65-123,1-1-1,0 1 0,0-1 1,0 1-1,0 0 0,0-1 1,0 1-1,0-1 1,1 1-1,0-1 0,-1 0 1,1 1-1,0-1 1,0 1-1,0-1 0,0 0 1,1 0-1,-1 0 0,1 0 1,-1 0-1,1 0 1,0 0-1,0 0 0,0 0 1,0-1-1,0 1 1,0-1-1,0 0 0,0 1 1,4 0-1,10 11 314,-13-10-250,0-1-35,0 0-1,-1 1 0,0-1 1,1 1-1,-1-1 0,0 1 1,0 0-1,-1 0 0,1 0 1,-1 0-1,1 0 0,-1 0 1,0 0-1,0 0 0,0 0 1,-1 1-1,1-1 0,-1 0 1,1 1-1,-2 4 0,-2-7 269,-1 0-1,1 0 0,-1-1 1,0 1-1,0-1 0,1 0 1,-1 0-1,-5 0 1,7 0-107,-31-1 556,16 0-989,0 1 0,0 1 0,-23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33.187"/>
    </inkml:context>
    <inkml:brush xml:id="br0">
      <inkml:brushProperty name="width" value="0.05" units="cm"/>
      <inkml:brushProperty name="height" value="0.05" units="cm"/>
      <inkml:brushProperty name="color" value="#E71224"/>
    </inkml:brush>
  </inkml:definitions>
  <inkml:trace contextRef="#ctx0" brushRef="#br0">1 142 3265,'203'-99'11806,"-162"79"-4758,-29 20-6938,483-15-2578,-518 13 612,-38-2-374,23 3-2517,9 1-2883</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9:59.313"/>
    </inkml:context>
    <inkml:brush xml:id="br0">
      <inkml:brushProperty name="width" value="0.05" units="cm"/>
      <inkml:brushProperty name="height" value="0.05" units="cm"/>
      <inkml:brushProperty name="color" value="#F6630D"/>
    </inkml:brush>
  </inkml:definitions>
  <inkml:trace contextRef="#ctx0" brushRef="#br0">18 0 16343,'0'0'3589,"0"15"-3747,1 30 103,0-27 63,0-1 0,-1 1-1,-1-1 1,-1 1 0,0-1 0,-1 0 0,-8 26 0,11-43-23,-1 0 0,1 0 0,0 0 0,0 1 0,0-1 0,0 0-1,0 0 1,-1 1 0,1-1 0,0 0 0,0 0 0,0 1 0,0-1-1,0 0 1,0 1 0,0-1 0,0 0 0,0 0 0,0 1 0,0-1-1,0 0 1,0 0 0,0 1 0,1-1 0,-1 0 0,0 0 0,0 1-1,0-1 1,0 0 0,0 0 0,1 1 0,-1-1 0,0 0 0,0 0-1,0 0 1,0 1 0,1-1 0,-1 0 0,0 0 0,1 0 0,14-1-223,29-14 25,-32 10-95,65-23-2240,-75 26 315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00.065"/>
    </inkml:context>
    <inkml:brush xml:id="br0">
      <inkml:brushProperty name="width" value="0.05" units="cm"/>
      <inkml:brushProperty name="height" value="0.05" units="cm"/>
      <inkml:brushProperty name="color" value="#F6630D"/>
    </inkml:brush>
  </inkml:definitions>
  <inkml:trace contextRef="#ctx0" brushRef="#br0">17 1 16440,'0'0'1875,"0"18"-1819,0 142 174,0-159-231,0 0 0,0 1 1,-1-1-1,1 0 0,0 1 1,-1-1-1,1 0 0,-1 1 1,1-1-1,-1 0 1,1 0-1,-1 0 0,0 0 1,0 1-1,0-1 0,-1 1 1,-5 10 96,10-34-17,-3 18-82,0-1 1,0 0 0,1 0-1,0 0 1,0 1 0,0-1-1,1 0 1,0 1-1,0-1 1,0 1 0,0 0-1,5-7 1,-7 10 2,0 0 0,1 0 0,-1 0-1,1 1 1,-1-1 0,1 0 0,-1 0 0,1 0 0,-1 0 0,1 1 0,0-1-1,-1 0 1,1 1 0,0-1 0,0 0 0,-1 1 0,1-1 0,0 1 0,0-1-1,0 1 1,0 0 0,0-1 0,0 1 0,0 0 0,-1 0 0,1-1 0,0 1-1,0 0 1,0 0 0,0 0 0,0 0 0,0 0 0,1 1 0,1 1-20,-1 1 1,-1-1 0,1 1-1,0 0 1,-1 0 0,1 0-1,-1 0 1,0 0 0,1 5-1,5 10 40,0 0-1,1 0 0,1 0 0,13 19 1,-21-36 24,-1-1 0,1 0 0,-1 0 0,1 1 0,-1-1 0,1 0 0,-1 0 0,1 0 0,-1 1 0,1-1 0,-1 0 0,1 0 0,-1 0 0,1 0 0,-1 0 0,1 0 0,0 0 0,-1 0 0,1 0 0,-1-1 0,1 1 0,-1 0 0,1 0 0,-1 0 0,1 0 0,-1-1 0,1 1 0,-1 0 0,0-1 0,1 1 0,-1 0 0,1-1 0,-1 1 0,0 0 0,1-1 0,-1 1 0,0-1 0,1 1 0,-1-1 0,0 1 0,0-1 0,0 1 0,1-1 0,-1 1 0,0-1 0,0 1 0,0-2 0,16-30-76,-15 29 158,29-102-147,-29 104 7,-1 0 1,1-1-1,0 1 1,0 0 0,0-1-1,0 1 1,1 0 0,-1 0-1,0 0 1,1 0 0,-1 0-1,0 0 1,1 1 0,-1-1-1,1 0 1,-1 1 0,1-1-1,-1 1 1,1-1-1,-1 1 1,1 0 0,0-1-1,2 1 1,45 0-557,-32 1 423,8-2-21,-12 0 107,0 1-1,0 0 1,0 0-1,18 4 0,-29-3 40,0-1-1,0 1 0,1-1 0,-1 1 0,0 0 0,0 0 1,0 0-1,0 0 0,0 0 0,-1 0 0,1 0 0,0 1 1,0-1-1,-1 1 0,1-1 0,-1 1 0,1 0 0,-1 0 1,0-1-1,0 1 0,1 0 0,-1 0 0,-1 0 0,1 0 1,0 0-1,0 0 0,-1 1 0,1-1 0,-1 0 0,0 0 1,0 5-1,-4 113-169,4-120 298,4-1-25,0-1-65,0 0 0,1 0 0,-1 0 0,0 0 1,-1-1-1,1 0 0,0 0 0,-1 0 1,1 0-1,-1-1 0,0 1 0,0-1 1,-1 0-1,1 0 0,2-5 0,-3 6-49,0-1 0,0 1-1,-1-1 1,1 0-1,-1 1 1,0-1 0,0 0-1,-1 0 1,1 0-1,-1 0 1,1 0 0,-1 0-1,0 1 1,-1-1-1,1 0 1,-1 0 0,0 0-1,1 0 1,-4-7-1,1 9-51,0 0-1,0 0 0,0 0 1,0 1-1,0-1 0,0 1 0,0 0 1,-1 0-1,1 0 0,0 0 1,-1 1-1,1-1 0,-1 1 1,1 0-1,-7 0 0,-12 3-4039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00.409"/>
    </inkml:context>
    <inkml:brush xml:id="br0">
      <inkml:brushProperty name="width" value="0.05" units="cm"/>
      <inkml:brushProperty name="height" value="0.05" units="cm"/>
      <inkml:brushProperty name="color" value="#F6630D"/>
    </inkml:brush>
  </inkml:definitions>
  <inkml:trace contextRef="#ctx0" brushRef="#br0">1 15 19145,'0'0'3313,"0"-15"-3329,0 23-2625,0 18 608,0 5-1841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00.830"/>
    </inkml:context>
    <inkml:brush xml:id="br0">
      <inkml:brushProperty name="width" value="0.05" units="cm"/>
      <inkml:brushProperty name="height" value="0.05" units="cm"/>
      <inkml:brushProperty name="color" value="#F6630D"/>
    </inkml:brush>
  </inkml:definitions>
  <inkml:trace contextRef="#ctx0" brushRef="#br0">21 34 14727,'0'0'7062,"-3"-5"-6459,-11-18-203,10 18 176,6 10-588,-1 0 1,-1 0-1,1 0 0,-1 0 1,0 0-1,0 0 0,0 0 1,-2 8-1,0 7 34,2 25-84,0 18 141,0-20-3388</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01.394"/>
    </inkml:context>
    <inkml:brush xml:id="br0">
      <inkml:brushProperty name="width" value="0.05" units="cm"/>
      <inkml:brushProperty name="height" value="0.05" units="cm"/>
      <inkml:brushProperty name="color" value="#F6630D"/>
    </inkml:brush>
  </inkml:definitions>
  <inkml:trace contextRef="#ctx0" brushRef="#br0">1 31 13126,'0'0'6760,"6"-2"-6213,18-6-441,1 2-1,0 1 1,0 1 0,0 1-1,0 1 1,50 3-1,-72-1-111,-1 0 0,0 0 0,0 1 0,0-1 0,0 1 0,1-1 0,-1 1 0,0 0 0,0 0 0,0 0 0,0 0 0,-1 0 0,1 1 0,0-1 0,0 0 0,-1 1 0,1-1 0,-1 1 0,1 0 0,-1-1 0,1 1 0,-1 0 0,0 0 0,0 0 0,0 0 0,0 0 0,-1 0 0,1 0 0,0 0 0,-1 1 0,1-1 0,-1 0 0,0 0 0,0 0 0,0 1 0,0-1 0,0 0 0,0 0 0,-1 0 0,1 1 0,-1-1 0,0 0 0,1 0 0,-1 0 0,0 0 0,0 0 0,-2 3 0,-3 1 18,0 0 0,0 0-1,0-1 1,-1 0 0,0 0-1,0 0 1,-1-1 0,-13 6-1,-72 26 326,76-31-208,198 0-638,-135-6-49,-31 0-202,0 0 0,1 1 0,-1 0 0,0 2 0,1 0 0,-1 0 0,20 7 0,-11 5-3992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01.858"/>
    </inkml:context>
    <inkml:brush xml:id="br0">
      <inkml:brushProperty name="width" value="0.05" units="cm"/>
      <inkml:brushProperty name="height" value="0.05" units="cm"/>
      <inkml:brushProperty name="color" value="#F6630D"/>
    </inkml:brush>
  </inkml:definitions>
  <inkml:trace contextRef="#ctx0" brushRef="#br0">1 1 15687,'0'0'5139,"0"18"-5203,8-3 31,4 4-383,1-1-1537,-1 1-2225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02.231"/>
    </inkml:context>
    <inkml:brush xml:id="br0">
      <inkml:brushProperty name="width" value="0.05" units="cm"/>
      <inkml:brushProperty name="height" value="0.05" units="cm"/>
      <inkml:brushProperty name="color" value="#F6630D"/>
    </inkml:brush>
  </inkml:definitions>
  <inkml:trace contextRef="#ctx0" brushRef="#br0">1 1 13766,'0'0'1921</inkml:trace>
  <inkml:trace contextRef="#ctx0" brushRef="#br0" timeOffset="1">1 1 14279,'70'113'3969,"-70"-111"-3632,0 2-337</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18.195"/>
    </inkml:context>
    <inkml:brush xml:id="br0">
      <inkml:brushProperty name="width" value="0.05" units="cm"/>
      <inkml:brushProperty name="height" value="0.05" units="cm"/>
      <inkml:brushProperty name="color" value="#F6630D"/>
    </inkml:brush>
  </inkml:definitions>
  <inkml:trace contextRef="#ctx0" brushRef="#br0">18 22 3137,'0'0'15077,"-17"-9"-13079,17 8-1988,0 1 1,0 0-1,0-1 0,0 1 1,0 0-1,0 0 0,0-1 1,0 1-1,0 0 0,0-1 1,0 1-1,0 0 0,0-1 1,0 1-1,0 0 0,0-1 1,0 1-1,0 0 1,1 0-1,-1-1 0,0 1 1,0 0-1,0 0 0,0-1 1,1 1-1,-1 0 0,0 0 1,0 0-1,1-1 0,-1 1 1,0 0-1,0 0 0,1 0 1,-1 0-1,0-1 0,1 1 1,-1 0-1,0 0 0,0 0 1,1 0-1,21-2 32,34 7-267,-48-4 243,158 6-1128,-168 39 1361,-1-30-208,-1-1 1,0 0 0,-13 27-1,-8 29 25,17-32-139,-11 43 356,17-76-465,0 0 0,0 0 0,-1 0 0,0 0-1,0-1 1,0 1 0,-1-1 0,0 0 0,-7 9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18.547"/>
    </inkml:context>
    <inkml:brush xml:id="br0">
      <inkml:brushProperty name="width" value="0.05" units="cm"/>
      <inkml:brushProperty name="height" value="0.05" units="cm"/>
      <inkml:brushProperty name="color" value="#F6630D"/>
    </inkml:brush>
  </inkml:definitions>
  <inkml:trace contextRef="#ctx0" brushRef="#br0">0 23 14150,'0'0'3506,"58"-4"-4290,0 4 656,4 0-64,-4-2-993,-4-5-1472,-4-2-7428</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19.062"/>
    </inkml:context>
    <inkml:brush xml:id="br0">
      <inkml:brushProperty name="width" value="0.05" units="cm"/>
      <inkml:brushProperty name="height" value="0.05" units="cm"/>
      <inkml:brushProperty name="color" value="#F6630D"/>
    </inkml:brush>
  </inkml:definitions>
  <inkml:trace contextRef="#ctx0" brushRef="#br0">2 15 14439,'0'0'3065,"0"9"-2905,-1 6-90,1-1 20,0 0-1,1 1 1,4 20-1,-4-31-75,0 1 0,1 0-1,-1 0 1,1 0-1,0-1 1,1 1 0,-1-1-1,1 1 1,0-1-1,0 0 1,0 0 0,0 0-1,1-1 1,7 7-1,-6-8-88,-1 1-1,0-1 1,1 0-1,0 0 1,0 0-1,-1 0 1,1-1 0,0 0-1,0 0 1,0-1-1,0 1 1,1-1-1,-1 0 1,0 0-1,7-2 1,-9 2 26,-1 0 0,1-1 1,-1 1-1,1-1 0,-1 0 1,1 0-1,-1 0 0,1 0 1,-1 0-1,0 0 0,0-1 1,0 1-1,1-1 0,-1 1 1,-1-1-1,1 0 0,0 0 1,0 0-1,-1 0 0,1 0 1,-1 0-1,1-1 0,-1 1 1,0 0-1,0-1 0,0 1 0,-1-1 1,1 1-1,0-5 0,0 6 35,0-59-441,-1 57 481,-1-1 1,1 1-1,-1-1 1,0 1-1,0-1 1,0 1-1,0-1 1,-1 1-1,1 0 1,-1 0-1,0 0 1,0 0-1,-3-4 1,2 4 91,1 1 162,0 1 1,0-1-1,0-1 1,0 1 0,0 0-1,1 0 1,-1-1 0,1 1-1,-1-1 1,1 1 0,0-1-1,0 1 1,0-1-1,0-3 1,1 5-99,298 1-1954,-309 20 1596,-10-2 315,17-16-104,1 1 0,0-1 0,-1 1 1,1 0-1,0 0 0,0 0 0,1 1 0,-1-1 0,1 0 0,-1 1 0,1 0 0,0-1 0,0 1 0,1 0 0,-1 0 0,1 0 0,0 0 0,0 1 0,0-1 0,1 0 0,-1 6 0,1-8-33,0 1 1,0-1-1,0 0 0,0 0 1,0 0-1,1 1 1,-1-1-1,1 0 0,-1 0 1,1 0-1,0 0 1,0 0-1,0 0 1,0 0-1,0 0 0,0-1 1,1 1-1,-1 0 1,0 0-1,1-1 1,0 1-1,2 1 0,0-1 9,1 0 0,0 0 0,0 0-1,-1-1 1,1 0 0,0 0-1,0 0 1,0-1 0,6 1-1,-6-1-20,1 1 20,0-1 0,0 1 0,0-1-1,0-1 1,0 1 0,0-1-1,11-3 1,-16 4-12,0 0 1,0-1-1,0 0 0,-1 1 0,1-1 1,0 1-1,0-1 0,0 0 0,0 0 1,-1 1-1,1-1 0,0 0 0,-1 0 1,1 0-1,-1 0 0,1 0 1,-1 0-1,1 0 0,0-1 0,-1-1-22,0 0 0,1 1 0,-1-1 0,0 0 0,0 1 0,-1-1 0,1 0 0,0 0 0,-1 1-1,-1-6 1,-1 3 11,0-1 0,-1 1 0,1 0 0,-1-1 0,0 2 0,-1-1 0,1 0 0,-1 1 0,1 0 0,-1 0 0,-1 0 0,1 1 0,-8-4 0,1 0-65,1 1 1,-1 1-1,0 0 0,0 1 1,-23-6-1,32 10-39,1-1 1,-1 1-1,0-1 0,0 1 0,1 0 0,-1 0 1,0 1-1,0-1 0,1 0 0,-1 1 1,0 0-1,1-1 0,-1 1 0,0 0 1,1 1-1,0-1 0,-1 0 0,1 1 1,0-1-1,-1 1 0,1 0 0,0 0 0,0-1 1,0 1-1,0 1 0,1-1 0,-1 0 1,1 0-1,-3 6 0,-20 24-2305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42.362"/>
    </inkml:context>
    <inkml:brush xml:id="br0">
      <inkml:brushProperty name="width" value="0.05" units="cm"/>
      <inkml:brushProperty name="height" value="0.05" units="cm"/>
    </inkml:brush>
  </inkml:definitions>
  <inkml:trace contextRef="#ctx0" brushRef="#br0">1 1 1040,'0'0'16843,"4"1"-13469,26 4-3275,560 4 219,-551-8-371,41 8 1,-40-4-88,46 0 1,-114-7-515,-18-7-1045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26.883"/>
    </inkml:context>
    <inkml:brush xml:id="br0">
      <inkml:brushProperty name="width" value="0.05" units="cm"/>
      <inkml:brushProperty name="height" value="0.05" units="cm"/>
      <inkml:brushProperty name="color" value="#F6630D"/>
    </inkml:brush>
  </inkml:definitions>
  <inkml:trace contextRef="#ctx0" brushRef="#br0">2 0 16183,'0'0'1911,"-1"1"-1826,1-1 1,0 0-1,0 1 0,0-1 1,0 1-1,0-1 1,-1 1-1,1-1 1,0 1-1,0-1 1,0 1-1,0-1 1,1 1-1,-1-1 0,0 1 1,0-1-1,0 1 1,0-1-1,0 1 1,1-1-1,-1 1 1,0-1-1,0 1 1,1-1-1,-1 1 0,0-1 1,1 0-1,-1 1 1,0-1-1,1 0 1,0 1-1,53 4 67,1-3-1,58-5 1,-10 1-28,254 1 212,1160 17-101,534-2-130,-1236-17-98,1672 5-538,-2833 5-7166,120-7-5445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28.310"/>
    </inkml:context>
    <inkml:brush xml:id="br0">
      <inkml:brushProperty name="width" value="0.05" units="cm"/>
      <inkml:brushProperty name="height" value="0.05" units="cm"/>
      <inkml:brushProperty name="color" value="#F6630D"/>
    </inkml:brush>
  </inkml:definitions>
  <inkml:trace contextRef="#ctx0" brushRef="#br0">0 30 13926,'0'0'4296,"38"-20"-1316,-37 19-2938,0 0 1,-1 1-1,1-1 1,0 0-1,0 1 1,0-1-1,-1 0 1,1 1-1,0-1 1,0 1-1,0 0 1,0-1-1,0 1 1,0 0-1,0-1 1,0 1-1,0 0 1,1 0-1,-1 0 1,0 0-1,0 0 1,0 0-1,0 0 1,0 0 0,0 0-1,1 1 1,0 27 1061,-3-2-1438,0 10 338,-12 60 0,7-59 5,-3 62 1,9-74-5,-1-5 1,1 0 0,1 0 0,0 0 0,2 0 0,0 0 0,2 0 0,6 21 0,11 8 6,-3 2 0,-2 0 0,-2 1 0,-2 0 0,6 62 0,-11 406-46,-11-299 36,7 1015-127,-3-1218 130,0 0 1,1 0 0,1 0 0,1 0-1,1-1 1,0 1 0,1-1 0,1 0-1,0-1 1,1 0 0,1 0 0,11 14-1,-4-5 9,-1 0 0,-2 0 0,0 1 0,-2 1-1,-1 0 1,-1 1 0,-2 0 0,0 0 0,-2 1 0,2 37-1,-5-50-5,1-1-1,0 1 1,1 0-1,1-1 1,11 25-1,-10-26-5,0-1 0,-1 1 0,-1 1-1,0-1 1,-1 0 0,-1 1-1,1 15 1,-2 17-1,1 0 1,3 0-1,19 80 0,-22-109 58,-3-8-2767</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29.178"/>
    </inkml:context>
    <inkml:brush xml:id="br0">
      <inkml:brushProperty name="width" value="0.05" units="cm"/>
      <inkml:brushProperty name="height" value="0.05" units="cm"/>
      <inkml:brushProperty name="color" value="#F6630D"/>
    </inkml:brush>
  </inkml:definitions>
  <inkml:trace contextRef="#ctx0" brushRef="#br0">50 51 11077,'0'0'6491,"-10"3"-5907,6-2-913,-27 8 2026,27-5-507,22-2-674,527-21 220,959 41-525,-705-7-134,-306-13-290,480 19-446,-31 0 975,-501-18-179,854-2-134,-981-10-3,90-2-32,-15 13 11,-406-12-513,17 9 530,-23-11-1113,0-1-1,-27-22 1,3-11-3616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30.508"/>
    </inkml:context>
    <inkml:brush xml:id="br0">
      <inkml:brushProperty name="width" value="0.05" units="cm"/>
      <inkml:brushProperty name="height" value="0.05" units="cm"/>
      <inkml:brushProperty name="color" value="#F6630D"/>
    </inkml:brush>
  </inkml:definitions>
  <inkml:trace contextRef="#ctx0" brushRef="#br0">232 96 7908,'0'0'8403,"-6"-4"-8216,-1 0-107,4 2-28,1 1 1,-1 0-1,1-1 1,-1 1-1,1-1 0,0 0 1,0 0-1,-1 0 1,1 0-1,-1-3 1,-3-8 2424,-6-7-966,-37-12 861,48 64-2507,2-21 110,-26 457 107,18-405-71,4 97 0,4-127-14,3 1-1,0-1 0,2 0 0,17 52 0,-21-78 7,19 48 19,-3 2 1,-3 0 0,16 111-1,-27 135 80,-23-127-37,1-9-74,13-22 48,27 273-1,-10-153-62,-12-179 59,14 114 0,8-31 3,1 229 1,-23-396-44,0-1 1,0 1-1,0-1 1,0 1-1,0-1 1,0 1-1,0-1 1,0 1-1,0-1 1,-1 1-1,1-1 0,-1 1 1,1-1-1,-1 0 1,0 1-1,1-1 1,-1 0-1,0 1 1,0-1-1,0 0 1,0 0-1,0 0 1,-1 1-1,-2-1-45,1 0 0,0 0-1,-1 0 1,1-1 0,-1 0 0,1 0 0,-1 0-1,1 0 1,-7-1 0,-4-1-336,-1-1 1,1 0-1,0-1 0,0-1 0,0 0 1,-22-12-1,-60-31-4203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31.891"/>
    </inkml:context>
    <inkml:brush xml:id="br0">
      <inkml:brushProperty name="width" value="0.05" units="cm"/>
      <inkml:brushProperty name="height" value="0.05" units="cm"/>
      <inkml:brushProperty name="color" value="#F6630D"/>
    </inkml:brush>
  </inkml:definitions>
  <inkml:trace contextRef="#ctx0" brushRef="#br0">63 0 10757,'0'0'3447,"5"1"-2932,-4-1-491,0 1 0,0-1 0,0 0 0,0 0 0,0 0 0,0 1 0,1-1 1,-1 1-1,0-1 0,0 1 0,0-1 0,-1 1 0,1 0 0,0-1 0,0 1 0,0 0 1,0 0-1,-1 0 0,1-1 0,0 1 0,-1 0 0,1 0 0,0 0 0,-1 0 0,1 0 1,-1 0-1,0 0 0,1 0 0,-1 1 0,0-1 0,0 0 0,1 0 0,-1 0 0,0 0 0,0 0 1,0 0-1,-1 1 0,1-1 0,0 0 0,0 0 0,-1 0 0,1 0 0,0 0 0,-1 0 1,1 0-1,-1 0 0,1 0 0,-1 0 0,0 0 0,1 0 0,-1 0 0,0 0 0,0-1 0,0 1 1,0 1-1,-8 5 7,0-1 1,0 0 0,-1 0-1,-11 5 1,-3-5 4260,1499-23-3498,832 10 826,-2135 11-1609,1718 28 2,-1186-19-5,-6 0-69,-607-13 37,443 14-51,-399-4 75,-133-10-27,-7 0-127,-178-10-881,-11-1-2861,127 11 1439,-10 0-661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33.138"/>
    </inkml:context>
    <inkml:brush xml:id="br0">
      <inkml:brushProperty name="width" value="0.05" units="cm"/>
      <inkml:brushProperty name="height" value="0.05" units="cm"/>
      <inkml:brushProperty name="color" value="#F6630D"/>
    </inkml:brush>
  </inkml:definitions>
  <inkml:trace contextRef="#ctx0" brushRef="#br0">81 49 5314,'0'0'13303,"0"-5"-12290,0 4-1015,1 0 104,-1-1 0,0 1 0,0-1 1,0 0-1,0 1 0,0-1 0,0 1 0,-1-1 0,1 0 0,0 1 0,-1-1 0,1 1 1,-1-1-1,0 1 0,1-1 0,-1 1 0,0 0 0,0-1 0,0 1 0,0 0 1,0 0-1,0 0 0,0-1 0,0 1 0,-1 0 0,1 1 0,0-1 0,-1 0 0,1 0 1,-1 0-1,-2 0 0,4 1-93,0 0 0,-1 0 1,1 0-1,0 0 0,-1 0 0,1 0 1,0 0-1,-1 0 0,1 0 1,0 0-1,-1 0 0,1 0 0,0 0 1,-1 0-1,1 0 0,0 1 1,-1-1-1,1 0 0,0 0 0,0 0 1,-1 1-1,1-1 0,0 0 1,0 0-1,-1 1 0,1-1 0,0 0 1,0 0-1,0 1 0,-1-1 0,1 0 1,0 1-1,0-1 0,0 0 1,0 1-1,0-1 0,0 0 0,0 1 1,0 0-1,-7 26 50,3 35-81,4-32 18,-22 516 40,10-366-34,10 187-1,5-167-1,-4-102-1,6 306-8,3-272 6,24 135 0,28 157 51,-47-290-8,-8 246 0,-7-205-24,2 263-235,0-529-5127,0 19-6169</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34.071"/>
    </inkml:context>
    <inkml:brush xml:id="br0">
      <inkml:brushProperty name="width" value="0.05" units="cm"/>
      <inkml:brushProperty name="height" value="0.05" units="cm"/>
      <inkml:brushProperty name="color" value="#F6630D"/>
    </inkml:brush>
  </inkml:definitions>
  <inkml:trace contextRef="#ctx0" brushRef="#br0">300 36 11045,'0'0'149,"-33"-3"190,-106-9-13,49-1 2142,65 7-1767,16 4 3612,9 2-4258,0 0 0,1 0 0,-1 1 0,0-1 0,0 0-1,0 0 1,0 0 0,0 0 0,0 0 0,0 0 0,0 0 0,0 0 0,0 1-1,0-1 1,0 0 0,0 0 0,0 0 0,0 0 0,0 0 0,0 0-1,0 0 1,0 1 0,0-1 0,0 0 0,0 0 0,0 0 0,-1 0 0,1 0-1,0 0 1,0 0 0,0 0 0,0 0 0,0 1 0,0-1 0,0 0-1,0 0 1,0 0 0,0 0 0,-1 0 0,1 0 0,0 0 0,0 0 0,0 0-1,0 0 1,0 0 0,0 0 0,0 0 0,0 0 0,-1 0 0,1 0-1,0 0 1,0 0 0,0 0 0,0 0 0,0 0 0,0 0 0,0 0-1,-1 0 1,1 0 0,0 0 0,0 0 0,0 0 0,0 0 0,1 17-298,-1 50 258,2-1 0,4 1-1,16 78 1,12 19 11,-7 1 0,-7 1 0,-2 207 0,-18-292-14,2 12 22,-5 0 1,-17 115-1,1-67-31,7 0 1,6 163-1,10-236 21,3 0-1,4-1 0,2 0 0,23 67 0,24 127 144,-47-123-120,-6 251 0,-9-222-37,3-112-14,-3 61 6,1-112-6,0-1 1,0 1-1,0-1 1,-1 0-1,0 0 1,1 0-1,-1 1 1,0-2-1,0 1 1,-1 0-1,1 0 1,0-1 0,-1 1-1,0-1 1,0 0-1,0 0 1,0 0-1,0 0 1,-6 3-1,9-6-21,-1 1-1,1 0 1,-1-1-1,1 1 1,0 0-1,-1-1 1,1 1 0,0-1-1,-1 1 1,1-1-1,0 1 1,-1-1-1,1 1 1,0-1-1,0 1 1,0-1-1,0 1 1,0-1-1,-1 1 1,1-1-1,0 1 1,0-1 0,0 1-1,0-1 1,1 1-1,-1-1 1,0 0-1,0 1 1,0-2-1,0-5-261,-3-45-2629,3-26-5397</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34.925"/>
    </inkml:context>
    <inkml:brush xml:id="br0">
      <inkml:brushProperty name="width" value="0.05" units="cm"/>
      <inkml:brushProperty name="height" value="0.05" units="cm"/>
      <inkml:brushProperty name="color" value="#F6630D"/>
    </inkml:brush>
  </inkml:definitions>
  <inkml:trace contextRef="#ctx0" brushRef="#br0">54 34 7716,'0'0'7987,"-9"-6"-6912,-26-16 11,26 16 2951,9 17-3944,4 103 12,5-1 0,5-1 0,5 0 1,55 181-1,-44-191-75,69 251 213,-81-273-114,-4 1 1,6 123-1,-17-51-59,-6-1-1,-6 0 0,-35 175 1,15-173-52,6 2 1,-4 224 0,27-290-15,-2 5 22,20 167 0,7 14-16,-21-217-562,-15-109-699,8 41-150,0-1 1,1 0-1,-2-20 0,3-21-11637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35.733"/>
    </inkml:context>
    <inkml:brush xml:id="br0">
      <inkml:brushProperty name="width" value="0.05" units="cm"/>
      <inkml:brushProperty name="height" value="0.05" units="cm"/>
      <inkml:brushProperty name="color" value="#F6630D"/>
    </inkml:brush>
  </inkml:definitions>
  <inkml:trace contextRef="#ctx0" brushRef="#br0">282 7 9668,'0'0'9717,"-4"-6"-8443,4 6-1263,0 0-1,0 0 1,0 0 0,0 0-1,0 0 1,0 1-1,0-1 1,0 0 0,0 0-1,0 0 1,0 0-1,0 0 1,0 0 0,-1 0-1,1 0 1,0 0-1,0 0 1,0 0 0,0 0-1,0 0 1,0 1-1,0-1 1,0 0 0,0 0-1,0 0 1,0 0-1,-1 0 1,1 0 0,0 0-1,0 0 1,0 0-1,0 0 1,0 0 0,0 0-1,0 0 1,0 0-1,0 0 1,-1 0 0,1 0-1,0 0 1,0 0-1,0 0 1,0 0 0,0 0-1,0 0 1,0-1-1,0 1 1,0 0 0,0 0-1,-1 0 1,1 0-1,0 0 1,0 0 0,0 0-1,0 0 1,0 0-1,0 0 1,0 0 0,0 0-1,0-1 1,0 1-1,-17 267 1479,17-190-1332,3 1 0,3 0-1,28 132 1,4-65-112,-7-38-13,-6 0 0,23 216 0,-46-53 69,-5-223-81,-1 0-1,-3 0 1,-21 75-1,-2-28 31,-61 223 50,77-251-86,2 0 0,-6 129 0,16-129-9,2 0 0,3 0 0,2-1 0,26 112-1,0-68 19,-4 1 0,-5 0-1,8 131 1,-27-175 1,-6 66 0,3-128-36,0 0 0,-1 1 0,1-1 0,-1 0 0,0 0 0,-1 0 0,1 0 0,-1 0 0,1-1 0,-1 1 0,0 0 0,-1-1 0,1 1 0,0-1 0,-1 0 0,0 0 0,0 0 0,0 0 0,0 0 0,0 0 0,-1-1 0,1 0 0,-1 0 0,0 0 0,1 0 0,-1 0 0,0-1 0,0 0 0,0 1 0,0-2 0,0 1 0,-1 0 0,-4-1 0,-1 1-61,1-1 1,-1-1-1,1 0 0,-1 0 1,1-1-1,-1 0 1,1 0-1,0-1 0,0-1 1,0 1-1,0-1 1,1-1-1,-14-9 0,-48-45-3075,-8-16-6045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37.728"/>
    </inkml:context>
    <inkml:brush xml:id="br0">
      <inkml:brushProperty name="width" value="0.05" units="cm"/>
      <inkml:brushProperty name="height" value="0.05" units="cm"/>
      <inkml:brushProperty name="color" value="#F6630D"/>
    </inkml:brush>
  </inkml:definitions>
  <inkml:trace contextRef="#ctx0" brushRef="#br0">1 38 16295,'0'0'4829,"3"-2"-4885,8 2 40,0 1 0,0 0 0,-1 1-1,1 0 1,-1 1 0,1 0 0,-1 1-1,0 0 1,0 0 0,-1 1 0,1 0-1,13 11 1,-18-13 9,-1 1-1,1 0 1,-1 0 0,0 1-1,0-1 1,0 1 0,-1-1-1,1 1 1,-1 0 0,0 1-1,-1-1 1,1 0 0,-1 1-1,0 0 1,-1-1 0,1 1-1,-1 0 1,0 0 0,-1 0-1,1 0 1,-1 0-1,0 0 1,-1-1 0,-1 11-1,1-12-13,-1 0-1,0-1 0,0 1 0,0-1 0,0 0 0,0 1 1,-1-1-1,0 0 0,1 0 0,-1-1 0,0 1 0,0 0 0,-1-1 1,1 0-1,0 0 0,-1 0 0,1 0 0,-1 0 0,0-1 0,-7 2 1,10-5 46,1 1 1,0-1 0,-1 0 0,1 0 0,0 0-1,0 0 1,0 0 0,1 1 0,-1-1-1,0 0 1,1-3 0,5-7-37,1 1 1,-1 0-1,2 0 0,-1 0 0,2 1 1,-1 0-1,1 1 0,1 0 1,11-9-1,38-41-50,-53 51 117,-2 4 21,0-1 0,0 0 0,0 0 1,0 0-1,-1 0 0,0-1 0,0 0 0,-1 1 0,1-1 1,-1 0-1,-1 0 0,3-8 0,-4 13 190,-7 30-489,4-22 223,-1 1-1,1 0 0,0 0 1,1 0-1,0 0 0,0 0 0,0 0 1,1 0-1,1 13 0,0-19-9,0-1 0,1 1 0,-1 0 0,1-1 0,-1 1 0,1-1 0,0 1 0,-1-1 0,1 1 0,0-1 0,0 0 0,0 1 0,0-1 0,1 0 0,-1 0 0,0 0 0,0 1 0,1-2 0,-1 1 0,1 0 0,-1 0 1,1 0-1,-1-1 0,1 1 0,-1 0 0,1-1 0,2 1 0,53 10-678,-49-10 507,55 4-1738,0-4-1638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24.437"/>
    </inkml:context>
    <inkml:brush xml:id="br0">
      <inkml:brushProperty name="width" value="0.05" units="cm"/>
      <inkml:brushProperty name="height" value="0.05" units="cm"/>
      <inkml:brushProperty name="color" value="#E71224"/>
    </inkml:brush>
  </inkml:definitions>
  <inkml:trace contextRef="#ctx0" brushRef="#br0">1 63 14150,'0'0'3231,"9"-6"-2598,28-23-332,-30 26-258,-1-1 0,1 1 0,-1 0 0,1 0 0,0 1 0,0 0 0,0 0-1,1 1 1,-1 0 0,0 0 0,1 1 0,13 0 0,3 0-25,193-2 54,-211 2-86,0 0 1,-1 1-1,1 0 0,0 0 0,-1 0 0,1 1 0,-1 0 0,0 0 0,1 0 1,-1 1-1,0 0 0,0 0 0,5 4 0,-7-4 2,0 0 0,0 0 0,-1 0 0,1 1 0,-1-1-1,1 1 1,-1-1 0,0 1 0,-1 0 0,1 0 0,-1-1 0,1 1 0,-1 0 0,0 1 0,-1-1-1,1 0 1,-1 0 0,0 6 0,1-5 13,-1 1 1,0-1-1,0 1 0,-1-1 1,1 1-1,-1-1 0,0 0 1,-1 1-1,1-1 0,-1 0 1,0 0-1,-1 0 0,1 0 1,-1 0-1,0-1 0,0 1 1,0-1-1,-1 0 0,1 0 1,-1 0-1,0 0 1,0-1-1,-9 6 0,-9 8 52,0-1 0,-2-2-1,-33 17 1,54-29 30,3-1 183,33-34 596,-22 27-878,0 1-1,0 0 1,0 1-1,0 0 1,1 1-1,0 0 1,-1 1-1,1 0 1,0 1-1,0 0 1,0 1-1,1 0 1,-1 1-1,0 0 1,-1 1-1,16 4 1,-16-3 0,0 0 1,0 1 0,0 0-1,-1 1 1,1 0 0,-1 0-1,0 1 1,-1 0 0,1 1-1,-1 0 1,-1 1-1,1 0 1,-1 0 0,-1 1-1,1 0 1,9 17 0,-13-18 0,0 1 1,-1 0-1,0 0 1,0 0-1,-1 0 1,0 1-1,-1-1 1,0 0-1,-1 1 1,0 11-1,0-17 10,0 0 0,-1 0 0,1 1 0,-1-1 0,0 0-1,0 0 1,0 0 0,-1 0 0,0 0 0,1 0 0,-1 0 0,-1 0-1,1-1 1,0 1 0,-1-1 0,0 0 0,0 0 0,0 0-1,0 0 1,0 0 0,-1 0 0,1-1 0,-7 4 0,-1-2 133,-1 0 0,1-1 0,0 0 0,-1-1-1,0-1 1,1 0 0,-1 0 0,0-1 0,0 0 0,1-1 0,-1-1 0,0 0 0,1 0 0,-1-1 0,1-1 0,0 0 0,0 0 0,1-1 0,-1 0 0,1-1 0,0 0 0,-14-12-1,36 16-4254,20 2 550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40.477"/>
    </inkml:context>
    <inkml:brush xml:id="br0">
      <inkml:brushProperty name="width" value="0.05" units="cm"/>
      <inkml:brushProperty name="height" value="0.05" units="cm"/>
    </inkml:brush>
  </inkml:definitions>
  <inkml:trace contextRef="#ctx0" brushRef="#br0">398 42 7219,'0'0'9458,"0"-10"-9408,0-22 6474,1 65-6553,0-21 27,0 0 0,-1-1 0,-1 1 0,0 0 0,0 0 0,-1-1 0,0 1 0,-1-1 1,-7 17-1,3-13 6,1 0 0,0 1 1,1 0-1,1 0 1,1 0-1,-4 28 1,4 103-13,3-102 51,0 366-64,-1-389 29,-2-1 1,0 1-1,-11 36 0,9-37-1,0 0-1,1 0 0,-2 39 1,6 544 9,1-573-18,2 0-1,9 39 1,-6-38-13,-1-1-1,1 42 0,-4 46 77,-5 129-66,-9 175 19,12-383-14,-16 161 50,14-101-34,4 111 46,2-178-61,-2-22 2,0 0-1,-1 0 1,0 1-1,-1-1 1,0 0-1,-1 1 1,0-1-1,0 0 1,-2 0 0,-5 20-1,1-16 9,2 1-1,0 0 1,0 0-1,2 0 1,0 1-1,-1 24 1,5 109 100,1-71-85,-2 289 230,-2-352-244,1 1-1,-2-1 1,-7 26 0,-3 14 10,8-23-13,-1-1 0,-2 1 0,-1-2 0,-1 1 0,-15 30 0,19-47-11,1 0 0,1 1 0,1-1-1,0 1 1,1 0 0,0-1 0,2 27 0,-5 32 11,-24 73 9,1-18-7,24-81 3,1 92-1,4-95-1,-1 0-1,-10 64 0,2-43-5,4 1-1,5 107 0,2-56-2,-3 241 29,12-181-32,-9-124-42,9 55 0,-5-57-72,0 52 0,-7-109 33,-1 1 0,0-1 1,0 1-1,0 0 0,-1 0 0,0-1 1,1 1-1,-1 0 0,-1 0 0,1 1 1,0-1-1,-1 0 0,0 1 0,-5-6 1,-8-11-638,-44-61-3236</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1.877"/>
    </inkml:context>
    <inkml:brush xml:id="br0">
      <inkml:brushProperty name="width" value="0.05" units="cm"/>
      <inkml:brushProperty name="height" value="0.05" units="cm"/>
      <inkml:brushProperty name="color" value="#F6630D"/>
    </inkml:brush>
  </inkml:definitions>
  <inkml:trace contextRef="#ctx0" brushRef="#br0">133 60 14999,'0'0'6160,"0"-7"-5621,-2-45 1627,-10 63-2177,1 0 0,1 2 0,-1-1 0,2 1 0,0 1 0,1-1 0,0 2 0,1-1 0,1 1-1,-6 19 1,4-7 20,2 1 0,1 0 0,1 1-1,1-1 1,1 30 0,2-58-140,25-8-2812,-14 3 1762,36-17-5473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2.577"/>
    </inkml:context>
    <inkml:brush xml:id="br0">
      <inkml:brushProperty name="width" value="0.05" units="cm"/>
      <inkml:brushProperty name="height" value="0.05" units="cm"/>
      <inkml:brushProperty name="color" value="#F6630D"/>
    </inkml:brush>
  </inkml:definitions>
  <inkml:trace contextRef="#ctx0" brushRef="#br0">84 8 16183,'0'0'4739,"-5"-4"-4549,5 4-196,0 0 1,0 0-1,0 0 0,0 0 0,0 0 0,0 0 1,0 0-1,0 0 0,0-1 0,0 1 1,0 0-1,0 0 0,0 0 0,0 0 1,0 0-1,0 0 0,0 0 0,0 0 0,0 0 1,0 0-1,0 0 0,0 0 0,1-1 1,-1 1-1,0 0 0,0 0 0,0 0 0,-1 0 1,1 0-1,0 0 0,0 0 0,0 0 1,0 0-1,0 0 0,0 0 0,0 0 0,0-1 1,0 1-1,0 0 0,0 0 0,0 0 1,0 0-1,0 0 0,0 0 0,4 0 11,0 1-1,1 0 1,-1 0-1,0 0 1,0 0 0,0 0-1,0 1 1,0 0-1,0 0 1,0 0-1,-1 0 1,1 1-1,-1 0 1,1-1-1,-1 1 1,0 0 0,0 0-1,0 1 1,-1-1-1,4 6 1,-3-1-37,0 0 0,0 0 0,0 1 0,-1 0 0,-1-1 0,0 1 0,0 0 0,0 0 0,-1 10 0,-1-13 15,0 0-1,0 0 0,0 0 1,-1-1-1,0 1 1,0 0-1,0-1 1,0 1-1,-1-1 1,0 0-1,0 0 1,-1 0-1,0 0 0,1-1 1,-1 1-1,-1-1 1,1 0-1,-1 0 1,-6 3-1,-9 7-16,0-1 0,-2-1-1,-29 13 1,115-79 287,-29 26-153,-2 0-1,0-3 0,-3 0 0,49-65 1,-88 158 342,3-48-472,0-1 0,1 1-1,1 0 1,1 0-1,0 0 1,0 1-1,2-1 1,-1 1-1,2-1 1,0 1-1,3 18 1,-3-32-32,1 0 1,-1 1-1,1-1 1,0 0-1,0 1 0,-1-1 1,1 0-1,0 0 1,0 0-1,0 0 0,0 0 1,0 0-1,0 0 1,1 0-1,-1 0 0,0-1 1,0 1-1,1 0 1,-1-1-1,0 1 0,1-1 1,1 1-1,34 5-3091,-35-6 2702,24 1-4818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2.965"/>
    </inkml:context>
    <inkml:brush xml:id="br0">
      <inkml:brushProperty name="width" value="0.05" units="cm"/>
      <inkml:brushProperty name="height" value="0.05" units="cm"/>
      <inkml:brushProperty name="color" value="#F6630D"/>
    </inkml:brush>
  </inkml:definitions>
  <inkml:trace contextRef="#ctx0" brushRef="#br0">30 42 15719,'0'0'5699,"27"-7"-5510,86-20-170,-109 25-19,1 1-1,-1-1 1,1 1 0,-1 0 0,1 1-1,0-1 1,-1 1 0,1 0 0,0 0-1,-1 1 1,1-1 0,0 1 0,-1 0-1,8 2 1,-10 0-24,-1-1 0,1 0 0,-1 1 0,0-1 0,0 1 0,0-1-1,0 1 1,0-1 0,0 1 0,-1 0 0,1-1 0,-1 1 0,0 0 0,0-1 0,0 1 0,0 0-1,-1 4 1,0-4 8,0-1-1,1 1 0,-1 0 0,0-1 0,0 1 0,-1-1 1,1 0-1,0 1 0,-1-1 0,1 0 0,-1 0 1,0 0-1,0 0 0,0 0 0,0 0 0,0 0 0,0-1 1,-1 1-1,1-1 0,-4 2 0,-65 30-88,40-19-157,23-11 64,-26 15-312,33-17 405,1-1 1,-1 1-1,0-1 1,0 1-1,0-1 1,0 1 0,1 0-1,-1-1 1,0 1-1,1 0 1,-1-1-1,0 1 1,1 0-1,-1 0 1,1 0 0,-1-1-1,1 1 1,0 0-1,-1 0 1,1 0-1,0 0 1,0 0-1,-1 0 1,1 0-1,0 0 1,0 0 0,0 0-1,0 0 1,1 1-1,0-1 73,0 0-1,1 0 0,-1 0 1,1 0-1,0 0 0,-1 0 1,1-1-1,0 1 0,-1-1 1,1 1-1,0-1 0,-1 0 1,1 1-1,0-1 0,3 0 1,2 0-1,-2 1 42,1 0-1,-1 1 1,1-1 0,-1 1-1,0 0 1,1 1-1,-1-1 1,7 5-1,-11-5 62,1-1 0,-1 1 0,1-1-1,-1 1 1,0 0 0,0 0 0,0 0 0,0 0 0,0 0-1,0 0 1,0 0 0,0 0 0,-1 0 0,1 0-1,-1 0 1,0 0 0,1 0 0,-1 0 0,0 1-1,0-1 1,0 0 0,-1 0 0,1 0 0,-2 4 0,1-3-36,0 0-1,0-1 1,-1 1 0,1-1 0,-1 0 0,1 1 0,-1-1 0,0 0 0,0 0 0,0 0 0,0 0 0,-1-1 0,1 1 0,0-1 0,-1 1 0,1-1 0,-1 0 0,1 0 0,-5 2 0,-61 16 224,51-15-48,-23 4-88,40-10-1151,0-9-1738</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3.619"/>
    </inkml:context>
    <inkml:brush xml:id="br0">
      <inkml:brushProperty name="width" value="0.05" units="cm"/>
      <inkml:brushProperty name="height" value="0.05" units="cm"/>
      <inkml:brushProperty name="color" value="#F6630D"/>
    </inkml:brush>
  </inkml:definitions>
  <inkml:trace contextRef="#ctx0" brushRef="#br0">0 3 8916,'0'0'11699,"2"0"-11695,0-1 0,0 0 1,0 1-1,0 0 0,0-1 1,0 1-1,0 0 0,0 0 1,0 0-1,0 0 0,0 1 0,4 0 1,-2 0-8,0 1 0,0 0 0,0 0 0,0 0 0,-1 0 0,1 0 0,-1 1 0,1 0 1,-1 0-1,0 0 0,0 0 0,0 0 0,0 0 0,-1 1 0,1 0 0,-1-1 0,0 1 0,0 0 0,0 0 0,-1 0 1,1 0-1,0 6 0,1 6-93,-1 0 1,0 0-1,-1-1 1,-3 30 0,1-40 59,1-1 0,-1 0 0,-1 0 0,1 0 1,0 1-1,-1-1 0,0 0 0,0-1 1,0 1-1,-1 0 0,1-1 0,-1 1 1,0-1-1,0 0 0,0 0 0,0 0 1,0 0-1,-1 0 0,0-1 0,1 0 0,-1 1 1,0-1-1,0-1 0,0 1 0,0-1 1,0 1-1,0-1 0,-1 0 0,1-1 1,0 1-1,-6-1 0,10-8 1157,1 4-1089,-1 0 0,1 0 0,0 0 0,0 0 0,1 0 0,-1 0 0,1 0 0,0 1 1,0-1-1,0 1 0,0-1 0,5-4 0,41-42-77,-29 31 91,15-12 63,-26 25-21,0 0 1,0-1-1,-1 0 0,0 0 1,-1-1-1,1 1 1,-1-1-1,-1-1 0,6-10 1,-29 90 530,16-68-662,1 0-1,0-1 1,0 1 0,0 0 0,1 0 0,-1 0 0,1 0 0,-1 0-1,1 0 1,0 0 0,0 1 0,0-1 0,1 0 0,-1 0-1,1 0 1,0 0 0,-1 0 0,1 0 0,1-1 0,-1 1-1,0 0 1,1 0 0,-1-1 0,1 1 0,0-1 0,0 1-1,0-1 1,3 3 0,2-1-303,0 0 0,1 0 0,-1-1 0,1 1 0,0-2 0,-1 1 0,1-1 0,1-1 0,9 2 0,39 3-2957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3.959"/>
    </inkml:context>
    <inkml:brush xml:id="br0">
      <inkml:brushProperty name="width" value="0.05" units="cm"/>
      <inkml:brushProperty name="height" value="0.05" units="cm"/>
      <inkml:brushProperty name="color" value="#F6630D"/>
    </inkml:brush>
  </inkml:definitions>
  <inkml:trace contextRef="#ctx0" brushRef="#br0">310 1 16744,'0'0'1672,"-21"18"-1293,-25 21-149,-102 65-1,120-89-191,15-8-38,1 0 1,0 0 0,-17 15-1,75-20 0,126-8-430,-58-8-3115,-75 5-697</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4.316"/>
    </inkml:context>
    <inkml:brush xml:id="br0">
      <inkml:brushProperty name="width" value="0.05" units="cm"/>
      <inkml:brushProperty name="height" value="0.05" units="cm"/>
      <inkml:brushProperty name="color" value="#F6630D"/>
    </inkml:brush>
  </inkml:definitions>
  <inkml:trace contextRef="#ctx0" brushRef="#br0">42 49 6787,'0'0'13889,"-7"-10"-13000,-21-29-492,25 41-324,1 11-82,1 14-20,2 16 26,3 0-1,1 0 1,2-1 0,16 54 0,-14-43-857,-9-17-3138,0-20-2480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5.248"/>
    </inkml:context>
    <inkml:brush xml:id="br0">
      <inkml:brushProperty name="width" value="0.05" units="cm"/>
      <inkml:brushProperty name="height" value="0.05" units="cm"/>
      <inkml:brushProperty name="color" value="#F6630D"/>
    </inkml:brush>
  </inkml:definitions>
  <inkml:trace contextRef="#ctx0" brushRef="#br0">220 36 5314,'0'0'13137,"16"-6"-11662,48-18-445,-41 19 152,-23 5-920,15 1-217,-6 3-54,1 0-1,-1 1 1,0 0 0,-1 1 0,1 0 0,-1 0-1,0 1 1,12 13 0,15 12-89,-32-31 60,0 1 0,0-1 0,0 0 0,0 0 0,0 0 0,1 0 0,-1 0 1,0-1-1,1 1 0,-1-1 0,1 0 0,-1 0 0,0 0 0,1-1 1,-1 1-1,0-1 0,6-1 0,52-20-214,-47 15 231,0 0 1,0-1-1,-1 0 1,-1-1-1,20-17 1,-31 25 327,-1 5-182,0 13-158,0 8 19,-5 49 0,3-65 22,0 0 0,0 0 1,-1 0-1,0-1 0,0 1 0,-1-1 1,-1 0-1,1 0 0,-7 8 1,0-3-1,0 0 0,-2 0 1,1-1-1,-2-1 1,0 0-1,0-1 1,0 0-1,-2-1 1,1-1-1,-1 0 1,-31 10-1,17-9-19,-1-1 1,0-2-1,0-1 0,-1-1 1,-57-1-1,75-3-422,0-1 1,0-1 0,0-1-1,0 1 1,1-2-1,-1 0 1,1-1-1,0 0 1,-24-14-1,-6-8-3478</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6.756"/>
    </inkml:context>
    <inkml:brush xml:id="br0">
      <inkml:brushProperty name="width" value="0.05" units="cm"/>
      <inkml:brushProperty name="height" value="0.05" units="cm"/>
      <inkml:brushProperty name="color" value="#F6630D"/>
    </inkml:brush>
  </inkml:definitions>
  <inkml:trace contextRef="#ctx0" brushRef="#br0">188 1 10901,'0'0'9887,"-2"0"-9521,-10 2-328,0 1 0,1 0 0,-1 1 0,1 0 0,0 0-1,0 2 1,1-1 0,-1 1 0,1 1 0,0 0 0,1 0 0,-10 10 0,17-16-37,1 1-1,-1 0 1,1-1-1,-1 1 1,1 0-1,0 0 1,-1 0-1,1 0 1,0 0-1,0 0 1,1 1-1,-1-1 1,0 0-1,1 0 1,-1 1-1,1-1 1,0 0-1,0 1 1,0-1-1,0 0 1,0 1-1,0-1 1,1 0-1,-1 1 1,1-1-1,-1 0 1,1 0-1,0 0 1,0 1-1,0-1 1,0 0-1,1 0 1,-1 0-1,0-1 1,1 1-1,-1 0 1,1 0-1,0-1 1,-1 1-1,3 1 1,8 5 0,0 0 0,1 0 0,-1-1 0,1-1 0,15 5 0,-14-5-1,4 1-10,34 18-73,-50-24 80,0 0-1,0 0 1,0 1-1,-1-1 1,1 1 0,-1-1-1,1 1 1,-1-1-1,1 1 1,-1 0-1,0 0 1,0 0 0,0 0-1,0 0 1,0 0-1,0 0 1,-1 0 0,1 0-1,-1 0 1,1 0-1,-1 3 1,0-4-5,-1 0 0,1 0 0,-1 0 0,0 0 0,1 0 0,-1 0 0,0 0 0,0 0 0,1-1 0,-1 1 0,0 0 0,0 0 0,0-1 0,0 1 0,0-1 0,0 1 0,0-1 0,-1 1 0,1-1 0,0 1 0,0-1 0,0 0 0,0 0 0,-2 0 0,-37 7-40,33-6 56,-27 2 3,0-1 1,-61-3-1,94 0-136,1 0 0,-1 0 0,0 0-1,1 1 1,-1-1 0,1 0-1,-1 0 1,1 0 0,0 0-1,-1 0 1,1 0 0,0 0-1,-1 0 1,1 0 0,0 0 0,0 0-1,0 0 1,0 0 0,0 0-1,0 0 1,0 0 0,0 0-1,1 0 1,-1 0 0,0 0 0,1 0-1,-1 0 1,0 0 0,2-1-1,12-17-8339</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7.095"/>
    </inkml:context>
    <inkml:brush xml:id="br0">
      <inkml:brushProperty name="width" value="0.05" units="cm"/>
      <inkml:brushProperty name="height" value="0.05" units="cm"/>
      <inkml:brushProperty name="color" value="#F6630D"/>
    </inkml:brush>
  </inkml:definitions>
  <inkml:trace contextRef="#ctx0" brushRef="#br0">1 1 13222,'0'0'6216,"1"6"-6013,6 32 90,2 73 1,-9-110-298,1 0-1,0-1 1,0 1-1,0-1 1,0 1 0,0-1-1,0 1 1,0-1 0,0 0-1,0 1 1,0-1 0,0 0-1,0 0 1,0 0-1,0 0 1,0 0 0,0 0-1,0 0 1,0 0 0,0 0-1,0 0 1,1-1-1,3 1-35,16-2-1073,1 0 1,-1-1-1,38-12 0,-20 5-3478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7.720"/>
    </inkml:context>
    <inkml:brush xml:id="br0">
      <inkml:brushProperty name="width" value="0.05" units="cm"/>
      <inkml:brushProperty name="height" value="0.05" units="cm"/>
      <inkml:brushProperty name="color" value="#F6630D"/>
    </inkml:brush>
  </inkml:definitions>
  <inkml:trace contextRef="#ctx0" brushRef="#br0">1 17 17304,'0'0'2860,"0"9"-2447,0 0-395,1 0-1,-1 1 1,2-1-1,0 0 1,0 0-1,5 14 0,-5-19-57,0 0 0,0 0 0,0 0-1,0 0 1,1 0 0,-1 0 0,1-1-1,0 1 1,0-1 0,1 0 0,-1 0-1,1 0 1,-1 0 0,1-1-1,0 1 1,0-1 0,0 0 0,5 2-1,-6-4-58,-1 1-1,1-1 1,0 0-1,-1 0 1,1 0-1,-1 0 0,1-1 1,-1 1-1,1-1 1,0 1-1,-1-1 1,0 0-1,1 0 0,-1 0 1,1 0-1,-1 0 1,0-1-1,0 1 0,0-1 1,0 1-1,0-1 1,0 0-1,0 0 1,0 0-1,1-3 0,6-6 248,0-1-1,-1 0 0,6-13 0,-12 21 47,4-4 290,-4 12 141,5 15-546,-4-14-119,0-1 0,1 1 1,0 0-1,0-1 0,0 0 1,0 0-1,7 4 0,-10-7 29,0 0 0,0-1 0,1 1 0,-1-1 0,0 0 0,1 1 0,-1-1 0,1 0 0,-1 0 1,0 0-1,1 0 0,-1 0 0,1 0 0,-1 0 0,0 0 0,1 0 0,-1-1 0,0 1 0,1 0 0,-1-1 0,0 0 0,1 1 0,-1-1 0,0 0 0,0 1 0,0-1 0,0 0 0,0 0 0,0 0 0,0 0 0,0 0 0,0 0 0,0 0 0,0 0 0,0-2 0,5-4 1,-1 0-1,1 1 1,0 0-1,0 0 1,1 0-1,-1 1 1,11-6-1,-13 9-10,0 0 0,0 0-1,1 0 1,-1 1-1,1 0 1,-1 0-1,1 0 1,-1 1-1,1-1 1,-1 1 0,1 0-1,0 0 1,-1 1-1,1 0 1,5 1-1,-8 0 57,0 0-1,0 0 1,0 1-1,0-1 1,0 1 0,-1 0-1,1-1 1,-1 1-1,0 0 1,1 0-1,-1 0 1,-1 0-1,1 0 1,1 5-1,0 2 129,-1-7-152,0 0 1,0 0-1,0 0 1,1 0 0,-1 0-1,1 0 1,0-1-1,-1 1 1,1 0 0,1-1-1,-1 0 1,0 1-1,0-1 1,1 0 0,-1 0-1,1 0 1,0 0-1,0-1 1,0 1 0,4 1-1,-3-2-38,0-1 0,0 1 1,0-1-1,1 0 0,-1 0 0,0-1 0,0 1 0,0-1 0,0 0 0,0 0 0,0 0 0,0-1 1,0 1-1,0-1 0,6-4 0,-6 5 14,0-2 0,0 1 0,-1 0 0,1-1 0,0 0 0,-1 0 0,0 0 0,0 0 0,0-1 0,0 1 0,0-1-1,0 1 1,-1-1 0,3-7 0,-2 2 168,-1 1 0,0-1 0,-1 0 0,1 0 0,-2 0-1,0-14 1,-1 21-147,0 1 0,0-1 0,0 1 0,-1 0-1,1-1 1,0 1 0,-1 0 0,1 0 0,-1 0-1,1 0 1,-1 0 0,0 0 0,1 1 0,-1-1 0,0 0-1,1 1 1,-1 0 0,0-1 0,0 1 0,0 0-1,1 0 1,-1 0 0,0 0 0,-2 0 0,2 0-118,1 0 0,-1-1 1,1 1-1,-1 0 0,1 0 1,0 0-1,-1 0 0,1 0 0,-1 1 1,1-1-1,-1 0 0,1 1 1,0-1-1,-1 1 0,1-1 1,0 1-1,-1 0 0,1-1 1,0 1-1,0 0 0,0 0 1,-1 0-1,1 0 0,0 0 0,0 0 1,1 0-1,-1 1 0,0-1 1,0 0-1,0 0 0,1 1 1,-1-1-1,1 0 0,-1 1 1,1-1-1,-1 2 0,1 12-3403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41.365"/>
    </inkml:context>
    <inkml:brush xml:id="br0">
      <inkml:brushProperty name="width" value="0.05" units="cm"/>
      <inkml:brushProperty name="height" value="0.05" units="cm"/>
    </inkml:brush>
  </inkml:definitions>
  <inkml:trace contextRef="#ctx0" brushRef="#br0">0 19 4546,'0'0'2545,"50"-18"-5602</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8.059"/>
    </inkml:context>
    <inkml:brush xml:id="br0">
      <inkml:brushProperty name="width" value="0.05" units="cm"/>
      <inkml:brushProperty name="height" value="0.05" units="cm"/>
      <inkml:brushProperty name="color" value="#F6630D"/>
    </inkml:brush>
  </inkml:definitions>
  <inkml:trace contextRef="#ctx0" brushRef="#br0">1 16 8420,'0'0'13670,"0"-15"-13782</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8.432"/>
    </inkml:context>
    <inkml:brush xml:id="br0">
      <inkml:brushProperty name="width" value="0.05" units="cm"/>
      <inkml:brushProperty name="height" value="0.05" units="cm"/>
      <inkml:brushProperty name="color" value="#F6630D"/>
    </inkml:brush>
  </inkml:definitions>
  <inkml:trace contextRef="#ctx0" brushRef="#br0">1 1 17064,'0'0'5829,"0"6"-5701,0 114-70,0-67-4550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8.790"/>
    </inkml:context>
    <inkml:brush xml:id="br0">
      <inkml:brushProperty name="width" value="0.05" units="cm"/>
      <inkml:brushProperty name="height" value="0.05" units="cm"/>
      <inkml:brushProperty name="color" value="#F6630D"/>
    </inkml:brush>
  </inkml:definitions>
  <inkml:trace contextRef="#ctx0" brushRef="#br0">4 9 15479,'0'0'4973,"9"-5"-4733,15 3-243,0 0 1,42 4-1,-64-2 3,-1 1-1,1 0 1,-1 0-1,1 0 0,-1-1 1,0 1-1,1 1 1,-1-1-1,0 0 1,0 0-1,0 0 1,0 1-1,0-1 1,0 0-1,0 1 1,0-1-1,-1 1 1,1-1-1,0 1 1,-1-1-1,1 1 0,-1 0 1,0-1-1,1 1 1,-1 0-1,0-1 1,0 1-1,0 1 1,0 1-2,0 0 1,1-1 0,-1 1-1,0-1 1,-1 1 0,1-1-1,-1 1 1,1-1-1,-1 1 1,0-1 0,-1 1-1,1-1 1,-3 4-1,-8 4 42,-1-1-1,-1-1 0,0 0 0,0 0 0,-1-2 1,-26 10-1,23-8-12,17-9 58,169-1 163,-8 0-5365,-127 1-293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9.147"/>
    </inkml:context>
    <inkml:brush xml:id="br0">
      <inkml:brushProperty name="width" value="0.05" units="cm"/>
      <inkml:brushProperty name="height" value="0.05" units="cm"/>
      <inkml:brushProperty name="color" value="#F6630D"/>
    </inkml:brush>
  </inkml:definitions>
  <inkml:trace contextRef="#ctx0" brushRef="#br0">9 4 10965,'0'0'5496,"-1"-1"-5312,-6-2 4818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9.489"/>
    </inkml:context>
    <inkml:brush xml:id="br0">
      <inkml:brushProperty name="width" value="0.05" units="cm"/>
      <inkml:brushProperty name="height" value="0.05" units="cm"/>
      <inkml:brushProperty name="color" value="#F6630D"/>
    </inkml:brush>
  </inkml:definitions>
  <inkml:trace contextRef="#ctx0" brushRef="#br0">58 1 13622,'0'0'1105,"-8"121"-8933</inkml:trace>
  <inkml:trace contextRef="#ctx0" brushRef="#br0" timeOffset="1">0 348 16776,'0'0'1969,"50"24"-18089</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49.941"/>
    </inkml:context>
    <inkml:brush xml:id="br0">
      <inkml:brushProperty name="width" value="0.05" units="cm"/>
      <inkml:brushProperty name="height" value="0.05" units="cm"/>
      <inkml:brushProperty name="color" value="#F6630D"/>
    </inkml:brush>
  </inkml:definitions>
  <inkml:trace contextRef="#ctx0" brushRef="#br0">1 22 17064,'0'0'5226,"11"-3"-5175,23-4-408,-1 2 0,1 1 1,-1 1-1,65 4 0,36-2-5993,-138 14 9514,-12 9-1548,12-18-1470,0 1 0,0 0 0,1 0 0,-1 0 0,1 0 0,1 0 0,-1 1 1,1 0-1,0-1 0,0 1 0,0 0 0,1 0 0,0 0 0,0 0 0,1 9 0,0 128 209,0-141-426,0-2-13,0 1 1,0-1-1,0 1 1,0-1-1,0 1 1,0-1-1,0 1 1,0-1-1,0 1 1,0 0-1,0-1 1,0 1 0,0-1-1,-1 1 1,1-1-1,0 1 1,0-1-1,-1 1 1,1-1-1,0 1 1,-1-1-1,1 1 1,0-1-1,-1 0 1,1 1-1,-1-1 1,1 0-1,0 1 1,-1-1-1,1 0 1,-1 1-1,1-1 1,-1 0-1,1 0 1,-1 0-1,0 1 1,0-1-1,-17 1-3688</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50.298"/>
    </inkml:context>
    <inkml:brush xml:id="br0">
      <inkml:brushProperty name="width" value="0.05" units="cm"/>
      <inkml:brushProperty name="height" value="0.05" units="cm"/>
      <inkml:brushProperty name="color" value="#F6630D"/>
    </inkml:brush>
  </inkml:definitions>
  <inkml:trace contextRef="#ctx0" brushRef="#br0">1 52 17224,'0'0'4418,"99"-29"-4738,-41 23 96,-8 2-257,-1-1-975,-7 1-1265,-9 0-3266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0:50.688"/>
    </inkml:context>
    <inkml:brush xml:id="br0">
      <inkml:brushProperty name="width" value="0.05" units="cm"/>
      <inkml:brushProperty name="height" value="0.05" units="cm"/>
      <inkml:brushProperty name="color" value="#F6630D"/>
    </inkml:brush>
  </inkml:definitions>
  <inkml:trace contextRef="#ctx0" brushRef="#br0">2 51 14439,'0'0'6403,"0"11"-5664,-1 5-560,1-3-73,-1-1 0,1 1 1,1-1-1,3 17 0,-4-27-103,0 1 1,1 0-1,0-1 1,0 1-1,0-1 0,0 1 1,0-1-1,0 0 1,0 1-1,1-1 0,-1 0 1,1 0-1,0 0 1,-1 0-1,1 0 0,0 0 1,0 0-1,0-1 1,1 1-1,-1-1 0,0 0 1,1 1-1,-1-1 1,0 0-1,1 0 0,0-1 1,4 2-1,-4-1-122,1 0 0,-1-1 1,0 1-1,0-1 0,1 0 0,-1 0 0,0 0 0,1 0 0,-1 0 0,0-1 1,1 0-1,-1 1 0,0-1 0,0 0 0,0-1 0,0 1 0,0 0 0,0-1 1,0 0-1,0 0 0,5-4 0,-6 2-117,1-1 0,-1 0 0,0 0 0,0 0 0,-1 0 0,1 0 0,-1 0 0,0 0-1,-1 0 1,1 0 0,-1-1 0,0 1 0,-1-5 0,1 6 217,0 0 0,0 0-1,0 0 1,-1 0 0,1 0-1,-1 0 1,0 1 0,0-1-1,-1 0 1,1 1 0,-1-1-1,0 1 1,1-1 0,-2 1-1,1 0 1,0 0 0,-1 0-1,-2-3 1,-4-1 503,-1 0 0,1 1 0,-1 0 0,0 1 0,-14-5 1897,67 8-2159,-32 0-322,1 1 0,-1 0 0,0 1 0,1 1 0,-1-1 0,1 2 0,-1-1 0,0 2 0,0 0 0,14 5 0,-24-7 98,1 0 0,-1 1 0,0-1 0,0 1 0,1-1 0,-1 1 0,0 0 0,0-1 0,0 1 0,-1 0 0,1 0 0,0 0 0,-1 0 0,1-1 0,-1 1 0,0 0 0,1 0 0,-1 4 0,-1 43 479,-1-28-190,2-20-271,0 6 68,0 0 0,0 0 0,1 0 0,0 0 0,0 0 0,3 11 0,-2-16-80,-1 0-1,0 0 1,0 1 0,1-1-1,-1 0 1,1 0-1,0-1 1,0 1-1,0 0 1,0 0-1,0-1 1,0 1-1,0-1 1,0 0 0,0 0-1,1 0 1,-1 0-1,0 0 1,1 0-1,-1 0 1,1-1-1,3 1 1,9 1-96,-1 0 0,1-1 1,-1 0-1,1-1 0,-1-1 1,1 0-1,15-4 0,-26 4 61,-1 0 0,1 1 0,0-1 0,-1-1 0,1 1 0,0-1 0,-1 1-1,1-1 1,-1 0 0,0 0 0,0 0 0,0-1 0,0 1 0,0-1 0,0 0 0,-1 0-1,1 1 1,-1-2 0,0 1 0,0 0 0,0 0 0,0-1 0,-1 1 0,1-1 0,-1 0 0,0 1-1,0-1 1,0 0 0,0 0 0,-1 1 0,1-6 0,-1 6 14,0 0 0,0 0 0,0 0 0,-1 0 0,1 0 0,-1 0 1,0 1-1,1-1 0,-1 0 0,0 0 0,-1 0 0,1 0 0,0 1 0,-1-1 0,0 1 0,1-1 0,-1 1 0,0 0 0,0 0 1,-4-3-1,1 2 11,0 0 1,0 1 0,0-1-1,0 1 1,-1 0 0,1 1 0,-1-1-1,1 1 1,-1 0 0,-7 0-1,-13-1-236,0 1-1,0 1 0,0 1 0,0 1 1,0 1-1,-27 8 0,6 4-2174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22.262"/>
    </inkml:context>
    <inkml:brush xml:id="br0">
      <inkml:brushProperty name="width" value="0.05" units="cm"/>
      <inkml:brushProperty name="height" value="0.05" units="cm"/>
      <inkml:brushProperty name="color" value="#F6630D"/>
    </inkml:brush>
  </inkml:definitions>
  <inkml:trace contextRef="#ctx0" brushRef="#br0">308 109 13046,'0'-2'9426,"0"-14"-8837,0-70-143,-1 85-447,-1 1 1,1-1-1,0 1 1,-1-1 0,1 1-1,0-1 1,-1 1-1,1 0 1,0-1-1,-1 1 1,1 0-1,-1 0 1,1 0 0,0 0-1,-1 0 1,1 1-1,-3-1 1,3 0 8,-10 2-10,-1 0 1,1 1 0,0 0-1,0 0 1,0 1 0,1 1-1,0 0 1,-1 0 0,-12 10-1,6-4 2,1 1 0,0 0 0,1 1 0,-22 24 0,31-28-9,-1 0 0,1 1-1,0 0 1,1 0 0,0 0-1,1 0 1,0 1 0,0 0-1,1 0 1,1 0 0,0 0-1,0 0 1,1 0 0,1 1-1,0 15 1,0-26 6,0 0 1,1 1-1,-1-1 0,0 1 1,0-1-1,1 0 1,-1 1-1,1-1 0,0 0 1,-1 1-1,1-1 0,0 0 1,0 0-1,-1 0 0,1 0 1,0 1-1,0-1 0,0-1 1,0 1-1,1 0 1,1 1-1,37 13-32,-18-12 17,-1 0 0,26-2 0,-41-1 10,55 3 10,-35-1-75,0-1 0,-1-1 0,1-1 0,40-7 0,-45 1-2091,-13 4-594,7-4-2164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22.776"/>
    </inkml:context>
    <inkml:brush xml:id="br0">
      <inkml:brushProperty name="width" value="0.05" units="cm"/>
      <inkml:brushProperty name="height" value="0.05" units="cm"/>
      <inkml:brushProperty name="color" value="#F6630D"/>
    </inkml:brush>
  </inkml:definitions>
  <inkml:trace contextRef="#ctx0" brushRef="#br0">197 31 11733,'0'0'8471,"-4"-1"-8103,-2 0-353,0 0 1,0 0-1,0 1 0,1 0 1,-1 0-1,0 1 0,0 0 1,0 0-1,0 0 0,1 1 1,-1-1-1,0 1 0,1 1 1,-8 3-1,3 0 6,0 1 1,0 0-1,1 0 0,0 1 0,0 0 1,-12 14-1,18-18-23,1-1 1,0 1-1,0 0 1,0 0-1,0 0 0,0 0 1,1 0-1,0 0 1,0 0-1,0 0 0,0 1 1,1-1-1,-1 0 1,1 1-1,0-1 0,1 0 1,-1 0-1,1 1 1,1 4-1,-1-8 0,-1 0 0,1 0-1,0 0 1,0 0 0,0 0 0,0 0 0,0 0 0,0 0-1,0 0 1,1-1 0,-1 1 0,0 0 0,0-1 0,1 1-1,-1-1 1,0 0 0,0 1 0,1-1 0,-1 0 0,1 0-1,-1 1 1,3-2 0,38 2-65,-31-2 59,1 2 7,0-1 1,1-1 0,-1 0 0,0-1 0,0 0 0,0-1 0,21-8 0,-29 10 0,-1-2 0,1 1 0,0 0 0,-1-1 0,0 1 1,0-1-1,0 0 0,0 0 0,0 0 0,0-1 0,-1 1 0,1-1 1,-1 1-1,0-1 0,0 0 0,-1 0 0,1 0 0,-1 0 0,0 0 0,0 0 1,0 0-1,0 0 0,-1 0 0,1-1 0,-2-7 0,1 7 12,0-1 0,0 1 0,0 0 1,-1 0-1,0 0 0,0 0 0,0 0 0,-1 0 0,0 0 0,0 0 0,-3-6 0,3 8-42,0 1 0,0 0 0,-1 0 0,1-1 0,0 1-1,-1 1 1,1-1 0,-1 0 0,0 1 0,1-1 0,-1 1 0,0 0 0,0 0 0,0 0-1,0 0 1,0 1 0,0-1 0,0 1 0,0-1 0,0 1 0,-5 1 0,2 0-1926,4 5-1864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42.587"/>
    </inkml:context>
    <inkml:brush xml:id="br0">
      <inkml:brushProperty name="width" value="0.05" units="cm"/>
      <inkml:brushProperty name="height" value="0.05" units="cm"/>
    </inkml:brush>
  </inkml:definitions>
  <inkml:trace contextRef="#ctx0" brushRef="#br0">0 220 10533,'66'-28'2337,"-53"23"1000,-17-45 1393,-1 2-3062,5 47-1484,891-6-34,2119 10-849,-2276-18 530,98-5 7,-151 1 122,-189 4 1,107 0-90,15 15 358,-715 0-1867,26 0-2054</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23.165"/>
    </inkml:context>
    <inkml:brush xml:id="br0">
      <inkml:brushProperty name="width" value="0.05" units="cm"/>
      <inkml:brushProperty name="height" value="0.05" units="cm"/>
      <inkml:brushProperty name="color" value="#F6630D"/>
    </inkml:brush>
  </inkml:definitions>
  <inkml:trace contextRef="#ctx0" brushRef="#br0">1 16 16215,'0'0'3791,"7"-3"-3652,-2 1-119,0 0 0,0 0 0,0 1 0,1-1 0,-1 1 0,0 0 0,8 0 0,-10 1-5,-1 0 0,0 1 0,1-1 0,-1 1 0,0 0 0,1 0 1,-1-1-1,0 1 0,0 1 0,0-1 0,0 0 0,0 0 0,0 1 0,0-1 0,0 1 0,-1 0 1,1 0-1,-1-1 0,1 1 0,-1 0 0,0 0 0,2 3 0,8 17 137,-1 0 1,-1 1-1,-1 0 0,-1 1 0,4 29 1,4 9-24,27 117 127,-41-176-253,0 0 0,0 0-1,0 0 1,0 0 0,1 0 0,-1 0-1,1 0 1,0 0 0,-1-1-1,1 1 1,1 0 0,-1-1 0,0 0-1,0 0 1,1 0 0,0 0-1,-1 0 1,1 0 0,0 0-1,0-1 1,0 1 0,0-1 0,4 1-1,2 0-298,-1-1-1,1 0 1,0-1-1,-1 1 0,1-2 1,0 1-1,15-4 1,24-9-2908</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23.491"/>
    </inkml:context>
    <inkml:brush xml:id="br0">
      <inkml:brushProperty name="width" value="0.05" units="cm"/>
      <inkml:brushProperty name="height" value="0.05" units="cm"/>
      <inkml:brushProperty name="color" value="#F6630D"/>
    </inkml:brush>
  </inkml:definitions>
  <inkml:trace contextRef="#ctx0" brushRef="#br0">0 0 14791,'0'0'6115,"0"2"-6051,34-2-176,11 0 48,5 0-881,0 0-1888,-5 0-721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23.915"/>
    </inkml:context>
    <inkml:brush xml:id="br0">
      <inkml:brushProperty name="width" value="0.05" units="cm"/>
      <inkml:brushProperty name="height" value="0.05" units="cm"/>
      <inkml:brushProperty name="color" value="#F6630D"/>
    </inkml:brush>
  </inkml:definitions>
  <inkml:trace contextRef="#ctx0" brushRef="#br0">324 41 15863,'0'0'4848,"-4"-7"-4536,3 5-309,-1-1-1,0 1 1,0-1-1,0 1 1,-1 0-1,1 0 1,0 0 0,-1 0-1,1 0 1,-1 0-1,0 1 1,1-1-1,-1 1 1,0 0 0,0 0-1,0 0 1,0 0-1,0 0 1,0 1-1,0-1 1,-1 1 0,1 0-1,0 0 1,0 0-1,0 1 1,0-1 0,0 1-1,-6 1 1,-8 1-4,1 1 1,0 0 0,0 2 0,0 0 0,0 0-1,1 2 1,0 0 0,1 0 0,0 1 0,0 1-1,1 1 1,-13 12 0,22-18-14,1 0 0,0-1 0,1 1 0,-1 0 0,1 0 0,0 1 0,0-1 1,-1 9-1,2-11 16,0 0 0,1-1 0,-1 1 0,1 0 0,0 0 0,0-1 0,0 1 0,0 0 0,0 0 0,1 0 0,-1-1 0,1 1 0,0 0 0,0-1 0,0 1 0,0 0 0,0-1 0,0 0 0,1 1 0,1 2 0,12 4 8,-1-1-1,1 0 1,0-1-1,1-1 1,-1 0-1,31 6 1,-14-3-7,-1 0-31,-21-7-4,-1 0 0,0 1-1,1 0 1,-1 1 0,0 0 0,-1 0-1,17 11 1,-25-14 29,1-1 0,0 0 0,-1 1 0,1-1 0,-1 0 0,1 1 0,-1-1 0,1 0 0,-1 1 0,1-1 0,-1 1-1,1-1 1,-1 1 0,1 0 0,-1-1 0,0 1 0,1-1 0,-1 1 0,0 0 0,0-1 0,1 1 0,-1 0 0,0-1 0,0 1 0,0 0 0,0-1 0,0 1 0,0 0-1,0-1 1,0 1 0,0 0 0,0-1 0,0 1 0,-1 0 0,1-1 0,0 1 0,0-1 0,-1 1 0,1 0 0,0-1 0,-1 1 0,1-1 0,0 1 0,-1-1 0,1 1-1,-1-1 1,1 1 0,-1-1 0,1 1 0,-1-1 0,1 0 0,-1 1 0,0-1 0,1 0 0,-1 1 0,0-1 0,1 0 0,-2 0 0,-41 11 41,40-10-43,-57 5 403,-103 0-1,161-6-370,3-1-28,-1 1 1,0 0-1,0 0 0,1 0 1,-1-1-1,0 1 0,1 0 0,-1 0 1,0-1-1,0 1 0,1 0 0,-1 0 1,0-1-1,0 1 0,0 0 1,0-1-1,1 1 0,-1 0 0,0-1 1,0 1-1,0 0 0,0-1 0,0 1 1,0 0-1,0-1 0,0 1 1,0 0-1,0-1 0,0 1 0,0 0 1,0-1-1,0 1 0,0 0 1,0-1-1,-1 1 0,1 0 0,0-1 1,0 1-1,0 0 0,0-1 0,-1 1 1,1 0-1,0 0 0,0-1 1,-1 1-1,1 0 0,0 0 0,0-1 1,-1 1-1,1 0 0,0 0 0,-1 0 1,1 0-1,0-1 0,-1 1 1,1 0-1,0 0 0,-1 0 0,1 0 1,0 0-1,-1 0 0,1 0 1,0 0-1,-1 0 0,1 0 0,0 0 1,-1 0-1,1 0 0,-1 1 0,7-4-392,0 1 0,0 0 0,1 0 0,-1 1 0,0-1 0,13 1 0,-3-1-575,40-6-3239</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24.298"/>
    </inkml:context>
    <inkml:brush xml:id="br0">
      <inkml:brushProperty name="width" value="0.05" units="cm"/>
      <inkml:brushProperty name="height" value="0.05" units="cm"/>
      <inkml:brushProperty name="color" value="#F6630D"/>
    </inkml:brush>
  </inkml:definitions>
  <inkml:trace contextRef="#ctx0" brushRef="#br0">124 19 12502,'0'0'9487,"-14"-4"-9378,7 1-107,-30-8 4,35 11-7,1 0 1,-1 0-1,0 0 0,1 0 0,-1 0 0,1 1 0,-1-1 0,0 0 0,1 1 0,-1-1 0,1 1 0,-1-1 0,1 1 0,-1 0 0,1 0 0,0 0 1,-1 0-1,1 0 0,0 0 0,-1 0 0,1 0 0,0 0 0,0 1 0,0-1 0,-1 2 0,-3 9-52,0 0 1,1 0-1,1 0 0,0 1 1,0-1-1,1 1 0,1 0 1,0 0-1,1-1 0,2 25 1,-2-2-1669,6-38 942,6-6 777,0 0 0,0-1 0,-1 0 0,0-1 0,-1 0 0,0-1 0,-1 0 0,-1-1 0,9-14 0,-6 10 198,-9 14-257,22-28 1021,-23 30-937,-1 0 0,1 1 0,0-1 0,-1 0 0,1 1 0,0-1 0,-1 1 0,1-1 0,0 1 0,0-1 0,0 1 0,-1 0 0,1-1 0,0 1 0,0 0 1,0 0-1,0-1 0,-1 1 0,1 0 0,0 0 0,0 0 0,0 0 0,0 0 0,0 0 0,0 0 0,0 1 0,-1-1 0,1 0 0,0 0 0,0 1 0,0-1 0,0 1 0,-1-1 0,1 0 0,0 1 0,-1-1 0,1 1 0,0 0 0,1 0 0,28 46-58,-23-36 35,0 1 0,0-2 0,11 13 0,4-2-135,16 20-1467,-36-29-1137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25.241"/>
    </inkml:context>
    <inkml:brush xml:id="br0">
      <inkml:brushProperty name="width" value="0.05" units="cm"/>
      <inkml:brushProperty name="height" value="0.05" units="cm"/>
      <inkml:brushProperty name="color" value="#F6630D"/>
    </inkml:brush>
  </inkml:definitions>
  <inkml:trace contextRef="#ctx0" brushRef="#br0">0 213 12582,'0'0'7144,"18"-1"-7056,-13 1-91,7-1 7,0 0 0,0 2 0,0-1 0,0 2 0,16 3 0,-24-4-5,1 0-1,-1 0 1,0 1-1,0-1 1,-1 1-1,1 0 1,0 0-1,0 1 1,-1-1-1,0 1 0,1 0 1,-1 0-1,0 0 1,0 0-1,-1 1 1,1-1-1,-1 1 1,1-1-1,-1 1 1,0 0-1,-1 0 1,1 0-1,1 6 0,-1 2 2,0 0-1,-1 0 0,0 1 0,-2 13 1,1-7-237,0-19 206,-1 1 0,1-1 0,0 1 0,-1-1 0,1 0 0,-1 1 0,1-1 0,0 1 0,-1-1 0,1 0 0,-1 1 0,1-1 0,-1 0 0,1 1 0,-1-1 0,0 0 0,1 0 0,-1 0 0,1 1-1,-1-1 1,1 0 0,-1 0 0,0 0 0,1 0 0,-1 0 0,1 0 0,-1 0 0,0 0 0,1 0 0,-1 0 0,1-1 0,-1 1 0,1 0 0,-1 0 0,1-1 0,-1 1 0,1 0 0,-1 0 0,1-1 0,-1 1 0,1-1 0,-1 1 0,1 0 0,-1-1-1,1 1 1,0-1 0,-1 1 0,1-1 0,0 1 0,-1-1 0,1 0 0,0-4 50,0 1 0,0-1-1,1 0 1,-1 0-1,1 1 1,0-1 0,0 1-1,1-1 1,-1 1 0,1-1-1,0 1 1,5-8 0,-2 7 6,0-1 0,0 1 1,1 0-1,0 0 1,0 1-1,0-1 0,13-5 1,-13 5 21,1 1 1,0 1-1,-1-1 0,1 1 1,1 0-1,-1 1 1,0 0-1,1 0 0,-1 0 1,1 1-1,-1 0 1,10 1-1,-14 1-60,-1 0 0,0 1-1,1-1 1,-1 1 0,0 0 0,0 0 0,0 0-1,0 0 1,-1 0 0,1 0 0,0 0 0,-1 1-1,2 2 1,17 35 123,-18-40 138,-2-1-236,1 0-1,0 1 0,-1 0 0,1-1 0,0 1 0,-1-1 1,1 1-1,0 0 0,0-1 0,0 1 0,-1 0 0,1 0 1,0 0-1,0 0 0,0-1 0,0 1 0,-1 0 0,1 1 1,0-1-1,0 0 0,0 0 0,0 0 0,-1 0 0,1 1 1,0-1-1,0 0 0,-1 1 0,1-1 0,0 0 0,0 1 0,-1-1 1,1 1-1,-1-1 0,1 1 0,0 0 0,-1-1 0,1 2 1,24 27-24,-22-25 13,0 1 0,1-1 0,-1 0 0,1 0 0,0 0 0,0 0 0,0-1 0,0 1 1,0-1-1,1 0 0,0-1 0,-1 1 0,1-1 0,0 0 0,0 0 0,0 0 0,1-1 0,-1 1 0,0-1 0,8 0 0,-9-1 4,0 0 0,-1 0 0,1 0 0,-1-1 0,1 1 0,-1-1 0,1 0 0,-1 0 1,0 0-1,1-1 0,-1 1 0,0-1 0,0 0 0,0 0 0,0 0 0,0 0 0,0 0 0,-1-1 0,1 1 0,-1-1 0,1 0 0,-1 1 0,0-1 0,0 0 0,-1 0 0,1-1 0,0 1 0,-1 0 0,0 0 0,0-1 0,0 1 0,0-1 0,0-4 0,3-16 73,-2 0 0,-1 0 0,0 1-1,-4-29 1,1 5 91,-8-84 2130,15 148-2303,1 0-1,1-1 0,0 0 1,13 19-1,11 26 4,-10-16-11,-3 0-1,-1 1 0,-3 1 1,-2 0-1,-1 1 0,-3 1 1,3 87-1,-10-106-169,-1-11 185,-10-45 291,3-6-268,2 1 0,1-1-1,1 1 1,2-58 0,1 61-33,0 23 2,0 1 0,0 0-1,0 0 1,1-1 0,-1 1 0,1 0-1,0 0 1,1 0 0,-1-1-1,0 1 1,1 1 0,0-1-1,0 0 1,0 0 0,1 1-1,2-4 1,-2 4-5,0 1 1,0 0-1,1 0 0,-1 0 1,0 0-1,1 0 1,0 1-1,-1 0 0,1 0 1,0 0-1,-1 0 0,1 0 1,0 1-1,0-1 0,0 1 1,-1 0-1,8 1 0,-8-1 5,-1 1 1,0-1-1,1 0 0,-1 1 0,0-1 0,1 1 0,-1 0 0,0-1 0,0 1 0,0 0 0,0 1 1,0-1-1,0 0 0,0 1 0,0-1 0,0 1 0,0-1 0,-1 1 0,1 0 0,-1-1 0,1 1 0,-1 0 1,2 4-1,0 0 5,-2 0 1,1 0 0,0-1-1,-1 1 1,0 0-1,-1 0 1,1 0 0,-1 7-1,-1-9 7,0-1 0,0 1 0,0 0 1,-1-1-1,1 1 0,-1-1 0,0 0 0,0 1 0,0-1 0,0 0 0,0 0 0,-1 0 0,0 0 0,1-1 0,-1 1 1,0-1-1,0 0 0,0 1 0,-1-1 0,1-1 0,0 1 0,-1 0 0,-5 1 0,2 0-159,0 0 1,1-1-1,-1 0 0,-1 0 0,1-1 0,0 1 1,0-2-1,0 1 0,-1-1 0,1 0 0,0 0 1,-11-3-1,6-7-5059,6-15-10153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25.644"/>
    </inkml:context>
    <inkml:brush xml:id="br0">
      <inkml:brushProperty name="width" value="0.05" units="cm"/>
      <inkml:brushProperty name="height" value="0.05" units="cm"/>
      <inkml:brushProperty name="color" value="#F6630D"/>
    </inkml:brush>
  </inkml:definitions>
  <inkml:trace contextRef="#ctx0" brushRef="#br0">0 1 18296,'0'0'3287,"20"15"-2999,64 51-208,-78-59-73,-1 0 0,1 0-1,-1 0 1,0 0-1,-1 1 1,0 0 0,0 0-1,-1 0 1,1 0-1,-2 1 1,1-1 0,-1 1-1,-1 0 1,0 0 0,1 15-1,-1-12 6,0 1-1,1-1 1,7 22-1,-7-29-36,-1-1-1,1 1 0,0-1 1,1 0-1,-1 0 0,1 0 0,0 0 1,0 0-1,0 0 0,0-1 1,1 1-1,0-1 0,-1 0 0,1 0 1,0-1-1,0 1 0,1-1 1,-1 0-1,0 0 0,1 0 0,0 0 1,-1-1-1,1 0 0,0 0 1,-1 0-1,1-1 0,0 1 0,0-1 1,0 0-1,0-1 0,-1 1 1,1-1-1,0 0 0,0 0 0,4-2 1,-3 1-34,-1 0 0,0 0 1,0 0-1,0-1 0,0 0 0,-1 0 1,1 0-1,-1-1 0,0 1 0,0-1 1,0 0-1,0 0 0,-1-1 0,1 1 1,-1-1-1,4-6 0,-3 3 151,0 0-1,0 0 0,-1 0 1,0-1-1,-1 1 0,1-1 0,-2 0 1,1 0-1,0-13 0,-2 21 398,0 10-359,-1 7-141,0 0-1,2 0 0,0 0 0,1 0 1,0 0-1,2 0 0,0-1 0,0 1 1,12 24-1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25.970"/>
    </inkml:context>
    <inkml:brush xml:id="br0">
      <inkml:brushProperty name="width" value="0.05" units="cm"/>
      <inkml:brushProperty name="height" value="0.05" units="cm"/>
      <inkml:brushProperty name="color" value="#F6630D"/>
    </inkml:brush>
  </inkml:definitions>
  <inkml:trace contextRef="#ctx0" brushRef="#br0">13 54 12742,'0'0'10613,"-12"-54"-10645,24 54-497,13 6 113,8 16-400,-16 8-1521,-17 2-4626</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26.733"/>
    </inkml:context>
    <inkml:brush xml:id="br0">
      <inkml:brushProperty name="width" value="0.05" units="cm"/>
      <inkml:brushProperty name="height" value="0.05" units="cm"/>
      <inkml:brushProperty name="color" value="#F6630D"/>
    </inkml:brush>
  </inkml:definitions>
  <inkml:trace contextRef="#ctx0" brushRef="#br0">1 11 17784,'0'0'2244,"34"10"-2124,103 36-112,-134-45-5,0 0 1,0 0-1,-1 0 1,1 0-1,0 0 1,-1 1 0,1-1-1,-1 1 1,0 0-1,0 0 1,1-1-1,-1 2 1,0-1-1,0 0 1,-1 0-1,1 1 1,0-1-1,-1 0 1,1 1-1,-1 0 1,0-1-1,0 1 1,0 0-1,0 0 1,-1-1-1,1 1 1,-1 0-1,1 0 1,-1 0-1,0 0 1,0 0-1,-1 0 1,1 0-1,-1 3 1,0 9 1,1 24 163,0-36 248,0-24-130,-1 8-260,1 1 0,1-1 0,0 0 0,1 1 1,5-21-1,-5 28-23,-1 1 0,1 0 0,1 0 0,-1 0 0,1 0 0,-1 1 0,1-1 0,0 1-1,1-1 1,-1 1 0,0 0 0,1 0 0,0 1 0,0-1 0,0 1 0,0 0 0,0 0 0,9-3 0,-1 0 29,1 1 1,0 0-1,0 1 0,25-3 0,-34 5-32,0 1 0,0 0 0,0 0 0,0 0-1,0 1 1,0-1 0,0 1 0,0 0 0,-1 0 0,1 0-1,0 1 1,-1 0 0,1-1 0,-1 1 0,1 0-1,-1 0 1,0 1 0,0-1 0,0 1 0,5 5 0,-6-4 0,1-1 0,-1 1 0,0 0 0,-1-1 0,1 1 1,-1 0-1,0 0 0,0 0 0,0 0 0,0 0 1,-1 0-1,1 1 0,-1-1 0,-1 7 0,1-6 2,0 0 0,0 1-1,1-1 1,-1 0 0,1 0-1,0 0 1,4 10 0,-4-14-2,0 0 0,0 0 1,0 0-1,0 0 0,0 0 1,0 0-1,0 0 0,0 0 1,0 0-1,1 0 0,-1-1 1,0 1-1,1-1 0,-1 1 1,0-1-1,1 1 0,-1-1 1,1 0-1,-1 1 0,1-1 1,1 0-1,40-1 12,-27 0-10,-4 1-42,1-1 0,0-1 0,-1 0 0,1-1 1,-1 0-1,0-1 0,0 0 0,0-1 0,-1-1 0,1 0 1,-1 0-1,-1-1 0,1 0 0,-1-1 0,17-17 0,-25 23 32,0 0 0,0-1-1,0 1 1,0-1 0,-1 1-1,1-1 1,-1 0 0,0 1 0,0-1-1,0 0 1,0 0 0,-1 0-1,1 0 1,-1 0 0,1 0-1,-1 0 1,0-5 0,-2 7 42,0 0 0,0 1 0,0-1 0,0 0 0,0 1 0,-1 0 0,1-1 0,0 1 0,0 0 0,0 0 0,0 0 0,0 0-1,-5 1 1,2-1 6,-10 0-47,1 1 1,0 1-1,-1 0 1,-27 8-1,37-8 4,-1 0 0,1 0 1,0 0-1,0 0 0,0 1 0,0 0 1,0 0-1,0 0 0,1 1 0,-1 0 0,1 0 1,0 0-1,0 0 0,1 0 0,-6 9 0,9-13-1,-1 1-1,1 0 0,0-1 0,0 1 1,-1 0-1,1-1 0,0 1 0,0 0 1,0-1-1,0 1 0,0 0 0,0-1 1,0 1-1,0 0 0,0-1 0,0 1 1,0 0-1,0-1 0,0 1 1,0 0-1,1-1 0,-1 1 0,0 0 1,1-1-1,-1 1 0,0-1 0,1 1 1,-1 0-1,1-1 0,-1 1 0,1-1 1,-1 1-1,1-1 0,-1 0 0,1 1 1,-1-1-1,1 0 0,0 1 0,-1-1 1,1 0-1,0 1 0,-1-1 0,1 0 1,0 0-1,-1 0 0,1 0 0,0 0 1,0 0-1,46 3 68,-31-2-67,9 2 45,-1 2 1,-1 1 0,1 1-1,-1 0 1,0 2-1,-1 1 1,36 21-1,-21-8 144,-1 2-1,-2 1 0,43 43 1,-68-61-163,-1 0 0,0 1 0,0 1 0,-1-1 0,0 1 0,-1 0 0,0 1 0,-1-1 1,0 1-1,0 0 0,-1 1 0,-1-1 0,0 1 0,-1-1 0,0 1 0,0 0 0,-1 19 0,-2-25-18,0 0-1,0 0 0,0 0 0,-1 0 1,0-1-1,0 1 0,0-1 0,-1 1 1,0-1-1,0 0 0,0 0 1,-1 0-1,1 0 0,-1 0 0,0-1 1,-1 0-1,1 0 0,-1 0 0,-5 3 1,2-1 8,0-1 1,0 0 0,0-1-1,-1 1 1,0-2-1,0 1 1,0-1 0,0-1-1,0 1 1,-1-1-1,1-1 1,-11 1 0,17-3 37,-1 1 1,1-1 0,0 0 0,-1 0-1,1 0 1,0-1 0,0 1 0,0-1-1,0 1 1,0-1 0,0 0-1,0 0 1,1 0 0,-1-1 0,1 1-1,0-1 1,-1 1 0,1-1 0,0 0-1,0 0 1,1 0 0,-1 0-1,1 0 1,-1 0 0,1 0 0,-1-6-1,-2-4-29,0 0-1,1 0 0,0 0 1,2-1-1,-2-22 0,4 23-63,-1 0 1,2 0-1,0 0 0,0 0 1,1 0-1,0 1 0,2 0 1,-1-1-1,1 1 0,8-13 1,1 4-110,0 1 1,1 1-1,1 0 0,26-25 1,-2 9-638,72-49 0,-39 31-2841,-45 30-2365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28.007"/>
    </inkml:context>
    <inkml:brush xml:id="br0">
      <inkml:brushProperty name="width" value="0.05" units="cm"/>
      <inkml:brushProperty name="height" value="0.05" units="cm"/>
      <inkml:brushProperty name="color" value="#F6630D"/>
    </inkml:brush>
  </inkml:definitions>
  <inkml:trace contextRef="#ctx0" brushRef="#br0">0 1 11973,'0'0'8292,"8"0"-8308,-2 0 16,308 7 179,-309-6-150,-4-2-23,0 1 1,-1 0-1,1 0 0,-1 0 1,1 0-1,0 0 0,-1 0 1,1 0-1,-1 0 0,1 0 1,0 0-1,-1 0 0,1 0 1,-1 0-1,1 0 0,-1 0 1,1 1-1,0-1 0,-1 0 1,1 0-1,-1 1 1,1-1-1,-1 0 0,1 1 1,-1-1-1,1 1 0,-1-1 1,0 0-1,1 1 0,-1-1 1,0 1-1,1-1 0,-1 1 1,0 0-1,1-1 0,-1 1 1,0-1-1,0 1 0,0 0 318,-4-1-300,2 0-117,0 0 1,0-1 0,0 1-1,0 0 1,0 0-1,0 0 1,0 0-1,0 1 1,0-1-1,0 0 1,0 1-1,1-1 1,-1 1-1,0 0 1,0 0-1,0 0 1,-2 1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29.452"/>
    </inkml:context>
    <inkml:brush xml:id="br0">
      <inkml:brushProperty name="width" value="0.05" units="cm"/>
      <inkml:brushProperty name="height" value="0.05" units="cm"/>
      <inkml:brushProperty name="color" value="#F6630D"/>
    </inkml:brush>
  </inkml:definitions>
  <inkml:trace contextRef="#ctx0" brushRef="#br0">3 35 4386,'0'0'15266,"0"-1"-15218,-1 0 0,1 0 1,0 0-1,-1 0 1,1 0-1,0 0 1,0 0-1,-1 0 0,1 0 1,0 0-1,0 0 1,0 0-1,0 0 0,1 0 1,-1 0-1,0 0 1,0 0-1,1 0 1,-1 0-1,0 0 0,1 0 1,-1 0-1,1 0 1,-1 0-1,1 0 0,1-1 1,3 0-21,1 1 0,0 0 1,-1 0-1,1 0 0,0 1 1,0 0-1,0 0 0,-1 0 0,1 1 1,0 0-1,0 0 0,-1 0 0,1 1 1,-1 0-1,1 0 0,-1 0 1,0 1-1,0 0 0,0 0 0,0 0 1,0 0-1,0 1 0,-1 0 0,0 0 1,0 0-1,0 0 0,3 6 1,13 16-83,-2 0 1,0 2-1,23 51 1,-24-44 155,-12-28-26,-1 1 0,-1 0 0,0 0 0,0 0 0,0 1 0,-1-1-1,-1 0 1,2 16 0,-4-35 154,0-1 0,-1 1 0,0-1 0,-7-17 0,4 16-187,2 1 0,0-1 1,0 0-1,-1-23 0,5-74-5,-1 108-60,0 0 0,1 0 0,-1 0 1,0 1-1,1-1 0,0 0 0,-1 0 1,1 1-1,0-1 0,0 0 0,0 1 1,0-1-1,0 1 0,0-1 0,0 1 1,1 0-1,-1-1 0,0 1 0,1 0 1,-1 0-1,1 0 0,-1 0 0,3-1 1,1 0-100,1 0 0,-1 1 0,0-1 0,0 1 0,1 0 0,-1 1 0,1-1 0,5 1 1,5 1-980,0 0 1,0 1-1,-1 1 1,27 8-1,1 5-5177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44.980"/>
    </inkml:context>
    <inkml:brush xml:id="br0">
      <inkml:brushProperty name="width" value="0.05" units="cm"/>
      <inkml:brushProperty name="height" value="0.05" units="cm"/>
    </inkml:brush>
  </inkml:definitions>
  <inkml:trace contextRef="#ctx0" brushRef="#br0">1 50 12182,'0'2'3991,"1"28"-10435,6-15 7446,-5-13-383,0-1 1,0-1-1,1 1 1,-1 0-1,0 0 1,0-1-1,0 0 1,1 1-1,-1-1 1,0 0-1,0 0 1,1 0-1,-1 0 1,4-1-1,15 1 552,277 5-1195,333-12-2924,-544-1 3024,720-41 2190,-315 47-1896,722-12-655,79 0 333,-153 17-57,-585-5-374,393-7-329,-564 4 1004,251 4 328,-521 12-642,-66-5 12,49-1 0,-95-5 802,-7 0-917,-24 0-580,-24 0-975</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30.011"/>
    </inkml:context>
    <inkml:brush xml:id="br0">
      <inkml:brushProperty name="width" value="0.05" units="cm"/>
      <inkml:brushProperty name="height" value="0.05" units="cm"/>
      <inkml:brushProperty name="color" value="#F6630D"/>
    </inkml:brush>
  </inkml:definitions>
  <inkml:trace contextRef="#ctx0" brushRef="#br0">203 227 15127,'0'0'4813,"-30"19"-4562,-93 62-142,118-78-102,0 0 1,1 1-1,0 0 1,0 0-1,0 0 1,0 0-1,1 1 0,-6 8 1,7-10-7,1 0 0,0 0 0,0 0 1,1 0-1,-1 0 0,1 0 0,-1 0 0,1 0 0,0 4 1,0 4-4,0-10-42,0 0 0,-1 0 1,1 0-1,0 0 0,1 1 0,-1-1 0,0 0 0,0 0 0,0 0 0,1 0 0,-1 0 0,0-1 0,1 1 0,-1 0 0,1 0 0,-1 0 0,1 0 0,-1 0 1,1 0-1,0-1 0,-1 1 0,1 0 0,0-1 0,2 2 0,27 7-1248,-19-9 921,0-1 0,0 1 0,0-2 1,13-2-1,-19 3 348,0-1 1,1 0-1,-1 0 1,0 0 0,0 0-1,-1-1 1,1 1-1,0-1 1,-1-1 0,0 1-1,0 0 1,0-1-1,0 0 1,0 0 0,-1 0-1,1-1 1,4-8-1,-3 1 361,1 0 0,-2-1-1,1 0 1,-2 0-1,4-24 1,-7 37-293,0-1-1,0 1 1,0 0 0,0-1-1,0 1 1,0-1 0,0 1 0,0 0-1,0-1 1,0 1 0,0 0 0,1-1-1,-1 1 1,0 0 0,0-1-1,0 1 1,0 0 0,1-1 0,-1 1-1,0 0 1,0-1 0,0 1 0,1 0-1,-1 0 1,0-1 0,1 1-1,-1 0 1,0 0 0,0 0 0,1-1-1,-1 1 1,0 0 0,1 0 0,-1 0-1,0 0 1,1 0 0,-1 0-1,1 0 1,-1-1 0,0 1 0,1 0-1,-1 0 1,0 0 0,1 1 0,-1-1-1,0 0 1,1 0 0,-1 0-1,1 0 1,-1 0 0,0 0 0,1 0-1,-1 1 1,0-1 0,0 0 0,1 0-1,-1 0 1,0 1 0,1-1-1,-1 0 1,0 0 0,0 1 0,1-1-1,-1 0 1,0 1 0,0 0-1,23 28-547,-15-17 723,1-1-216,1 0 1,1-1-1,0 0 1,0-1-1,1 0 1,0-1-1,15 8 0,-25-14-78,1-1 0,0 1-1,1-1 1,-1 0-1,0 0 1,0 0-1,0 0 1,1 0 0,-1-1-1,0 0 1,1 1-1,-1-1 1,0-1-1,1 1 1,-1 0 0,0-1-1,1 1 1,-1-1-1,0 0 1,0 0-1,0-1 1,0 1-1,0-1 1,0 1 0,0-1-1,0 0 1,0 0-1,-1 0 1,1 0-1,-1-1 1,0 1 0,1-1-1,-1 1 1,0-1-1,-1 0 1,4-6-1,0 0 59,-1-1 0,0 1-1,-1-1 1,0-1 0,0 1 0,-1 0-1,1-21 1,-3-80 494,-1 55 236,0 46-345,1 0-1,-1 0 1,-1 0-1,0 0 1,0 0-1,-1 0 1,-8-18-1,8 93 433,3-56-856,1 1-1,0 0 1,1 0 0,0-1 0,1 1 0,0-1 0,0 0 0,1 0 0,6 13 0,8 6-682,30 40 1,-32-47 87,0 1 1,-2 0-1,14 28 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30.355"/>
    </inkml:context>
    <inkml:brush xml:id="br0">
      <inkml:brushProperty name="width" value="0.05" units="cm"/>
      <inkml:brushProperty name="height" value="0.05" units="cm"/>
      <inkml:brushProperty name="color" value="#F6630D"/>
    </inkml:brush>
  </inkml:definitions>
  <inkml:trace contextRef="#ctx0" brushRef="#br0">0 4 16183,'0'0'5043,"41"-3"-5283,13 5 240,4 1-208,13 1-993,3-4-608,1 0-688,-5 0-1841,-16 0-4258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30.693"/>
    </inkml:context>
    <inkml:brush xml:id="br0">
      <inkml:brushProperty name="width" value="0.05" units="cm"/>
      <inkml:brushProperty name="height" value="0.05" units="cm"/>
      <inkml:brushProperty name="color" value="#F6630D"/>
    </inkml:brush>
  </inkml:definitions>
  <inkml:trace contextRef="#ctx0" brushRef="#br0">129 192 7411,'0'0'12636,"-3"-4"-11775,3 4-848,0 0 0,0-1 0,-1 1 0,1-1 0,0 1 0,0 0 0,0-1 0,-1 1-1,1-1 1,0 1 0,0 0 0,-1-1 0,1 1 0,0 0 0,0 0 0,-1-1 0,1 1 0,-1 0 0,1 0 0,0-1 0,-1 1-1,1 0 1,0 0 0,-1 0 0,1-1 0,-1 1 0,1 0 0,-1 0 0,1 0 0,0 0 0,-1 0 0,1 0 0,-1 0-1,1 0 1,-1 0 0,1 0 0,0 0 0,-1 0 0,1 1 0,-1-1 0,1 0 0,0 0 0,-1 0 0,1 1 0,-1-1-1,1 0 1,0 0 0,-1 1 0,1-1 0,-1 1 0,-8 31 90,5 52-164,4-82 78,0 5-9,-1 0 1,1 1-1,0-1 0,1 0 1,0 0-1,0 1 0,0-1 1,1 0-1,0 0 0,1 0 1,-1 0-1,1-1 1,0 1-1,6 7 0,-4-12-2,-5-23-1012,-8-5-2358,-7-5-2018</inkml:trace>
  <inkml:trace contextRef="#ctx0" brushRef="#br0" timeOffset="1">17 32 19273,'0'0'4306,"-17"-32"-4306,25 53-1633,34 3-16,8 2-1632</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31.023"/>
    </inkml:context>
    <inkml:brush xml:id="br0">
      <inkml:brushProperty name="width" value="0.05" units="cm"/>
      <inkml:brushProperty name="height" value="0.05" units="cm"/>
      <inkml:brushProperty name="color" value="#F6630D"/>
    </inkml:brush>
  </inkml:definitions>
  <inkml:trace contextRef="#ctx0" brushRef="#br0">216 11 18104,'0'0'2367,"-20"13"-2237,-60 44-87,77-54-38,0-1-1,1 1 1,-1 0 0,1 0-1,0 1 1,0-1 0,0 0-1,1 1 1,-1-1-1,1 1 1,0-1 0,0 1-1,0 0 1,0-1 0,0 1-1,1 0 1,0 0 0,0 0-1,0-1 1,0 1-1,1 0 1,1 6 0,-1 9 24,-1-17-30,0 0 1,0 0-1,1 0 0,-1 0 0,0 0 1,1 0-1,0 0 0,-1 0 0,1 0 1,0 0-1,0-1 0,0 1 0,0 0 1,0 0-1,0-1 0,1 1 0,-1-1 1,0 1-1,1-1 0,0 1 0,1 0 1,1 0-44,-1 0 1,1 0-1,0 0 1,0-1 0,0 1-1,0-1 1,0 0 0,1 0-1,-1 0 1,5-1-1,-3 1-52,1-1-1,-1 0 1,1 0-1,-1-1 0,1 0 1,-1 0-1,1 0 1,-1-1-1,0 0 0,0-1 1,0 1-1,0-1 1,11-6-1,-14 6 111,0 0 0,-1-1 0,1 1 0,0-1 0,-1 1 1,0-1-1,0 0 0,0 1 0,0-1 0,0 0 0,-1 0 0,0-1 0,0 1 0,0 0 0,0 0 0,-1 0 1,0-1-1,0 1 0,0 0 0,0-1 0,0 1 0,-1 0 0,-2-8 0,1 6 55,1 0-1,-1 1 1,-1-1-1,1 0 1,-1 1-1,0 0 0,0 0 1,-1 0-1,1 0 1,-1 0-1,0 1 1,-1-1-1,1 1 1,-1 0-1,1 0 1,-8-3-1,3 2-179,-1 1-1,1 0 1,-1 1 0,0 0-1,0 0 1,0 1 0,0 1 0,-1-1-1,1 2 1,0-1 0,-1 2-1,1-1 1,0 1 0,0 1-1,0 0 1,-1 0 0,-13 6-1,-4 12-4762</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32.058"/>
    </inkml:context>
    <inkml:brush xml:id="br0">
      <inkml:brushProperty name="width" value="0.05" units="cm"/>
      <inkml:brushProperty name="height" value="0.05" units="cm"/>
      <inkml:brushProperty name="color" value="#F6630D"/>
    </inkml:brush>
  </inkml:definitions>
  <inkml:trace contextRef="#ctx0" brushRef="#br0">1 0 14439,'0'0'5554,"0"1"-5548,0-1 1,0 1-1,0-1 0,0 0 0,0 1 0,0-1 1,0 1-1,0-1 0,0 1 0,0-1 0,1 1 1,-1-1-1,0 0 0,0 1 0,1-1 0,-1 0 1,0 1-1,0-1 0,1 0 0,-1 1 0,0-1 1,1 0-1,-1 1 0,0-1 0,1 0 0,-1 0 1,1 1-1,-1-1 0,0 0 0,1 0 1,-1 0-1,1 0 0,-1 0 0,1 0 0,-1 0 1,0 1-1,1-1 0,-1 0 0,1 0 0,-1-1 1,1 1-1,0 0 0,345 0 1323,-372-3-4304,3 3-880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32.401"/>
    </inkml:context>
    <inkml:brush xml:id="br0">
      <inkml:brushProperty name="width" value="0.05" units="cm"/>
      <inkml:brushProperty name="height" value="0.05" units="cm"/>
      <inkml:brushProperty name="color" value="#F6630D"/>
    </inkml:brush>
  </inkml:definitions>
  <inkml:trace contextRef="#ctx0" brushRef="#br0">1 2 7555,'0'1'13480,"17"0"-12958,357-5-2587,-407 4 776,-19 0-1291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43.446"/>
    </inkml:context>
    <inkml:brush xml:id="br0">
      <inkml:brushProperty name="width" value="0.05" units="cm"/>
      <inkml:brushProperty name="height" value="0.05" units="cm"/>
      <inkml:brushProperty name="color" value="#F6630D"/>
    </inkml:brush>
  </inkml:definitions>
  <inkml:trace contextRef="#ctx0" brushRef="#br0">316 10 16151,'0'0'5878,"-4"-1"-5574,-11-2-47,8 2-158,0-1 0,0 1 0,0 0 0,-1 1 0,1 0 0,0 0 1,0 0-1,0 1 0,-1 0 0,-11 4 0,5 0-111,1 1 0,0 0 0,0 1 1,1 0-1,0 1 0,0 0 0,0 1 0,1 0 0,1 1 0,-12 14 0,15-15 6,0 1-1,0 0 1,2 1 0,-1-1-1,1 1 1,0 0 0,1 0-1,1 1 1,0 0 0,0-1-1,1 1 1,-1 23 0,3-30 5,-1 8-6,1-1 0,0 0 1,3 22-1,-2-30 4,0 0 0,1 0-1,-1 0 1,1 0 0,0-1 0,0 1 0,0 0 0,0-1 0,0 1 0,1-1 0,0 0-1,0 0 1,0 0 0,5 4 0,4 1-3,0 0 1,0-1-1,1 0 0,1-1 1,-1 0-1,1-1 0,-1-1 1,1 0-1,22 2 1,-16-3 2,0-1 0,0-1 1,1-1-1,-1 0 1,0-2-1,26-5 0,-40 6 2,-1 0 0,1 0 0,-1 0 0,0-1 0,1 0 0,-1 0 0,0-1 0,0 1 1,0-1-1,0 0 0,-1 0 0,1-1 0,-1 1 0,0-1 0,0 0 0,0 0 0,-1-1 0,1 1 0,-1-1 0,0 0 0,0 1 0,-1-2 0,1 1 0,-1 0 0,0 0 0,0 0 0,-1-1 0,0 1 0,0-1 0,0 0 0,-1 1 0,1-1 0,-2 1 0,1-1 0,0 0 0,-1 1 0,-1-7 0,0 5 13,0 0-1,0 0 1,-1 0 0,1 0 0,-2 0-1,1 1 1,-1-1 0,0 1-1,0 0 1,0 0 0,-1 0-1,0 1 1,-7-7 0,-13-9 139,-48-33-1,27 22 20,29 18-70,11 9-67,0 0 0,-1 0 0,1 0 1,-1 1-1,0 0 0,0 0 0,-9-3 0,15 7-123,4 5-4435,15 7-333</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43.775"/>
    </inkml:context>
    <inkml:brush xml:id="br0">
      <inkml:brushProperty name="width" value="0.05" units="cm"/>
      <inkml:brushProperty name="height" value="0.05" units="cm"/>
      <inkml:brushProperty name="color" value="#F6630D"/>
    </inkml:brush>
  </inkml:definitions>
  <inkml:trace contextRef="#ctx0" brushRef="#br0">0 4 17064,'0'0'7475,"0"-4"-7363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44.213"/>
    </inkml:context>
    <inkml:brush xml:id="br0">
      <inkml:brushProperty name="width" value="0.05" units="cm"/>
      <inkml:brushProperty name="height" value="0.05" units="cm"/>
      <inkml:brushProperty name="color" value="#F6630D"/>
    </inkml:brush>
  </inkml:definitions>
  <inkml:trace contextRef="#ctx0" brushRef="#br0">0 34 18536,'0'0'3557,"1"-1"-3538,0 0-1,0 0 1,0 0 0,0 0 0,0 0 0,0 0 0,0 1 0,0-1-1,0 0 1,1 1 0,-1-1 0,0 1 0,0-1 0,3 0 0,329 20-1986,-332-20 2028,0 1 0,-1-1 0,1 1-1,0-1 1,0 0 0,0 0 0,-1 0 0,1 1-1,0-1 1,-1 0 0,1 0 0,-1 0 0,1 0-1,-1 0 1,0 0 0,1 0 0,-1 0-1,0 0 1,0 0 0,1 0 0,-1 0 0,0 0-1,0 0 1,0 0 0,0-1 0,-1 1-1,1 0 1,0 0 0,0 0 0,-1 0 0,0-1-1,1-8 978,0 25-1091,-2 12 8,-8 48 0,-2 22 23,11 215-792,-16-331-2377,1-5-2873</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44.569"/>
    </inkml:context>
    <inkml:brush xml:id="br0">
      <inkml:brushProperty name="width" value="0.05" units="cm"/>
      <inkml:brushProperty name="height" value="0.05" units="cm"/>
      <inkml:brushProperty name="color" value="#F6630D"/>
    </inkml:brush>
  </inkml:definitions>
  <inkml:trace contextRef="#ctx0" brushRef="#br0">1 36 17912,'0'0'4210,"0"-1"-4210,8-1-32,42-2 32,16-4 64,17 1-64,-5 1-48,-20 3-784,-12 1-705,-34 0-2481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49.312"/>
    </inkml:context>
    <inkml:brush xml:id="br0">
      <inkml:brushProperty name="width" value="0.05" units="cm"/>
      <inkml:brushProperty name="height" value="0.05" units="cm"/>
    </inkml:brush>
  </inkml:definitions>
  <inkml:trace contextRef="#ctx0" brushRef="#br0">539 17 7139,'0'0'2964,"0"-1"-2294,-2-10 1494,2 11-2066,0 0 0,0 0 1,0 0-1,0 0 0,0-1 1,0 1-1,0 0 1,0 0-1,0 0 0,0 0 1,0-1-1,0 1 0,0 0 1,0 0-1,0 0 1,0 0-1,0-1 0,0 1 1,0 0-1,0 0 1,0 0-1,0 0 0,1 0 1,-1-1-1,0 1 0,0 0 1,0 0-1,0 0 1,0 0-1,0 0 0,1 0 1,-1 0-1,0-1 0,0 1 1,0 0-1,0 0 1,0 0-1,1 0 0,-1 0 1,0 0-1,0 0 0,0 0 1,0 0-1,1 0 1,-1 0-1,0 0 0,0 0 1,0 0-1,0 0 0,0 0 1,1 0-1,-1 0 1,0 0-1,0 0 0,0 0 1,0 0-1,1 1 1,-1-1-1,0 0 0,0 0 1,0 0-1,0 0 0,0 0 1,0 0-1,1 0 1,-1 1-1,0-1 0,0 0 1,12 0-1557,978 0 4614,-991 7-3107,0-1 0,1 1 0,-2-1 0,1 0 0,-1 0 0,0 0 0,-5 11 0,3-10-3,2 1-1,-1-1 0,1 1 1,0-1-1,-2 13 0,-21 128 75,4-41 30,16-60-94,2 52 0,-1 10-3,1-19 2,4-69-45,-1 0 0,-1 1 0,-1-1 0,-1 1-1,-1-1 1,-1 0 0,0-1 0,-12 29 0,10-31-6,1 1 0,0 0 0,2 0 0,0 0-1,1 0 1,1 1 0,1 23 0,-1-14 2,0 1 0,-9 35-1,2-10 43,2 1 0,2-1 0,3 1 0,6 60 0,-2-5 11,-1 24 89,-3 147-32,-9-190-77,5-59-28,-1 55 1,8-33 8,0-12-2,-2 1 0,-12 81 0,6-78 44,1 0-1,2 81 0,2-94-45,-1 1-1,-10 42 0,6-42 30,1 0 0,0 46 1,2 1432 917,8-710-683,6-741-266,-7-51-8,-1 0 1,0 0 0,1 20-1,-3 601 80,-4-135-12,3-475-69,-1 1-1,-9 37 1,6-38-2,1 1 1,-2 40-1,6 156 5,0-219-16,-60 3-10,-82 15-1,32-3 19,-49-2-39,-183-9 1,309-6-201,1-1 0,0-2 0,0-1 0,0-1 0,1-2 0,0-1 0,0-2 0,-45-23 0,-28-20-2749</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45.034"/>
    </inkml:context>
    <inkml:brush xml:id="br0">
      <inkml:brushProperty name="width" value="0.05" units="cm"/>
      <inkml:brushProperty name="height" value="0.05" units="cm"/>
      <inkml:brushProperty name="color" value="#F6630D"/>
    </inkml:brush>
  </inkml:definitions>
  <inkml:trace contextRef="#ctx0" brushRef="#br0">56 0 5426,'0'0'16085,"-1"30"-16226,-1-28 162,0 1 0,1-1 0,-1 0 0,0 0 0,0 1 0,0-2 0,0 1 0,-1 0 0,1 0 0,0-1 0,-1 1 1,0-1-1,1 1 0,-1-1 0,0 0 0,1 0 0,-1-1 0,-4 2 0,6-5 54,0-1 0,0 1 0,0-1 0,0 1 1,1-1-1,-1 1 0,1-1 0,0 1 0,0-1 0,1-6 0,-1 7-5,0-6-1202,0 18-2394</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45.530"/>
    </inkml:context>
    <inkml:brush xml:id="br0">
      <inkml:brushProperty name="width" value="0.05" units="cm"/>
      <inkml:brushProperty name="height" value="0.05" units="cm"/>
      <inkml:brushProperty name="color" value="#F6630D"/>
    </inkml:brush>
  </inkml:definitions>
  <inkml:trace contextRef="#ctx0" brushRef="#br0">117 1 15207,'0'0'6302,"0"0"-6256,0 0 1,0 1 0,0-1 0,0 0 0,0 1 0,1-1-1,-1 0 1,0 1 0,0-1 0,0 0 0,0 1 0,0-1 0,0 0-1,-1 1 1,1-1 0,0 0 0,0 1 0,0-1 0,0 0 0,0 0-1,0 1 1,-1-1 0,1 0 0,0 1 0,0-1 0,0 0 0,-1 0-1,1 1 1,0-1 0,0 0 0,-1 0 0,-54 9-2859,-3-3-1873</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13.591"/>
    </inkml:context>
    <inkml:brush xml:id="br0">
      <inkml:brushProperty name="width" value="0.05" units="cm"/>
      <inkml:brushProperty name="height" value="0.05" units="cm"/>
      <inkml:brushProperty name="color" value="#FF0066"/>
    </inkml:brush>
  </inkml:definitions>
  <inkml:trace contextRef="#ctx0" brushRef="#br0">29 173 14118,'0'0'6737,"-1"-6"-6097,1 2-494,0 1 0,0 0 0,-1-1 0,0 1 0,1 0 0,-1-1 0,-1 1 0,1 0 0,0 0 0,-1 0 0,1 0 0,-1 0 0,0 1 0,0-1 0,0 0 0,-1 1 0,-3-5 0,6 7-133,0-1 0,0 1 0,0-1 0,0 1 0,0-1 0,0 0 1,0 1-1,0-1 0,0 1 0,0-1 0,0 1 0,1-1 0,-1 1 0,0-1 0,0 1 0,1-1 0,-1 1 0,0-1 0,1 1 0,-1-1 1,0 1-1,1-1 0,-1 1 0,1 0 0,-1-1 0,1 1 0,-1 0 0,1-1 0,-1 1 0,1 0 0,-1 0 0,1 0 0,-1-1 0,1 1 1,-1 0-1,1 0 0,-1 0 0,1 0 0,1 0 0,52-13-224,0 3 0,1 2 0,0 3 0,82 1 0,-67 4-97,-1-4 0,87-15-1,-154 18 252,0 1-16,-1 0 0,0 0 1,0 0-1,1 0 0,-1 0 0,0 0 0,0-1 0,0 1 0,1 0 0,-1-1 0,0 1 0,0-1 0,0 0 0,0 1 0,0-1 0,0 0 0,0 0 0,0 1 0,0-1 0,0 0 0,0 0 0,0 0 0,-1 0 0,1 0 0,0 0 0,0-2 0,-8-1-1157,-41-1-279,-1 3 1,0 2-1,-50 6 0,93-5 1652,1-1 0,-1 1-1,1 0 1,-1 0 0,1 1-1,-1 0 1,1 0 0,0 0 0,0 0-1,0 1 1,0 0 0,0 0 0,1 0-1,-1 1 1,-7 7 0,9-5 260,-1-1 0,1 1 0,0-1 0,1 1 0,-1 0 0,1 0 0,0 0 0,1 1 0,-1-1 0,1 0 0,1 1 0,-1-1 0,1 13 0,0 10 191,-1-8-377,1 0 0,0 0 0,2 0 0,1-1 0,0 1 0,12 37 0,-5-35-244,-1-1-1,-1 2 0,-1-1 1,-1 1-1,-2 0 0,0 0 1,1 27-1,-5-50-63,0-1 0,-1 1 0,1 0 0,0 0 1,-1 0-1,1 0 0,0 0 0,-1-1 0,1 1 0,-1 0 0,1 0 1,-1-1-1,0 1 0,1 0 0,-1-1 0,0 1 0,1-1 0,-1 1 0,0-1 1,0 1-1,0-1 0,1 1 0,-1-1 0,0 0 0,0 1 0,0-1 1,0 0-1,0 0 0,0 0 0,1 0 0,-1 0 0,0 0 0,0 0 0,0 0 1,0 0-1,0 0 0,0 0 0,-1-1 0,-3 1-874,-28 1-6753</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14.122"/>
    </inkml:context>
    <inkml:brush xml:id="br0">
      <inkml:brushProperty name="width" value="0.05" units="cm"/>
      <inkml:brushProperty name="height" value="0.05" units="cm"/>
      <inkml:brushProperty name="color" value="#FF0066"/>
    </inkml:brush>
  </inkml:definitions>
  <inkml:trace contextRef="#ctx0" brushRef="#br0">1 1 18585,'0'0'3444,"25"17"-3015,82 60-258,-100-71-164,0 0 1,0 1-1,-1-1 0,0 1 0,0 1 1,-1-1-1,1 1 0,-2 0 0,1 0 1,-1 1-1,0-1 0,-1 1 0,0 0 1,0 0-1,-1 0 0,0 0 1,0 12-1,-1-16 27,0 10-509,1-19-647,10-36 201,-2 24 978,1 0 0,1 0 0,0 1 1,1 1-1,1 0 0,17-13 0,-30 26-33,0 0 0,0 0-1,0 1 1,0-1 0,0 0 0,0 1-1,0-1 1,0 1 0,0-1 0,0 1-1,0-1 1,0 1 0,0 0 0,0 0-1,1 0 1,-1-1 0,0 1 0,0 0-1,0 0 1,0 0 0,1 1 0,-1-1-1,0 0 1,0 0 0,0 1 0,0-1-1,0 0 1,0 1 0,1-1-1,-1 1 1,0 0 0,0-1 0,-1 1-1,1 0 1,0 0 0,0-1 0,0 1-1,0 0 1,-1 0 0,1 0 0,0 0-1,-1 0 1,1 0 0,-1 0 0,1 2-1,4 7-19,0 0-1,-1 0 0,-1 1 1,3 11-1,-1-3 158,3 8-80,-4-12-41,1 0 1,0 0 0,1 0 0,10 16 0,-14-27-37,0 0-1,1-1 1,0 1 0,0-1 0,0 0 0,0 0 0,0 0 0,1 0-1,-1 0 1,1-1 0,0 1 0,0-1 0,-1 0 0,2 0-1,-1-1 1,0 1 0,0-1 0,0 0 0,1 0 0,4 0 0,7 0 39,0 0-1,0-1 1,1-1 0,-1-1 0,0 0 0,0-1 0,0-1 0,0 0 0,0-1 0,-1-1 0,0-1 0,0 0 0,-1-1 0,26-18 0,-30 19-45,0-2 1,0 1-1,-1-1 1,0-1-1,-1 0 1,0 0-1,-1 0 1,0-1-1,0 0 1,-1-1-1,-1 0 0,0 1 1,0-2-1,-1 1 1,-1 0-1,0-1 1,-1 1-1,0-1 1,0-20-1,-2 6-35,-5 29-59,-6 6 80,0 0 1,0 1-1,1 0 1,0 1-1,1 0 1,0 1-1,0 0 1,-7 13-1,12-18 19,1 0 0,-1 0 0,1 0 0,1 1 0,-1-1 0,1 1 0,0 0 0,0 0 0,1 0 0,0 0 0,0 0 0,1 0 0,0 0 0,0 0 0,1 0 0,0 0 0,0 0 0,3 11 0,-2-16-3,0 1 1,0-1-1,0 0 0,0 0 0,0 0 1,0 0-1,1 0 0,-1-1 0,0 1 1,1-1-1,-1 1 0,1-1 0,0 0 1,0 0-1,-1 0 0,1 0 0,0-1 1,0 1-1,0-1 0,5 0 0,-3 1 0,29 4-334,1-3 0,48-1 0,-39-2-395,21-2-2457,-9-12-3454</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14.585"/>
    </inkml:context>
    <inkml:brush xml:id="br0">
      <inkml:brushProperty name="width" value="0.05" units="cm"/>
      <inkml:brushProperty name="height" value="0.05" units="cm"/>
      <inkml:brushProperty name="color" value="#FF0066"/>
    </inkml:brush>
  </inkml:definitions>
  <inkml:trace contextRef="#ctx0" brushRef="#br0">1 70 18504,'0'0'4082,"30"-4"-3879,96-10-160,-123 14-43,1 1 1,-1-1-1,1 0 0,-1 1 1,1 0-1,-1 0 0,1 0 1,-1 0-1,1 0 1,-1 1-1,0-1 0,0 1 1,0 0-1,0 0 0,0 0 1,0 1-1,0-1 1,-1 1-1,1-1 0,-1 1 1,0 0-1,0 0 0,0 0 1,0 0-1,0 0 0,-1 0 1,0 1-1,1-1 1,-1 0-1,0 1 0,1 5 1,1 1 8,0 1-13,-1 0 0,0 1 0,0 0 0,-1-1-1,-1 1 1,-1 14 0,1-6-215,0-20 115,-3-44 301,2 37-189,0-1-1,0 1 0,1-1 0,1 1 1,-1 0-1,1-1 0,0 1 0,1 0 1,-1-1-1,2 1 0,-1 0 0,1 0 1,0 0-1,0 1 0,1-1 0,0 1 1,0 0-1,0 0 0,1 0 0,0 0 1,0 1-1,0 0 0,1 0 0,0 0 1,0 1-1,0 0 0,0 0 0,1 1 1,0-1-1,-1 1 0,13-3 0,-13 4-1,-1 0 0,1 0 0,0 0 0,0 1-1,0 0 1,0 0 0,0 1 0,0 0-1,0 0 1,8 1 0,-11 0-7,0-1-1,0 1 1,0 0-1,-1 0 1,1 1-1,0-1 1,-1 0-1,1 1 1,-1 0 0,1 0-1,-1 0 1,0 0-1,0 0 1,0 0-1,0 0 1,0 0 0,0 1-1,-1-1 1,1 1-1,-1 0 1,2 4-1,2 5-14,-2 1-1,1 0 0,-2 1 0,3 26 1,-5-29 22,1 0 1,1 0-1,0 0 1,0-1-1,1 1 1,0 0-1,8 15 1,-9-24-7,-1 0 0,1 0 1,0 0-1,0 0 1,0 0-1,0 0 1,1-1-1,-1 1 1,0-1-1,1 0 1,-1 1-1,1-1 1,-1 0-1,1 0 1,-1-1-1,1 1 1,0-1-1,-1 1 0,1-1 1,4 0-1,59-4 131,-63 4-127,17-4-26,0 0 0,0-1 1,-1-1-1,0-1 0,0-1 1,26-14-1,-29 13-668,-1-1 0,0 0 0,-1-1 0,17-17 0,-8 3-3912</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17.151"/>
    </inkml:context>
    <inkml:brush xml:id="br0">
      <inkml:brushProperty name="width" value="0.05" units="cm"/>
      <inkml:brushProperty name="height" value="0.05" units="cm"/>
      <inkml:brushProperty name="color" value="#FF0066"/>
    </inkml:brush>
  </inkml:definitions>
  <inkml:trace contextRef="#ctx0" brushRef="#br0">0 14 21354,'0'0'1211,"9"-2"-2241,28-2 481,0 1-1,39 3 1,8-1 292,-67-2 391,-12 2 1710,-4 11-647,-1-2-1312,-1 39 105,0 7 56,2 1 0,16 100 0,-9-131-2110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17.494"/>
    </inkml:context>
    <inkml:brush xml:id="br0">
      <inkml:brushProperty name="width" value="0.05" units="cm"/>
      <inkml:brushProperty name="height" value="0.05" units="cm"/>
      <inkml:brushProperty name="color" value="#FF0066"/>
    </inkml:brush>
  </inkml:definitions>
  <inkml:trace contextRef="#ctx0" brushRef="#br0">30 68 21562,'0'0'1761,"-29"-68"-1761,45 87-1313,9 11 161,-4 7-1554,-17 6-5249</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17.835"/>
    </inkml:context>
    <inkml:brush xml:id="br0">
      <inkml:brushProperty name="width" value="0.05" units="cm"/>
      <inkml:brushProperty name="height" value="0.05" units="cm"/>
      <inkml:brushProperty name="color" value="#FF0066"/>
    </inkml:brush>
  </inkml:definitions>
  <inkml:trace contextRef="#ctx0" brushRef="#br0">0 0 14311,'0'0'5810,"22"17"-5447,67 53 48,-83-65-385,-1-1 1,-1 1 0,1-1-1,-1 1 1,1 1-1,-1-1 1,-1 0 0,1 1-1,-1 0 1,0 0-1,0 0 1,-1 0 0,0 1-1,0-1 1,0 0-1,-1 1 1,0 0-1,0-1 1,-1 1 0,0-1-1,-1 14 1,1-8-20,0-12-4,0 0 1,0 1-1,0-1 0,0 0 0,1 1 0,-1-1 0,0 0 1,0 1-1,0-1 0,0 0 0,0 1 0,1-1 0,-1 0 1,0 1-1,0-1 0,1 0 0,-1 0 0,0 1 1,0-1-1,1 0 0,-1 0 0,0 0 0,1 1 0,-1-1 1,0 0-1,1 0 0,-1 0 0,0 0 0,1 0 0,-1 0 1,0 0-1,1 0 0,-1 0 0,0 0 0,1 0 1,-1 0-1,1 0 0,-1 0 0,0 0 0,1 0 0,-1 0 1,0 0-1,1 0 0,-1 0 0,0-1 0,1 1 1,-1 0-1,0 0 0,0 0 0,1-1 0,-1 1 0,0 0 1,20-12 193,-2-6-76,0-1-1,25-35 1,22-23-19,-65 77-99,1-1 0,0 1 1,0-1-1,0 1 0,0-1 1,0 1-1,0 0 0,1-1 0,-1 1 1,0 0-1,0 0 0,0 0 0,0 0 1,0 0-1,0 0 0,0 0 0,0 0 1,0 0-1,1 0 0,-1 1 1,0-1-1,0 0 0,0 1 0,0-1 1,0 1-1,0-1 0,0 1 0,0 0 1,-1-1-1,1 1 0,0 0 1,0-1-1,0 1 0,0 1 0,35 38-77,-23-24 95,-3-5-178,0 0 0,1-1 0,0-1 0,1 1-1,0-2 1,0 0 0,1 0 0,0-1 0,0-1-1,1 0 1,23 6 0,14-6-2423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18.158"/>
    </inkml:context>
    <inkml:brush xml:id="br0">
      <inkml:brushProperty name="width" value="0.05" units="cm"/>
      <inkml:brushProperty name="height" value="0.05" units="cm"/>
      <inkml:brushProperty name="color" value="#FF0066"/>
    </inkml:brush>
  </inkml:definitions>
  <inkml:trace contextRef="#ctx0" brushRef="#br0">0 1 21258,'0'0'2257,"21"50"-2289,-9 3 48,5 2-16,3 5 16,1-4-16,0 0 16,-9-6-16,-12-1 0,0-6-625,0-14-943,-29-14-2994</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18.718"/>
    </inkml:context>
    <inkml:brush xml:id="br0">
      <inkml:brushProperty name="width" value="0.05" units="cm"/>
      <inkml:brushProperty name="height" value="0.05" units="cm"/>
      <inkml:brushProperty name="color" value="#FF0066"/>
    </inkml:brush>
  </inkml:definitions>
  <inkml:trace contextRef="#ctx0" brushRef="#br0">38 112 20073,'0'0'2882,"-6"-2"-2594,4 1-288,0-1-10,1 1 0,-1 0 1,0 0-1,0 0 0,0 0 0,0 0 0,0 0 0,0 0 0,-1 1 0,1-1 0,0 1 0,-3-1 1,36 1-264,77 1-42,155-3-3085,-92-16-4170,-159 16 7550,1-1 0,0 0 1,-1-1-1,23-11 0,-5-7 3939,-29 21-3360,0-1-1,1 1 1,-1-1-1,0 1 1,0-1-1,-1 0 1,1 1-1,0-1 1,0 0-1,-1 0 1,1 1-1,-1-1 1,0 0-1,1-3 1,-22 364-778,20-346 123,1 17-268,0-30 302,0 1 1,1 0-1,-1 0 0,0-1 1,0 1-1,1 0 0,-1-1 1,0 1-1,1 0 0,-1-1 1,0 1-1,1 0 1,-1-1-1,1 1 0,-1-1 1,1 1-1,-1-1 0,1 1 1,0-1-1,-1 0 0,1 1 1,0-1-1,-1 0 1,1 1-1,0-1 0,-1 0 1,1 0-1,0 1 0,0-1 1,-1 0-1,1 0 0,0 0 1,0 0-1,10-1-213,-1-1-1,0-1 1,0 1-1,0-1 1,0-1 0,-1 0-1,1 0 1,-1-1-1,0 0 1,0-1-1,-1 0 1,14-12-1,-6 5 230,-2 0 0,0-1 0,-1-1 0,0 0 0,-1-1 0,11-18 0,-18 24 218,0 1 0,0-1 0,-1 0-1,-1 0 1,1 0 0,-2 0 0,1-1 0,-1 1-1,0-15 1,-2 23 1037,0 17-484,-1 15-711,0-21 0,1 0 0,0-1 0,0 1 0,1 0 0,0 0 0,2 9 0,-2-15-12,0-1 1,0 1-1,0-1 1,1 1-1,-1-1 1,1 1-1,0-1 1,-1 0-1,1 1 1,0-1-1,0 0 0,1-1 1,-1 1-1,0 0 1,1 0-1,-1-1 1,1 0-1,-1 1 1,1-1-1,0 0 1,-1 0-1,1 0 1,4 0-1,13 3-131,1-2-1,-1 0 0,1-1 0,-1-1 1,1-1-1,0 0 0,-1-2 1,0-1-1,0 0 0,0-1 1,0-1-1,37-18 0,-53 22 103,0 0 0,-1-1 0,1 0 0,-1 0 0,0 0 0,0 0 0,0 0 0,0-1 0,0 1 0,-1-1-1,0 0 1,1 1 0,-2-1 0,1 0 0,0 0 0,-1-1 0,1 1 0,-1 0 0,0 0 0,-1-1 0,1 1 0,-1-1 0,0 1 0,0 0 0,0-1 0,0 1 0,-3-8-1,3 10 98,-1 0-1,0-1 0,0 1 0,0 0 0,-1 0 1,1 0-1,0 0 0,-1 1 0,1-1 0,-1 0 0,0 0 1,1 1-1,-1-1 0,0 1 0,0 0 0,0-1 1,0 1-1,0 0 0,0 0 0,-1 0 0,1 1 0,0-1 1,0 1-1,-1-1 0,1 1 0,0-1 0,-4 1 1,1-1 13,0 1 1,0-1-1,0 1 1,0 0-1,0 1 1,0-1-1,0 1 1,0 0-1,0 0 1,0 0-1,0 1 1,-6 2-1,7 0-79,0-1 0,0 1 1,0-1-1,0 1 0,1 0 0,0 0 0,0 1 0,0-1 0,0 1 0,1-1 1,-4 11-1,5-12-2,-1-1 0,1 1 0,1 1 0,-1-1 0,0 0 0,1 0 0,0 0 0,-1 0 0,1 0 0,0 1 0,1-1 0,-1 0 0,1 0 0,-1 0 0,1 0 0,0 0 0,0 0 0,0 0 0,1 0 0,-1 0 0,1 0 0,2 3 0,0-2 8,1 0 1,0 0-1,0 0 0,1-1 0,-1 1 0,1-1 0,-1-1 1,1 1-1,0-1 0,0 0 0,12 2 0,74 10 84,-15-8-663,0-3 0,120-11 0,-134-4-2099,-15-3-2198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51.988"/>
    </inkml:context>
    <inkml:brush xml:id="br0">
      <inkml:brushProperty name="width" value="0.05" units="cm"/>
      <inkml:brushProperty name="height" value="0.05" units="cm"/>
    </inkml:brush>
  </inkml:definitions>
  <inkml:trace contextRef="#ctx0" brushRef="#br0">138 89 10533,'0'0'3292,"-39"-2"2247,-4-7-4906,-11-3-164,53 10-440,7 0-25,36 1-54,466 5-644,605-12 729,-330-14-44,72-3-19,102 15 207,-569 13-137,1423 11 121,-769-4-83,-414 2-64,174-5 56,-753-13 707,-48 6-824,-10 0-208,-240 1-1983,101 2-707</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21.670"/>
    </inkml:context>
    <inkml:brush xml:id="br0">
      <inkml:brushProperty name="width" value="0.05" units="cm"/>
      <inkml:brushProperty name="height" value="0.05" units="cm"/>
      <inkml:brushProperty name="color" value="#FF0066"/>
    </inkml:brush>
  </inkml:definitions>
  <inkml:trace contextRef="#ctx0" brushRef="#br0">38 1 18793,'0'0'4156,"-1"0"-4133,1 0 0,0 0 0,-1 0 0,1 0 0,-1 0 0,1 0 0,-1 0-1,1 0 1,-1 0 0,1 0 0,-1 0 0,1 1 0,-1-1 0,1 0 0,0 0 0,-1 1 0,1-1 0,-1 0 0,1 0-1,0 1 1,-1-1 0,1 1 0,0-1 0,-1 0 0,1 1 0,0-1 0,0 0 0,-1 1 0,1-1 0,0 1-1,0-1 1,0 1 0,0 0 0,16 354 177,-16-355-233,0 0 0,0 0 0,1 0 0,-1 0 0,0 1-1,0-1 1,0 0 0,0 0 0,0 0 0,0 0 0,0 0 0,0 1 0,1-1-1,-1 0 1,0 0 0,0 0 0,0 0 0,0 1 0,0-1 0,0 0-1,0 0 1,0 0 0,0 0 0,0 1 0,0-1 0,0 0 0,0 0-1,0 0 1,0 0 0,0 1 0,-1-1 0,1 0 0,0 0 0,0 0 0,0 0-1,0 0 1,0 1 0,0-1 0,0 0 0,0 0 0,-1 0 0,1 0-1,0 0 1,0 0 0,0 0 0,0 1 0,0-1 0,-1 0 0,1 0 0,0 0-1,0 0 1,0 0 0,0 0 0,-1 0 0,1 0 0,0 0 0,0 0-1,0 0 1,0 0 0,-1 0 0,1 0 0,0 0 0,0 0 0,0 0-1,-1 0 1,-7-12-2263,2 2-379,-17-19-10461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22.017"/>
    </inkml:context>
    <inkml:brush xml:id="br0">
      <inkml:brushProperty name="width" value="0.05" units="cm"/>
      <inkml:brushProperty name="height" value="0.05" units="cm"/>
      <inkml:brushProperty name="color" value="#FF0066"/>
    </inkml:brush>
  </inkml:definitions>
  <inkml:trace contextRef="#ctx0" brushRef="#br0">0 21 18536,'0'0'3250,"8"-3"-3007,11-2-242,0 1 0,0 0 0,1 2 0,-1 0 0,1 1 0,0 1 0,-1 1 0,1 1 0,-1 1 0,1 0 0,-1 1 0,0 1 0,-1 1 0,1 1-1,-1 1 1,0 0 0,-1 1 0,28 19 0,-40-24-12,-1-1-1,1 1 0,-1 0 0,0 0 1,0 0-1,-1 1 0,1-1 0,-1 1 0,0 0 1,0 0-1,-1 0 0,1 1 0,-1-1 0,0 0 1,0 1-1,-1-1 0,0 1 0,0 0 1,0 0-1,-1-1 0,0 1 0,0 0 0,-1 8 1,0-12-10,1 0 1,-1 0 0,0 0-1,0 0 1,1 0 0,-1 0-1,-1 0 1,1-1-1,0 1 1,0 0 0,-1-1-1,1 1 1,-1-1 0,1 1-1,-1-1 1,0 0 0,0 0-1,1 0 1,-1 0 0,0 0-1,0 0 1,0 0-1,0-1 1,-3 2 0,-59 11-3,51-11 2,-42 5 135,-96-2-1,146-5-86,4 1-26,0-1 0,0 0-1,1 0 1,-1 1 0,0-1 0,0 0 0,1 0 0,-1 0-1,0 0 1,0 0 0,0 0 0,1 0 0,-1 0-1,0-1 1,0 1 0,1 0 0,-1 0 0,0-1 0,1 1-1,-1 0 1,0-1 0,1 1 0,-1 0 0,0-1 0,1 1-1,-1-1 1,1 1 0,-1-1 0,0 0 0,1 1-1,0-1 1,-1 0 0,1 1 0,-1-1 0,1 0 0,0 1-1,-1-1 1,1 0 0,0 0 0,0 1 0,0-3 0,0 3-31,0 0 0,0 0 0,0-1 0,0 1 0,0 0 0,0-1 0,0 1 0,0 0 0,0 0 0,0-1 0,0 1 0,0 0 0,1 0 0,-1-1 0,0 1 0,0 0 0,0 0 0,1-1 0,-1 1 0,0 0 0,0 0 0,0 0 0,1 0 0,-1-1 0,0 1 0,0 0 0,1 0 0,-1 0 0,0 0 0,1 0 0,-1 0 0,0 0 0,0 0 0,1 0 0,-1 0 0,0 0 0,1 0 0,41-4-3563,20 1-3619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22.359"/>
    </inkml:context>
    <inkml:brush xml:id="br0">
      <inkml:brushProperty name="width" value="0.05" units="cm"/>
      <inkml:brushProperty name="height" value="0.05" units="cm"/>
      <inkml:brushProperty name="color" value="#FF0066"/>
    </inkml:brush>
  </inkml:definitions>
  <inkml:trace contextRef="#ctx0" brushRef="#br0">84 29 13894,'0'0'8794,"-4"-5"-8397,-14-15-338,18 19-60,-1 1 0,0 0 0,1-1 1,-1 1-1,0 0 0,0 0 0,1-1 0,-1 1 1,0 0-1,0 0 0,1 0 0,-1 0 0,0 0 0,0 0 1,1 0-1,-1 0 0,0 0 0,0 0 0,1 1 0,-1-1 1,0 0-1,0 0 0,1 1 0,-1-1 0,0 0 1,1 1-1,-1-1 0,0 1 0,1-1 0,-1 1 0,1-1 1,-1 1-1,1-1 0,-1 1 0,0 0 0,-16 23-30,16-23 31,-2 5-160,0 0 1,1 0 0,-1 0-1,1 0 1,1 1 0,-1-1-1,1 0 1,0 1 0,1-1 0,0 1-1,0 11 1,0-11-13,34-7-2963,-30-1 3126,-1 0 1,1 0-1,-1-1 0,1 1 0,-1-1 1,0 0-1,1 0 0,-1 0 0,0 0 0,0 0 1,-1-1-1,1 1 0,4-6 0,-6 6 278,1 0 0,-1 0 0,0 0 0,1-1 0,-1 1 0,0 0 0,0-1-1,-1 1 1,1-1 0,0 1 0,-1-1 0,0 1 0,1-5 859,1 8-1116,0 0 1,0-1-1,0 1 1,-1 0-1,1 0 0,0 0 1,-1 0-1,1 0 1,-1 1-1,1-1 0,-1 0 1,0 1-1,1-1 1,-1 1-1,0-1 0,0 1 1,0 0-1,0-1 1,-1 1-1,2 2 0,6 8 0,-4-6-108,0-1 0,1 0 1,-1-1-1,1 1 0,0-1 0,1 0 0,-1 0 0,1 0 1,-1-1-1,1 0 0,0 0 0,0 0 0,1-1 0,-1 0 1,1 0-1,-1-1 0,1 0 0,-1 0 0,1 0 0,-1-1 1,1 0-1,0 0 0,-1-1 0,11-2 0,8-9-2617</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22.715"/>
    </inkml:context>
    <inkml:brush xml:id="br0">
      <inkml:brushProperty name="width" value="0.05" units="cm"/>
      <inkml:brushProperty name="height" value="0.05" units="cm"/>
      <inkml:brushProperty name="color" value="#FF0066"/>
    </inkml:brush>
  </inkml:definitions>
  <inkml:trace contextRef="#ctx0" brushRef="#br0">0 0 18440,'0'0'4787,"0"9"-4867,0 25 16,0 9 64,8 2 48,1-3-48,7-2 0,-3-7 32,3-1-32,1-10-32,-5-3-593,-8-12-1232</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23.597"/>
    </inkml:context>
    <inkml:brush xml:id="br0">
      <inkml:brushProperty name="width" value="0.05" units="cm"/>
      <inkml:brushProperty name="height" value="0.05" units="cm"/>
      <inkml:brushProperty name="color" value="#FF0066"/>
    </inkml:brush>
  </inkml:definitions>
  <inkml:trace contextRef="#ctx0" brushRef="#br0">0 24 960,'0'0'19236,"33"-6"-18358,263 13-825,-41-16-42,-281 9 1587,20 0-1595,1 1 1,-1 0 0,1-1 0,0 2-1,-1-1 1,1 1 0,0 0 0,0 0-1,0 0 1,0 1 0,0-1 0,-6 6-1,8-6-10,0 0 0,0 1-1,1-1 1,-1 1 0,1 0-1,-1-1 1,1 1-1,0 0 1,0 1 0,0-1-1,1 0 1,-1 1 0,1-1-1,-1 1 1,1-1 0,1 1-1,-1-1 1,0 1-1,0 5 1,1 1-76,0 14 115,0-23-90,0-1 1,0 1-1,0-1 1,0 1-1,0 0 1,0-1-1,0 1 0,1-1 1,-1 1-1,0-1 1,0 1-1,1-1 0,-1 1 1,0-1-1,1 1 1,-1-1-1,1 0 0,-1 1 1,0-1-1,1 0 1,-1 1-1,1-1 1,-1 0-1,1 1 0,-1-1 1,1 0-1,0 0 1,-1 0-1,1 1 0,-1-1 1,1 0-1,-1 0 1,2 0-1,6 0-111,-1 0 0,1-1 0,0 0 0,-1 0 0,1-1 0,-1 0 0,1 0 0,-1 0 0,12-7-1,-15 7 197,0-1 0,0 1-1,-1-1 1,1-1 0,0 1-1,-1 0 1,0-1 0,0 0-1,0 1 1,0-1-1,-1 0 1,1-1 0,-1 1-1,0 0 1,0-1 0,-1 1-1,3-9 1,4-10 1998,1 38-938,-1 2-1430,2 5 280,16 29 222,-25-48-223,1-1-1,-1 0 0,1 0 1,0 0-1,0 0 1,0-1-1,0 1 0,0-1 1,0 1-1,1-1 1,-1 1-1,0-1 1,1 0-1,-1 0 0,1 0 1,-1-1-1,1 1 1,3 0-1,9-1-82,0-1-1,0 0 1,0-1-1,0-1 1,0-1-1,-1 0 1,0 0 0,0-2-1,0 1 1,25-16-1,-22 12 230,1 0 1,0 1-1,0 1 0,1 1 0,35-7 0,-53 13-81,0 0 0,0-1 0,0 1-1,0 0 1,0 0 0,0 0 0,0 0-1,0 0 1,0 0 0,0 0 0,0 0-1,0 1 1,0-1 0,0 0 0,0 0-1,0 1 1,0-1 0,0 1 0,0-1-1,0 1 1,0-1 0,0 1-1,-1 0 1,1-1 0,0 1 0,0 0-1,-1 0 1,1-1 0,0 1 0,-1 0-1,1 0 1,0 1 0,0 35-44,-2-15 32,0-18 22,0-1 0,1 1 1,-2 0-1,1 0 0,0-1 0,-1 1 0,1-1 0,-1 1 0,0-1 1,0 0-1,0 0 0,-1 0 0,1 0 0,-1 0 0,0 0 0,0-1 1,0 1-1,0-1 0,0 0 0,0 0 0,-1 0 0,1 0 1,-1 0-1,1-1 0,-1 0 0,0 0 0,-6 1 2023,10-3-2022,1 0 1,-1 0 0,0 0 0,1 0 0,-1 0 0,1 0 0,-1 0-1,1 0 1,0 0 0,-1 0 0,1 1 0,0-1 0,0 0 0,-1 0 0,1 1-1,0-1 1,0 0 0,0 1 0,0-1 0,0 1 0,0-1 0,2 0-1,28-10-300,-27 10 278,65-19-839,-32 11 658,0-1 1,-1-2-1,0-2 0,-1-1 1,57-34-1,-90 48 202,1 0 0,-1-1 0,0 1 0,0-1 1,0 0-1,0 0 0,-1 1 0,1-1 0,0 0 0,-1-1 0,1 1 1,-1 0-1,0 0 0,0 0 0,0-1 0,0 1 0,0-1 0,0 1 0,-1-1 1,1 1-1,-1-1 0,1-3 0,-2 5 42,-1 0 1,1 0-1,0 1 0,0-1 0,-1 1 0,1-1 1,0 1-1,-1 0 0,1-1 0,0 1 1,-1 0-1,1 0 0,0 0 0,-1 0 1,1 0-1,-1 0 0,-1 1 0,-1-1 54,-7 0-66,0 0 1,0 1 0,0 0 0,0 0-1,0 2 1,-12 3 0,19-5-37,2 0 1,-1 0-1,0 1 1,0 0-1,0-1 1,1 1-1,-1 0 1,1 0-1,-1 0 1,1 1-1,0-1 1,0 1-1,0-1 1,0 1-1,0 0 1,1-1-1,-1 1 1,1 0-1,0 0 1,-1 0-1,1 0 1,1 0-1,-1 1 0,0-1 1,1 6-1,-1-2 13,0-1 0,1 1 0,0-1 0,0 0 0,0 1-1,1-1 1,2 11 0,-2-15-17,0 0-1,1 0 1,-1 0-1,0-1 1,1 1-1,-1 0 1,1-1 0,-1 1-1,1-1 1,0 1-1,0-1 1,0 0-1,0 0 1,0 0 0,0 0-1,0 0 1,0 0-1,0 0 1,0-1-1,0 1 1,0-1 0,1 1-1,-1-1 1,0 0-1,3 0 1,36 4-592,1-2-1,-1-2 1,0-1 0,66-11 0,-43-8-3027</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23.923"/>
    </inkml:context>
    <inkml:brush xml:id="br0">
      <inkml:brushProperty name="width" value="0.05" units="cm"/>
      <inkml:brushProperty name="height" value="0.05" units="cm"/>
      <inkml:brushProperty name="color" value="#FF0066"/>
    </inkml:brush>
  </inkml:definitions>
  <inkml:trace contextRef="#ctx0" brushRef="#br0">1 2 20057,'0'0'2991,"0"-2"-2550,0 9-503,0 280-24,0-280 87,1 0 0,0 0-1,0 0 1,0 0 0,1 0-1,1 0 1,-1 0 0,1 0-1,4 7 1,8 19-893,-14-26-821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24.312"/>
    </inkml:context>
    <inkml:brush xml:id="br0">
      <inkml:brushProperty name="width" value="0.05" units="cm"/>
      <inkml:brushProperty name="height" value="0.05" units="cm"/>
      <inkml:brushProperty name="color" value="#FF0066"/>
    </inkml:brush>
  </inkml:definitions>
  <inkml:trace contextRef="#ctx0" brushRef="#br0">0 9 16872,'0'0'4210,"162"0"-4242,-67 0-433,-4 0-1471,-16-9-4659</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2:59.938"/>
    </inkml:context>
    <inkml:brush xml:id="br0">
      <inkml:brushProperty name="width" value="0.05" units="cm"/>
      <inkml:brushProperty name="height" value="0.05" units="cm"/>
      <inkml:brushProperty name="color" value="#FF0066"/>
    </inkml:brush>
  </inkml:definitions>
  <inkml:trace contextRef="#ctx0" brushRef="#br0">759 1 17784,'0'0'3978,"-34"0"-3898,-111 4-16,123-2-56,0 0 1,0 2-1,0 1 0,1 0 0,0 1 1,0 2-1,1 0 0,-24 13 1,16-7 7,20-10-9,-8 3 52,1 0-1,-26 18 1,38-23-49,0 1 0,0-1 0,0 1 0,0 0 0,0-1 0,1 1 0,-1 1 0,1-1 0,0 0 0,0 0 0,0 1 0,0-1 0,1 1 0,-1 0 0,1-1 0,0 1 0,-1 7 0,1-6-11,1 0 0,0-1 1,0 1-1,0 0 0,1-1 1,-1 1-1,1 0 1,0-1-1,1 1 0,-1-1 1,1 0-1,0 1 1,4 6-1,-1-4 6,1-1-1,-1 0 1,1 0 0,1 0 0,-1-1-1,1 0 1,8 4 0,17 11 11,31 20-9,-59-37-4,-1 0 0,0 0-1,0 0 1,0 0 0,0 0-1,-1 0 1,1 1 0,-1-1 0,0 1-1,0 0 1,0 0 0,0 0-1,-1 0 1,2 5 0,-3-7-3,0-1 0,0 1 1,1-1-1,-1 1 0,0 0 0,0-1 1,-1 1-1,1-1 0,0 1 0,-1-1 1,1 1-1,-1-1 0,1 1 0,-1-1 1,1 1-1,-1-1 0,0 0 0,0 1 0,0-1 1,0 0-1,0 0 0,0 0 0,0 0 1,0 0-1,0 0 0,-1 0 0,1 0 1,-3 1-1,-44 13 54,43-14-40,-35 7 299,0-2 1,-1-2-1,0-1 1,0-2-1,-57-7 1,96 6-311,0 0 0,0 0 0,0 0 0,0 0 0,0-1 0,1 1 0,-1-1 0,0 1 0,0-1 0,0 0 1,0 1-1,0-1 0,1 0 0,-1 0 0,0 0 0,1-1 0,-1 1 0,1 0 0,-1-1 0,1 1 1,0-1-1,0 1 0,-1-1 0,1 1 0,0-1 0,0 0 0,1 0 0,-1 1 0,0-1 0,0-4 1,8 1-805,106-9-4148,-39 5-1656</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0.693"/>
    </inkml:context>
    <inkml:brush xml:id="br0">
      <inkml:brushProperty name="width" value="0.05" units="cm"/>
      <inkml:brushProperty name="height" value="0.05" units="cm"/>
      <inkml:brushProperty name="color" value="#FF0066"/>
    </inkml:brush>
  </inkml:definitions>
  <inkml:trace contextRef="#ctx0" brushRef="#br0">0 229 20794,'0'0'2539,"2"9"-2539,1 9 3,2 0 0,11 28 0,-13-38-8,0 0 0,1 0 0,0 0 0,0-1 1,1 0-1,0 0 0,0 0 0,1 0 0,8 7 0,-12-13-36,-1 1 0,1-1 0,-1 0-1,1 0 1,0 0 0,0-1 0,0 1 0,-1 0-1,1-1 1,0 1 0,0-1 0,0 0-1,0 1 1,0-1 0,0 0 0,0 0 0,0-1-1,0 1 1,0 0 0,4-1 0,-3-1 19,1 0-1,-1 1 1,1-1 0,-1 0 0,0-1 0,1 1-1,-1-1 1,0 1 0,4-7 0,1 0 21,-1 0 0,0-1 0,-1 0 0,0-1 0,8-19 0,-14 29 6,0 1 1,0-1 0,0 0 0,1 0 0,-1 1 0,0-1 0,1 0 0,-1 1 0,0-1 0,1 0 0,-1 1 0,1-1 0,-1 1 0,1-1 0,-1 1 0,1-1 0,0 1 0,-1-1-1,1 1 1,0-1 0,-1 1 0,1 0 0,0-1 0,-1 1 0,1 0 0,0 0 0,0 0 0,-1-1 0,1 1 0,0 0 0,0 0 0,-1 0 0,1 0 0,0 0 0,0 0 0,-1 1-1,1-1 1,0 0 0,0 0 0,-1 0 0,1 1 0,0-1 0,-1 0 0,1 1 0,0 0 0,35 28-65,-16-11 87,-15-14-115,1-1 0,0 0 0,0 1 0,1-2 0,-1 1 0,1-1 0,-1 0 0,1-1 0,0 1 0,0-1 0,-1 0 0,1-1 0,0 0 0,0 0 0,12-2 0,-15 1-54,1 0 0,-1 0 0,0 0 0,0-1 0,0 1 0,-1-1 0,1 0 0,0 0 0,-1-1 0,1 1 0,-1-1 0,0 1 0,0-1 0,0 0 0,0 0 0,0-1 0,-1 1 0,1-1 0,-1 1 0,0-1 0,0 0 0,0 1 0,-1-1 0,1 0 0,-1 0 0,1-6 0,2-21 392,-2-1 0,0 1 1,-3-1-1,-4-35 0,4 57 185,0 0-1,-1 1 1,0-1-1,-1 1 1,0 0-1,0 0 1,-9-18-1,12 69 115,-1-20-545,0 0-3,2 0 0,0 0 0,1 1 0,1-1 0,2 0 0,0-1-1,1 1 1,1-1 0,10 22 0,13 14 10,-19-39-11,-1 0 0,-1 1-1,-1 0 1,0 0 0,-2 1-1,0 0 1,-1 0-1,-1 0 1,2 29 0,-4-28-33,-1-2-123,-3-18 9,-2-9-60,-3-9 229,1 0-1,1 0 1,0 0 0,1-1 0,1 0 0,1 0 0,1 1-1,0-20 1,1 32-17,1-1-1,-1 1 1,1 0-1,1-1 1,-1 1-1,1 0 1,0-1-1,0 1 1,0 0 0,1 0-1,-1 1 1,1-1-1,0 1 1,1-1-1,-1 1 1,1 0-1,4-4 1,-1 2 7,0 0 0,1 1 1,0 0-1,0 0 0,0 1 0,0 0 1,0 0-1,1 1 0,0 0 0,10-2 1,-12 3-7,1 1 1,0 0 0,-1 0 0,1 1-1,0 0 1,0 0 0,0 1 0,-1 0-1,1 0 1,0 1 0,13 5 0,-16-5-11,-1 0 0,1 0 0,-1 1 0,0 0 0,0 0 0,0 0 0,0 0 0,0 1 0,-1-1 1,0 1-1,1 0 0,-1 0 0,-1 0 0,1 0 0,-1 1 0,1-1 0,-1 1 0,0 0 0,1 6 0,-2-8 2,0 0 0,-1 0 0,1 0 0,-1 0 0,1 0 0,-1 0 0,0 0 0,0 0 0,-1 0 0,1 0 0,-1 0 0,1 0 0,-1-1 0,0 1 0,0 0 0,0 0 0,-1 0 0,1-1 0,0 1 0,-1-1 0,0 1 0,0-1 0,0 0 0,0 1 0,0-1 0,0 0 0,0 0 0,-1 0 0,1-1 0,-1 1 0,1-1 0,-1 1 0,0-1 0,-4 2 0,-4 1-65,0-1 0,0 0-1,0-1 1,-1 0 0,1 0-1,-1-1 1,-21-1 0,21-5-1388,10-14-2113</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1.111"/>
    </inkml:context>
    <inkml:brush xml:id="br0">
      <inkml:brushProperty name="width" value="0.05" units="cm"/>
      <inkml:brushProperty name="height" value="0.05" units="cm"/>
      <inkml:brushProperty name="color" value="#FF0066"/>
    </inkml:brush>
  </inkml:definitions>
  <inkml:trace contextRef="#ctx0" brushRef="#br0">4 0 16632,'0'0'5890,"0"8"-5658,0 35-236,12 301-64,-4-119-345,-8-199 349,-18-97 53,15 53 17,1 0 0,1 1-1,1-1 1,1 0 0,5-33-1,-4 43-7,0 0 0,0 0 0,1 0 0,0 1 0,1-1 0,-1 1 0,2 0 0,-1 0-1,1 0 1,0 1 0,0-1 0,0 1 0,1 0 0,11-8 0,-8 8-3,0 0-1,1 0 1,-1 1 0,1 1 0,0 0 0,0 0 0,1 1-1,-1 0 1,1 1 0,0 0 0,-1 0 0,1 1-1,21 1 1,-28 0 1,1 1 0,-1-1 0,0 1 1,1 0-1,-1 0 0,0 0 0,0 1 0,0 0 0,0-1 0,0 1 0,0 1 0,0-1 0,-1 0 0,1 1 1,-1 0-1,0 0 0,0 0 0,0 0 0,0 1 0,0-1 0,-1 1 0,1-1 0,-1 1 0,0 0 0,0 0 1,0 0-1,-1 0 0,0 0 0,1 0 0,-1 1 0,-1-1 0,1 0 0,-1 1 0,1-1 0,-2 8 0,1-9 3,-1-1-1,1 0 0,-1 1 1,0-1-1,0 1 1,0-1-1,0 0 0,0 0 1,-1 0-1,1 0 0,-1 0 1,1 0-1,-1 0 0,0 0 1,0 0-1,0-1 1,0 1-1,0-1 0,0 0 1,0 1-1,0-1 0,0 0 1,-1 0-1,1 0 0,-1 0 1,-3 0-1,-9 3-17,0 0-1,0-1 0,-18 2 1,29-5-32,-11 2-618,1-1 0,-1 0 0,1-1 0,-16-2-1,24-4-3238,5-8-4613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54.667"/>
    </inkml:context>
    <inkml:brush xml:id="br0">
      <inkml:brushProperty name="width" value="0.05" units="cm"/>
      <inkml:brushProperty name="height" value="0.05" units="cm"/>
    </inkml:brush>
  </inkml:definitions>
  <inkml:trace contextRef="#ctx0" brushRef="#br0">617 103 10965,'0'0'4808,"-1"-6"-4259,-1-2-374,-3-26 576,5 33-726,-1 0 1,0 0-1,1 0 1,-1 0-1,0 0 1,0 0-1,1 0 1,-1 0-1,0 0 1,0 1-1,0-1 1,0 0-1,0 0 1,0 1-1,0-1 1,0 1-1,0-1 1,-1 1-1,1-1 1,-1 1-1,0-1 82,0 1 0,1-1-1,-1 1 1,1-1 0,-1 0-1,1 0 1,-1 1 0,1-1-1,-1 0 1,1 0-1,0 0 1,0-1 0,-1 1-1,1 0 1,0 0 0,0-1-1,0 1 1,0-1-1,1 1 1,-1-1 0,0 1-1,0-1 1,0-1 0,1 2-77,0 1 0,0 0 0,1-1 1,-1 1-1,0 0 0,-1-1 0,1 1 1,0-1-1,0 1 0,0 0 0,0-1 1,0 1-1,0 0 0,0 0 0,0-1 1,-1 1-1,1 0 0,0-1 0,0 1 1,0 0-1,-1 0 0,1-1 0,0 1 1,0 0-1,-1 0 0,1-1 0,0 1 1,0 0-1,-1 0 0,1 0 0,0 0 1,-1-1-1,1 1 0,0 0 0,-1 0 1,1 0-1,0 0 0,-1 0 0,1 0 1,0 0-1,-1 0 0,1 0 0,0 0 1,-1 0-1,1 0 0,0 0 0,-1 0 1,1 0-1,0 0 0,-1 1 0,1-1 1,0 0-1,-1 0 0,1 0 0,0 0 1,-1 1-1,-16 13-26,7 2-6,1 0 1,1 1-1,0 0 0,1 0 0,-8 35 0,7-17 4,1 0 0,-2 43 0,6 313 69,5-203-99,-2 89 105,0-261-85,-2-1-1,0 0 0,-6 19 1,4-19 3,1 0 0,1 0 1,-1 21-1,3 261 74,-2-280-70,0 0 0,-1 0 0,-1 0 0,0 0-1,-12 27 1,9-24-3,0 0 0,2 0-1,-6 34 1,3 34 23,-4-1 0,-3 0-1,-35 110 1,39-161 0,3 0 0,0 1 1,3 0-1,-2 43 0,7 156 98,2-105 179,-2 419-50,9-367-17,-9-115-149,-7 185 184,3-146-202,5-84-46,-2-1 0,0 1 0,-1 0 0,-1-1 0,-1 1 0,-13 41 0,5-34 2,2 0 1,0 0-1,3 1 0,0 0 1,2 0-1,2 1 0,-1 43 1,4 494 522,0-559-542,-1-1 0,-1 1-1,1-1 1,-2 0 0,-3 11 0,-6 24 0,-7 81 25,5 0 0,2 152 0,14-122-3,-5 167 38,-5 130-34,9-303 17,-3-136-37,0 0-1,0 0 1,-1 0 0,-1 0-1,0 0 1,0-1 0,-12 22-1,-4 12 4,15-40-59,2-18-140,0-102-1490,-3 12 726,5-32-2057</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1.453"/>
    </inkml:context>
    <inkml:brush xml:id="br0">
      <inkml:brushProperty name="width" value="0.05" units="cm"/>
      <inkml:brushProperty name="height" value="0.05" units="cm"/>
      <inkml:brushProperty name="color" value="#FF0066"/>
    </inkml:brush>
  </inkml:definitions>
  <inkml:trace contextRef="#ctx0" brushRef="#br0">63 13 11157,'0'0'10250,"-10"19"-10052,-32 62-70,40-78-119,1 0 0,-1 1-1,1-1 1,0 1 0,0-1 0,0 1 0,1 0 0,-1-1 0,1 1 0,-1 0 0,1-1 0,1 1 0,-1 0 0,1 5 0,0-7-28,0 0 0,0-1 0,0 1 0,0 0 0,0 0 0,0-1 0,0 1 0,1 0 0,-1-1 0,0 0-1,1 1 1,0-1 0,-1 0 0,1 0 0,0 1 0,-1-1 0,1-1 0,3 3 0,5-1-193,0 1 0,1-2 0,-1 1 0,0-1 0,0-1 1,1 0-1,10-1 0,-16 1 62,-2 0 70,0 0 1,0 0-1,0-1 1,1 1 0,-1 0-1,0-1 1,-1 0 0,1 0-1,0 0 1,0 0-1,0 0 1,0 0 0,-1-1-1,1 0 1,-1 1-1,1-1 1,-1 0 0,0 0-1,1 0 1,2-5-1,-2 2 109,-1 0 0,0 0-1,0 0 1,-1-1-1,1 1 1,-1 0 0,-1-1-1,1 1 1,-1-1-1,0-9 1,0 10 63,-1 1 0,0-1 0,0 1 0,0-1-1,0 1 1,-1 0 0,1 0 0,-1 0 0,0 0 0,0 0 0,-1 0 0,1 0-1,-1 1 1,0-1 0,0 1 0,0 0 0,0 0 0,-1 0 0,1 0-1,-1 0 1,0 1 0,1-1 0,-7-1 0,2 0-180,0 0 0,-1 1 0,1 0 0,-1 0 0,0 1 0,1 0 1,-1 1-1,0 0 0,0 0 0,0 1 0,-10 1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1.809"/>
    </inkml:context>
    <inkml:brush xml:id="br0">
      <inkml:brushProperty name="width" value="0.05" units="cm"/>
      <inkml:brushProperty name="height" value="0.05" units="cm"/>
      <inkml:brushProperty name="color" value="#FF0066"/>
    </inkml:brush>
  </inkml:definitions>
  <inkml:trace contextRef="#ctx0" brushRef="#br0">59 1 18296,'0'0'902,"0"15"-179,0-5-634,-1 3-51,1 0-1,1 0 1,0 1-1,1-1 1,0 0-1,1 0 1,0 0-1,7 17 1,-9-29-32,3 5 8,-1 0 0,0 1 0,0-1 0,-1 0 0,0 1 0,0 0 0,-1-1 1,1 1-1,0 11 0,-3-17-9,0 0 0,0 0 0,0-1 0,0 1 0,0-1 0,0 1 0,0 0 0,-1-1 0,1 0 0,0 1 0,0-1 0,0 0 0,0 1 0,-1-1 0,1 0 0,0 0 0,0 0 0,0 0 0,-1 0 0,0-1 0,-38 1 211,31 0-150,4 0-171,4 0 50,0 0 0,0 1 0,0-1 1,0 0-1,0 0 0,0 0 1,0 0-1,0 0 0,0 0 0,0 0 1,0 0-1,1 0 0,-1 0 1,0-1-1,0 1 0,0 0 1,0-1-1,0 1 0,0-1 0,0 1 1,1-1-1,-1 1 0,0-1 1,0 1-1,1-1 0,-2-1 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2.182"/>
    </inkml:context>
    <inkml:brush xml:id="br0">
      <inkml:brushProperty name="width" value="0.05" units="cm"/>
      <inkml:brushProperty name="height" value="0.05" units="cm"/>
      <inkml:brushProperty name="color" value="#FF0066"/>
    </inkml:brush>
  </inkml:definitions>
  <inkml:trace contextRef="#ctx0" brushRef="#br0">30 298 13654,'0'0'5208,"28"-20"-4533,90-64-315,-113 81-348,0-1 0,0 0 0,0 0-1,-1 0 1,1-1 0,-1 1 0,0-1 0,0 0 0,-1-1-1,1 1 1,-1 0 0,0-1 0,-1 0 0,1 0-1,-1 0 1,-1 0 0,1 0 0,-1 0 0,0 0 0,0 0-1,0-1 1,-1 1 0,0 0 0,-2-12 0,1-6 15,1 23-8,0 0 0,0 0 0,0 1 0,-1-1 0,1 0 0,0 0 0,0 0 0,-1 1 0,1-1 0,-1 0 0,1 0 0,-1 1 0,1-1 0,-1 0 0,1 1 0,-1-1 0,1 1 0,-1-1 0,0 0 0,1 1 0,-1 0 0,0-1 0,0 1 0,1-1 0,-3 1 0,-29-7 271,23 7-254,0 0-1,0 0 0,-1 1 0,1 0 0,-12 4 0,13-2-17,0 0 0,1 1 0,-1 0 1,1 0-1,0 1 0,0 0 0,1 0 0,-1 1 0,1-1 0,0 1 0,1 1 0,-1-1 1,1 1-1,1 0 0,-1 0 0,1 0 0,0 1 0,1-1 0,0 1 0,0 0 1,1 0-1,0 0 0,-2 13 0,4-19-16,0 0-1,0 0 1,0-1 0,1 1 0,-1 0 0,1-1-1,-1 1 1,1 0 0,0-1 0,-1 1-1,1 0 1,0-1 0,0 1 0,0-1 0,0 1-1,0-1 1,1 0 0,-1 0 0,0 1-1,1-1 1,-1 0 0,0 0 0,1 0 0,-1 0-1,1-1 1,0 1 0,-1 0 0,3 0-1,5 2 3,0-1-1,1 0 1,-1 0-1,13-1 0,-11 0-2,209 5-1601,-89-9-1807</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2.570"/>
    </inkml:context>
    <inkml:brush xml:id="br0">
      <inkml:brushProperty name="width" value="0.05" units="cm"/>
      <inkml:brushProperty name="height" value="0.05" units="cm"/>
      <inkml:brushProperty name="color" value="#FF0066"/>
    </inkml:brush>
  </inkml:definitions>
  <inkml:trace contextRef="#ctx0" brushRef="#br0">91 30 20201,'0'0'2231,"25"-7"-1789,78-15-361,-101 22-80,0 0 0,1 0 0,-1 0 0,0 0 0,0 0 0,1 1 1,-1-1-1,0 1 0,0-1 0,0 1 0,0 0 0,0 0 1,0 0-1,0 0 0,0 0 0,0 0 0,0 0 0,0 1 0,-1-1 1,1 1-1,0-1 0,-1 1 0,1 0 0,-1 0 0,2 3 1,0 1 4,0 1 0,0-1 0,-1 0 1,0 1-1,1 12 0,-1-12-4,0 9-15,0 0-1,-2 31 1,2 10-163,-2-56 140,0 0 0,0 0 0,1 0 0,-1-1 0,0 1 0,0 0 0,1 0 0,-1 0 0,1 0 1,-1-1-1,1 1 0,-1 0 0,1-1 0,-1 1 0,1 0 0,0-1 0,-1 1 0,1 0 0,0-1 0,0 1 0,-1-1 1,1 0-1,0 1 0,0-1 0,0 0 0,-1 1 0,1-1 0,0 0 0,0 0 0,0 0 0,0 1 0,0-1 0,0 0 0,0 0 1,-1 0-1,1-1 0,0 1 0,0 0 0,0 0 0,1-1 0,2 0-190,1 0-1,-1 0 1,0-1-1,1 1 1,-1-1-1,0 0 1,6-4 0,2-4-384,0 0 0,0-1 0,-1-1 0,-1 0 0,1 0 1,8-16-1,-9 13 1464,0-1-1,10-27 1,-20 43-801,0 0 0,0 0 0,0 0-1,0 0 1,0 0 0,0 1 0,0-1 0,0 0-1,0 0 1,0 0 0,0 0 0,0 0 0,0 0-1,0 0 1,0 0 0,0 0 0,1 0 0,-1 1-1,0-1 1,0 0 0,0 0 0,0 0-1,0 0 1,0 0 0,0 0 0,0 0 0,0 0-1,0 0 1,0 0 0,0 0 0,0 0 0,1 0-1,-1 0 1,0 0 0,0 0 0,0 0 0,0 0-1,0 0 1,0 0 0,0 0 0,0 0 0,0 0-1,0 0 1,1 0 0,-1 0 0,0 0 0,0 0-1,0 0 1,0 0 0,0 0 0,0 0 0,0 0-1,0 0 1,3 18 462,-2 23-581,0-10 278,-2 0 0,-2 1 0,-1-1 0,-1 0 0,-11 37-1,12-56-171,0-1-1,-1 0 1,0 1-1,-1-2 1,0 1-1,0-1 1,-2 0-1,1 0 1,-1-1-1,0 0 1,-1 0-1,0-1 1,0 0-1,-1-1 1,0 0-1,-17 9 1,14-10 75,-1-1-1,0 0 1,0-1 0,-1-1 0,1 0 0,-1-1 0,1 0 0,-30-1 0,33-1-59,1-1 0,-1 0 0,0 0 1,1-1-1,-1-1 0,1 1 0,0-2 0,0 1 0,0-2 0,1 1 0,-1-1 0,-15-11 0,4-11-462,20 27 279,1-1-1,0 0 0,0 0 0,-1 0 0,1 1 0,0-1 1,0 0-1,0 0 0,0 0 0,0 1 0,1-1 1,-1 0-1,0 0 0,0 1 0,0-1 0,1 0 1,-1 0-1,0 1 0,1-1 0,-1 0 0,0 0 0,1 1 1,-1-1-1,1 1 0,-1-1 0,1 0 0,0 1 1,-1-1-1,1 1 0,0-1 0,-1 1 0,1 0 1,0-1-1,-1 1 0,1 0 0,0-1 0,0 1 0,-1 0 1,1 0-1,0 0 0,0-1 0,0 1 0,0 0 1,46-10-7909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3.148"/>
    </inkml:context>
    <inkml:brush xml:id="br0">
      <inkml:brushProperty name="width" value="0.05" units="cm"/>
      <inkml:brushProperty name="height" value="0.05" units="cm"/>
      <inkml:brushProperty name="color" value="#FF0066"/>
    </inkml:brush>
  </inkml:definitions>
  <inkml:trace contextRef="#ctx0" brushRef="#br0">62 42 21258,'0'0'1123,"-10"21"-848,-29 70-150,37-86-127,0 0 0,0 1-1,0-1 1,1 0 0,0 1 0,0-1-1,0 0 1,0 1 0,1-1 0,0 1 0,0 0-1,1-1 1,-1 0 0,1 1 0,1-1-1,-1 1 1,1-1 0,-1 0 0,2 0-1,2 6 1,-2-7-94,1-1 0,-1 0 0,1 0 0,0 0 0,0 0 0,0-1 0,0 1 1,0-1-1,1 0 0,-1 0 0,1-1 0,-1 1 0,1-1 0,0 0 0,-1 0 0,1-1 0,0 1 0,0-1 0,7-1 0,-3 2-344,-1-2 0,0 1 1,1-1-1,-1 0 0,0-1 0,0 0 1,0 0-1,0-1 0,0 0 0,11-6 0,-15 6 230,-1 1 0,1-1 0,-1 0-1,0 0 1,0 0 0,0 0 0,0-1-1,-1 1 1,1-1 0,-1 0-1,0 1 1,0-1 0,0 0 0,0 0-1,-1 0 1,0-1 0,0 1-1,0 0 1,0 0 0,-1-1 0,1 1-1,-2-7 1,1 8 298,1-4 264,0 1 1,-1 0-1,0-1 0,0 1 1,-1 0-1,0 0 0,0-1 1,0 1-1,-1 0 0,0 0 1,0 0-1,-1 0 0,0 1 1,0-1-1,0 0 0,-4-4 1,-38-40 3504,45 50-3823,-1 0-1,1 0 0,0 0 0,-1-1 0,1 1 1,0 0-1,0-1 0,0 1 0,-1 0 1,1 0-1,0-1 0,0 1 0,0 0 0,-1-1 1,1 1-1,0-1 0,0 1 0,0 0 1,0-1-1,0 1 0,0 0 0,0-1 0,0 1 1,0 0-1,0-1 0,0 1 0,0-1 1,0 1-1,0 0 0,0-1 0,1 1 0,-1 0 1,0-1-1,0 1 0,0 0 0,0-1 1,1 1-1,-1 0 0,0-1 0,0 1 0,1 0 1,-1 0-1,0-1 0,1 1 0,-1 0 1,0 0-1,1 0 0,-1-1 0,0 1 0,1 0 1,-1 0-1,0 0 0,1 0 0,-1 0 1,1 0-1,23-6-45,-21 6 98,28-5-50,-1 2 0,1 0 0,0 3 1,55 4-1,-81-3-36,0 1 0,0-1 0,-1 1 1,1 0-1,-1 0 0,1 1 0,-1-1 0,0 1 1,0 0-1,0 0 0,0 0 0,0 1 0,-1-1 0,1 1 1,-1 0-1,0 0 0,0 0 0,-1 0 0,1 1 0,-1-1 1,0 1-1,0 0 0,-1-1 0,1 1 0,0 5 1,3 12 15,-2 0 0,0 0 0,-2 1 0,0 24 0,-1-40-16,-1-2 3,0-4-2,1 0-1,0 0 0,-1 0 0,1 0 1,0 0-1,0 0 0,0 0 0,0 0 1,0 0-1,0 0 0,0 0 0,1 0 1,-1 0-1,0 0 0,0 0 1,1 0-1,-1 0 0,1 2 0,8-3-82,-1-3 34,1 0 1,-1 0 0,1-1-1,-1 0 1,0 0 0,0-1-1,-1 0 1,10-8 0,52-56-260,-54 52 370,0 1 0,1 1-1,0 0 1,21-13 0,-36 27-47,0 1 0,0-1 0,0 1 0,1 0 0,-1-1 1,0 1-1,0 0 0,0-1 0,0 1 0,0 0 0,1 0 0,-1 0 0,0 0 0,0 0 1,0 0-1,0 1 0,0-1 0,1 0 0,-1 0 0,0 1 0,0-1 0,0 1 1,0-1-1,0 1 0,0 0 0,0-1 0,0 1 0,0 0 0,0-1 0,-1 1 1,1 0-1,1 1 0,25 38-162,-12-17 179,-8-14-8,1-2 0,0 1 0,1-1 0,0 0 0,0-1 0,1 0 0,-1 0 1,1-1-1,0 0 0,1-1 0,-1 0 0,16 3 0,-11-4-508,0 0-1,0-1 0,1-1 1,-1 0-1,1-1 1,-1-1-1,0 0 0,20-4 1,6-13-10594</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4.204"/>
    </inkml:context>
    <inkml:brush xml:id="br0">
      <inkml:brushProperty name="width" value="0.05" units="cm"/>
      <inkml:brushProperty name="height" value="0.05" units="cm"/>
      <inkml:brushProperty name="color" value="#FF0066"/>
    </inkml:brush>
  </inkml:definitions>
  <inkml:trace contextRef="#ctx0" brushRef="#br0">13 332 21274,'0'0'2310,"9"-18"-2011,30-61-158,-32 69-176,0 0-1,0 0 1,1 0-1,0 1 0,0 0 1,20-15-1,-24 21-48,0 0 0,0 0 0,0 0 0,0 0 0,0-1 0,-1 0 0,1 0 0,-1 0 0,0 0 0,0-1 0,-1 1 0,1-1 0,-1 1 0,0-1 0,0 0 0,-1 0 0,1 0 0,-1 0 0,0 0 0,-1 0 0,1-6 0,-1 8 89,-1 1 0,1 0 0,-1 0 0,0-1 0,0 1 0,0 0 0,0 0 0,0 0 0,0 0 0,-1 0 0,1 1 0,-1-1 0,1 0 0,-1 1 0,0-1 0,1 1 0,-1-1 0,0 1 0,0 0 0,0 0 0,0-1 0,0 2 0,-1-1 0,1 0 0,0 0-1,0 1 1,0-1 0,-3 1 0,-8-3 398,0 0-1,0 1 0,-24 0 0,35 3-393,0-1-1,0 1 1,0-1 0,0 1-1,0 0 1,0 0 0,1-1-1,-1 1 1,0 1-1,1-1 1,-1 0 0,1 0-1,-1 0 1,1 1 0,0-1-1,-1 1 1,1-1-1,0 1 1,0 0 0,0-1-1,-1 4 1,-16 38 20,13-18-10,1 0 0,1 0 0,1 0 0,1 0 0,4 37 0,-1 3-8,1-15-10,2-1 0,14 62 0,-4-27-612,-15-83 601,0-1-1,0 1 1,0-1 0,0 0-1,0 1 1,0-1 0,0 0-1,0 1 1,1-1 0,-1 0-1,0 1 1,0-1 0,0 0-1,1 1 1,-1-1 0,0 0-1,0 1 1,1-1 0,-1 0-1,0 0 1,0 1 0,1-1-1,-1 0 1,0 0 0,1 0-1,-1 1 1,0-1 0,1 0-1,-1 0 1,0 0 0,1 0-1,-1 0 1,1 0 0,-1 0-1,0 0 1,1 0 0,-1 0-1,0 0 1,2 0 0,17-10-51,12-17 44,27-45-227,-49 57 290,1 0 1,1 1-1,1 1 1,0 0-1,0 1 0,1 0 1,1 0-1,20-12 1,-32 23-36,0 0 0,0 1 0,0 0 1,-1-1-1,1 1 0,0 0 0,0 0 1,0 0-1,0 0 0,0 1 0,0-1 1,-1 0-1,1 1 0,0-1 0,0 1 1,0 0-1,-1-1 0,1 1 0,0 0 1,-1 0-1,1 0 0,-1 0 0,1 0 1,-1 1-1,2 1 0,38 42-105,-29-30 128,8 7-9,0-1 0,45 34-1,-55-48-40,0-1 0,1 0 0,0 0 0,0-1 0,0-1 0,0 0 0,1-1 0,0 0 0,21 3 0,-27-6-92,89 7-1038,-87-7 728,0 0 1,0 0-1,0-1 1,0 0-1,0-1 1,0 0 0,0 0-1,-1-1 1,10-3-1,-14 3 179,-1 1 0,1-1 1,-1 1-1,1-1 0,-1 0 0,0 0 0,0 0 0,0 0 0,-1 0 1,1-1-1,-1 1 0,1 0 0,-1-1 0,0 1 0,-1-1 0,1 1 1,0-1-1,-1 0 0,0 1 0,0-1 0,-1-6 0,1 3 431,0 1 0,-1-1 0,0 1-1,0-1 1,-1 1 0,0 0 0,0 0 0,0-1-1,-1 2 1,1-1 0,-7-8 0,-23-19 3524,31 32-3633,-1 1 0,1-1 0,0 0 1,0 0-1,0 1 0,-1-1 1,1 1-1,0-1 0,0 1 1,-1 0-1,1-1 0,0 1 1,-1 0-1,1 0 0,-1 0 1,1 0-1,0 0 0,-1 0 1,1 0-1,0 1 0,-1-1 1,1 0-1,0 1 0,0-1 1,-1 1-1,1 0 0,0-1 1,0 1-1,0 0 0,-2 1 1,-3 4-101,0 1 0,0 0 0,1 1 0,0-1 0,0 1 1,1 0-1,0 0 0,1 1 0,-1-1 0,2 1 0,-1 0 0,1-1 1,0 1-1,1 0 0,0 0 0,1 0 0,0 1 0,1 12 1,0-21-40,0 0 1,0 0 0,0 0 0,0 0 0,0 0 0,0 0 0,0 0 0,0 0 0,0 0 0,0-1 0,1 1-1,-1 0 1,0-1 0,1 1 0,-1-1 0,0 1 0,1-1 0,-1 0 0,0 0 0,1 1 0,-1-1 0,1 0 0,-1 0-1,1 0 1,2-1 0,38-4-337,-35 0 563,-1 0 1,1 0 0,-1-1-1,0 0 1,-1 0 0,1-1-1,-1 1 1,-1-1-1,1-1 1,-1 1 0,0 0-1,3-11 1,-5 14 83,-2 3-234,0 1-1,1 0 1,-1-1 0,0 1-1,0 0 1,0-1-1,0 1 1,0 0-1,1 0 1,-1-1 0,0 1-1,0 0 1,1 0-1,-1-1 1,0 1 0,0 0-1,1 0 1,-1 0-1,0 0 1,0-1 0,1 1-1,-1 0 1,0 0-1,1 0 1,-1 0 0,0 0-1,1 0 1,-1 0-1,0 0 1,1 0-1,-1 0 1,0 0 0,1 0-1,-1 0 1,0 0-1,1 0 1,-1 0 0,0 0-1,1 0 1,-1 0-1,0 1 1,0-1 0,1 0-1,-1 0 1,0 0-1,1 1 1,-1-1-1,0 0 1,0 0 0,0 1-1,1-1 1,-1 0-1,0 0 1,0 1 0,1-1-1,11 20-234,-10-17 310,6 11-33,0-1-1,1 0 1,14 13 0,-21-22-301,1-1 0,0 0 1,1 0-1,-1 0 1,1 0-1,-1-1 1,1 1-1,0-1 0,0 0 1,0 0-1,0-1 1,0 1-1,0-1 1,0 0-1,9 2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4.563"/>
    </inkml:context>
    <inkml:brush xml:id="br0">
      <inkml:brushProperty name="width" value="0.05" units="cm"/>
      <inkml:brushProperty name="height" value="0.05" units="cm"/>
      <inkml:brushProperty name="color" value="#FF0066"/>
    </inkml:brush>
  </inkml:definitions>
  <inkml:trace contextRef="#ctx0" brushRef="#br0">0 50 13286,'0'0'5531,"19"16"-5267,152 134 1131,-165-144-1346,1-1-1,0 1 1,1-2-1,13 8 1,-19-11 70,0 0 0,0 0 1,1 0-1,-1-1 0,0 1 0,0-1 0,1 1 0,-1-1 0,0 0 1,1 0-1,-1 0 0,0 0 0,0 0 0,1-1 0,-1 1 1,0-1-1,0 1 0,1-1 0,-1 0 0,0 0 0,0 0 0,0 0 1,3-3-1,3-3 0,0-2 1,0 1-1,-1-1 1,0 0 0,-1 0-1,0-1 1,0 1-1,-1-2 1,8-20-1,-2-3-347,14-64 0,-24 178-7504,-1-33 2527</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4.903"/>
    </inkml:context>
    <inkml:brush xml:id="br0">
      <inkml:brushProperty name="width" value="0.05" units="cm"/>
      <inkml:brushProperty name="height" value="0.05" units="cm"/>
      <inkml:brushProperty name="color" value="#FF0066"/>
    </inkml:brush>
  </inkml:definitions>
  <inkml:trace contextRef="#ctx0" brushRef="#br0">100 212 13830,'0'0'2586,"17"-18"-1397,51-59 495,-64 74-1542,-1-1 0,0 0 0,0-1 0,-1 1 1,1 0-1,-1-1 0,0 0 0,0 1 0,0-1 0,-1 0 1,1 0-1,-1 0 0,0 0 0,-1 0 0,1 0 0,-1 0 1,-1-6-1,1 1-7,0 9-115,0 0 0,-1 0 0,1 0-1,-1 0 1,1 0 0,-1 0 0,0 0-1,1 1 1,-1-1 0,0 0 0,1 0-1,-1 0 1,0 1 0,0-1 0,0 1-1,0-1 1,0 0 0,0 1-1,0-1 1,0 1 0,0 0 0,0-1-1,0 1 1,0 0 0,0 0 0,0 0-1,0-1 1,0 1 0,0 0 0,0 0-1,-1 1 1,1-1 0,0 0 0,0 0-1,0 0 1,0 1 0,0-1 0,-1 1-1,-46 12-44,39-8 27,0 0 1,1 0 0,-1 1-1,1 0 1,0 1 0,1-1-1,-1 1 1,2 1 0,-1 0-1,1 0 1,0 0 0,0 0-1,1 1 1,0 0 0,1 0-1,0 1 1,0-1 0,1 1-1,0 0 1,1-1 0,0 1-1,-1 17 1,3-25-4,0 0 0,1 1 0,-1-1 0,1 1 0,0-1 0,0 0 0,0 1 0,0-1 0,0 0 0,0 0 1,0 0-1,1 0 0,-1 0 0,1 0 0,-1 0 0,1 0 0,0-1 0,0 1 0,0-1 0,0 1 0,0-1 0,0 0 0,0 0 0,1 0 0,-1 0 0,0 0 0,0 0 0,5 0 0,9 4 1,0-2 1,1 0-1,21 1 0,-25-3-2,232 4-1706,-103-11-1896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5.260"/>
    </inkml:context>
    <inkml:brush xml:id="br0">
      <inkml:brushProperty name="width" value="0.05" units="cm"/>
      <inkml:brushProperty name="height" value="0.05" units="cm"/>
      <inkml:brushProperty name="color" value="#FF0066"/>
    </inkml:brush>
  </inkml:definitions>
  <inkml:trace contextRef="#ctx0" brushRef="#br0">37 79 18456,'0'0'5680,"-9"-9"-5365,5 5-284,-18-23 31,22 26-62,-1 0 0,1 1-1,0-1 1,0 0 0,0 0 0,-1 1 0,1-1 0,0 0-1,0 1 1,0-1 0,0 0 0,0 0 0,0 1 0,0-1 0,1 0-1,-1 0 1,0 1 0,0-1 0,1 0 0,-1 1 0,0-1-1,1 0 1,-1 1 0,0-1 0,1 1 0,-1-1 0,1 0 0,-1 1-1,1-1 1,-1 1 0,1 0 0,0-1 0,-1 1 0,1-1-1,0 1 1,-1 0 0,1-1 0,0 1 0,-1 0 0,1 0 0,0 0-1,-1-1 1,1 1 0,0 0 0,0 0 0,1 0 0,13-4-25,0 1 1,0 1 0,0 0 0,1 0 0,-1 2 0,21 1 0,-32-1 19,0 1 0,-1-1 0,1 1 1,-1 0-1,1 0 0,-1 0 0,0 0 1,1 1-1,-1-1 0,0 1 0,0 0 1,0 0-1,0 0 0,0 0 0,0 1 1,-1-1-1,1 1 0,-1-1 0,1 1 1,-1 0-1,0 0 0,0 0 1,-1 0-1,1 1 0,-1-1 0,1 0 1,-1 1-1,0-1 0,0 1 0,0-1 1,-1 1-1,1 4 0,0 2 0,1 1 0,-1-1 0,-1 0 0,0 0 0,-1 0 0,0 1 0,0-1 0,-1 0 0,0 0 0,-1 0 0,0-1 0,-1 1 0,0-1 0,0 1 0,-11 15 0,-6-2 11,-1-1-1,0-1 1,-39 28-1,8-7 26,53-42-31,0 0 0,-1 0-1,1 1 1,0-1-1,0 0 1,-1 0 0,1 0-1,0 0 1,0 0-1,0 1 1,0-1-1,-1 0 1,1 0 0,0 0-1,0 1 1,0-1-1,0 0 1,0 0 0,-1 0-1,1 1 1,0-1-1,0 0 1,0 0 0,0 1-1,0-1 1,0 0-1,0 0 1,0 1 0,0-1-1,0 0 1,0 0-1,0 1 1,0-1-1,0 0 1,0 0 0,0 1-1,0-1 1,0 0-1,1 0 1,-1 0 0,0 1-1,0-1 1,0 0-1,15 5 2,31-5 19,-34 0-20,46-2-248,112-16 0,-124 9-1553,57-19 0,-44 6-3257</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5.589"/>
    </inkml:context>
    <inkml:brush xml:id="br0">
      <inkml:brushProperty name="width" value="0.05" units="cm"/>
      <inkml:brushProperty name="height" value="0.05" units="cm"/>
      <inkml:brushProperty name="color" value="#FF0066"/>
    </inkml:brush>
  </inkml:definitions>
  <inkml:trace contextRef="#ctx0" brushRef="#br0">114 58 18392,'0'0'4579,"-17"21"-4241,-54 68-210,68-86-125,1 0 0,-1 1 0,1 0 0,-1-1 0,1 1 0,0 0 0,1 0 0,-1 0 0,1 0 0,-1 0 0,1 1 0,1-1 0,-1 0 0,0 0 0,1 1 0,0-1 0,0 1 0,1 3 0,0 9-4,-1-16 0,0 0 0,0 0-1,0 0 1,0 0 0,1-1-1,-1 1 1,0 0 0,0 0 0,1-1-1,-1 1 1,0 0 0,1 0-1,-1-1 1,1 1 0,-1 0-1,1-1 1,-1 1 0,1 0-1,0-1 1,-1 1 0,1-1-1,-1 1 1,1-1 0,0 1-1,0-1 1,-1 0 0,1 1-1,0-1 1,0 0 0,0 0-1,-1 0 1,2 1 0,30 0-24,-22-1 13,-4 0 10,1-1 0,0 1 0,-1-1 0,1 0 0,-1-1 0,1 1-1,-1-1 1,0-1 0,0 1 0,0-1 0,0 0 0,0 0 0,0-1-1,-1 0 1,0 0 0,1 0 0,-1 0 0,-1-1 0,1 0 0,-1 0 0,0 0-1,0-1 1,-1 1 0,1-1 0,-1 0 0,0 0 0,-1 0 0,1 0-1,-1-1 1,-1 1 0,1-1 0,-1 1 0,0-1 0,0-12 0,-1 8 9,0-90 50,-1 100-58,1 0 1,0 0-1,-1 0 0,1 0 1,-1 0-1,1 0 1,-1 0-1,0 0 0,1 0 1,-1 0-1,0 1 1,1-1-1,-1 0 1,0 0-1,0 1 0,0-1 1,0 1-1,0-1 1,0 1-1,0-1 0,0 1 1,0-1-1,0 1 1,0 0-1,0 0 1,0-1-1,0 1 0,0 0 1,0 0-1,0 0 1,-1 0-1,-1 1 0,-39 4-198,-11 14-743,-4 10-1531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57.118"/>
    </inkml:context>
    <inkml:brush xml:id="br0">
      <inkml:brushProperty name="width" value="0.05" units="cm"/>
      <inkml:brushProperty name="height" value="0.05" units="cm"/>
    </inkml:brush>
  </inkml:definitions>
  <inkml:trace contextRef="#ctx0" brushRef="#br0">410 111 2097,'0'0'11018,"-7"-13"-10452,-24-38 506,30 49-860,0 1-1,0-1 1,0 0-1,0 0 0,0 1 1,0-1-1,1 0 0,-1 0 1,1 0-1,-1 0 1,1 0-1,0 0 0,-1 0 1,1 0-1,0 0 1,0 0-1,1 0 0,0-3 1,0-2 3621,-1 25-3890,1 131 146,-3 171 73,-19-67-122,-6 118 11,18 75-14,-4-303-45,1 2 48,20 455 150,-10-552-193,-14 78 0,8-78-6,-3 79 0,-10 297 75,16-236-87,6-142 22,-1-1 1,-2 1 0,-3-1-1,-14 67 1,7-62-1,2 0 1,-6 97-1,13 106-5,4-155 17,0-74-8,1 0 0,1 0 0,1 0 0,1-1 0,1 0 0,13 31 0,-12-27-4,-1 0-1,-2 0 1,0 0 0,-2 0-1,-1 1 1,-5 52 0,2-4-30,-15 225 72,-5-153-44,11-88 3,-5 121-1,16-166 0,-13 362 44,6-68 63,5-58-30,-8-166-75,6-51 8,-2 45-1,-10 87 84,-5-191-665,-13-19-894,-7-21-2534</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6.084"/>
    </inkml:context>
    <inkml:brush xml:id="br0">
      <inkml:brushProperty name="width" value="0.05" units="cm"/>
      <inkml:brushProperty name="height" value="0.05" units="cm"/>
      <inkml:brushProperty name="color" value="#FF0066"/>
    </inkml:brush>
  </inkml:definitions>
  <inkml:trace contextRef="#ctx0" brushRef="#br0">249 0 18024,'0'0'4282,"-21"5"-4143,1-2-117,12-2-21,0 0 1,-1 0 0,1 1-1,0 0 1,0 0-1,0 1 1,1 0-1,-1 0 1,1 1-1,-1 0 1,1 0 0,0 1-1,1 0 1,-11 10-1,8-5 4,0 1 0,1 1 0,0-1 0,1 1 0,0 0 0,1 1 0,0 0 0,1 0 1,1 0-1,0 0 0,1 1 0,0 0 0,1-1 0,0 1 0,1 0 0,2 16 0,-1-28-6,0 0 1,0 0-1,1 0 1,-1 0-1,1-1 1,-1 1-1,1 0 1,0-1-1,0 1 1,0 0-1,-1-1 1,2 1-1,-1-1 0,0 1 1,0-1-1,0 1 1,1-1-1,-1 0 1,1 0-1,-1 0 1,1 0-1,-1 0 1,1 0-1,0 0 1,2 1-1,50 12-51,-45-12 35,29 4-653,52 2-1,-7-6-3313,-22-2-3548</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6.881"/>
    </inkml:context>
    <inkml:brush xml:id="br0">
      <inkml:brushProperty name="width" value="0.05" units="cm"/>
      <inkml:brushProperty name="height" value="0.05" units="cm"/>
      <inkml:brushProperty name="color" value="#FF0066"/>
    </inkml:brush>
  </inkml:definitions>
  <inkml:trace contextRef="#ctx0" brushRef="#br0">146 286 18408,'0'0'4456,"-7"6"-4411,2-3-50,1 1-1,-1 0 0,1-1 1,0 2-1,0-1 1,0 0-1,1 1 0,-1 0 1,1-1-1,0 1 1,1 1-1,-1-1 0,1 0 1,0 1-1,0-1 1,1 1-1,0-1 1,0 1-1,0 0 0,0 11 1,2-16-9,-1 0 0,1 0 0,-1 0 1,1 0-1,-1 0 0,1-1 0,0 1 0,-1 0 1,1 0-1,0 0 0,0-1 0,0 1 1,0 0-1,0-1 0,0 1 0,-1-1 0,1 1 1,1-1-1,-1 1 0,0-1 0,0 0 0,0 0 1,0 1-1,0-1 0,0 0 0,0 0 1,0 0-1,0 0 0,0 0 0,1 0 0,-1 0 1,0-1-1,0 1 0,0 0 0,1-1 0,6 0-55,-4 2 48,0-1-1,0 0 0,0 0 0,0-1 1,0 1-1,0-1 0,0 0 1,0 0-1,0 0 0,0-1 1,-1 1-1,1-1 0,0 0 1,-1 0-1,1 0 0,-1 0 1,0-1-1,0 0 0,0 1 1,0-1-1,0 0 0,0 0 1,-1-1-1,4-4 0,-3 0 31,-1 1-1,1-1 0,-1 0 0,-1 1 1,0-1-1,0 0 0,0 0 0,-1 0 0,0 0 1,0 0-1,-1 0 0,-2-8 0,2 10 0,0 1 1,-1 0-1,1-1 0,-1 1 0,-1 0 0,1 0 1,-1 0-1,0 0 0,0 1 0,0-1 0,0 1 1,-1 0-1,0 0 0,0 0 0,0 0 0,-9-6 1,-4-1 62,-2 1 0,0 0 1,-23-8-1,-18-9 427,60 26-493,-1 0-1,0 1 0,0-1 0,1 0 0,-1 1 1,0-1-1,1 0 0,-1 0 0,1 0 0,-1 0 1,1 0-1,-1 1 0,1-1 0,-1 0 0,1 0 1,0 0-1,0 0 0,0 0 0,-1 0 0,1 0 1,0 0-1,0 0 0,0 0 0,0 0 0,1 0 1,-1 0-1,0 0 0,0 0 0,1 0 0,-1 0 1,0 0-1,1 0 0,-1 0 0,1 0 0,-1 0 1,1 0-1,0 1 0,-1-1 0,2-1 0,5-3-9,1 0 0,0 1 0,0-1-1,1 1 1,-1 1 0,1 0-1,14-4 1,72-11 16,-83 16-12,-5 1 6,3-1-13,1 0 1,0 1-1,-1 0 0,19 2 0,-27-1 4,1 0-1,-1 1 0,1-1 1,-1 1-1,0 0 1,1 0-1,-1 0 0,0 0 1,1 0-1,-1 0 1,0 1-1,0-1 0,0 1 1,0-1-1,0 1 1,0 0-1,-1 0 0,1 0 1,-1 0-1,1 0 0,-1 0 1,0 0-1,1 0 1,0 5-1,4 13 5,-1 0-1,-2 1 0,0-1 1,-1 1-1,0 22 1,-1-15 4,1 0 1,6 29 0,-3-34 0,2 0 0,13 32-1,-17-49-3,-1 0-1,1 0 0,0 0 0,1-1 0,-1 1 0,1-1 0,0 0 0,0 0 0,1 0 0,0-1 0,-1 0 1,2 1-1,9 5 0,-12-9-23,0 0-1,-1 0 1,1 0 0,0-1 0,0 1-1,0-1 1,0 0 0,-1 0 0,1 0-1,0 0 1,0 0 0,0-1 0,0 1-1,-1-1 1,1 0 0,0 0 0,0 0 0,-1 0-1,1 0 1,-1-1 0,1 1 0,-1-1-1,0 1 1,1-1 0,-1 0 0,0 0-1,0 0 1,0 0 0,-1-1 0,1 1 0,0 0-1,-1-1 1,2-2 0,7-11-51,-2-1 0,1 0 0,10-33 0,-13 32 117,0 0 29,-5 13 25,1-1 0,-1 1-1,1-1 1,0 1-1,0 0 1,1 0 0,0 0-1,0 0 1,0 0-1,0 1 1,1-1 0,7-6-1,-10 12-90,1 0 0,0 0 0,-1 0 0,1 0 0,-1 0 0,1 1 0,-1-1 0,1 0 0,-1 1 0,0-1 0,0 1 0,0 0 0,0-1 0,0 1 0,0 0 0,0 0 0,-1-1 0,2 4 0,0-1 6,5 9 8,1 3-48,0 0-1,2-1 1,0 0 0,22 25-1,-30-37-21,0-1-1,0 1 0,1-1 1,-1 0-1,1 0 0,0 0 0,0 0 1,-1-1-1,1 1 0,0-1 0,0 1 1,1-1-1,-1 0 0,0 0 0,0-1 1,0 1-1,1-1 0,-1 1 0,0-1 1,1 0-1,-1 0 0,0-1 1,1 1-1,-1-1 0,0 0 0,0 1 1,0-1-1,1-1 0,-1 1 0,0 0 1,0-1-1,-1 1 0,6-5 0,-3 1 45,0 0 0,0 0-1,-1 0 1,0-1 0,0 0-1,-1 1 1,1-1 0,-1-1-1,0 1 1,-1 0 0,0-1-1,2-8 1,-2 9 83,-1 0 0,1 0 0,0 0 0,1 0 0,0 0 0,0 0-1,0 1 1,0-1 0,1 1 0,0 0 0,0 0 0,8-7 0,-11 12-67,-1 0 0,0 0-1,1-1 1,-1 1 0,0 0 0,1 0-1,-1 0 1,0 0 0,1 0 0,-1 0-1,0 0 1,1 0 0,-1 0 0,0 0-1,1 0 1,-1 0 0,0 1 0,1-1-1,-1 0 1,0 0 0,1 0-1,-1 0 1,0 0 0,0 1 0,1-1-1,-1 0 1,0 0 0,0 1 0,1-1-1,-1 0 1,0 0 0,0 1 0,0-1-1,1 0 1,-1 1 0,0-1 0,0 0-1,0 0 1,0 1 0,7 16-84,-5-12 102,9 17-201,1 0 0,1-1 0,1 0-1,1-1 1,1-1 0,33 32 0,-34-35-888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7.408"/>
    </inkml:context>
    <inkml:brush xml:id="br0">
      <inkml:brushProperty name="width" value="0.05" units="cm"/>
      <inkml:brushProperty name="height" value="0.05" units="cm"/>
      <inkml:brushProperty name="color" value="#FF0066"/>
    </inkml:brush>
  </inkml:definitions>
  <inkml:trace contextRef="#ctx0" brushRef="#br0">0 12 18456,'0'0'2532,"39"8"-2374,121 28-153,-155-35-12,-1 0 0,1 0-1,-1 1 1,1 0 0,-1 0 0,0 0 0,1 0-1,-1 0 1,0 1 0,0 0 0,-1 0 0,1 0-1,-1 0 1,1 1 0,-1-1 0,0 1-1,0 0 1,2 5 0,-3-3 16,0 0-1,0-1 1,-1 1 0,0 0 0,0 0-1,-1 0 1,0 0 0,0 0 0,-1 9-1,0 6 50,1-19-99,0-1 0,0 1 0,0-1-1,-1 1 1,1-1 0,0 1 0,-1-1 0,1 1 0,-1-1 0,1 1-1,-1-1 1,0 0 0,1 1 0,-1-1 0,0 0 0,0 0 0,0 0-1,0 0 1,0 1 0,0-1 0,0 0 0,0-1 0,-1 1 0,1 0-1,0 0 1,-1 0 0,1-1 0,0 1 0,-1-1 0,1 1 0,-1-1-1,1 0 1,-1 1 0,1-1 0,-1 0 0,1 0 0,-1 0 0,1 0-1,-1 0 1,1 0 0,-1-1 0,1 1 0,-1 0 0,-2-2 0,3-1 37,0 1 1,0-1-1,0 0 1,0 0 0,0 0-1,1 0 1,-1-1 0,1 1-1,0 0 1,0 0-1,0 0 1,0 0 0,0 0-1,2-4 1,-2-2-8,0-1 62,1 0 1,0-1-1,1 1 0,0 0 1,1 0-1,0 0 0,0 1 1,1-1-1,1 1 0,8-15 0,-11 20-32,0 1-1,0 0 1,1 0-1,-1 0 1,1 0-1,0 0 1,-1 0-1,1 1 1,1-1-1,-1 1 0,0 0 1,0 0-1,1 0 1,-1 0-1,1 1 1,0-1-1,0 1 1,-1 0-1,1 0 1,0 1-1,0-1 1,0 1-1,0 0 0,0-1 1,0 2-1,0-1 1,-1 0-1,1 1 1,0 0-1,7 2 1,-5 0-22,-1 0 1,0 0 0,0 0-1,0 0 1,0 1 0,-1-1-1,1 1 1,-1 1-1,0-1 1,0 1 0,0-1-1,-1 1 1,0 0 0,0 0-1,0 0 1,2 7 0,0-1-3,-1 0 0,-1 0 0,0 0 0,0 0 0,-1 0 0,0 1 0,-1 15 0,-1-26 6,0-1 0,0 1 0,1-1 0,-1 1 0,0-1 0,0 0 0,0 1 0,0-1 0,0 1 0,1-1 0,-1 1 0,0-1 0,0 0 0,1 1 0,-1-1 0,0 1 0,1-1 0,-1 0 0,0 1 0,1-1 0,-1 0 0,0 0 0,1 1 0,-1-1 0,1 0 0,-1 0 0,0 0 0,1 1 0,-1-1 0,1 0 0,-1 0 0,1 0 0,-1 0 0,1 0 0,-1 0 0,1 0 0,-1 0 0,1 0 0,-1 0 0,1 0 0,-1 0 0,0 0 0,1-1 0,-1 1 0,1 0 0,-1 0 0,1 0 0,0-1 0,24-12 72,-9-1-61,-1-1-1,-1-1 0,-1 0 0,0 0 0,-1-2 0,18-32 1,-5 9 19,-23 81-242,-6 30 73,-5-25-4585,5-30-2096</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8.016"/>
    </inkml:context>
    <inkml:brush xml:id="br0">
      <inkml:brushProperty name="width" value="0.05" units="cm"/>
      <inkml:brushProperty name="height" value="0.05" units="cm"/>
      <inkml:brushProperty name="color" value="#FF0066"/>
    </inkml:brush>
  </inkml:definitions>
  <inkml:trace contextRef="#ctx0" brushRef="#br0">0 1 17560,'0'0'3868,"18"4"-3790,55 19-81,-68-21 1,-1 0 0,1 1 0,-1 0 1,0 0-1,0 1 0,0-1 0,0 1 0,0 0 0,-1 0 0,1 0 0,-1 0 0,0 0 0,4 9 0,-1 1 1,0 1 0,8 28 0,-11-32 10,0 6-264,0 0 0,-1 0 0,-1 21 1,1-52 289,1 1 1,1-1-1,0 1 1,0 0 0,1 0-1,1 0 1,1 0-1,-1 1 1,2 0-1,0 1 1,9-12 0,-16 22-33,0 0 0,0 0 1,0 0-1,0 0 1,0 1-1,0-1 1,1 0-1,-1 0 1,0 1-1,0-1 0,0 1 1,1-1-1,-1 1 1,0-1-1,1 1 1,-1 0-1,0 0 1,1 0-1,-1-1 0,0 1 1,1 1-1,-1-1 1,1 0-1,-1 0 1,0 0-1,0 1 0,1-1 1,-1 1-1,0-1 1,1 1-1,-1-1 1,0 1-1,0 0 1,0 0-1,0-1 0,0 1 1,0 0-1,0 0 1,0 0-1,0 0 1,0 0-1,0 2 1,5 3-15,0 0 1,-1 1-1,-1 0 1,1 0-1,4 10 1,15 53 39,2 5-42,-25-74 6,-1-1-1,1 1 1,-1 0-1,1-1 1,-1 1-1,1-1 1,-1 1-1,1-1 1,-1 1 0,1-1-1,-1 1 1,1-1-1,0 1 1,-1-1-1,1 0 1,0 1 0,0-1-1,-1 0 1,1 0-1,0 1 1,-1-1-1,1 0 1,0 0 0,0 0-1,0 0 1,-1 0-1,1 0 1,0 0-1,0 0 1,-1-1-1,1 1 1,0 0 0,0 0-1,-1-1 1,1 1-1,0 0 1,-1-1-1,1 1 1,0 0 0,-1-1-1,1 1 1,-1-1-1,2 0 1,23-25-72,-15 13 66,12-16-7,1 0 0,36-33-1,-52 56 37,0 0 1,0 0-1,0 1 0,1 0 1,0 0-1,0 0 0,0 1 1,0 0-1,1 1 0,-1 0 1,1 1-1,0-1 0,0 1 1,17-1-1,-23 3-16,0 0 0,0 1-1,0-1 1,0 0 0,0 1-1,0 0 1,0-1 0,0 1 0,0 1-1,0-1 1,0 0 0,-1 1-1,1-1 1,0 1 0,-1 0-1,1 0 1,-1 0 0,0 0 0,0 0-1,0 0 1,0 1 0,0-1-1,0 1 1,0-1 0,-1 1-1,2 4 1,1 2-5,-2 0 0,1 0 0,-1 1 0,-1-1 0,1 0 0,-2 1 0,1 12 0,-2-20-25,1 0 0,-1 1 0,1-1 1,-1 0-1,0 0 0,0 1 0,0-1 0,0 0 0,0 0 0,-1 0 0,1 0 0,-1 0 0,1-1 1,-1 1-1,0 0 0,1-1 0,-1 1 0,0-1 0,0 0 0,0 1 0,0-1 0,0 0 0,0 0 1,-1 0-1,1-1 0,0 1 0,0 0 0,-3-1 0,18-4-2331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8.374"/>
    </inkml:context>
    <inkml:brush xml:id="br0">
      <inkml:brushProperty name="width" value="0.05" units="cm"/>
      <inkml:brushProperty name="height" value="0.05" units="cm"/>
      <inkml:brushProperty name="color" value="#FF0066"/>
    </inkml:brush>
  </inkml:definitions>
  <inkml:trace contextRef="#ctx0" brushRef="#br0">1 1 20153,'0'0'3282,"25"54"-3314,-17-21 64,4 1-16,-3-4-16,-5 0 16,0-4-32,-4-6-112,0-7-1009,-8-13-3089</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8.717"/>
    </inkml:context>
    <inkml:brush xml:id="br0">
      <inkml:brushProperty name="width" value="0.05" units="cm"/>
      <inkml:brushProperty name="height" value="0.05" units="cm"/>
      <inkml:brushProperty name="color" value="#FF0066"/>
    </inkml:brush>
  </inkml:definitions>
  <inkml:trace contextRef="#ctx0" brushRef="#br0">29 83 21354,'0'0'3377,"-29"-82"-3377,34 104-2097,3 10 1313,-8 5-2193,0 1-9989</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9.057"/>
    </inkml:context>
    <inkml:brush xml:id="br0">
      <inkml:brushProperty name="width" value="0.05" units="cm"/>
      <inkml:brushProperty name="height" value="0.05" units="cm"/>
      <inkml:brushProperty name="color" value="#FF0066"/>
    </inkml:brush>
  </inkml:definitions>
  <inkml:trace contextRef="#ctx0" brushRef="#br0">0 2 17560,'0'0'3129,"22"16"-2792,65 52-143,-84-65-184,0 0-1,-1 0 0,1 0 1,0 0-1,-1 1 0,0-1 1,0 1-1,0-1 0,0 1 1,0 0-1,-1 0 0,0 0 1,1 0-1,-2 0 0,1 0 1,0 0-1,-1 0 0,0 0 1,0 0-1,0 0 0,0 0 1,-1 0-1,-1 6 0,1 5 325,2-23-310,0 1 0,1 0 1,0-1-1,0 1 0,0 0 0,1 0 0,0 1 1,1-1-1,-1 0 0,1 1 0,1 0 0,-1 0 1,1 0-1,0 1 0,0-1 0,7-4 0,0-1 7,2 0 0,-1 0 0,2 2 0,-1-1-1,1 2 1,19-8 0,-32 15-31,0 0 0,1 1-1,-1-1 1,0 1 0,1-1 0,-1 1 0,0 0 0,0 0 0,1 0-1,-1 0 1,0 1 0,1-1 0,-1 0 0,0 1 0,0 0 0,1 0-1,-1-1 1,0 1 0,0 0 0,0 1 0,0-1 0,0 0 0,0 0-1,-1 1 1,1-1 0,2 3 0,4 5-2,-1 0 0,1 1 0,-2 0 0,7 11 0,9 12-5,-18-28-27,1 0 0,0 0 0,0 0 0,1 0 0,-1-1 0,1 0 0,0 0 0,0-1 0,0 1 0,1-2 0,8 4 0,-5-3-1034,0 0 1,0-1 0,0-1 0,14 1 0,25-1-13684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9.443"/>
    </inkml:context>
    <inkml:brush xml:id="br0">
      <inkml:brushProperty name="width" value="0.05" units="cm"/>
      <inkml:brushProperty name="height" value="0.05" units="cm"/>
      <inkml:brushProperty name="color" value="#FF0066"/>
    </inkml:brush>
  </inkml:definitions>
  <inkml:trace contextRef="#ctx0" brushRef="#br0">1 0 21386,'0'0'2193,"82"136"-2161,-44-59 32,-9 3 48,8-6-32,-8-5 0,-4-7-80,-17-6 32,-8-8-64,0-9-512,-12-12-929,-34-18-4001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09.849"/>
    </inkml:context>
    <inkml:brush xml:id="br0">
      <inkml:brushProperty name="width" value="0.05" units="cm"/>
      <inkml:brushProperty name="height" value="0.05" units="cm"/>
      <inkml:brushProperty name="color" value="#FF0066"/>
    </inkml:brush>
  </inkml:definitions>
  <inkml:trace contextRef="#ctx0" brushRef="#br0">25 123 18761,'0'0'4804,"-4"-5"-4489,-17-20 147,30 25-596,88 1-135,-10 2-1617,158-18 0,-234 13 1734,-1 0 0,0-1 0,1 0 0,-1-1 0,0 0 1,-1 0-1,17-11 0,32-27 3149,-58 42-2947,1-1 1,0 1 0,0 0-1,-1 0 1,1-1-1,0 1 1,0 0 0,-1 0-1,1 0 1,0 0-1,0 0 1,-1 0 0,1 0-1,0 0 1,0 0-1,-1 1 1,1-1 0,0 0-1,-1 0 1,1 1 0,0-1-1,-1 0 1,1 1-1,0-1 1,-1 1 0,1-1-1,-1 1 1,1-1-1,0 1 1,-1-1 0,0 1-1,1 0 1,-1-1-1,1 1 1,-1-1 0,0 1-1,1 1 1,15 28-334,-15-29 364,7 21-261,-1 1 1,-1-1-1,-2 1 1,0 0-1,-1 0 1,-1 0-1,-1 0 1,-3 26 0,2-34-613,3-19 665,-1 0-1,1 0 0,-1 0 1,1 0-1,0 1 1,1-1-1,-1 1 1,1 0-1,-1 0 1,1 0-1,6-4 0,1-1-256,11-12 54,38-29 153,-56 45 183,0 2 0,1-1-1,0 0 1,-1 1 0,1 0 0,0 0-1,0 0 1,0 1 0,1-1 0,-1 1-1,8 0 1,-11 1-5,0 1-1,-1-1 1,1 1 0,0 0-1,0-1 1,0 1 0,0 0-1,-1 0 1,1 0 0,0 1 0,-1-1-1,1 0 1,-1 1 0,1-1-1,-1 1 1,0-1 0,0 1-1,1 0 1,-1-1 0,1 4-1,23 48 67,-13-26 44,-8-21-104,1 1 0,0-1 0,0 0 0,1-1-1,-1 1 1,1-1 0,0 0 0,1 0 0,-1-1 0,1 0 0,0 0 0,0-1-1,0 0 1,1 0 0,-1 0 0,1-1 0,-1 0 0,1-1 0,0 0 0,10 0-1,-3 1-9,1-2 0,0 0 0,0 0 0,0-2-1,-1 0 1,1-1 0,-1 0 0,1-1-1,16-8 1,-25 10 1,0-2-1,-1 1 1,0-1-1,1 0 0,-1 0 1,-1 0-1,1-1 1,-1 0-1,1 0 1,-1-1-1,-1 1 1,1-1-1,-1 0 1,0 0-1,0-1 1,-1 1-1,0-1 0,4-13 1,-2-2 323,-1 1-1,-1-1 1,-1-1 0,-1-39-1,-1 54-74,0 6-214,0 1 0,0 0 0,0 0 1,0 0-1,0 0 0,0 0 0,0 0 0,0 0 0,0 0 1,-1 0-1,1 0 0,0 0 0,-1 0 0,1 0 1,0 0-1,-1 0 0,1 0 0,-1 1 0,0-1 0,1 0 1,-1 0-1,0 0 0,0 1 0,1-1 0,-1 0 0,0 1 1,0-1-1,-1 0 0,0 0-11,0 1 0,0 0 0,0 0 1,0 0-1,0 0 0,0 1 0,0-1 1,1 0-1,-1 1 0,0 0 0,0-1 0,0 1 1,1 0-1,-3 1 0,-6 3-12,1 1 0,1 0 0,-1 1 0,-12 12 1,14-13 2,1 0 0,-1 1 0,1 0 1,1 0-1,-1 1 0,1 0 1,1 0-1,-1 0 0,1 0 1,1 1-1,-1-1 0,1 1 0,1 0 1,0 0-1,0 0 0,1 0 1,-1 15-1,3-22-11,-1 0 1,1 1-1,0-1 0,0 0 1,0 0-1,0 1 0,0-1 0,0 0 1,1 0-1,-1 0 0,1 0 1,-1 0-1,1-1 0,0 1 1,-1 0-1,1-1 0,0 1 1,0-1-1,0 0 0,0 0 0,1 0 1,-1 0-1,0 0 0,0 0 1,1 0-1,2 0 0,11 3 4,-1-1-1,32 3 0,-36-5-1,71 5-1488,138-9 0,-119-8-2826</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11.259"/>
    </inkml:context>
    <inkml:brush xml:id="br0">
      <inkml:brushProperty name="width" value="0.05" units="cm"/>
      <inkml:brushProperty name="height" value="0.05" units="cm"/>
      <inkml:brushProperty name="color" value="#FF0066"/>
    </inkml:brush>
  </inkml:definitions>
  <inkml:trace contextRef="#ctx0" brushRef="#br0">239 30 17224,'0'0'6309,"-3"-7"-5887,1 4-398,-7-14 21,4 14-71,4 12-49,2 6 70,2 0-1,-1-1 1,2 1-1,0-1 1,1 0-1,12 26 1,12 36 46,-19-32-60,-3 0 1,-1 0 0,-3 1 0,-3 76 0,0-65-310,0-56 320,0 1 0,0-1 1,0 0-1,0 0 1,0 0-1,0 0 0,0 0 1,0 0-1,0 0 0,0 1 1,0-1-1,0 0 0,0 0 1,0 0-1,0 0 0,0 0 1,0 0-1,0 1 1,0-1-1,0 0 0,0 0 1,0 0-1,0 0 0,0 0 1,0 0-1,0 0 0,0 1 1,0-1-1,0 0 0,0 0 1,0 0-1,0 0 1,0 0-1,0 0 0,0 0 1,-1 0-1,1 0 0,0 1 1,0-1-1,0 0 0,0 0 1,0 0-1,0 0 0,0 0 1,0 0-1,-1 0 1,1 0-1,0 0 0,0 0 1,0 0-1,0 0 0,0 0 1,0 0-1,-1 0 0,1 0 1,0 0-1,0 0 1,0 0-1,0 0 0,0 0 1,0 0-1,-1 0 0,1 0 1,0 0-1,-8-11-75,-7-14 119,3-1-64,-2 1 1,-24-33 0,31 49 28,0 0 0,0 0 0,-1 1 0,0 0 0,-1 1 0,0-1 0,0 2 0,0-1 0,-13-6-1,19 12 1,1 1-1,-1-1 1,0 0-1,0 1 0,0 0 1,0-1-1,0 1 0,1 0 1,-1 1-1,0-1 1,0 0-1,0 1 0,0 0 1,1-1-1,-1 1 0,0 0 1,1 0-1,-1 1 1,0-1-1,1 1 0,0-1 1,-1 1-1,1 0 0,0 0 1,0-1-1,0 2 1,0-1-1,0 0 0,0 0 1,1 1-1,-3 3 0,-1 2 1,0 0-1,0 1 1,1-1-1,0 1 1,0 0-1,1 0 1,1 1-1,-3 9 0,3-9-3,1 0-1,0 0 0,0 1 1,1-1-1,1 0 0,0 1 1,0-1-1,0 0 0,4 10 1,-3-15-1,0-1 1,1 1-1,-1-1 1,1 0-1,0 0 1,0 0 0,0 0-1,1 0 1,-1-1-1,1 1 1,0-1-1,0 0 1,0 0-1,0-1 1,1 1-1,-1-1 1,1 0-1,-1 0 1,1 0 0,7 1-1,23 4-451,-1-1 0,1-1-1,0-3 1,0 0 0,0-3 0,1 0 0,48-10-1,-15-7 775,-57 13-1595,0 0 1,-1 0-1,0-1 1,0 0-1,0-1 0,11-10 1,-16 11 449,1 0-1,-1-1 1,0 0 0,8-12-1,4-17 1026,-15 28 1116,-1-1-1,1 1 0,-2-1 1,1 0-1,-1 0 0,-1-10 1,-4-12 3285,4 31-4534,0-1 0,0 1 0,0 0 0,-1-1 0,1 1 0,0 0 0,0-1 0,0 1 0,-1 0-1,1-1 1,0 1 0,0 0 0,-1 0 0,1 0 0,0-1 0,-1 1 0,1 0 0,0 0 0,-1 0-1,1-1 1,0 1 0,-1 0 0,1 0 0,0 0 0,-1 0 0,1 0 0,-1 0 0,1 0 0,0 0 0,-1 0-1,1 0 1,0 0 0,-1 0 0,1 0 0,0 0 0,-1 1 0,-4 2-8,0 0 1,1 1-1,0 0 1,-1 0-1,2 0 1,-1 0 0,-4 8-1,-1-2-72,2 0 0,-1 1 0,2 0 1,-1 1-1,1-1 0,1 1 0,0 0 0,1 1 0,0-1 0,1 1 0,1 0 1,0-1-1,0 1 0,1 24 0,1-36-38,0 0 0,0 0 1,0 0-1,0 0 0,0 0 1,1-1-1,-1 1 0,0 0 0,0 0 1,1 0-1,-1 0 0,1-1 0,-1 1 1,1 0-1,-1 0 0,1-1 1,-1 1-1,1 0 0,-1-1 0,1 1 1,0 0-1,-1-1 0,1 1 0,0-1 1,0 1-1,0-1 0,-1 1 1,2-1-1,1 1-39,0 0 0,-1-1 1,1 1-1,0-1 0,0 0 0,0 0 1,0 0-1,-1 0 0,5-1 1,-1 0 32,1-1 0,-1 1 0,0-1 0,0 0 0,0-1 0,-1 1 0,1-1 0,7-5 0,-2-3 79,0-1 1,-1 0 0,-1-1-1,12-19 1,-13 18 248,1 1-1,0 1 1,1-1 0,12-10-1,-15 26 422,-6-1-629,26 32-14,-6-8-28,1 0 0,39 36 0,-53-56-17,0 0-1,0 0 1,0-1 0,0 0 0,1 0-1,0-1 1,0 0 0,0 0 0,0-1-1,1 0 1,-1-1 0,1 0 0,16 1-1,-15-3-7,-1 0-1,1 0 0,0-1 1,-1 0-1,1-1 0,-1-1 1,17-5-1,-23 6-17,0 0 1,0 0-1,0 0 1,-1 0-1,1-1 1,-1 1-1,0-1 1,1 0-1,-1 0 0,0-1 1,-1 1-1,1-1 1,-1 1-1,1-1 1,-1 0-1,0 0 1,0 0-1,-1 0 0,1 0 1,-1 0-1,1-8 1,3-25-296,-3-1 0,-3-73 1,-2 31 280,3 52 44,1-7 92,-7-50 0,4 73 164,0 0 1,-1 0-1,0 0 0,-1 0 0,0 1 0,-1-1 0,-12-19 0,13 98 223,3-35-506,0 10 15,2 0-1,1-1 0,2 1 1,17 74-1,-15-99-116,20 76-135,-15-33-3048,-10-47-1079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59.411"/>
    </inkml:context>
    <inkml:brush xml:id="br0">
      <inkml:brushProperty name="width" value="0.05" units="cm"/>
      <inkml:brushProperty name="height" value="0.05" units="cm"/>
    </inkml:brush>
  </inkml:definitions>
  <inkml:trace contextRef="#ctx0" brushRef="#br0">179 39 2865,'0'0'11267,"2"-7"-10115,6-25-447,-4 43 5510,7 51-6294,5 516 511,-16-530-429,5 159 3,-2-172-1,2-1 0,1 1 0,21 64 0,-17-67 3,-1 0-1,-2 0 0,-2 1 0,3 47 0,-8 136-12,-2-97 54,2-92-46,0 0 0,-2 0-1,-1 0 1,-13 50 0,5-30-3,2 1 1,2 0-1,-1 69 0,-3 30 17,2-9-7,8-96-8,-2 0-1,-1 0 1,-12 48-1,-2-17-1,4 0-1,3 1 1,3 1-1,2 76 1,-5 4 3,1-1-4,7 60 21,6 232 40,0-421-11,1 0 0,15 47 0,0 7 55,-10-14-8,-4 0 0,-5 110 0,-1-76 22,-3 610 629,-13-473-617,1 1 76,16 211-153,-2-431-51,1 0-1,-2-1 1,0 1 0,-7 18-1,5-19 1,1 1-1,0-1 1,2 1 0,-2 19-1,3-24 1,-1 0-1,0-1 0,0 1 1,-2-1-1,1 1 1,-10 17-1,-9 37 8,9-24 68,12-41-102,1 0 0,-1 1-1,1-1 1,-1 1 0,0-1 0,0 0 0,1 1 0,-1-1-1,0 0 1,0 0 0,0 0 0,-1 0 0,1 0 0,0 0-1,0 0 1,0 0 0,-1 0 0,1-1 0,0 1 0,-1 0-1,1-1 1,-1 1 0,1-1 0,-2 1 0,2-1-322,-15 15-3868</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12.555"/>
    </inkml:context>
    <inkml:brush xml:id="br0">
      <inkml:brushProperty name="width" value="0.05" units="cm"/>
      <inkml:brushProperty name="height" value="0.05" units="cm"/>
      <inkml:brushProperty name="color" value="#FF0066"/>
    </inkml:brush>
  </inkml:definitions>
  <inkml:trace contextRef="#ctx0" brushRef="#br0">7 415 16712,'0'0'5303,"-7"-8"-5407,22 12 115,-1-1 0,0 0-1,1-1 1,0 0 0,-1-2-1,1 1 1,24-4 0,6 1 10,47 3-650,0-4 0,-1-4 0,102-21 0,-184 27 681,-7 1-8,-1 0 0,1 0-1,-1 0 1,1 0 0,-1-1 0,1 1 0,0 0 0,-1-1 0,1 1 0,-1-1 0,1 1 0,-1-1 0,0 0 0,1 1 0,-1-1 0,0 0 0,1 0 0,-1 0 0,0 0 0,0 0 0,0 0 0,0-1 0,0 1 0,0 0 0,0 0 0,0-1 0,-1 1-1,1-1 1,0 1 0,-1 0 0,1-1 0,0-2 0,-3 3 5,0 0-1,0 0 1,0 1 0,1-1-1,-1 1 1,0-1-1,0 1 1,0 0 0,0 0-1,0 0 1,0 0-1,0 0 1,0 0 0,-2 1-1,0-1 34,-6 0-55,-1 0 0,0 1 0,1 1 0,-1 0 0,1 0 0,0 1 0,0 0 0,0 1 0,0 0 0,1 0 0,-1 1 0,-15 12 0,19-13-22,0 1-1,1 0 1,0 0 0,0 1 0,1-1 0,-1 1 0,1 0 0,0 1 0,1-1 0,-1 0 0,1 1-1,1 0 1,-1 0 0,1 0 0,0 0 0,1 0 0,0 0 0,0 1 0,0 11 0,0 5-12,0-16-92,1 0-1,0 0 1,0 0-1,3 15 0,-2-22 23,0 0 0,-1-1 0,1 1 0,0 0 0,0-1-1,1 1 1,-1-1 0,0 0 0,0 1 0,0-1 0,0 0 0,0 1-1,0-1 1,1 0 0,-1 0 0,0 0 0,0 0 0,0 0 0,0 0-1,0 0 1,2-1 0,26-3-982,-22 2 914,1 0 0,-1-1 0,-1 0 0,1 0 0,0-1 0,-1 1-1,0-2 1,0 1 0,0-1 0,0 0 0,-1 0 0,1 0 0,-2-1-1,7-7 1,0-4 460,-1 0-1,-1 0 0,-1-1 0,8-23 1,-7 23 1551,-9 18-1847,1 0 0,-1 0 1,0 0-1,0 0 0,0 0 0,0 0 0,0-1 1,0 1-1,1 0 0,-1 0 0,0 0 0,0 0 1,0 0-1,0 0 0,0 0 0,0 0 0,1 0 1,-1 0-1,0 0 0,0 0 0,0 0 0,0 0 1,0 0-1,1 0 0,-1 1 0,0-1 0,0 0 1,0 0-1,0 0 0,0 0 0,0 0 0,0 0 0,1 0 1,-1 0-1,0 0 0,0 0 0,0 1 0,0-1 1,0 0-1,0 0 0,0 0 0,0 0 0,0 0 1,0 0-1,0 1 0,0-1 0,0 0 0,0 0 1,0 0-1,0 0 0,1 0 0,-2 0 0,1 1 1,0-1-1,0 0 0,3 38 582,-1-15-688,-1-18 87,0 0 0,0-1 0,1 1 0,-1 0 1,1-1-1,1 0 0,-1 1 0,0-1 0,1 0 0,0 0 1,0 0-1,0-1 0,0 1 0,1-1 0,0 1 1,4 2-1,-6-5-10,1 1 0,-1-1 1,1 0-1,0 0 1,0 0-1,0 0 0,0-1 1,-1 1-1,1-1 0,0 0 1,0 0-1,0 0 0,0 0 1,0 0-1,0 0 1,0-1-1,0 0 0,0 1 1,0-1-1,-1 0 0,1 0 1,0-1-1,-1 1 0,1-1 1,0 1-1,-1-1 1,3-2-1,48-37-39,-34 24 51,1 1-1,1 1 0,0 1 1,0 1-1,2 1 1,0 1-1,36-13 1,-41 19 31,0 0 1,-1 2 0,1 0 0,1 1-1,-1 1 1,28 2 0,-42-1-31,1 0 0,-1 0 0,0 1 0,1 0 0,-1 0 1,0 0-1,0 1 0,0-1 0,0 1 0,0 0 0,0 0 0,-1 1 0,1-1 1,0 1-1,-1-1 0,0 1 0,0 0 0,0 0 0,0 1 0,0-1 0,-1 1 0,1-1 1,-1 1-1,0 0 0,0 0 0,0 0 0,-1 0 0,0 0 0,1 0 0,-1 0 1,0 9-1,0-8-3,0-1 0,-1 1 1,0 0-1,0-1 1,0 1-1,0 0 0,-1-1 1,0 1-1,0-1 0,0 1 1,0-1-1,-1 1 1,0-1-1,0 0 0,0 0 1,0 0-1,-1 0 1,-5 7-1,2-6 6,-1 1 1,1-1-1,-1-1 1,0 1-1,-1-1 1,1 0-1,-1-1 1,0 0-1,-14 4 1,5-2 8,-1-1 1,0-1-1,0 0 1,-35-1-1,53-2-7,-1 0-1,0 0 1,0 0-1,1 0 1,-1 0-1,0 0 1,1-1-1,-1 1 1,0 0-1,0-1 1,1 1-1,-1 0 1,1-1-1,-1 1 1,0-1-1,1 1 1,-1-1-1,1 1 1,-1-1-1,1 1 1,-1-1 0,1 0-1,-1 1 1,1-1-1,0 0 1,-1 1-1,1-1 1,0 0-1,0 1 1,0-1-1,-1 0 1,1 0-1,0 0 1,0-35 79,0 19 26,7 22-57,7 10-90,0 0-1,32 22 1,-39-32 39,0-1 0,0 0 0,1 0 0,-1-1 0,1 0 0,0 0 0,0-1 0,0 0 0,0-1 0,13 2 0,2-2-66,-1 0 0,0-2 1,0 0-1,1-2 0,-1 0 0,0-2 0,-1 0 0,36-14 0,-49 16-19,0-1 0,0 0-1,0 0 1,-1-1 0,0 0 0,0 0 0,0 0-1,0-1 1,-1 0 0,0-1 0,0 1 0,-1-1-1,0 0 1,0-1 0,-1 1 0,0-1 0,0 0-1,0 0 1,-1 0 0,0 0 0,-1-1 0,0 1 0,0-1-1,0-14 1,-1-72 856,-2 95-743,1-1-1,0 1 0,-1-1 0,1 1 0,-1 0 0,1-1 0,-1 1 0,1-1 0,-1 1 0,1 0 0,-1 0 1,1-1-1,-1 1 0,0 0 0,1 0 0,-1 0 0,1-1 0,-1 1 0,0 0 0,1 0 0,-1 0 0,0 0 0,1 0 1,-1 0-1,1 1 0,-1-1 0,-1 0 0,-21 3 14,15 0-29,0 1 1,0-1 0,0 1-1,0 1 1,1-1-1,0 1 1,0 0-1,0 1 1,0 0-1,1 0 1,0 1-1,0-1 1,1 1 0,0 0-1,0 1 1,0-1-1,1 1 1,0 0-1,1 0 1,0 0-1,0 1 1,1-1-1,0 1 1,0-1 0,0 14-1,2-20-15,0 0 0,0 0-1,0-1 1,1 1 0,-1 0-1,1 0 1,-1-1 0,1 1-1,-1 0 1,1-1 0,0 1 0,0-1-1,0 1 1,0-1 0,0 1-1,0-1 1,1 0 0,-1 1-1,0-1 1,2 1 0,1 1 0,0-1 0,0 0 0,1 0 0,-1 0 0,1 0 0,-1 0 1,8 1-1,10 0 9,-1 0 1,37-1-1,-44-2 4,-10 0-12,31 2-156,0-2 0,-1-1 1,1-2-1,52-11 0,-78 12 98,-1-1 0,0 1-1,1-1 1,-1-1 0,0 0 0,-1 0-1,1 0 1,-1-1 0,1 0 0,-2-1-1,1 1 1,0-1 0,-1-1 0,0 1-1,-1-1 1,0 0 0,0 0 0,0-1-1,-1 0 1,0 1 0,0-1 0,-1-1-1,4-13 1,3-29 355,-2 0 0,-2-1 0,-2 0 0,-7-96 0,3 143-142,-1 0 1,0 0-1,0-1 1,0 1-1,-1 0 1,-3-9-1,4 13-124,1 1 0,0-1 0,-1 0 0,1 1 0,-1-1-1,1 0 1,-1 1 0,1-1 0,-1 1 0,1-1 0,-1 1-1,0-1 1,1 1 0,-1-1 0,1 1 0,-1 0 0,0-1-1,0 1 1,1 0 0,-1 0 0,-1-1 0,1 1-26,0 1 1,-1-1 0,1 0-1,0 1 1,0-1 0,0 1-1,0 0 1,0-1 0,0 1-1,0 0 1,0-1 0,0 1 0,0 0-1,0 0 1,1 0 0,-1 0-1,0 0 1,1 0 0,-2 1-1,-6 11-14,1 0-1,1 0 0,0 1 1,0-1-1,1 2 0,1-1 1,0 0-1,2 1 1,-3 28-1,2 7 13,7 80 1,-3-119-113,0 0 1,1-1-1,1 1 1,0-1-1,0 1 1,1-1-1,0 0 1,1-1-1,0 1 1,0-1-1,1 0 1,1 0-1,-1 0 1,1-1-1,1 0 1,-1-1-1,1 0 1,1 0-1,-1 0 1,1-1-1,16 8 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12.910"/>
    </inkml:context>
    <inkml:brush xml:id="br0">
      <inkml:brushProperty name="width" value="0.05" units="cm"/>
      <inkml:brushProperty name="height" value="0.05" units="cm"/>
      <inkml:brushProperty name="color" value="#FF0066"/>
    </inkml:brush>
  </inkml:definitions>
  <inkml:trace contextRef="#ctx0" brushRef="#br0">9 27 17432,'0'0'4850,"-8"-26"-4962,66 26-896,16 0-529,-3 0-2577</inkml:trace>
  <inkml:trace contextRef="#ctx0" brushRef="#br0" timeOffset="1">556 113 21914,'0'0'2401,"45"-36"-3217,1 33-1425,20-3-3954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28.207"/>
    </inkml:context>
    <inkml:brush xml:id="br0">
      <inkml:brushProperty name="width" value="0.05" units="cm"/>
      <inkml:brushProperty name="height" value="0.05" units="cm"/>
      <inkml:brushProperty name="color" value="#FF0066"/>
    </inkml:brush>
  </inkml:definitions>
  <inkml:trace contextRef="#ctx0" brushRef="#br0">386 1 17560,'0'0'2671,"-37"6"-2639,-113 20 58,145-26-75,0 1 0,1 0 0,-1 0 0,0 1 0,1 0 0,-1-1 1,1 2-1,-1-1 0,1 0 0,0 1 0,0 0 0,0 0 0,0 0 0,-4 5 0,6-5 6,0 0 1,0 0 0,1 1 0,-1-1-1,1 0 1,0 1 0,0-1-1,0 1 1,1-1 0,-1 1-1,1 4 1,-1 3 42,-1-4-46,1 0 0,0 0 0,0 0 0,0 0 0,1 0 1,0 0-1,1 0 0,0 1 0,0-1 0,0 0 0,1 0 0,0-1 0,1 1 0,-1 0 1,1-1-1,0 1 0,1-1 0,6 9 0,11 5 9,1-1 0,33 21 0,18 15-233,-55-33-2,-18-22 207,0 1 1,0-1-1,0 1 0,0-1 1,0 1-1,0-1 0,0 0 1,0 1-1,0-1 0,-1 1 1,1-1-1,0 0 0,0 1 1,0-1-1,0 1 0,-1-1 1,1 0-1,0 1 0,0-1 1,-1 0-1,1 1 1,0-1-1,-1 0 0,1 1 1,0-1-1,-1 0 0,1 0 1,0 0-1,-1 1 0,1-1 1,-1 0-1,0 0 0,-5 2 59,0-1 0,0 0 0,0 0-1,0-1 1,-10 0 0,12 0-13,-20 1 189,1-1-1,-1-2 1,1 0-1,0-1 1,0-2-1,0 0 0,0-1 1,1-1-1,-39-19 1,58 23-293,4 5-94,-1-1-1,0 0 1,1 1-1,-1-1 1,1 0 0,-1 0-1,1 0 1,0 0-1,-1 1 1,1-1 0,0 0-1,0 0 1,0 0-1,0-1 1,0 1 0,0 0-1,0 0 1,0 0-1,2 0 1,0 1-199,27 15-2340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28.581"/>
    </inkml:context>
    <inkml:brush xml:id="br0">
      <inkml:brushProperty name="width" value="0.05" units="cm"/>
      <inkml:brushProperty name="height" value="0.05" units="cm"/>
      <inkml:brushProperty name="color" value="#FF0066"/>
    </inkml:brush>
  </inkml:definitions>
  <inkml:trace contextRef="#ctx0" brushRef="#br0">66 1 18681,'0'0'3649,"-10"11"-3681,5-5 26,0-1 6,1 0-1,-1 1 0,1-1 0,0 1 1,1 0-1,-1 0 0,1 0 1,0 1-1,1-1 0,-1 1 0,1-1 1,1 1-1,-3 13 0,3-2-40,0-3 47,0 0 0,1-1 0,0 1 0,3 16 0,-3-29-34,0 0 0,1-1-1,-1 1 1,0 0 0,1 0 0,-1-1-1,1 1 1,-1 0 0,1-1-1,0 1 1,0-1 0,0 1 0,0-1-1,0 1 1,0-1 0,0 0 0,0 1-1,1-1 1,-1 0 0,0 0 0,1 0-1,-1 0 1,1 0 0,-1 0 0,1 0-1,0-1 1,-1 1 0,1 0 0,0-1-1,-1 0 1,1 1 0,0-1 0,0 0-1,-1 0 1,1 0 0,0 0 0,0 0-1,-1 0 1,1 0 0,0-1 0,3 0-1,-2 0 48,0-1 0,0 1 0,0 0 0,0-1 0,-1 0 0,1 0 0,-1 0 0,1 0 0,-1 0 0,1 0 0,-1-1 0,0 1 0,0-1 0,0 1 0,1-4 0,26-54 367,-25 50-250,0 0 0,1 0 1,0 0-1,12-16 1,-17 25-129,1 1 0,0-1 1,-1 1-1,1-1 0,0 1 1,-1-1-1,1 1 1,0-1-1,-1 1 0,1 0 1,0-1-1,0 1 0,0 0 1,-1 0-1,1-1 0,0 1 1,0 0-1,0 0 1,-1 0-1,1 0 0,0 0 1,0 0-1,0 0 0,0 1 1,-1-1-1,1 0 0,0 0 1,0 1-1,-1-1 0,2 1 1,20 15-82,-21-15 79,21 20-185,-1 0 0,-1 2 0,-1 0 1,18 28-1,-29-32-1390,-7-5-1456</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29.534"/>
    </inkml:context>
    <inkml:brush xml:id="br0">
      <inkml:brushProperty name="width" value="0.05" units="cm"/>
      <inkml:brushProperty name="height" value="0.05" units="cm"/>
      <inkml:brushProperty name="color" value="#FF0066"/>
    </inkml:brush>
  </inkml:definitions>
  <inkml:trace contextRef="#ctx0" brushRef="#br0">0 226 17688,'0'0'3319,"13"-2"-2919,-6 1-382,-4 0-21,0 0 0,0 0 1,-1 0-1,1 1 0,0-1 1,0 1-1,1 0 1,-1 0-1,0 0 0,0 0 1,0 0-1,0 1 0,0-1 1,0 1-1,0 0 1,-1 0-1,1 0 0,0 0 1,0 0-1,-1 1 1,1 0-1,-1-1 0,1 1 1,-1 0-1,1 0 0,1 3 1,1 3 11,0 0-1,-1 0 1,0 1 0,0 0-1,-1 0 1,0 0 0,-1 0 0,3 18-1,-1 78-900,-4-80-71,1-30 950,1 0 1,0 0-1,0 0 1,0 0-1,1 0 1,-1 1-1,1-1 0,0 1 1,0 0-1,1 0 1,7-7-1,1-4 36,10-14 98,-9 11 111,0 1 0,1 1 0,19-18-1,-31 33-211,-1 0 0,1-1 1,0 1-1,0 0 0,-1 0 0,1 0 0,0 0 0,0 0 0,0 0 0,0 0 0,0 1 0,1-1 0,-1 1 0,0 0 0,0-1 0,0 1 0,0 0 0,1 0 0,-1 0 1,0 1-1,3 0 0,-2 0-21,1 0-1,-1 1 1,0 0 0,0-1 0,0 1 0,0 0 0,0 1 0,0-1 0,0 0 0,-1 1 0,5 5 0,-2-1-17,0 0 0,0 0 0,-1 1 0,0 0 0,0-1 0,-1 1 0,0 1 0,-1-1 0,4 15 0,-1 3 144,5-41 219,0-4-331,10-22 124,10-17 399,-30 57-537,0 1 0,1-1 1,-1 1-1,0-1 0,1 1 0,-1-1 0,1 1 1,-1-1-1,1 1 0,-1-1 0,1 1 0,-1 0 0,1-1 1,-1 1-1,1 0 0,-1-1 0,1 1 0,0 0 1,-1 0-1,1-1 0,-1 1 0,1 0 0,0 0 1,-1 0-1,1 0 0,0 0 0,-1 0 0,1 0 1,-1 0-1,1 0 0,0 0 0,-1 0 0,1 1 0,0-1 1,-1 0-1,1 0 0,-1 1 0,1-1 0,-1 0 1,1 1-1,0-1 0,-1 0 0,0 1 0,1-1 1,-1 1-1,1-1 0,-1 1 0,1-1 0,-1 1 1,0-1-1,1 1 0,-1-1 0,0 1 0,0 0 0,1 0 1,15 40-118,-13-33 124,3 11 20,-3-10-50,0 1 0,1-1 0,0 0-1,0 0 1,1-1 0,7 11 0,-11-17-28,1 0 0,0 0 0,0 0 0,0 0 0,0-1 0,1 1-1,-1-1 1,0 1 0,1-1 0,-1 0 0,1 0 0,-1 0 0,1 0 0,-1-1 0,1 1 0,0-1 0,-1 1 0,1-1-1,0 0 1,-1 0 0,1 0 0,0-1 0,0 1 0,-1-1 0,1 1 0,-1-1 0,1 0 0,3-1 0,-2 0-124,1 0 1,-1 0 0,0-1 0,-1 1-1,1-1 1,0 0 0,-1 0 0,1 0-1,-1 0 1,0 0 0,0-1 0,0 0-1,-1 1 1,1-1 0,-1 0 0,0 0 0,0-1-1,2-6 1,2-9 380,0 0-1,4-41 1,-3 19 1415,5-12 183,-2-2-1,2-61 1,13 257-1845,6-2 0,66 184 0,-89-298-128,-1 0 1,-1 0-1,0 0 1,-2 1 0,-1-1-1,-1 36 1,-3-49-409,-1-11 470,-3-10 219,5 10-119,-9-34 199,2 0 1,1 0-1,2 0 1,1-1-1,3-52 1,0 79-217,1 0 0,0 1 0,0-1 0,1 0-1,0 0 1,0 1 0,1-1 0,0 1 0,0-1 0,1 1 0,0 0 0,0 1 0,1-1 0,-1 1 0,8-7-1,-8 9 7,-1 0 0,1 1-1,0-1 1,1 1 0,-1 0 0,0 0-1,1 1 1,0 0 0,-1-1-1,1 2 1,0-1 0,0 0-1,0 1 1,1 0 0,-1 0 0,0 1-1,0-1 1,0 1 0,1 0-1,-1 0 1,0 1 0,0 0-1,0 0 1,7 2 0,-10-2 8,0 1 0,0 0 0,0 0 1,-1 0-1,1 0 0,0 0 0,-1 0 1,1 0-1,-1 0 0,0 1 0,0-1 0,0 0 1,0 1-1,0-1 0,0 1 0,-1-1 1,1 1-1,-1 0 0,0-1 0,0 1 0,0-1 1,0 1-1,0 0 0,0-1 0,-1 1 0,1-1 1,-1 1-1,0-1 0,0 1 0,0-1 1,0 1-1,-1 1 0,-4 1 8,-1-1-1,1 0 1,0 0-1,-1-1 1,0 0-1,0 0 1,0-1 0,0 0-1,0 0 1,-1 0-1,1-1 1,-8 0-1,-94 5-301,106-6 233,2 0-41,1 0-1,-1 0 1,0 1-1,0-1 1,0 0-1,0 0 1,0 0 0,0 0-1,0 0 1,0 0-1,0 0 1,0-1-1,0 1 1,0 0-1,0 0 1,1-1 0,-1 1-1,0 0 1,0-1-1,0 1 1,0-1-1,1 1 1,-1-1-1,0 0 1,1 1 0,-1-1-1,0 0 1,1 0-1,-1 1 1,1-1-1,-1 0 1,1 0-1,-1 0 1,1 1 0,-1-1-1,1-1 1,-2-21-5985</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29.918"/>
    </inkml:context>
    <inkml:brush xml:id="br0">
      <inkml:brushProperty name="width" value="0.05" units="cm"/>
      <inkml:brushProperty name="height" value="0.05" units="cm"/>
      <inkml:brushProperty name="color" value="#FF0066"/>
    </inkml:brush>
  </inkml:definitions>
  <inkml:trace contextRef="#ctx0" brushRef="#br0">0 10 17608,'0'0'5520,"13"-3"-5163,-9 2-343,0 0-13,0 0-1,-1 0 0,2 0 1,-1 0-1,0 1 1,0 0-1,0-1 1,0 2-1,0-1 1,0 0-1,0 1 1,0 0-1,0 0 0,0 0 1,0 0-1,0 0 1,-1 1-1,1 0 1,0 0-1,-1 0 1,1 0-1,5 6 0,3 5-3,-1 1-1,-1 0 0,0 1 1,-1 0-1,-1 1 0,0 0 0,-1 0 1,-1 1-1,0-1 0,5 30 1,-5-23 20,0-1 1,2 1-1,1-2 0,0 1 1,17 27-1,-23-47-30,-1 1 0,0-1 0,1 0 0,-1 0-1,1 0 1,0 0 0,-1-1 0,1 1 0,0-1 0,0 1-1,0-1 1,0 0 0,0 0 0,1 0 0,-1-1-1,0 1 1,0-1 0,0 0 0,7 0 0,2-1-63,0 1 1,-1-2 0,1 0-1,14-4 1,-14 2-7,-1 0-1,0 0 1,0-1 0,0 0-1,-1-1 1,0-1 0,0 1-1,0-2 1,-1 1 0,12-13-1,-17 15 68,0 1-1,0-1 1,-1 1-1,0-1 1,0 0-1,0 0 1,0 0-1,-1-1 1,0 1-1,0-1 1,-1 1-1,1-1 1,-1 1-1,0-1 1,-1 0-1,1 0 1,-1 1-1,0-1 1,-1 0-1,1 0 1,-1 1-1,-1-1 1,-2-10-1,2 12 39,0 0 0,-1 1 0,1-1 0,-1 1 0,1 0 0,-1-1 0,0 1 0,-1 0 0,1 1-1,0-1 1,-1 1 0,1-1 0,-1 1 0,0 0 0,0 0 0,0 1 0,0-1 0,-8-1 0,9 2-6,0 0 0,0 0 1,0 0-1,-1 1 1,1 0-1,0-1 0,0 1 1,0 0-1,0 1 0,0-1 1,0 0-1,-1 1 0,1 0 1,0 0-1,0 0 1,0 0-1,1 0 0,-1 0 1,0 1-1,0-1 0,1 1 1,-1 0-1,1 0 1,-1 0-1,1 0 0,-3 4 1,0 2-4,0 1 0,1 0 1,0 0-1,1 1 0,0-1 1,0 1-1,1 0 1,0-1-1,1 1 0,0 0 1,1 0-1,1 15 0,-1-22-10,0 0 0,0 0 0,1 0-1,0 0 1,-1 0 0,1 0 0,0-1-1,1 1 1,-1 0 0,0-1 0,1 1-1,-1-1 1,1 1 0,0-1 0,0 0-1,0 0 1,0 0 0,0 0 0,0 0-1,1 0 1,-1 0 0,1-1 0,-1 1 0,1-1-1,0 0 1,-1 0 0,1 0 0,0 0-1,0 0 1,5 0 0,11 3 3,-1-2-1,1 0 1,33-1 0,-33-1-33,7 0-60,104-2-1784,-55-11-1062</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1.208"/>
    </inkml:context>
    <inkml:brush xml:id="br0">
      <inkml:brushProperty name="width" value="0.05" units="cm"/>
      <inkml:brushProperty name="height" value="0.05" units="cm"/>
      <inkml:brushProperty name="color" value="#FF0066"/>
    </inkml:brush>
  </inkml:definitions>
  <inkml:trace contextRef="#ctx0" brushRef="#br0">91 140 13158,'0'0'9850,"7"-12"-9607,-1 2-201,2 0-1,0 0 1,0 0 0,0 1 0,1 0 0,1 1 0,0 0 0,0 0 0,20-11 0,-18 13-7,29-13 172,-39 19-208,0-1 1,-1 1-1,1 0 0,-1 0 1,1 0-1,0 0 1,-1 0-1,1 0 0,-1 0 1,1 1-1,0-1 1,-1 0-1,1 1 0,-1-1 1,1 1-1,-1 0 1,0 0-1,1-1 0,-1 1 1,1 0-1,-1 0 1,0 0-1,0 0 0,0 1 1,2 1-1,6 10-32,-1 0 1,0 1-1,0 1 0,-2-1 0,10 29 1,15 33 23,-30-75 5,-1 0 1,1 1 0,0-1-1,0 1 1,0-1-1,0 0 1,0 0 0,0 1-1,0-1 1,0 0-1,0 0 1,1 0 0,-1 0-1,0 0 1,1 0-1,-1-1 1,1 1 0,-1 0-1,1-1 1,-1 1-1,1-1 1,-1 0 0,1 1-1,2-1 1,-1 0-12,0-1 1,0 1 0,0-1-1,0 0 1,0 0-1,0 0 1,0-1 0,0 1-1,-1-1 1,1 1 0,-1-1-1,4-2 1,2-4-25,0 1 0,0-1 0,-1 0 0,0-1 0,0 0 0,8-14 1,16-65 56,-31 88-14,0-1-1,0 1 0,0 0 1,0 0-1,0-1 0,1 1 1,-1 0-1,0-1 0,0 1 0,0 0 1,1 0-1,-1-1 0,0 1 1,0 0-1,1 0 0,-1 0 1,0-1-1,0 1 0,1 0 1,-1 0-1,0 0 0,1 0 1,-1 0-1,0-1 0,1 1 1,-1 0-1,0 0 0,0 0 1,1 0-1,-1 0 0,0 0 1,1 0-1,-1 0 0,0 0 0,1 0 1,-1 1-1,0-1 0,1 0 1,-1 0-1,0 0 0,1 0 1,-1 0-1,0 0 0,0 1 1,1-1-1,-1 0 0,0 0 1,0 1-1,1-1 0,-1 0 1,0 0-1,0 1 0,0-1 1,1 0-1,-1 0 0,0 1 1,0-1-1,0 0 0,0 1 0,0-1 1,0 0-1,1 1 0,-1-1 1,0 0-1,0 1 0,0-1 1,0 0-1,0 1 0,8 24-104,-4-2 78,-1 0-1,-1 0 1,-2 45-1,-1-28 20,1-34 5,-1 0 0,1 0 0,-2 0 0,1 0 0,-1 0 0,0 0 0,0-1 0,0 1 0,-1-1 0,0 1 1,0-1-1,0 0 0,-1 0 0,1 0 0,-1-1 0,-1 1 0,1-1 0,0 0 0,-1 0 0,0-1 0,0 1 1,0-1-1,-1 0 0,1-1 0,0 1 0,-10 2 0,-10 4 8,0-2 0,-1 0 0,0-2 0,-45 4 0,56-7 3,-109 6 96,110-8-64,0-1-1,0 0 1,1 0-1,-1-1 1,1-1-1,-20-7 1,29 8-38,0 0 1,1 0 0,-1 0 0,1 0 0,0-1 0,0 0 0,0 0 0,0 0 0,0 0 0,1 0 0,0 0 0,-1-1 0,1 1 0,0-1 0,-2-7 0,3 10-67,0-1 1,0 0-1,1 1 1,-1-1-1,1 0 1,0 0-1,-1 0 1,1 1-1,0-1 1,0 0 0,0 0-1,0 0 1,1 1-1,-1-1 1,0 0-1,1 0 1,-1 0-1,1 1 1,0-1-1,-1 0 1,1 1-1,0-1 1,0 1 0,0-1-1,0 1 1,1-1-1,-1 1 1,0 0-1,0-1 1,1 1-1,-1 0 1,1 0-1,-1 0 1,1 0-1,0 0 1,2-1 0,35-7-4317,9 6-5250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1.944"/>
    </inkml:context>
    <inkml:brush xml:id="br0">
      <inkml:brushProperty name="width" value="0.05" units="cm"/>
      <inkml:brushProperty name="height" value="0.05" units="cm"/>
      <inkml:brushProperty name="color" value="#FF0066"/>
    </inkml:brush>
  </inkml:definitions>
  <inkml:trace contextRef="#ctx0" brushRef="#br0">120 0 18921,'0'0'2694,"-19"18"-2326,-58 58-213,74-74-148,1 1-1,0 0 1,-1 0-1,1 0 1,1 0-1,-1 0 1,0 1-1,1-1 1,0 1-1,-1-1 1,2 1-1,-1-1 1,0 1-1,1-1 1,-1 1-1,1 0 1,0-1-1,0 1 1,0 0-1,1-1 1,0 5-1,1 10 9,-2-15-26,0 0 0,0 1 1,0-1-1,0 1 0,1-1 1,-1 0-1,1 1 0,0-1 1,0 0-1,3 6 0,-3-7-45,1-1 0,-1 1-1,1-1 1,-1 0 0,1 1-1,0-1 1,0 0 0,-1 0 0,1 0-1,0 0 1,0-1 0,0 1-1,0-1 1,0 1 0,0-1-1,0 1 1,0-1 0,1 0 0,1 0-1,4 1-185,1-1 1,-1 1-1,0-2 0,1 1 0,-1-1 0,0 0 0,0-1 0,0 0 0,0 0 0,0-1 0,0 0 0,0 0 1,10-7-1,-13 6 262,-1 1 0,0-1 0,0 0 0,0 0 0,0 0 0,-1 0 0,0-1 0,0 0 0,0 1 0,0-1 0,-1 0 0,0 0 0,0-1 0,0 1 1,-1 0-1,1-1 0,-1 1 0,-1-1 0,1 1 0,-1-1 0,0-6 0,0-80 4382,8 91-4458,1 1 51,-1 1-1,1 0 1,-1 0-1,0 0 1,0 1 0,1 0-1,-1 1 1,14 6 0,-18-6 7,1 0 0,-1 1 0,0-1 0,0 1 1,0 0-1,0 0 0,-1 0 0,1 1 1,-1-1-1,0 1 0,-1 0 0,1 0 0,-1 0 1,0 0-1,0 0 0,1 7 0,8 45 61,2 12 3,-11-65-65,0 1 1,-1-1-1,1 1 0,1-1 1,-1 0-1,1 0 1,0 0-1,0 0 0,0 0 1,0-1-1,0 1 1,5 3-1,-4-6-34,-1 1 0,0 0 0,1-1 0,-1 0 0,1 0 0,-1 0 0,1 0 0,0-1 0,-1 1 0,1-1 0,0 0 0,0 0 0,-1 0 0,1 0-1,0-1 1,-1 0 0,1 1 0,-1-1 0,1-1 0,4-1 0,4-2-214,0 0 0,0-1 0,-1-1 0,15-9 0,-15 7 239,-1 0 0,0-1 0,0 0 0,-1 0-1,15-22 1,-20 25 181,1 1 0,-1-1 0,-1 0 0,1-1 0,-1 1 0,-1 0 0,1-1 0,-1 1 0,0-1 0,0-11 0,-2 25-192,0-1 0,1 1-1,-1 0 1,1 0-1,1-1 1,-1 1 0,1-1-1,-1 1 1,2-1-1,-1 0 1,1 1 0,-1-1-1,1 0 1,1-1-1,-1 1 1,5 5-1,-1-4 66,-1-1-1,1 0 0,0 0 0,1 0 0,-1-1 0,1 0 0,0 0 0,0-1 1,15 5-1,0-3-329,-1 0 0,45 2 0,39-5-3953,-85-2 2593,59 0-12290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2.593"/>
    </inkml:context>
    <inkml:brush xml:id="br0">
      <inkml:brushProperty name="width" value="0.05" units="cm"/>
      <inkml:brushProperty name="height" value="0.05" units="cm"/>
      <inkml:brushProperty name="color" value="#FF0066"/>
    </inkml:brush>
  </inkml:definitions>
  <inkml:trace contextRef="#ctx0" brushRef="#br0">5 1 20697,'0'0'2514,"0"17"-2450,-2 9-14,-1 22 150,6 80 1,-2-120-197,1-1 0,0 1 0,0-1 0,1 0 0,0 0 0,0 0 0,1 0 1,-1-1-1,2 1 0,7 9 0,-11-15-41,0 0 0,0-1-1,1 1 1,-1 0 0,1-1 0,-1 1 0,0-1 0,1 1 0,-1-1-1,1 0 1,-1 1 0,1-1 0,-1 0 0,1 0 0,-1 0-1,1 0 1,0 0 0,-1-1 0,1 1 0,-1 0 0,0-1 0,1 1-1,-1-1 1,1 1 0,-1-1 0,0 0 0,1 1 0,-1-1-1,0 0 1,0 0 0,1 0 0,-1 0 0,1-2 0,36-37 57,33-71-15,-70 110-2,0 0 0,0 0 0,0 0 0,0 1 1,0-1-1,0 0 0,0 1 0,0-1 0,1 1 0,-1-1 0,0 1 0,0-1 0,1 1 1,-1 0-1,0 0 0,0 0 0,1 0 0,-1 0 0,0 0 0,0 0 0,1 0 0,-1 0 0,0 1 1,0-1-1,1 0 0,-1 1 0,0-1 0,2 2 0,38 22 105,-26-14-87,-13-9-9,0 0-1,0 1 1,0-1 0,1 0 0,-1 0 0,0 0-1,0-1 1,1 1 0,-1-1 0,1 1-1,-1-1 1,0 0 0,1 0 0,-1 0 0,1 0-1,-1 0 1,5-1 0,-6 0 13,1 0 0,-1 0 0,0 0 0,1 0 0,-1 0 0,0 0 0,1 0-1,-1 0 1,0-1 0,0 1 0,0 0 0,0-1 0,0 1 0,0-1 0,-1 1 0,1-1 0,0 0 0,-1 1 0,1-3 0,2-11 180,-2 0 0,1 1 0,-2-1 0,-2-29 0,1 11-79,37 32-414,-15 1 276,0 1 0,0 1 1,0 1-1,0 1 0,26 8 1,-40-9 7,0-1 1,-1 1 0,1 1 0,-1-1-1,1 1 1,-1 0 0,0 1 0,8 7-1,-11-9-4,-1 0 0,1 0 0,0 0 0,-1 1 0,0 0 0,0-1 0,0 1-1,-1 0 1,1 0 0,-1 0 0,0 0 0,0 0 0,0 0 0,0 0 0,-1 0-1,0 5 1,0 69-21,-1-77 5,0 0 0,0 0-1,0 0 1,0-1 0,-1 1 0,1-1-1,0 1 1,0-1 0,-1 1 0,1-1-1,-1 0 1,1 1 0,0-1 0,-1 0-1,1 0 1,0 0 0,-1 0 0,1 0 0,-3-1-1,-30-1-1878,1-4-2656</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2.966"/>
    </inkml:context>
    <inkml:brush xml:id="br0">
      <inkml:brushProperty name="width" value="0.05" units="cm"/>
      <inkml:brushProperty name="height" value="0.05" units="cm"/>
      <inkml:brushProperty name="color" value="#FF0066"/>
    </inkml:brush>
  </inkml:definitions>
  <inkml:trace contextRef="#ctx0" brushRef="#br0">17 25 17272,'0'0'7171,"-16"-24"-7171,28 31-1344,21 8 767,1 2-1135,-1-2-3763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02.367"/>
    </inkml:context>
    <inkml:brush xml:id="br0">
      <inkml:brushProperty name="width" value="0.05" units="cm"/>
      <inkml:brushProperty name="height" value="0.05" units="cm"/>
    </inkml:brush>
  </inkml:definitions>
  <inkml:trace contextRef="#ctx0" brushRef="#br0">336 95 10085,'0'0'7259,"0"-4"-6907,0 3-280,0 0-37,1 0 1,-1 0 0,0-1 0,0 1-1,0 0 1,0 0 0,0 0 0,0 0-1,0 0 1,-1 0 0,1 0 0,0 0-1,-1 0 1,1-1 0,0 1 0,-1 0-1,-1-1 1604,2-43 555,-12 26-1716,12 19-464,0 0 0,0-1-1,0 1 1,-1 0 0,1-1 0,0 1 0,0 0-1,-1 0 1,1-1 0,0 1 0,-1 0-1,1 0 1,0 0 0,0-1 0,-1 1 0,1 0-1,-1 0 1,1 0 0,0 0 0,-1 0-1,1 0 1,0-1 0,-1 1 0,1 0 0,-1 0-1,1 0 1,0 0 0,-1 1 0,1-1-1,0 0 1,-1 0 0,1 0 0,0 0 0,-1 0-1,1 0 1,0 0 0,-1 1 0,1-1 0,0 0-1,-1 0 1,1 1 0,0-1 0,-1 0-1,1 0 1,0 1 0,-22 65-13,4 0-1,2 1 1,-10 100 0,19 205 12,10-212 3,-3-100-28,-2-2 7,4-1 0,10 71 0,-4-59 9,-3-1-1,-7 112 0,0-60 1,4 121 44,-5 257 96,0-465-140,-2-1 0,-17 60 0,13-63-1,2 0 0,1 0 0,2 1 0,-1 31-1,3-20 4,-2 0-1,-1-1 0,-22 78 1,22-97 13,0 1 0,2 0 0,0-1 0,1 2 0,2-1-1,0 0 1,1 0 0,1 0 0,9 37 0,-5-31 6,-1 1 0,-2-1 0,-1 1 0,-1 0 0,-4 42 0,1-31-8,7 78 0,1-44 57,-6 124 0,-2-84-14,2-83-28,0 65 149,-13 100 1,5-41-111,7-112-53,-1 0 1,-2 0-1,-10 43 0,-2-7 44,2 0 0,4 1 0,1 130 0,-2-64-21,2-34-12,-9 422 139,11-414-139,-2 118 17,10-143-43,-3 104-1,-10 44 19,12-225-40,1 57-526,0-69 301,0-9-38,3-44-391,-2-27-2697,-2-24-5514</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3.309"/>
    </inkml:context>
    <inkml:brush xml:id="br0">
      <inkml:brushProperty name="width" value="0.05" units="cm"/>
      <inkml:brushProperty name="height" value="0.05" units="cm"/>
      <inkml:brushProperty name="color" value="#FF0066"/>
    </inkml:brush>
  </inkml:definitions>
  <inkml:trace contextRef="#ctx0" brushRef="#br0">0 1 21546,'0'0'2353,"0"124"-2273,0-77 64,8 0 0,5-3-64,-5 1-80,-8-4 32,0-4-80,0-1 16,0-12-704,0-11-433</inkml:trace>
  <inkml:trace contextRef="#ctx0" brushRef="#br0" timeOffset="1">290 51 20281,'0'0'3666,"46"123"-3666,-30-71 48,1-2-48,16-3 32,0-4-32,4-6 0,13-5-144,12-12-704,9-10-561,3-10-5122</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3.729"/>
    </inkml:context>
    <inkml:brush xml:id="br0">
      <inkml:brushProperty name="width" value="0.05" units="cm"/>
      <inkml:brushProperty name="height" value="0.05" units="cm"/>
      <inkml:brushProperty name="color" value="#FF0066"/>
    </inkml:brush>
  </inkml:definitions>
  <inkml:trace contextRef="#ctx0" brushRef="#br0">1 286 20233,'0'0'2876,"18"-17"-2761,0-1-194,-2 3-64,0 1 0,0 0 0,2 1 0,0 1 0,21-11 1,-35 20 71,1 0 0,-1-1 1,1 0-1,-1 0 1,0 0-1,-1 0 1,1-1-1,-1 0 1,0 1-1,0-1 0,0 0 1,-1 0-1,1-1 1,-1 1-1,-1 0 1,1-1-1,-1 0 1,0 1-1,0-1 1,0 1-1,-1-1 0,0 0 1,0 0-1,0 1 1,-1-1-1,-1-6 1,1 11 116,1 0 1,-1 0 0,1 0 0,-1-1 0,1 1-1,-1 1 1,1-1 0,-1 0 0,0 0 0,1 0 0,-1 0-1,0 0 1,0 1 0,0-1 0,0 0 0,0 1-1,0-1 1,0 0 0,0 1 0,0-1 0,0 1-1,0 0 1,0-1 0,0 1 0,0 0 0,0 0-1,0 0 1,0 0 0,-1-1 0,1 1 0,0 1-1,0-1 1,0 0 0,0 0 0,0 0 0,0 1-1,0-1 1,0 0 0,0 1 0,-1-1 0,2 1-1,-1 0 1,0-1 0,0 1 0,0 0 0,0-1 0,0 1-1,0 0 1,1 0 0,-1 0 0,0 0 0,1-1-1,-1 1 1,0 0 0,1 0 0,-1 2 0,-8 16-27,0 0 1,1 0-1,2 1 1,0 0-1,1 0 0,0 0 1,-1 26-1,2 151 81,5-126-83,-1-62-64,1 1 0,0-1 0,0 0 0,1 0 0,5 12 0,-7-19 32,0-1 0,0 0 0,0 0 0,1 0 0,-1 1 0,1-1 0,-1 0 0,1 0 0,-1 0 0,1 0 0,0 0 0,-1 0 0,1 0 0,0 0 0,0 0 0,0 0 0,0 0 0,0 0 0,0 0 0,0-1 0,0 1 0,0 0 0,0-1 0,0 1 0,0-1 0,1 1 0,-1-1 0,0 0 0,0 1 0,1-1 0,-1 0 0,0 0 0,0 0 0,1 0 0,-1 0 0,0 0 0,0 0 0,1-1-1,-1 1 1,0 0 0,0-1 0,0 1 0,1-1 0,-1 1 0,0-1 0,0 1 0,0-1 0,0 0 0,0 0 0,0 0 0,0 1 0,1-3 0,8-8 4,0 0-1,-1-1 1,0 0-1,-1 0 1,0-1-1,7-17 1,30-44 27,-35 60-8,21-22 125,-29 35-115,0-1 1,-1 1 0,1 0 0,0 0 0,0 0 0,0 0 0,0 1 0,0-1 0,0 0 0,0 1-1,0-1 1,0 1 0,0 0 0,1 0 0,-1 0 0,0 0 0,0 0 0,0 0 0,0 1 0,4 0-1,10 5-13,0 2-1,-1 0 1,0 0-1,0 1 0,24 20 1,-18-13 15,42 24 0,-44-31-14,0-1 1,1-1-1,0-1 0,0-1 1,38 5-1,102-2-1315,-152-8 850,0 0 1,0 0-1,-1 0 1,1-1-1,0-1 1,-1 1 0,1-1-1,-1 0 1,0-1-1,13-5 1,11-14-4663</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4.072"/>
    </inkml:context>
    <inkml:brush xml:id="br0">
      <inkml:brushProperty name="width" value="0.05" units="cm"/>
      <inkml:brushProperty name="height" value="0.05" units="cm"/>
      <inkml:brushProperty name="color" value="#FF0066"/>
    </inkml:brush>
  </inkml:definitions>
  <inkml:trace contextRef="#ctx0" brushRef="#br0">120 0 14503,'0'0'7147,"-18"14"-6766,-55 44-186,70-56-189,1 1 0,-1-1-1,1 1 1,0 0 0,0 0 0,0 0 0,0 0-1,0 0 1,1 0 0,-1 0 0,1 1-1,0-1 1,0 0 0,0 1 0,0-1-1,1 1 1,0 0 0,-1-1 0,1 1-1,0-1 1,1 1 0,-1-1 0,2 6-1,-1 10-290,3-18 145,0-1-1,0 1 0,-1-1 1,1 0-1,0 0 0,0 0 1,0 0-1,0 0 0,-1-1 1,5-1-1,16-7-269,-21 7 442,0 0 0,0 1 0,0 0 0,0-1 0,0 1 0,0 0-1,0 1 1,0-1 0,0 0 0,0 1 0,0 0 0,0 0-1,1 0 1,-1 0 0,0 0 0,0 0 0,0 1 0,0 0-1,0 0 1,0-1 0,0 2 0,6 2 0,0 1-59,0 1 0,0-1 0,0-1 0,1 0 0,0 0 0,0-1 1,0 0-1,0-1 0,0 0 0,1 0 0,12 0 0,-5-2-2689</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4.446"/>
    </inkml:context>
    <inkml:brush xml:id="br0">
      <inkml:brushProperty name="width" value="0.05" units="cm"/>
      <inkml:brushProperty name="height" value="0.05" units="cm"/>
      <inkml:brushProperty name="color" value="#FF0066"/>
    </inkml:brush>
  </inkml:definitions>
  <inkml:trace contextRef="#ctx0" brushRef="#br0">0 36 16872,'0'0'4730,"29"17"-4445,92 59-119,-109-68-144,0 1 1,0 1-1,-2 0 0,1 0 1,13 18-1,14 11 23,-38-39-10,1 1 0,-1-1 0,0 0 0,1 1 0,-1-1 1,0 0-1,1 0 0,-1 0 0,1 1 0,-1-1 0,1 0 1,-1 0-1,0 0 0,1 0 0,-1 0 0,1 0 0,-1 0 1,1 0-1,-1 0 0,1 0 0,-1 0 0,1 0 0,-1 0 1,1 0-1,-1 0 0,0-1 0,1 1 0,-1 0 0,1 0 1,-1 0-1,1-1 0,11-16 725,2-31-182,-11 38-614,1-6-108,0 0 0,2-1 0,0 2 0,1-1 0,0 1 0,1 0 0,1 0 0,17-21 0,-25 35 39,-1 1 0,1-1 0,0 1 0,-1-1 0,1 0 0,0 1 0,0-1 1,0 1-1,0 0 0,-1-1 0,1 1 0,0 0 0,0-1 0,0 1 0,0 0 1,0 0-1,0 0 0,0 0 0,0 0 0,0 0 0,0 0 0,0 0 0,0 0 0,-1 0 1,1 0-1,0 1 0,0-1 0,0 0 0,0 1 0,0-1 0,0 1 0,-1-1 0,1 1 1,0-1-1,0 1 0,-1 0 0,1-1 0,0 1 0,-1 0 0,1-1 0,0 1 1,-1 0-1,1 0 0,-1 0 0,0-1 0,1 1 0,-1 0 0,0 0 0,1 2 0,14 44-4236,-13-14 1833</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4.784"/>
    </inkml:context>
    <inkml:brush xml:id="br0">
      <inkml:brushProperty name="width" value="0.05" units="cm"/>
      <inkml:brushProperty name="height" value="0.05" units="cm"/>
      <inkml:brushProperty name="color" value="#FF0066"/>
    </inkml:brush>
  </inkml:definitions>
  <inkml:trace contextRef="#ctx0" brushRef="#br0">42 162 13654,'0'0'5205,"25"-19"-4180,79-59-174,-65 40-278,-38 37-525,0-1 0,0 1 1,-1-1-1,1 0 0,-1 1 0,1-1 1,-1 0-1,0 1 0,1-1 1,-1 0-1,0 0 0,0-3 1,0 3 25,-22 8 214,6 1-245,0 1-1,0 1 1,1 1-1,0 0 1,0 1-1,-18 19 1,26-24-19,1 0-1,0 0 1,1 1 0,-1 0 0,1 0-1,1 1 1,-1-1 0,1 1 0,0 0-1,1 0 1,0 1 0,1-1 0,-1 1-1,1-1 1,-1 17 0,3-24-22,0 0 0,0 0 0,1 0 0,-1 0 0,0 0 0,0 0 1,1 0-1,-1 0 0,0 0 0,1 0 0,-1 0 0,1 0 0,-1-1 0,1 1 0,-1 0 0,1 0 1,0-1-1,-1 1 0,1 0 0,0-1 0,0 1 0,0 0 0,-1-1 0,1 1 0,0-1 0,0 0 1,0 1-1,0-1 0,1 1 0,35 3 0,-25-3 2,53 3-744,1-3 0,124-15 1,-72-7-3792</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5.405"/>
    </inkml:context>
    <inkml:brush xml:id="br0">
      <inkml:brushProperty name="width" value="0.05" units="cm"/>
      <inkml:brushProperty name="height" value="0.05" units="cm"/>
      <inkml:brushProperty name="color" value="#FF0066"/>
    </inkml:brush>
  </inkml:definitions>
  <inkml:trace contextRef="#ctx0" brushRef="#br0">220 6 17368,'0'0'5917,"-12"-1"-5597,5 0-290,3 0-21,0 0-1,0 1 1,-1-1 0,1 1-1,0 0 1,0 0-1,-1 0 1,1 1 0,0 0-1,-1 0 1,1 0 0,0 0-1,0 0 1,0 1-1,0 0 1,0 0 0,1 0-1,-1 0 1,0 1 0,-3 2-1,-3 4 5,0 1-1,0 0 1,1 0 0,1 1-1,0 0 1,0 0-1,1 1 1,1 0 0,0 0-1,0 1 1,1 0-1,1-1 1,0 2 0,1-1-1,0 0 1,1 1-1,0 22 1,1-26-14,1 0 1,1 0-1,0 0 1,0 0-1,0 0 1,6 15-1,-5-21-4,0 0 0,0-1-1,0 1 1,1 0-1,0-1 1,0 1-1,0-1 1,0 0-1,0 0 1,1 0 0,-1-1-1,1 1 1,0-1-1,-1 0 1,1 0-1,8 3 1,-2-1-29,1 0 0,-1-1 0,0-1 0,1 1 0,0-2 0,-1 1 0,1-1 0,0-1 0,0 0 0,0-1 0,20-3 0,-26 3 34,-1 0-1,1-1 0,-1 1 0,0-1 0,0 1 0,1-1 1,-1-1-1,0 1 0,-1 0 0,1-1 0,0 0 1,-1 0-1,0 0 0,1 0 0,-1-1 0,0 1 0,-1-1 1,1 0-1,-1 0 0,0 0 0,1 0 0,-2 0 0,1 0 1,0-1-1,-1 1 0,0 0 0,0-1 0,0 1 1,0-9-1,0-5 8,-1 1 0,0 0 0,-1-1 0,-1 1 0,0 0 0,-6-21 0,5 31-10,1 0-1,-1 1 0,-1-1 0,1 1 1,-1 0-1,0 0 0,0 0 0,-1 1 1,1-1-1,-1 1 0,0 0 1,-1 1-1,1-1 0,-1 1 0,0 0 1,0 0-1,-1 1 0,-6-3 0,11 5-170,-1 0-1,1 0 0,-1 0 0,0 0 0,0 1 0,1-1 0,-1 1 0,0 0 0,0 0 0,0 0 0,1 0 0,-1 0 1,0 1-1,0-1 0,-5 3 0,-1 9-3776</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5.767"/>
    </inkml:context>
    <inkml:brush xml:id="br0">
      <inkml:brushProperty name="width" value="0.05" units="cm"/>
      <inkml:brushProperty name="height" value="0.05" units="cm"/>
      <inkml:brushProperty name="color" value="#FF0066"/>
    </inkml:brush>
  </inkml:definitions>
  <inkml:trace contextRef="#ctx0" brushRef="#br0">1 8 18216,'0'0'6691,"0"-2"-7971,0-3-849</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6.107"/>
    </inkml:context>
    <inkml:brush xml:id="br0">
      <inkml:brushProperty name="width" value="0.05" units="cm"/>
      <inkml:brushProperty name="height" value="0.05" units="cm"/>
      <inkml:brushProperty name="color" value="#FF0066"/>
    </inkml:brush>
  </inkml:definitions>
  <inkml:trace contextRef="#ctx0" brushRef="#br0">1 23 19801,'0'0'3426,"7"-5"-3394,-4 2-73,1 1 1,0 0-1,-1 0 1,1 1 0,0-1-1,0 1 1,0 0-1,0 0 1,0 0 0,0 0-1,0 1 1,1 0-1,6 0 1,65 13-805,-71-12 796,47 11-1859,1-3-1,106 6 7404,-159-8-4852,-1 1-632,-1 0 0,0 0 0,0-1 0,-1 1 0,0-1 0,0 1-1,-1-1 1,-5 8 0,-15 34 49,19-25 0,0-1 0,2 1 0,1 0 0,0 0 1,5 44-1,-2-10-408,-1-58 297,0 0 0,0 0-1,0 1 1,0-1 0,0 0 0,0 0-1,0 0 1,0 1 0,0-1-1,0 0 1,0 0 0,0 0 0,-1 1-1,1-1 1,0 0 0,0 0 0,0 0-1,0 1 1,0-1 0,0 0-1,-1 0 1,1 0 0,0 0 0,0 0-1,0 1 1,0-1 0,-1 0 0,1 0-1,0 0 1,0 0 0,0 0 0,-1 0-1,1 0 1,0 0 0,0 0-1,0 0 1,-1 0 0,1 0 0,0 0-1,0 0 1,-1 0 0,1 0 0,0 0-1,0 0 1,0 0 0,-1 0 0,1 0-1,0 0 1,0 0 0,-1 0 0,-3 0-1011,-21 0-5242</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6.479"/>
    </inkml:context>
    <inkml:brush xml:id="br0">
      <inkml:brushProperty name="width" value="0.05" units="cm"/>
      <inkml:brushProperty name="height" value="0.05" units="cm"/>
      <inkml:brushProperty name="color" value="#FF0066"/>
    </inkml:brush>
  </inkml:definitions>
  <inkml:trace contextRef="#ctx0" brushRef="#br0">0 228 15511,'0'0'6483,"203"-4"-6371,-91-4-112,-4-1-1088,-25-4-1378,-25-2-14325</inkml:trace>
  <inkml:trace contextRef="#ctx0" brushRef="#br0" timeOffset="1">642 0 19961,'0'0'4114,"154"50"-4114,-105-18 16,-3 2 16,-5-4-16,1-3 16,-13-4-32,-13-3-480,-16-7-721,0-7-3089</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6.822"/>
    </inkml:context>
    <inkml:brush xml:id="br0">
      <inkml:brushProperty name="width" value="0.05" units="cm"/>
      <inkml:brushProperty name="height" value="0.05" units="cm"/>
      <inkml:brushProperty name="color" value="#FF0066"/>
    </inkml:brush>
  </inkml:definitions>
  <inkml:trace contextRef="#ctx0" brushRef="#br0">105 0 18585,'0'0'2785,"4"114"-2161,-4-75-128,0-3-368,0-3 16,0-3-80,-13-4-64,-3-2 32,-1-3-32,-8-4-288,9-8-864,-5-5-2338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25.354"/>
    </inkml:context>
    <inkml:brush xml:id="br0">
      <inkml:brushProperty name="width" value="0.05" units="cm"/>
      <inkml:brushProperty name="height" value="0.05" units="cm"/>
      <inkml:brushProperty name="color" value="#E71224"/>
    </inkml:brush>
  </inkml:definitions>
  <inkml:trace contextRef="#ctx0" brushRef="#br0">27 19 6547,'0'0'13246,"0"17"-13657,-4 173 646,4-189-232,0 1 1,0 0-1,1 0 1,-1-1-1,1 1 1,-1 0-1,1-1 1,0 1-1,-1 0 1,1-1-1,0 1 1,0-1-1,0 1 1,0-1-1,1 0 1,-1 1-1,0-1 1,1 0-1,-1 0 1,0 0-1,1 0 1,-1 0-1,1 0 1,0 0-1,-1-1 1,1 1-1,0 0 1,-1-1-1,1 0 1,0 1-1,3-1 1,7 2 9,1-1 1,-1 0 0,20-1 0,-17-1-69,-12 1 33,-1 1 0,1-1 1,-1 0-1,1 0 0,-1-1 0,1 1 0,0-1 1,-1 1-1,0-1 0,1 0 0,-1 0 0,1 0 1,-1 0-1,0 0 0,0 0 0,0-1 0,1 1 0,-1-1 1,-1 1-1,1-1 0,0 0 0,0 0 0,1-2 1,-1-1 11,0 0-1,0 0 1,-1-1 0,1 1 0,-1-1 0,0 1 0,-1 0 0,1-1 0,-2-10 0,1 12 28,-1 0 0,0 1 0,0-1 0,0 0 0,0 0 0,-1 0 0,1 1 0,-1-1 0,0 1 0,0 0 0,0-1 0,-1 1 0,1 0 0,-1 0 0,0 0 0,0 1 0,0-1 0,0 1 0,0-1 0,0 1 0,-6-3 0,-12-6 97,0 0-1,-35-11 1,17 6 44,37 16-96,1 0 1,-1-1-1,1 0 1,-1 1-1,1-1 1,0 0-1,-1 1 1,1-1 0,0 0-1,0 0 1,0 0-1,-1 0 1,1 0-1,0 0 1,0 0-1,1-1 1,-1 1-1,-2-3 1,4 3-47,-1 1 0,0-1-1,1 0 1,-1 1 0,0-1 0,1 0 0,-1 1 0,1-1 0,-1 1 0,1-1 0,-1 1 0,1-1-1,-1 1 1,1-1 0,0 1 0,-1-1 0,1 1 0,0 0 0,-1-1 0,1 1 0,0 0 0,0 0-1,-1-1 1,1 1 0,1 0 0,60-10-122,-60 10 101,263-4-2337,-148 5 3494,-119 41-1462,-5-13 350,1-6-1,1 0 1,1 0-1,1 1 0,1-1 0,1 1 0,3 31 1,-2-53-42,1 1 1,-1-1 0,1 0 0,0 1-1,-1-1 1,1 0 0,0 0 0,0 1-1,0-1 1,1 0 0,-1 0 0,1 0-1,-1 0 1,1-1 0,-1 1 0,1 0 0,0-1-1,0 1 1,0-1 0,4 3 0,-2-2 10,0 0 0,1-1 0,-1 0 0,1 0 1,0 0-1,-1 0 0,1 0 0,0-1 1,-1 0-1,7-1 0,-1 0 10,1 0-1,-1-1 1,-1 0 0,1-1-1,0 0 1,-1 0 0,1-1-1,-1-1 1,13-7 0,-17 8-25,-1 1 1,1-2-1,0 1 0,-1 0 1,0-1-1,0 0 1,-1 0-1,1 0 1,-1-1-1,0 1 0,0-1 1,-1 0-1,3-6 1,-2-1-47,-1 0 0,0-1 1,0 1-1,-1-26 0,-2 35 54,0-1 0,0 0 0,-1 1 0,1-1 0,-1 1 0,0 0 0,-1-1 0,1 1 0,-1 0-1,1 0 1,-1 1 0,0-1 0,0 0 0,-1 1 0,1 0 0,-1 0 0,0 0 0,0 0 0,0 1 0,0-1 0,-7-2-1,1 0 95,0 0-1,0 0 0,-1 1 1,1 1-1,-1 0 0,0 0 1,0 1-1,-20-1 0,30 3-234,27 0-7949,19 0-3563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03.781"/>
    </inkml:context>
    <inkml:brush xml:id="br0">
      <inkml:brushProperty name="width" value="0.05" units="cm"/>
      <inkml:brushProperty name="height" value="0.05" units="cm"/>
    </inkml:brush>
  </inkml:definitions>
  <inkml:trace contextRef="#ctx0" brushRef="#br0">1 10 5475,'0'0'14844,"2"-1"-14319,43-3-453,-1 1-1,1 2 0,57 6 1,-99-5-80,1 1 1,0 0-1,-1 0 0,1 0 1,-1 0-1,0 0 1,1 1-1,-1 0 1,0-1-1,0 1 1,0 0-1,0 1 1,0-1-1,0 0 0,-1 1 1,1 0-1,-1-1 1,0 1-1,1 0 1,-1 0-1,-1 0 1,1 1-1,0-1 0,-1 0 1,0 1-1,1 3 1,1 3-30,-2-1 0,1 1 0,-1 0 0,-1 0 0,0 0 0,0 0 0,-1 0 0,-3 13 0,2-17 20,0 1-1,-1-1 1,0 0-1,0 0 0,-1 0 1,1-1-1,-1 1 1,0-1-1,-1 0 0,1 0 1,-1 0-1,0-1 0,-1 1 1,1-1-1,-9 5 1,-3 1 36,-1 0 1,0 0 0,-36 12 0,42-18-259,28-10-1013,5-1-571,15-8-2672</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7.175"/>
    </inkml:context>
    <inkml:brush xml:id="br0">
      <inkml:brushProperty name="width" value="0.05" units="cm"/>
      <inkml:brushProperty name="height" value="0.05" units="cm"/>
      <inkml:brushProperty name="color" value="#FF0066"/>
    </inkml:brush>
  </inkml:definitions>
  <inkml:trace contextRef="#ctx0" brushRef="#br0">1 63 15479,'0'0'7062,"40"-12"-6734,130-33-221,-165 44-106,0-1 0,1 2 0,-1-1-1,1 0 1,-1 1 0,1 0 0,-1 0 0,1 1 0,-1-1 0,1 1 0,9 3 0,-13-3-6,1 0 0,-1 1 0,1-1 0,-1 1 0,0-1 0,0 1 0,0 0 0,0 0 0,0 0 0,0 0 0,0 0 0,0 0 0,-1 1-1,1-1 1,-1 0 0,2 5 0,0 2-9,-1 0-1,0 1 0,-1-1 0,0 1 0,-1 0 1,1-1-1,-2 1 0,-2 15 0,3-15 28,-1-3-9,0-1 1,-1 1-1,1-1 0,-1 1 1,0-1-1,-1 0 0,0 0 0,0 0 1,0 0-1,-6 7 0,-47 49 72,46-52-53,0-1-1,0 2 0,1-1 0,1 1 1,0 0-1,0 1 0,-6 13 1,14-25-22,0 0 0,0 1-1,-1-1 1,1 0 0,0 0 0,0 1 0,0-1 0,0 0 0,0 1 0,0-1 0,0 0 0,-1 1 0,1-1 0,0 0 0,0 1 0,0-1 0,0 0 0,0 1 0,1-1 0,-1 0 0,0 1 0,0-1 0,0 0 0,0 1 0,0-1 0,0 0 0,0 1 0,1-1 0,-1 0 0,0 1 0,0-1 0,0 0 0,1 0 0,-1 1-1,0-1 1,0 0 0,1 0 0,-1 0 0,0 1 0,1-1 0,-1 0 0,18 1 13,-11-1-10,19-1-107,1-1 0,-1-2-1,0 0 1,0-2 0,0 0-1,30-13 1,-38 12-1764,-1-1 1,31-20-1,-5-5-11045</inkml:trace>
  <inkml:trace contextRef="#ctx0" brushRef="#br0" timeOffset="1">721 61 19769,'0'0'3258,"0"17"-3192,-4 234 356,4-249-434,0-1 1,0 1 0,0 0-1,0-1 1,0 1-1,1 0 1,-1-1 0,1 1-1,-1 0 1,1-1-1,-1 1 1,1-1 0,0 1-1,-1-1 1,1 1-1,0-1 1,0 0 0,0 1-1,1-1 1,-1 0-1,0 0 1,0 0 0,1 0-1,-1 0 1,0 0-1,1 0 1,-1 0 0,1 0-1,-1-1 1,1 1-1,0-1 1,-1 1 0,1-1-1,0 1 1,-1-1 0,1 0-1,0 0 1,-1 0-1,1 0 1,0 0 0,-1 0-1,1-1 1,0 1-1,1-1 1,3 0-15,1-1-1,-1 1 1,0-1-1,0-1 1,0 1 0,0-1-1,-1 0 1,1 0 0,-1-1-1,8-5 1,-8 3 23,0-1 0,0 1 1,-1-1-1,1 0 0,-2 0 0,1 0 1,-1 0-1,0-1 0,-1 1 0,1-1 1,-2 0-1,1 0 0,-1 0 1,0 0-1,-1 0 0,1 0 0,-3-11 1,2 12 2,0 0 0,-1 0 1,0 0-1,-1 0 0,0 0 1,0 1-1,0-1 0,-1 0 1,1 1-1,-2 0 0,1 0 0,-1 0 1,0 0-1,0 0 0,0 1 1,-1 0-1,0 0 0,0 0 1,-10-7-1,11 10-108,1 1 0,-1-1-1,0 1 1,0 0 0,0 0 0,0 0 0,0 1-1,0 0 1,0-1 0,0 1 0,0 1 0,0-1-1,0 0 1,0 1 0,0 0 0,0 0-1,0 0 1,1 1 0,-1-1 0,0 1 0,1 0-1,-1 0 1,1 0 0,-6 5 0,5 8-3448</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7.519"/>
    </inkml:context>
    <inkml:brush xml:id="br0">
      <inkml:brushProperty name="width" value="0.05" units="cm"/>
      <inkml:brushProperty name="height" value="0.05" units="cm"/>
      <inkml:brushProperty name="color" value="#FF0066"/>
    </inkml:brush>
  </inkml:definitions>
  <inkml:trace contextRef="#ctx0" brushRef="#br0">377 1 20377,'0'0'4050,"95"100"-4050,-49-23 0,-13 7 16,-12 3-16,-17-1 16,-4-2 0,-50 2-16,-70-6-512,-62-6-897,-42-14-3793</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7.924"/>
    </inkml:context>
    <inkml:brush xml:id="br0">
      <inkml:brushProperty name="width" value="0.05" units="cm"/>
      <inkml:brushProperty name="height" value="0.05" units="cm"/>
      <inkml:brushProperty name="color" value="#FF0066"/>
    </inkml:brush>
  </inkml:definitions>
  <inkml:trace contextRef="#ctx0" brushRef="#br0">67 1 18216,'0'0'1777,"-21"123"-992,-4-26 479,9 11-640,12 8-47,4-1-33,4-3-320,50-4-112,12-7-96,21-14-16,12-18-128,17-18-800,21-23-817,8-23-1345,-8-5-11941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38.789"/>
    </inkml:context>
    <inkml:brush xml:id="br0">
      <inkml:brushProperty name="width" value="0.05" units="cm"/>
      <inkml:brushProperty name="height" value="0.05" units="cm"/>
      <inkml:brushProperty name="color" value="#FF0066"/>
    </inkml:brush>
  </inkml:definitions>
  <inkml:trace contextRef="#ctx0" brushRef="#br0">108 24 12502,'0'0'8073,"-3"0"-7790,-102 0 221,106 1-493,-1 0 1,0 0-1,1 0 0,-1 1 1,1-1-1,-1 0 0,1 0 1,0 0-1,-1 0 0,1 0 1,0 0-1,0 0 1,0 0-1,-1 0 0,3 0 1,-3 0 3,2 1 8,-1-1-12,-1 0 0,1 0 0,0 0 0,-1 0 0,1 0 0,0 0 0,0 0 0,0 0 0,0 0 0,0-1 0,0 1 0,0 0 0,0-1 0,0 1 0,0-1 0,0 0-1,1 1 1,-1-1 0,0 0 0,0 1 0,3-1 0,-4-40 742,0 39-759,0 0 0,0 0 0,0 1 0,0-1 0,0 0 0,0 1 0,0-1 0,0 0 0,1 0 1,-1 1-1,0-1 0,1 1 0,-1-1 0,0 0 0,1 1 0,-1-1 0,1 1 0,-1-1 0,1 1 0,-1-1 0,1 1 1,-1-1-1,1 1 0,0-1 0,-1 1 0,1 0 0,-1-1 0,1 1 0,0 0 0,-1 0 0,1-1 0,0 1 1,0 0-1,-1 0 0,1 0 0,0 0 0,-1 0 0,1 0 0,0 0 0,0 0 0,-1 0 0,1 0 0,0 1 0,-1-1 1,1 0-1,0 0 0,0 1 0,1 0 4,-1-1 0,1 1-1,-1-1 1,0 1 0,1 0 0,-1 0 0,0-1 0,1 1 0,-1 0 0,0 0 0,0 1-1,0-1 1,0 0 0,0 0 0,0 0 0,-1 1 0,1-1 0,0 0 0,0 1 0,-1-1-1,1 0 1,-1 1 0,0-1 0,1 1 0,-1 2 0,-7-17-2567,-11 3-2500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43.370"/>
    </inkml:context>
    <inkml:brush xml:id="br0">
      <inkml:brushProperty name="width" value="0.05" units="cm"/>
      <inkml:brushProperty name="height" value="0.05" units="cm"/>
      <inkml:brushProperty name="color" value="#FF0066"/>
    </inkml:brush>
  </inkml:definitions>
  <inkml:trace contextRef="#ctx0" brushRef="#br0">3 10 17768,'0'0'4634,"-2"2"-3770,9 1 81,123-10-303,-45 1-2216,-29 4-3964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43.730"/>
    </inkml:context>
    <inkml:brush xml:id="br0">
      <inkml:brushProperty name="width" value="0.05" units="cm"/>
      <inkml:brushProperty name="height" value="0.05" units="cm"/>
      <inkml:brushProperty name="color" value="#FF0066"/>
    </inkml:brush>
  </inkml:definitions>
  <inkml:trace contextRef="#ctx0" brushRef="#br0">0 36 8916,'0'0'10693,"21"11"-10021,20-11-400,5-5-96,-13-5-160,9 3-16,-9-1-128,-4 1-1376,0-2-2306</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46.187"/>
    </inkml:context>
    <inkml:brush xml:id="br0">
      <inkml:brushProperty name="width" value="0.05" units="cm"/>
      <inkml:brushProperty name="height" value="0.05" units="cm"/>
      <inkml:brushProperty name="color" value="#FF0066"/>
    </inkml:brush>
  </inkml:definitions>
  <inkml:trace contextRef="#ctx0" brushRef="#br0">326 6 3634,'0'0'16994,"4"-6"-15964,-4 6-1025,0 0 0,0 0 0,0 0 0,0 1 0,0-1 0,0 0 0,0 0-1,0 0 1,0 0 0,0 0 0,0 0 0,0 0 0,0 0 0,0 1 0,0-1 0,0 0 0,0 0 0,0 0 0,1 0 0,-1 0 0,0 0 0,0 0 0,0 0 0,0 0-1,0 0 1,0 0 0,0 1 0,0-1 0,0 0 0,0 0 0,0 0 0,1 0 0,-1 0 0,0 0 0,0 0 0,0 0 0,0 0 0,0 0 0,0 0 0,0 0 0,0 0-1,1 0 1,-1 0 0,0 0 0,0 0 0,0 0 0,0 0 0,0 0 0,0 0 0,0 0 0,0 0 0,1 0 0,-1 0 0,0-1 0,0 1 0,0 0 0,0 0 0,0 0-1,0 0 1,0 0 0,-1 9-10,0 0 1,-1 0-1,0 0 0,0 0 0,-1-1 0,-1 1 0,1-1 0,-1 0 0,-1 0 0,1 0 1,-1 0-1,-1-1 0,1 0 0,-1 0 0,-1 0 0,-12 10 0,-16 12 28,-1-2-1,-47 27 0,39-26-32,-13 9 71,63-39 62,1 0-1,-1 1 1,1-1-1,-1 2 1,1-1 0,-1 0-1,1 1 1,-1 1-1,9 0 1,71 10-196,-68-8 163,0-1 1,0-1 0,0 0 0,28-4 0,11 1-396,-16 2-607,-71-20 882,17 14-243,1 0 0,-1 0 0,1-1 0,1-1 1,-13-9-1,20 13 189,1 1 0,-1-1 0,1 0 0,0 0 0,0 0 0,1 0 0,-1 0 0,1-1 0,0 1 0,0-1 0,1 1 0,-1-1 0,1 0 0,0 0 0,0 1 0,1-1 0,-1 0 0,1-6 0,0-108 4083,0 134-4143,3 15 117,1-1-1,1 1 1,18 55 0,-4-16 18,-11-42 8,1-1-1,23 45 0,-1-1-35,-27-39-695,-7-24-4587,-7-6-1057</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46.635"/>
    </inkml:context>
    <inkml:brush xml:id="br0">
      <inkml:brushProperty name="width" value="0.05" units="cm"/>
      <inkml:brushProperty name="height" value="0.05" units="cm"/>
      <inkml:brushProperty name="color" value="#FF0066"/>
    </inkml:brush>
  </inkml:definitions>
  <inkml:trace contextRef="#ctx0" brushRef="#br0">1 47 16215,'0'0'6902,"0"-10"-6411,0-6-365,1-5 472,10 55-463,0 13-137,-2 0-1,5 92 1,-13 102-316,-2-120-1328,1-116-2396</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47.428"/>
    </inkml:context>
    <inkml:brush xml:id="br0">
      <inkml:brushProperty name="width" value="0.05" units="cm"/>
      <inkml:brushProperty name="height" value="0.05" units="cm"/>
      <inkml:brushProperty name="color" value="#FF0066"/>
    </inkml:brush>
  </inkml:definitions>
  <inkml:trace contextRef="#ctx0" brushRef="#br0">270 71 15127,'0'0'8478,"0"-21"-7629,0 19-855,1 0 1,-1 0 0,0-1-1,0 1 1,0 0-1,0 0 1,-1 0 0,1 0-1,0 0 1,-1 0-1,0 0 1,1 0 0,-1 0-1,0 0 1,0 0-1,0 0 1,0 0 0,-1 1-1,1-1 1,0 0-1,-1 1 1,1-1 0,-3-1-1,1 3-4,0-1 0,0 1 1,0-1-1,0 1 0,0 0 0,0 0 0,0 0 0,-1 1 1,1-1-1,0 1 0,0 0 0,0-1 0,0 1 0,0 1 1,1-1-1,-1 0 0,-4 3 0,-8 4 7,1 0 1,0 1-1,0 0 0,0 1 1,1 0-1,1 1 0,0 1 1,-14 17-1,19-20-15,1 0 0,-1 0 0,2 1 0,-1 0 0,1 0 0,1 0-1,0 1 1,0-1 0,1 1 0,1 0 0,0 0 0,0 0 0,0 16 0,2-25-16,0 0 1,0 0-1,1 0 1,-1 0-1,0 0 1,1 0 0,0-1-1,-1 1 1,1 0-1,0 0 1,0-1-1,0 1 1,0 0-1,0-1 1,0 1 0,1-1-1,-1 0 1,0 1-1,1-1 1,-1 0-1,1 0 1,0 0 0,-1 0-1,1 0 1,0 0-1,-1 0 1,1-1-1,0 1 1,0 0 0,0-1-1,0 0 1,3 1-1,10 1-211,0-1-1,-1-1 0,25-2 1,-7 1-497,34-1-1916,-3-7-2600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47.752"/>
    </inkml:context>
    <inkml:brush xml:id="br0">
      <inkml:brushProperty name="width" value="0.05" units="cm"/>
      <inkml:brushProperty name="height" value="0.05" units="cm"/>
      <inkml:brushProperty name="color" value="#FF0066"/>
    </inkml:brush>
  </inkml:definitions>
  <inkml:trace contextRef="#ctx0" brushRef="#br0">3 118 18264,'0'0'4013,"0"7"-3709,0 0-288,-1-4-22,1 0-1,-1 0 0,1 0 0,0 0 1,0 0-1,0 0 0,0 0 0,1 0 1,-1 0-1,1 0 0,0 0 1,0 0-1,0 0 0,0-1 0,0 1 1,1 0-1,-1-1 0,1 1 1,0-1-1,0 1 0,-1-1 0,2 0 1,-1 0-1,0 0 0,0 0 0,1 0 1,-1 0-1,1-1 0,-1 1 1,6 1-1,9 2-290,0-2 1,1 0-1,-1 0 1,1-2-1,0 0 1,31-4-1,-47 3 264,0 0 0,0 0 0,0 0-1,0 0 1,0 0 0,0 0 0,-1-1 0,1 1-1,0-1 1,0 0 0,-1 1 0,1-1 0,0 0-1,-1 0 1,1 0 0,-1 0 0,1 0 0,-1-1-1,1 1 1,-1 0 0,0-1 0,0 1 0,1-1-1,0-2 1,0-1-20,-1 0-1,0 0 1,0-1 0,0 1-1,-1 0 1,1 0 0,-2-8-1,1 5 121,-1 4 11,0 0-1,0 0 1,0 0-1,0 0 1,-1 0-1,0 1 1,0-1-1,0 0 0,0 1 1,0-1-1,-1 1 1,0 0-1,1 0 1,-1 0-1,0 0 1,0 0-1,-1 1 1,1 0-1,-1-1 0,1 1 1,-1 0-1,0 1 1,-5-3-1,-7-3 142,-1 1 0,1 0 0,-1 2 0,-25-5 0,42 9-256,-1 0 0,1 0 1,0 0-1,-1 0 0,1 0 1,0 0-1,0 0 0,-1-1 0,1 1 1,0 0-1,0 0 0,-1 0 1,1 0-1,0 0 0,0-1 0,-1 1 1,1 0-1,0 0 0,0 0 1,0-1-1,0 1 0,-1 0 1,1 0-1,0 0 0,0-1 0,0 1 1,0 0-1,0 0 0,0-1 1,0 1-1,-1 0 0,1-1 0,0 1 1,0 0-1,0 0 0,0-1 1,0 1-1,0 0 0,0-1 1,1 1-1,-1 0 0,0 0 0,0-1 1,0 1-1,0 0 0,0 0 1,0-1-1,0 1 0,1 0 0,-1 0 1,0-1-1,0 1 0,0 0 1,0 0-1,1 0 0,-1 0 1,0-1-1,0 1 0,1 0 0,-1 0 1,0 0-1,1 0 0,14-13-3461,8 0-1003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04.355"/>
    </inkml:context>
    <inkml:brush xml:id="br0">
      <inkml:brushProperty name="width" value="0.05" units="cm"/>
      <inkml:brushProperty name="height" value="0.05" units="cm"/>
    </inkml:brush>
  </inkml:definitions>
  <inkml:trace contextRef="#ctx0" brushRef="#br0">280 2 12614,'0'0'4583,"2"-1"-3412,-7 1 657,-13 5-1815,0 0 1,1 2-1,0 0 0,0 1 1,1 0-1,0 2 1,-20 14-1,28-19 13,-5 4 10,0 0 0,1 0 0,-1 1 1,2 0-1,-11 13 0,19-19-29,-1 0-1,2 0 1,-1 0 0,0 1 0,1-1 0,0 1 0,0-1 0,0 1 0,1 0 0,-1 0 0,1 0 0,0 0 0,1 0 0,-1 0 0,1 0-1,0 0 1,0 0 0,0 0 0,2 8 0,-1-11-4,0 0 1,1 1-1,-1-1 0,0 0 1,1 0-1,-1 0 0,1 0 1,-1 0-1,1 0 0,0-1 0,0 1 1,0 0-1,0-1 0,0 0 1,0 1-1,0-1 0,1 0 1,-1 0-1,0 0 0,1 0 0,-1-1 1,4 1-1,62 11-23,-54-10 9,138 4-1288,-132-6 520,-18 0-107</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48.328"/>
    </inkml:context>
    <inkml:brush xml:id="br0">
      <inkml:brushProperty name="width" value="0.05" units="cm"/>
      <inkml:brushProperty name="height" value="0.05" units="cm"/>
      <inkml:brushProperty name="color" value="#FF0066"/>
    </inkml:brush>
  </inkml:definitions>
  <inkml:trace contextRef="#ctx0" brushRef="#br0">0 56 17608,'0'0'6037,"6"-10"-5823,18-29-190,-24 38-26,1 1 0,-1-1-1,0 1 1,1-1 0,-1 1 0,0 0-1,1-1 1,-1 1 0,1 0 0,-1-1 0,1 1-1,-1 0 1,1 0 0,-1-1 0,1 1-1,-1 0 1,1 0 0,-1 0 0,1 0 0,-1 0-1,1 0 1,0-1 0,-1 1 0,1 1 0,-1-1-1,1 0 1,-1 0 0,1 0 0,-1 0-1,1 0 1,-1 0 0,1 1 0,-1-1 0,1 0-1,-1 0 1,1 1 0,0-1 0,14 17-27,-10-11 19,8 10 5,-1 0-1,0 1 1,-1 0 0,-1 1-1,10 22 1,32 101 1,-28-70 8,-9-29-169,-2 0-1,10 54 1,-23-94 99,0-1 1,0 1-1,1-1 1,-1 1-1,0-1 0,1 1 1,0-1-1,-1 0 0,1 1 1,0-1-1,-1 0 1,1 1-1,0-1 0,0 0 1,0 0-1,0 0 0,0 0 1,1 0-1,-1 0 1,0 0-1,0 0 0,1-1 1,2 2-1,-1-1-14,0 0 0,0-1 0,-1 0 0,1 1 0,0-1-1,0 0 1,0 0 0,0-1 0,0 1 0,0-1 0,5-1 0,0 0-23,0-1 1,0-1 0,0 1 0,-1-1 0,1-1 0,-1 1 0,12-10-1,-13 8 85,-1 0-1,1 0 0,-1-1 0,0 0 1,-1 1-1,0-2 0,0 1 0,0 0 0,-1-1 1,0 1-1,-1-1 0,3-9 0,-2-6 1010,0-1 0,-2-45 0,-1 66-809,9 7 221,5 44-558,-10-33 179,0 0 0,1 0 0,0-1 0,13 23 0,-16-33-88,0-1 0,1 1 0,-1-1 0,1 0 0,0 0 0,0 0 0,0 0 0,0 0 0,1-1 0,-1 0 0,1 1 0,-1-1 0,1 0 0,0-1 0,0 1 0,0-1 0,0 1 0,0-1 0,0-1 0,0 1 0,0 0 0,5-1 0,0 0-109,0 0-1,1 0 1,-1-1 0,0 0 0,0-1 0,0 0 0,0-1 0,0 0 0,-1 0 0,1 0 0,10-7 0,-14 6 170,0 1 1,-1 0 0,0-1-1,1 0 1,-1 0 0,0 0-1,-1-1 1,1 1 0,-1-1-1,0 0 1,0 0 0,-1 0-1,1 0 1,-1-1 0,0 1-1,0-1 1,-1 1 0,0-1-1,1-8 1,0-65 1983,-2 65-803,0 53-655,0-31-654,1-1 1,0 1 0,1-1 0,-1 0 0,1 0-1,1 0 1,0 0 0,0 0 0,0 0 0,0-1 0,1 1-1,0-1 1,1 0 0,0 0 0,0 0 0,0-1-1,0 0 1,1 0 0,0 0 0,0-1 0,0 0-1,0 0 1,1 0 0,13 5 0,0-5-3563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48.856"/>
    </inkml:context>
    <inkml:brush xml:id="br0">
      <inkml:brushProperty name="width" value="0.05" units="cm"/>
      <inkml:brushProperty name="height" value="0.05" units="cm"/>
      <inkml:brushProperty name="color" value="#FF0066"/>
    </inkml:brush>
  </inkml:definitions>
  <inkml:trace contextRef="#ctx0" brushRef="#br0">0 18 19913,'0'0'1897,"30"14"-1860,95 48-50,-122-61 11,1 1 1,-1 0-1,1 0 0,-1 0 1,0 0-1,0 1 0,0-1 0,0 1 1,-1 0-1,1 0 0,-1 0 1,1 0-1,-1 0 0,0 0 1,0 1-1,0-1 0,-1 1 0,1-1 1,-1 1-1,0 0 0,0 0 1,0-1-1,-1 1 0,1 0 1,-1 0-1,0 0 0,0 0 0,0 0 1,-2 7-1,1 7-11,1-16-16,0-1 0,1 1 0,-1-1 0,-1 1 0,1-1 0,0 1 0,0-1 0,0 1 0,-1-1 0,1 1 0,-1-1 0,1 1 0,-1-1 0,0 0 0,0 1 0,1-1 0,-1 0 0,0 0 0,0 0 0,0 1 0,0-1 0,0 0-1,0 0 1,-1 0 0,1-1 0,0 1 0,0 0 0,-1 0 0,1-1 0,-1 1 0,1-1 0,0 1 0,-1-1 0,1 1 0,-1-1 0,1 0 0,-1 0 0,1 0 0,-1 0 0,1 0 0,-1 0 0,1 0 0,-1 0 0,1-1 0,-1 1 0,1-1 0,-1 1 0,-1-1 0,2-1 22,0 1 1,-1-1-1,1 0 1,0 1-1,0-1 1,-1 0-1,1 0 1,1 0-1,-1 1 0,0-1 1,0 0-1,1 0 1,-1 0-1,1 0 1,0-1-1,-1 1 1,1 0-1,0 0 1,0 0-1,1-3 0,4-46-50,-2 42 108,0 0-1,0 0 0,1 1 1,0-1-1,1 1 0,0 0 1,0 0-1,1 1 0,0 0 1,0 0-1,1 0 1,7-6-1,-8 8 29,0 0 0,0 1 1,0-1-1,1 1 0,0 1 1,0-1-1,0 1 0,0 0 1,0 1-1,0 0 0,1 0 1,0 0-1,-1 1 0,1 0 0,8 0 1,-12 2-77,0-1 0,-1 1 0,1-1 1,0 1-1,-1 1 0,1-1 0,-1 0 0,1 1 1,-1-1-1,0 1 0,1 0 0,-1 0 0,0 1 1,0-1-1,0 1 0,-1-1 0,1 1 0,-1 0 1,1 0-1,-1 0 0,0 0 0,0 0 0,0 1 1,-1-1-1,1 1 0,-1-1 0,0 1 0,1 4 1,2 10-420,-1 0 1,0 0-1,-2 0 1,0 27 0,-1-44 393,7-7-840,143-150 912,-150 155-22,1 0 0,-1 0 0,1 1 0,0-1 0,0 0 0,-1 0 0,1 1 0,0-1-1,0 1 1,0-1 0,0 1 0,0-1 0,0 1 0,-1-1 0,1 1 0,0 0 0,0 0-1,0-1 1,0 1 0,1 0 0,-1 0 0,0 0 0,0 0 0,0 0 0,0 0 0,0 0-1,0 1 1,0-1 0,0 0 0,0 0 0,0 1 0,0-1 0,0 1 0,-1-1-1,1 1 1,0-1 0,0 1 0,0 0 0,0-1 0,-1 1 0,1 0 0,0 0 0,-1-1-1,1 1 1,0 2 0,3 3-77,-1 1 1,0-1-1,-1 1 0,1 0 0,0 9 1,-1-9 101,4 46-57,-6-47-157,0 0 0,0 0 0,0 0 0,1 0 0,0 0 0,0 0 0,0 0 0,1 0 1,0-1-1,0 1 0,1-1 0,-1 1 0,6 6 0,11 3-2982</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49.556"/>
    </inkml:context>
    <inkml:brush xml:id="br0">
      <inkml:brushProperty name="width" value="0.05" units="cm"/>
      <inkml:brushProperty name="height" value="0.05" units="cm"/>
      <inkml:brushProperty name="color" value="#FF0066"/>
    </inkml:brush>
  </inkml:definitions>
  <inkml:trace contextRef="#ctx0" brushRef="#br0">1 5 15143,'0'0'6486,"5"-1"-6361,-2 0-125,0 0 1,-1 1-1,1-1 0,-1 1 1,1 0-1,0 0 0,-1 0 1,1 0-1,-1 0 0,1 1 1,0-1-1,-1 1 0,1-1 1,-1 1-1,1 0 0,-1 0 1,0 0-1,1 1 0,2 1 1,0 1-3,-1 0 0,1 0 0,-1 1 0,0-1 0,-1 1 0,1 0 0,-1 0 0,5 9 0,-2-1 2,-1 1 0,0 0 0,-1 1 0,-1-1 0,0 1 0,-1-1-1,0 1 1,-1 0 0,-1 0 0,-1 18 0,0-4 7,3-30 2,0 1 1,0-1 0,0 0-1,0 0 1,0 0 0,-1 0 0,1 0-1,0 0 1,-1 0 0,1 0 0,-1-1-1,1 1 1,2-4 0,21-30-311,38-68 0,-13 18 372,-49 83-34,0 0 0,1 0 0,-1 1 1,0-1-1,1 0 0,-1 1 0,0-1 0,1 0 1,0 1-1,-1 0 0,1-1 0,0 1 0,0 0 1,4-2-1,-5 3-32,0 0-1,1 1 1,-1-1 0,0 0-1,1 0 1,-1 1 0,0-1-1,1 1 1,-1-1 0,0 1-1,0-1 1,1 1 0,-1 0-1,0 0 1,0-1 0,0 1-1,0 0 1,0 0 0,0 0-1,0 0 1,0 0 0,-1 1-1,1-1 1,1 2 0,7 11-10,-1 1 0,0 1 0,-1-1 0,0 1 0,-1 1 0,4 18 1,5 14-10,-13-43-109,1 0 0,-1-1-1,1 1 1,0-1 0,0 0 0,6 7 0,-8-11 73,0 0 0,-1 0 0,1 0 0,0 0 0,0-1 0,0 1 0,0 0 0,0 0 0,0 0 0,0-1 0,0 1 0,0-1 0,0 1 0,0-1-1,0 1 1,1-1 0,-1 0 0,0 1 0,0-1 0,1 0 0,-1 0 0,0 0 0,0 0 0,0 0 0,1 0 0,-1 0 0,0-1 0,0 1 0,1 0 0,-1-1 0,0 1 0,0-1 0,0 1 0,0-1 0,0 1 0,0-1 0,0 0-1,0 0 1,0 1 0,1-3 0,46-53 64,-37 40 71,2 1 1,0 0-1,16-13 0,-18 17-11,1 1 0,0 1 0,1 0-1,0 1 1,1 0 0,-1 1 0,1 1 0,1 0 0,-1 0-1,1 2 1,25-5 0,-37 9-69,-1 0 0,1 0 1,-1 0-1,1 0 0,-1 1 1,1-1-1,-1 1 0,1 0 0,-1 0 1,0 0-1,1 0 0,-1 0 0,0 0 1,0 1-1,0-1 0,0 1 0,0-1 1,0 1-1,0 0 0,0 0 0,-1 0 1,1 0-1,-1 0 0,1 0 1,-1 0-1,0 0 0,0 1 0,0-1 1,0 0-1,0 1 0,0-1 0,0 6 1,2 7 87,-1 1 0,-1 0 1,0-1-1,-1 19 1,-1-16 100,1-8-106,1 1 16,-1-1 0,-1 1 1,0 0-1,-3 14 0,3-22-78,0 0-1,0 0 0,-1 0 1,1 0-1,0 0 1,-1-1-1,0 1 1,0 0-1,0-1 0,0 1 1,0-1-1,0 0 1,-1 0-1,1 0 1,-1 0-1,1 0 1,-1 0-1,0-1 0,-3 2 1,5-23-5122,1-2-11237</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49.901"/>
    </inkml:context>
    <inkml:brush xml:id="br0">
      <inkml:brushProperty name="width" value="0.05" units="cm"/>
      <inkml:brushProperty name="height" value="0.05" units="cm"/>
      <inkml:brushProperty name="color" value="#FF0066"/>
    </inkml:brush>
  </inkml:definitions>
  <inkml:trace contextRef="#ctx0" brushRef="#br0">4 13 13014,'0'0'12854,"0"-9"-12998,0 7-737,-4 0-1600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52.301"/>
    </inkml:context>
    <inkml:brush xml:id="br0">
      <inkml:brushProperty name="width" value="0.05" units="cm"/>
      <inkml:brushProperty name="height" value="0.05" units="cm"/>
      <inkml:brushProperty name="color" value="#FF0066"/>
    </inkml:brush>
  </inkml:definitions>
  <inkml:trace contextRef="#ctx0" brushRef="#br0">220 186 19353,'0'0'2919,"-14"-7"-2789,-47-18-92,59 25-39,0 0 1,0-1 0,1 1 0,-1 0-1,0 0 1,0 0 0,0 0-1,0 0 1,0 0 0,0 0 0,0 1-1,0-1 1,0 1 0,1 0-1,-1-1 1,0 1 0,0 0 0,1 0-1,-1 0 1,1 0 0,-1 0 0,0 1-1,1-1 1,0 0 0,-1 1-1,1-1 1,0 1 0,0-1 0,-2 3-1,-3 4-1,-2 0 14,0 1 0,0 0 0,1 1 0,1 0 0,-1 0 0,1 0 0,1 1-1,0 0 1,1 0 0,-4 12 0,3 1-318,1-1 1,1 1-1,1 0 0,2 27 0,0-53 279,1-1 0,-1 1 0,1 0 0,0 0 1,0 0-1,0 0 0,0 0 0,0 0 0,0 0 0,0 1 0,1-1 0,-1 0 1,1 1-1,-1-1 0,3-1 0,5-7 78,3-9 113,-1 0 0,0 0 0,-2-1 0,0 0 0,-1-1 1,-1 0-1,5-27 0,-12 48-156,0 1 1,0-1 0,0 0 0,0 0-1,0 0 1,0 1 0,0-1-1,0 0 1,0 0 0,1 0 0,-1 0-1,0 1 1,0-1 0,0 0 0,0 0-1,0 0 1,1 0 0,-1 1-1,0-1 1,0 0 0,0 0 0,1 0-1,-1 0 1,0 0 0,0 0-1,0 0 1,0 0 0,1 0 0,-1 0-1,0 0 1,0 0 0,1 0-1,-1 0 1,0 0 0,0 0 0,0 0-1,1 0 1,-1 0 0,0 0 0,0 0-1,0 0 1,1 0 0,-1 0-1,0 0 1,0 0 0,0 0 0,1-1-1,-1 1 1,0 0 0,0 0-1,0 0 1,0 0 0,0 0 0,1-1-1,-1 1 1,0 0 0,0 0 0,0 0-1,0 0 1,0-1 0,0 1-1,0 0 1,0 0 0,0 0 0,0-1-1,0 1 1,22 52-84,-15-35 78,0 1 0,1-1-1,1 0 1,12 17 0,-17-29-6,0 0-1,1 0 1,0-1-1,-1 1 1,1-1-1,1 0 1,-1 0-1,1-1 1,-1 1-1,1-1 1,0 0-1,0-1 1,0 0-1,1 0 1,-1 0-1,8 1 1,-6-2-16,0 1 0,0-2 1,0 1-1,1-1 0,-1 0 0,0-1 0,0 0 1,0 0-1,1-1 0,-1 0 0,-1 0 1,1-1-1,0 0 0,-1 0 0,1-1 0,-1 0 1,12-9-1,-9 4 3,-1 0 1,0 0-1,-1-1 1,0 0-1,-1 0 0,1-1 1,-2 0-1,0-1 1,0 1-1,6-23 0,-3 3 210,-2-1 0,-1 0 0,-1 0 0,-2 0-1,-2 0 1,-2-33 0,1 56 39,0 8 125,0 9-219,0 25-259,-1 23 106,3-1 0,1 0 0,13 60 0,-11-91-30,4 13-623,-1 1 1,4 74-1,-14-88-2036,-8-9-2582</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52.658"/>
    </inkml:context>
    <inkml:brush xml:id="br0">
      <inkml:brushProperty name="width" value="0.05" units="cm"/>
      <inkml:brushProperty name="height" value="0.05" units="cm"/>
      <inkml:brushProperty name="color" value="#FF0066"/>
    </inkml:brush>
  </inkml:definitions>
  <inkml:trace contextRef="#ctx0" brushRef="#br0">0 9 15655,'0'0'897,"278"-9"-897,-158 9-177,4 0-2672</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53.049"/>
    </inkml:context>
    <inkml:brush xml:id="br0">
      <inkml:brushProperty name="width" value="0.05" units="cm"/>
      <inkml:brushProperty name="height" value="0.05" units="cm"/>
      <inkml:brushProperty name="color" value="#FF0066"/>
    </inkml:brush>
  </inkml:definitions>
  <inkml:trace contextRef="#ctx0" brushRef="#br0">1 56 13654,'0'0'8580,"26"8"-8460,9 3-130,38 17-1,-69-26 9,-1 0 0,0-1 0,0 1 0,0 0 0,0 1 0,-1-1 0,1 0 0,0 1 0,-1 0 0,0-1 0,0 1 0,0 0 0,0 0-1,0 0 1,0 0 0,-1 1 0,3 6 0,-3-3-1,1 0 0,-2 1 0,1-1 0,-1 1 0,-1 14-1,0-3-7,1-10 1,1-1-11,-1 0 1,-1-1-1,1 1 1,-1 0-1,-3 11 1,3-17 20,0 0 1,1-1-1,-1 1 0,0-1 1,0 1-1,0-1 0,0 1 1,0-1-1,0 1 0,-1-1 1,1 0-1,0 1 0,-1-1 1,1 0-1,-1 0 1,1 0-1,-1 0 0,1-1 1,-1 1-1,0 0 0,1-1 1,-1 1-1,0-1 0,0 1 1,1-1-1,-1 0 0,0 0 1,0 0-1,-2 0 0,3 0 45,1-1 0,-1 0 0,0 1 0,0-1 0,1 0 0,-1 0 0,1 0 0,-1 0 0,1 1-1,-1-1 1,1 0 0,-1 0 0,1 0 0,0 0 0,0 0 0,-1 0 0,1 0 0,0 0 0,0 0-1,0 0 1,0 0 0,0 0 0,1-1 0,-2-33 203,1 30-208,-1-5-58,1 1-1,0 0 0,0 0 1,1 0-1,0 0 0,1 0 1,0 1-1,0-1 0,1 0 1,0 1-1,0-1 0,1 1 1,0 0-1,1 0 0,0 0 1,0 1-1,0 0 0,1 0 1,0 0-1,1 1 0,10-9 1,-7 6-112,1 1 0,0 0 0,0 0 0,1 1-1,0 1 1,0 0 0,1 1 0,-1 0 0,1 1 0,0 0 0,1 1 0,-1 0 0,0 2 0,18-2 0,-31 20 18,-2-10 165,0-1 0,-1 0 0,0 1-1,0-1 1,-1-1 0,1 1-1,-1 0 1,0-1 0,-1 0 0,1 0-1,-9 7 1,-25 34 187,34-39-231,1-1 0,0 1 0,0 0 0,1 0 0,0 0 0,0 0 0,1 0-1,-1 0 1,2 1 0,-1 12 0,1-19-26,0-1 0,0 1 0,0 0 0,1-1 0,-1 1-1,0-1 1,0 1 0,1 0 0,-1-1 0,0 1 0,1-1 0,-1 1-1,1-1 1,-1 1 0,0-1 0,1 1 0,-1-1 0,1 0-1,0 1 1,-1-1 0,1 0 0,-1 1 0,1-1 0,-1 0 0,1 1-1,0-1 1,-1 0 0,1 0 0,0 0 0,-1 0 0,1 0-1,1 0 1,26 1-495,-20-2 446,-2 1 108,1 0 0,0-1 0,-1 0-1,1 0 1,-1-1 0,1 1 0,-1-2 0,1 1 0,-1-1 0,0 0 0,0 0-1,-1 0 1,1-1 0,-1 0 0,1 0 0,-1 0 0,0-1 0,-1 0-1,1 0 1,-1 0 0,0 0 0,3-7 0,-1 1 66,0-1 0,-1-1 0,0 1 0,-1-1 0,-1 1 0,0-1-1,0 0 1,-1 0 0,-1-1 0,0-16 0,-2 56-302,0-19-170,0 0-1,1 1 1,0-1 0,0 0-1,1 0 1,-1 1-1,2-1 1,-1 0 0,1 0-1,0 0 1,0-1 0,1 1-1,0 0 1,0-1-1,8 12 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53.409"/>
    </inkml:context>
    <inkml:brush xml:id="br0">
      <inkml:brushProperty name="width" value="0.05" units="cm"/>
      <inkml:brushProperty name="height" value="0.05" units="cm"/>
      <inkml:brushProperty name="color" value="#FF0066"/>
    </inkml:brush>
  </inkml:definitions>
  <inkml:trace contextRef="#ctx0" brushRef="#br0">0 32 16568,'0'0'3988,"41"10"-3887,127 32-66,-162-40-33,1 0 0,-1 0 0,0 0 0,1 1 0,-1 0 0,0 1 0,-1-1-1,1 1 1,7 7 0,-10-8 3,-1 0-1,0 1 0,1-1 0,-1 0 1,-1 1-1,1-1 0,0 1 0,-1 0 1,2 5-1,0 2 6,5 13 531,-9-65 463,3 31-994,0 0 0,0 0 0,1 0 0,0 1 1,1-1-1,0 1 0,0 0 0,1 0 0,0 0 0,1 0 0,0 1 1,0 0-1,1 1 0,14-14 0,-20 20-8,1 1 1,-1-1-1,1 0 1,-1 1-1,1-1 1,0 1-1,-1-1 1,1 1-1,0 0 1,-1 0-1,1 0 0,0 0 1,0 0-1,-1 0 1,1 0-1,0 0 1,-1 1-1,1-1 1,0 1-1,-1-1 1,1 1-1,-1 0 1,1 0-1,-1 0 0,1-1 1,-1 1-1,1 1 1,-1-1-1,0 0 1,0 0-1,1 0 1,1 3-1,5 6-18,-1 0 0,0 0 0,9 19 0,-5-11 10,-5-8-363,1 0 1,1-1 0,-1 0 0,2 0 0,14 11 0,-9-12-2735</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53.870"/>
    </inkml:context>
    <inkml:brush xml:id="br0">
      <inkml:brushProperty name="width" value="0.05" units="cm"/>
      <inkml:brushProperty name="height" value="0.05" units="cm"/>
      <inkml:brushProperty name="color" value="#FF0066"/>
    </inkml:brush>
  </inkml:definitions>
  <inkml:trace contextRef="#ctx0" brushRef="#br0">147 1 20505,'0'0'2842,"11"13"-2866,7 10 35,-2 0 0,0 2 0,-2 0 0,-1 0 0,11 29 0,26 96 109,-43-126-416,-2 0 1,0 1 0,3 45 0,-9-79 287,0 0 1,-1 1-1,0-1 1,0 0-1,0 1 1,-1 0 0,-1-1-1,0 1 1,0 0-1,0 1 1,-1-1-1,-8-10 1,2 5 27,0 0-1,-1 0 1,0 1 0,-1 1-1,-24-16 1,35 25-9,0 1 0,-1 0 0,1 0-1,0 0 1,0 0 0,0 0 0,-1 1 0,1-1 0,-1 1 0,1-1 0,0 1-1,-1 0 1,1 0 0,-1 0 0,1 0 0,0 1 0,-1-1 0,1 1-1,-4 0 1,1 2-10,0-1 0,0 0 0,0 1 0,0 0 0,1 0 0,-1 1-1,1-1 1,-5 6 0,-3 4-7,1 0 0,1 0 0,0 1 0,-12 23 0,17-29 6,1-1 0,1 1 0,0-1 0,0 1 1,0 0-1,1 0 0,0 0 0,1 1 0,0-1 0,0 0 1,1 1-1,0-1 0,0 0 0,3 12 0,-2-18 0,0-1 1,1 1-1,-1-1 0,1 1 0,-1-1 0,1 0 0,-1 0 1,1 0-1,0 0 0,0 0 0,0 0 0,-1 0 0,1 0 1,0-1-1,0 1 0,0-1 0,0 0 0,0 1 0,0-1 1,0 0-1,0 0 0,0 0 0,0 0 0,3-1 0,4 1 2,61 4-269,111-9 0,-137 0-1356,78-18-1,-46-1-3285</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3:54.845"/>
    </inkml:context>
    <inkml:brush xml:id="br0">
      <inkml:brushProperty name="width" value="0.05" units="cm"/>
      <inkml:brushProperty name="height" value="0.05" units="cm"/>
      <inkml:brushProperty name="color" value="#FF0066"/>
    </inkml:brush>
  </inkml:definitions>
  <inkml:trace contextRef="#ctx0" brushRef="#br0">195 52 19097,'0'0'4103,"-19"3"-4074,11-1-26,-6 0 1,0 1 0,0 1 1,0 1-1,-19 8 1,28-11-9,0 1-1,0-1 1,0 2 0,1-1 0,-1 0 0,1 1 0,-1 0 0,1 0 0,1 0 0,-1 0 0,0 1 0,1 0-1,0 0 1,0-1 0,1 2 0,-1-1 0,1 0 0,-2 8 0,2-3-62,0 1 0,1 0 0,0-1 1,1 14-1,0-12-133,1-11 178,0 0 0,0 0 0,0 1 0,0-1 0,0 0 0,1 0 0,-1 0 1,0 0-1,1 0 0,-1 0 0,0 0 0,1-1 0,-1 1 0,1-1 0,-1 1 0,1-1 1,0 1-1,-1-1 0,1 0 0,-1 1 0,1-1 0,0 0 0,-1 0 0,1 0 0,-1-1 1,1 1-1,2-1 0,54-5-384,-50 2 436,0 0-1,0-1 1,0 0-1,-1 0 1,0-1 0,0 1-1,0-1 1,-1-1-1,0 1 1,0-1 0,0-1-1,-1 1 1,-1-1 0,6-10-1,-3 6 31,1 1 0,0 0 0,0 0 0,1 1-1,13-12 1,-22 21-59,1 1 0,0-1 0,0 1 0,-1-1 0,1 1 0,0 0 1,0-1-1,0 1 0,0 0 0,0 0 0,-1 0 0,1 0 0,0 0 0,0 0 0,0 0 0,0 0 0,0 0 0,0 0 0,0 0 0,-1 0 0,1 1 0,0-1 0,0 0 0,0 1 0,-1-1 0,1 1 0,0-1 0,0 1 0,-1-1 0,1 1 0,0-1 0,-1 1 0,1 0 0,0-1 0,-1 1 0,1 0 1,-1-1-1,1 1 0,-1 0 0,0 0 0,1 0 0,-1-1 0,0 1 0,0 0 0,1 0 0,-1 1 0,13 42-55,-12 58-1630,-1-102 1397,-1-4 270,0 0 0,1 0-1,-1 0 1,1 0 0,0 0 0,0 0-1,0-1 1,2-5 0,-1-7 15,0 8 46,0 1 1,1-1-1,0 1 0,0 0 0,1 0 0,0 0 0,1 0 1,-1 1-1,2-1 0,-1 1 0,1 0 0,0 0 0,0 0 0,1 1 1,6-6-1,-7 7-12,-1 0 1,1 1 0,0 0 0,0 0 0,0 0 0,1 1-1,-1-1 1,1 2 0,0-1 0,0 0 0,0 1 0,0 0-1,0 0 1,0 1 0,1 0 0,-1 0 0,0 1 0,1-1-1,-1 1 1,12 2 0,-13 0-48,-1 0 0,0 0 0,0 0 0,0 1 0,0 0 0,-1-1 0,1 1 0,-1 1 0,0-1 0,0 0 0,0 1 0,0 0 0,0 0 0,-1 0 0,0 0 0,1 0 0,-2 0 0,1 1 0,0-1 0,0 6-1,3 4 2,-1 0 0,-1 1 0,0 0 0,-2 0 0,1 17-1,-2 48-186,11-84-66,12-18 132,-2 0 1,0-2 0,19-28 0,31-36 319,-70 87-154,0 0 1,1-1-1,-1 1 0,0 0 1,1-1-1,-1 1 1,1 0-1,-1 0 1,1 0-1,0 0 0,0 1 1,2-2-1,-4 2-26,1 0 0,-1 0-1,1 0 1,-1 0 0,1 0 0,-1 0-1,1 0 1,-1 0 0,1 1 0,-1-1-1,0 0 1,1 0 0,-1 0-1,1 1 1,-1-1 0,0 0 0,1 0-1,-1 1 1,1-1 0,-1 0 0,0 1-1,0-1 1,1 1 0,-1-1-1,0 0 1,0 1 0,1-1 0,-1 1-1,0-1 1,0 1 0,2 6-3,-1-1 1,0 1-1,0-1 1,-1 1-1,0 9 1,0 1 19,1-2 22,-1-1 3,1 0 0,0 0 0,5 16 0,-6-29-42,1 0 1,0 0-1,0 0 0,-1 0 0,1 0 0,0 0 0,0-1 0,0 1 1,0 0-1,0 0 0,0-1 0,0 1 0,0-1 0,0 1 1,0-1-1,0 1 0,0-1 0,1 0 0,-1 1 0,0-1 1,0 0-1,0 0 0,1 0 0,0 0 0,36-1 197,-30 1-181,-3 0-10,-1 0 1,0 0-1,0 0 0,0-1 1,1 1-1,-1-1 0,0 0 0,0-1 1,0 1-1,0 0 0,-1-1 1,1 0-1,0 0 0,0 0 1,-1-1-1,0 1 0,5-5 0,-7 6-30,-1-6 926,0 1-1602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04.682"/>
    </inkml:context>
    <inkml:brush xml:id="br0">
      <inkml:brushProperty name="width" value="0.05" units="cm"/>
      <inkml:brushProperty name="height" value="0.05" units="cm"/>
    </inkml:brush>
  </inkml:definitions>
  <inkml:trace contextRef="#ctx0" brushRef="#br0">0 1 17400,'0'0'4351,"0"67"-4220,9 68 8,-9-134-239,0 1 1,0 0 0,0-1-1,0 1 1,1 0-1,-1-1 1,0 1 0,1-1-1,0 1 1,-1-1 0,1 1-1,0-1 1,0 1-1,0-1 1,1 3 0,5-4-2548</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12.214"/>
    </inkml:context>
    <inkml:brush xml:id="br0">
      <inkml:brushProperty name="width" value="0.05" units="cm"/>
      <inkml:brushProperty name="height" value="0.05" units="cm"/>
      <inkml:brushProperty name="color" value="#FF0066"/>
    </inkml:brush>
  </inkml:definitions>
  <inkml:trace contextRef="#ctx0" brushRef="#br0">401 54 17528,'0'0'6059,"-7"-12"-5792,3 5-246,3 4-16,-1 1-1,1-1 1,-1 0 0,0 1-1,1-1 1,-1 1-1,0 0 1,0 0 0,-1-1-1,1 1 1,0 0 0,-5-2-1,6 4-4,0-1 0,0 1 0,0 0 0,-1 0 0,1 0 0,0 0 0,0 0 0,0 0 0,0 0 0,0 0 0,-1 0 0,1 1 0,0-1-1,0 0 1,0 1 0,0-1 0,-1 1 0,-28 24-3,-23 36 43,-83 121 0,119-155-30,1 1 0,2 0 0,1 1 0,1 1 0,1 0 0,1 0 0,-9 57 0,14-46 4,2 1 0,2 49 1,2-72-10,1 0 0,1-1 1,0 1-1,1 0 0,1-1 1,1 0-1,9 19 0,-2-13-65,1-1 0,1 0 0,1-1 0,1-1 0,1-1 0,37 33 0,-9-15-162,1-2 0,55 31 1,-76-52-459,-20-12-3803,-6-25-1440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13.423"/>
    </inkml:context>
    <inkml:brush xml:id="br0">
      <inkml:brushProperty name="width" value="0.05" units="cm"/>
      <inkml:brushProperty name="height" value="0.05" units="cm"/>
      <inkml:brushProperty name="color" value="#FF0066"/>
    </inkml:brush>
  </inkml:definitions>
  <inkml:trace contextRef="#ctx0" brushRef="#br0">46 1 14759,'0'0'3012,"-4"17"-2124,2-4-736,-13 55 430,4 0 1,-3 70 0,14-134-594,1 0-1,-1 0 1,1 0 0,0-1 0,0 1-1,0 0 1,0-1 0,1 1 0,-1-1-1,1 1 1,0-1 0,0 0 0,0 0-1,0 1 1,1-2 0,-1 1 0,1 0-1,0 0 1,0-1 0,0 0 0,0 1 0,0-1-1,0 0 1,1-1 0,-1 1 0,1 0-1,-1-1 1,1 0 0,0 0 0,0 0-1,-1 0 1,1-1 0,0 0 0,0 1-1,0-1 1,-1 0 0,1-1 0,0 1 0,0-1-1,0 0 1,-1 0 0,1 0 0,0 0-1,-1-1 1,1 1 0,-1-1 0,0 0-1,1 0 1,-1 0 0,0 0 0,3-4-1,5-4 5,-1-1-1,-1 0 0,0-1 0,-1 0 0,0 0 0,-1-1 0,6-14 0,-5 12 153,0 1 1,0-1 0,1 2-1,20-24 1,-28 36-127,0 0 0,-1 1-1,1-1 1,0 1 0,0-1 0,-1 1 0,1-1 0,0 1 0,0 0 0,0-1 0,0 1 0,0 0-1,0 0 1,0 0 0,0-1 0,0 1 0,-1 0 0,1 0 0,0 1 0,0-1 0,0 0 0,0 0-1,0 0 1,0 1 0,0-1 0,0 0 0,0 1 0,-1-1 0,1 0 0,0 1 0,0 0 0,0-1-1,-1 1 1,2 0 0,26 29 670,-19-20-593,129 150-243,-138-159 117,1 0 0,-1 0 0,1-1-1,0 1 1,-1 0 0,1-1 0,0 1 0,-1-1 0,1 1-1,0-1 1,0 1 0,0-1 0,-1 1 0,1-1 0,0 0-1,0 0 1,0 1 0,0-1 0,0 0 0,0 0-1,0 0 1,0 0 0,-1 0 0,1 0 0,0 0 0,0 0-1,0 0 1,0 0 0,0-1 0,0 1 0,0 0 0,-1-1-1,1 1 1,0 0 0,0-1 0,0 1 0,-1-1 0,1 1-1,0-1 1,0 0 0,0 0 0,26-35-95,-24 30-12,9-13 88,1 0-1,1 1 1,26-26-1,-35 38 75,0 1 0,0 1 1,1-1-1,0 1 0,0 0 0,0 0 0,0 1 0,1-1 0,-1 2 0,1-1 0,0 1 0,0 0 0,0 0 0,0 0 0,10 0 0,-14 3-30,0-1 1,0 1-1,0 0 0,0 0 1,0 0-1,0 0 0,0 1 0,0-1 1,-1 1-1,1 0 0,-1-1 1,1 1-1,-1 0 0,0 1 1,1-1-1,-1 0 0,0 1 0,-1-1 1,1 1-1,0-1 0,-1 1 1,1 0-1,-1 0 0,0 0 1,0-1-1,0 1 0,0 0 0,0 7 1,0-6-1,1 1 0,-2 0 0,1 0 0,0 0 0,-1-1-1,0 1 1,0 0 0,-1 0 0,1 0 0,-1 0 0,0 0 0,-1-1 0,1 1 0,-1 0 0,0-1 0,0 1 0,0-1 0,-4 6 0,0-4-21,-1 0 0,-1-1 0,1 1 0,-1-2 0,1 1 0,-1-1 0,-1 0-1,1 0 1,0-1 0,-1-1 0,0 1 0,-17 2 0,25-6 44,1 0 0,-1 0 0,1 0 0,-1 0 0,1 0 0,-1 1 0,1-1-1,0 0 1,-1 0 0,1 0 0,0 0 0,0 0 0,-1 0 0,1 0 0,0 0 0,0 0 0,0 0 0,1 0 0,-1 0-1,0 0 1,0 0 0,0 0 0,1 0 0,-1 0 0,0 0 0,1 0 0,0-1 0,27 1-51,-1 1 0,42 4 1,20 2 79,-77-6-54,0 0 0,0-1 0,-1-1-1,1 0 1,0 0 0,0-1 0,-1-1 0,0 0 0,1 0 0,12-8-1,-19 9 2,-1 0 0,1-1 0,0 1 0,-1-1 0,0 0 0,0 0 0,0-1 0,0 1 0,-1-1-1,0 0 1,0 0 0,0 0 0,0 0 0,-1-1 0,0 1 0,0-1 0,-1 1 0,1-1 0,-1 0 0,0 1-1,-1-1 1,1-10 0,-27 20 233,22-2-220,0 0-1,0 1 1,1 0 0,-1 0-1,1 0 1,0 0 0,-1 0-1,1 1 1,1-1 0,-1 1-1,0 0 1,1 0 0,0 0-1,0 0 1,0 0 0,0 1-1,1-1 1,0 0 0,0 1-1,0-1 1,0 1 0,1 0-1,0-1 1,-1 1 0,2-1-1,-1 1 1,1-1 0,-1 1-1,3 7 1,-1-10-5,-1 0-1,1 0 1,0 0 0,0 0-1,-1 0 1,1 0 0,1-1-1,-1 1 1,0-1 0,0 1-1,1-1 1,-1 0 0,0 0-1,1 0 1,0 0 0,-1 0-1,1-1 1,-1 1-1,6 0 1,56 4-66,-62-5 58,31 2-49,-16-1-362,1 0 0,-1-1 0,30-3 0,-44 2 388,0 1 0,1-1 0,-1 0 0,0 0-1,1 0 1,-1 0 0,0-1 0,0 1 0,0-1 0,0 0-1,0 0 1,0 0 0,-1 0 0,1 0 0,-1-1 0,1 1-1,-1-1 1,0 1 0,0-1 0,0 0 0,0 0 0,-1 0-1,1 0 1,1-4 0,-2 3 86,0 1 1,0-1-1,1 0 1,-1 1-1,1 0 0,0-1 1,0 1-1,0 0 1,1 0-1,-1 0 0,1 0 1,0 0-1,0 1 1,-1-1-1,2 1 0,-1 0 1,0 0-1,0 0 1,1 0-1,-1 1 0,5-2 1,4 0 9,1 1 0,-1 0 0,1 1 1,-1 0-1,16 1 0,-15 0-138,-10 0 70,0 0 0,0 0 0,0 1 0,0-1 0,-1 0 0,1 1 0,0 0 0,0 0 0,0-1 0,-1 2-1,1-1 1,-1 0 0,1 1 0,-1-1 0,1 1 0,-1-1 0,0 1 0,1 0 0,-1 0 0,0 0 0,-1 1-1,1-1 1,0 0 0,-1 1 0,1-1 0,-1 1 0,1-1 0,-1 1 0,1 5 0,1 5 95,0 0 0,-1 0 0,-1 1 0,0-1 0,-2 17 0,1-14 63,0-16-157,1 0 0,-1 1 0,0-1 1,1 1-1,-1-1 0,0 0 1,1 1-1,-1-1 0,0 0 0,1 1 1,-1-1-1,1 0 0,-1 0 0,1 1 1,-1-1-1,1 0 0,-1 0 0,1 0 1,-1 0-1,1 1 0,-1-1 0,1 0 1,-1 0-1,1 0 0,-1 0 0,1 0 1,-1 0-1,1-1 0,-1 1 0,1 0 1,-1 0-1,1 0 0,0-1 0,5 1 0,-1 0-12,20 0-356,0-1 0,33-5 1,18-15-3414</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13.886"/>
    </inkml:context>
    <inkml:brush xml:id="br0">
      <inkml:brushProperty name="width" value="0.05" units="cm"/>
      <inkml:brushProperty name="height" value="0.05" units="cm"/>
      <inkml:brushProperty name="color" value="#FF0066"/>
    </inkml:brush>
  </inkml:definitions>
  <inkml:trace contextRef="#ctx0" brushRef="#br0">317 12 15815,'0'0'6422,"10"-4"-6025,-8 3-394,0 0 0,-1 0 0,1 0 0,0 0 0,0 1 0,0-1 0,0 0-1,0 1 1,0 0 0,0-1 0,0 1 0,0 0 0,0 0 0,0 0 0,0 0 0,0 1 0,3 0-1,-3 0-4,-1 1 1,1 0-1,0 0 0,-1 0 0,1 0 0,-1 0 0,0 0 0,0 1 0,0-1 0,0 0 1,0 1-1,0-1 0,-1 0 0,1 1 0,-1-1 0,1 1 0,-1-1 0,0 5 0,9 217 13,-3-41-46,-5-108-1739,-2-83 1740,0-1 0,-1 1 1,0 0-1,-1 0 0,0-1 0,0 2 0,0-1 0,-1 0 0,-1 1 0,1-1 0,-1 1 0,-10-11 1,7 8 74,-1 1 1,0-1-1,0 2 1,-1-1-1,0 2 1,-1-1-1,1 1 1,-17-7 0,21 11-31,-1 1 1,1 0 0,-1 1 0,0 0 0,0 0 0,0 0 0,0 1 0,0 0 0,0 0 0,0 1 0,0-1-1,1 2 1,-1-1 0,0 1 0,0 0 0,1 0 0,-1 1 0,1 0 0,-6 3 0,3-1 16,1 1 0,0-1 0,1 1 0,0 0 0,-1 1-1,2-1 1,-1 2 0,1-1 0,0 1 0,1-1 0,0 2 0,0-1 0,-4 11 0,7-16-22,1 1 0,-1-1 0,1 0 1,0 1-1,1-1 0,-1 1 0,0 0 0,1-1 0,0 1 0,0-1 0,0 1 1,1 6-1,0-9-5,-1 1 1,1 0 0,0-1 0,0 1-1,0-1 1,-1 1 0,2-1 0,-1 1-1,0-1 1,0 0 0,0 1 0,1-1-1,-1 0 1,0 0 0,1 0 0,-1 0 0,1 0-1,2 1 1,6 1-13,0-1-1,0 1 1,0-2-1,1 0 1,-1 0-1,0-1 1,11 0-1,-10 0-14,10 0-156,37 0-1537,1-1 0,80-14 0,-54-5-6444</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14.259"/>
    </inkml:context>
    <inkml:brush xml:id="br0">
      <inkml:brushProperty name="width" value="0.05" units="cm"/>
      <inkml:brushProperty name="height" value="0.05" units="cm"/>
      <inkml:brushProperty name="color" value="#FF0066"/>
    </inkml:brush>
  </inkml:definitions>
  <inkml:trace contextRef="#ctx0" brushRef="#br0">1 207 15607,'0'0'4922,"35"-19"-4810,111-62-88,-75 34-4,-42 9 19,-26 34-36,1-12 113,-16 14-105,-24 18-32,31-14 51,-17 8 77,1 1 0,0 1 0,-37 28 0,53-36-80,0 0-1,1 1 1,0 0-1,-1 0 1,1 0-1,1 0 1,-1 0-1,-5 12 1,8-13-18,0-1 1,0 0 0,0 1-1,1-1 1,-1 1-1,1-1 1,0 1 0,0-1-1,0 1 1,0-1 0,0 1-1,1-1 1,0 1 0,0-1-1,0 0 1,0 1 0,3 4-1,-3-5-4,1-1-1,0 0 0,0 0 1,0 0-1,0 0 0,0 0 0,0 0 1,0 0-1,1-1 0,-1 1 1,1-1-1,-1 0 0,1 0 1,-1 0-1,1 0 0,0 0 1,4 0-1,52 7 42,-54-8-44,21 3-351,0-2 0,0-1 0,0 0 0,1-2 1,-1-2-1,-1 0 0,47-14 0,-8-12-3786</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14.614"/>
    </inkml:context>
    <inkml:brush xml:id="br0">
      <inkml:brushProperty name="width" value="0.05" units="cm"/>
      <inkml:brushProperty name="height" value="0.05" units="cm"/>
      <inkml:brushProperty name="color" value="#FF0066"/>
    </inkml:brush>
  </inkml:definitions>
  <inkml:trace contextRef="#ctx0" brushRef="#br0">419 1 17816,'0'0'2215,"-20"20"-1781,2-3-336,8-8-51,-1 1 1,1-1 0,1 2-1,0-1 1,0 2 0,1-1 0,1 1-1,0 0 1,0 1 0,1-1-1,-6 22 1,-6 48 104,3 0 0,-6 144 0,21-166-150,-1 29 0,0-82-4,0 0 0,0 0 0,0-1 0,-1 1 0,0-1 0,0 1 0,-1-1 0,0 0 0,0 0 0,-4 6 0,5-11-4,1 0 0,0 0 0,-1 0 0,0 0 0,1-1 0,-1 1 0,1 0 0,-1-1 0,0 1 0,1-1 0,-1 0 0,0 1 0,0-1 0,1 0 0,-1 0 0,-3-1 1,-32-3-220,26 1-458,1-1-1,-1 0 1,1 0 0,0-1-1,0 0 1,-12-10 0,-20-17-6417</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14.937"/>
    </inkml:context>
    <inkml:brush xml:id="br0">
      <inkml:brushProperty name="width" value="0.05" units="cm"/>
      <inkml:brushProperty name="height" value="0.05" units="cm"/>
      <inkml:brushProperty name="color" value="#FF0066"/>
    </inkml:brush>
  </inkml:definitions>
  <inkml:trace contextRef="#ctx0" brushRef="#br0">0 1 16119,'0'0'4245,"44"0"-3866,140 0-481,-68-1-184,6 3-20,-122-2 306,1 0-1,0 1 0,0-1 1,-1 1-1,1-1 1,0 1-1,-1-1 1,1 1-1,0 0 0,-1-1 1,1 1-1,-1-1 1,1 1-1,-1 0 0,1 0 1,-1-1-1,0 1 1,1 0-1,-1 0 1,0 0-1,1 0 0,-1-1 1,0 1-1,0 0 1,0 0-1,0 0 1,0 0-1,0 0 0,0 0 1,-1 36 375,1-27-247,0 100-184,0-105-1556</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15.281"/>
    </inkml:context>
    <inkml:brush xml:id="br0">
      <inkml:brushProperty name="width" value="0.05" units="cm"/>
      <inkml:brushProperty name="height" value="0.05" units="cm"/>
      <inkml:brushProperty name="color" value="#FF0066"/>
    </inkml:brush>
  </inkml:definitions>
  <inkml:trace contextRef="#ctx0" brushRef="#br0">1 19 18889,'0'0'2817,"29"-19"-3329,-17 19-1073,0 4-256,-3 7-1648,-9 4-8741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15.626"/>
    </inkml:context>
    <inkml:brush xml:id="br0">
      <inkml:brushProperty name="width" value="0.05" units="cm"/>
      <inkml:brushProperty name="height" value="0.05" units="cm"/>
      <inkml:brushProperty name="color" value="#FF0066"/>
    </inkml:brush>
  </inkml:definitions>
  <inkml:trace contextRef="#ctx0" brushRef="#br0">9 17 6931,'0'0'8762,"1"17"-8530,6 89 259,-7-104-483,1-1 0,-1 1 0,0 0 0,0-1 0,-1 1 0,1-1 0,0 1 0,0 0 1,-1-1-1,1 1 0,-1-1 0,1 1 0,-1-1 0,0 1 0,0-1 0,0 1 0,1-1 1,-1 0-1,-1 1 0,1-1 0,0 0 0,0 0 0,-3 2 0,4-2 160,0-3-161,1 0-1,-1 1 0,1-1 1,0 1-1,0-1 0,-1 1 1,1 0-1,0-1 0,1 1 1,-1 0-1,0 0 0,0-1 1,0 1-1,1 0 1,-1 0-1,1 1 0,-1-1 1,0 0-1,3-1 0,2-1-42,82-49-587,-48 31 1679,57-42 0,-97 62-1039,0 1 0,0 0 0,0-1 0,1 1 1,-1 0-1,0 0 0,1-1 0,-1 1 0,0 0 0,0 0 1,1 0-1,-1-1 0,0 1 0,1 0 0,-1 0 0,0 0 1,1 0-1,-1 0 0,0 0 0,1 0 0,-1 0 0,1 0 1,-1 0-1,0 0 0,1 0 0,-1 0 0,0 0 0,1 0 1,-1 0-1,0 0 0,1 0 0,-1 0 0,0 0 0,1 1 1,-1-1-1,0 0 0,1 0 0,-1 0 0,0 1 1,0-1-1,1 0 0,-1 0 0,0 1 0,0-1 0,1 0 1,-1 1-1,0-1 0,0 0 0,0 1 0,0-1 0,1 0 1,-1 1-1,3 22-200,-3-18 229,1 19-8,-1-13-4,1 1-1,0-1 1,0 1 0,1-1 0,7 23 0,-8-32-35,1 1-1,-1 0 1,1 0-1,0-1 1,-1 1 0,1-1-1,0 1 1,1-1-1,-1 0 1,0 0-1,1 0 1,-1 0-1,1 0 1,-1-1-1,1 1 1,0-1 0,0 1-1,0-1 1,0 0-1,0 0 1,0-1-1,0 1 1,0-1-1,0 1 1,0-1-1,0 0 1,5 0 0,7 0-50,0-1 1,0 0-1,0-1 1,0-1 0,0 0-1,-1-1 1,25-10-1,-30 9-103,0 1 0,0-1 0,-1-1-1,0 1 1,0-1 0,-1-1-1,1 1 1,-1-2 0,-1 1-1,1 0 1,-1-1 0,9-16-1,-12 19 11,-1-1-1,0 1 0,0 0 1,-1-1-1,1 1 0,-1-1 1,0 1-1,-1-1 0,0 0 0,0-10 1,0 13 161,-19 1 440,14 2-387,0 0 1,0 1 0,0-1 0,0 1 0,0 0 0,0 0 0,0 0 0,0 1 0,0 0 0,1 0 0,-1 0-1,1 0 1,-1 1 0,1 0 0,0 0 0,0 0 0,0 0 0,1 1 0,-1-1 0,1 1 0,0 0 0,0 0-1,0 0 1,0 1 0,1-1 0,-1 0 0,1 1 0,0 0 0,1 0 0,-1-1 0,1 1 0,0 0 0,0 0 0,1 0-1,-1 0 1,1 0 0,1 9 0,0-12-64,-1 0 0,1 1 0,0-1 0,1 0 0,-1 0 0,0 0 0,1 0 0,-1 0 0,1 0 0,-1 0 0,1-1 0,0 1-1,0-1 1,0 1 0,0-1 0,0 1 0,0-1 0,0 0 0,0 0 0,0 0 0,1 0 0,-1-1 0,0 1 0,1-1 0,2 1 0,67 10 6,-68-11-9,165 5-922,-135-6-489,-1-1 0,64-14 0,-29-3-3315</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15.953"/>
    </inkml:context>
    <inkml:brush xml:id="br0">
      <inkml:brushProperty name="width" value="0.05" units="cm"/>
      <inkml:brushProperty name="height" value="0.05" units="cm"/>
      <inkml:brushProperty name="color" value="#FF0066"/>
    </inkml:brush>
  </inkml:definitions>
  <inkml:trace contextRef="#ctx0" brushRef="#br0">323 1 15927,'0'0'4144,"0"7"-3947,2 19-153,-1-1 1,-2 1-1,-1-1 1,0 1-1,-13 49 1,9-47 14,1 0 0,-3 54-1,-3 17-1171,11-99 1066,0 1 0,0-1 0,0 0 0,0 0 0,0 1 0,0-1 0,0 0 0,0 0 0,-1 0 0,1 1 0,0-1 0,0 0 0,0 0 0,0 0 0,0 1 0,-1-1 0,1 0 0,0 0 0,0 0 0,0 0 0,-1 0 0,1 1 0,0-1 0,0 0 0,-1 0 0,1 0 0,0 0 0,0 0 0,-1 0 0,1 0 0,0 0 0,0 0 0,-1 0-1,1 0 1,0 0 0,0 0 0,-1 0 0,1 0 0,0 0 0,0 0 0,-1 0 0,1 0 0,0-1 0,0 1 0,0 0 0,-1 0 0,1 0 0,0 0 0,0 0 0,0-1 0,-1 1 0,1 0 0,0 0 0,0 0 0,0 0 0,0-1 0,0 1 0,-1 0 0,1 0 0,0-1 0,0 1 0,0 0 0,0 0 0,0-1 0,0 1 0,0 0 0,0-1 0,-15-20 321,12 15-638,-2 1 425,0 0 0,0 1-1,0-1 1,0 1-1,-1 0 1,0 0 0,1 1-1,-1 0 1,-1 0-1,1 0 1,0 1 0,-1-1-1,1 2 1,-1-1-1,0 1 1,1 0 0,-1 0-1,0 1 1,0 0-1,-9 1 1,11-1-13,0 0 0,1 1 0,-1 0 0,0 0 0,0 0 0,0 0 0,0 1 0,1 0 0,-1 0 0,1 0 0,0 0 0,-1 1 0,1 0 0,0 0 0,0 0 0,1 0 0,-1 1 0,1-1 0,-1 1 0,1 0 1,0 0-1,1 0 0,-1 0 0,1 1 0,0-1 0,0 1 0,0-1 0,-2 9 0,4-13-40,0 1 0,0 0 0,0-1 1,1 1-1,-1 0 0,0-1 0,0 1 0,1 0 1,-1-1-1,0 1 0,1-1 0,-1 1 1,0 0-1,1-1 0,-1 1 0,1-1 0,-1 1 1,1-1-1,-1 0 0,1 1 0,-1-1 0,1 1 1,0-1-1,-1 0 0,1 1 0,-1-1 1,1 0-1,0 0 0,-1 0 0,1 1 0,0-1 1,-1 0-1,1 0 0,0 0 0,0 0 0,-1 0 1,1 0-1,0-1 0,39 1 133,-27 0-63,331-10-2277,-308 8 564,0-3-2778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16.310"/>
    </inkml:context>
    <inkml:brush xml:id="br0">
      <inkml:brushProperty name="width" value="0.05" units="cm"/>
      <inkml:brushProperty name="height" value="0.05" units="cm"/>
      <inkml:brushProperty name="color" value="#FF0066"/>
    </inkml:brush>
  </inkml:definitions>
  <inkml:trace contextRef="#ctx0" brushRef="#br0">328 0 17304,'0'0'3684,"16"9"-3628,-12-6-57,4 0 2,-1 2-1,1-1 1,-1 1-1,-1 0 1,1 0-1,-1 1 1,1-1 0,-2 1-1,1 1 1,-1-1-1,0 1 1,0 0 0,0 1-1,-1-1 1,5 13-1,-2 7 19,-1 1 0,-1-1-1,-1 1 1,-1 0-1,-2 0 1,-2 32 0,1-28-16,-1-5 7,0 0 0,-1-1 0,-2 0 0,-1 1 0,-1-2 0,-1 1 0,-1-1 0,-17 36 0,16-44-171,0 0 0,-2 0 0,0-1 0,-1 0 0,0-1 0,-2 0 0,1-1 0,-2-1 0,0 0-1,0-1 1,-1-1 0,-21 12 0,11-10-2117,-52 20-1,-43 1-9721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05.536"/>
    </inkml:context>
    <inkml:brush xml:id="br0">
      <inkml:brushProperty name="width" value="0.05" units="cm"/>
      <inkml:brushProperty name="height" value="0.05" units="cm"/>
    </inkml:brush>
  </inkml:definitions>
  <inkml:trace contextRef="#ctx0" brushRef="#br0">0 1 13222,'0'0'4621,"13"0"-4530,-1 0-89,10 0 39,0 0 1,0 2-1,0 0 0,40 10 1,-58-11-36,1 0 1,0 1-1,-1-1 0,1 1 1,-1 0-1,1 1 0,-1-1 1,0 1-1,0 0 1,0 0-1,0 0 0,0 0 1,-1 1-1,0-1 0,1 1 1,-1 0-1,-1 0 0,1 0 1,-1 1-1,1-1 0,-1 1 1,0-1-1,-1 1 1,1 0-1,-1-1 0,0 1 1,0 0-1,0 0 0,-1 9 1,0-10 25,0 1-1,0-1 1,0 0 0,-1 1 0,0-1-1,1 1 1,-2-1 0,1 0 0,0 0-1,-1 0 1,0 0 0,0 0 0,0 0 0,-1 0-1,1-1 1,-1 1 0,0-1 0,-3 4-1,-2-1 65,-1 0 0,0 0-1,0-1 1,0 0-1,-1-1 1,-17 6-1,20-8-37,2-1-16,0 1 0,0-1 0,0 1 0,0 0 0,0 0 0,-7 5 0,12-6-10,4-6-104,8-5-515,1 1 0,0 0 0,15-7 0,29-20-3724,-10 0-5650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0.551"/>
    </inkml:context>
    <inkml:brush xml:id="br0">
      <inkml:brushProperty name="width" value="0.05" units="cm"/>
      <inkml:brushProperty name="height" value="0.05" units="cm"/>
      <inkml:brushProperty name="color" value="#F6630D"/>
    </inkml:brush>
  </inkml:definitions>
  <inkml:trace contextRef="#ctx0" brushRef="#br0">9 79 19913,'0'0'4253,"-2"-4"-4117,-5-20 13,10 23-148,-1 0 1,0 0-1,1 1 0,-1-1 0,1 0 1,0 1-1,-1 0 0,1 0 0,-1 0 1,5 0-1,-5 0-4,11 1-60,0 0 0,0 1 0,0 0 0,0 1 0,0 1 0,-1 0 0,0 1 0,0 0 0,0 0 0,0 2 0,-1-1 0,0 2 0,0-1 0,-1 1 0,0 1 0,0 0 0,-1 0 0,-1 1 0,1 0 0,-1 1 0,-1 0-1,0 0 1,-1 0 0,0 1 0,0 0 0,-1 0 0,-1 1 0,5 20 0,-12-123 1246,3 78-1193,1 1 0,0-1 0,0 1-1,1-1 1,1 1 0,0 0 0,0 0 0,10-19 0,-10 24-31,1 0 0,0 1 0,1 0 0,-1 0 0,1 0 0,0 0 0,0 1 0,1 0 0,-1 0 0,1 0 0,0 1 0,0 0 0,0 0 0,0 0 1,0 1-1,1 0 0,-1 0 0,1 0 0,13 0 0,-7 2-684,0 0 1,0 1 0,1 1-1,-1 0 1,-1 1 0,1 0-1,0 1 1,-1 1 0,15 7-1,12 6-6902</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1.191"/>
    </inkml:context>
    <inkml:brush xml:id="br0">
      <inkml:brushProperty name="width" value="0.05" units="cm"/>
      <inkml:brushProperty name="height" value="0.05" units="cm"/>
      <inkml:brushProperty name="color" value="#F6630D"/>
    </inkml:brush>
  </inkml:definitions>
  <inkml:trace contextRef="#ctx0" brushRef="#br0">89 102 11941,'0'0'8909,"-12"15"-8165,-40 49-411,50-62-325,0 1 0,0-1 0,-1 1-1,2-1 1,-1 1 0,0-1-1,1 1 1,-1 0 0,1 0 0,0 0-1,0 0 1,0 0 0,0 0-1,0 0 1,1 0 0,-1 0 0,1 1-1,0-1 1,0 0 0,1 4-1,-1 8 7,1-13-67,0 0 0,0-1 0,0 1 0,0 0 0,0-1 0,0 1 0,0-1 0,0 1 0,1-1 0,-1 0 0,1 1 0,-1-1 0,1 0 0,-1 0 0,1 0 0,0 0 0,-1 0 0,1 0 0,0-1 0,0 1 0,0-1 0,-1 1 0,1-1 0,0 0 0,0 1 0,3-1 0,-1 1-305,0-1 1,1 1-1,-1-1 0,0 0 0,0 0 0,0 0 1,0 0-1,1-1 0,-1 1 0,0-1 0,0 0 0,7-4 1,-8 3 325,-1 0 0,0 0 0,1-1 0,-1 1 0,0-1 0,0 0 0,0 0 0,0 0 0,-1 0 0,1 0 0,-1 0 0,0 0 0,0 0 0,0-1 0,0 1 0,-1 0 1,1-5-1,0-67 3414,-2 44-1046,1 30-2298,1 0 0,-1 1-1,1-1 1,-1 0-1,1 0 1,-1 0 0,1 1-1,0-1 1,0 0-1,-1 1 1,1-1 0,0 0-1,0 1 1,-1-1-1,1 1 1,0-1 0,0 1-1,0 0 1,0-1 0,0 1-1,0 0 1,0 0-1,0-1 1,0 1 0,0 0-1,0 0 1,0 0-1,1 0 1,39-1-198,-31 1 248,-3 0-87,9-1-8,0 0 0,1 2 0,24 3 0,-35-3 17,0 1 0,-1 0 1,1 0-1,-1 0 0,1 1 1,-1 0-1,0 0 1,0 0-1,0 0 0,-1 1 1,1 0-1,-1 0 1,6 6-1,0 4 39,1 0 0,15 30 0,8 11-20,-33-54-91,0 0 0,0-1 0,0 1 0,0 0 0,0-1 0,0 1 0,0-1 0,1 0 0,-1 1 0,0-1 0,0 0 0,0 1-1,1-1 1,-1 0 0,0 0 0,0 0 0,1 0 0,-1 0 0,0-1 0,0 1 0,0 0 0,1-1 0,-1 1 0,0 0 0,0-1 0,0 1 0,0-1 0,0 0 0,0 1 0,0-1 0,0 0 0,1-1 0,37-28-434,-35 27 296,7-7 118,1 0-1,1 1 0,-1 0 0,2 1 1,-1 1-1,17-7 0,-24 11 141,0 1 0,0 1 0,1-1 0,-1 1 0,1 0 0,-1 0 0,1 1 0,0 0 0,-1 0 0,1 0 0,-1 1 0,1 0 0,-1 1 0,1-1 0,-1 1 0,0 0 0,7 4 0,35 23 17,-41-23-65,2 0 0,-1-1 0,0 0 0,1 0 0,0-1 0,0 0-1,16 4 1,-24-8 46,0 0 0,0 0 0,0 0 0,0 0 0,-1 0 1,1-1-1,0 1 0,0 0 0,0-1 0,0 1 0,0 0 0,0-1 0,-1 1 0,1-1 0,0 1 0,0-1 0,0 0 0,-1 1 0,1-1 0,-1 0 0,1 0 0,0 1 0,-1-1 0,1 0 0,-1 0 0,1 0 0,-1 0 0,0 1 0,1-1 0,-1 0 0,0 0 0,0 0 0,0 0 0,0 0 0,1 0 0,-1 0 0,0 0 1,-1-1-1,1-51 247,-1 36-150,1 2-104,0-1 0,-2 1 0,-5-29 0,6 40-52,0-1 0,-1 1 1,1 0-1,-1 0 0,1 0 0,-1 0 1,0 0-1,-1 1 0,1-1 0,-1 1 1,0-1-1,1 1 0,-1 0 0,-1 0 1,1 0-1,0 0 0,-1 1 0,-6-4 1,10 6-54,-1 0 0,0 0 1,0 0-1,0 0 0,0 0 1,0 0-1,1 0 1,-1 1-1,0-1 0,0 0 1,0 1-1,0-1 0,1 0 1,-1 1-1,0-1 1,1 1-1,-1-1 0,0 1 1,1 0-1,-1-1 0,0 1 1,1-1-1,-1 1 1,1 0-1,-1 0 0,1-1 1,0 1-1,-1 0 0,1 0 1,0 0-1,-1-1 0,1 1 1,0 0-1,0 0 1,0 0-1,0 0 0,0 1 1,-8 35-1753,8-37 1757,-1 34-4420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1.707"/>
    </inkml:context>
    <inkml:brush xml:id="br0">
      <inkml:brushProperty name="width" value="0.05" units="cm"/>
      <inkml:brushProperty name="height" value="0.05" units="cm"/>
      <inkml:brushProperty name="color" value="#F6630D"/>
    </inkml:brush>
  </inkml:definitions>
  <inkml:trace contextRef="#ctx0" brushRef="#br0">13 15 13990,'0'0'9317,"-13"0"-8981,22 0-384,28 0 16,9 0-432,7-1-49,1-3-607,-8 0-849,-9-2-5058</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2.095"/>
    </inkml:context>
    <inkml:brush xml:id="br0">
      <inkml:brushProperty name="width" value="0.05" units="cm"/>
      <inkml:brushProperty name="height" value="0.05" units="cm"/>
      <inkml:brushProperty name="color" value="#F6630D"/>
    </inkml:brush>
  </inkml:definitions>
  <inkml:trace contextRef="#ctx0" brushRef="#br0">104 1 5667,'0'0'12982,"-17"21"-12686,-52 69-112,67-87-183,0 0 0,0-1 0,0 1-1,1 0 1,-1 0 0,1 0 0,0 0 0,0 0 0,0 0 0,0 0 0,1 0 0,-1 1 0,1-1 0,0 0 0,0 0 0,0 1 0,0-1-1,1 0 1,-1 0 0,1 0 0,1 6 0,1-4 1,1 0 0,-1 0 0,1 0-1,0 0 1,0 0 0,1-1 0,-1 0 0,7 5 0,-7-7 6,-1 0 0,0 1 0,0-1 0,0 1 0,0 0 1,0 0-1,0 0 0,-1 0 0,1 0 0,-1 1 0,0-1 1,0 1-1,-1-1 0,1 1 0,-1 0 0,1-1 0,-1 1 1,1 4-1,-10-7 67,-66-1 1016,73 0-1705,4 0-1958,14 0-2643</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2.437"/>
    </inkml:context>
    <inkml:brush xml:id="br0">
      <inkml:brushProperty name="width" value="0.05" units="cm"/>
      <inkml:brushProperty name="height" value="0.05" units="cm"/>
      <inkml:brushProperty name="color" value="#F6630D"/>
    </inkml:brush>
  </inkml:definitions>
  <inkml:trace contextRef="#ctx0" brushRef="#br0">58 1 13830,'0'0'7892,"-5"6"-7692,-2 5-185,1 1 0,-1-1 0,2 1 0,0 0 0,0 0 1,1 1-1,-4 24 0,4-10-3238,2-1-3477,14-98 6192,-11 64 1201,2 0 1,-1 0 0,1 1 0,0-1 0,1 1 0,-1 0 0,8-10 0,-11 17-625,1-1 1,-1 1 0,1-1 0,0 0 0,-1 1 0,1 0 0,0-1 0,0 1 0,0-1 0,-1 1 0,1 0 0,0 0-1,0-1 1,0 1 0,-1 0 0,1 0 0,0 0 0,0 0 0,0 0 0,0 0 0,0 0 0,-1 0 0,1 0 0,0 1-1,0-1 1,0 0 0,0 1 0,-1-1 0,1 0 0,0 1 0,0-1 0,-1 1 0,1-1 0,0 1 0,-1-1 0,1 1-1,0-1 1,-1 1 0,1 0 0,-1-1 0,1 1 0,0 1 0,22 34-518,-20-31 643,55 89 56,-31-56-3541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3.282"/>
    </inkml:context>
    <inkml:brush xml:id="br0">
      <inkml:brushProperty name="width" value="0.05" units="cm"/>
      <inkml:brushProperty name="height" value="0.05" units="cm"/>
      <inkml:brushProperty name="color" value="#F6630D"/>
    </inkml:brush>
  </inkml:definitions>
  <inkml:trace contextRef="#ctx0" brushRef="#br0">0 273 15655,'0'0'4253,"25"7"-4106,76 29-142,-97-35-5,-1 1 1,0 0-1,0 0 0,0 0 1,0 0-1,0 1 1,0-1-1,-1 1 0,1 0 1,-1-1-1,0 1 1,0 0-1,0 0 0,0 1 1,0-1-1,-1 0 1,1 1-1,-1-1 0,0 1 1,0-1-1,0 1 1,-1-1-1,1 1 0,-1 0 1,0-1-1,0 1 1,0 0-1,0-1 0,-2 5 1,2 3 0,0-7-149,1 0 0,-1-1 0,0 1 0,0 0 0,-1 0 0,1-1 0,-1 1 0,0 0 0,0-1 0,0 1 0,0-1 0,-3 5 0,2-7-152,0 1 1,0-1-1,0 0 1,0 1-1,-1-1 1,1 0-1,0 0 1,-1-1-1,1 1 1,-1 0-1,1-1 1,-1 1-1,1-1 1,-1 0-1,1 0 1,-1 0-1,-5-1 1,8 1 268,-1 0 0,1 0 1,-1-1-1,1 1 0,-1 0 0,1 0 0,-1-1 1,0 1-1,1 0 0,-1-1 0,1 1 1,0 0-1,-1-1 0,1 1 0,-1-1 0,1 1 1,0-1-1,-1 1 0,1-1 0,0 1 1,-1-1-1,1 1 0,0-1 0,0 1 1,0-1-1,0 0 0,-1 1 0,1-1 0,0 1 1,0-1-1,0 0 0,0 1 0,0-1 1,0 1-1,0-1 0,1 0 0,6-26 236,5 12 248,0 1 1,1 0-1,1 0 0,0 2 0,1 0 1,0 0-1,1 2 0,0 0 1,31-14-1,-45 23-374,0 0 0,0 0 0,0 0-1,0 0 1,0 1 0,0-1 0,0 0 0,0 1 0,1 0 0,-1 0 0,0-1 0,0 1 0,0 0 0,0 1-1,1-1 1,-1 0 0,0 1 0,0-1 0,0 1 0,0 0 0,0-1 0,0 1 0,0 0 0,0 0 0,0 1 0,0-1-1,0 0 1,-1 1 0,1-1 0,2 4 0,-1-1-75,-1 1 0,0 0 0,0 0 0,0 0 0,-1 0 0,0 0 0,0 0 0,0 0 0,0 0 0,-1 0 0,0 8 0,0-12 130,0-31 581,1 30-707,1 1 1,-1-1-1,0 1 1,1-1-1,-1 1 0,0-1 1,1 1-1,-1 0 1,0 0-1,0-1 1,1 1-1,-1 0 1,0 0-1,0 0 1,0 1-1,0-1 1,-1 0-1,3 3 0,3 3 16,1-1 0,0 1 0,0-1 0,1 0 0,0 0 0,0-1 0,0 0 0,1-1 0,15 6 0,-15-9-31,-1 0 0,0-1 0,0 0 0,1-1 1,-1 0-1,0 0 0,0-1 0,0 0 0,0 0 0,0-1 1,-1 0-1,1 0 0,-1-1 0,13-8 0,-11 5 15,-2 1 0,1-1 1,-1-1-1,0 1 0,0-1 0,-1-1 0,0 1 0,-1-1 0,0 0 0,0 0 0,5-16 1,0-12 526,-1-1 1,-3 0-1,-1 0 1,-2 0 0,-2-55-1,-1 86-219,0 38-394,-1 31 63,2-1-1,2 1 1,4-1 0,21 90-1,-13-99 3,-7-29-60,-1 0-1,-1 1 1,-1-1 0,-2 1-1,2 35 1,-6-65 108,0 1 1,0-1-1,-1 0 1,0 1-1,0-1 1,-1 1 0,1-1-1,-1 1 1,-6-8-1,4 5-29,0 1 0,1-1-1,0 0 1,-4-12 0,4 7-7,2 0 0,-1 0 0,2 0 0,0 0 0,0 0 0,1 0 0,1 0 0,2-15 0,-3 24-3,1 0 0,0 0-1,0 0 1,1 0 0,-1 0-1,1 0 1,0 0 0,0 0 0,0 1-1,0-1 1,1 1 0,0-1-1,-1 1 1,1 0 0,0 0-1,0 1 1,1-1 0,-1 0 0,1 1-1,-1 0 1,1 0 0,0 0-1,0 0 1,-1 1 0,1-1 0,0 1-1,1 0 1,6-1 0,-3 1-17,0 0 1,0 1-1,1 0 1,-1 0-1,0 0 0,0 1 1,0 1-1,0-1 1,0 1-1,0 1 1,0-1-1,8 5 1,-12-5 12,-1 1 1,1-1 0,-1 1-1,1-1 1,-1 1 0,0 0-1,0 1 1,0-1 0,0 0-1,-1 1 1,0-1 0,1 1-1,-1 0 1,-1 0 0,1 0-1,0 0 1,-1 0 0,0 0-1,0 0 1,0 1 0,-1-1-1,1 0 1,-1 9 0,-1-11-12,1-1 0,-1 1 1,1 0-1,-1-1 0,0 0 0,0 1 1,0-1-1,0 1 0,0-1 1,0 0-1,0 0 0,0 0 0,0 0 1,-1 1-1,1-2 0,0 1 1,-1 0-1,1 0 0,-1 0 0,1-1 1,-1 1-1,1 0 0,-1-1 1,1 0-1,-1 1 0,0-1 0,1 0 1,-1 0-1,1 0 0,-1 0 1,0 0-1,-2 0 0,-4 0-457,0 0 0,1-1-1,-1 1 1,0-1 0,1-1 0,-11-2 0,-11-13-4679</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3.763"/>
    </inkml:context>
    <inkml:brush xml:id="br0">
      <inkml:brushProperty name="width" value="0.05" units="cm"/>
      <inkml:brushProperty name="height" value="0.05" units="cm"/>
      <inkml:brushProperty name="color" value="#F6630D"/>
    </inkml:brush>
  </inkml:definitions>
  <inkml:trace contextRef="#ctx0" brushRef="#br0">0 14 2289,'0'0'18667,"4"-9"-17609,-1 5-1022,-1 6 234,-2 14-300,-2 3 71,2 0 0,1 0 0,0-1 0,1 1 0,1 0 0,1 0 1,0-1-1,2 0 0,8 21 0,1-12-54,1 0-1,22 27 1,-37-53-54,0 0 0,0 0 0,-1 0 0,1 0 0,0 0 0,0 0 0,0 0 0,0 0-1,0 0 1,0-1 0,0 1 0,1 0 0,-1-1 0,0 1 0,0-1 0,0 1 0,1-1 0,-1 0 0,0 0 0,0 1 0,1-1 0,-1 0 0,0 0-1,3 0 1,-1-1 6,-1 0 0,1 0 0,-1 0-1,1 0 1,-1 0 0,1-1-1,-1 1 1,0-1 0,0 1-1,0-1 1,3-3 0,5-6-13,0-1-1,-1 0 1,11-19 0,-15 23-24,13-31 240,-8 19 1758,-9 21-1866,0 0 0,0 1 0,0-1 0,-1 1 0,1-1-1,-1 1 1,1-1 0,-1 1 0,1-1 0,-1 1 0,0 0-1,0-1 1,0 1 0,0 0 0,0-1 0,0 3 0,13 137-1264</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4.107"/>
    </inkml:context>
    <inkml:brush xml:id="br0">
      <inkml:brushProperty name="width" value="0.05" units="cm"/>
      <inkml:brushProperty name="height" value="0.05" units="cm"/>
      <inkml:brushProperty name="color" value="#F6630D"/>
    </inkml:brush>
  </inkml:definitions>
  <inkml:trace contextRef="#ctx0" brushRef="#br0">1 43 20073,'0'0'3250,"33"-42"-3490,-25 42-609,1 18-479,-5 6-817,-4 2-6675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4.591"/>
    </inkml:context>
    <inkml:brush xml:id="br0">
      <inkml:brushProperty name="width" value="0.05" units="cm"/>
      <inkml:brushProperty name="height" value="0.05" units="cm"/>
      <inkml:brushProperty name="color" value="#F6630D"/>
    </inkml:brush>
  </inkml:definitions>
  <inkml:trace contextRef="#ctx0" brushRef="#br0">0 0 18056,'0'0'2636,"11"18"-2500,34 56 0,-44-72-130,1 1 1,-1-1-1,1 1 0,-1 0 0,0 0 0,0-1 1,0 1-1,0 0 0,0 0 0,-1 0 0,0 0 1,1 0-1,-1 0 0,0 0 0,0 0 0,-1 4 0,0 5-25,1-11 611,1-12 134,0 7-720,1-1 0,0 1 1,0-1-1,0 1 1,1 0-1,-1-1 1,1 1-1,0 1 1,0-1-1,0 0 0,1 1 1,-1-1-1,1 1 1,0 0-1,0 1 1,0-1-1,0 0 1,0 1-1,1 0 1,-1 0-1,1 1 0,-1-1 1,7-1-1,-4 3-6,1 1 0,-1-1 0,0 1 0,0 0 0,0 1 0,-1 0 0,1 0 0,0 0 0,0 1 0,-1 0 0,0 0 0,0 1 0,0-1 0,0 1 0,0 1 0,-1-1 0,1 1 0,6 8 0,40 28-632,-43-41-4214,0-8 3280,5-15 2080,-13 20-728,2-3 717,1 0 0,-1 0-1,1 0 1,1 1 0,-1-1 0,0 1 0,1 0 0,7-5 0,-10 9-402,1-1 0,0 1 0,0 0 0,0 0 0,0 0 0,1 0 0,-1 0 0,0 1 0,0-1 1,0 1-1,1 0 0,-1 0 0,0 0 0,0 1 0,0-1 0,1 1 0,-1 0 0,0 0 0,0 0 0,0 0 1,4 2-1,10 6-108,0-1 0,-1 2 0,0 0 0,-1 1 0,0 1 0,0 0 0,19 22 0,1 6 62,44 64-1,-72-94-44,-1 0-1,0 0 1,0 0-1,-1 1 1,-1 0-1,0 0 1,0 0-1,-1 0 1,0 1-1,-1-1 1,-1 1-1,0 0 1,0 15-1,-3-27 85,1-1 0,0 1 0,0-1 0,-1 0 0,1 1 0,0-1 0,0 0 0,0 0 0,0 0 0,-1 1 0,1-1 0,1 0 0,-1-1 0,0 1 0,0 0 0,0 0 0,0-2 0,-3-7-35,2-2 0,0 1 0,0 0 0,0 0 0,2-1 0,-1 1 0,2 0 0,-1-1 0,2 1 0,-1 0 0,2-1 0,-1 1 0,1 0 0,1 1 0,7-17 0,-2 13-91,0-1 0,1 2 0,1-1 0,0 1 0,22-20-1,74-50-760,-20 16-675,-81 55-875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5.321"/>
    </inkml:context>
    <inkml:brush xml:id="br0">
      <inkml:brushProperty name="width" value="0.05" units="cm"/>
      <inkml:brushProperty name="height" value="0.05" units="cm"/>
      <inkml:brushProperty name="color" value="#F6630D"/>
    </inkml:brush>
  </inkml:definitions>
  <inkml:trace contextRef="#ctx0" brushRef="#br0">0 1 19273,'0'0'3201,"46"0"-3201,-17 0 0,0 0 0,4 0 0,4 0-992,1 0-1265,-9 0-2657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05.874"/>
    </inkml:context>
    <inkml:brush xml:id="br0">
      <inkml:brushProperty name="width" value="0.05" units="cm"/>
      <inkml:brushProperty name="height" value="0.05" units="cm"/>
    </inkml:brush>
  </inkml:definitions>
  <inkml:trace contextRef="#ctx0" brushRef="#br0">90 0 14343,'0'0'5706,"-2"3"-5396,-28 42-312,24-39 28,1 1-1,-1 0 0,2 0 1,-1 1-1,1-1 0,-5 12 1,4-3 1,1 0 0,1 0 1,0 0-1,1 0 0,1 1 0,0-1 1,1 1-1,3 22 0,-2-37-51,0-1-1,-1 0 1,1 0 0,0 0-1,0 0 1,0 0 0,0 0-1,0-1 1,0 1-1,0 0 1,0 0 0,0-1-1,0 1 1,0 0 0,0-1-1,0 1 1,1-1-1,-1 0 1,0 1 0,0-1-1,1 0 1,-1 0-1,0 0 1,0 0 0,3 0-1,40 1-919,-35-1 553,40-1-2255,1 0-2106</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5.943"/>
    </inkml:context>
    <inkml:brush xml:id="br0">
      <inkml:brushProperty name="width" value="0.05" units="cm"/>
      <inkml:brushProperty name="height" value="0.05" units="cm"/>
      <inkml:brushProperty name="color" value="#F6630D"/>
    </inkml:brush>
  </inkml:definitions>
  <inkml:trace contextRef="#ctx0" brushRef="#br0">0 105 17240,'0'0'3903,"39"9"-3871,121 35-27,-154-43-4,-1 0 0,0 1 0,0 0-1,1 1 1,-1-1 0,0 1 0,-1 0-1,1 0 1,0 0 0,-1 0 0,0 1-1,0 0 1,0 0 0,0 0 0,0 1-1,-1-1 1,5 8 0,0 2-1,-2-5 247,-1-1 0,1 1 0,-2 1 0,1-1 0,-1 1 0,5 19-1,-10-58 113,3 0 0,0 0-1,9-43 1,-9 63-436,1-1 0,0 1 0,0 0 0,1 0 0,0 0 0,0 1 0,1-1 0,0 1 0,1 0 0,0 1 0,0-1 0,0 1 1,1 0-1,15-11 0,-15 14-141,0 1 0,0-1 1,0 2-1,0-1 0,1 1 1,0 0-1,-1 0 0,1 1 1,0 0-1,0 1 0,15 0 1,-13 0 47,1 1 1,0 0 0,-1 1 0,1 1-1,-1-1 1,0 1 0,0 1 0,10 5-1,-15-7 192,-1 1-1,0 0 1,0 0 0,0 1-1,0-1 1,-1 1-1,0 0 1,1 0-1,-1 0 1,-1 0-1,1 1 1,0-1-1,-1 1 1,0-1 0,0 1-1,-1 0 1,1 0-1,-1 0 1,0 0-1,0 0 1,-1 0-1,1 0 1,-1 0-1,0 0 1,-1 1-1,1-1 1,-1 0 0,0 0-1,0 0 1,-1 0-1,1-1 1,-1 1-1,0 0 1,-1-1-1,1 1 1,-1-1-1,0 1 1,0-1 0,-5 6-1,-5 0 199,9-7-198,0-1 1,1 1-1,-1 0 0,1 0 0,0 0 0,0 0 1,0 0-1,0 1 0,0-1 0,1 1 0,0 0 1,-1 0-1,1 0 0,1 0 0,-1 0 1,-1 6-1,13-10-385,-5 0 287,1-1 1,-1 0-1,0 0 1,0 0-1,-1 0 1,1-1-1,0 0 1,0 0-1,-1 0 1,1-1-1,-1 1 1,0-1-1,0 0 0,0-1 1,0 1-1,0 0 1,-1-1-1,1 0 1,-1 0-1,3-5 1,-1 0 216,-1 1-1,0-1 1,-1 0 0,0 0 0,0 0 0,-1 0-1,0-1 1,-1 1 0,0-1 0,0-15 0,-1 7 1587,2 29-1410,7 34-497,-4-37 181,0-1 0,1 1-1,0-1 1,1 0 0,0 0 0,0-1-1,0 0 1,1 0 0,0-1 0,0 0-1,0 0 1,1-1 0,-1 0 0,1-1-1,12 4 1,-7-3-560,1-1 0,-1 0 0,1-1 0,-1-1 0,1 0 0,0-1 0,0 0 0,-1-1 0,20-5 0,13-11-7784</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6.274"/>
    </inkml:context>
    <inkml:brush xml:id="br0">
      <inkml:brushProperty name="width" value="0.05" units="cm"/>
      <inkml:brushProperty name="height" value="0.05" units="cm"/>
      <inkml:brushProperty name="color" value="#F6630D"/>
    </inkml:brush>
  </inkml:definitions>
  <inkml:trace contextRef="#ctx0" brushRef="#br0">67 53 16151,'0'0'7148,"-11"-10"-6932,-33-30-208,43 39-10,1 1 0,0 0 0,0 0 0,0 0 1,-1-1-1,1 1 0,0 0 0,0 0 0,-1 0 0,1 0 1,0 0-1,0 0 0,-1 0 0,1 0 0,0 0 0,-1-1 1,1 1-1,0 0 0,0 0 0,-1 0 0,1 0 0,0 1 1,-1-1-1,1 0 0,0 0 0,0 0 0,-1 0 0,1 0 0,0 0 1,0 0-1,-1 0 0,1 1 0,0-1 0,0 0 0,0 0 1,-1 0-1,1 0 0,0 1 0,0-1 0,0 0 0,-1 0 1,1 1-1,0-1 0,0 0 0,0 0 0,0 1 0,0-1 1,0 0-1,0 0 0,-1 1 0,1-1 0,0 0 0,0 1 1,0-1-1,0 0 0,0 0 0,0 1 0,0-1 0,1 1 1,-2 23-6,2-18 4,-2 36 9,3 0 1,1-1-1,2 1 0,19 69 1,-15-80-707,-2 0 1,-1 0-1,-1 0 1,1 51-1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6.602"/>
    </inkml:context>
    <inkml:brush xml:id="br0">
      <inkml:brushProperty name="width" value="0.05" units="cm"/>
      <inkml:brushProperty name="height" value="0.05" units="cm"/>
      <inkml:brushProperty name="color" value="#F6630D"/>
    </inkml:brush>
  </inkml:definitions>
  <inkml:trace contextRef="#ctx0" brushRef="#br0">0 4 17272,'0'0'3540,"34"-1"-3481,230-1-886,-127 6-2024,7 0-1500,-48-4 11937,-96 25-6159,-4 115-2096</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6.941"/>
    </inkml:context>
    <inkml:brush xml:id="br0">
      <inkml:brushProperty name="width" value="0.05" units="cm"/>
      <inkml:brushProperty name="height" value="0.05" units="cm"/>
      <inkml:brushProperty name="color" value="#F6630D"/>
    </inkml:brush>
  </inkml:definitions>
  <inkml:trace contextRef="#ctx0" brushRef="#br0">34 83 21226,'0'0'3057,"-33"-82"-3121,41 86-1040,8 20 639,1 9-607,-9 6-881,-8 2-4786</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7.266"/>
    </inkml:context>
    <inkml:brush xml:id="br0">
      <inkml:brushProperty name="width" value="0.05" units="cm"/>
      <inkml:brushProperty name="height" value="0.05" units="cm"/>
      <inkml:brushProperty name="color" value="#F6630D"/>
    </inkml:brush>
  </inkml:definitions>
  <inkml:trace contextRef="#ctx0" brushRef="#br0">247 69 12982,'0'0'9404,"-37"14"-8988,-115 48-202,148-61-211,0 1-1,0 0 1,0 0 0,0 1-1,0-1 1,0 1 0,1 0-1,-1 0 1,1 0 0,0 0-1,0 1 1,0-1 0,-2 6-1,3-7-2,2 1-1,-1 0 1,0 0-1,0 0 0,1-1 1,0 1-1,-1 0 0,1 0 1,0 0-1,1 0 1,0 5-1,0 8-2,-1-14-17,1 1 1,-1 0-1,1-1 0,0 1 1,0 0-1,0-1 1,0 1-1,1-1 1,-1 1-1,1-1 1,-1 0-1,1 0 1,0 0-1,0 0 1,0 0-1,0 0 1,0 0-1,0 0 1,0-1-1,1 1 1,-1-1-1,1 0 1,-1 1-1,1-1 1,-1-1-1,1 1 1,0 0-1,0 0 1,-1-1-1,1 0 1,0 1-1,5-2 0,-4 2-21,1 0-1,0-1 0,0 0 0,0 0 0,0-1 0,-1 1 0,1-1 0,0 0 0,0 0 0,-1 0 0,1-1 0,-1 0 0,1 0 1,-1 0-1,0 0 0,0-1 0,0 0 0,6-5 0,-7 4 23,0 0 0,0 0 0,0 0 0,-1 0 0,0-1 0,0 0 0,0 1 0,0-1 0,-1 0 0,0 0 0,0 0 0,0 0-1,0 0 1,-1 0 0,0 0 0,0 0 0,0 0 0,-1 0 0,0 0 0,0 1 0,0-1 0,0 0 0,-1 0 0,0 0 0,0 1 0,0-1 0,0 1 0,-1 0 0,0-1 0,0 1 0,0 0 0,0 1 0,0-1 0,-1 1 0,0-1 0,0 1 0,0 0 0,0 0 0,0 1 0,-1-1 0,1 1 0,-1 0 0,1 0 0,-9-2 0,-25-1-620,11 4-3743</inkml:trace>
  <inkml:trace contextRef="#ctx0" brushRef="#br0" timeOffset="1">964 0 18729,'0'0'2465,"104"0"-2337,-38 2-128,-12 0-112,-5-2-1473,-20 0-1440,-20 0-3602</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7.624"/>
    </inkml:context>
    <inkml:brush xml:id="br0">
      <inkml:brushProperty name="width" value="0.05" units="cm"/>
      <inkml:brushProperty name="height" value="0.05" units="cm"/>
      <inkml:brushProperty name="color" value="#F6630D"/>
    </inkml:brush>
  </inkml:definitions>
  <inkml:trace contextRef="#ctx0" brushRef="#br0">1 10 9028,'0'0'11525,"170"0"-11765,-108 0-96,-4-4-1249,-4-2-3425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8.276"/>
    </inkml:context>
    <inkml:brush xml:id="br0">
      <inkml:brushProperty name="width" value="0.05" units="cm"/>
      <inkml:brushProperty name="height" value="0.05" units="cm"/>
      <inkml:brushProperty name="color" value="#F6630D"/>
    </inkml:brush>
  </inkml:definitions>
  <inkml:trace contextRef="#ctx0" brushRef="#br0">179 4 16520,'0'0'6891,"-4"-3"-6755,1 3-140,1 0 1,-1-1 0,0 1-1,1 0 1,-1 1 0,1-1-1,-1 0 1,0 1-1,1-1 1,-1 1 0,1 0-1,-1 0 1,1 0 0,0 0-1,-1 0 1,1 1-1,0-1 1,0 1 0,0-1-1,0 1 1,0 0 0,0 0-1,0 0 1,1 0-1,-3 2 1,-48 64-27,44-56 28,1 1 0,0 0-1,1 1 1,1-1 0,0 1 0,0 0-1,-2 21 1,2-3-18,2 0 1,1 40-1,2-71-7,0 1 0,0 0 0,0-1 0,1 1-1,-1-1 1,1 1 0,-1 0 0,1-1 0,-1 1 0,1-1 0,0 0-1,0 1 1,0-1 0,0 1 0,0-1 0,0 0 0,0 0 0,0 0 0,1 0-1,-1 0 1,0 0 0,1 0 0,2 2 0,1-1-48,0 0 0,1 0 0,0 0 0,-1 0 1,1-1-1,12 1 0,0-1-106,1 0 1,0-2 0,29-4-1,-43 5 179,1-2 0,-1 1 0,0 0 0,1-1 1,-1 0-1,0-1 0,0 1 0,0-1 0,0 0 0,-1 0 0,1 0 0,-1-1 0,1 1 0,-1-1 0,-1 0 0,1 0 0,0-1 1,-1 1-1,0-1 0,0 0 0,0 0 0,3-9 0,-3 4 81,0 0 0,0 0 0,-1-1 0,-1 1 0,0-1 0,0 0 0,-1 1 0,-1-1 0,1 0 0,-2 1 1,-2-13-1,2 16-68,-1 0 1,1 0-1,-1 0 1,-1 1-1,1-1 1,-1 1-1,0 0 1,-1 0-1,0 0 1,-7-6 0,-58-48 149,66 57-233,-5 3-2337,-3 3-1302</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8.616"/>
    </inkml:context>
    <inkml:brush xml:id="br0">
      <inkml:brushProperty name="width" value="0.05" units="cm"/>
      <inkml:brushProperty name="height" value="0.05" units="cm"/>
      <inkml:brushProperty name="color" value="#F6630D"/>
    </inkml:brush>
  </inkml:definitions>
  <inkml:trace contextRef="#ctx0" brushRef="#br0">5 0 19833,'0'0'6771,"-4"0"-6099,24 2-6066,-3 0-3842</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29.532"/>
    </inkml:context>
    <inkml:brush xml:id="br0">
      <inkml:brushProperty name="width" value="0.05" units="cm"/>
      <inkml:brushProperty name="height" value="0.05" units="cm"/>
      <inkml:brushProperty name="color" value="#F6630D"/>
    </inkml:brush>
  </inkml:definitions>
  <inkml:trace contextRef="#ctx0" brushRef="#br0">225 87 12262,'0'0'8518,"0"-10"-8246,0-65 654,-46 73-558,39 4-372,0 0-1,1 0 1,-1 0 0,0 1-1,0 0 1,1 0-1,0 0 1,0 1-1,0 0 1,0 1 0,-9 8-1,6-5 4,1 0-1,0 1 0,1-1 1,0 2-1,0-1 1,-8 17-1,13-22 2,0-1-1,0 0 1,1 1-1,0-1 1,-1 1-1,1 0 1,0-1-1,1 1 1,-1 0-1,1-1 1,0 1 0,0 0-1,0 0 1,0 0-1,1-1 1,-1 1-1,1 0 1,0-1-1,0 1 1,0-1-1,1 1 1,-1-1-1,1 1 1,0-1-1,0 0 1,0 0-1,0 0 1,1 0 0,-1 0-1,1 0 1,-1-1-1,1 1 1,5 2-1,89 38-12,1 0-60,-88-38 40,0 1 0,-1 0 0,0 0 0,0 1 0,0 0 1,-1 1-1,8 8 0,-15-15 0,1 1 1,-1-1 0,0 1-1,0 0 1,1-1-1,-1 1 1,0 0 0,0-1-1,-1 1 1,1 0 0,0 0-1,-1 0 1,1 0 0,-1 0-1,1 0 1,-1 0-1,0 0 1,0 0 0,0 0-1,0 3 1,-1-3 18,0-1 0,0 1-1,0-1 1,0 1 0,0-1 0,0 0 0,0 1-1,0-1 1,-1 0 0,1 0 0,-1 0 0,1 0-1,0 0 1,-1 0 0,0 0 0,1 0 0,-1-1-1,-2 2 1,-9 1 10,-1 0 0,1-1 0,-1 0 0,-21 0 0,29-2-3,-23 1 42,-4 1 449,0-1-1,-41-6 1,71 5-447,1-1 0,-1 0 0,0 1 0,1-1 0,-1 0 0,0-1 0,1 1 0,-1 0 0,1-1 0,0 0 0,-1 1 0,1-1 0,0 0 0,0 0 0,0 0 0,0 0 0,1-1 0,-1 1 0,0 0 0,1-1 0,0 1 0,0-1 0,-1 1 0,1-1 0,1 0 0,-1 0 0,0 1 0,0-5 0,0 2-63,1-1-1,-1 0 1,1 0-1,0 0 1,1 0-1,-1 1 1,1-1-1,0 0 1,1 0-1,-1 1 1,1-1-1,0 1 0,4-8 1,4-2-223,2 0 1,0 1 0,0 0-1,24-19 1,31-37-859,-61 64 1002,-1-1 0,0 0 1,-1 0-1,0-1 0,0 1 0,0-1 0,-1 0 1,4-15-1,-7 23 99,1-1 0,-1 1 1,0-1-1,1 1 0,-1-1 1,0 1-1,0-1 0,0 0 1,0 1-1,1-1 0,-1 1 1,0-1-1,0 1 0,0-1 1,0 0-1,0 1 1,0-1-1,0 1 0,-1-1 1,1 1-1,0-1 0,0 0 1,0 1-1,-1-1 0,1 1 1,0-1-1,0 1 0,-1-1 1,1 1-1,0-1 0,-1 1 1,1 0-1,-1-1 0,1 1 1,-1-1-1,1 1 0,-1 0 1,1-1-1,-1 1 0,1 0 1,-2-1-1,-24 9-2279,25-8 2137,-38 18-6740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33.193"/>
    </inkml:context>
    <inkml:brush xml:id="br0">
      <inkml:brushProperty name="width" value="0.05" units="cm"/>
      <inkml:brushProperty name="height" value="0.05" units="cm"/>
      <inkml:brushProperty name="color" value="#F6630D"/>
    </inkml:brush>
  </inkml:definitions>
  <inkml:trace contextRef="#ctx0" brushRef="#br0">88 1 19657,'0'0'4773,"-6"19"-4672,0-1-101,-14 43 72,2 0 0,-15 106 0,29-119 35,4 87 0,2-114-86,1-1 0,0 0 0,1 0 0,2 0 0,0 0 0,16 36 0,-6-28-50,1 0 1,1-1-1,1 0 1,2-2 0,0 0-1,2-2 1,0 0 0,2-2-1,0 0 1,2-2 0,0-1-1,1-1 1,0-1 0,2-2-1,37 14 1,-63-27-26,36 7-1146,-42-37-2418,-8 6-3038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06.215"/>
    </inkml:context>
    <inkml:brush xml:id="br0">
      <inkml:brushProperty name="width" value="0.05" units="cm"/>
      <inkml:brushProperty name="height" value="0.05" units="cm"/>
    </inkml:brush>
  </inkml:definitions>
  <inkml:trace contextRef="#ctx0" brushRef="#br0">26 3 12262,'0'0'6744,"14"0"-6704,5-1-39,-3 0-5,0 0 1,1 1 0,-1 1 0,0 0 0,18 4-1,-33-4 2,1-1 0,0 1 0,0-1 0,0 1 0,0 0 0,-1 0 0,1 0 0,0 0-1,-1 0 1,1 0 0,-1 0 0,1 0 0,-1 1 0,0-1 0,1 0 0,-1 1 0,0 0-1,0-1 1,0 1 0,0 0 0,0-1 0,-1 1 0,1 0 0,0 0 0,-1 0 0,1-1 0,-1 1-1,0 0 1,0 0 0,1 0 0,-1 0 0,-1 0 0,1 0 0,0 0 0,0 0 0,-1-1-1,1 1 1,-1 0 0,1 0 0,-1 0 0,0 0 0,0-1 0,0 1 0,-1 2 0,-2 3 15,0 0 1,0 0 0,-1-1 0,0 1 0,0-1-1,0 0 1,-1 0 0,-12 9 0,-125 67 362,142-81-269,20-1 74,205-11-533,-105 7-3434,-58 0-3297</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34.835"/>
    </inkml:context>
    <inkml:brush xml:id="br0">
      <inkml:brushProperty name="width" value="0.05" units="cm"/>
      <inkml:brushProperty name="height" value="0.05" units="cm"/>
      <inkml:brushProperty name="color" value="#F6630D"/>
    </inkml:brush>
  </inkml:definitions>
  <inkml:trace contextRef="#ctx0" brushRef="#br0">0 23 17656,'0'0'2881,"5"-2"-2830,-2 1-44,0 0 1,0 0-1,0 0 0,0 0 1,1 1-1,-1 0 0,0-1 1,0 1-1,1 1 0,-1-1 0,0 0 1,0 1-1,0-1 0,1 1 1,-1 0-1,0 0 0,0 1 1,0-1-1,0 0 0,0 1 0,-1 0 1,1 0-1,4 3 0,1 1 47,-1 1 0,0-1 0,-1 1 0,1 0-1,-1 0 1,-1 1 0,10 15 0,-14-19 54,1-1 1,-1 1-1,0-1 0,-1 1 1,1 0-1,-1-1 1,1 1-1,-1 0 0,0 0 1,-1 4-1,1-6-73,-1 0 1,1 0-1,0 1 0,0-1 0,0 0 1,0 1-1,0-1 0,1 0 1,-1 1-1,0-1 0,1 0 0,0 0 1,0 0-1,0 1 0,0-1 0,0 0 1,0 0-1,0 0 0,1 0 0,-1-1 1,0 1-1,3 2 0,2 0-31,0-1 0,1 0 0,-1 0 1,0 0-1,1-1 0,0 0 0,0 0 0,0 0 0,-1-1 0,1 0 0,1-1 0,-1 1 0,0-1 0,0-1 0,0 1 0,0-1 0,0-1 0,0 1 0,-1-1 0,1 0 0,0-1 1,8-4-1,-8 4-1,-1 0 1,0 0 0,0-1-1,0 1 1,0-2 0,0 1 0,-1-1-1,0 1 1,0-1 0,0-1-1,-1 1 1,1-1 0,-1 0 0,-1 0-1,1 0 1,-1 0 0,0-1-1,0 1 1,-1-1 0,0 0 0,0 1-1,1-10 1,-3-64 487,0 79-70,0 22-573,0-3 152,0 0-1,1 0 0,1 1 0,1-1 1,6 20-1,-7-31-23,1 0 0,-1-1 0,1 0 0,1 0 0,-1 0 0,1 0 1,0 0-1,1-1 0,-1 0 0,1 0 0,0 0 0,0 0 0,1-1 0,-1 0 0,1 0 0,12 6 1,-13-8-8,0 0 0,0-1 0,0 1 0,0-1 0,1 0 0,-1-1 0,0 0 1,1 1-1,-1-1 0,0-1 0,1 1 0,-1-1 0,6-2 0,64-22-86,-48 11 31,0 0 0,-2-2 0,0-1-1,0-1 1,-2-1 0,36-37 0,-57 54 84,0 1 0,0-1 0,1 1 0,-1 0 0,0 0 0,1 0 0,-1 0 0,1 0 0,0 0 0,-1 1 0,1-1 0,0 1-1,-1 0 1,1 0 0,0 0 0,-1 0 0,1 0 0,0 0 0,-1 1 0,1-1 0,0 1 0,-1 0 0,1 0 0,-1 0 0,1 0 0,-1 0 0,0 1 0,1-1 0,-1 1 0,0 0 0,0-1 0,0 1 0,2 3 0,1-1-1,0 0 1,-1 0 0,1 1 0,-1 0-1,-1 0 1,1 0 0,-1 0-1,1 0 1,-1 1 0,-1-1-1,1 1 1,-1 0 0,2 9 0,-3-12 0,-1 0-1,1 0 1,-1-1 0,0 1 0,0 0 0,0 0 0,0 0 0,0 0 0,-1-1 0,1 1 0,-1 0 0,0 0 0,0-1 0,0 1-1,0-1 1,0 1 0,-1-1 0,1 1 0,-1-1 0,0 0 0,-3 4 0,0-3-4,-1 0 0,1 0-1,-1-1 1,0 0 0,1 0 0,-1-1 0,0 0-1,-13 2 1,3 0-4,8-2-2,0 1 0,-1-1 1,1 0-1,0-1 0,-1 0 1,1 0-1,-10-2 0,35 0 49,0 0-1,1 0 1,-1 2-1,1 0 1,20 4-1,-13-2-34,45-1-1,-48-4-18,1-1-1,-1 0 1,-1-2 0,23-8 0,-31 9-58,0 0 1,-1-1-1,0-1 0,0 0 1,-1 0-1,0-1 0,20-17 1,-28 22 76,-1 0 1,1 0 0,-1-1-1,1 1 1,-1 0 0,0-1 0,0 1-1,0-1 1,-1 0 0,1 0-1,-1 0 1,0 0 0,0 0 0,-1 0-1,1 0 1,-1 0 0,0 0-1,0 0 1,0 0 0,0 0 0,-1 0-1,1 0 1,-3-7 0,1 8 11,1 0-1,-1 0 1,1 0 0,-1 0-1,0 1 1,0-1 0,0 1 0,-1-1-1,1 1 1,-1 0 0,1 0 0,-1 0-1,0 0 1,1 1 0,-1-1 0,0 1-1,0-1 1,0 1 0,0 0 0,-1 0-1,1 1 1,0-1 0,0 1 0,-1-1-1,1 1 1,0 0 0,0 0 0,-1 0-1,-5 2 1,5-1-15,-1 0 0,0 1 0,1-1 0,0 1 0,-1 0 0,1 0 0,0 1 0,0-1 0,0 1 0,0 0 0,1 0 0,-1 0 0,1 1 0,0-1 0,0 1 0,0 0 0,0 0 0,1 0 0,-1 0 0,1 0 0,0 0 0,0 1 0,1-1 0,-1 1 0,1-1 0,0 1 0,0 0 0,1-1 0,-1 1 0,1 0 1,0 0-1,1-1 0,-1 1 0,2 7 0,-1-10-1,0 1 0,1 0 1,-1 0-1,1-1 1,-1 1-1,1-1 1,0 0-1,0 1 1,0-1-1,0 0 0,0 0 1,1 0-1,-1 0 1,0-1-1,1 1 1,0-1-1,-1 1 1,6 1-1,58 17 16,-55-17-12,27 5-114,0-2-1,0-1 1,0-2-1,1-2 1,69-6-1,-105 4 85,0 1-1,0 0 0,0-1 1,0 1-1,0-1 0,0 0 1,-1 0-1,1 0 0,0 0 1,0-1-1,-1 1 0,1-1 1,-1 0-1,1 1 0,-1-1 1,0 0-1,0 0 0,0-1 1,0 1-1,2-3 0,-1-2 91,0 1-1,-1-1 0,0 0 1,0 0-1,-1 0 0,2-13 1,-2 15 25,-1 3-59,1 0 0,0 1 1,-1-1-1,1 0 0,0 1 0,0-1 1,1 1-1,-1-1 0,0 1 0,0-1 1,1 1-1,-1 0 0,1 0 0,-1 0 1,1-1-1,-1 1 0,1 1 1,0-1-1,0 0 0,-1 0 0,1 1 1,0-1-1,0 1 0,0-1 0,0 1 1,-1 0-1,1 0 0,0 0 0,2 0 1,64 2-93,-61-2 78,-4 0-17,0 1 1,0-1 0,0 1 0,0-1 0,0 1 0,0 0 0,0 0 0,0 1 0,0-1-1,0 0 1,0 1 0,-1 0 0,1-1 0,0 1 0,-1 0 0,0 1 0,1-1 0,-1 0-1,0 1 1,0-1 0,0 1 0,-1-1 0,1 1 0,1 3 0,0 3 18,-1-1 0,1 1 1,-2 0-1,1 0 0,-1 0 0,0 0 1,-1 13-1,0-20-13,0-1 0,0 1 0,1-1 1,-1 1-1,1-1 0,-1 1 0,1-1 0,-1 0 1,1 1-1,0-1 0,0 0 0,0 1 0,0-1 0,0 0 1,0 0-1,0 0 0,0 0 0,0 0 0,0 0 1,1 0-1,-1 0 0,0 0 0,1-1 0,-1 1 1,1 0-1,-1-1 0,1 1 0,-1-1 0,1 0 0,-1 1 1,1-1-1,2 0 0,62 1-74,-45-1-16,19-1-922,0-1 1,56-11-1,7-11-3918</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35.282"/>
    </inkml:context>
    <inkml:brush xml:id="br0">
      <inkml:brushProperty name="width" value="0.05" units="cm"/>
      <inkml:brushProperty name="height" value="0.05" units="cm"/>
      <inkml:brushProperty name="color" value="#F6630D"/>
    </inkml:brush>
  </inkml:definitions>
  <inkml:trace contextRef="#ctx0" brushRef="#br0">398 1 20633,'0'0'2626,"1"18"-2280,2 19-293,2-1 0,1 1 0,21 62-1,-16-67-85,-1 1 1,-2-1-1,-1 1 0,-1 1 0,-2-1 1,-1 35-1,-3-67 13,1 0 0,-1-1 0,0 1 0,0 0 0,0-1 1,0 1-1,-1 0 0,1-1 0,0 1 0,0-1 0,0 1 0,0 0 0,-1-1 1,1 1-1,0-1 0,-1 1 0,1 0 0,0-1 0,-1 1 0,1-1 0,-1 1 0,1-1 1,0 1-1,-1-1 0,0 0 0,1 1 0,-1-1 0,1 0 0,-2 1 0,-19-4-153,-21-23 156,24 13-16,0 1 0,-1 0 0,0 2 0,-1 0 0,0 1-1,-35-11 1,46 18 27,1 0 0,0 0-1,-1 1 1,0 0-1,1 1 1,-1-1 0,1 2-1,-1-1 1,0 1 0,1 1-1,-1-1 1,1 1-1,0 1 1,0 0 0,-1 0-1,2 0 1,-1 1-1,0 1 1,1-1 0,-8 6-1,10-6 9,0 0-1,0 1 1,0-1 0,0 1-1,1 0 1,-1 0-1,1 1 1,0-1 0,1 1-1,0 0 1,0 0-1,0 0 1,0 0 0,1 0-1,0 1 1,0-1-1,1 1 1,0-1 0,0 9-1,1-14 0,0 1-1,1-1 1,-1 0 0,1 1-1,-1-1 1,1 0-1,0 0 1,0 1 0,0-1-1,-1 0 1,1 0-1,0 0 1,0 0-1,0 0 1,1 0 0,-1 0-1,0 0 1,0-1-1,0 1 1,1 0 0,-1-1-1,0 1 1,1-1-1,-1 1 1,0-1-1,1 0 1,-1 0 0,1 1-1,-1-1 1,1 0-1,1 0 1,58 1 51,-47-1-24,70-1 186,94-14 0,-49-9-1517,-91 13-1102,47-19 0,-43 10-4422</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35.622"/>
    </inkml:context>
    <inkml:brush xml:id="br0">
      <inkml:brushProperty name="width" value="0.05" units="cm"/>
      <inkml:brushProperty name="height" value="0.05" units="cm"/>
      <inkml:brushProperty name="color" value="#F6630D"/>
    </inkml:brush>
  </inkml:definitions>
  <inkml:trace contextRef="#ctx0" brushRef="#br0">28 192 14631,'0'0'8046,"24"-17"-7934,77-57-205,-94 68 68,1 1 0,-1-1-1,0-1 1,-1 1 0,10-14 0,-14 17 2,-1 1 0,1-1 0,-1 0 0,0 0 0,0 0 0,0 0 0,-1 0 0,1-1 0,-1 1 0,0 0 0,0-6 0,0 6 5,0 3 16,0-1 0,0 1 1,0 0-1,0 0 0,0-1 0,0 1 1,0 0-1,0 0 0,0 0 0,0-1 1,0 1-1,0 0 0,-1 0 0,1-1 1,0 1-1,0 0 0,0 0 1,0 0-1,0 0 0,-1-1 0,1 1 1,0 0-1,0 0 0,0 0 0,-1 0 1,1 0-1,0-1 0,0 1 0,-1 0 1,1 0-1,0 0 0,0 0 0,-1 0 1,1 0-1,0 0 0,0 0 0,-1 0 1,1 0-1,0 0 0,0 0 0,-1 0 1,1 0-1,0 0 0,0 0 0,-1 0 1,1 1-1,0-1 0,0 0 1,0 0-1,-1 0 0,1 0 0,0 0 1,-1 1-1,-9-1 0,-1 1 0,0 1 0,0-1 0,0 2 0,1 0 0,-1 0 0,1 1 1,0 0-1,0 0 0,0 1 0,1 1 0,-12 8 0,16-11 10,1 1 0,-1-1 0,1 1 1,0 1-1,0-1 0,0 0 0,1 1 0,0 0 0,-1 0 0,2 0 1,-1 0-1,0 1 0,1-1 0,0 0 0,1 1 0,-1 0 0,1-1 0,0 1 1,0 0-1,1 0 0,0 0 0,0 0 0,0-1 0,1 1 0,1 10 1,-1-15-8,0 1 0,0-1 0,-1 1 1,1-1-1,0 1 0,1-1 0,-1 0 1,0 1-1,0-1 0,0 0 0,1 0 1,-1 0-1,1 0 0,-1 0 0,1 0 1,-1 0-1,1-1 0,-1 1 0,1 0 1,0-1-1,-1 1 0,1-1 0,0 0 1,3 1-1,50 2 48,-42-4-31,37 3-570,-1-4 1,0-1-1,1-2 0,-1-3 0,47-13 0,-15-6-3340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35.996"/>
    </inkml:context>
    <inkml:brush xml:id="br0">
      <inkml:brushProperty name="width" value="0.05" units="cm"/>
      <inkml:brushProperty name="height" value="0.05" units="cm"/>
      <inkml:brushProperty name="color" value="#F6630D"/>
    </inkml:brush>
  </inkml:definitions>
  <inkml:trace contextRef="#ctx0" brushRef="#br0">100 1 19097,'0'0'3938,"-6"16"-3853,0 2-52,0 0 1,1 0-1,1 0 1,1 1-1,0 0 1,2 0-1,0 0 1,1-1-1,1 1 1,5 28-1,7-1 31,1-2 0,23 46 0,-24-62-55,0 1 1,-2 1-1,-2-1 0,0 2 1,-2-1-1,-1 1 1,2 43-1,-8-73-17,0 0 0,-1 0 0,1 0 0,0 0 1,0 0-1,-1 0 0,1-1 0,-1 1 0,1 0 0,0 0 0,-1-1 1,0 1-1,1 0 0,-1-1 0,1 1 0,-1 0 0,0-1 0,1 1 1,-1-1-1,0 1 0,0-1 0,0 1 0,1-1 0,-1 0 1,0 1-1,0-1 0,0 0 0,0 0 0,0 1 0,0-1 0,1 0 1,-3 0-1,-36 0-335,27 0 193,-56-3-1481,-2-13-2965</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36.340"/>
    </inkml:context>
    <inkml:brush xml:id="br0">
      <inkml:brushProperty name="width" value="0.05" units="cm"/>
      <inkml:brushProperty name="height" value="0.05" units="cm"/>
      <inkml:brushProperty name="color" value="#F6630D"/>
    </inkml:brush>
  </inkml:definitions>
  <inkml:trace contextRef="#ctx0" brushRef="#br0">0 275 19001,'0'0'3447,"45"-4"-3381,148-12-58,-156 12-14,0 1 0,0 2-1,0 2 1,51 7-1,-79-7 22,-1 1 0,0 0-1,0 1 1,0 0 0,-1 0-1,1 0 1,-1 1 0,1 0-1,-1 0 1,0 1 0,-1 0-1,1 1 1,-1-1 0,0 1-1,0 0 1,-1 0 0,0 1-1,0 0 1,0 0 0,-1 0-1,0 0 1,-1 1 0,1 0-1,-2 0 1,1-1 0,-1 2-1,0-1 1,0 0 0,0 16 0,-8-24-1445,-21 0-1422</inkml:trace>
  <inkml:trace contextRef="#ctx0" brushRef="#br0" timeOffset="1">543 10 19897,'0'0'3554,"0"-9"-4147,4 33 129,4 6-880,-8 4-2642</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36.756"/>
    </inkml:context>
    <inkml:brush xml:id="br0">
      <inkml:brushProperty name="width" value="0.05" units="cm"/>
      <inkml:brushProperty name="height" value="0.05" units="cm"/>
      <inkml:brushProperty name="color" value="#F6630D"/>
    </inkml:brush>
  </inkml:definitions>
  <inkml:trace contextRef="#ctx0" brushRef="#br0">0 67 18360,'0'0'3693,"22"14"-3490,63 45-147,-83-58-53,0 0 0,0 1 0,-1-1 0,1 0 0,-1 1 0,1-1 0,-1 1 0,0 0 0,0-1 0,1 1 0,-1 0 0,0 0 1,0-1-1,-1 1 0,1 0 0,0 0 0,-1 0 0,1 0 0,-1 0 0,1 0 0,-1 0 0,0 4 0,-3-3 112,7-20-95,3 5-53,1 0 0,0 1-1,0 0 1,1 0 0,1 1 0,16-14 0,-15 13 46,-10 10-6,0 0 0,-1 1 0,1-1 0,0 0 0,0 1 0,0-1 0,0 0 0,0 1 0,0 0 0,-1-1 0,1 1 0,0-1 0,0 1 0,0 0 0,1 0 0,-1-1 0,0 1 0,0 0 0,0 0 0,0 0 0,0 0 0,0 0 0,0 1 0,0-1 0,0 0 0,0 0 0,0 1 0,0-1 0,0 0 0,0 1 0,0-1 0,0 1 0,0-1 0,-1 1 0,2 1 0,26 32-113,-16-18 123,-6-10-9,0 0 0,0-1 0,1 0 0,0 0 1,0 0-1,0-1 0,1 0 0,-1 0 0,1-1 0,0 0 0,0-1 0,0 1 1,1-1-1,-1-1 0,0 0 0,1 0 0,8-1 0,1 0 59,0-1 0,0 0 1,0-2-1,0 0 0,-1-1 0,34-12 0,-41 12-41,0 0 0,0-1 0,-1 0 0,1 0 0,-1-1-1,0 0 1,12-12 0,-17 14-31,0 0 0,-1 0 0,0 0 0,0-1 0,0 0 0,0 0 0,-1 1 0,1-2 1,-1 1-1,-1 0 0,1 0 0,-1 0 0,0-1 0,0 1 0,0-1 0,-1-9 0,0 14-32,-20 15-238,19-12 270,-20 13-8,2 1 0,-27 28 0,41-39 21,0 0-1,1 1 0,0-1 0,0 1 0,1 0 0,-1 0 1,1 0-1,0 1 0,1-1 0,0 1 0,0 0 0,0-1 1,1 1-1,-1 12 0,2-18-8,0-1 1,0 1-1,0 0 1,0 0-1,1-1 1,-1 1-1,0 0 1,1 0-1,-1-1 1,0 1-1,1 0 1,-1-1-1,1 1 1,-1-1-1,0 1 1,1 0-1,0-1 1,-1 1-1,1-1 1,-1 1-1,1-1 1,0 0-1,-1 1 1,1-1-1,0 0 0,-1 1 1,1-1-1,0 0 1,0 0-1,0 1 1,29 2-17,-22-3 15,28 3-196,1-2 0,-1-1 0,0-2 1,0-2-1,0-1 0,0-2 0,-1-1 0,0-2 0,0-1 0,44-22 0,-33 4-3339,-15-3-2445</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37.114"/>
    </inkml:context>
    <inkml:brush xml:id="br0">
      <inkml:brushProperty name="width" value="0.05" units="cm"/>
      <inkml:brushProperty name="height" value="0.05" units="cm"/>
      <inkml:brushProperty name="color" value="#F6630D"/>
    </inkml:brush>
  </inkml:definitions>
  <inkml:trace contextRef="#ctx0" brushRef="#br0">149 0 20345,'0'0'4437,"20"8"-4274,-7-4-157,1 1-7,0 0 0,0 1 1,-1 0-1,0 1 0,0 0 0,-1 1 1,22 18-1,-5 0 10,-18-18-6,-1 1 1,0 0-1,0 1 1,-1 0-1,0 1 1,-1 0-1,0 0 0,7 14 1,-14-24-37,-1 0 0,1 0 1,-1 0-1,1 0 1,-1 0-1,1 0 0,-1 0 1,0 0-1,1 0 0,-1 0 1,0 0-1,0 1 0,0-1 1,0 0-1,0 0 0,0 0 1,0 0-1,-1 0 0,1 0 1,0 0-1,0 0 0,-1 0 1,1 0-1,-1 0 0,1 0 1,-1 0-1,1 0 1,-1 0-1,0 0 0,1 0 1,-1 0-1,0-1 0,0 1 1,0 0-1,1 0 0,-1-1 1,0 1-1,0-1 0,0 1 1,0-1-1,0 1 0,-2 0 1,-4 0-119,0 0 1,0-1 0,0 1 0,0-1-1,-12-2 1,0 1 183,-10 0-349,-49-9 1,-2-1 215,74 11 109,0 0 0,1 1 0,-1 0 0,0 0 0,0 0 0,1 0 0,-1 1 0,1 0 0,-1 0 0,1 1 0,0-1 1,0 1-1,0 0 0,0 1 0,0-1 0,1 1 0,0 0 0,-1 0 0,-4 7 0,4-5 38,0 0 0,1 1 0,-1-1 0,1 1-1,1 0 1,-1 0 0,1 1 0,1-1 0,-1 0 0,1 1 0,1 0 0,-1 0 0,0 13-1,3-20-43,-1 0-1,0 0 1,1-1-1,-1 1 0,1 0 1,0 0-1,-1 0 0,1 0 1,0-1-1,-1 1 0,1 0 1,0 0-1,0-1 1,0 1-1,0-1 0,0 1 1,0-1-1,-1 1 0,1-1 1,0 1-1,0-1 1,0 0-1,1 0 0,-1 0 1,0 1-1,0-1 0,0 0 1,0 0-1,2-1 0,43 2 128,-34-2-72,40 0 31,-1-2 0,73-14 0,-84 9-1552,66-25-1,-50 10-3138</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37.441"/>
    </inkml:context>
    <inkml:brush xml:id="br0">
      <inkml:brushProperty name="width" value="0.05" units="cm"/>
      <inkml:brushProperty name="height" value="0.05" units="cm"/>
      <inkml:brushProperty name="color" value="#F6630D"/>
    </inkml:brush>
  </inkml:definitions>
  <inkml:trace contextRef="#ctx0" brushRef="#br0">121 1 17064,'0'0'5608,"28"23"-5411,1-1-124,-3-2 6,0 2 0,-1 0 0,-2 1 0,0 1 0,24 35 0,-34-38-64,-1 0 1,0 1-1,-2 0 0,-1 1 0,-1 0 1,0 1-1,-2-1 0,-1 1 0,-1 0 1,-1 1-1,-1-1 0,-1 0 0,-3 29 0,1-37-2,-2 0-1,0 1 1,-1-1-1,0 0 1,-1-1-1,-1 1 1,-1-1-1,0 0 0,-1 0 1,0-1-1,-1 0 1,-1-1-1,0 0 1,-1 0-1,0-1 1,-23 18-1,9-9-185,0-2 1,-1 0-1,-1-2 1,-1-1-1,0-1 1,-1-2-1,-56 18 1,60-25-2973</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38.928"/>
    </inkml:context>
    <inkml:brush xml:id="br0">
      <inkml:brushProperty name="width" value="0.05" units="cm"/>
      <inkml:brushProperty name="height" value="0.05" units="cm"/>
      <inkml:brushProperty name="color" value="#F6630D"/>
    </inkml:brush>
  </inkml:definitions>
  <inkml:trace contextRef="#ctx0" brushRef="#br0">149 2 14150,'0'0'7081,"0"0"-7055,-1 0 0,0-1 0,1 1 0,-1 0 0,1 0 0,-1 0 0,0 0 0,1 0 0,-1 0 0,0 0 0,1 0 0,-1 0 0,0 0 1,1 0-1,-1 1 0,1-1 0,-1 0 0,1 0 0,-1 1 0,0-1 0,1 0 0,-1 1 0,1-1 0,-1 0 0,1 1 0,-1-1 0,1 1 0,0-1 0,-1 1 0,1-1 0,-1 1 0,1 0 0,-10 8-2,1 0 1,1 0-1,-1 1 0,2 0 1,-1 0-1,2 1 0,-1 0 0,1 0 1,1 1-1,0-1 0,1 1 1,0 0-1,1 0 0,-3 14 1,0 20 79,1 0 0,3 70 0,2-103-87,1 9 7,1-1 1,1 0-1,1 0 0,0 0 1,2 0-1,1-1 1,0 0-1,1 0 1,12 18-1,2 1-58,1-2-1,2-1 1,44 49-1,-98-85-941,0-7-1071,1-1 0,-37-16 0,-6-7-10989</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2.114"/>
    </inkml:context>
    <inkml:brush xml:id="br0">
      <inkml:brushProperty name="width" value="0.05" units="cm"/>
      <inkml:brushProperty name="height" value="0.05" units="cm"/>
      <inkml:brushProperty name="color" value="#F6630D"/>
    </inkml:brush>
  </inkml:definitions>
  <inkml:trace contextRef="#ctx0" brushRef="#br0">17 8 17480,'0'0'3538,"-17"0"-3618,26 0 80,28 0 128,9 0-32,12 0-16,4 0-80,-4 0-336,-4-2-369,-5 1-767,-16-3-1954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06.915"/>
    </inkml:context>
    <inkml:brush xml:id="br0">
      <inkml:brushProperty name="width" value="0.05" units="cm"/>
      <inkml:brushProperty name="height" value="0.05" units="cm"/>
    </inkml:brush>
  </inkml:definitions>
  <inkml:trace contextRef="#ctx0" brushRef="#br0">129 0 9524,'0'0'6411,"26"5"-6131,80 16-112,-105-21-157,1 1-1,-1-1 0,1 0 0,-1 1 0,1-1 0,-1 1 0,0-1 0,1 1 1,-1 0-1,0-1 0,1 1 0,-1 0 0,0 0 0,0 0 0,0 0 0,1 0 0,-1 0 1,0 0-1,-1 1 0,1-1 0,0 0 0,0 0 0,0 1 0,-1-1 0,1 1 0,-1-1 1,1 1-1,-1-1 0,0 0 0,1 1 0,-1 0 0,0-1 0,0 1 0,0-1 1,0 1-1,0-1 0,0 1 0,-1-1 0,0 3 0,0 5 92,1-3-76,0-1 0,0 0-1,-1 1 1,0-1 0,0 0-1,0 0 1,0 0 0,-1 0-1,0 0 1,0 0 0,0 0-1,-1-1 1,0 1 0,0-1-1,0 0 1,-7 8 0,1-4-27,0-1 1,-1 0 0,0-1 0,0 0 0,0 0-1,-22 7 1,11-6 31,-1 0 0,-45 7-1,14-4 124,51-10-64,3-1-90,0-1 0,-1 1 0,1 0-1,0-1 1,0 1 0,0 0 0,0-1-1,0 1 1,1 0 0,-1 0-1,0 0 1,0 0 0,1 0 0,-1 0-1,1 1 1,-1-1 0,0 0 0,1 1-1,2-1 1,3-3-43,93-45-814,-65 34-1785,-1-2 0,0-1 0,-2-2 0,51-38 0,-79 54 2842,15-14 4318,-7 0 7310,-16 18-11817,0 1 0,1-1 0,-1 1 0,0 0 0,1 0 0,-1 0 0,1 1 0,-1-1 0,1 1 1,0 0-1,0 0 0,0 0 0,0 0 0,0 0 0,0 1 0,0-1 0,1 1 0,0 0 0,-1 0 0,1 0 0,-3 6 0,1-3-8,0 1 1,0-1-1,1 1 0,0 0 0,1 0 0,0 0 0,0 0 0,0 1 0,1-1 0,-1 9 0,2-13-9,-1 0-1,1 1 1,0-1-1,1 0 1,-1 1-1,0-1 0,1 0 1,0 1-1,0-1 1,0 0-1,0 0 1,0 0-1,0 0 1,5 6-1,-3-7-103,0 1 0,1-1-1,-1 0 1,1 0 0,0-1 0,0 1-1,0-1 1,0 0 0,0 0 0,0 0-1,0 0 1,4-1 0,24 4-2318,-6-1-2393</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2.455"/>
    </inkml:context>
    <inkml:brush xml:id="br0">
      <inkml:brushProperty name="width" value="0.05" units="cm"/>
      <inkml:brushProperty name="height" value="0.05" units="cm"/>
      <inkml:brushProperty name="color" value="#F6630D"/>
    </inkml:brush>
  </inkml:definitions>
  <inkml:trace contextRef="#ctx0" brushRef="#br0">1 17 15863,'0'0'3418,"36"11"-3047,116 38-262,-145-47-111,-1 1 1,1-1-1,-1 1 0,0 0 1,0 0-1,0 1 0,-1 0 0,1 0 1,-1 0-1,0 0 0,0 1 1,0 0-1,-1 0 0,6 8 0,-8-8 81,0 0 0,0 0 0,0 0 0,-1 1-1,1-1 1,-1 0 0,-1 0 0,1 1-1,-1-1 1,0 8 0,0-13-72,0-1 17,-1-13 184,2 0 1,-1 0-1,7-28 1,-6 37-219,1 0 1,0 0-1,0-1 0,1 1 1,0 0-1,0 1 1,0-1-1,0 1 0,1-1 1,-1 1-1,1 0 1,0 0-1,6-4 0,-2 2-178,0 0-1,1 1 0,-1 0 0,1 1 0,0-1 0,0 2 0,14-5 0,-8 5-736,1 0 0,0 1 1,0 1-1,0 0 0,0 1 0,24 4 0,-6 2-3426</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2.814"/>
    </inkml:context>
    <inkml:brush xml:id="br0">
      <inkml:brushProperty name="width" value="0.05" units="cm"/>
      <inkml:brushProperty name="height" value="0.05" units="cm"/>
      <inkml:brushProperty name="color" value="#F6630D"/>
    </inkml:brush>
  </inkml:definitions>
  <inkml:trace contextRef="#ctx0" brushRef="#br0">87 0 13046,'0'0'7566,"-15"18"-7443,-43 55-78,57-71-51,-1-1-1,1 1 1,0 0-1,0 0 1,0 0-1,0 0 1,0 0-1,0 0 1,0 0-1,0 0 1,1 0 0,-1 3-1,1-4-12,0-1 1,0 1-1,0-1 0,0 1 0,1-1 0,-1 1 1,0-1-1,0 1 0,0-1 0,1 0 1,-1 1-1,0-1 0,0 1 0,1-1 1,-1 0-1,0 1 0,1-1 0,-1 0 1,1 1-1,-1-1 0,0 0 0,1 0 0,-1 0 1,1 1-1,-1-1 0,1 0 0,-1 0 1,1 0-1,-1 0 0,0 0 0,2 0 1,33-4-963,-34 4 1019,4-1-89,0-1 0,0 1 1,-1-1-1,1 0 1,0 0-1,-1-1 0,0 1 1,1-1-1,-1 0 0,0 0 1,-1-1-1,1 1 0,0-1 1,-1 0-1,0 0 0,5-8 1,-5 8 278,-1-1 0,0 1 0,0-1-1,0 0 1,0 1 0,-1-1 0,0 0 0,0 0 0,0 0 0,0-7 0,-1 11 308,0 23-290,-1-5-680,1-4 613,0 1 0,1 0-1,0-1 1,4 18 0,-4-27-330,0-1 1,0 0-1,1 1 1,-1-1-1,1 0 1,0 0-1,0 1 1,4 4-1,-4-6-227,0 0 0,0 0-1,0-1 1,0 1 0,1-1 0,-1 1 0,0-1-1,1 0 1,-1 0 0,1 0 0,-1 0-1,1 0 1,3 0 0,8 0-10227</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3.261"/>
    </inkml:context>
    <inkml:brush xml:id="br0">
      <inkml:brushProperty name="width" value="0.05" units="cm"/>
      <inkml:brushProperty name="height" value="0.05" units="cm"/>
      <inkml:brushProperty name="color" value="#F6630D"/>
    </inkml:brush>
  </inkml:definitions>
  <inkml:trace contextRef="#ctx0" brushRef="#br0">274 301 15751,'0'0'2204,"4"11"-1609,-5-12-554,1 0 1,-1-1-1,0 1 0,1 0 1,-1 0-1,0 0 0,0 0 1,0-1-1,0 1 0,0 0 1,0 0-1,0 1 0,-1-1 1,1 0-1,0 0 0,0 1 1,-1-1-1,1 0 0,-1 1 1,1-1-1,0 1 0,-1 0 1,1 0-1,-1-1 0,1 1 1,-1 0-1,1 0 0,0 0 1,-1 0-1,-1 1 1,-62 0 573,48-1-602,8 1 37,-1-1 0,1 1 0,0 1 0,0-1 0,0 1 0,0 1 0,0 0 0,0 0 0,-16 9 0,21-9-33,1-1 0,-1 1 0,1 0 0,-1 0 0,1 0 0,0 0 0,0 0 0,0 1 0,1-1 0,-1 1 0,1 0 0,0 0 0,0 0 0,0 0 0,0 0 0,1 0 0,0 1 0,0-1 0,0 0 0,0 1 0,1-1 0,-1 7 0,2-8-15,-1 0 0,1 0 0,0-1 0,-1 1 1,1 0-1,0 0 0,1-1 0,-1 1 0,0-1 0,1 1 0,-1-1 0,1 0 0,0 0 0,0 1 0,0-1 0,0 0 1,0-1-1,0 1 0,1 0 0,-1 0 0,0-1 0,1 0 0,0 1 0,-1-1 0,1 0 0,0 0 0,-1-1 0,4 2 0,11 2-16,0 0 0,0-1-1,23 1 1,8-1-431,0-1 1,0-2-1,73-11 1,-99 7 183,-1 0 0,1-1 1,-1-2-1,0 0 1,-1-1-1,1-1 0,-2-1 1,1 0-1,-2-2 1,20-14-1,-30 18 264,0 1 1,0-1-1,-1 0 0,0-1 1,-1 0-1,1 0 0,-2 0 1,1-1-1,-1 0 0,-1 0 1,0 0-1,0-1 0,-1 1 1,2-13-1,0-12 850,-1-1-1,-2 1 1,-3-37-1,0 23 949,-11 112-680,11-57-1123,-4 43 7,2 1 1,3 0 0,7 75 0,14-65 57,-17-52-446,0 0 0,-1 0 0,0 0 0,-1 1 0,0 0 0,0-1 0,0 10 0,-2-8-3353</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3.606"/>
    </inkml:context>
    <inkml:brush xml:id="br0">
      <inkml:brushProperty name="width" value="0.05" units="cm"/>
      <inkml:brushProperty name="height" value="0.05" units="cm"/>
      <inkml:brushProperty name="color" value="#F6630D"/>
    </inkml:brush>
  </inkml:definitions>
  <inkml:trace contextRef="#ctx0" brushRef="#br0">1 8 13862,'0'0'5229,"25"-1"-5407,8 0 314,24-3-851,0 3-1,0 2 0,93 15 0,-148-16 877,1 1-1,0-1 0,-1 1 1,1 0-1,-1 0 1,0 0-1,1 0 1,-1 1-1,0-1 1,1 1-1,-1-1 1,0 1-1,0 0 1,0 0-1,-1 0 0,1 0 1,0 0-1,-1 0 1,3 5-1,-2-1 127,0 0-1,-1 0 1,1 0 0,-1 0-1,-1 0 1,1 10-1,-1-10-421,0 1-1,1 0 1,0-1-1,0 1 0,1-1 1,2 10-1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3.977"/>
    </inkml:context>
    <inkml:brush xml:id="br0">
      <inkml:brushProperty name="width" value="0.05" units="cm"/>
      <inkml:brushProperty name="height" value="0.05" units="cm"/>
      <inkml:brushProperty name="color" value="#F6630D"/>
    </inkml:brush>
  </inkml:definitions>
  <inkml:trace contextRef="#ctx0" brushRef="#br0">21 7 19577,'0'0'2961,"-21"-6"-4193,50 36 319,0 1-1040,0 3-3105</inkml:trace>
  <inkml:trace contextRef="#ctx0" brushRef="#br0" timeOffset="1">394 245 8580,'0'0'12758,"-207"114"-12902,207-86 144,0-4-32,0-3 32,20-7-881,9-4-79,5-8-1217,-1-2-400,0 0 336,0-12-673</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4.317"/>
    </inkml:context>
    <inkml:brush xml:id="br0">
      <inkml:brushProperty name="width" value="0.05" units="cm"/>
      <inkml:brushProperty name="height" value="0.05" units="cm"/>
      <inkml:brushProperty name="color" value="#F6630D"/>
    </inkml:brush>
  </inkml:definitions>
  <inkml:trace contextRef="#ctx0" brushRef="#br0">0 122 1281,'0'0'9567,"12"-17"-7081,37-53-42,-48 68-2306,1 1-1,-1-1 1,0 0 0,1 1 0,0-1-1,-1 1 1,1-1 0,0 1 0,-1 0-1,1 0 1,0 0 0,0 0-1,0 0 1,4-1 0,-5 2-111,0 0 0,0 0 0,0 0 0,1 0 0,-1 0 0,0 0 0,0 0 0,0 1 0,0-1 0,0 0 0,1 1 0,-1-1 0,0 1 0,0-1 0,0 1 0,0 0 0,0-1 0,1 2 0,2 2-33,-1 0 1,0 0-1,0 0 1,0 0-1,0 0 1,-1 1-1,3 6 1,-3-7 194,4 19-49,3 11-56,-8-33-81,-1 0 0,0 0-1,1 0 1,-1 0 0,0-1 0,1 1 0,-1 0 0,1 0 0,-1 0 0,1 0-1,0-1 1,-1 1 0,1 0 0,0-1 0,-1 1 0,1-1 0,0 1 0,0-1-1,0 1 1,-1-1 0,1 1 0,0-1 0,0 0 0,0 1 0,1-1 0,7 0-1,1-1 1,-1 0 0,0-1 0,0 0 0,0 0 0,0-1 0,-1 0 0,1-1-1,-1 0 1,11-6 0,7-8 180,42-34 0,-37 27 303,-31 24-478,1 0 0,0 0-1,0 0 1,0 0 0,0 1 0,0-1 0,0 0 0,0 1 0,0-1 0,0 0 0,0 1 0,0-1 0,0 1 0,0 0 0,0-1-1,1 1 1,-1 0 0,0 0 0,0 0 0,0 0 0,1 0 0,-1 0 0,0 0 0,0 0 0,0 0 0,0 0 0,1 1 0,-1-1 0,0 0-1,0 1 1,0-1 0,0 1 0,0-1 0,0 1 0,0 0 0,0 0 0,0-1 0,0 1 0,1 2 0,2 3 47,0 0 1,-1 1-1,0 0 1,0 0-1,4 13 1,-6-13-34,1-1 0,0 0 0,1 0 1,-1 0-1,1 0 0,6 9 0,-2-9-239,0 0-1,0-1 1,1 0-1,0-1 1,-1 0-1,1 0 1,1 0-1,-1-1 1,0 0-1,1-1 0,0 0 1,14 2-1,23 1-5085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4.768"/>
    </inkml:context>
    <inkml:brush xml:id="br0">
      <inkml:brushProperty name="width" value="0.05" units="cm"/>
      <inkml:brushProperty name="height" value="0.05" units="cm"/>
      <inkml:brushProperty name="color" value="#F6630D"/>
    </inkml:brush>
  </inkml:definitions>
  <inkml:trace contextRef="#ctx0" brushRef="#br0">126 308 16327,'0'0'5211,"0"16"-5070,-13 238 766,13-254-924,1 1 0,-1 0 0,0-1 0,1 1-1,-1-1 1,0 1 0,1-1 0,-1 1 0,1-1 0,-1 1-1,1-1 1,-1 1 0,1-1 0,-1 1 0,1-1 0,0 0-1,-1 1 1,1-1 0,0 0 0,-1 0 0,1 1 0,0-1-1,-1 0 1,1 0 0,0 0 0,-1 0 0,1 0-1,0 0 1,-1 0 0,1 0 0,0 0 0,-1 0 0,1 0-1,0 0 1,-1-1 0,1 1 0,0 0 0,0-1 0,2 1-100,0-1 0,-1 0 0,1 1 0,0-1 0,-1 0 1,1 0-1,-1-1 0,1 1 0,3-3 0,-2-1 49,-1 1 1,-1-1-1,1 1 0,-1-1 1,1 0-1,-1 0 0,-1 0 0,1 0 1,-1 0-1,0-1 0,0 1 1,0 0-1,-1 0 0,1-1 0,-2 1 1,1 0-1,-2-9 0,1 4 155,0 0-1,-1 0 1,-1 1-1,0-1 1,0 0-1,0 1 1,-2 0-1,-7-14 1,-50-54 969,44 58-697,2 0 0,0-2 0,-18-31 0,33 51-349,0-1-1,-1 0 1,1 0 0,0 0 0,0 0-1,1 0 1,-1 0 0,0 0-1,1 0 1,-1 0 0,1 0 0,0-1-1,0 1 1,0 0 0,0 0 0,0 0-1,0 0 1,0-1 0,1 1 0,-1 0-1,1 0 1,-1 0 0,1 0 0,0 0-1,0 0 1,0 0 0,0 0 0,0 0-1,1 1 1,-1-1 0,0 0 0,1 1-1,-1-1 1,1 1 0,2-2 0,6-3-30,-1 1 0,1 0 0,0 1 1,0 0-1,21-4 0,-14 3 7,146-32-552,10-4-693,-171 41 2149,-14 13-845,0 0 0,1 1 0,0 0 0,1 1-1,1 1 1,0-1 0,1 1 0,1 1-1,1 0 1,0 0 0,1 0 0,0 0-1,2 1 1,0-1 0,1 1 0,1 0-1,1 0 1,0 0 0,1 0 0,1 0-1,1-1 1,0 1 0,2-1 0,0 0 0,8 19-1,61 115 86,-47-101-89,29 73-1,-54-118-56,6 25 44,-7-30-38,-1 1 1,0-1 0,0 1-1,0 0 1,0-1 0,0 1-1,0 0 1,0-1 0,0 1-1,0-1 1,-1 1 0,1 0-1,0-1 1,0 1 0,-1-1-1,1 1 1,0 0 0,0-1-1,-1 1 1,1-1 0,-1 1-1,1-1 1,0 1 0,-1-1-1,1 0 1,-1 1 0,1-1 0,-1 0-1,1 1 1,-1-1 0,0 0-1,1 1 1,-1-1 0,1 0-1,-1 0 1,0 0 0,1 0-1,-1 0 1,1 1 0,-1-1-1,0 0 1,0-1 0,-44-1-1198,-15-9-1814</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5.120"/>
    </inkml:context>
    <inkml:brush xml:id="br0">
      <inkml:brushProperty name="width" value="0.05" units="cm"/>
      <inkml:brushProperty name="height" value="0.05" units="cm"/>
      <inkml:brushProperty name="color" value="#F6630D"/>
    </inkml:brush>
  </inkml:definitions>
  <inkml:trace contextRef="#ctx0" brushRef="#br0">0 47 18392,'0'0'3618,"245"-26"-3474,-162 22-144,20 0-32,-12 0-1745,-8-5-3473</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5.496"/>
    </inkml:context>
    <inkml:brush xml:id="br0">
      <inkml:brushProperty name="width" value="0.05" units="cm"/>
      <inkml:brushProperty name="height" value="0.05" units="cm"/>
      <inkml:brushProperty name="color" value="#F6630D"/>
    </inkml:brush>
  </inkml:definitions>
  <inkml:trace contextRef="#ctx0" brushRef="#br0">1 0 21962,'0'0'1745,"25"138"-1697,-13-67 32,5-2-64,-1-6 32,1-7-64,-1-6 96,-3-7-144,-9-5 64,-4-12-480,0-8-785,-13-12-1296,-24-6-6691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5.929"/>
    </inkml:context>
    <inkml:brush xml:id="br0">
      <inkml:brushProperty name="width" value="0.05" units="cm"/>
      <inkml:brushProperty name="height" value="0.05" units="cm"/>
      <inkml:brushProperty name="color" value="#F6630D"/>
    </inkml:brush>
  </inkml:definitions>
  <inkml:trace contextRef="#ctx0" brushRef="#br0">25 126 5154,'0'0'18313,"-3"-3"-17982,1 0-256,2 2-63,-1 0 0,1 0-1,0 0 1,-1 1 0,1-1 0,-1 0 0,0 0 0,1 1 0,-1-1 0,0 0 0,1 1-1,-1-1 1,0 1 0,0-1 0,1 1 0,-1-1 0,0 1 0,0-1 0,0 1-1,0 0 1,0 0 0,1-1 0,-1 1 0,0 0 0,-1 0 0,1 0-28,5 0-558,75-1 97,0-4-1,-1-3 0,0-4 1,0-3-1,121-40 1,-195 53 435,-1 1 166,1 0-1,-1 0 1,1 0 0,-1 0 0,1 0-1,0 0 1,-1 1 0,7 0 0,-9 0-88,0 1 0,0-1 0,1 1 0,-1 0 0,0-1 1,0 1-1,0 0 0,0 0 0,0 0 0,0 0 0,0 0 0,0 0 1,0 0-1,0 0 0,0 0 0,0 0 0,-1 0 0,1 1 0,-1-1 1,1 0-1,-1 1 0,1-1 0,-1 0 0,0 1 0,1 2 0,3 18 60,-1 1 0,0 1 0,-2-1-1,-2 27 1,1-22-70,0 0-1,6 37 0,-6-64-55,1 1-1,-1-1 0,0 1 0,0-1 1,1 1-1,-1-1 0,1 1 0,-1-1 1,1 1-1,0-1 0,0 1 0,-1-1 1,1 0-1,0 0 0,0 1 0,0-1 1,0 0-1,1 0 0,-1 0 0,0 0 1,0 0-1,1 0 0,-1 0 0,3 0 1,-2 0 0,0-1 0,1 0-1,-1 0 1,0 0 0,1 0 0,-1 0 0,1-1 0,-1 1 0,0-1 0,0 1 0,1-1 0,-1 0 0,0 0 0,3-2 0,10-6-134,-1 0 1,-1-1-1,21-19 1,-29 25 81,28-31 18,-25 25 115,0 2 0,1-1 1,0 1-1,11-8 0,-20 16-47,1 0 1,0-1-1,0 1 0,0 0 1,0 0-1,0-1 0,0 1 0,-1 0 1,1 0-1,0 0 0,0 0 1,0 0-1,0 0 0,0 0 1,0 0-1,0 1 0,0-1 1,0 0-1,0 0 0,-1 1 1,1-1-1,0 1 0,0-1 1,0 1-1,-1-1 0,1 1 1,0-1-1,0 1 0,-1 0 1,1-1-1,-1 1 0,1 0 1,-1 0-1,1-1 0,0 3 1,19 34 62,-14-24-61,-4-9-4,1-1-1,0 1 1,0-1 0,0 1-1,0-1 1,0 0-1,1 0 1,0 0-1,-1-1 1,1 1-1,0-1 1,0 0 0,1 0-1,-1 0 1,0-1-1,0 0 1,10 2-1,4 0 5,1-1-1,-1-1 0,22-2 0,-14 1-14,-6 0-111,0-1-1,0-1 0,0 0 1,-1-2-1,1 0 0,28-11 0,-42 14 109,-1-1 0,0-1-1,0 1 1,0-1-1,0 0 1,0 0 0,0 0-1,-1-1 1,1 0-1,-1 1 1,0-2-1,-1 1 1,1 0 0,0-1-1,-1 0 1,0 1-1,0-1 1,-1-1 0,0 1-1,1 0 1,-2-1-1,1 1 1,-1-1-1,1 1 1,-1-1 0,-1 1-1,1-7 1,-1-36 2018,0 47-1590,-15 15-330,4-3-57,1 1 0,0 1 0,-10 17 0,17-25-21,0-1 0,1 1 0,0 0 1,0 0-1,0 0 0,0 0 1,1 0-1,0 0 0,0 0 0,0 1 1,1-1-1,-1 0 0,1 1 0,1 5 1,0-9-8,0 0 1,0 0-1,0 0 0,0 0 1,1-1-1,-1 1 1,1-1-1,-1 1 0,1-1 1,-1 1-1,1-1 1,0 0-1,-1 0 0,1 0 1,0 0-1,0 0 1,0 0-1,0 0 0,0-1 1,0 1-1,0-1 1,0 1-1,0-1 1,1 0-1,-1 0 0,3 0 1,5 1 2,58 7-707,1-3 0,-1-3 0,73-8 0,-135 6 514,87-8-5000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07.337"/>
    </inkml:context>
    <inkml:brush xml:id="br0">
      <inkml:brushProperty name="width" value="0.05" units="cm"/>
      <inkml:brushProperty name="height" value="0.05" units="cm"/>
    </inkml:brush>
  </inkml:definitions>
  <inkml:trace contextRef="#ctx0" brushRef="#br0">26 14 12294,'0'0'6253,"26"-2"-5949,83-7-128,-104 8-160,0 0 0,0 1 0,1 0 0,-1 0 0,0 0 0,0 0 0,0 1 0,0 0 0,0 0 0,0 0 0,6 3 0,-9-2-13,-1-1 0,0 0 0,-1 0 0,1 1 0,0-1 0,0 0-1,0 1 1,-1-1 0,1 1 0,-1-1 0,1 0 0,-1 1 0,0 0 0,1-1-1,-1 1 1,0-1 0,0 1 0,0-1 0,0 1 0,0-1 0,-1 1 0,1 0 0,0-1-1,-1 1 1,0 2 0,0-2 5,0 1 1,0-1-1,0 0 0,0 0 0,0 0 0,0 1 0,-1-1 1,1 0-1,-1-1 0,0 1 0,1 0 0,-1 0 0,0-1 1,0 1-1,-4 2 0,-37 18 59,18-10-22,19-9-46,3-2-7,0 0 0,0 1 0,1-1-1,-1 1 1,1-1 0,-1 1 0,1 0-1,0 0 1,-1 0 0,1 0 0,0 0-1,0 0 1,0 0 0,1 1 0,-1-1-1,1 1 1,-1 0 0,-1 4 0,5-5-8,1-1 1,-1 1 0,1-1 0,-1 1 0,1-1-1,0 0 1,-1 0 0,1 0 0,0-1 0,0 1 0,0-1-1,3 1 1,2 1-6,-6-2 22,58 23 182,-59-23-172,1 0-1,-1 1 0,0-1 1,1 1-1,-1 0 0,0-1 1,0 1-1,1 0 0,-1 0 1,0 0-1,0 0 0,0 0 1,0 0-1,0 0 0,0 0 1,0 0-1,0 1 0,-1-1 0,1 0 1,0 0-1,-1 1 0,1-1 1,-1 0-1,1 1 0,-1-1 1,0 1-1,0-1 0,1 1 1,-1-1-1,0 1 0,0-1 1,0 1-1,-1-1 0,1 0 0,0 1 1,0-1-1,-1 1 0,0 1 1,-1-1 48,1 0-1,-1-1 1,0 0 0,0 1 0,1-1 0,-1 0 0,0 0 0,0 0-1,0 0 1,0 0 0,0 0 0,0-1 0,-1 1 0,-3 0-1,-38 5 227,28-4-166,-27 5 17,-33 4-2746,66-10-2488</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7.510"/>
    </inkml:context>
    <inkml:brush xml:id="br0">
      <inkml:brushProperty name="width" value="0.05" units="cm"/>
      <inkml:brushProperty name="height" value="0.05" units="cm"/>
      <inkml:brushProperty name="color" value="#F6630D"/>
    </inkml:brush>
  </inkml:definitions>
  <inkml:trace contextRef="#ctx0" brushRef="#br0">1 127 15687,'0'0'6144,"14"0"-6074,-6 0-67,-2 0-1,1-1 0,-1 2-1,1-1 1,-1 1 0,1 0 0,-1 0-1,1 0 1,-1 1 0,0 0-1,0 1 1,0-1 0,0 1 0,0 0-1,9 8 1,6 6-2,-1 0 0,0 2 0,-2 0-1,29 39 1,-39-47-4,-1 0 1,0 1-1,-1 0 0,0 0 1,-1 0-1,-1 0 0,0 1 1,0 0-1,-1 0 0,-1 0 0,1 24 1,-3-36 149,0-5 295,0-31-61,-1 11-286,1 1 1,1-1 0,1 0-1,7-28 1,-7 45-124,0 0 0,0-1 0,1 1 0,0 1 1,1-1-1,-1 0 0,1 1 0,1 0 0,-1 0 0,1 0 0,0 0 0,1 1 0,-1 0 1,1 0-1,0 0 0,0 1 0,12-7 0,-8 7-154,-1 2 0,1 0 0,0 0 0,0 0 1,0 1-1,-1 1 0,1 0 0,0 0 0,0 1 0,0 0 0,0 1 0,-1 0 0,1 0 0,0 1 0,17 8 0,-25-10 178,0 0 0,-1 0 0,1 0 0,0 0-1,0 0 1,-1 1 0,1-1 0,-1 0 0,1 1-1,-1-1 1,1 1 0,-1 0 0,0-1 0,0 1-1,0 0 1,0 0 0,0 0 0,0 0 0,0-1-1,-1 1 1,1 1 0,-1-1 0,1 0 0,-1 0-1,0 0 1,0 0 0,0 0 0,0 4 0,-2-1 162,1 0 0,-1 1 0,0-1 1,-1 0-1,1 0 0,-1 0 1,0 0-1,0 0 0,-6 5 0,8-8-142,0-1 0,0 1 0,0-1-1,1 1 1,-1 0 0,0-1 0,0 1-1,1 0 1,-1 0 0,1-1 0,0 1-1,-1 0 1,1 0 0,0 0 0,0 0-1,0 2 1,0-4-15,0 0-1,0 1 0,1-1 1,-1 0-1,0 0 0,0 1 1,0-1-1,0 0 0,0 0 1,0 1-1,0-1 0,0 0 1,0 1-1,1-1 0,-1 0 1,0 0-1,0 0 0,0 1 1,1-1-1,-1 0 0,0 0 1,0 0-1,0 1 0,1-1 1,-1 0-1,0 0 0,0 0 1,1 0-1,-1 0 1,0 0-1,0 0 0,1 1 1,-1-1-1,0 0 0,1 0 1,-1 0-1,0 0 0,0 0 1,1 0-1,-1 0 0,0 0 1,1-1-1,-1 1 0,0 0 1,0 0-1,1 0 0,-1 0 1,4 0-22,7-1-114,0 1 0,0-1 0,1-1 0,-1 0 0,0-1 0,0 0 0,12-5 0,-19 6 128,0 0 1,0 1 0,-1-1 0,1-1-1,-1 1 1,1 0 0,-1-1 0,0 0-1,0 1 1,0-1 0,0-1 0,-1 1 0,1 0-1,-1-1 1,0 1 0,0-1 0,0 0-1,0 1 1,0-1 0,-1 0 0,0 0-1,0 0 1,1-8 0,-1 3 17,0 0 95,-1 0 0,0 0 1,0 0-1,-2-15 0,1 22-53,0 0 1,1-1-1,-1 1 1,0 0-1,0-1 1,-1 1-1,1 0 1,0 0-1,-1 0 1,1 0-1,-1 0 1,1 0-1,-1 0 1,0 1-1,0-1 1,0 1-1,0-1 1,0 1-1,0 0 1,-4-2-1,6 3-48,-1 0-1,1-1 1,0 1-1,0 0 1,0 0-1,0 0 1,0-1 0,-1 1-1,1 0 1,0 0-1,0 0 1,0 0-1,-1 0 1,1-1-1,0 1 1,0 0 0,0 0-1,-1 0 1,1 0-1,0 0 1,0 0-1,-1 0 1,1 0-1,0 0 1,0 0 0,-1 0-1,1 0 1,0 0-1,0 0 1,0 0-1,-1 0 1,1 0 0,0 0-1,0 0 1,-1 0-1,1 1 1,0-1-1,0 0 1,0 0-1,-1 0 1,1 0 0,0 0-1,0 1 1,0-1-1,0 0 1,-1 0-1,1 0 1,0 1-1,0-1 1,0 0 0,0 0-1,0 0 1,0 1-1,0-1 1,0 0-1,-1 0 1,1 1 0,0-1-1,0 0 1,0 0-1,0 0 1,0 1-1,0-1 1,11 13-35,47 3 72,-48-14-30,0 0 0,0 1 0,0 0 0,16 7 0,-22-8-12,-1 0 1,0 0-1,0 0 1,0 1-1,0-1 1,-1 1-1,1 0 0,-1 0 1,1-1-1,-1 1 1,0 1-1,0-1 1,0 0-1,-1 0 1,1 1-1,-1-1 0,1 6 1,4 11 15,-1 1 1,-1 0-1,-1 0 1,1 30-1,-4-51-17,0 1 0,1-1 0,-1 1-1,0-1 1,1 1 0,-1-1 0,0 0-1,1 1 1,-1-1 0,0 1 0,1-1 0,-1 0-1,1 1 1,-1-1 0,1 0 0,-1 0 0,1 1-1,-1-1 1,1 0 0,-1 0 0,1 0 0,-1 0-1,1 0 1,-1 1 0,1-1 0,-1 0-1,1 0 1,0 0 0,-1-1 0,1 1 0,-1 0-1,1 0 1,-1 0 0,1 0 0,-1 0 0,1-1-1,-1 1 1,1 0 0,-1 0 0,1-1 0,-1 1-1,1 0 1,-1-1 0,1 0 0,24-11-6,-11 0-14,-1 0-1,-1 0 1,0-1-1,-1-1 1,15-22-1,13-17 81,-39 53-54,1 0-1,-1 0 0,0-1 1,1 1-1,-1 0 1,0 0-1,1 0 1,-1 0-1,0-1 0,1 1 1,-1 0-1,0 0 1,1 0-1,-1 0 1,0 0-1,1 0 0,-1 0 1,0 0-1,1 0 1,-1 0-1,0 0 1,1 0-1,-1 0 0,0 0 1,1 1-1,-1-1 1,0 0-1,1 0 1,-1 0-1,0 0 0,1 1 1,-1-1-1,0 0 1,0 0-1,1 1 1,-1-1-1,0 0 1,0 0-1,1 1 0,-1-1 1,0 0-1,0 1 1,0-1-1,1 1 1,11 19-79,-7-11 86,0-4-9,-1 0 0,1 0 0,0 0-1,0 0 1,0-1 0,1 0 0,0 0 0,0 0 0,0-1 0,0 0 0,0 0 0,1-1 0,-1 1 0,1-1 0,-1-1 0,1 1-1,0-1 1,0-1 0,0 1 0,0-1 0,0 0 0,0 0 0,-1-1 0,11-2 0,-14 2 5,-1 1 0,1-1 0,-1 0 0,1 0 0,-1 0 0,0 0 0,0 0 0,1 0 0,-1-1 0,0 1 0,0-1 0,0 1 0,0-1 0,0 0 0,-1 0 0,1 0 0,-1 0 0,1 0 0,-1 0 1,1 0-1,-1-1 0,0 1 0,0 0 0,0-1 0,-1 1 0,1-1 0,0-3 0,1-7 31,0-1 1,-2 1 0,1-1-1,-3-15 1,1 2 24,1 20-46,-1 1 0,0-1 0,-1 0 0,0 1 0,0-1 0,0 1 0,-1 0 0,0 0-1,0 0 1,0 0 0,-1 0 0,0 1 0,0-1 0,-1 1 0,1 0 0,-1 0 0,-7-5 0,10 8-20,3 4-290,-1-1 182,1 1 0,-1-1 0,1 0 1,0 1-1,0-1 0,-1 0 0,1 0 0,0 0 0,0 1 0,0-1 0,1 0 0,-1 0 0,0 0 0,0-1 0,0 1 0,1 0 0,-1 0 0,0-1 0,1 1 0,-1-1 0,1 1 0,1 0 0,40 11-1146,-37-10 850,47 8-2901,5-3-3399</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7.869"/>
    </inkml:context>
    <inkml:brush xml:id="br0">
      <inkml:brushProperty name="width" value="0.05" units="cm"/>
      <inkml:brushProperty name="height" value="0.05" units="cm"/>
      <inkml:brushProperty name="color" value="#F6630D"/>
    </inkml:brush>
  </inkml:definitions>
  <inkml:trace contextRef="#ctx0" brushRef="#br0">189 0 16776,'0'0'4463,"-29"17"-4044,-91 58-120,117-73-294,0 0-1,0-1 1,1 1 0,-1 0 0,1 1 0,0-1 0,0 0 0,-1 1 0,1-1-1,1 1 1,-1-1 0,0 1 0,1 0 0,-1 0 0,1 0 0,0 0 0,0 0-1,0 0 1,0 0 0,1 0 0,-1 1 0,1-1 0,0 0 0,0 0 0,0 1-1,1 4 1,0 6-6,-1-10 1,0 1-1,0-1 0,1 0 1,-1 1-1,1-1 1,0 0-1,1 1 0,-1-1 1,1 0-1,-1 0 0,1 0 1,1 0-1,-1-1 0,0 1 1,4 4-1,2-1 5,0 1 0,0-2 0,1 1 0,15 8 0,0 1 8,-24-16-10,1 0 0,-1 0 0,0 0 0,1 0 0,-1 0 0,0 0 0,1 1 0,-1-1 0,0 0 0,1 0 0,-1 0 0,0 1 0,1-1 0,-1 0 0,0 0 0,0 1 0,1-1 0,-1 0 0,0 1 0,0-1 0,0 0 0,1 1 0,-1-1 0,0 0 0,0 1 0,0-1 0,0 0 0,0 1 0,0-1 0,0 0 0,0 1 0,0-1 0,0 1 0,0-1 0,0 0 0,0 1 0,0-1 0,0 1 0,-17 4 164,-36-4 150,45-1-292,7 0-147</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8.226"/>
    </inkml:context>
    <inkml:brush xml:id="br0">
      <inkml:brushProperty name="width" value="0.05" units="cm"/>
      <inkml:brushProperty name="height" value="0.05" units="cm"/>
      <inkml:brushProperty name="color" value="#F6630D"/>
    </inkml:brush>
  </inkml:definitions>
  <inkml:trace contextRef="#ctx0" brushRef="#br0">1 21 1441,'0'0'22551,"0"-5"-22054,0-10-291,1 20-158,9 55-100,7-21 86,30 52-1,15 31 33,-56-108-199,-1 1 0,-1-1 0,0 0 0,-1 1 0,0 0 0,1 29 1,-4-43 40,0-1-1,0 1 1,0 0 0,0 0 0,0 0 0,0 0 0,0 0 0,0 0 0,0 0 0,0 0-1,-1 0 1,1 0 0,0-1 0,-1 1 0,1 0 0,0 0 0,-1 0 0,1-1 0,-1 1-1,0 0 1,1 0 0,-1-1 0,1 1 0,-1 0 0,0-1 0,0 1 0,1-1 0,-1 1 0,0-1-1,0 1 1,0-1 0,1 0 0,-1 1 0,0-1 0,0 0 0,0 0 0,0 1 0,0-1-1,0 0 1,0 0 0,-1 0 0,-29 1-5126</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8.601"/>
    </inkml:context>
    <inkml:brush xml:id="br0">
      <inkml:brushProperty name="width" value="0.05" units="cm"/>
      <inkml:brushProperty name="height" value="0.05" units="cm"/>
      <inkml:brushProperty name="color" value="#F6630D"/>
    </inkml:brush>
  </inkml:definitions>
  <inkml:trace contextRef="#ctx0" brushRef="#br0">37 59 16440,'0'0'5205,"-8"-1"-5083,5 0-87,-18-1-61,17 0 113,11 2 209,430-19-1227,-437 23 965,1 0-1,0 0 0,-1 0 1,0 0-1,0 0 0,0 0 1,-2 5-1,0 1 42,0 0-1,-1 0 0,-1 0 1,-6 13-1,6-15-31,1 0-1,-1 0 1,2 0-1,-1 0 1,1 0 0,0 1-1,1-1 1,-1 12-1,7-19-54,0 0 0,0 0-1,0-1 1,0 1 0,0-1 0,0 0-1,0 0 1,0-1 0,7-1-1,-7 1 8,-1 0-1,0 0 0,0 0 0,0-1 1,-1 0-1,1 0 0,0 0 0,-1 0 1,1 0-1,-1-1 0,0 1 0,1-1 0,-1 0 1,-1 0-1,1 0 0,0-1 0,-1 1 1,1-1-1,-1 1 0,0-1 0,0 0 0,-1 0 1,1 1-1,0-6 0,1-4 18,0 0 1,-2 0-1,1 0 0,-2 0 0,0 0 1,-2-18-1,2 29-14,-1 0 0,0 0 0,1 0 0,-1 0 0,0 0 0,0 0 0,-1 1 0,1-1 0,0 0 0,0 1 0,-1-1 0,1 0 0,-1 1 0,0 0 0,1-1 0,-1 1 0,0 0 1,0 0-1,0 0 0,0 0 0,0 0 0,0 1 0,0-1 0,0 0 0,0 1 0,0 0 0,0-1 0,-3 1 0,0-1-21,0 0-1,0 1 1,0 0 0,1 0 0,-1 0-1,0 0 1,0 1 0,0 0-1,1 0 1,-1 0 0,-8 4 0,12-5-49,0 1-1,1 0 1,-1 0 0,0-1 0,0 1 0,0 0 0,1 0 0,-1 0 0,1 0 0,-1 0 0,1 0 0,-1 0-1,1 0 1,-1 0 0,1 0 0,0 0 0,0 0 0,-1 0 0,1 3 0,1 11-4572</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49.303"/>
    </inkml:context>
    <inkml:brush xml:id="br0">
      <inkml:brushProperty name="width" value="0.05" units="cm"/>
      <inkml:brushProperty name="height" value="0.05" units="cm"/>
      <inkml:brushProperty name="color" value="#F6630D"/>
    </inkml:brush>
  </inkml:definitions>
  <inkml:trace contextRef="#ctx0" brushRef="#br0">76 1 19593,'0'0'3908,"0"7"-3889,6 67-6,-4 1-1,-9 101 0,5-157-46,-1 1-1,-1-1 0,-1 0 1,-1-1-1,0 0 0,-1 1 1,-15 26-1,22-45 31,0 0-1,0 1 1,0-1 0,0 0-1,0 1 1,-1-1 0,1 0-1,0 1 1,0-1 0,0 0 0,0 1-1,0-1 1,0 0 0,-1 0-1,1 1 1,0-1 0,0 0-1,0 0 1,-1 1 0,1-1-1,0 0 1,0 0 0,-1 1-1,1-1 1,0 0 0,-1 0 0,1 0-1,0 0 1,-1 0 0,1 1-1,0-1 1,-1 0 0,1 0-1,0 0 1,-1 0 0,1 0-1,0 0 1,-1 0 0,1 0-1,0 0 1,-1 0 0,1 0-1,0 0 1,-1-1 0,1 1 0,0 0-1,-1 0 1,1 0 0,0 0-1,0 0 1,-1-1 0,1 1-1,0 0 1,0 0 0,-1-1-1,1 1 1,0 0 0,0 0-1,-1-1 1,1 1 0,0 0 0,0 0-1,0-1 1,0 0 0,-5-22 87,4 14-90,1 0 1,0-1-1,0 1 1,1 0-1,0 0 1,1 0-1,0 0 1,0 0 0,1 1-1,0-1 1,1 1-1,0-1 1,0 1-1,1 0 1,0 1 0,0-1-1,1 1 1,0 0-1,0 0 1,0 1-1,1 0 1,0 0-1,0 0 1,1 1 0,0 0-1,0 1 1,0-1-1,13-4 1,-18 8-3,-1 1 1,1-1 0,-1 0-1,1 1 1,-1-1 0,1 1-1,-1-1 1,1 1 0,0 0-1,-1 0 1,1 1-1,-1-1 1,5 1 0,-6 0 4,0-1 0,0 1 0,1 0 1,-1-1-1,0 1 0,0 0 0,0 0 0,0 0 1,0 0-1,0 0 0,0 0 0,0 0 0,0 0 1,0 1-1,-1-1 0,1 0 0,0 0 0,0 2 1,1 5-2,-1-1 0,0 1-1,0-1 1,0 1 0,-1 0 0,0 0 0,-2 8 0,1-12 5,0 0-1,0 0 0,-1-1 1,0 1-1,0-1 0,0 0 1,0 1-1,0-1 0,-1 0 1,1 0-1,-1 0 0,0-1 1,0 1-1,0-1 0,0 1 1,0-1-1,0 0 0,-1 0 1,1-1-1,-1 1 0,0-1 1,-5 2-1,-17 6 16,0-1 0,-27 5 0,40-10-2,0-1-5,189-11-43,-119 1-132,-2-2 0,71-22 0,-105 25 99,0-1-1,0 0 1,-1-2-1,0 0 1,-1-2-1,0 0 1,-1-1-1,30-26 1,-44 35 62,-1 0 1,1-1 0,-1 1 0,0-1 0,0 1-1,-1-1 1,1 0 0,-1 0 0,0 0 0,0 0-1,-1-1 1,1 1 0,-1 0 0,0-1-1,-1 1 1,1 0 0,-1-1 0,0 1 0,-2-10-1,2 13 19,-1 1 0,1 0 0,-1 0 0,0 0-1,1 0 1,-1 0 0,0 0 0,0 0-1,0 1 1,0-1 0,1 0 0,-1 0-1,0 1 1,0-1 0,-1 0 0,1 1 0,0-1-1,0 1 1,0-1 0,0 1 0,0 0-1,-1-1 1,1 1 0,0 0 0,0 0-1,0 0 1,-2 0 0,-43-1 230,33 2-187,6-1-36,-1 0 0,1 1 0,-1-1 0,1 2 0,0-1 0,-1 1 0,1 0 0,0 1 1,0-1-1,0 1 0,1 1 0,-1-1 0,1 1 0,0 0 0,0 1 0,0 0 0,0 0 0,1 0 0,0 0 0,0 1 1,0 0-1,1 0 0,0 0 0,0 1 0,0-1 0,1 1 0,0 0 0,0 0 0,1 0 0,0 0 0,0 0 0,1 1 1,0-1-1,0 0 0,1 14 0,0-10-6,-1-6-5,1 0-1,0 0 1,0 0-1,1 0 1,0 0-1,-1 0 1,4 7 0,-3-10-7,0 0 1,1 0 0,-1 0 0,1 0 0,0-1-1,-1 1 1,1 0 0,0-1 0,0 1 0,0-1-1,0 0 1,0 1 0,0-1 0,0 0 0,1 0-1,-1-1 1,0 1 0,4 0 0,18 5 20,0-1 0,0-2 0,0 0 0,30-1 0,98-9-58,-127 4-134,-1-1 0,0-1-1,0-2 1,0 0 0,-1-1 0,25-13 0,31-18-7308,-67 33 5376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52.178"/>
    </inkml:context>
    <inkml:brush xml:id="br0">
      <inkml:brushProperty name="width" value="0.05" units="cm"/>
      <inkml:brushProperty name="height" value="0.05" units="cm"/>
      <inkml:brushProperty name="color" value="#F6630D"/>
    </inkml:brush>
  </inkml:definitions>
  <inkml:trace contextRef="#ctx0" brushRef="#br0">38 4 2417,'0'0'19553,"-6"0"-19057,-26-3 1246,53 3-2353,250 0-973,-270 0 1584,-1 1 1,1 0-1,0-1 0,-1 1 1,1 0-1,0 0 0,-1 0 1,1-1-1,-1 1 1,1 0-1,-1 0 0,0 0 1,1 0-1,-1 0 0,0 0 1,0 0-1,0 0 1,1 0-1,-1 0 0,0 0 1,0 0-1,-1 0 1,1 0-1,0 0 0,0 0 1,0 0-1,-1 1 0,1 1 16,-2 61 522,0-31-416,2 0-1,5 49 0,-5-79-134,0-1 0,1 1 0,-1 0 0,1-1 0,-1 1 0,1 0 0,0-1 1,0 1-1,0-1 0,0 1 0,1-1 0,-1 0 0,1 1 0,-1-1 0,1 0 0,0 0 0,0 0 0,0 0 0,0-1 0,0 1 0,0 0 0,0-1 0,1 0 0,-1 1 0,0-1 0,1 0 0,-1 0 0,1 0 0,0 0 0,-1-1 0,1 1 1,0-1-1,-1 0 0,1 0 0,0 0 0,-1 0 0,1 0 0,0 0 0,3-1 0,3-1-76,-1-1-1,1 0 1,0 0 0,-1 0 0,0-1 0,0 0 0,0-1-1,0 0 1,-1 0 0,10-9 0,-5 1 30,-1 0 0,0 0 1,-1-1-1,-1 0 0,14-29 0,10-14 244,-33 56-170,1 0 0,-1 0 1,1 0-1,0 0 0,0 0 0,0 1 1,0-1-1,-1 0 0,1 0 1,0 1-1,0-1 0,0 1 1,1-1-1,-1 1 0,0-1 0,0 1 1,0 0-1,0-1 0,0 1 1,0 0-1,1 0 0,-1 0 0,0 0 1,0 0-1,0 0 0,0 0 1,0 0-1,1 1 0,-1-1 1,0 0-1,0 1 0,0-1 0,0 1 1,0-1-1,0 1 0,0-1 1,0 1-1,0 0 0,0-1 0,0 1 1,0 0-1,-1 0 0,2 1 1,7 7-69,0-1 1,-1 2 0,9 13-1,-6-9 121,-4-6-70,1 2-15,0-1 0,1-1 0,18 16-1,-22-21-135,0-1 0,0 1 0,0-1-1,0 0 1,0 0 0,0-1 0,0 0 0,0 0-1,1 0 1,-1 0 0,0-1 0,6 0-1,5-1-196,0-1-1,0-1 0,-1-1 0,1 0 0,-1-1 0,0-1 1,0 0-1,21-13 0,-22 11 427,0 1 0,0 0 0,1 1 1,0 1-1,0 0 0,0 1 0,0 1 0,1 0 0,26-1 1,-41 4-62,0 0 0,1 1 0,-1-1 0,0 0 0,1 1 1,-1-1-1,0 1 0,1 0 0,-1-1 0,0 1 1,0 0-1,0 0 0,0-1 0,1 1 0,-1 0 0,0 0 1,-1 0-1,1 0 0,0 1 0,0-1 0,0 0 1,-1 0-1,1 0 0,0 3 0,1 1 48,0 0 0,-1 1 0,1-1-1,-1 0 1,-1 1 0,1-1 0,-1 7 0,0-5 22,0 1 0,0-1 0,-1 1 0,0 0 0,-1-1 0,0 1 0,0-1 0,0 0-1,-1 0 1,-7 13 0,6-15 23,0 0-1,0 0 1,-1 0-1,0 0 0,0-1 1,0 1-1,-1-1 0,0-1 1,1 1-1,-1-1 1,0 0-1,-1-1 0,1 1 1,0-1-1,-12 2 1,16-5-75,0 1 1,0-1 0,0 0 0,0-1 0,0 1 0,0 0 0,0-1 0,0 1 0,0-1 0,1 1 0,-1-1 0,1 0 0,-1 0-1,1 0 1,0 0 0,-1 0 0,1 0 0,0 0 0,0 0 0,1 0 0,-1 0 0,0-1 0,1 1 0,-1 0 0,1 0 0,0-1-1,0-3 1,0 5-50,3 15-339,-1-11 354,1 0-1,0 0 0,0 0 0,0-1 0,0 1 0,0-1 0,1 1 0,-1-1 0,1 0 0,-1 0 0,1-1 0,0 1 0,0-1 0,0 0 0,0 0 0,0 0 0,0 0 0,4-1 0,15 3-19,0-2 0,23-2-1,-20 0 70,8 1-295,0-2 1,0-2-1,36-8 0,-53 8-87,0 0-1,-1-1 1,0-1-1,0-1 1,0 0-1,-1-1 1,27-19-1,-38 24 315,0-1 0,-1 1 0,0 0 0,1-1 0,-2 0 0,1 0-1,0 0 1,-1 0 0,1 0 0,-1 0 0,0-1 0,-1 1 0,1-1 0,1-6 0,-1-3 85,0 0 1,-1 0-1,-2-21 1,1 14 251,0 20-253,0-1 0,0 1 0,-1 0 1,1-1-1,-1 1 0,1-1 0,-1 1 1,1 0-1,-1-1 0,0 1 0,0 0 1,1 0-1,-1 0 0,0 0 0,0 0 1,0 0-1,0 0 0,0 0 0,-1 0 1,1 0-1,0 0 0,0 0 0,-1 1 1,1-1-1,0 1 0,-1-1 0,1 1 0,0-1 1,-1 1-1,1 0 0,-1 0 0,1 0 1,-1-1-1,1 1 0,0 1 0,-1-1 1,1 0-1,-1 0 0,1 0 0,-2 1 1,-1 0-37,-1-1 1,1 1-1,0 0 1,0 0-1,0 0 1,-1 1-1,1 0 1,1-1-1,-1 1 1,0 1-1,0-1 1,1 0-1,-4 4 1,1 2-15,1-1 0,0 1 0,1 0 0,0 0 0,0 0 0,1 0 0,-3 13 0,4-18-11,1 0 0,1 0 0,-1 0 0,0 0 0,1 0 0,-1 0 0,1 0 0,0 0 1,0 0-1,0 1 0,1-1 0,-1 0 0,1 0 0,0 0 0,0 0 0,0 0 0,0 0 0,0 0 0,0 0 1,1 0-1,0-1 0,-1 1 0,1-1 0,0 1 0,3 2 0,4 0-4,-1 0-1,1-1 1,1 1 0,-1-2-1,1 0 1,-1 0-1,1 0 1,0-2 0,0 1-1,13 0 1,110-2-1162,-102-1 359,38-4-2280,-9-11-2196</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52.569"/>
    </inkml:context>
    <inkml:brush xml:id="br0">
      <inkml:brushProperty name="width" value="0.05" units="cm"/>
      <inkml:brushProperty name="height" value="0.05" units="cm"/>
      <inkml:brushProperty name="color" value="#F6630D"/>
    </inkml:brush>
  </inkml:definitions>
  <inkml:trace contextRef="#ctx0" brushRef="#br0">204 1 17608,'0'0'3567,"6"14"-3156,22 62-180,22 91-1,-41-133-254,8 11 48,-13-36-238,0 0 0,-1 0 0,0 0 0,-1 0-1,1 0 1,0 16 0,-4-25 115,0 1 0,0 0-1,0-1 1,-1 1 0,1-1 0,0 1-1,0-1 1,0 1 0,-1-1 0,1 0 0,0 0-1,-1 1 1,1-1 0,0 0 0,-1 0-1,1-1 1,0 1 0,0 0 0,-2-1 0,-1 1-150,-12-1 142,0-1 0,1-1 0,0 0 0,-27-10 0,31 8 387,0 1 0,0 1 0,-1 0 0,1 0 0,-1 1 0,1 1 0,-1 0 0,0 0 0,0 1 0,1 1 0,-15 2 0,23-2-253,1 1 0,-1-1-1,0 1 1,1 0 0,-1 0 0,1 0-1,0 0 1,0 0 0,-1 0 0,2 1-1,-1-1 1,0 1 0,0-1-1,1 1 1,-1 0 0,1-1 0,0 1-1,0 0 1,0 0 0,0 0-1,-1 6 1,0 4 25,-1 1 0,2 0 0,0 19-1,1-31-52,0 0 0,0 0 0,0 0 0,0 0 0,1 0 0,-1 0 0,1-1 0,0 1 0,-1 0 0,1 0 0,0-1 0,0 1 0,0-1 0,0 1 0,0 0 0,0-1 0,1 0 0,-1 1 0,0-1 0,1 0 0,-1 0 0,1 0 0,0 0 0,-1 0 0,1 0 0,0 0 0,-1 0 0,1-1-1,0 1 1,0-1 0,0 1 0,2-1 0,8 2-2,0 0 0,1-2 0,-1 1-1,14-3 1,-1 1-8,55 0-795,107-15 0,-137 8-1381,75-23-1,-64 11-3022</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52.928"/>
    </inkml:context>
    <inkml:brush xml:id="br0">
      <inkml:brushProperty name="width" value="0.05" units="cm"/>
      <inkml:brushProperty name="height" value="0.05" units="cm"/>
      <inkml:brushProperty name="color" value="#F6630D"/>
    </inkml:brush>
  </inkml:definitions>
  <inkml:trace contextRef="#ctx0" brushRef="#br0">0 0 19993,'0'0'2257,"0"120"-2129,0-90-32,0-6-80,4-4 0,4-3-32,-3-4-144,-5-7-1184</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53.254"/>
    </inkml:context>
    <inkml:brush xml:id="br0">
      <inkml:brushProperty name="width" value="0.05" units="cm"/>
      <inkml:brushProperty name="height" value="0.05" units="cm"/>
      <inkml:brushProperty name="color" value="#F6630D"/>
    </inkml:brush>
  </inkml:definitions>
  <inkml:trace contextRef="#ctx0" brushRef="#br0">46 49 19529,'0'0'3986,"-46"-49"-4098,46 53-1009,8 19-736,13 8-1040,-4 7-14631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53.583"/>
    </inkml:context>
    <inkml:brush xml:id="br0">
      <inkml:brushProperty name="width" value="0.05" units="cm"/>
      <inkml:brushProperty name="height" value="0.05" units="cm"/>
      <inkml:brushProperty name="color" value="#F6630D"/>
    </inkml:brush>
  </inkml:definitions>
  <inkml:trace contextRef="#ctx0" brushRef="#br0">0 1 17912,'0'0'3002,"20"18"-2701,58 57-186,-74-72-107,22 26 50,-21-11 193,24-50 734,-27 29-983,1 0 0,-1 0 0,1 1 0,0-1 1,0 0-1,0 1 0,0 0 0,0 0 0,1 0 1,-1 0-1,1 0 0,-1 1 0,1-1 0,0 1 1,-1 0-1,8-1 0,-6 2-7,0 1 0,0-1 0,-1 1 0,1 0 0,0 0 0,0 0 0,0 1 1,-1 0-1,1 0 0,-1 0 0,1 0 0,7 6 0,34 24-25,-22-15-544,-1-1 1,2-2 0,34 16-1,-6-12-3636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07.848"/>
    </inkml:context>
    <inkml:brush xml:id="br0">
      <inkml:brushProperty name="width" value="0.05" units="cm"/>
      <inkml:brushProperty name="height" value="0.05" units="cm"/>
    </inkml:brush>
  </inkml:definitions>
  <inkml:trace contextRef="#ctx0" brushRef="#br0">4 0 19161,'0'0'3745,"-4"2"-3536,4 2-1042,0-1-351,0 1-497</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53.925"/>
    </inkml:context>
    <inkml:brush xml:id="br0">
      <inkml:brushProperty name="width" value="0.05" units="cm"/>
      <inkml:brushProperty name="height" value="0.05" units="cm"/>
      <inkml:brushProperty name="color" value="#F6630D"/>
    </inkml:brush>
  </inkml:definitions>
  <inkml:trace contextRef="#ctx0" brushRef="#br0">0 131 16552,'0'0'4588,"14"-6"-4289,-6 2-276,-3 0-22,2 1 0,-1 0 0,0 1 0,0-1 1,1 1-1,0 0 0,-1 1 0,1-1 0,0 2 0,0-1 1,-1 1-1,1-1 0,0 2 0,12 1 0,-10 0 50,1 1 0,-1 0 0,0 0 0,-1 1 0,1 0-1,0 0 1,-1 1 0,0 0 0,0 1 0,-1 0 0,1 0 0,-1 1 0,-1-1 0,1 2-1,-1-1 1,0 1 0,-1-1 0,0 2 0,0-1 0,-1 0 0,0 1 0,0 0-1,-1 0 1,0 0 0,-1 1 0,0-1 0,2 18 0,-5-52 513,5-59 62,-3 77-632,1 0-1,0 0 1,0 0 0,0 0-1,1 1 1,0-1 0,0 1-1,1 0 1,0 0 0,5-6-1,2-2-257,1 1 0,1 0-1,25-20 1,-30 27-452,1 1 0,0 0 0,-1 0 0,18-6 1,9 3-6203</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54.250"/>
    </inkml:context>
    <inkml:brush xml:id="br0">
      <inkml:brushProperty name="width" value="0.05" units="cm"/>
      <inkml:brushProperty name="height" value="0.05" units="cm"/>
      <inkml:brushProperty name="color" value="#F6630D"/>
    </inkml:brush>
  </inkml:definitions>
  <inkml:trace contextRef="#ctx0" brushRef="#br0">9 204 15543,'0'0'3058,"5"-16"-1730,0 1-1079,4-11 98,-2-1-1,0 1 1,-2-1 0,3-38-1,-8 63-31,-4 23-272,-12 5-71,12-20 36,0 0 1,0 1-1,0-1 0,1 1 1,0 0-1,0-1 0,1 1 1,0 1-1,0-1 0,1 0 1,-1 11-1,2-15-8,-1 0 0,1 0 0,0 0 0,0 0 1,1 0-1,-1 0 0,1 0 0,-1 0 0,1 0 0,0 0 1,0 0-1,0-1 0,1 1 0,-1 0 0,1-1 0,-1 1 0,5 4 1,-3-5-2,1 0 0,0 0-1,0 0 1,0-1 0,0 1 0,0-1 0,0 0 0,0 0 0,0 0 0,0-1 0,0 0 0,7 0 0,3 1-24,0-2 0,0 0 1,-1 0-1,1-2 0,-1 1 0,1-2 0,-1 0 0,0 0 0,0-1 0,-1-1 0,1 0 0,-1-1 1,0 0-1,19-16 0,-20 14 33,0 1 0,1 0 0,0 0 1,0 2-1,1-1 0,-1 2 0,1-1 0,1 2 0,-1 0 1,1 0-1,0 1 0,-1 1 0,21-1 0,-32 4-6,1-1-1,-1 1 0,0-1 0,1 1 1,-1 0-1,0 0 0,0 0 1,0 0-1,0 0 0,0 1 0,0-1 1,0 0-1,0 1 0,0 0 0,-1-1 1,1 1-1,-1 0 0,1 0 0,-1 0 1,0 0-1,1 0 0,-1 0 0,0 0 1,0 0-1,-1 1 0,1-1 1,0 0-1,0 5 0,1 7 6,0-1 1,0 1-1,-1 22 1,-1-32-5,-1-4-48,1 1 1,0 0 0,0 0-1,0 0 1,0-1 0,-1 1-1,1 0 1,0-1-1,-1 1 1,1 0 0,0 0-1,-1-1 1,1 1 0,-1-1-1,1 1 1,-1 0-1,1-1 1,-1 1 0,0-1-1,1 1 1,-1-1 0,0 0-1,1 1 1,-1-1-1,0 0 1,1 1 0,-1-1-1,0 0 1,0 0-1,1 0 1,-1 1 0,0-1-1,0 0 1,0 0 0,1 0-1,-1 0 1,0-1-1,0 1 1,1 0 0,-3 0-1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54.609"/>
    </inkml:context>
    <inkml:brush xml:id="br0">
      <inkml:brushProperty name="width" value="0.05" units="cm"/>
      <inkml:brushProperty name="height" value="0.05" units="cm"/>
      <inkml:brushProperty name="color" value="#F6630D"/>
    </inkml:brush>
  </inkml:definitions>
  <inkml:trace contextRef="#ctx0" brushRef="#br0">183 0 19769,'0'0'2649,"-28"15"-2571,-84 49-52,109-62-28,0 0 0,0 0-1,1 0 1,-1 0-1,0 0 1,1 1 0,-1-1-1,1 1 1,0 0 0,0-1-1,0 1 1,0 0-1,0 0 1,1 1 0,-1-1-1,1 0 1,0 0 0,0 1-1,0-1 1,0 1-1,1-1 1,-1 1 0,1-1-1,0 1 1,0-1 0,0 1-1,1-1 1,-1 1-1,2 2 1,0 12-391,-2-17 319,1 0 0,0-1 0,0 1 0,-1-1 0,1 1 1,0-1-1,0 1 0,0-1 0,0 0 0,0 1 0,0-1 0,0 0 0,0 0 0,0 1 0,0-1 0,0 0 0,0 0 0,0 0 0,-1 0 0,1-1 1,0 1-1,2 0 0,25-3-619,-19-1 582,0 1 0,0-2 0,-1 1 0,0-1 0,0 0 0,0-1 0,0 0 0,-1 0 0,0 0-1,0-1 1,-1 0 0,8-10 0,14-14 1235,-27 30-1103,0 0 0,-1 1 0,1-1 0,0 1 0,0-1 0,0 1 0,0-1 0,0 1 0,0 0 0,0 0 0,0-1 0,0 1 0,0 0 0,0 0 0,0 0 0,0 0 0,0 0 0,0 0 0,0 0 0,0 0 0,0 1 0,0-1 0,0 0 0,0 1 0,0-1-1,-1 0 1,1 1 0,0-1 0,0 1 0,0-1 0,0 1 0,-1 0 0,1-1 0,0 1 0,0 1 0,31 33 583,-22-22-514,-2-5-440,0 0 1,0-1 0,1 0 0,0 0-1,1-1 1,-1 0 0,1-1 0,1 0-1,17 6 1,-6-3-5299</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55.484"/>
    </inkml:context>
    <inkml:brush xml:id="br0">
      <inkml:brushProperty name="width" value="0.05" units="cm"/>
      <inkml:brushProperty name="height" value="0.05" units="cm"/>
      <inkml:brushProperty name="color" value="#F6630D"/>
    </inkml:brush>
  </inkml:definitions>
  <inkml:trace contextRef="#ctx0" brushRef="#br0">0 307 15623,'0'0'4544,"29"-2"-4515,91-4-29,-117 6-1,-1 0 0,1 0 1,0 0-1,0 1 0,0-1 0,0 1 1,-1-1-1,1 1 0,0 0 0,-1 0 1,1 0-1,0 1 0,-1-1 1,0 0-1,1 1 0,-1 0 0,0-1 1,0 1-1,0 0 0,0 0 0,0 1 1,0-1-1,0 0 0,-1 0 0,1 1 1,1 4-1,-1 0-57,0 0 0,-1-1 0,0 1 0,0 0 0,-1 0 0,1 0 0,-3 11 0,2-3-461,0 2-538,0 6-390,0-9-2319,3-31-278,18-16 1341,25-16 4591,-29 32-1148,-11 10 58,1 0-1,0 0 1,1 1-1,-1 0 1,1 1-1,14-8 1,-20 12-681,0 0 1,0 0-1,1 0 1,-1 0-1,1 1 0,-1-1 1,1 1-1,-1 0 1,1-1-1,-1 1 1,1 0-1,-1 0 0,1 1 1,-1-1-1,1 1 1,-1-1-1,0 1 0,1 0 1,-1 0-1,0 0 1,1 0-1,-1 0 1,0 0-1,0 0 0,0 1 1,0 0-1,0-1 1,0 1-1,3 3 1,24 43 301,-9-13-449,-20-35 5,1 0 1,-1 0-1,1 1 0,-1-1 0,1 0 1,-1 0-1,1 0 0,-1 0 0,1 0 1,0 0-1,-1 0 0,1 0 0,-1 0 1,1 0-1,-1 0 0,1 0 0,0-1 1,-1 1-1,1 0 0,-1 0 0,1 0 1,-1-1-1,1 1 0,-1 0 0,1-1 1,-1 1-1,0 0 0,1-1 0,-1 1 1,1-1-1,-1 1 0,0-1 0,1 1 1,-1-1-1,0 0 0,18-20 101,-15 18-171,-3 2 92,43-42 199,-41 42-180,0-1 0,0 0 0,0 1-1,0 0 1,1-1 0,-1 1-1,1 0 1,-1 0 0,1 1-1,-1-1 1,1 0 0,0 1 0,-1-1-1,1 1 1,0 0 0,-1 0-1,1 0 1,0 0 0,-1 1-1,5 0 1,-6 0-23,1 0 1,-1 0-1,1 0 0,-1 0 0,0 1 0,0-1 1,1 0-1,-1 1 0,0-1 0,0 0 0,-1 1 0,1-1 1,0 1-1,0 0 0,-1-1 0,1 1 0,-1 0 1,1-1-1,-1 1 0,0 0 0,0-1 0,1 1 1,-1 0-1,-1 2 0,1-2 6,0 0 1,0 0-1,0-1 0,0 1 1,0 0-1,0-1 1,0 1-1,1 0 1,-1 0-1,1-1 0,-1 1 1,1-1-1,0 1 1,-1-1-1,1 1 0,0-1 1,0 1-1,0-1 1,0 1-1,0-1 0,1 0 1,-1 0-1,0 0 1,1 0-1,-1 0 0,0 0 1,1 0-1,-1 0 1,1 0-1,0 0 0,2 0 1,1 0 16,1-1 1,-1 1 0,1-1-1,-1 0 1,1-1 0,-1 0-1,1 1 1,-1-2 0,1 1-1,-1 0 1,0-1 0,1 0 0,-1-1-1,0 1 1,6-5 0,-4 2 72,0-1 0,0 0 0,0-1 1,-1 1-1,0-2 0,0 1 1,0 0-1,6-13 0,0-5 321,0-1-1,-2-1 0,0 0 1,-2 0-1,5-29 1,-7 12 75,-5 33-245,0-1 0,1 1 0,1-1 1,6-18-1,-5 34-77,11 44-183,-1 1 0,12 96 0,6 24-32,15-12-912,-52-265 199,3 80 825,1 1 1,4-45-1,-3 69-73,1 1-1,0-1 0,0 1 1,-1-1-1,1 0 0,1 1 1,-1 0-1,0-1 1,1 1-1,-1 0 0,1 0 1,0-1-1,0 1 0,-1 0 1,1 1-1,1-1 1,-1 0-1,0 1 0,0-1 1,1 1-1,-1 0 0,1-1 1,-1 1-1,1 0 1,3-1-1,3 0-23,0 0-1,1 1 1,-1 0-1,0 0 1,0 0-1,16 2 1,-23 0 31,0 0 0,1 0 1,-1 0-1,0 0 0,1 0 0,-1 0 0,0 1 1,0-1-1,0 1 0,0-1 0,0 1 0,0 0 1,-1 0-1,1-1 0,-1 1 0,1 0 1,-1 1-1,0-1 0,1 0 0,-1 0 0,0 1 1,-1-1-1,1 0 0,0 1 0,-1-1 1,1 1-1,-1-1 0,0 1 0,1-1 0,-1 1 1,-1-1-1,1 1 0,0-1 0,-1 1 1,1-1-1,-1 1 0,0-1 0,1 0 0,-1 1 1,0-1-1,-2 3 0,-1-2 3,1 0 1,-1 0-1,0-1 0,0 1 1,-1-1-1,1 0 0,0 0 1,-1 0-1,1-1 0,-1 1 1,0-1-1,1 0 0,-7 0 1,-65 3-392,73-4 340,-7-3-1691,9-11-2951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55.876"/>
    </inkml:context>
    <inkml:brush xml:id="br0">
      <inkml:brushProperty name="width" value="0.05" units="cm"/>
      <inkml:brushProperty name="height" value="0.05" units="cm"/>
      <inkml:brushProperty name="color" value="#F6630D"/>
    </inkml:brush>
  </inkml:definitions>
  <inkml:trace contextRef="#ctx0" brushRef="#br0">0 1 17928,'0'0'2103,"6"19"-1621,4 13-217,-1-1-1,-2 1 0,-1 1 0,2 47 0,-9-52-193,3 54 14,-1-75-85,0-1 1,0 1-1,1 0 0,0 0 1,0-1-1,0 1 1,1-1-1,0 1 1,5 7-1,-6-12-50,0 0 0,0 0 0,0 0 1,0 0-1,0-1 0,0 1 0,1-1 0,-1 1 0,0-1 0,1 0 1,0 0-1,-1 0 0,1 0 0,-1 0 0,1-1 0,0 1 0,3-1 0,53 0-1671,-44-1 1165,40-8-1624,-44 6 691,0-1-1,0 0 1,0-1 0,-1 0-1,15-10 1,-18 10 1013,0 0 0,0-1-1,-1 0 1,0 0 0,0 0 0,-1 0 0,0-1 0,5-8 0,-6 9 1345,-1 0 1,-1 0 0,1 0-1,-1-1 1,0 1 0,2-11 0,1-7 5848,-5 24-6657,0-1 0,0 1 0,0 0 0,0 0-1,0 0 1,0 0 0,0 0 0,0 0 0,0 0 0,0-1 0,0 1 0,0 0-1,0 0 1,0 0 0,0 0 0,0 0 0,0 0 0,0 0 0,1 0-1,-1-1 1,0 1 0,0 0 0,0 0 0,0 0 0,0 0 0,0 0-1,0 0 1,0 0 0,0 0 0,0 0 0,1 0 0,-1 0 0,0 0 0,0 0-1,0 0 1,0 0 0,0 0 0,0 0 0,0 0 0,1 0 0,-1 0-1,0 0 1,0 0 0,0 0 0,0 0 0,0 0 0,0 0 0,0 0-1,1 0 1,-1 0 0,0 0 0,0 0 0,0 0 0,0 0 0,0 0 0,0 0-1,0 0 1,0 0 0,0 0 0,1 0 0,-1 1 0,0-1 0,0 0-1,0 0 1,0 0 0,0 0 0,9 36 2642,-2-5-3002,-5-24 155,18 52 518,-19-56-547,1 0 0,-1 1 0,1-1-1,0 0 1,0 0 0,0 0 0,0 0-1,1 0 1,-1 0 0,1-1 0,0 1-1,-1-1 1,6 4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56.223"/>
    </inkml:context>
    <inkml:brush xml:id="br0">
      <inkml:brushProperty name="width" value="0.05" units="cm"/>
      <inkml:brushProperty name="height" value="0.05" units="cm"/>
      <inkml:brushProperty name="color" value="#F6630D"/>
    </inkml:brush>
  </inkml:definitions>
  <inkml:trace contextRef="#ctx0" brushRef="#br0">21 73 16375,'0'0'7236,"-20"-72"-7236,20 88-1665,0 12 400,8 4-1840,-4 3-9877</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56.847"/>
    </inkml:context>
    <inkml:brush xml:id="br0">
      <inkml:brushProperty name="width" value="0.05" units="cm"/>
      <inkml:brushProperty name="height" value="0.05" units="cm"/>
      <inkml:brushProperty name="color" value="#F6630D"/>
    </inkml:brush>
  </inkml:definitions>
  <inkml:trace contextRef="#ctx0" brushRef="#br0">0 57 18825,'0'0'3102,"19"8"-2998,61 26-53,-78-33-49,0 0 0,0 0-1,0 0 1,0 0 0,0 0-1,-1 0 1,1 0 0,0 1 0,0-1-1,-1 0 1,1 1 0,-1 0-1,1-1 1,-1 1 0,0 0 0,0 0-1,0 0 1,0-1 0,0 1-1,0 0 1,0 1 0,-1-1 0,2 3-1,-4 0 68,5-23-43,-2 14-54,1 0-1,0 0 0,0 0 1,0 1-1,0-1 1,0 1-1,1-1 1,0 1-1,0 0 1,0 0-1,0 0 0,0 0 1,1 1-1,-1-1 1,1 1-1,-1 0 1,7-3-1,-7 4 24,-1 1 1,0-1-1,0 0 1,0 0-1,1 1 1,-1 0-1,0-1 1,1 1-1,-1 0 1,0 0-1,1 0 0,-1 0 1,0 1-1,1-1 1,-1 1-1,0-1 1,0 1-1,1 0 1,-1 0-1,0 0 0,0 0 1,0 0-1,0 0 1,0 0-1,0 1 1,-1-1-1,1 1 1,0 0-1,-1-1 1,1 1-1,-1 0 0,2 3 1,13 26 15,-16-28-34,1 0 0,0 0-1,0 0 1,0-1 0,0 1-1,0 0 1,1-1 0,-1 1-1,1-1 1,0 1 0,0-1-1,0 0 1,0 0 0,0 0 0,0 0-1,0 0 1,1 0 0,-1 0-1,1-1 1,-1 1 0,1-1-1,0 0 1,0 0 0,-1 0-1,1 0 1,0 0 0,0-1-1,0 1 1,5-1 0,5 0-186,0-1 1,0-1-1,0 0 1,0 0 0,0-1-1,-1-1 1,1 0 0,-1-1-1,0-1 1,-1 1-1,1-2 1,-1 0 0,0 0-1,0-1 1,-1 0 0,0-1-1,-1 0 1,13-15 1883,-41 25-989,6 2-645,1 1 1,-1-1-1,1 2 1,0 0 0,1 0-1,-1 1 1,1 1 0,1-1-1,-16 13 1,26-18-42,-1-1 1,1 0 0,0 1 0,-1-1-1,1 1 1,0-1 0,-1 1-1,1-1 1,0 1 0,-1-1 0,1 1-1,0-1 1,0 1 0,0-1-1,-1 1 1,1-1 0,0 1 0,0-1-1,0 1 1,0-1 0,0 1-1,0-1 1,0 1 0,0-1 0,0 1-1,0 0 1,1-1 0,-1 1-1,0-1 1,0 1 0,0-1 0,1 1-1,-1-1 1,0 1 0,0-1-1,1 0 1,-1 1 0,1-1 0,-1 1-1,0-1 1,1 0 0,-1 1-1,1-1 1,-1 0 0,1 1 0,-1-1-1,1 0 1,-1 0 0,1 1-1,-1-1 1,1 0 0,-1 0 0,1 0-1,0 0 1,35 9 124,-30-8-41,19 5 102,-1 2 0,0 0 0,0 1 1,0 2-1,-2 0 0,1 1 0,-1 2 0,-1 0 1,0 1-1,31 32 0,-41-37-155,-1 1 0,0 0 0,-1 1 1,0 0-1,-1 0 0,-1 1 0,0 0 0,0 1 0,-2-1 1,1 1-1,-2 0 0,0 0 0,0 1 0,-2 0 0,0-1 1,0 1-1,-1 0 0,-1 0 0,-1-1 0,-2 16 0,3-27-4,-1-1 0,0 0 0,0 1 0,0-1 0,0 0 0,0 1 0,-1-1 0,1 0 0,-1 0 0,1 0-1,-1 0 1,0-1 0,0 1 0,0 0 0,0-1 0,0 1 0,0-1 0,0 0 0,0 1 0,0-1 0,-1 0-1,1 0 1,-1-1 0,-2 2 0,4-2 31,-1 1 0,0-1 0,0 0-1,1 1 1,-1-1 0,0 0 0,0 0 0,0 0 0,1 0-1,-1-1 1,0 1 0,0 0 0,1-1 0,-1 1-1,0-1 1,0 0 0,1 1 0,-1-1 0,1 0 0,-1 0-1,1 0 1,-1 0 0,1 0 0,0 0 0,-1-1-1,1 1 1,0 0 0,0-1 0,0 1 0,0-1 0,0 1-1,0-1 1,-1-3 0,-1-4-51,1 0 0,1 0-1,0 0 1,0 0 0,0-1 0,1 1-1,1 0 1,-1 0 0,1-1 0,1 1-1,0 0 1,0 0 0,1 0 0,0 1-1,1-1 1,0 1 0,0-1 0,0 1-1,12-14 1,8-10-145,2 1 0,2 1 0,38-33 0,-34 34-112,39-39-455,97-95-3819,-149 143-94</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4:57.221"/>
    </inkml:context>
    <inkml:brush xml:id="br0">
      <inkml:brushProperty name="width" value="0.05" units="cm"/>
      <inkml:brushProperty name="height" value="0.05" units="cm"/>
      <inkml:brushProperty name="color" value="#F6630D"/>
    </inkml:brush>
  </inkml:definitions>
  <inkml:trace contextRef="#ctx0" brushRef="#br0">34 0 16071,'0'0'9269,"-34"0"-14728</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5:19.457"/>
    </inkml:context>
    <inkml:brush xml:id="br0">
      <inkml:brushProperty name="width" value="0.05" units="cm"/>
      <inkml:brushProperty name="height" value="0.05" units="cm"/>
      <inkml:brushProperty name="color" value="#F6630D"/>
    </inkml:brush>
  </inkml:definitions>
  <inkml:trace contextRef="#ctx0" brushRef="#br0">80 67 11733,'0'0'3757,"-6"-2"-3616,-37-3-255,16 2 583,24 2 649,12 1 901,1011 7-911,-885-5-1068,-1-6 0,235-38 0,-355 37 318,-14-1 422,-22-1 349,-159 6-4453,120 3-667</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5:20.251"/>
    </inkml:context>
    <inkml:brush xml:id="br0">
      <inkml:brushProperty name="width" value="0.05" units="cm"/>
      <inkml:brushProperty name="height" value="0.05" units="cm"/>
      <inkml:brushProperty name="color" value="#F6630D"/>
    </inkml:brush>
  </inkml:definitions>
  <inkml:trace contextRef="#ctx0" brushRef="#br0">1 85 10965,'0'0'1097,"29"-1"-1028,13 0 115,21-1-224,16 2 4831,516-4-483,0 1-4104,-453 1-69,274-40-1,-314 19 701,-256 17-472,-43 17-3920,145-7 1906,-22 1-1875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08.190"/>
    </inkml:context>
    <inkml:brush xml:id="br0">
      <inkml:brushProperty name="width" value="0.05" units="cm"/>
      <inkml:brushProperty name="height" value="0.05" units="cm"/>
    </inkml:brush>
  </inkml:definitions>
  <inkml:trace contextRef="#ctx0" brushRef="#br0">1 2 17736,'0'0'2241,"62"-2"-3425,-46 2-1089,-7 0-3314</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05:20.766"/>
    </inkml:context>
    <inkml:brush xml:id="br0">
      <inkml:brushProperty name="width" value="0.05" units="cm"/>
      <inkml:brushProperty name="height" value="0.05" units="cm"/>
      <inkml:brushProperty name="color" value="#F6630D"/>
    </inkml:brush>
  </inkml:definitions>
  <inkml:trace contextRef="#ctx0" brushRef="#br0">1 28 7876,'1'2'13528,"12"-2"-13872,287 1 404,794-11-330,-835-1 232,-241 7 155,-27 1-140,-27 0-877,27 3-368,0 0-1,0 1 0,0 0 0,-17 5 0,6-1-4213</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42.697"/>
    </inkml:context>
    <inkml:brush xml:id="br0">
      <inkml:brushProperty name="width" value="0.05" units="cm"/>
      <inkml:brushProperty name="height" value="0.05" units="cm"/>
      <inkml:brushProperty name="color" value="#FF0066"/>
    </inkml:brush>
  </inkml:definitions>
  <inkml:trace contextRef="#ctx0" brushRef="#br0">154 41 13014,'0'0'4845,"-1"-9"13,-2-23-3743,-10 88-997,-12 164-165,20-152 62,-2 0-1,-4 0 0,-37 129 0,45-186-9,-2 1-1,0-1 1,0 1-1,-1-1 1,-9 12-1,14-84-2010,1 30-1169,0-4-4810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43.240"/>
    </inkml:context>
    <inkml:brush xml:id="br0">
      <inkml:brushProperty name="width" value="0.05" units="cm"/>
      <inkml:brushProperty name="height" value="0.05" units="cm"/>
      <inkml:brushProperty name="color" value="#FF0066"/>
    </inkml:brush>
  </inkml:definitions>
  <inkml:trace contextRef="#ctx0" brushRef="#br0">1 96 15575,'0'0'3826,"12"-9"-3573,0 0-235,-6 3-13,0 1-1,1 0 1,0 0 0,0 1 0,0 0-1,1 0 1,0 1 0,-1 0-1,1 0 1,11-2 0,41-6 326,1 2 1,113-1 0,-170 10-341,1 0 1,-1 0-1,1 0 1,-1 1-1,0-1 1,0 1-1,1 0 1,-1 0-1,0 1 1,0-1-1,0 1 1,0 0 0,0 0-1,0 0 1,-1 1-1,1-1 1,-1 1-1,1 0 1,-1 0-1,0 0 1,3 5-1,-2-1-10,0 0 0,-1 0 0,-1 0 0,1 0 0,-1 0-1,0 0 1,-1 1 0,0-1 0,0 1 0,0-1 0,-1 12 0,-1-13 16,0 0 0,0 0 0,0 0 0,0 0 0,-1 0 0,0-1 0,0 1 0,-1-1 0,1 1 0,-1-1 0,0 0 0,-1 0 0,1 0 0,-1 0 0,0-1 0,0 0 0,-1 0 1,-8 7-1,-9 5-37,0-2 0,-47 24 1,49-28-56,21-11 131,6-2-94,0 0-1,0 0 1,1 0-1,0 1 1,-1 0-1,11-2 1,-9 3 34,0 1 1,0 0-1,0 0 1,1 1-1,-1 0 1,0 0 0,-1 1-1,1 0 1,0 1-1,12 5 1,-17-6 19,-1 1 1,1-1-1,-1 0 1,0 1-1,1 0 0,-1 0 1,-1 0-1,1 0 1,0 0-1,-1 1 1,0-1-1,1 1 1,-1-1-1,-1 1 0,1 0 1,0 0-1,-1 0 1,0 0-1,0 0 1,0 0-1,-1 0 1,1 0-1,-1 0 0,0 7 1,0-6 2,0 0-1,0 0 1,0 1 0,-1-1-1,0 0 1,0 0 0,0 0 0,0 0-1,-1-1 1,0 1 0,0 0-1,0-1 1,-4 6 0,2-5 52,-1 0 0,0-1-1,0 1 1,-1-1 0,0 0 0,1-1 0,-1 1 0,0-1 0,-9 3 0,4-1 69,-1 0 0,1 0 0,0-1 0,-1-1 0,0 0 0,0-1 0,0 0 0,0 0 0,0-2 0,-1 1 0,-14-3 0,27 2-220,-1-1-1,1 0 0,0 0 0,-1 0 0,1 0 0,0 0 0,0 1 1,0-1-1,0 0 0,0 0 0,0 0 0,0 0 0,0 0 1,1 0-1,-1 0 0,0 1 0,0-1 0,1 0 0,-1 0 0,1 0 1,-1 1-1,0-1 0,1 0 0,0-1 0,25-9-5128,10-2-6904</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43.961"/>
    </inkml:context>
    <inkml:brush xml:id="br0">
      <inkml:brushProperty name="width" value="0.05" units="cm"/>
      <inkml:brushProperty name="height" value="0.05" units="cm"/>
      <inkml:brushProperty name="color" value="#FF0066"/>
    </inkml:brush>
  </inkml:definitions>
  <inkml:trace contextRef="#ctx0" brushRef="#br0">218 17 6819,'-1'-3'14598,"-7"-11"-13914,7 15-687,0-1-1,-1 1 1,1-1 0,0 1 0,0-1 0,0 1-1,0 0 1,-1 0 0,1 0 0,0-1 0,0 1 0,1 0-1,-1 0 1,0 0 0,0 1 0,0-1 0,1 0-1,-2 2 1,-15 30-34,12-22 33,-4 11 10,1 0 1,1 1-1,-9 47 0,-6 24 7,10-58-8,-2-1-1,-1 0 1,-2-1 0,-22 33 0,39-67-2,0 0 0,0 0 0,0 0 0,0 0 1,0 0-1,0-1 0,0 1 0,0 0 0,0 0 0,0 0 1,0 0-1,0 0 0,0 0 0,0 0 0,0-1 0,0 1 0,-1 0 1,1 0-1,0 0 0,0 0 0,0 0 0,0 0 0,0 0 1,0 0-1,0 0 0,0 0 0,-1 0 0,1 0 0,0 0 1,0 0-1,0 0 0,0 0 0,0 0 0,0 0 0,-1 0 0,1 0 1,0 0-1,0 0 0,0 0 0,0 0 0,0 0 0,0 0 1,-1 0-1,1 0 0,0 0 0,0 0 0,0 0 0,0 0 1,0 0-1,0 0 0,0 0 0,0 0 0,-1 0 0,1 1 0,0-1 1,0 0-1,0 0 0,0 0 0,0 0 0,0 0 0,0 0 1,0 0-1,0 1 0,0-1 0,0 0 0,0 0 0,0 0 1,0 0-1,-2-17-237,3-35-2707,0 44 1848,2-34-5793</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44.309"/>
    </inkml:context>
    <inkml:brush xml:id="br0">
      <inkml:brushProperty name="width" value="0.05" units="cm"/>
      <inkml:brushProperty name="height" value="0.05" units="cm"/>
      <inkml:brushProperty name="color" value="#FF0066"/>
    </inkml:brush>
  </inkml:definitions>
  <inkml:trace contextRef="#ctx0" brushRef="#br0">1 34 15207,'0'0'6152,"9"-6"-5954,28-18-124,-36 24-74,0-1 0,0 1 0,1-1 0,-1 1 0,0-1 0,0 1 0,1 0 0,-1-1 0,0 1 0,1 0 0,-1 0 0,0 0 0,1 0 0,-1 0 0,0 1 0,1-1 0,-1 0 0,0 1 0,0-1 0,1 0 0,-1 1 0,0 0 0,0-1 0,0 1 0,2 1-1,20 22-5,-19-19 8,13 15 10,-2 1-1,-1 1 1,0 0 0,-2 1 0,14 33-1,35 126 101,-38-107-83,-10-44-496</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44.656"/>
    </inkml:context>
    <inkml:brush xml:id="br0">
      <inkml:brushProperty name="width" value="0.05" units="cm"/>
      <inkml:brushProperty name="height" value="0.05" units="cm"/>
      <inkml:brushProperty name="color" value="#FF0066"/>
    </inkml:brush>
  </inkml:definitions>
  <inkml:trace contextRef="#ctx0" brushRef="#br0">0 38 13046,'0'0'5394,"166"-20"-5394,-104 18-384,-4-4-992,0-3-929</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45.930"/>
    </inkml:context>
    <inkml:brush xml:id="br0">
      <inkml:brushProperty name="width" value="0.05" units="cm"/>
      <inkml:brushProperty name="height" value="0.05" units="cm"/>
      <inkml:brushProperty name="color" value="#FF0066"/>
    </inkml:brush>
  </inkml:definitions>
  <inkml:trace contextRef="#ctx0" brushRef="#br0">378 12 15063,'0'0'5040,"-2"-12"-4277,-14 12-718,-1 0 1,1 1-1,0 1 1,0 0-1,0 2 1,0-1-1,0 2 1,1 0-1,-1 1 1,1 0-1,1 2 1,-1-1-1,2 2 1,-17 11 0,20-12-43,-1 1 1,1 0 0,0 0-1,1 1 1,0 1 0,1-1-1,0 1 1,1 1 0,0-1-1,1 1 1,0 1 0,1-1-1,0 1 1,1 0 0,0 0-1,1 0 1,1 0 0,0 1 0,1-1-1,0 19 1,1-29-2,0 0 0,0-1 0,0 1 0,1 0 0,0 0 0,-1 0 1,1 0-1,0-1 0,0 1 0,0 0 0,1-1 0,-1 1 0,0-1 0,1 1 0,0-1 0,0 1 1,0-1-1,2 2 0,0-1-40,0 0 0,1 0 0,-1 0 0,1-1 0,-1 0 0,1 0 0,0 0 0,0-1 0,8 3 1,9-1-253,0-1 0,1-1 1,40-3-1,-51 1 174,-9 1 76,0 0 1,0 0-1,0-1 1,0 1-1,0-1 0,-1 0 1,1 1-1,0-2 1,0 1-1,-1 0 1,1 0-1,-1-1 0,1 1 1,-1-1-1,1 0 1,-1 0-1,0 0 1,0 0-1,0 0 1,0 0-1,0-1 0,-1 1 1,4-5-1,-4 3 47,0 1-1,0-1 0,0 1 0,-1-1 1,1 1-1,-1-1 0,0 1 0,0-1 1,0 1-1,0-1 0,-1 1 0,1-1 1,-1 0-1,0 1 0,0 0 0,0-1 1,0 1-1,-1 0 0,-3-7 0,0 3 187,-1-1-1,0 1 0,0 0 0,-1 1 1,1 0-1,-12-8 0,-5-5 826,34 15-1090,50 0-646,-41 4 368,1-1 1,-1 0-1,0-2 1,0 0 0,-1-1-1,1-1 1,36-15 0,-50 18 3215,-7 16-1512,0 18-1328,2 1-1,1-1 1,2 0 0,10 44-1,-11-46 25,-1-24 92,6-21-314,-7 13 142,13-21-1336,8-4-1836</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46.635"/>
    </inkml:context>
    <inkml:brush xml:id="br0">
      <inkml:brushProperty name="width" value="0.05" units="cm"/>
      <inkml:brushProperty name="height" value="0.05" units="cm"/>
      <inkml:brushProperty name="color" value="#FF0066"/>
    </inkml:brush>
  </inkml:definitions>
  <inkml:trace contextRef="#ctx0" brushRef="#br0">249 29 12742,'0'0'7979,"1"-4"-7146,2-20 461,-38 24-899,27 0-391,0 0 0,0 1 0,0 0 1,1 0-1,-1 1 0,0 0 0,1 1 1,-1-1-1,1 1 0,-1 1 0,1-1 1,0 1-1,1 1 0,-1-1 0,1 1 1,0 0-1,0 1 0,0-1 0,1 1 1,0 0-1,-5 7 0,2 0 2,0-1-1,1 1 1,1 0 0,0 0-1,0 1 1,1 0 0,1 0-1,1 0 1,0 0 0,1 1-1,0-1 1,1 1-1,0 0 1,2-1 0,-1 1-1,5 20 1,-4-32-8,0 1-1,-1-1 1,1 0-1,0 1 0,1-1 1,-1 0-1,1 0 1,-1 0-1,1 0 1,0 0-1,0-1 1,0 1-1,1 0 1,-1-1-1,0 1 1,1-1-1,0 0 1,0 0-1,-1 0 1,1 0-1,0-1 1,0 1-1,1-1 1,-1 0-1,0 0 1,7 2-1,7 0-123,-1 0 0,1-1 0,0-1 0,19-1-1,-27 0 39,-4 0 62,0 0 1,0-1-1,0 1 0,0-1 0,0 0 1,0 0-1,-1-1 0,1 0 0,0 1 1,-1-2-1,1 1 0,-1 0 1,0-1-1,1 0 0,-1 0 0,4-4 1,-6 4 10,1 0 0,-1 1 1,-1-1-1,1 0 1,0 0-1,-1 0 1,1 0-1,-1 0 0,0-1 1,0 1-1,0 0 1,-1-1-1,1 1 1,-1 0-1,0-1 0,1 1 1,-2 0-1,1-1 1,0 1-1,-1-1 1,1 1-1,-1 0 0,0-1 1,0 1-1,-3-5 1,1 2-2,-1 0 0,0-1 0,0 2 0,-1-1 1,0 0-1,0 1 0,0 0 0,-8-6 0,-52-37 518,64 48-483,16-3-323,156-2 459,-169 5-147,-1 1-1,1 0 0,0-1 1,-1 1-1,1 0 1,-1 0-1,0 0 1,1 0-1,-1 0 1,0 0-1,1 0 1,-1 1-1,0-1 1,0 0-1,0 1 0,0-1 1,0 1-1,0-1 1,-1 1-1,1-1 1,0 4-1,15 39 17,-15-40-6,3 10-15,0 1 29,0 0-1,1 0 0,1 0 0,0-1 0,1 0 0,12 18 0,-18-31-210,0-1-1,-1 1 1,1 0 0,0 0 0,0-1-1,0 1 1,0-1 0,1 1 0,-1-1-1,0 1 1,0-1 0,0 0 0,0 1-1,0-1 1,1 0 0,-1 0 0,0 0-1,0 0 1,0 0 0,3 0 0,12-2-4648</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47.280"/>
    </inkml:context>
    <inkml:brush xml:id="br0">
      <inkml:brushProperty name="width" value="0.05" units="cm"/>
      <inkml:brushProperty name="height" value="0.05" units="cm"/>
      <inkml:brushProperty name="color" value="#FF0066"/>
    </inkml:brush>
  </inkml:definitions>
  <inkml:trace contextRef="#ctx0" brushRef="#br0">0 77 10613,'0'0'5128,"9"-4"-4523,26-10-242,0 1 1,0 2-1,1 1 0,0 2 0,1 1 0,55-2 1,-92 9-815</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47.896"/>
    </inkml:context>
    <inkml:brush xml:id="br0">
      <inkml:brushProperty name="width" value="0.05" units="cm"/>
      <inkml:brushProperty name="height" value="0.05" units="cm"/>
      <inkml:brushProperty name="color" value="#FF0066"/>
    </inkml:brush>
  </inkml:definitions>
  <inkml:trace contextRef="#ctx0" brushRef="#br0">77 42 7716,'0'0'10935,"3"-25"-8280,-26 12-1415,23 12-1200,-1 1 0,1 0 0,-1-1 0,0 1-1,1 0 1,-1-1 0,0 1 0,1 0-1,-1 0 1,0 0 0,1 0 0,-1 0 0,0-1-1,1 1 1,-1 0 0,0 1 0,1-1-1,-1 0 1,0 0 0,1 0 0,-1 0 0,0 0-1,1 1 1,-1-1 0,0 0 0,1 1-1,-1-1 1,1 0 0,-1 1 0,0-1 0,1 1-1,-1-1 1,0 1 0,-8 29-67,2 0 1,0 0 0,2 0-1,-1 44 1,6 130 76,2-90-8,-2-113-122,1-29-1203,3-3-732,7-5-1834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25.727"/>
    </inkml:context>
    <inkml:brush xml:id="br0">
      <inkml:brushProperty name="width" value="0.05" units="cm"/>
      <inkml:brushProperty name="height" value="0.05" units="cm"/>
      <inkml:brushProperty name="color" value="#E71224"/>
    </inkml:brush>
  </inkml:definitions>
  <inkml:trace contextRef="#ctx0" brushRef="#br0">1 51 16936,'0'0'4444,"0"-8"-3966,0-26-318,0 26-155,0 12-282,2 12 257,0-1 1,1 1-1,1-1 1,1 0-1,0 0 1,0-1-1,11 20 1,17 46 71,-24-39-100,-2 1-1,-1 0 1,-2 0 0,-3 0-1,-3 50 1,1-17-1671,10-77-2131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08.543"/>
    </inkml:context>
    <inkml:brush xml:id="br0">
      <inkml:brushProperty name="width" value="0.05" units="cm"/>
      <inkml:brushProperty name="height" value="0.05" units="cm"/>
    </inkml:brush>
  </inkml:definitions>
  <inkml:trace contextRef="#ctx0" brushRef="#br0">1 12 16872,'0'0'2817,"62"-7"-5650,-42 3-7636</inkml:trace>
  <inkml:trace contextRef="#ctx0" brushRef="#br0" timeOffset="1">332 23 18552,'0'0'1857,"0"-7"-6643</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48.533"/>
    </inkml:context>
    <inkml:brush xml:id="br0">
      <inkml:brushProperty name="width" value="0.05" units="cm"/>
      <inkml:brushProperty name="height" value="0.05" units="cm"/>
      <inkml:brushProperty name="color" value="#FF0066"/>
    </inkml:brush>
  </inkml:definitions>
  <inkml:trace contextRef="#ctx0" brushRef="#br0">1 73 16263,'0'0'5267,"0"6"-5203,4 291 53,-3-321-108,2 0 1,7-30-1,2-20 17,-12 73-26,2-22 57,1 0 1,1 0-1,10-32 0,-14 55-51,0 0 0,1-1 0,-1 1 0,0 0 0,1 0-1,-1-1 1,0 1 0,1 0 0,-1 0 0,0-1 0,1 1 0,-1 0 0,0 0 0,1 0-1,-1 0 1,0 0 0,1 0 0,-1 0 0,1 0 0,-1 0 0,0 0 0,1 0 0,-1 0-1,1 0 1,-1 0 0,0 0 0,1 0 0,-1 0 0,0 0 0,1 0 0,-1 0 0,0 1-1,1-1 1,-1 0 0,0 0 0,1 0 0,-1 1 0,0-1 0,1 0 0,-1 0 0,0 1-1,0-1 1,1 0 0,-1 1 0,0-1 0,0 0 0,1 1 0,16 19-88,-15-18 97,26 31-40,3 6 41,2-2-1,38 35 1,-61-63-48,-1-1-1,2 0 1,-1-1-1,1 0 1,0-1-1,0 0 1,1-1 0,0 0-1,0 0 1,0-2-1,0 1 1,1-2-1,14 3 1,-24-5 34,-1 0 1,0 0-1,0-1 1,1 1-1,-1 0 1,0-1-1,0 1 0,0-1 1,0 0-1,1 0 1,-1 0-1,0 0 0,0 0 1,-1 0-1,1 0 1,0-1-1,0 1 1,0 0-1,2-4 0,-1 1 34,0 0-1,0-1 0,-1 1 1,0-1-1,1 0 0,-1 1 0,-1-1 1,3-7-1,-1-7 102,0 0-1,-1 0 1,0-30-1,-2-138 134,0 187-470,82 3-6417,-36 2 1151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49.209"/>
    </inkml:context>
    <inkml:brush xml:id="br0">
      <inkml:brushProperty name="width" value="0.05" units="cm"/>
      <inkml:brushProperty name="height" value="0.05" units="cm"/>
      <inkml:brushProperty name="color" value="#FF0066"/>
    </inkml:brush>
  </inkml:definitions>
  <inkml:trace contextRef="#ctx0" brushRef="#br0">361 21 15207,'0'0'5997,"-3"-14"-5492,2 13-500,-1 0 0,0 0 0,0 1 1,0-1-1,1 0 0,-1 1 0,0 0 1,0-1-1,0 1 0,0 0 0,0 0 1,0 0-1,0 0 0,1 0 1,-1 1-1,0-1 0,0 0 0,0 1 1,-2 1-1,-38 13-6,15-3 1,1 2 1,0 0-1,1 1 1,1 2-1,-33 28 1,49-37 1,0 0 1,0 0-1,0 1 1,1 0 0,1 0-1,-1 0 1,2 1 0,-1 0-1,1 0 1,1 1 0,0 0-1,0-1 1,1 1 0,0 0-1,1 1 1,0-1 0,1 12-1,1-19-1,0 0 0,0 0 0,0 0 0,1-1-1,0 1 1,0 0 0,0 0 0,0-1 0,0 1-1,1-1 1,0 1 0,0-1 0,0 1 0,0-1-1,0 0 1,1 0 0,2 3 0,-1-2-8,1-1 0,0 1 0,1-1 0,-1 1 0,0-2 0,1 1 0,0-1 0,-1 1 0,12 1 0,9 1-145,1-2 0,-1 0 0,0-2 1,28-2-1,-35 0-61,-12 1 123,-1 0 1,1-1-1,-1 1 0,1-1 1,-1-1-1,1 0 0,9-3 0,-14 4 69,0 0 0,0-1 0,0 1-1,0 0 1,0 0 0,-1-1 0,1 1-1,0-1 1,-1 0 0,0 0 0,1 1 0,-1-1-1,0 0 1,0 0 0,0 0 0,0 0-1,0 0 1,0 0 0,-1 0 0,1-1-1,-1 1 1,1 0 0,-1 0 0,0-1 0,0-2-1,0 0 71,0 0-1,0 0 0,0 0 1,-1 0-1,0 1 0,0-1 1,0 0-1,-1 0 0,1 1 0,-1-1 1,0 1-1,-1 0 0,1-1 1,-1 1-1,1 0 0,-1 0 1,-1 1-1,1-1 0,0 1 1,-1-1-1,0 1 0,1 0 1,-1 0-1,-1 1 0,1-1 1,-8-2-1,-9-11 580,21 16-628,0 0 1,0 0-1,0 0 1,-1 0 0,1 0-1,0 0 1,0 0 0,0 0-1,0-1 1,0 1 0,0 0-1,-1 0 1,1 0-1,0 0 1,0 0 0,0-1-1,0 1 1,0 0 0,0 0-1,0 0 1,0 0 0,0-1-1,0 1 1,0 0 0,0 0-1,0 0 1,0 0-1,0-1 1,0 1 0,0 0-1,0 0 1,0 0 0,0 0-1,0-1 1,0 1 0,0 0-1,0 0 1,0 0-1,0 0 1,1 0 0,-1-1-1,0 1 1,0 0 0,0 0-1,0 0 1,0 0 0,0 0-1,0 0 1,1 0 0,-1-1-1,37 1-725,-3 1 462,0-3-224,64-12 2033,-98 267-2523,-8-255-3806,-13-12-2175</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0.460"/>
    </inkml:context>
    <inkml:brush xml:id="br0">
      <inkml:brushProperty name="width" value="0.05" units="cm"/>
      <inkml:brushProperty name="height" value="0.05" units="cm"/>
      <inkml:brushProperty name="color" value="#FF0066"/>
    </inkml:brush>
  </inkml:definitions>
  <inkml:trace contextRef="#ctx0" brushRef="#br0">22 29 9941,'0'0'8187,"-4"0"-7426,-13 1 958,51 0-1299,671-22 143,-463 12-536,-241 9-158,-27 0-418,-139 9-3664,124-9 1703</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1.194"/>
    </inkml:context>
    <inkml:brush xml:id="br0">
      <inkml:brushProperty name="width" value="0.05" units="cm"/>
      <inkml:brushProperty name="height" value="0.05" units="cm"/>
      <inkml:brushProperty name="color" value="#FF0066"/>
    </inkml:brush>
  </inkml:definitions>
  <inkml:trace contextRef="#ctx0" brushRef="#br0">585 6 11077,'0'0'7694,"-3"-1"-7439,1 0 0,-1 0 0,0 1-1,0-1 1,1 0 0,-1 1 0,0 0 0,0 0-1,0 0 1,0 0 0,-5 1 0,-16 23-257,0 1 0,2 2 1,0 0-1,2 2 0,-23 42 0,-25 36-25,36-62 48,-2-2-1,-1-2 1,-2 0-1,-2-3 1,-45 35-1,60-60 82,21-26-328,1-11-682,-15-11-4543,2 18-2296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1.538"/>
    </inkml:context>
    <inkml:brush xml:id="br0">
      <inkml:brushProperty name="width" value="0.05" units="cm"/>
      <inkml:brushProperty name="height" value="0.05" units="cm"/>
      <inkml:brushProperty name="color" value="#FF0066"/>
    </inkml:brush>
  </inkml:definitions>
  <inkml:trace contextRef="#ctx0" brushRef="#br0">71 1 11829,'0'0'5958,"-1"11"-5678,-4 17-44,-1 0 1,-1-1 0,-2 1-1,0-1 1,-24 43-1,33-70-228,0 1 0,0-1-1,0 1 1,0-1 0,0 1 0,0-1-1,0 0 1,0 1 0,0-1 0,0 1-1,0-1 1,0 1 0,0-1-1,0 1 1,1-1 0,-1 0 0,0 1-1,0-1 1,0 1 0,1-1 0,-1 0-1,0 1 1,1-1 0,-1 0-1,0 1 1,1-1 0,-1 0 0,0 1-1,1-1 1,-1 0 0,0 0-1,1 1 1,-1-1 0,1 0 0,-1 0-1,1 0 1,-1 0 0,0 0 0,1 0-1,-1 1 1,1-1 0,-1 0-1,1 0 1,-1 0 0,1 0 0,-1-1-1,1 1 1,-1 0 0,0 0 0,1 0-1,-1 0 1,1 0 0,-1-1-1,1 1 1,37-4 38,-32 3-5,192-36 343,7-1-4743,-188 36 950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2.357"/>
    </inkml:context>
    <inkml:brush xml:id="br0">
      <inkml:brushProperty name="width" value="0.05" units="cm"/>
      <inkml:brushProperty name="height" value="0.05" units="cm"/>
      <inkml:brushProperty name="color" value="#FF0066"/>
    </inkml:brush>
  </inkml:definitions>
  <inkml:trace contextRef="#ctx0" brushRef="#br0">33 1 18152,'0'0'3698,"0"5"-3653,0 36-31,0 51 54,13 106 0,-8-140-41,-2 67-1,-3-113-29,0-11-45,0 0 0,0 0 0,-1 0 0,1 0 0,0-1 0,0 1 0,-1 0-1,1 0 1,-1 0 0,1-1 0,0 1 0,-1 0 0,1 0 0,-1-1 0,0 1-1,1-1 1,-1 1 0,0 0 0,1-1 0,-1 1 0,0-1 0,1 1 0,-1-1-1,0 0 1,0 1 0,0-1 0,1 0 0,-1 0 0,0 1 0,0-1 0,0 0-1,0 0 1,0 0 0,1 0 0,-1 0 0,0 0 0,0 0 0,0 0-1,0-1 1,0 1 0,1 0 0,-1 0 0,0-1 0,0 1 0,0 0 0,1-1-1,-1 1 1,0-1 0,0 1 0,0-2 0,-19-15-3185</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2.847"/>
    </inkml:context>
    <inkml:brush xml:id="br0">
      <inkml:brushProperty name="width" value="0.05" units="cm"/>
      <inkml:brushProperty name="height" value="0.05" units="cm"/>
      <inkml:brushProperty name="color" value="#FF0066"/>
    </inkml:brush>
  </inkml:definitions>
  <inkml:trace contextRef="#ctx0" brushRef="#br0">0 82 6659,'0'0'13145,"22"-11"-12750,-5 2-316,-2 1-15,0 0 0,0 1 0,0 0-1,0 2 1,1 0 0,0 1 0,0 0-1,20-1 1,31-1 72,1 3 0,69 7 0,-135-4-144,1 0-1,0 1 1,0-1-1,0 1 1,-1 0-1,1-1 0,0 1 1,-1 1-1,1-1 1,-1 0-1,1 1 0,-1-1 1,0 1-1,0 0 1,1-1-1,-1 1 1,0 0-1,-1 1 0,1-1 1,0 0-1,-1 0 1,1 1-1,-1-1 1,1 1-1,-1-1 0,0 1 1,0 0-1,-1-1 1,1 1-1,0 0 1,-1 0-1,1 5 0,-1-3 0,0 0-1,-1 1 1,1-1 0,-1 0-1,0 1 1,0-1-1,-1 0 1,0 0-1,0 0 1,0 0-1,0 0 1,-1 0-1,1-1 1,-1 1-1,-1-1 1,1 0-1,-5 5 1,-36 26 50,-2-2-1,-1-2 1,-89 43 0,120-66-49,23-7-46,48-2-22,-12 0 71,1 1 1,55 8-1,-87-6 4,0 0-1,0 1 1,0 0-1,-1 1 1,1 0 0,-1 1-1,0 0 1,0 1 0,-1 0-1,0 1 1,0 0 0,0 0-1,10 12 1,-18-17 1,0 0 0,0 0 1,0 0-1,0 1 0,0-1 1,-1 1-1,1-1 0,-1 1 0,0 0 1,0-1-1,0 1 0,0 0 1,0 0-1,0 0 0,-1 0 0,0 0 1,1-1-1,-1 1 0,0 0 1,0 0-1,-1 0 0,1 0 1,-1 0-1,1 0 0,-1 0 0,-2 5 1,1-4 21,-1 0 1,1 0 0,-1 0-1,0-1 1,0 1 0,0-1 0,-1 0-1,1 0 1,-1 0 0,1 0-1,-1 0 1,0-1 0,0 0-1,-1 0 1,-5 3 0,-11 2 0,-1 0 1,0-2 0,0 0-1,-1-2 1,0 0-1,-25-1 1,66-11-4928,-3-1 2986,35-8-3791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3.522"/>
    </inkml:context>
    <inkml:brush xml:id="br0">
      <inkml:brushProperty name="width" value="0.05" units="cm"/>
      <inkml:brushProperty name="height" value="0.05" units="cm"/>
      <inkml:brushProperty name="color" value="#FF0066"/>
    </inkml:brush>
  </inkml:definitions>
  <inkml:trace contextRef="#ctx0" brushRef="#br0">129 27 15303,'0'0'4960,"-20"18"-4461,-61 58-59,78-73-421,0 1-1,1-1 1,-1 1 0,1-1 0,0 1 0,0 0 0,0 0 0,0-1-1,1 1 1,-1 1 0,1-1 0,0 0 0,1 0 0,-1 0 0,1 1-1,-1-1 1,1 0 0,1 0 0,-1 1 0,2 6 0,-1 9 38,0-17-58,-1 0-1,1-1 0,-1 1 0,1 0 1,0-1-1,0 1 0,0 0 0,0-1 1,0 1-1,1-1 0,-1 0 1,1 1-1,0-1 0,-1 0 0,1 0 1,0 0-1,0 0 0,1 0 0,-1-1 1,0 1-1,1-1 0,-1 1 0,0-1 1,1 0-1,0 0 0,-1 0 1,1 0-1,0 0 0,-1-1 0,6 1 1,-5 0-10,0-1 0,0 1 1,0-1-1,0 0 0,1 0 1,-1 0-1,0 0 0,0-1 1,0 1-1,0-1 0,0 0 1,0 0-1,0 0 0,0 0 1,0 0-1,0-1 0,-1 1 1,1-1-1,0 0 0,-1 0 1,0 0-1,1 0 0,-1 0 1,0 0-1,0-1 0,0 1 1,3-6-1,-2 1-22,-1 0 0,0-1 0,0 1 0,0-1 0,-1 1 0,0-1 0,0 0 0,-1 0 0,0 1 0,-1-1 0,0 0 0,0 1 0,0-1 0,-1 1 0,0-1 0,-1 1 0,1 0 0,-1-1 0,-1 1 0,1 1 0,-1-1 0,-1 1 0,1-1 0,-1 1 0,0 0 0,-7-5 0,3 2 45,6 5 41,0 1 1,0 0-1,0 0 1,0 0-1,-1 0 1,1 0-1,-1 1 0,0 0 1,0 0-1,0 0 1,0 0-1,0 0 1,0 1-1,0 0 1,-7-2-1,10 3-82,7 0-65,0-1 1,1 1-1,-1 0 1,0 0-1,0 1 1,12 2 0,12 1-64,180-1-1098,-134-3 1010,-75 0 256,0 0 0,-1 0 0,1 1 0,0-1-1,0 1 1,0-1 0,-1 1 0,1-1 0,0 1 0,0-1-1,-1 1 1,1-1 0,0 1 0,-1 0 0,1-1-1,-1 1 1,1 0 0,-1 0 0,1 0 0,-1-1 0,0 1-1,1 0 1,-1 0 0,0 0 0,0 0 0,1 0-1,-1 0 1,0-1 0,0 1 0,0 0 0,0 0 0,0 1-1,-1 40 650,0-28-425,1-7-185,1 0 0,-1 0 0,1 0 1,0 0-1,1 0 0,-1 0 0,2-1 1,-1 1-1,1 0 0,6 12 0,-6-16-44,-1 0-1,1 1 0,-1-1 1,1 0-1,0 0 0,1 0 1,-1-1-1,0 1 0,1-1 1,-1 0-1,1 0 0,0 0 0,0 0 1,0-1-1,0 1 0,0-1 1,0 0-1,0 0 0,8 0 1,4 0-54,0 0 0,1-1 1,-1-1-1,0 0 0,22-6 1,-34 7 41,-1-1 1,1 0-1,0 0 1,-1 0-1,1 0 1,-1-1-1,0 1 1,1-1-1,-1 0 1,0 0-1,0 0 1,0 0-1,0-1 1,0 1-1,-1-1 1,1 0-1,-1 0 1,0 0-1,0 0 1,0 0-1,0 0 1,0 0-1,-1-1 1,1 1-1,-1-1 1,0 1-1,0-1 1,1-6-1,-2 6 6,1 0 0,-1-1 0,0 1 0,0 0 0,-1-1 0,1 1 0,-1-1 0,0 1 0,0 0 0,-1 0 0,1 0 0,-1 0 0,0 0 0,0 0 0,-5-7 0,2 6 12,0 0 0,-1 0 0,0 1 0,0-1 0,0 1 0,0 1 0,-1 0 0,1-1 0,-9-1 0,-3-1 24,0 0-1,0 1 1,-1 1 0,0 0-1,0 2 1,0 0 0,-27 2 0,46 0-73,-1 0 0,1 1 0,-1-1 0,1 0 1,-1 1-1,1-1 0,0 1 0,-1-1 1,1 0-1,-1 1 0,1-1 0,0 1 1,-1-1-1,1 1 0,0-1 0,0 1 0,-1 0 1,1-1-1,0 1 0,0-1 0,0 1 1,0-1-1,0 1 0,0 0 0,0-1 1,0 1-1,0-1 0,0 1 0,0 0 0,0-1 1,0 1-1,0-1 0,0 1 0,1 0 1,-1 3-510,0 9-2328</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3.909"/>
    </inkml:context>
    <inkml:brush xml:id="br0">
      <inkml:brushProperty name="width" value="0.05" units="cm"/>
      <inkml:brushProperty name="height" value="0.05" units="cm"/>
      <inkml:brushProperty name="color" value="#FF0066"/>
    </inkml:brush>
  </inkml:definitions>
  <inkml:trace contextRef="#ctx0" brushRef="#br0">38 0 18072,'0'0'3036,"-1"4"-2822,-3 8-188,2 1-1,-1-1 1,2 0 0,-1 1 0,2 0-1,0 12 1,8 83 325,-6-94-306,7 61 56,-3-36-201,-2 0 0,-2 1 0,-4 68 0,2-107-12,0 0-1,-1-1 1,1 1-1,0 0 1,-1 0 0,1 0-1,-1 0 1,1 0-1,-1-1 1,1 1-1,-1 0 1,1 0-1,-1-1 1,0 1-1,1-1 1,-1 1 0,0 0-1,0-1 1,0 1-1,1-1 1,-1 0-1,0 1 1,0-1-1,0 0 1,0 1-1,0-1 1,0 0 0,0 0-1,1 0 1,-1 0-1,0 0 1,0 0-1,0 0 1,-2 0-1,1 0-334,-23 1-5836</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4.247"/>
    </inkml:context>
    <inkml:brush xml:id="br0">
      <inkml:brushProperty name="width" value="0.05" units="cm"/>
      <inkml:brushProperty name="height" value="0.05" units="cm"/>
      <inkml:brushProperty name="color" value="#FF0066"/>
    </inkml:brush>
  </inkml:definitions>
  <inkml:trace contextRef="#ctx0" brushRef="#br0">17 68 14695,'0'0'4914,"-17"-4"-4914,34 0-320,28 1 320,9-3 48,12-1-48,1-1-336,3 1-593,13-1-1024,4-3-544,0 2-3490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13.936"/>
    </inkml:context>
    <inkml:brush xml:id="br0">
      <inkml:brushProperty name="width" value="0.05" units="cm"/>
      <inkml:brushProperty name="height" value="0.05" units="cm"/>
    </inkml:brush>
  </inkml:definitions>
  <inkml:trace contextRef="#ctx0" brushRef="#br0">0 24 7011,'0'0'8556,"16"-5"-3906,769-10-4301,-642 12-287,512 2 3065,-656 29-3143,-3-10 22,0-1 0,1 1 0,1 0 0,1 0 1,0-1-1,2 1 0,0 0 0,1 0 0,5 25 0,-3-24-6,-1 1 0,-1-1 0,0 1 0,-2 0 0,-3 34-1,0 5 8,3 291 3,-1-339-15,0 1-1,-1-1 0,0 0 1,-1 0-1,0-1 0,-9 21 0,7-20 14,1-1 0,0 1 0,1 0 0,0 0 0,1 1 0,-2 22 0,3-11-10,0 0 0,-1 1 1,-1-1-1,-1 0 0,-1 0 0,-16 42 0,12-37 4,0 0-1,2 1 1,2 0-1,-4 47 1,5 123 3,5-133-10,1 84 181,-5 161 29,-4-248-176,-2 49 89,-11 220 101,11-225-143,-20 149 85,20-177-135,3 0 0,6 132 0,3-78-29,-3-98 7,-2 0 1,0 0-1,-3-1 0,-10 42 0,0-21-6,2 1 0,3 0 0,2 0 0,-1 70 0,9-49 40,-2 6-33,16 129 0,-5-113 79,-7 181 0,-4-134-41,2-143-43,-8 324 72,8-172-61,-1 15-9,-7-126 0,0 18 12,16 360 125,-12-106-67,4-313-72,-1-1 1,1 1-1,-1 0 1,0-1 0,0 1-1,0 0 1,0-1-1,-1 1 1,1-1-1,-1 0 1,1 0 0,-4 4-1,3-4 1,0 1-1,0 0 1,0-1 0,0 1-1,0 0 1,1 0-1,0 0 1,-1 0 0,1 0-1,0 0 1,1 0-1,-1 0 1,0 4 0,-3 305-113,2-303 108,-1 0 1,1-1 0,-1 1-1,-1-1 1,0 0 0,0 0 0,-9 13-1,-5 13-12,15-27-31,0 1 1,1-1-1,0 0 1,1 1-1,0-1 1,-1 9-1,-11-21-1388,-8-18-6,-23-12-1813</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4.609"/>
    </inkml:context>
    <inkml:brush xml:id="br0">
      <inkml:brushProperty name="width" value="0.05" units="cm"/>
      <inkml:brushProperty name="height" value="0.05" units="cm"/>
      <inkml:brushProperty name="color" value="#FF0066"/>
    </inkml:brush>
  </inkml:definitions>
  <inkml:trace contextRef="#ctx0" brushRef="#br0">363 201 11413,'0'0'8505,"-36"5"-7750,-108 20-322,141-25-425,0 0 0,0 1 0,0-1 0,0 1 0,1 0 1,-1 0-1,0 0 0,0 0 0,1 1 0,-1-1 0,1 1 1,-1 0-1,1-1 0,0 1 0,-1 0 0,1 1 0,0-1 0,0 0 1,1 0-1,-1 1 0,0-1 0,1 1 0,-1 0 0,1-1 1,0 1-1,0 0 0,0 0 0,0 0 0,1-1 0,-1 1 0,1 0 1,0 0-1,-1 0 0,1 0 0,1 0 0,-1 0 0,0 0 1,2 3-1,-2 8 20,0-9-24,0-1 0,1 1-1,-1-1 1,1 1-1,0-1 1,0 1 0,1-1-1,-1 0 1,1 1-1,0-1 1,0 0 0,0 0-1,1-1 1,4 6-1,1 0 4,1 0-1,0-1 1,19 13-1,24 21-43,-51-41 29,-1-1 0,1 0 0,0 1 1,-1-1-1,1 1 0,0-1 0,-1 1 0,1-1 0,-1 1 0,1 0 0,-1-1 0,1 1 1,-1 0-1,1-1 0,-1 1 0,0 0 0,1 0 0,-1 0 0,0-1 0,0 1 0,1 0 0,-1 0 1,0 0-1,0-1 0,0 1 0,0 0 0,0 0 0,0 0 0,0 0 0,0-1 0,-1 1 0,1 0 1,0 0-1,0 0 0,-1-1 0,1 1 0,0 0 0,-1-1 0,1 1 0,-1 0 0,1 0 1,-1-1-1,1 1 0,-1-1 0,0 1 0,1-1 0,-1 1 0,0-1 0,1 1 0,-2 0 0,-41 11-78,40-12 100,-203 19-475,249-29-2244,10-4-1495</inkml:trace>
  <inkml:trace contextRef="#ctx0" brushRef="#br0" timeOffset="1">566 5 19145,'0'0'3281,"0"-4"-3070,-1 36-186,0 55 1,14 140 0,-5-183-811,-3 1 0,0 48 0,-10-84-1851,-15-7-1897</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5.663"/>
    </inkml:context>
    <inkml:brush xml:id="br0">
      <inkml:brushProperty name="width" value="0.05" units="cm"/>
      <inkml:brushProperty name="height" value="0.05" units="cm"/>
      <inkml:brushProperty name="color" value="#FF0066"/>
    </inkml:brush>
  </inkml:definitions>
  <inkml:trace contextRef="#ctx0" brushRef="#br0">1 368 15719,'0'0'5419,"1"-6"-5198,1 3-218,0 0-1,0-1 0,0 1 1,0 1-1,0-1 1,1 0-1,-1 0 1,1 1-1,0-1 1,0 1-1,0 0 0,0 0 1,0 0-1,0 0 1,0 1-1,1-1 1,-1 1-1,1 0 0,-1 0 1,1 0-1,0 1 1,5-1-1,21-4 47,51-1-1,-66 5-33,11-1-4,0 2-1,0 1 1,-1 1 0,1 1-1,47 11 1,-64-11-16,0 0 0,-1 0 0,0 1 0,1 0 0,-1 0 0,-1 1 0,1 0 1,-1 0-1,1 1 0,-2 0 0,1 0 0,-1 1 0,0 0 0,0 0 0,0 0 0,-1 1 0,-1 0 0,1 0 0,-1 0 0,3 10 0,-5-11-14,0 0-1,-1 0 1,0 0 0,0 0-1,-1 0 1,0 9 0,0-6 7,0-9 84,-5-12 630,3 6-702,0-1 0,0 1-1,1-1 1,-1 0 0,2 0 0,-1 0 0,0 0-1,1 0 1,0 0 0,1 0 0,0 0 0,-1 1-1,2-1 1,-1 0 0,1 0 0,0 1 0,0-1-1,0 1 1,1-1 0,0 1 0,0 0-1,0 0 1,0 0 0,7-6 0,5-2-259,0 0 0,0 2-1,1 0 1,1 0 0,0 2 0,0 0 0,1 1 0,0 1 0,0 1-1,0 0 1,1 1 0,0 1 0,0 1 0,30-1 0,-48 4 258,-1 0 1,1 0 0,-1 0 0,1 1-1,-1-1 1,0 0 0,1 0 0,-1 1-1,0-1 1,1 0 0,-1 0-1,0 1 1,1-1 0,-1 1 0,0-1-1,1 0 1,-1 1 0,0-1 0,0 1-1,0-1 1,0 0 0,1 1 0,-1-1-1,0 1 1,0-1 0,0 1 0,0-1-1,0 1 1,0-1 0,0 1-1,0-1 1,0 0 0,0 1 0,0-1-1,0 1 1,-1-1 0,1 1 0,-5 19 210,0-11-63,0-1 0,-1-1-1,0 1 1,0-1 0,-1 0 0,-14 12 0,15-16-118,1 1 0,0 0 0,0 1 0,1-1 0,-1 1 0,1 0 0,0 0 0,0 0 0,0 1 0,1-1 0,0 1 0,0 0 0,1 0 0,-1 0 0,1 0 0,1 0 0,-1 0 0,-1 13 0,3-18-47,1-1-1,-1 1 0,0-1 1,0 1-1,0-1 1,1 1-1,-1-1 0,0 1 1,1-1-1,-1 0 1,0 1-1,1-1 0,-1 1 1,1-1-1,-1 0 1,0 0-1,1 1 1,-1-1-1,1 0 0,-1 0 1,1 1-1,-1-1 1,1 0-1,-1 0 0,1 0 1,-1 0-1,1 0 1,-1 0-1,1 0 0,-1 0 1,2 0-1,22 0-790,-15 0 495,-5 0 245,0 0 0,-1 0 0,1-1 0,0 1 0,0-1 0,-1 0 0,1 1 0,-1-2 0,1 1 0,-1 0 0,1-1 0,-1 1 0,0-1 0,1 0 0,-1 0 0,0-1 0,-1 1 0,1-1-1,0 1 1,-1-1 0,5-6 0,-3 3 210,-1 0-1,-1-1 0,1 1 1,-1-1-1,0 0 0,0 0 1,-1 1-1,0-1 0,0 0 1,-1 0-1,0-8 0,0-7 1351,-1 13 545,3 23-1547,-1-9-499,-1-1 0,1 0 0,1 1 1,-1-1-1,1 0 0,-1 0 0,1 0 1,0 0-1,1 0 0,-1 0 0,1-1 1,-1 1-1,1-1 0,0 0 1,0 1-1,1-1 0,-1-1 0,1 1 1,-1 0-1,1-1 0,0 0 0,0 0 1,0 0-1,0 0 0,1-1 0,-1 0 1,0 1-1,0-2 0,1 1 0,6 0 1,-3 0-128,0 0-1,1-1 1,-1 0 0,0 0 0,0-1 0,0 0 0,0-1 0,0 0-1,0 0 1,0 0 0,0-1 0,-1 0 0,0-1 0,1 0 0,-1 0 0,8-7-1,-7 4-79,0 0 0,-1-1 1,0-1-1,0 1 0,-1-1 0,0 0 0,-1 0 0,0-1 0,-1 0 0,0 0 0,0 0 0,-1 0 0,4-17 0,-3-7 891,-1 1 1,-3-68-1,-1 43 2123,1 53-2383,-1 17 67,1 27 83,15 26-551,28 76-1,-18-63 3,-12-33-41,-2 2 0,-2-1 1,6 76-1,-12 2-3323,-23-192 4435,15 15-625,5-101 1,1 133-462,-1 12-16,1 0 0,0 0 0,0 0 0,1 0 0,0 0 0,1 1 0,-1-1 0,2 1 0,-1-1 0,1 1 1,1 0-1,0 1 0,10-15 0,-10 17-3,0 0 1,1 0-1,-1 1 0,1 0 1,0-1-1,0 2 1,1-1-1,-1 1 0,1 0 1,-1 0-1,1 1 1,0 0-1,0 0 0,0 1 1,0 0-1,0 0 1,14 0-1,-20 1 15,1 0-1,0 0 1,-1 1-1,1-1 1,-1 0 0,1 1-1,-1-1 1,0 1-1,1-1 1,-1 1 0,1 0-1,-1 0 1,0 0-1,0-1 1,1 1 0,-1 0-1,0 0 1,0 1 0,0-1-1,0 0 1,0 0-1,0 0 1,1 3 0,0 0-14,0 1 1,-1-1 0,1 1-1,-1-1 1,0 1-1,0 0 1,-1-1 0,1 7-1,-1-3 3,0 0 0,0 0 0,-1-1-1,0 1 1,0 0 0,-1 0 0,0-1-1,0 1 1,0-1 0,-6 10-1,5-12-47,0-1-1,-1 1 0,0-1 0,0 0 0,0 0 1,0 0-1,0-1 0,-1 1 0,0-1 0,0 0 0,1 0 1,-10 3-1,-4-4-2308</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7.531"/>
    </inkml:context>
    <inkml:brush xml:id="br0">
      <inkml:brushProperty name="width" value="0.05" units="cm"/>
      <inkml:brushProperty name="height" value="0.05" units="cm"/>
      <inkml:brushProperty name="color" value="#FF0066"/>
    </inkml:brush>
  </inkml:definitions>
  <inkml:trace contextRef="#ctx0" brushRef="#br0">150 30 9748,'0'0'8914,"-34"0"-5899,7-1-2970,10 1-27,1 0 0,0 1 0,-22 3 0,37-3-26,1-1-27,27 2-165,1146-8 595,-1069 2-352,543-17-57,-515 15 49,-128 6-43,-4 0-83,-167 9-4588,156-9 3564,-18 2-3701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8.082"/>
    </inkml:context>
    <inkml:brush xml:id="br0">
      <inkml:brushProperty name="width" value="0.05" units="cm"/>
      <inkml:brushProperty name="height" value="0.05" units="cm"/>
      <inkml:brushProperty name="color" value="#FF0066"/>
    </inkml:brush>
  </inkml:definitions>
  <inkml:trace contextRef="#ctx0" brushRef="#br0">1 1 10901,'0'0'7681,"0"19"-3370,0 78-4370,0-73 82,-1 19-5,2 0-1,2 0 1,9 44 0,-9-72-21,1-1 1,1 0-1,0 0 0,1 0 1,0 0-1,1-1 0,1 0 1,0-1-1,1 0 0,0 0 0,0-1 1,20 18-1,1-5-56,2-1 0,0-2 0,2-1 0,0-2 0,1-1 0,0-2 0,2-1 0,0-2 1,75 15-1,-110-29-81,-8-5-1156,-3-6-2874,7 0-2443</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8.423"/>
    </inkml:context>
    <inkml:brush xml:id="br0">
      <inkml:brushProperty name="width" value="0.05" units="cm"/>
      <inkml:brushProperty name="height" value="0.05" units="cm"/>
      <inkml:brushProperty name="color" value="#FF0066"/>
    </inkml:brush>
  </inkml:definitions>
  <inkml:trace contextRef="#ctx0" brushRef="#br0">274 0 16343,'0'0'5459,"20"24"-5459,-16 10-16,-4 5 32,0 0 0,-4-1 0,-29-3-16,0-1 0,-13-7 48,-3-2-112,-9-5-240,12-7-1233,17-9-2433</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8.890"/>
    </inkml:context>
    <inkml:brush xml:id="br0">
      <inkml:brushProperty name="width" value="0.05" units="cm"/>
      <inkml:brushProperty name="height" value="0.05" units="cm"/>
      <inkml:brushProperty name="color" value="#FF0066"/>
    </inkml:brush>
  </inkml:definitions>
  <inkml:trace contextRef="#ctx0" brushRef="#br0">296 0 17432,'0'0'3692,"-9"7"-3612,-4 3-49,1 2 0,0 0 0,0 0 0,1 1 0,1 1 0,0-1 0,1 2 0,0-1 0,1 1 0,1 1 0,1-1 0,-6 21 0,-6 22 129,9-23-136,-2-1-1,-1 0 1,-2 0 0,-1-1-1,-2-1 1,-22 33 0,39-64-16,-1 0 0,1 0-1,-1 0 1,1 0 0,-1 0 0,1 0 0,-1 0 0,0 0 0,1 0 0,-1-1 0,0 1 0,0 0 0,0-1 0,1 1-1,-1 0 1,0-1 0,0 1 0,0-1 0,0 1 0,0-1 0,0 0 0,0 1 0,-2-1 0,3-22 100,20-45-30,41-56-62,25-58 0,-71 138 10,-11 27 8,2 0 0,0 1 0,9-18 1,-15 32-32,0 1 1,0 0 0,1-1-1,-1 1 1,0 0 0,0-1-1,0 1 1,0 0 0,1-1 0,-1 1-1,0 0 1,0 0 0,0-1-1,1 1 1,-1 0 0,0 0-1,0-1 1,1 1 0,-1 0-1,0 0 1,1 0 0,-1-1-1,0 1 1,1 0 0,-1 0 0,0 0-1,1 0 1,-1 0 0,0 0-1,1 0 1,-1 0 0,1 0-1,-1 0 1,0 0 0,1 0-1,-1 0 1,0 0 0,1 0 0,-1 0-1,0 0 1,1 0 0,-1 1-1,0-1 1,1 0 0,-1 0-1,0 0 1,1 1 0,-1-1-1,0 0 1,0 0 0,1 1-1,-1-1 1,0 0 0,0 0 0,1 1-1,-1-1 1,0 0 0,0 1-1,0-1 1,0 1 0,11 26-66,-9-20 69,20 52-7,-3 1 0,-3 1-1,-2 1 1,-3 0-1,-3 1 1,1 74 0,-9-64-945,-1-73 589,0 1 0,-1-1 0,1 0 0,0 0 0,0 0 0,-1 0 0,1 0 0,0 0 0,0 0 0,-1 0 0,1-1 0,0 1 0,0 0 0,-1-1 0,0 0 0,-39-18-8824</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9.240"/>
    </inkml:context>
    <inkml:brush xml:id="br0">
      <inkml:brushProperty name="width" value="0.05" units="cm"/>
      <inkml:brushProperty name="height" value="0.05" units="cm"/>
      <inkml:brushProperty name="color" value="#FF0066"/>
    </inkml:brush>
  </inkml:definitions>
  <inkml:trace contextRef="#ctx0" brushRef="#br0">1 36 15895,'0'0'3650,"294"-24"-3858,-207 22-432,-4-2-1762,0-1-271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6:59.593"/>
    </inkml:context>
    <inkml:brush xml:id="br0">
      <inkml:brushProperty name="width" value="0.05" units="cm"/>
      <inkml:brushProperty name="height" value="0.05" units="cm"/>
      <inkml:brushProperty name="color" value="#FF0066"/>
    </inkml:brush>
  </inkml:definitions>
  <inkml:trace contextRef="#ctx0" brushRef="#br0">253 7 9748,'0'0'11310,"-18"-1"-11156,0-1-143,11 1-6,0 0 1,0 0-1,0 1 1,0 0-1,0 0 1,0 1-1,0 0 1,0 0 0,0 0-1,0 1 1,0 0-1,0 1 1,1 0-1,-11 5 1,7-2 6,1 0 0,-1 0 0,1 1 0,0 1 1,1-1-1,-9 12 0,13-15-20,1 1 1,0 0-1,0 0 0,0 0 1,1 0-1,-1 0 0,1 1 1,0-1-1,1 1 1,-1 0-1,1-1 0,0 1 1,1 0-1,-1 6 0,2-12-32,-1 1-1,0 0 0,0-1 0,0 1 0,0 0 0,0-1 0,0 1 1,1 0-1,-1-1 0,0 1 0,0-1 0,1 1 0,-1 0 0,1-1 1,-1 1-1,0-1 0,1 1 0,-1-1 0,1 1 0,-1-1 1,1 0-1,-1 1 0,1-1 0,0 1 0,-1-1 0,1 0 0,-1 0 1,1 1-1,0-1 0,-1 0 0,2 0 0,23 1-691,-18-1 546,4 0 292,-1 0-1,1 0 0,-1-2 1,0 1-1,1-1 0,-1-1 0,0 1 1,0-2-1,0 0 0,-1 0 1,1 0-1,-1-1 0,0-1 0,12-9 1,-20 15 406,8 3-285,1 6-232,-1 0 0,-1 0 1,0 1-1,0 0 0,11 20 1,1 1 37,1-1 40,-1 0 0,28 61 0,-41-73-77,-1-1 1,0 1-1,-1 0 0,-2 1 1,1-1-1,-2 1 0,0 25 1,-2-38 1,-1 0 0,1-1 0,-1 1 1,0-1-1,-1 1 0,1-1 1,-1 1-1,0-1 0,-1 0 1,1 0-1,-1 0 0,0 0 0,0 0 1,-5 5-1,1-2-22,-1-1 0,1 0 0,-1-1 0,0 1 0,-1-1-1,0-1 1,-15 8 0,11-7 50,-1 0 0,1-1 0,-1-1 0,0 0 0,0-1 0,0-1 0,-1 0 0,1-1 1,-1 0-1,1-1 0,0-1 0,-16-2 0,26 2 6,0-1 1,0 0-1,0 1 1,0-2 0,0 1-1,0 0 1,1-1-1,-1 1 1,1-1 0,0 0-1,0 0 1,0 0-1,0-1 1,0 1 0,1-1-1,-1 0 1,1 1-1,0-1 1,0 0-1,1 0 1,-1 0 0,1-1-1,0 1 1,0 0-1,0 0 1,0-8 0,0-1-14,-1-1 1,2 0 0,0 0 0,1 1-1,0-1 1,1 0 0,6-20-1,-2 16-24,2-1 0,0 0 0,2 2 0,0-1 0,1 1 0,0 0 0,1 1 0,1 1 0,1 0 0,0 1 0,31-25 0,-17 18-164,0 2-1,2 1 0,0 1 0,1 1 0,0 2 1,43-14-1,98-18-3170,-110 30-956,-10 2-2803</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7:00.030"/>
    </inkml:context>
    <inkml:brush xml:id="br0">
      <inkml:brushProperty name="width" value="0.05" units="cm"/>
      <inkml:brushProperty name="height" value="0.05" units="cm"/>
      <inkml:brushProperty name="color" value="#FF0066"/>
    </inkml:brush>
  </inkml:definitions>
  <inkml:trace contextRef="#ctx0" brushRef="#br0">231 0 16039,'0'0'4917,"-35"12"-4573,-108 42-194,139-53-146,0 1 1,1-1 0,-1 1 0,0 0-1,1 1 1,-1-1 0,1 0-1,-1 1 1,1 0 0,0 0-1,0 0 1,-3 4 0,5-5-9,0 0 1,1 0 0,-1-1 0,1 1 0,-1 0 0,1 0 0,0 0 0,0-1 0,0 1 0,0 0 0,0 0 0,0 0 0,0 0-1,1 3 1,1 7-177,9-12-148,-8 0 315,1-1-1,-1 0 0,0 0 0,1 0 1,-1 0-1,0 0 0,0-1 0,0 1 0,0-1 1,0 0-1,0 0 0,0 0 0,0 0 1,-1-1-1,1 1 0,3-6 0,27-20 107,-31 27-93,1 0-1,-1 0 1,1 1 0,-1-1-1,1 1 1,-1-1 0,1 1 0,-1 0-1,1 0 1,0 0 0,-1 0 0,1 1-1,-1-1 1,1 1 0,-1 0-1,1-1 1,-1 1 0,1 0 0,-1 0-1,0 1 1,0-1 0,3 2-1,46 37-7,-44-34 18,10 11 29,0 0 1,0 1 0,-2 1 0,25 38-1,-33-45-21,0 1-1,-1 1 1,0-1-1,-1 1 1,0 0-1,-1 0 1,-1 0-1,0 1 1,1 18-1,-4-19-18,1-5-5,-1 0 0,0 0 0,0 0 0,-3 13 0,3-20 5,-1 1 0,0 0 0,0-1-1,0 1 1,0 0 0,-1-1 0,1 0 0,-1 1 0,0-1 0,1 0 0,-1 0 0,0 0 0,0 0 0,0 0 0,0 0 0,-1 0-1,-4 2 1,0 0 26,-1 0-1,0 0 1,0-1-1,-1 0 1,1-1-1,-1 1 0,1-2 1,-1 1-1,0-1 1,1-1-1,-1 1 1,0-2-1,0 1 0,1-1 1,-15-3-1,18 2 22,0 1-1,0-1 0,0 0 1,1 0-1,-1-1 0,1 1 0,0-1 1,0 0-1,0 0 0,0-1 1,0 1-1,1-1 0,-1 0 1,1 0-1,0 0 0,0 0 0,0 0 1,1-1-1,0 1 0,0-1 1,0 0-1,0 1 0,1-1 1,-1 0-1,1 0 0,0 0 0,0-9 1,0 3-34,0 0 0,0 0 0,1 0 1,0 0-1,1 1 0,0-1 0,0 0 1,2 0-1,-1 1 0,1-1 0,1 1 1,0-1-1,0 1 0,1 1 0,0-1 1,11-14-1,1 4-63,0 1-1,2 0 1,0 2 0,1 0 0,0 1-1,2 1 1,0 2 0,0 0 0,47-20-1,-33 20-1795,56-15 0,-67 22-2635</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7:00.462"/>
    </inkml:context>
    <inkml:brush xml:id="br0">
      <inkml:brushProperty name="width" value="0.05" units="cm"/>
      <inkml:brushProperty name="height" value="0.05" units="cm"/>
      <inkml:brushProperty name="color" value="#FF0066"/>
    </inkml:brush>
  </inkml:definitions>
  <inkml:trace contextRef="#ctx0" brushRef="#br0">1 86 15687,'0'0'4784,"1"17"-4253,3-1-516,1 0 0,1 0 0,0-1 0,14 23 0,-13-25-4,-1 0-1,1 0 0,-2 1 0,0-1 0,-1 1 1,0 0-1,2 18 0,-4-3-199,-2-20 371,-3-15 1060,-12-40-79,11 37-1098,0 0 0,1-1 0,1 1 0,-1-1 0,0-10 0,2 12-68,0-1-1,1 0 1,0 0-1,0 0 1,1 0-1,0 0 1,1 0-1,0 0 1,0 1-1,1-1 1,0 1-1,1-1 1,-1 1 0,2 0-1,-1 0 1,1 1-1,0 0 1,1-1-1,-1 2 1,2-1-1,-1 1 1,1 0-1,-1 0 1,2 0-1,-1 1 1,14-7 0,-11 7-472,1-1 0,-1 2 1,1 0-1,0 0 0,1 1 1,-1 0-1,0 1 0,1 0 1,-1 1-1,22 0 1,10 1-5369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15.780"/>
    </inkml:context>
    <inkml:brush xml:id="br0">
      <inkml:brushProperty name="width" value="0.05" units="cm"/>
      <inkml:brushProperty name="height" value="0.05" units="cm"/>
    </inkml:brush>
  </inkml:definitions>
  <inkml:trace contextRef="#ctx0" brushRef="#br0">0 166 13990,'0'0'5293,"28"1"-5100,9 1-96,-3 0 138,52-4 1,127 8 549,-85 0-644,73 0 148,375-8 62,-168-17-802,-386 17 486,-1 0 0,1-2 0,28-8 0,-13 3-58,-36-37 1352,-9-25-4699,8 51-738</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7:00.809"/>
    </inkml:context>
    <inkml:brush xml:id="br0">
      <inkml:brushProperty name="width" value="0.05" units="cm"/>
      <inkml:brushProperty name="height" value="0.05" units="cm"/>
      <inkml:brushProperty name="color" value="#FF0066"/>
    </inkml:brush>
  </inkml:definitions>
  <inkml:trace contextRef="#ctx0" brushRef="#br0">0 275 15815,'0'0'174,"24"-22"60,77-70-23,-90 81-59,7-5-229,0-1 0,17-23 0,-32 35 254,0 1-1,0 0 1,0-1-1,-1 0 0,0 0 1,0 0-1,0 0 0,-1 0 1,0 0-1,0 0 0,0 0 1,0 0-1,-1-8 1,-9 13 1061,0 0-1217,-1 2 1,1-1-1,0 1 1,-1 1 0,1 0-1,0 0 1,1 1 0,-1 0-1,0 0 1,1 1 0,0 0-1,-7 6 1,9-7-10,1 0 0,0 0 0,0 1-1,0-1 1,1 1 0,0 0 0,0 0 0,0 1 0,0-1 0,1 1 0,0 0-1,0 0 1,0 0 0,1 0 0,0 0 0,0 1 0,1-1 0,-1 12-1,1-15-10,1 1 0,0-1-1,0 1 1,0-1-1,1 1 1,-1-1 0,1 1-1,0-1 1,0 1 0,0-1-1,3 5 1,-3-6 0,1-1 1,0 1-1,0-1 1,0 1-1,0-1 0,0 0 1,0 0-1,1 0 1,-1 0-1,0 0 1,0 0-1,1-1 0,-1 1 1,1-1-1,-1 1 1,0-1-1,1 0 1,2 0-1,147 4-1181,-125-6-1007,46-8 0,-17-7-3307</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7:01.862"/>
    </inkml:context>
    <inkml:brush xml:id="br0">
      <inkml:brushProperty name="width" value="0.05" units="cm"/>
      <inkml:brushProperty name="height" value="0.05" units="cm"/>
      <inkml:brushProperty name="color" value="#FF0066"/>
    </inkml:brush>
  </inkml:definitions>
  <inkml:trace contextRef="#ctx0" brushRef="#br0">142 27 15447,'0'0'6016,"-4"-5"-5749,2 4-247,1-1-19,0 1 0,0-1 0,0 1 1,0 0-1,0-1 0,0 1 0,0 0 0,-1 0 0,1 0 0,-1 0 0,1 0 0,-1 0 0,1 0 0,-1 0 0,1 1 0,-1-1 0,0 1 0,1-1 1,-1 1-1,0 0 0,0-1 0,1 1 0,-1 0 0,0 0 0,0 0 0,1 0 0,-1 1 0,0-1 0,0 0 0,1 1 0,-1-1 0,0 1 0,1 0 1,-1-1-1,-2 3 0,-2 0-9,0 1 0,1 0 1,-1 0-1,1 0 0,0 1 1,0 0-1,0 0 0,1 0 1,0 0-1,0 1 0,0 0 1,1 0-1,-5 9 0,7-10-409,-1 0 0,1 0 1,-1 0-1,1 0 0,1 1 0,-1 8 0,9-13-2771,-2-2 3103,-1 1-1,1-1 1,0 0-1,-1 0 1,0-1-1,1 0 1,-1 0-1,0 0 1,0-1-1,0 1 1,0-1-1,0-1 1,-1 1-1,1 0 1,-1-1-1,0 0 1,4-4-1,-5 4 555,-1 0-1,1 0 1,0 1-1,-1-2 1,0 1-1,0 0 1,0 0-1,0-1 0,-1 1 1,0 0-1,0-1 1,0 0-1,0 1 1,-1-7-1,3 41-446,1-1-1,2 0 1,1 0-1,1-1 1,23 54 0,1 10 69,-14-36 17,9 60 0,-23-95-93,-2 0-1,0 0 1,-1 1-1,-1-1 1,-1 0-1,-5 30 1,5-47-15,0 0 0,0-1-1,-1 1 1,0 0 0,1-1 0,-1 1 0,-1-1 0,1 0-1,0 0 1,-1 1 0,0-2 0,0 1 0,0 0 0,0 0-1,0-1 1,0 0 0,-1 0 0,1 0 0,-1 0 0,1 0-1,-1-1 1,0 1 0,0-1 0,0 0 0,0 0 0,1-1-1,-1 1 1,0-1 0,-5 0 0,3 1 18,0-1 1,-1 0-1,1 0 0,0-1 1,0 0-1,0 0 0,0-1 1,-1 1-1,2-1 1,-1 0-1,0-1 0,0 0 1,1 0-1,-1 0 1,1 0-1,0-1 0,0 0 1,-5-5-1,5 1-7,0 0 0,1 0-1,0-1 1,0 0 0,1 1 0,0-1-1,1-1 1,0 1 0,0 0 0,1 0-1,0-1 1,1 1 0,-1-1 0,3-13-1,-1 6-9,1-1-1,1 0 0,1 1 0,0 0 0,1 0 1,13-30-1,-4 21-101,1 0 1,1 2-1,1 0 1,2 1-1,29-30 1,-33 39-505,1 0 0,0 1 0,24-14 0,-27 20-442,0 0 0,0 1 0,1 0-1,0 1 1,17-4 0,8 3-8250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7:02.246"/>
    </inkml:context>
    <inkml:brush xml:id="br0">
      <inkml:brushProperty name="width" value="0.05" units="cm"/>
      <inkml:brushProperty name="height" value="0.05" units="cm"/>
      <inkml:brushProperty name="color" value="#FF0066"/>
    </inkml:brush>
  </inkml:definitions>
  <inkml:trace contextRef="#ctx0" brushRef="#br0">0 124 14343,'0'0'5666,"0"-6"-5402,0-19-77,0 18 107,2 10-458,0 0 149,0-1 1,0 1-1,0-1 1,0 0-1,0 0 1,1 0-1,-1 0 1,5 2-1,0 2 11,5 5 5,0 0 1,-1 1 0,0 0 0,-1 1-1,9 14 1,-15-19 2,0 0-1,0 0 0,-1 1 1,0-1-1,0 1 1,-1-1-1,0 1 1,0 0-1,-1 0 0,0 13 1,-1-19-4,0 0 0,0 0-1,0 0 1,0 0 0,0-1 0,-1 1 0,1 0 0,-1 0 0,0 0 0,0-1 0,-2 5-1,2-7 21,0 1-1,0 0 1,0-1-1,0 1 0,0-1 1,0 1-1,0-1 0,0 1 1,-1-1-1,1 0 0,0 0 1,0 1-1,-1-1 1,1 0-1,0 0 0,0 0 1,0 0-1,-1-1 0,1 1 1,0 0-1,0 0 0,0-1 1,-1 1-1,1-1 1,0 1-1,0-1 0,0 1 1,-2-2-1,-2-1 43,0 0 0,0-1 0,0 1-1,0-1 1,1 0 0,0 0 0,-1-1 0,1 1 0,1-1-1,-1 0 1,1 0 0,0 0 0,0-1 0,0 1 0,1-1 0,0 1-1,0-1 1,0 0 0,1 0 0,-1 0 0,1-8 0,0 7-52,0-1 0,0 1 1,1-1-1,0 1 0,0-1 1,1 1-1,0-1 0,0 1 1,1-1-1,0 1 1,1 0-1,-1 0 0,1 0 1,0 0-1,1 1 0,7-12 1,-3 10-128,0-1 1,1 2 0,0-1 0,1 1-1,-1 0 1,1 1 0,1 0-1,-1 1 1,1 0 0,12-4 0,-4 3-804,0 1 1,1 1 0,-1 1-1,1 1 1,24 0 0,22 2-3361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7:02.614"/>
    </inkml:context>
    <inkml:brush xml:id="br0">
      <inkml:brushProperty name="width" value="0.05" units="cm"/>
      <inkml:brushProperty name="height" value="0.05" units="cm"/>
      <inkml:brushProperty name="color" value="#FF0066"/>
    </inkml:brush>
  </inkml:definitions>
  <inkml:trace contextRef="#ctx0" brushRef="#br0">194 1 15751,'0'0'5942,"-28"17"-5705,-88 57-144,112-72-79,-1 1-1,1 1 1,0-1-1,-1 1 1,2-1-1,-1 1 1,0 0-1,1 1 1,-6 8-1,8-11-26,1 0-1,-1 1 0,0-1 1,1 1-1,-1-1 0,1 1 1,0-1-1,0 1 1,0 0-1,0-1 0,1 5 1,0 8-500,12-12-1498,-8-3 1618,4 0 51,0 0-1,1-1 0,-1-1 1,0 1-1,0-1 1,0-1-1,0 0 1,0 0-1,9-5 1,-14 6 352,-1 0 0,0 0 0,1 0 0,-1-1 0,0 1 0,0-1 0,0 0 0,0 0 1,0 0-1,-1 0 0,0-1 0,1 1 0,-1-1 0,-1 1 0,1-1 0,0 0 0,-1 0 1,0 0-1,0 0 0,0 0 0,0 0 0,0 0 0,-1-8 0,0-19 2763,-1 49-1021,3 51-1114,0-65-642,-1-1 0,0 1-1,1-1 1,0 0 0,0 0 0,0 1 0,0-1 0,0-1 0,0 1 0,1 0 0,0 0 0,-1-1 0,1 0 0,0 1 0,0-1 0,0 0 0,1 0 0,-1-1 0,0 1 0,1-1-1,-1 0 1,1 0 0,-1 0 0,1 0 0,6 0 0,9 3-1170,0-2 0,1 0 0,26-2-1,-11-2-4435</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7:02.975"/>
    </inkml:context>
    <inkml:brush xml:id="br0">
      <inkml:brushProperty name="width" value="0.05" units="cm"/>
      <inkml:brushProperty name="height" value="0.05" units="cm"/>
      <inkml:brushProperty name="color" value="#FF0066"/>
    </inkml:brush>
  </inkml:definitions>
  <inkml:trace contextRef="#ctx0" brushRef="#br0">13 16 18360,'0'0'4130,"-13"-15"-4004,16 68-87,2 0 0,19 80 0,-3-19 6,-18-80-911,-1 54-1,-2-65 295,-1-14-1981,-6-7-1905</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7:03.321"/>
    </inkml:context>
    <inkml:brush xml:id="br0">
      <inkml:brushProperty name="width" value="0.05" units="cm"/>
      <inkml:brushProperty name="height" value="0.05" units="cm"/>
      <inkml:brushProperty name="color" value="#FF0066"/>
    </inkml:brush>
  </inkml:definitions>
  <inkml:trace contextRef="#ctx0" brushRef="#br0">0 21 16327,'0'0'3242,"31"-1"-3410,103-4-1049,-13 4-3179,-95-6 4737,-14 2 1567,0 3 4020,-8 39-5878,0-2-775,0 64-1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7:03.654"/>
    </inkml:context>
    <inkml:brush xml:id="br0">
      <inkml:brushProperty name="width" value="0.05" units="cm"/>
      <inkml:brushProperty name="height" value="0.05" units="cm"/>
      <inkml:brushProperty name="color" value="#FF0066"/>
    </inkml:brush>
  </inkml:definitions>
  <inkml:trace contextRef="#ctx0" brushRef="#br0">8 58 19897,'0'0'3762,"-8"-58"-3698,8 62-1665,0 14 128,13 5-1408,-5-1-6387</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7:04.162"/>
    </inkml:context>
    <inkml:brush xml:id="br0">
      <inkml:brushProperty name="width" value="0.05" units="cm"/>
      <inkml:brushProperty name="height" value="0.05" units="cm"/>
      <inkml:brushProperty name="color" value="#FF0066"/>
    </inkml:brush>
  </inkml:definitions>
  <inkml:trace contextRef="#ctx0" brushRef="#br0">0 144 16456,'0'0'1248,"18"17"-1090,103 93 410,-118-108-570,0 1 0,0 0 0,0 0 0,-1 0 0,1 0 0,-1 1 0,0-1 0,0 0 0,0 1 0,0 0 0,0-1 0,-1 1 0,0 0 0,0 0 0,0 0 0,0 0 0,-1 0 0,1 6 0,-1-9 66,-1-14 227,-1 1-278,1 0-1,0-1 1,0 1-1,1-1 1,3-18-1,-3 27-17,1 1-1,0-1 1,0 1-1,1 0 1,-1-1-1,1 1 1,0 0 0,-1 0-1,1 0 1,1 0-1,-1 0 1,0 0-1,1 1 1,-1-1-1,1 1 1,0 0-1,0-1 1,0 1 0,0 1-1,0-1 1,0 0-1,1 1 1,4-2-1,8-2 237,0 1 0,0 0 0,1 2-1,-1-1 1,34 2 0,-48 1-229,-1 0 0,1 1 0,0-1 0,0 1 0,-1-1 0,1 1 0,-1 0 0,1 0 1,0 0-1,-1 0 0,1 0 0,-1 0 0,0 0 0,1 0 0,-1 1 0,0-1 0,0 0 0,0 1 0,0-1 0,0 1 0,0-1 1,0 1-1,0 0 0,-1-1 0,1 1 0,-1 0 0,1-1 0,-1 1 0,1 0 0,-1 0 0,0 3 0,2 10-3,-1 0-1,-2 28 0,1-27 18,0-15-12,1 0 0,0 0-1,0 0 1,-1 0 0,1 0 0,0 0-1,0 0 1,0 0 0,0 0-1,0-1 1,0 1 0,0 0 0,1-1-1,-1 1 1,0-1 0,0 1 0,0-1-1,1 0 1,-1 1 0,0-1-1,0 0 1,1 0 0,-1 0 0,0 0-1,0 0 1,1 0 0,-1 0-1,0-1 1,2 1 0,44-5 26,-10-3-72,-1-3 1,1-1-1,-2-2 0,0-1 1,0-1-1,46-32 1,-78 47 42,0-1 1,-1 1 0,1-1-1,-1 1 1,1-1 0,-1 0-1,0 0 1,0 0 0,0 0-1,0 0 1,0-1 0,0 1-1,0 0 1,-1-1 0,1 0-1,-1 1 1,0-1 0,0 0-1,0 1 1,1-6 0,-2 8 5,0-1 1,0 1 0,0 0 0,0 0-1,0-1 1,0 1 0,-1 0 0,1 0-1,0 0 1,0-1 0,0 1 0,0 0 0,0 0-1,-1 0 1,1 0 0,0-1 0,0 1-1,0 0 1,-1 0 0,1 0 0,0 0-1,0 0 1,-1 0 0,1-1 0,0 1 0,0 0-1,-1 0 1,1 0 0,0 0 0,0 0-1,-1 0 1,1 0 0,0 0 0,0 0 0,0 0-1,-1 0 1,1 0 0,0 1 0,0-1-1,-1 0 1,1 0 0,0 0 0,-6 0 18,3 0-27,-18 0-19,0 1 0,-29 5 0,45-5 17,1-1 1,0 1-1,-1 0 1,1 0-1,0 1 0,-1-1 1,1 1-1,0 0 1,0 0-1,0 1 1,0-1-1,1 1 1,-1 0-1,1-1 0,0 2 1,-1-1-1,1 0 1,1 1-1,-4 3 1,5-5 2,0 0 1,0 0-1,1 0 1,-1 0-1,0 0 1,1 0 0,-1 1-1,1-1 1,0 0-1,0 0 1,0 0 0,0 1-1,0-1 1,0 0-1,0 0 1,1 0-1,-1 0 1,1 1 0,0-1-1,-1 0 1,1 0-1,0 0 1,0 0-1,1-1 1,-1 1 0,0 0-1,0 0 1,1-1-1,-1 1 1,4 2-1,4 2 5,-1 0-1,1 0 1,1-1-1,-1 0 0,13 4 1,-3-2 1,27 14 59,0 1-1,-2 3 1,-1 1-1,67 55 1,-96-69-22,-1 0 1,-1 1 0,0 1 0,0 0 0,-2 1 0,0 0 0,10 20 0,-15-24-24,-1 0 0,0 0-1,-1 0 1,0 0 0,-1 0 0,0 1 0,0-1-1,-1 1 1,-1-1 0,0 1 0,-1-1 0,-2 17-1,2-24-14,0 0 0,0 0 0,-1-1 0,1 1-1,-1-1 1,0 1 0,0-1 0,0 1 0,0-1 0,-1 0-1,1 0 1,-1 0 0,0 0 0,1 0 0,-7 3 0,2-1 67,0-1 0,0 0 0,0-1 0,-1 1 1,1-1-1,-1-1 0,-13 3 0,11-2 98,0-2-1,0 0 1,0 0-1,0 0 1,0-2-1,0 1 1,0-1-1,0 0 1,1-1-1,-1-1 1,0 1-1,1-1 1,-15-7-1,19 6-136,0 1 0,0-1 0,0 0 0,1-1 0,-1 1 0,1-1 0,0 0 0,1 0 0,-1 0 0,1 0 0,0-1 0,0 0 0,0 1 0,1-1 0,0 0 0,0 0 0,1 0 0,0 0 0,0-1 0,0 1 0,1 0 0,0 0 0,0-1 0,1-7 0,1 0-33,0 0 0,1-1 0,0 1 0,1 0 0,1 1 0,0-1 0,1 1 0,0 0 0,13-19 0,44-52-733,89-92 1,-64 77-399,-77 88 780,-1 0 0,-1-1-1,0-1 1,0 1 0,-1-1 0,-1-1 0,9-22 0,-12-2-2349</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22.627"/>
    </inkml:context>
    <inkml:brush xml:id="br0">
      <inkml:brushProperty name="width" value="0.05" units="cm"/>
      <inkml:brushProperty name="height" value="0.05" units="cm"/>
      <inkml:brushProperty name="color" value="#E71224"/>
    </inkml:brush>
  </inkml:definitions>
  <inkml:trace contextRef="#ctx0" brushRef="#br0">12 25 14695,'0'0'6352,"-6"-24"-5304,4 108-599,-2 790-343,6-841-111,1 0 0,15 62 0,-11-63-1,-1 1-1,4 63 1,-12-1-8,-1-47 7,3 1-1,2 0 1,12 77 0,4-51 11,-4 0 1,9 148-1,-23-223-14,0 0 0,0 1 0,0-1 0,0 0 0,0 1 0,-1-1 0,1 0 0,0 1 0,0-1 0,0 0 0,0 0 0,0 1 0,-1-1-1,1 0 1,0 0 0,0 1 0,-1-1 0,1 0 0,0 0 0,0 1 0,-1-1 0,1 0 0,0 0 0,-1 0 0,1 0 0,0 1 0,0-1 0,-1 0 0,1 0 0,0 0-1,-1 0 1,1 0 0,0 0 0,-1 0 0,1 0 0,0 0 0,-1 0 0,1 0 0,0 0 0,-1 0 0,1 0 0,0 0 0,-1-1 0,1 1 0,0 0 0,-1 0 0,-3 0-222,-26-2-1753</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24.213"/>
    </inkml:context>
    <inkml:brush xml:id="br0">
      <inkml:brushProperty name="width" value="0.05" units="cm"/>
      <inkml:brushProperty name="height" value="0.05" units="cm"/>
      <inkml:brushProperty name="color" value="#E71224"/>
    </inkml:brush>
  </inkml:definitions>
  <inkml:trace contextRef="#ctx0" brushRef="#br0">69 112 9028,'0'0'8143,"-34"-17"-6041,34 17-2096,-35-11 2672,1308-68-2378,11 75-308,-672 6 1,-48 3-405,500-7-163,-1056 2 577,11-2-17,-17 62 1157,19 164-1077,3 51-58,-12 259 75,-10-513-87,0-1-1,1 1 0,2-1 1,0 0-1,14 35 0,11 47 0,-20-22-148,-4 0 1,-4 106-1,-3-131-1754,1-81-4359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20.665"/>
    </inkml:context>
    <inkml:brush xml:id="br0">
      <inkml:brushProperty name="width" value="0.05" units="cm"/>
      <inkml:brushProperty name="height" value="0.05" units="cm"/>
    </inkml:brush>
  </inkml:definitions>
  <inkml:trace contextRef="#ctx0" brushRef="#br0">100 11 4146,'0'0'5157,"-6"-1"-4642,-88-5 8145,105 6-8071,84-1-291,-8-1-174,0 4 0,90 13 0,-48 0-73,241-6 0,-254-10-6,526 6-1443,-641-5 1899,133 0-258,-247-7-558,31-5-3534,-18-6-9648</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25.545"/>
    </inkml:context>
    <inkml:brush xml:id="br0">
      <inkml:brushProperty name="width" value="0.05" units="cm"/>
      <inkml:brushProperty name="height" value="0.05" units="cm"/>
      <inkml:brushProperty name="color" value="#E71224"/>
    </inkml:brush>
  </inkml:definitions>
  <inkml:trace contextRef="#ctx0" brushRef="#br0">0 407 13622,'0'0'4154,"4"1"-3756,34 3-222,1-2 0,67-3 0,-25-1 27,28 2 5,1364-13 1075,-283-9-685,-151-5-502,-582 1-30,-236 10-63,-139 15 314,-81 1-274,-1-1 0,1 0 0,-1 0 0,1 1 0,-1-1 0,1 0 0,-1 0 0,1 0 0,-1 0 0,0 0 0,1 1 0,-1-1 0,0 0 0,0 0-1,0 0 1,0 0 0,0 0 0,0 0 0,0 0 0,0 0 0,0 0 0,0 0 0,0 0 0,-1 0 0,1 0 0,0 1 0,-1-3 0,-9-29 433,4 20-491,-1 0 0,2 0 0,-1-1 0,2 0 0,0 1 0,0-2 0,1 1 0,1 0 0,0-1 0,1 1 0,1-1 0,0-13 0,0-5-1829,0-1-2528</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27.598"/>
    </inkml:context>
    <inkml:brush xml:id="br0">
      <inkml:brushProperty name="width" value="0.05" units="cm"/>
      <inkml:brushProperty name="height" value="0.05" units="cm"/>
      <inkml:brushProperty name="color" value="#E71224"/>
    </inkml:brush>
  </inkml:definitions>
  <inkml:trace contextRef="#ctx0" brushRef="#br0">9 22 12118,'0'0'8086,"-8"-22"-4823,8 27-3288,0 90-49,16 131-1,-15-175 171,-2-43-414,1 0 0,0-1 0,0 1 0,1 0 0,0 0 0,0-1-1,3 9 1,-11-31-3158</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27.999"/>
    </inkml:context>
    <inkml:brush xml:id="br0">
      <inkml:brushProperty name="width" value="0.05" units="cm"/>
      <inkml:brushProperty name="height" value="0.05" units="cm"/>
      <inkml:brushProperty name="color" value="#E71224"/>
    </inkml:brush>
  </inkml:definitions>
  <inkml:trace contextRef="#ctx0" brushRef="#br0">0 49 16215,'0'0'2508,"20"-8"-1926,-2 0-567,2 1-1,-1 1 1,1 1 0,0 0-1,0 2 1,0 0 0,25 0-1,30 3 8,113 16 0,-159-12-19,-1 2 0,1 1 1,-1 1-1,-1 1 0,0 2 0,0 1 0,25 15 1,-42-20-5,0 0 1,-1 0 0,0 1 0,0 1 0,-1-1 0,0 1 0,-1 1-1,1-1 1,-2 1 0,0 1 0,0-1 0,5 13 0,-9-17-4,1 1-1,-1-1 1,0 0 0,0 1 0,-1-1 0,0 1 0,0-1 0,-1 1-1,0-1 1,0 1 0,0 0 0,-1-1 0,0 1 0,0-1-1,0 1 1,-1-1 0,0 0 0,-1 0 0,1 1 0,-1-1 0,0-1-1,-1 1 1,-5 7 0,-1-3 0,0 0 1,-1-1-1,-1 0 0,1-1 1,-1-1-1,-1 0 0,1 0 0,-1-1 1,0-1-1,-25 8 0,3-4 110,-1-1 0,1-2-1,-44 2 1,56-6 85,-64 2 574,80-4-707,1-1 0,-1 1 1,0-1-1,0 0 0,1-1 1,-1 1-1,1-1 0,-1 0 1,-8-5-1,14 6-62,0 1 0,1 0 0,-1-1-1,0 1 1,1-1 0,-1 1 0,1-1 0,-1 1 0,0-1-1,1 1 1,-1-1 0,1 0 0,0 1 0,-1-1-1,1 1 1,-1-1 0,1 0 0,0 0 0,0 1 0,-1-1-1,1 0 1,0 0 0,0 1 0,0-1 0,0 0 0,0 0-1,0 1 1,0-2 0,0 1-55,1 0 0,0 0 0,-1 0 0,1 1 0,0-1 0,0 0-1,-1 1 1,1-1 0,0 0 0,0 1 0,0-1 0,0 1 0,0-1 0,0 1 0,0 0 0,0-1 0,0 1 0,0 0 0,0 0-1,0 0 1,0 0 0,0 0 0,0 0 0,1 0 0,45-2-2283,4 0-1535</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28.583"/>
    </inkml:context>
    <inkml:brush xml:id="br0">
      <inkml:brushProperty name="width" value="0.05" units="cm"/>
      <inkml:brushProperty name="height" value="0.05" units="cm"/>
      <inkml:brushProperty name="color" value="#E71224"/>
    </inkml:brush>
  </inkml:definitions>
  <inkml:trace contextRef="#ctx0" brushRef="#br0">259 38 14407,'0'0'4572,"-10"-5"-3862,-33-18-107,38 21-540,0 0-1,0 1 1,-1 0 0,1-1 0,0 2-1,-1-1 1,1 1 0,-1-1-1,1 1 1,-1 1 0,1-1 0,-7 2-1,-4 0-63,12-1-6,-1-1 0,0 1 1,0 0-1,1 1 1,-1-1-1,1 1 1,-1 0-1,1 0 0,0 0 1,-1 0-1,1 1 1,1 0-1,-1 0 0,0 0 1,0 0-1,1 1 1,0-1-1,0 1 1,0 0-1,0 0 0,1 0 1,-1 0-1,1 0 1,-3 8-1,1-1-32,1 0 0,0 0 0,1 0 0,0 0 0,0 1 0,1-1 0,1 1 0,0-1 0,2 16 0,-1-25 10,-1 0 1,1-1 0,0 1-1,0-1 1,0 1 0,0-1 0,0 1-1,0-1 1,0 0 0,0 1-1,0-1 1,1 0 0,-1 0-1,1 0 1,-1 0 0,1 0-1,-1 0 1,1 0 0,-1-1-1,1 1 1,0 0 0,-1-1-1,1 0 1,0 1 0,-1-1-1,1 0 1,0 0 0,2 0 0,59 1-563,-55-2 525,-2 1-18,0-1-1,0 0 1,0 0 0,-1 0 0,1-1 0,0 0 0,-1 0 0,1-1-1,-1 1 1,0-1 0,0 0 0,0-1 0,0 1 0,-1-1 0,1 0-1,-1 0 1,0 0 0,6-9 0,-5 6 359,-1 0 0,1 0 0,-2-1 0,1 1 0,-1-1 0,0 0 0,-1 0 0,0 0 0,0 0 0,-1-1 1,0 1-1,0-12 0,0 29-263,-1-1 0,2 0 0,-1 0 0,1 0-1,0 1 1,1-2 0,-1 1 0,2 0 0,-1 0 0,1-1 0,7 10 0,-7-12-173,-1 0 0,1 0 0,1-1 0,-1 1-1,1-1 1,-1 0 0,7 3 0,-7-5-393,-1 1-1,1-2 1,0 1 0,0 0-1,0-1 1,0 0 0,1 0-1,-1 0 1,0 0 0,8 0-1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28.931"/>
    </inkml:context>
    <inkml:brush xml:id="br0">
      <inkml:brushProperty name="width" value="0.05" units="cm"/>
      <inkml:brushProperty name="height" value="0.05" units="cm"/>
      <inkml:brushProperty name="color" value="#E71224"/>
    </inkml:brush>
  </inkml:definitions>
  <inkml:trace contextRef="#ctx0" brushRef="#br0">0 5 16936,'0'0'4658,"0"-4"-4423,5 48-254,1 1 0,3-1 1,1-1-1,29 77 0,-34-102-258,0 1-1,-2-1 0,0 1 1,-1 0-1,-1 0 0,-2 22 1,1-31-549,-2 1-3237</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29.302"/>
    </inkml:context>
    <inkml:brush xml:id="br0">
      <inkml:brushProperty name="width" value="0.05" units="cm"/>
      <inkml:brushProperty name="height" value="0.05" units="cm"/>
      <inkml:brushProperty name="color" value="#E71224"/>
    </inkml:brush>
  </inkml:definitions>
  <inkml:trace contextRef="#ctx0" brushRef="#br0">4 29 5074,'0'0'14596,"-1"-5"-13918,0 4-664,1 1 0,0-1-1,0 1 1,-1-1 0,1 0 0,0 1 0,0-1 0,0 1-1,0-1 1,-1 0 0,1 1 0,0-1 0,0 0 0,0 1-1,1-1 1,-1 0 0,0 1 0,0-1 0,0 1 0,0-1-1,0 0 1,1 1 0,-1-1 0,0 1 0,1-1 0,-1 1-1,0-1 1,1 1 0,-1-1 0,1 1 0,-1-1 0,1 1-1,-1-1 1,1 1 0,-1 0 0,1-1 0,0 0 0,33-1 128,-16 3-186,253-1-2079,-91 0-2829,-100 0-1069</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29.674"/>
    </inkml:context>
    <inkml:brush xml:id="br0">
      <inkml:brushProperty name="width" value="0.05" units="cm"/>
      <inkml:brushProperty name="height" value="0.05" units="cm"/>
      <inkml:brushProperty name="color" value="#E71224"/>
    </inkml:brush>
  </inkml:definitions>
  <inkml:trace contextRef="#ctx0" brushRef="#br0">216 34 14535,'0'0'7016,"-9"-6"-6642,-25-17-214,32 22-160,1 0 1,0 1 0,0-1 0,-1 1-1,1-1 1,-1 1 0,1 0-1,0-1 1,-1 1 0,1 0-1,-1 0 1,1 0 0,0 0-1,-1 0 1,1 1 0,-1-1-1,1 0 1,0 1 0,-1-1 0,1 1-1,0-1 1,-1 1 0,1-1-1,0 1 1,0 0 0,0 0-1,-1 0 1,1 0 0,0 0-1,0 0 1,0 0 0,1 0-1,-2 1 1,-4 4 0,-8 4 11,1 2 0,0 0 0,1 0 1,0 1-1,-12 19 0,19-24-103,0 0 0,1 1 0,0-1 0,1 1 0,-1 0 0,2 0 0,-1 0 0,2 1 0,-1-1 0,1 1 0,0 14 0,1-23-3,1 0-1,-1 0 1,0 0 0,0 0 0,1 0 0,-1-1 0,1 1 0,-1 0-1,1 0 1,-1-1 0,1 1 0,-1 0 0,1-1 0,-1 1 0,1-1-1,0 1 1,0-1 0,-1 1 0,1-1 0,0 1 0,0-1 0,-1 1-1,1-1 1,0 0 0,0 0 0,0 1 0,0-1 0,-1 0 0,1 0-1,0 0 1,0 0 0,0 0 0,0 0 0,0 0 0,0 0 0,-1 0-1,1-1 1,0 1 0,2-1 0,39-11-617,-34 6 683,1 0 0,-1 0-1,0-1 1,-1 0 0,0-1 0,0 0-1,0 0 1,-1 0 0,0 0 0,7-16 0,29-35 2486,-42 59-2400,1-1 1,-1 1-1,0 0 1,1 0-1,-1 0 0,0 0 1,1 0-1,-1 0 1,0 0-1,1 0 1,-1 0-1,0 0 1,1 0-1,-1 0 1,0 1-1,1-1 1,-1 0-1,0 0 1,1 0-1,-1 0 1,0 1-1,1-1 1,-1 0-1,0 0 1,0 0-1,1 1 1,-1-1-1,0 0 1,0 0-1,1 1 1,-1-1-1,0 0 1,0 1-1,0-1 0,0 0 1,0 1-1,1-1 1,-1 0-1,0 1 1,9 17-500,-8-15 610,5 8-156,0 1 0,0-1-1,1 0 1,1-1 0,0 1 0,0-1-1,19 16 1,-20-20-3,0-1 0,1 0 0,0 0 0,0-1 0,0 0 0,1-1 0,-1 0 0,1 0 0,0-1 0,0 0 0,0 0 0,12 0 0,32 1-1154,90-5-1,-88-6-2387</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37.624"/>
    </inkml:context>
    <inkml:brush xml:id="br0">
      <inkml:brushProperty name="width" value="0.05" units="cm"/>
      <inkml:brushProperty name="height" value="0.05" units="cm"/>
      <inkml:brushProperty name="color" value="#00A0D7"/>
    </inkml:brush>
  </inkml:definitions>
  <inkml:trace contextRef="#ctx0" brushRef="#br0">3691 185 12294,'0'0'4364,"-8"-4"-3854,-32-11-193,-2 2 1,1 1-1,-2 3 1,-82-9-1,13 2-159,89 11-151,-564-74 218,-164 65-34,598 15-161,106 1 48,0 3-1,-90 21 1,16-2 1,-576 113 169,648-123-230,-61 27 0,91-32-25,0 0 0,1 1 1,0 1-1,0 1 0,-30 27 0,-114 107 92,140-124-83,1 0 0,0 2 0,-26 42 0,22-27 9,1 1 0,2 1 0,2 1-1,-20 64 1,37-96 18,0 1 1,0 1 0,2-1-1,-1 0 1,1 0 0,1 1-1,0-1 1,1 0 0,0 0-1,0 1 1,5 15 0,-1-13 25,0 0 0,2 0 0,-1 0 1,1-1-1,1 0 0,1 0 0,18 22 1,-4-8-20,-5-5-17,1 0 1,0-1-1,2-2 0,40 32 1,26 4 47,3-3 1,185 77-1,-199-101-24,1-4-1,1-3 0,0-4 0,110 11 0,455 2 8,-509-27-68,465-2 107,-160-31-61,-132 7-27,-146 11 13,0-7 0,269-68 1,-412 82-3,0-2 1,-1 0-1,0-1 1,0-1-1,0 0 1,22-19-1,82-77 93,-109 93-89,-5 4-1,0 0 1,0-1-1,-1 0 0,0 0 1,6-13-1,16-24 103,-23 38-110,4-3 11,0 0-1,0 0 1,-1-1-1,-1-1 1,0 1-1,0-1 1,-2 0-1,1-1 1,-2 1-1,0-1 1,0 0-1,1-19 1,-3 16 22,1-63 129,-3 75-160,0 0 0,0-1-1,-1 1 1,0 0 0,0 0-1,0 0 1,-1 0 0,1 0 0,-1 0-1,-1 1 1,-4-10 0,-20-14 22,0 1 1,-57-43-1,13 12-1,43 35-30,-1 1-1,-1 2 1,-1 1 0,0 1 0,-2 2-1,-41-15 1,36 17 7,1-1 0,0-3 0,2 0 0,0-3 0,-62-46 0,71 45 14,-2 1 1,-45-26-1,56 38-25,1 1 1,-1 1-1,0 1 0,-1 0 0,1 2 1,-31-5-1,-48 1-577,-144 7-1,101 4-2342,-3-3-3320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38.950"/>
    </inkml:context>
    <inkml:brush xml:id="br0">
      <inkml:brushProperty name="width" value="0.05" units="cm"/>
      <inkml:brushProperty name="height" value="0.05" units="cm"/>
      <inkml:brushProperty name="color" value="#00A0D7"/>
    </inkml:brush>
  </inkml:definitions>
  <inkml:trace contextRef="#ctx0" brushRef="#br0">297 94 12678,'0'0'6576,"7"-14"-5816,21-44 44,-21 38 309,-14 19-466,-1 2-772,-20 2 136,1 2 0,-1 1 0,1 1 0,0 2 0,0 0 0,1 2 0,-44 24 0,66-32-13,0-1 1,-1 1-1,1 0 1,1 0-1,-1 1 1,0-1-1,1 1 1,0 0-1,-1 0 0,1 0 1,1 0-1,-1 0 1,1 0-1,0 1 1,0 0-1,0-1 1,0 1-1,1 0 0,0 0 1,0 0-1,0 0 1,1 0-1,-1 6 1,2-8-13,0 0 1,0 0 0,0 0 0,0 0-1,0 0 1,1 0 0,-1 0-1,1-1 1,0 1 0,-1 0 0,1-1-1,1 0 1,-1 1 0,0-1 0,0 0-1,1 0 1,0 0 0,-1 0-1,6 2 1,68 35-18,-51-28 2,-8-3 22,0-1-7,0 2 1,0 0 0,22 18 0,-35-24 11,0 0 1,-1 0 0,1 1-1,-1-1 1,0 1-1,0 0 1,0-1 0,-1 2-1,1-1 1,-1 0-1,0 0 1,0 1 0,0-1-1,-1 1 1,0-1 0,0 1-1,0 0 1,0 0-1,-1 5 1,0-8 3,0 0-1,-1 0 0,0 0 1,1 0-1,-1-1 0,0 1 1,0 0-1,0 0 1,0 0-1,-1-1 0,1 1 1,0 0-1,-1-1 1,1 1-1,-1-1 0,0 0 1,1 0-1,-1 1 1,0-1-1,0 0 0,0 0 1,1-1-1,-1 1 1,0 0-1,0-1 0,0 1 1,0-1-1,-3 1 1,-63 8 165,63-9-128,-18 1 195,1 0-1,-28-4 1,45 2-197,0 0 0,-1 0 0,1 0 0,0 0 0,0-1 0,0 0 0,0 0 0,1 0 0,-1-1 0,0 1 0,1-1 0,0 0 0,-1 0-1,1-1 1,-4-4 0,8 8-57,-1-1-1,1 1 0,0 0 1,-1-1-1,1 1 0,-1 0 1,1-1-1,0 1 0,0-1 1,-1 1-1,1 0 0,0-1 1,0 1-1,-1-1 0,1 1 0,0-1 1,0 1-1,0-1 0,0 1 1,0-1-1,0 1 0,0-1 1,0 1-1,0-1 0,0 1 1,0-1-1,0 1 0,0-1 1,0 1-1,0-1 0,0 1 1,1-1-1,-1 1 0,0-1 0,0 1 1,1-1-1,-1 1 0,0 0 1,1-1-1,-1 1 0,0-1 1,1 1-1,-1 0 0,1-1 1,-1 1-1,0 0 0,1 0 1,-1-1-1,1 1 0,-1 0 0,1 0 1,-1 0-1,1 0 0,-1-1 1,1 1-1,-1 0 0,1 0 1,-1 0-1,1 0 0,-1 0 1,1 0-1,0 1 0,38-1-2455,-32 0 1947,26 0-3801,-3 0-5955</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39.429"/>
    </inkml:context>
    <inkml:brush xml:id="br0">
      <inkml:brushProperty name="width" value="0.05" units="cm"/>
      <inkml:brushProperty name="height" value="0.05" units="cm"/>
      <inkml:brushProperty name="color" value="#00A0D7"/>
    </inkml:brush>
  </inkml:definitions>
  <inkml:trace contextRef="#ctx0" brushRef="#br0">58 48 13622,'0'0'6531,"-3"-9"-6104,-12-26-117,9 32 206,-2 12-421,-1 14-166,9-23 93,-5 19-41,1 0 0,1-1-1,0 1 1,1 0 0,2 35-1,0-45-40,1-8 6,0 0 0,-1 0-1,1 0 1,0 0-1,-1 0 1,1 0 0,0-1-1,0 1 1,0 0-1,0 0 1,0-1 0,0 1-1,0-1 1,0 1-1,0-1 1,0 1 0,0-1-1,0 0 1,0 0 0,0 1-1,1-1 1,-1 0-1,0 0 1,0 0 0,0 0-1,0 0 1,2-1-1,42 0-910,-40 1 732,-3 0 206,0 0-1,-1-1 0,1 1 1,0-1-1,-1 1 1,1-1-1,0 0 0,-1 1 1,1-1-1,-1 0 1,1 0-1,-1 0 1,1 0-1,-1-1 0,0 1 1,1 0-1,-1 0 1,0-1-1,0 1 0,0-1 1,0 1-1,0-1 1,-1 1-1,1-1 0,0 0 1,-1 1-1,1-1 1,-1 0-1,1-2 1,1-6 440,-1-1 0,0 1 0,0-20 1,-2 22 654,3 7-537,0 1-517,1 1-1,-1-1 1,0 1-1,0 0 0,1 0 1,-1-1-1,0 1 1,0 0-1,0 1 1,0-1-1,0 0 0,0 1 1,0-1-1,0 1 1,-1 0-1,1-1 1,0 1-1,-1 0 1,0 0-1,3 3 0,7 9 12,-3-7-361,1-1 0,0 0 0,0 0 0,18 8 0,-9-5-2181,-9-5-2664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22.003"/>
    </inkml:context>
    <inkml:brush xml:id="br0">
      <inkml:brushProperty name="width" value="0.05" units="cm"/>
      <inkml:brushProperty name="height" value="0.05" units="cm"/>
    </inkml:brush>
  </inkml:definitions>
  <inkml:trace contextRef="#ctx0" brushRef="#br0">2 37 4354,'0'0'10087,"0"-1"-9743,-1 0-1,1-1 1,0 1-1,0 0 1,0 0-1,0 0 1,0-1-1,0 1 1,0 0-1,0 0 1,0 0-1,1 0 1,-1-1-1,0 1 1,1 0-1,-1 0 1,1 0-1,-1 0 1,2-1-1,21-3-360,0 2-1,0 0 1,1 2-1,28 1 1,-28 0 0,-21 0 13,-1 0 0,1 0 0,0 0-1,-1 0 1,1 1 0,-1-1 0,1 1 0,-1 0 0,1-1-1,-1 1 1,1 0 0,-1 0 0,0 1 0,0-1 0,1 0-1,-1 1 1,0-1 0,0 1 0,0 0 0,0 0-1,-1 0 1,1 0 0,-1 0 0,1 0 0,-1 0 0,1 0-1,-1 1 1,2 4 0,-1 3-43,0 0 0,0 0 0,0 1 0,-2-1 0,0 20 0,0-22 13,0-4 29,-1 1 0,0-1 1,-1 0-1,1 0 1,0 0-1,-1-1 1,0 1-1,0 0 1,0-1-1,-1 1 1,1-1-1,-1 1 1,0-1-1,0 0 1,0 0-1,0-1 1,0 1-1,-7 4 0,-6 3-6,-1 1 0,-31 13-1,41-22 7,6-2-24,14-12-2823,7-6-1113</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0.164"/>
    </inkml:context>
    <inkml:brush xml:id="br0">
      <inkml:brushProperty name="width" value="0.05" units="cm"/>
      <inkml:brushProperty name="height" value="0.05" units="cm"/>
      <inkml:brushProperty name="color" value="#00A0D7"/>
    </inkml:brush>
  </inkml:definitions>
  <inkml:trace contextRef="#ctx0" brushRef="#br0">0 12 14567,'0'0'3876,"8"-2"-3588,-4 1-278,-1-1 23,-1 1-1,1 0 1,-1 0-1,1 0 0,0 0 1,0 1-1,-1-1 1,1 1-1,0-1 1,0 1-1,0 0 0,-1 0 1,1 1-1,0-1 1,0 0-1,0 1 1,-1 0-1,1-1 1,0 1-1,0 0 0,-1 1 1,1-1-1,-1 0 1,1 1-1,-1-1 1,0 1-1,0 0 1,1 0-1,-1 0 0,0 0 1,-1 0-1,4 4 1,-1 1-44,0 0 0,0 1 0,0-1-1,-1 1 1,-1 0 0,1 0 0,-1 0 0,0 0 0,-1 0 0,0 1 0,0-1 0,-1 0 0,0 1 0,-1 10 0,0-3-717,-19-33 82,17 10 652,1 0-1,0-1 0,1 1 1,-1 0-1,1-1 0,1 1 1,0-1-1,0 1 0,0-1 1,3-14-1,-1 19 16,0 0 0,0 0 0,0 0 0,0 1-1,1-1 1,-1 1 0,1-1 0,-1 1 0,1 0 0,0 0 0,0 0 0,0 0 0,0 1-1,0-1 1,1 1 0,-1 0 0,0 0 0,7-1 0,-6 0 15,1 0-1,0 1 1,-1 0 0,1 0-1,0 0 1,0 1 0,0-1-1,0 1 1,0 0 0,0 1-1,0-1 1,-1 1 0,8 2-1,-9-1-26,0 0 0,0 1 0,0 0-1,-1-1 1,1 1 0,-1 0 0,0 0 0,0 1-1,0-1 1,0 0 0,0 1 0,-1-1-1,1 1 1,-1-1 0,0 1 0,0 0-1,0 4 1,4 67-806,-5-74 780,4-2-80,-1 0 0,0 0 1,0 0-1,0 0 0,0 0 0,1 0 0,-2-1 0,1 1 1,3-3-1,3-4-197,-1 0 0,-1 0-1,1-1 1,-1 0 0,8-13 0,-11 14 377,1 1 1,0 0-1,0 0 0,1 0 1,0 0-1,0 1 0,0 0 0,1 1 1,0-1-1,9-4 0,-15 9 606,0 2-661,-1-1 0,1 0 0,-1 1 0,1-1 0,-1 1 0,1 0 1,-1-1-1,1 1 0,-1-1 0,1 1 0,-1 0 0,0-1 0,1 1 1,-1 0-1,0-1 0,1 1 0,-1 0 0,0-1 0,0 1 0,0 0 0,0 1 1,-2 32 392,1-24-349,0 0 0,1 1-1,0-1 1,0 0-1,1 0 1,4 18 0,7-13-298,-2-9-3459</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0.669"/>
    </inkml:context>
    <inkml:brush xml:id="br0">
      <inkml:brushProperty name="width" value="0.05" units="cm"/>
      <inkml:brushProperty name="height" value="0.05" units="cm"/>
      <inkml:brushProperty name="color" value="#00A0D7"/>
    </inkml:brush>
  </inkml:definitions>
  <inkml:trace contextRef="#ctx0" brushRef="#br0">59 4 11477,'0'0'9266,"0"-4"-8912,0 11-423,15 305 207,-11-249-137,-2 132-463,-28-232 396,18 21 80,0 0 1,1-1-1,0 0 1,2 0-1,0 0 0,1-1 1,0 1-1,2-1 1,0 0-1,1 0 1,1-19-1,1 34-7,-1 0-1,1 1 1,0-1-1,0 0 1,0 1 0,0-1-1,1 1 1,-1-1-1,1 1 1,-1 0-1,1 0 1,0-1-1,0 1 1,0 1 0,0-1-1,0 0 1,0 0-1,0 1 1,1-1-1,-1 1 1,1 0-1,-1-1 1,1 1 0,0 0-1,-1 1 1,1-1-1,0 0 1,4 0-1,0 0-4,1-1 1,-1 1-1,1 0 0,0 1 0,0-1 0,-1 2 0,1-1 0,0 1 0,12 3 0,-19-4-7,0 0-1,0 1 1,1-1-1,-1 1 1,0-1 0,0 1-1,0 0 1,0-1 0,0 1-1,0 0 1,0 0 0,0 0-1,0-1 1,-1 1-1,1 0 1,0 0 0,-1 0-1,1 1 1,0-1 0,-1 0-1,1 0 1,-1 0 0,1 0-1,-1 0 1,0 1-1,0-1 1,1 0 0,-1 0-1,0 1 1,0-1 0,0 0-1,0 0 1,-1 0-1,1 1 1,0-1 0,0 0-1,-1 0 1,1 0 0,-1 1-1,1-1 1,-1 0 0,0 1-1,0 1-9,-1 0 0,0 0 1,1 0-1,-1-1 0,0 1 0,0-1 0,-1 1 0,1-1 1,0 0-1,-1 0 0,0 0 0,1 0 0,-1 0 0,-4 2 0,-9 0-179,0 0-1,0 0 0,0-2 0,-29 2 1,41-4-299,-1-1-262,3-5-3400,2-10-8885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1.148"/>
    </inkml:context>
    <inkml:brush xml:id="br0">
      <inkml:brushProperty name="width" value="0.05" units="cm"/>
      <inkml:brushProperty name="height" value="0.05" units="cm"/>
      <inkml:brushProperty name="color" value="#00A0D7"/>
    </inkml:brush>
  </inkml:definitions>
  <inkml:trace contextRef="#ctx0" brushRef="#br0">0 11 15895,'0'0'4955,"8"-4"-4798,-6 3-156,0 0 0,0 0 1,0 1-1,0-1 0,0 0 0,0 1 0,0-1 1,0 1-1,0-1 0,1 1 0,-1 0 0,0 0 1,0 0-1,4 1 0,-4 0 0,0 0 1,0 1-1,0-1 0,0 1 0,-1-1 0,1 1 1,-1-1-1,1 1 0,-1 0 0,1 0 1,-1 0-1,0 0 0,0 0 0,0 0 0,0 0 1,0 0-1,-1 0 0,1 0 0,0 4 1,4 16 50,-1-1 0,-1 1 1,-1 1-1,0 30 1,-3-34-51,2 1 1,0-1-1,1 0 1,1 1 0,1-1-1,8 25 1,-11-41-55,0-1 0,1 0 0,-1 0 1,0 0-1,1 0 0,-1 0 0,1 0 0,0 0 1,0 0-1,0-1 0,0 1 0,0-1 1,0 1-1,0-1 0,0 0 0,0 0 0,1 0 1,-1 0-1,0 0 0,1 0 0,-1-1 1,1 1-1,-1-1 0,1 0 0,-1 0 0,1 0 1,-1 0-1,1 0 0,-1 0 0,1-1 0,-1 1 1,1-1-1,2-1 0,3 0-107,0 0 0,0-1 0,-1 0-1,1-1 1,-1 0 0,1 0 0,-1 0 0,10-9-1,-11 8 21,-1-1 0,0 1-1,0-1 1,0 0 0,-1 0-1,0-1 1,0 1 0,0-1-1,-1 0 1,5-14 0,-5 7 661,0 0 1,-1-1 0,0 1-1,-1-26 652,-5 46-801,-9 6-381,5-5 17,1-1 1,-1 1 0,2 1 0,-8 10 0,12-17-9,1 1 0,0 0 1,0 0-1,0 0 0,0 0 0,0 0 0,0 0 0,1 0 0,-1 0 1,1 0-1,-1 0 0,1 0 0,0 0 0,0 0 0,0 0 1,0 1-1,0-1 0,1 0 0,-1 0 0,0 0 0,1 0 1,0 0-1,-1 0 0,1 0 0,0 0 0,2 3 0,-2-3-8,1-1-1,0 1 0,0 0 1,0 0-1,0-1 0,0 1 1,1-1-1,-1 0 1,0 1-1,1-1 0,-1 0 1,1-1-1,-1 1 0,6 1 1,43 4-319,-42-5 190,100 3-1239,-35-6-3688,-44-1-4330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1.500"/>
    </inkml:context>
    <inkml:brush xml:id="br0">
      <inkml:brushProperty name="width" value="0.05" units="cm"/>
      <inkml:brushProperty name="height" value="0.05" units="cm"/>
      <inkml:brushProperty name="color" value="#00A0D7"/>
    </inkml:brush>
  </inkml:definitions>
  <inkml:trace contextRef="#ctx0" brushRef="#br0">0 45 11621,'0'0'9557,"116"-26"-9557,-62 24-192,4 0-673,-4-2-383,0 1-1586,-13-5-12213</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1.886"/>
    </inkml:context>
    <inkml:brush xml:id="br0">
      <inkml:brushProperty name="width" value="0.05" units="cm"/>
      <inkml:brushProperty name="height" value="0.05" units="cm"/>
      <inkml:brushProperty name="color" value="#00A0D7"/>
    </inkml:brush>
  </inkml:definitions>
  <inkml:trace contextRef="#ctx0" brushRef="#br0">1 7 17320,'0'0'3642,"0"-1"-3565,0-4-58,0 4 138,2 34 26,2 0 0,2 0 0,1 0 0,1-1 0,21 52 0,13 51-88,-41-112-53,-1-17-2696</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4.048"/>
    </inkml:context>
    <inkml:brush xml:id="br0">
      <inkml:brushProperty name="width" value="0.05" units="cm"/>
      <inkml:brushProperty name="height" value="0.05" units="cm"/>
      <inkml:brushProperty name="color" value="#00A0D7"/>
    </inkml:brush>
  </inkml:definitions>
  <inkml:trace contextRef="#ctx0" brushRef="#br0">2223 49 12582,'0'0'4847,"-38"-6"-4062,-120-17-337,108 17-192,0 2 0,-81 4-1,45 2-94,-26 1-93,0 4-1,0 6 1,1 4 0,0 6-1,-111 37 1,123-28 48,1 5-1,-178 93 1,236-107-86,2 1 1,0 2-1,2 2 1,1 1-1,1 2 0,2 1 1,1 1-1,1 2 0,-30 48 1,48-65-15,2 1 0,0 1 0,0 0 1,2 0-1,1 1 0,0 0 0,2 0 0,0 1 0,1 0 1,2 0-1,0-1 0,1 1 0,1 0 0,4 23 1,-3-39-16,1-1 1,0 0-1,0 0 1,0-1 0,1 1-1,-1 0 1,1-1-1,1 1 1,-1-1 0,0 0-1,1 0 1,6 5-1,57 42 71,-39-32-55,16 11-15,1-1-1,2-3 1,1-2-1,65 23 1,211 50 27,-209-72-116,225 17-1,123-26-112,-289-13-9,-97-1 174,861 2-549,-192-82 635,-315-8-45,-363 67-3,-1-3 0,0-3 0,-2-2 0,72-43 0,-121 60 62,0 0 1,0-2-1,-1 0 0,-1 0 0,0-2 0,-1 0 1,0 0-1,-1-1 0,0 0 0,-2-1 0,17-31 1,-17 23-2,-1 0 0,-1-1-1,-1 0 1,-1 0 0,-2 0 0,0-1 0,-1 1 0,-2-34 0,0 30-40,0 20-2,0-1 0,-1 1 0,0 0 1,0-1-1,-1 1 0,0 0 0,-1 0 1,0 0-1,-1 0 0,1 0 1,-2 0-1,1 1 0,-1-1 0,-8-12 1,-6-1 22,-2 0 1,0 1 0,-1 0 0,-1 2-1,-1 1 1,-1 1 0,0 1 0,-1 0-1,-1 2 1,0 2 0,-1 0 0,-41-12 0,-443-88 83,325 79-80,-8 4-39,-251-4 0,-144-20-14,466 33 27,-238-6 0,256 29-436,-171 28 0,25 15-3905,163-29-556</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4.703"/>
    </inkml:context>
    <inkml:brush xml:id="br0">
      <inkml:brushProperty name="width" value="0.05" units="cm"/>
      <inkml:brushProperty name="height" value="0.05" units="cm"/>
      <inkml:brushProperty name="color" value="#00A0D7"/>
    </inkml:brush>
  </inkml:definitions>
  <inkml:trace contextRef="#ctx0" brushRef="#br0">402 40 11557,'0'0'7121,"-4"-7"-6537,3 5-572,0 0 1,0 0-1,0 0 0,-1 0 0,1 0 1,-1 0-1,1 0 0,-1 0 1,0 1-1,0-1 0,1 1 0,-1 0 1,0-1-1,0 1 0,0 0 0,-1 0 1,1 0-1,0 0 0,0 1 1,0-1-1,-1 0 0,-3 1 0,-2-1-10,0 2-1,0-1 1,0 1-1,1 0 0,-1 1 1,0-1-1,-8 5 1,-5 0 25,-1 2 1,1 0-1,1 2 1,0 0-1,-33 22 1,48-28-25,0 0 1,-1 0-1,2 1 1,-1-1 0,0 1-1,1 0 1,0 0-1,0 1 1,1-1-1,0 1 1,-1 0 0,2 0-1,-1 0 1,1 0-1,0 0 1,0 0-1,1 1 1,-1-1 0,2 1-1,-1-1 1,1 1-1,0-1 1,1 13-1,0-15-3,0 0-1,1 0 1,-1-1-1,1 1 1,-1-1-1,1 1 1,0-1-1,1 0 1,-1 0-1,1 0 1,-1 0-1,1 0 1,0-1-1,4 4 1,56 36 12,-11-7-11,-49-33-1,0 1 0,0 0 1,0 0-1,-1 0 1,1 0-1,-1 0 0,0 0 1,0 1-1,0-1 0,0 1 1,0 0-1,-1-1 0,0 1 1,0 0-1,0 0 1,0 0-1,0 0 0,-1 0 1,0 0-1,1 0 0,-2 4 1,0-6 12,0 1 0,0-1 0,-1 0 0,1 0 0,-1 0 0,1 0 0,-1 0 0,0 0 0,1 0 0,-1-1 1,0 1-1,0-1 0,-1 1 0,1-1 0,0 0 0,0 0 0,-1 0 0,1 0 0,0 0 0,-1 0 0,1-1 0,-1 1 0,-4 0 1,-65 12 824,68-13-814,-60 2 973,61-2-964,0-1 0,-1 1 0,1-1 0,0 0 0,0 1 0,0-2 0,0 1 0,0 0 0,1 0 0,-1-1 0,0 0 0,1 1 0,-1-1 0,1 0 0,-1 0-1,1-1 1,-3-2 0,7 4-265,0 0 0,1 1 0,-1-1 0,0 1 0,0-1 0,0 1 0,0 0 0,1 0-1,-1 0 1,0 0 0,3 0 0,89 0-3338,-47 0-1360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5.169"/>
    </inkml:context>
    <inkml:brush xml:id="br0">
      <inkml:brushProperty name="width" value="0.05" units="cm"/>
      <inkml:brushProperty name="height" value="0.05" units="cm"/>
      <inkml:brushProperty name="color" value="#00A0D7"/>
    </inkml:brush>
  </inkml:definitions>
  <inkml:trace contextRef="#ctx0" brushRef="#br0">130 87 13590,'0'0'5803,"-4"-14"-4923,-10-42-287,13 55-576,1 0 1,-1 0 0,0 0 0,1 0 0,-1 0-1,0 0 1,0 0 0,0 0 0,1 0 0,-1 0-1,0 1 1,0-1 0,0 0 0,0 1 0,0-1-1,0 1 1,-1-1 0,1 1 0,0 0 0,0-1 0,0 1-1,0 0 1,0 0 0,-1 0 0,1-1 0,0 1-1,0 1 1,0-1 0,-1 0 0,1 0 0,0 0-1,0 1 1,0-1 0,0 0 0,0 1 0,-1-1-1,1 1 1,0-1 0,-1 2 0,-2 0-17,0 1 1,-1-1-1,1 1 0,0 0 1,1 0-1,-1 0 1,1 1-1,-1-1 0,1 1 1,0 0-1,0 0 1,1 0-1,-1 0 0,1 0 1,0 1-1,0-1 1,0 1-1,1 0 0,-3 9 1,1 6-4,0 1 1,2-1-1,1 32 0,0-28-35,0-23 4,0 1 1,0 0 0,1-1-1,-1 1 1,1 0-1,-1-1 1,1 1 0,-1 0-1,1-1 1,0 1-1,0-1 1,-1 1-1,1-1 1,0 1 0,1-1-1,-1 0 1,0 1-1,0-1 1,0 0-1,1 0 1,-1 0 0,1 0-1,-1 0 1,1 0-1,-1-1 1,1 1 0,-1 0-1,1-1 1,0 1-1,-1-1 1,1 0-1,0 1 1,0-1 0,-1 0-1,1 0 1,0 0-1,2-1 1,0 1-2,0 0 0,0 0 1,0-1-1,0 1 0,0-1 0,0 0 0,-1 0 1,1-1-1,0 1 0,-1-1 0,1 0 1,-1 0-1,1 0 0,-1 0 0,0-1 0,3-2 1,2-6 3,-1 0 0,-1 0 1,0-1-1,0 1 1,6-25-1,5-6 61,-17 41-28,0 1-1,0 0 1,1-1-1,-1 1 1,0-1 0,0 1-1,1 0 1,-1-1-1,0 1 1,1 0 0,-1 0-1,0-1 1,1 1-1,-1 0 1,0 0-1,1-1 1,-1 1 0,1 0-1,-1 0 1,0 0-1,1 0 1,-1 0 0,1 0-1,-1 0 1,1-1-1,-1 1 1,0 0 0,1 1-1,-1-1 1,1 0-1,-1 0 1,1 0 0,-1 0-1,0 0 1,1 0-1,-1 0 1,1 1 0,-1-1-1,0 0 1,1 0-1,-1 1 1,1-1 0,-1 0-1,0 0 1,0 1-1,1-1 1,-1 0-1,0 1 1,1-1 0,-1 1-1,0-1 1,0 0-1,1 1 1,20 28 15,-14-19 35,68 72-122,-41-52-3413,-27-22-1134</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5.857"/>
    </inkml:context>
    <inkml:brush xml:id="br0">
      <inkml:brushProperty name="width" value="0.05" units="cm"/>
      <inkml:brushProperty name="height" value="0.05" units="cm"/>
      <inkml:brushProperty name="color" value="#00A0D7"/>
    </inkml:brush>
  </inkml:definitions>
  <inkml:trace contextRef="#ctx0" brushRef="#br0">0 21 13686,'0'0'4891,"10"-3"-4697,31-8-119,-38 10-71,-1 1 1,1-1 0,-1 1-1,1 0 1,-1 0-1,1 0 1,-1 0-1,1 1 1,-1-1-1,1 1 1,-1-1-1,0 1 1,1 0-1,-1 0 1,0 0-1,0 0 1,1 0 0,-1 1-1,0-1 1,0 1-1,0-1 1,-1 1-1,1 0 1,0-1-1,-1 1 1,1 0-1,-1 0 1,1 0-1,-1 1 1,0-1-1,0 0 1,0 0 0,0 1-1,0-1 1,0 4-1,2 6 23,0 0 0,-1 0 0,0 0 0,-1 1 0,0 14 0,-1 62-1134,0-88 955,1-6 156,0 0-1,-1 1 0,0-1 1,0 1-1,0-1 0,0 0 1,-1-4-1,0-2 13,1 2-10,0 1 1,0-1-1,1 0 1,1 0-1,-1 1 1,1-1 0,1 1-1,0-1 1,5-10-1,-6 14 30,1 1 0,0 0-1,1 0 1,-1 0 0,1 0 0,-1 0 0,1 1 0,0-1-1,0 1 1,1 0 0,-1 1 0,1-1 0,-1 1-1,1 0 1,0 0 0,0 0 0,7-1 0,-4 0-10,0 2 0,0-1 0,0 1 0,0 0 0,-1 0 0,1 1 1,0 0-1,0 1 0,0 0 0,11 2 0,-16-2-24,0 0-1,0 0 1,-1 1-1,1-1 0,-1 1 1,1-1-1,-1 1 1,0 0-1,1 0 1,-1 0-1,0 0 0,0 0 1,0 1-1,-1-1 1,1 0-1,0 1 1,-1-1-1,0 1 1,1 0-1,-1 0 0,0-1 1,-1 1-1,1 0 1,0 0-1,-1 0 1,1 0-1,-1 0 1,0 0-1,-1 5 0,1-7-7,0 0 0,0 1-1,0-1 1,0 0-1,0 1 1,0-1-1,0 0 1,0 1 0,1-1-1,-1 0 1,0 1-1,1-1 1,-1 0 0,1 1-1,-1-1 1,1 0-1,0 0 1,0 0 0,-1 0-1,1 0 1,0 0-1,0 0 1,0 0-1,0 0 1,0 0 0,0 0-1,2 0 1,0 0-29,1 0 0,-1-1 0,1 0 0,-1 0 1,1 0-1,0 0 0,-1 0 0,1-1 0,-1 1 0,5-2 0,5-3 50,1 1-1,-1-2 0,0 0 1,-1 0-1,0-1 0,0-1 0,0 0 1,-1 0-1,0-1 0,-1-1 1,0 0-1,0 0 0,10-15 1,-20 24 275,-1 27-336,0-14 194,1-1 0,0 1-1,1 0 1,3 20-1,-4-30-238,1 0-1,-1 0 1,1 0-1,0 0 0,0 0 1,0 0-1,0 0 1,0 0-1,0 0 1,0-1-1,0 1 0,1 0 1,-1-1-1,1 1 1,-1-1-1,1 0 1,0 1-1,0-1 0,-1 0 1,1 0-1,0 0 1,0 0-1,0 0 1,0-1-1,0 1 0,0-1 1,0 1-1,0-1 1,1 1-1,-1-1 1,3 0-1,8 0-3579</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6.312"/>
    </inkml:context>
    <inkml:brush xml:id="br0">
      <inkml:brushProperty name="width" value="0.05" units="cm"/>
      <inkml:brushProperty name="height" value="0.05" units="cm"/>
      <inkml:brushProperty name="color" value="#00A0D7"/>
    </inkml:brush>
  </inkml:definitions>
  <inkml:trace contextRef="#ctx0" brushRef="#br0">26 0 17240,'0'0'4066,"0"2"-3565,11 474-365,-11-330-3849,-17-250 3884,11 78-73,1-1-1,-3-52 1,8 77-87,0 0 0,0-1 0,1 1 0,-1 0 0,1 0 0,0 0-1,-1 0 1,1 0 0,0 0 0,0 0 0,0 0 0,0 0 0,1 0 0,-1 1 0,1-1 0,-1 0 0,1 1 0,-1-1 0,1 1 0,0-1 0,-1 1 0,1 0-1,0 0 1,0 0 0,0 0 0,0 0 0,0 0 0,0 1 0,1-1 0,-1 1 0,3-1 0,9-1 54,0 0 1,0 1 0,26 1-1,-24 0 14,-10 0-74,-1 0-1,1 0 1,-1 1-1,1 0 1,-1 0 0,1 0-1,-1 1 1,0-1 0,1 1-1,-1 1 1,0-1-1,7 5 1,-9-4-7,0-1 0,-1 0 0,1 1 0,-1 0 0,0-1-1,0 1 1,0 0 0,0 0 0,0 1 0,-1-1 0,1 0 0,-1 0 0,0 1 0,0-1 0,0 1-1,0-1 1,-1 1 0,0-1 0,1 1 0,-1 4 0,-1-7 4,1 0 0,0 0 0,-1 1 0,1-1 0,0 0 0,-1 0 0,1 0 0,-1 0 0,0 1 1,1-1-1,-1 0 0,0 0 0,0 0 0,0 0 0,0-1 0,0 1 0,0 0 0,0 0 0,0 0 0,0-1 0,0 1 0,0-1 0,0 1 0,0-1 0,-1 1 1,1-1-1,0 1 0,0-1 0,-2 0 0,-44 6-128,41-6 67,-50 1-2211,34-1-1084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22.344"/>
    </inkml:context>
    <inkml:brush xml:id="br0">
      <inkml:brushProperty name="width" value="0.05" units="cm"/>
      <inkml:brushProperty name="height" value="0.05" units="cm"/>
    </inkml:brush>
  </inkml:definitions>
  <inkml:trace contextRef="#ctx0" brushRef="#br0">207 5 1761,'0'0'16904,"0"1"-16884,0-1 1,0 0-1,0 0 1,0 0-1,0 0 1,-1 0-1,1 0 1,0 0-1,0 0 1,0 0-1,0 0 1,-1 0-1,1 0 1,0 0-1,0 0 1,0 0-1,0 0 1,0 0-1,-1 0 1,1 0 0,0 0-1,0 0 1,0 0-1,0 0 1,0 0-1,-1 0 1,1 0-1,0-1 1,0 1-1,0 0 1,0 0-1,0 0 1,0 0-1,-1 0 1,1 0-1,0 0 1,0-1-1,0 1 1,0 0-1,0 0 1,0 0 0,0 0-1,0 0 1,0-1-1,0 1 1,0 0-1,0 0 1,0 0-1,0 0 1,0-1-1,0 1 1,0 0-1,0 0 1,0 0-1,0 0 1,0 0-1,0-1 1,0 1-1,0 0 1,0 0-1,0 0 1,0 0-1,0 0 1,1-1-1,-21 10-1,1 0 0,0 2 0,1 0 0,1 1 0,-25 22 0,35-29-15,1 1-1,0 1 1,1-1 0,0 1 0,0 0 0,0 0-1,1 0 1,0 1 0,0-1 0,1 1-1,0 0 1,0 0 0,1 0 0,0 1 0,1-1-1,0 1 1,-1 9 0,3-17-8,-1 0-1,0 0 1,1 0-1,-1 0 1,0 0 0,1-1-1,-1 1 1,1 0-1,0 0 1,-1 0 0,1 0-1,0-1 1,0 1 0,-1 0-1,1 0 1,0-1-1,0 1 1,0-1 0,0 1-1,0-1 1,0 1-1,0-1 1,0 0 0,0 1-1,0-1 1,0 0-1,1 1 1,37 5-187,-32-5 123,101 5-1105,-61-6-1874</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6.771"/>
    </inkml:context>
    <inkml:brush xml:id="br0">
      <inkml:brushProperty name="width" value="0.05" units="cm"/>
      <inkml:brushProperty name="height" value="0.05" units="cm"/>
      <inkml:brushProperty name="color" value="#00A0D7"/>
    </inkml:brush>
  </inkml:definitions>
  <inkml:trace contextRef="#ctx0" brushRef="#br0">0 40 15367,'0'0'5309,"4"-10"-4949,-2 3-324,10-16-29,-6 28-29,0 18 20,5 50 36,14 71-30,-21-130-11,0 0 0,1 0 0,0 0 0,1 0 0,1-1 0,0 0-1,13 18 1,-15-27-63,-1 0 0,0 0-1,1-1 1,0 1-1,0-1 1,0 0 0,0 0-1,0-1 1,1 0-1,-1 1 1,1-2 0,0 1-1,-1-1 1,1 0 0,0 0-1,0-1 1,0 1-1,-1-1 1,1 0 0,0-1-1,10-2 1,-2 1-234,0-1 1,0 0 0,0-1-1,-1-1 1,1 0 0,-1-1-1,21-13 1,-30 16 215,1 0-1,-1-1 0,0 0 1,0 0-1,0 0 1,-1 0-1,0-1 1,1 0-1,-1 1 0,-1-1 1,1 0-1,-1 0 1,0 0-1,0-1 1,-1 1-1,1 0 0,-1-1 1,0 1-1,-1-1 1,1 1-1,-1-1 1,0 0-1,0 1 0,-3-10 1,3 13 235,-1 1 0,0-1 0,0 1 0,0-1 0,0 1 0,-1 0 0,1-1 0,0 1 0,-1 0 0,1 0 0,0 0 0,-1 0 0,1 0 0,-1 0 0,0 0 1,1 1-1,-1-1 0,0 1 0,1-1 0,-1 1 0,0-1 0,0 1 0,1 0 0,-1 0 0,-2 0 0,0-1-65,0 1 1,0 0-1,0 0 1,0 0-1,0 0 1,0 1-1,0-1 1,0 1-1,0 0 1,-7 3-1,9-2-76,0 0 0,0 0-1,0 0 1,0 0 0,0 1 0,0-1 0,1 1 0,-1 0-1,1-1 1,0 1 0,0 0 0,0 0 0,0-1-1,0 1 1,1 0 0,-1 0 0,1 4 0,0 55 65,1-59-70,0 0 0,0-1-1,0 1 1,1 0 0,-1 0 0,1-1 0,0 1 0,0-1-1,0 1 1,0-1 0,0 0 0,0 0 0,1 0-1,-1 0 1,1 0 0,-1-1 0,1 1 0,0-1-1,-1 1 1,1-1 0,0 0 0,0 0 0,0-1 0,0 1-1,6 0 1,10 3-493,0-1 1,34 1-1,-3-3-2312,-6-1-2863</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7.255"/>
    </inkml:context>
    <inkml:brush xml:id="br0">
      <inkml:brushProperty name="width" value="0.05" units="cm"/>
      <inkml:brushProperty name="height" value="0.05" units="cm"/>
      <inkml:brushProperty name="color" value="#00A0D7"/>
    </inkml:brush>
  </inkml:definitions>
  <inkml:trace contextRef="#ctx0" brushRef="#br0">0 10 12678,'0'0'8596,"0"2"-7956,9-2-640,11 0-16,5 0-176,8 0-288,0-4-1057,-8-3-1552</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7.641"/>
    </inkml:context>
    <inkml:brush xml:id="br0">
      <inkml:brushProperty name="width" value="0.05" units="cm"/>
      <inkml:brushProperty name="height" value="0.05" units="cm"/>
      <inkml:brushProperty name="color" value="#00A0D7"/>
    </inkml:brush>
  </inkml:definitions>
  <inkml:trace contextRef="#ctx0" brushRef="#br0">1 44 14663,'0'0'2780,"38"-9"-2543,122-24-160,-155 33-76,-1-1 0,1 1 0,-1-1 0,1 2 0,-1-1-1,0 0 1,1 1 0,-1 0 0,1 0 0,5 2-1,-8-2 1,0 0-1,0 0 0,0 0 0,0 0 1,0 1-1,-1-1 0,1 1 0,0-1 1,-1 1-1,1 0 0,-1-1 0,0 1 1,0 0-1,3 4 0,-2 0 10,-1 1-1,1-1 0,-1 1 1,0-1-1,0 1 0,-1 0 1,0-1-1,0 1 1,-2 6-1,1 4 66,0-1-60,-1 0 0,-1 0 0,-1 0 0,0-1 0,-1 1 0,-1-1-1,0 0 1,-1-1 0,0 0 0,-1 0 0,-1 0 0,-1-1 0,1-1 0,-17 17 0,22-26 244,22-4 1704,60-14-1652,126-8 0,84 14-5397,-284 9 4900,50-1-9242</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8.672"/>
    </inkml:context>
    <inkml:brush xml:id="br0">
      <inkml:brushProperty name="width" value="0.05" units="cm"/>
      <inkml:brushProperty name="height" value="0.05" units="cm"/>
      <inkml:brushProperty name="color" value="#00A0D7"/>
    </inkml:brush>
  </inkml:definitions>
  <inkml:trace contextRef="#ctx0" brushRef="#br0">0 12 14279,'0'0'6819,"21"-10"-10421,8 8-3553</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9.039"/>
    </inkml:context>
    <inkml:brush xml:id="br0">
      <inkml:brushProperty name="width" value="0.05" units="cm"/>
      <inkml:brushProperty name="height" value="0.05" units="cm"/>
      <inkml:brushProperty name="color" value="#00A0D7"/>
    </inkml:brush>
  </inkml:definitions>
  <inkml:trace contextRef="#ctx0" brushRef="#br0">0 129 8148,'0'0'7811</inkml:trace>
  <inkml:trace contextRef="#ctx0" brushRef="#br0" timeOffset="1">916 45 16904,'0'0'2161,"78"-45"-7460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9.406"/>
    </inkml:context>
    <inkml:brush xml:id="br0">
      <inkml:brushProperty name="width" value="0.05" units="cm"/>
      <inkml:brushProperty name="height" value="0.05" units="cm"/>
      <inkml:brushProperty name="color" value="#00A0D7"/>
    </inkml:brush>
  </inkml:definitions>
  <inkml:trace contextRef="#ctx0" brushRef="#br0">1 95 16103,'0'0'465,"223"-56"-12359</inkml:trace>
  <inkml:trace contextRef="#ctx0" brushRef="#br0" timeOffset="1">796 28 15751,'0'0'1489,"191"-28"-10421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49.775"/>
    </inkml:context>
    <inkml:brush xml:id="br0">
      <inkml:brushProperty name="width" value="0.05" units="cm"/>
      <inkml:brushProperty name="height" value="0.05" units="cm"/>
      <inkml:brushProperty name="color" value="#00A0D7"/>
    </inkml:brush>
  </inkml:definitions>
  <inkml:trace contextRef="#ctx0" brushRef="#br0">0 18 16151,'0'0'4723,"0"-17"-4723</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1.313"/>
    </inkml:context>
    <inkml:brush xml:id="br0">
      <inkml:brushProperty name="width" value="0.05" units="cm"/>
      <inkml:brushProperty name="height" value="0.05" units="cm"/>
      <inkml:brushProperty name="color" value="#00A0D7"/>
    </inkml:brush>
  </inkml:definitions>
  <inkml:trace contextRef="#ctx0" brushRef="#br0">3116 52 15623,'0'0'2740,"-35"-7"-1985,-116-22-304,102 22-351,0 1 1,-1 3-1,-68 5 0,33 0 3,-457 21-39,43 49-70,385-47-6,2 5 0,-148 61 0,26-3 82,122-49-23,1 6-1,-109 60 1,169-71-34,1 2 0,3 2-1,-52 51 1,38-32-37,55-53 32,1 1-1,-1 0 1,1 0-1,0 1 1,1-1 0,-1 1-1,1 0 1,0 0 0,1 1-1,0-1 1,0 1-1,0 0 1,0 0 0,1 0-1,1 0 1,-1 0 0,1 0-1,0 0 1,1 1-1,0 9 1,-1-9 24,2-1-1,-1 1 1,1 0 0,0 0 0,1-1-1,0 1 1,0-1 0,0 1 0,1-1-1,0 0 1,1 0 0,-1 0-1,1-1 1,1 1 0,-1-1 0,1 0-1,7 7 1,-3-2-20,1 0 0,0 0 1,0-1-1,1 0 0,1-1 0,-1-1 1,1 0-1,1 0 0,-1-1 0,1-1 0,19 7 1,98 30 35,2-5 0,1-7 0,2-5 0,224 13 0,1336 15-91,-1353-73 94,455-83 0,-747 94-46,351-66 11,-290 49-15,166-63 1,-205 56-14,-3-3 1,0-3 0,-3-3 0,106-85 0,-167 123 18,0-1 1,0 1 0,-1-1-1,0 0 1,0 0 0,0 0-1,0-1 1,-1 1 0,1-1-1,-1 0 1,0 0 0,-1 0-1,1 0 1,-1 0 0,0-1-1,0 1 1,-1-1 0,0 0-1,0 1 1,0-1 0,-1 0-1,1 1 1,-2-9 0,1 10-2,-1 1 0,0-1 1,0 1-1,0-1 0,-1 1 1,1 0-1,-1-1 1,0 1-1,0 0 0,0 0 1,0 0-1,0 0 0,-1 1 1,1-1-1,-1 1 1,0-1-1,0 1 0,1 0 1,-6-3-1,-12-7 43,-41-19-1,44 23-30,-78-35 4,-1 5-1,-119-31 1,-208-24-73,-73-18 14,4 1 20,361 93-632,-1 6 1,-197 9-1,294 2 74,-101 3-2664</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1.984"/>
    </inkml:context>
    <inkml:brush xml:id="br0">
      <inkml:brushProperty name="width" value="0.05" units="cm"/>
      <inkml:brushProperty name="height" value="0.05" units="cm"/>
      <inkml:brushProperty name="color" value="#00A0D7"/>
    </inkml:brush>
  </inkml:definitions>
  <inkml:trace contextRef="#ctx0" brushRef="#br0">444 0 13462,'0'0'4416,"-39"4"-3549,-124 15-291,147-16-456,-1-1 1,1 2 0,-25 9-1,34-10-68,1 0 0,0 0 0,0 1 0,0 0 0,0 0 0,-6 7 0,10-8-51,-1-1 0,1 0 1,0 0-1,0 1 0,1-1 1,-1 1-1,0 0 1,1-1-1,0 1 0,-1 0 1,1 0-1,0 0 1,1 0-1,-1 0 0,0 0 1,1 0-1,0 0 0,0 0 1,0 1-1,0-1 1,0 0-1,0 0 0,1 0 1,0 0-1,0 0 0,-1 0 1,4 5-1,-1-1 11,0 0 0,1-1 0,0 1 0,0 0 0,1-1-1,0 0 1,0 0 0,1 0 0,7 6 0,1-1-13,0 1 1,-1 0-1,23 28 1,-33-35-11,1 0 1,-1 0 0,0 0-1,0 1 1,-1-1-1,1 1 1,-1-1 0,-1 1-1,1 0 1,-1 0 0,0-1-1,0 1 1,0 0 0,-1 0-1,-1 11 1,1-16 13,-1 1 1,1-1-1,-1 0 1,0 0-1,0 0 1,1 1-1,-1-1 1,0 0-1,0 0 0,0 0 1,0-1-1,0 1 1,-1 0-1,1 0 1,0 0-1,0-1 1,0 1-1,-1-1 1,1 1-1,0-1 0,-1 1 1,1-1-1,0 0 1,-1 0-1,-1 1 1,-42 3 199,37-3-125,-28 1 399,-44-3 1,77 0-446,1 1 1,0-1 0,-1 1-1,1-1 1,0 0 0,0 0-1,-1 0 1,1 0 0,0-1-1,0 1 1,0 0 0,1-1-1,-1 0 1,0 1 0,1-1-1,-1 0 1,1 0 0,-1 0-1,1 0 1,0 0 0,-1 0-1,1 0 1,1 0 0,-2-4-1,2 6-181,3-1-629,1 1 456,0-1 0,0 1 0,-1 0 0,1 0 0,0 1 1,-1-1-1,1 1 0,7 2 0,-5-2-296,31 5-3634,4-1-6135</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2.451"/>
    </inkml:context>
    <inkml:brush xml:id="br0">
      <inkml:brushProperty name="width" value="0.05" units="cm"/>
      <inkml:brushProperty name="height" value="0.05" units="cm"/>
      <inkml:brushProperty name="color" value="#00A0D7"/>
    </inkml:brush>
  </inkml:definitions>
  <inkml:trace contextRef="#ctx0" brushRef="#br0">158 24 16007,'0'0'4979,"-5"-5"-4769,3 4-208,0-1 0,0 0-1,0 1 1,0-1 0,0 1 0,0-1-1,0 1 1,-1 0 0,1 0-1,0 0 1,-1 0 0,1 1 0,-1-1-1,1 1 1,-1-1 0,1 1-1,-1 0 1,1 0 0,-1 0-1,1 0 1,-1 0 0,1 1 0,-1-1-1,1 1 1,0-1 0,-1 1-1,1 0 1,0 0 0,-1 0 0,1 0-1,0 1 1,0-1 0,0 1-1,0-1 1,-3 4 0,-1 1 6,0-1 0,1 1 1,0 0-1,0 0 1,1 1-1,-1-1 0,1 1 1,1 0-1,0 0 0,0 1 1,0-1-1,-3 15 0,2 1-390,1-1 0,1 1 0,2 25 0,7-48-1074,2-3 1409,0 0 0,-1-1 0,0 0 0,0-1 0,0 0 0,0 0-1,-1-1 1,0 0 0,0 0 0,0-1 0,-1 1 0,0-1 0,0-1 0,-1 1 0,0-1 0,0 0 0,-1 0 0,6-16 0,-9 22 193,0-1 0,0 0-1,0 1 1,0 0 0,0-1 0,1 1 0,-1 0-1,1-1 1,-1 1 0,1 0 0,0 0 0,0 0-1,0 1 1,0-1 0,0 0 0,3-1 637,0 17-644,-1 0 0,1-1 0,1 1 0,12 20-1,14 5-998,-29-36 350,-1-1 0,1 1 0,0-1 0,0 0 0,1 0 0,-1 0 0,0-1 0,0 1 0,1-1 0,3 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22.978"/>
    </inkml:context>
    <inkml:brush xml:id="br0">
      <inkml:brushProperty name="width" value="0.05" units="cm"/>
      <inkml:brushProperty name="height" value="0.05" units="cm"/>
    </inkml:brush>
  </inkml:definitions>
  <inkml:trace contextRef="#ctx0" brushRef="#br0">80 9 10677,'0'0'6632,"4"-9"-2208,-4 17-4447,0 18-7,-1-1 1,-4 26-1,4-42 34,-1 0-1,-1 0 1,0 0 0,0 0 0,-1-1 0,0 1 0,0-1-1,-11 16 1,7-13-5,7-9-2,0 0 0,0 1 1,0-1-1,-1 0 1,1 0-1,-1 0 1,1 0-1,-1 0 0,0 0 1,0-1-1,0 1 1,0-1-1,0 1 1,0-1-1,-3 2 1,4-3-22,1-1-10,0 0 29,0 0 1,-1 0-1,1 0 1,0 0 0,0 0-1,0 0 1,0 0-1,0 0 1,1 0-1,-1 0 1,0 0-1,0 0 1,1 0-1,-1 0 1,0 0 0,1 0-1,-1 0 1,1 0-1,0 0 1,-1 0-1,1 1 1,-1-1-1,1 0 1,0 0 0,1 0-1,23-19-133,-21 17 108,31-23-150,1 1 0,1 2 1,1 2-1,70-28 0,-104 47-500,5-1 1885</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3.140"/>
    </inkml:context>
    <inkml:brush xml:id="br0">
      <inkml:brushProperty name="width" value="0.05" units="cm"/>
      <inkml:brushProperty name="height" value="0.05" units="cm"/>
      <inkml:brushProperty name="color" value="#00A0D7"/>
    </inkml:brush>
  </inkml:definitions>
  <inkml:trace contextRef="#ctx0" brushRef="#br0">1 20 15927,'0'0'4250,"1"0"-4235,0-1-1,0 1 1,1-1-1,-1 1 1,0-1-1,1 1 1,-1 0-1,1 0 1,-1-1-1,0 1 1,1 0-1,-1 0 1,3 1-1,-2 1-13,1 0-1,-1 0 1,0 0-1,0 0 1,0 0 0,0 1-1,-1-1 1,1 1-1,-1 0 1,0-1 0,1 1-1,-1 0 1,0 0-1,0 0 1,-1 0 0,1-1-1,-1 1 1,1 0-1,-1 5 1,-1 71-276,-1-47-289,3-46-2596,-1 4 3178,0 1 0,2-1 0,-1 1 0,1-1 0,0 1-1,1 0 1,0 0 0,8-17 0,-7 22 153,0-1 1,0 1-1,0-1 0,0 1 0,1 1 1,-1-1-1,1 1 0,0-1 0,0 1 0,0 1 1,7-4-1,-9 5-139,0 0-1,0 0 1,1 0-1,-1 0 1,0 1 0,0-1-1,0 1 1,1 0 0,-1 0-1,0 0 1,1 0 0,-1 0-1,0 1 1,0-1 0,1 1-1,-1 0 1,0 0 0,0 0-1,0 1 1,0-1 0,0 1-1,3 2 1,-1 2-61,-1-1 0,0 2-1,0-1 1,0 0 0,0 1 0,-1 0 0,0-1 0,-1 1-1,0 1 1,0-1 0,0 0 0,-1 0 0,1 13 0,1-32 25,0 1-1,1-1 1,1 1 0,0 0 0,0 0 0,1 1 0,0-1 0,1 1 0,0 1-1,15-16 1,-22 25 4,0 0 0,1 0 0,-1-1 0,0 1 0,0 0 0,0 0 0,0 0 0,0 0 0,1 0-1,-1-1 1,0 1 0,0 0 0,0 0 0,1 0 0,-1 0 0,0 0 0,0 0 0,0 0 0,1 0 0,-1 0 0,0 0-1,0 0 1,0 0 0,1 0 0,-1 0 0,0 0 0,0 0 0,0 0 0,1 0 0,-1 0 0,0 0 0,0 0 0,0 0-1,1 0 1,-1 1 0,0-1 0,0 0 0,0 0 0,1 0 0,-1 0 0,0 0 0,0 1 0,0-1 0,0 0 0,0 0-1,0 0 1,1 0 0,-1 1 0,4 15-12,-4 28-1,0-38 18,0-4-67,0 0 0,0 0-1,0 0 1,0 0 0,1 0 0,-1 0-1,0-1 1,1 1 0,0 0 0,-1 0-1,1 0 1,0-1 0,0 1-1,0 0 1,0-1 0,0 1 0,0-1-1,0 1 1,1-1 0,-1 0 0,0 1-1,1-1 1,-1 0 0,1 0 0,0 0-1,-1 0 1,1 0 0,0 0-1,0 0 1,-1-1 0,1 1 0,0-1-1,0 1 1,0-1 0,0 0 0,0 0-1,-1 0 1,1 0 0,0 0-1,4-1 1,8 1-2926</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3.664"/>
    </inkml:context>
    <inkml:brush xml:id="br0">
      <inkml:brushProperty name="width" value="0.05" units="cm"/>
      <inkml:brushProperty name="height" value="0.05" units="cm"/>
      <inkml:brushProperty name="color" value="#00A0D7"/>
    </inkml:brush>
  </inkml:definitions>
  <inkml:trace contextRef="#ctx0" brushRef="#br0">28 0 16664,'0'0'3420,"0"14"-3340,0 40 155,-2 8-11,3 0 0,3 0 0,19 95 0,20 18-203,-42-151-2086,-2-30 2063,0 0-1,0 0 0,-1 0 0,0 0 0,0 0 0,0 1 0,-1-1 0,0 1 0,0 0 1,-6-8-1,-11-20 96,10 12 234,1-1 0,-11-41 0,17 52-248,1 1-1,0-1 1,1 0 0,0 1 0,1-1 0,0 0 0,1 1 0,2-17 0,-2 24-62,1 1-1,-1-1 1,1 0-1,0 1 0,-1-1 1,1 1-1,0 0 1,0 0-1,1 0 1,-1 0-1,0 0 1,1 0-1,-1 0 0,1 1 1,0-1-1,-1 1 1,1 0-1,0 0 1,0 0-1,0 0 0,0 0 1,4 0-1,69-8 41,-71 8-62,-1 1 1,1-1-1,-1 1 0,1 0 0,-1 1 1,0-1-1,1 1 0,-1 0 0,0 0 1,1 0-1,-1 1 0,0-1 0,4 3 0,-5-2 2,-2 1 0,1-1-1,0 1 1,0-1 0,-1 1-1,1-1 1,-1 1 0,0 0-1,0 0 1,0-1 0,0 1-1,0 0 1,0 0 0,-1 0-1,0 0 1,0 0 0,1 0-1,-2 0 1,1 5 0,-1-4 4,1-1 0,-1 1 1,0 0-1,0-1 0,0 1 1,0-1-1,-1 0 0,1 1 0,-1-1 1,0 0-1,0 0 0,0 0 1,0 0-1,-1 0 0,1 0 1,-1-1-1,1 1 0,-1-1 0,0 1 1,0-1-1,-7 3 0,-7 4-8,0 0 0,-1-2 0,-19 6 1,20-7-25,-8 0-610,10-8-3736,10-6-2277</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4.102"/>
    </inkml:context>
    <inkml:brush xml:id="br0">
      <inkml:brushProperty name="width" value="0.05" units="cm"/>
      <inkml:brushProperty name="height" value="0.05" units="cm"/>
      <inkml:brushProperty name="color" value="#00A0D7"/>
    </inkml:brush>
  </inkml:definitions>
  <inkml:trace contextRef="#ctx0" brushRef="#br0">0 0 16440,'0'0'3753,"15"5"-3342,-7-3-372,2 1-18,0 0 1,0 1-1,0 0 1,11 6-1,-18-8 5,1 1 0,-1-1 0,1 1-1,-1 0 1,0 0 0,0 0 0,0 0-1,0 0 1,0 1 0,-1-1 0,0 1 0,0 0-1,0 0 1,0 0 0,0 0 0,1 7-1,1 13 102,-1 0 0,-2 1 0,0-1 0,-4 26-1,3 55-117,1-104-44,-1 0-1,0 1 0,0-1 0,0 0 1,1 0-1,-1 1 0,1-1 0,-1 0 1,1 0-1,0 1 0,-1-1 0,1 0 1,0 0-1,0 0 0,-1 0 0,1 0 1,0 0-1,0 0 0,0 0 0,1 0 1,-1-1-1,0 1 0,0 0 0,3 0 1,-1 0-28,1 0 1,-1 0-1,1 0 1,0-1-1,0 0 1,-1 1-1,1-1 1,0-1-1,4 0 1,3 0-132,0-2 0,0 1 0,0-2 1,0 1-1,12-7 0,-14 5 43,0 0 0,-1 0 0,0-1 0,0 1 0,0-2 1,0 1-1,-1-1 0,8-10 0,-12 12 71,1-1 0,-1 0 0,0 0 0,0 0 0,0 0 0,-1 0 0,0-1 0,-1 1 0,1-1 0,-1 1 0,0-1 0,-1 0 0,0-7 0,0 5-192,1 6 410,-1 1 1,0 0-1,0-1 1,0 1-1,0 0 0,-1-1 1,1 1-1,0 0 1,-1 0-1,0-1 1,-1-2-1,1 4-56,-1 0 0,1 0 0,0 0 0,0 1-1,-1-1 1,1 1 0,0-1 0,-1 1 0,1-1 0,-1 1-1,1 0 1,-1 0 0,1-1 0,-1 1 0,1 0 0,-1 1-1,1-1 1,0 0 0,-1 0 0,1 0 0,-1 1 0,1-1-1,-2 1 1,-3 1-69,0 0 0,0 1 0,1-1 0,-1 1 0,1 0 0,-1 0 0,1 1 1,0-1-1,0 1 0,1 0 0,-1 1 0,-6 7 0,8-8-7,0-1-1,1 0 1,-1 1 0,1 0 0,0-1 0,0 1-1,0 0 1,1 0 0,-1 0 0,1 0-1,0 0 1,0 1 0,0-1 0,1 0 0,-1 0-1,1 1 1,0-1 0,0 0 0,2 8 0,-1-11 4,0 1-1,0 0 1,0 0 0,1-1 0,-1 1 0,0-1 0,1 1 0,-1-1 0,1 0 0,0 1-1,-1-1 1,1 0 0,0 0 0,0 0 0,0 0 0,0-1 0,0 1 0,0 0 0,0-1-1,2 1 1,48 8-18,-45-8-42,138 3-2298,-110-4 1145,20 0-2020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4.993"/>
    </inkml:context>
    <inkml:brush xml:id="br0">
      <inkml:brushProperty name="width" value="0.05" units="cm"/>
      <inkml:brushProperty name="height" value="0.05" units="cm"/>
      <inkml:brushProperty name="color" value="#00A0D7"/>
    </inkml:brush>
  </inkml:definitions>
  <inkml:trace contextRef="#ctx0" brushRef="#br0">0 13 16712,'0'0'5362,"29"0"-5362,9 0-192,11 0 192,5 0-416,0 0-1057,-12-2-1040,-13-9-6931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5.477"/>
    </inkml:context>
    <inkml:brush xml:id="br0">
      <inkml:brushProperty name="width" value="0.05" units="cm"/>
      <inkml:brushProperty name="height" value="0.05" units="cm"/>
      <inkml:brushProperty name="color" value="#00A0D7"/>
    </inkml:brush>
  </inkml:definitions>
  <inkml:trace contextRef="#ctx0" brushRef="#br0">1 11 15719,'0'0'3911,"16"-2"-3751,56-6-120,-69 8-37,1 0-1,0 0 0,0 0 1,0 0-1,0 1 0,-1 0 1,1 0-1,0 0 0,0 0 0,-1 0 1,1 1-1,-1 0 0,0 0 1,1 0-1,-1 0 0,0 0 1,0 0-1,0 1 0,0 0 1,-1-1-1,1 1 0,-1 0 0,1 1 1,-1-1-1,0 0 0,0 0 1,2 8-1,0 0 0,-1 0 0,0 1 1,0 0-1,-2-1 0,1 1 0,-1 22 0,-4 10-484,2-32-399,0-31 358,2 8 549,0 0-1,0 0 0,1 0 0,0 1 1,1-1-1,0 1 0,1-1 0,7-14 1,-8 18 82,1 1 1,0-1 0,0 1 0,1 0-1,-1 0 1,1 0 0,1 1 0,-1 0-1,1 0 1,0 0 0,0 0 0,0 1 0,10-5-1,-15 9-88,0-1-1,0 1 0,0-1 1,0 1-1,0 0 0,0 0 1,0-1-1,0 1 0,0 0 1,1 0-1,-1 0 0,0 0 1,0 0-1,0 0 0,0 0 1,0 0-1,0 1 0,0-1 1,0 0-1,0 1 0,0-1 1,0 0-1,0 1 0,0-1 1,0 1-1,1 1 0,0-1-10,0 1-1,-1 0 1,0 0 0,1 1-1,-1-1 1,0 0-1,0 0 1,0 1-1,0-1 1,0 0 0,0 4-1,1 9-14,0-1 0,-1 1-1,0 16 1,-1-25 55,-1 13-25,1-14-21,-1 0-1,1 0 1,0 1 0,1-1-1,-1 0 1,3 8 0,-3-12-28,1 0 0,0 1 1,-1-1-1,1 0 0,0 1 0,0-1 1,0 0-1,0 0 0,0 0 1,0 0-1,0 0 0,0 0 0,0 0 1,1 0-1,-1 0 0,0-1 1,1 1-1,-1 0 0,0-1 0,1 1 1,-1-1-1,1 1 0,-1-1 1,1 0-1,-1 0 0,4 0 0,36 1-1191,14-1-1263</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6.588"/>
    </inkml:context>
    <inkml:brush xml:id="br0">
      <inkml:brushProperty name="width" value="0.05" units="cm"/>
      <inkml:brushProperty name="height" value="0.05" units="cm"/>
      <inkml:brushProperty name="color" value="#00A0D7"/>
    </inkml:brush>
  </inkml:definitions>
  <inkml:trace contextRef="#ctx0" brushRef="#br0">945 62 14407,'0'0'6560,"0"-9"-5962,0-43 327,-26 59-903,12 1-23,2 1 0,-1 0 0,2 1 0,-1 1 0,1 0 0,-17 22 0,-51 86 7,44-63 3,-181 314-9,19-28 26,137-255-4,-128 144-1,155-199 6,33-32-32,0 1 0,-1-1 0,1 0 0,0 0 0,0 0 0,-1 0 0,1 0 1,0 0-1,0 0 0,-1 0 0,1 0 0,0 0 0,0 0 0,-1 0 0,1 0 0,0 0 1,0 0-1,-1 0 0,1 0 0,0 0 0,0 0 0,-1 0 0,1 0 0,0 0 0,0 0 1,-1 0-1,1-1 0,0 1 0,0 0 0,0 0 0,-1 0 0,1 0 0,0-1 0,0 1 1,0 0-1,0 0 0,0 0 0,-1-1 0,1 1 0,0 0 0,0 0 0,0 0 0,0-1 1,0 1-1,0 0 0,0 0 0,0-1 0,0 1 0,0 0 0,0 0 0,0-1 0,0 1 0,0 0 1,0 0-1,0-1 0,0 1 0,0 0 0,0 0 0,0-1 0,0 1 0,0 0 0,1-1 1,-1-15-449,15-29-1264,1-4-3334,-15 17-5010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6.968"/>
    </inkml:context>
    <inkml:brush xml:id="br0">
      <inkml:brushProperty name="width" value="0.05" units="cm"/>
      <inkml:brushProperty name="height" value="0.05" units="cm"/>
      <inkml:brushProperty name="color" value="#00A0D7"/>
    </inkml:brush>
  </inkml:definitions>
  <inkml:trace contextRef="#ctx0" brushRef="#br0">0 0 17496,'0'0'1833,"0"11"-1718,16 239 338,-10-128-426,-6-121-31,0 0 0,1 0 0,-1 0 0,1 0 0,-1 0 0,1 0 0,0 0 1,-1 0-1,1 0 0,0 0 0,-1-1 0,1 1 0,0 0 0,0 0 0,0-1 0,0 1 0,0 0 0,0-1 1,0 1-1,0-1 0,0 0 0,0 1 0,0-1 0,0 0 0,0 1 0,0-1 0,0 0 0,0 0 1,1 0-1,-1 0 0,0 0 0,0 0 0,2-1 0,43-7-79,7-10 51,77-39 1,-4 2-1000,-36 21-927,5-3-1956</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7.711"/>
    </inkml:context>
    <inkml:brush xml:id="br0">
      <inkml:brushProperty name="width" value="0.05" units="cm"/>
      <inkml:brushProperty name="height" value="0.05" units="cm"/>
      <inkml:brushProperty name="color" value="#00A0D7"/>
    </inkml:brush>
  </inkml:definitions>
  <inkml:trace contextRef="#ctx0" brushRef="#br0">0 60 15783,'0'0'4202,"0"-10"-3476,0-40 1520,8 50-2008,6 2-236,0 0 1,0 0-1,1 2 1,-2-1 0,25 11-1,-1-1 1,738 224 103,-71-24-76,-92-44-62,-401-116 118,-161-39-89,134 28-237,-168-38-343,-10-1-1253,-11-2-590,6 1 906,-1-1 1444,1-1 1,0 1-1,-1 0 1,1-1-1,0 1 1,0 0-1,-1-1 0,1 1 1,0-1-1,0 0 1,0 1-1,0-1 1,0 0-1,-1 1 1,1-1-1,0 0 1,0 0-1,0 0 1,0 0-1,0 0 1,0 0-1,0 0 1,2 0-1,37-1-1314,-29 1-1176,18 0-5082</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8.086"/>
    </inkml:context>
    <inkml:brush xml:id="br0">
      <inkml:brushProperty name="width" value="0.05" units="cm"/>
      <inkml:brushProperty name="height" value="0.05" units="cm"/>
      <inkml:brushProperty name="color" value="#00A0D7"/>
    </inkml:brush>
  </inkml:definitions>
  <inkml:trace contextRef="#ctx0" brushRef="#br0">46 17 5394,'0'0'15576,"-16"-4"-15576,7 1-769,-3-3-735,4 2-3571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8.535"/>
    </inkml:context>
    <inkml:brush xml:id="br0">
      <inkml:brushProperty name="width" value="0.05" units="cm"/>
      <inkml:brushProperty name="height" value="0.05" units="cm"/>
      <inkml:brushProperty name="color" value="#00A0D7"/>
    </inkml:brush>
  </inkml:definitions>
  <inkml:trace contextRef="#ctx0" brushRef="#br0">276 1 4946,'0'0'12585,"0"0"-12482,0 0-1,-1 0 1,1 0 0,0 0 0,0 0 0,-1 0 0,1 0 0,0 0-1,-1 0 1,1 0 0,0 0 0,-1 0 0,1 0 0,0 0 0,0 0-1,-1 1 1,1-1 0,0 0 0,0 0 0,-1 0 0,1 0 0,0 1 0,0-1-1,0 0 1,-1 0 0,1 1 0,0-1 0,0 0 0,0 0 0,0 1-1,-1-1 1,1 0 0,0 0 0,0 1 0,0-1 0,0 0 0,0 1-1,0-1 1,0 0 0,0 0 0,0 1 0,0-1 0,0 0 0,0 1-1,1 3-96,-1 0 0,1 0-1,0 0 1,0-1 0,1 1-1,-1 0 1,1-1 0,0 1-1,0-1 1,0 1-1,0-1 1,1 0 0,-1 0-1,1 0 1,0 0 0,6 4-1,61 42 276,-56-40-236,65 35 67,-52-30-89,0 1 0,39 30 0,-64-44-23,0 0-1,-1 0 0,1 0 0,-1 0 0,0 1 0,1-1 0,-1 1 0,0-1 1,0 1-1,0-1 0,0 1 0,0 0 0,0-1 0,0 1 0,0 0 0,-1 0 0,1 0 1,-1 0-1,1 3 0,-1-3-1,-1-1 0,1 1 0,-1-1 0,1 0 1,-1 1-1,0-1 0,0 0 0,1 0 0,-1 1 0,0-1 0,0 0 1,0 0-1,0 0 0,0 0 0,-1 0 0,1 0 0,0 0 0,0-1 1,-1 1-1,0 0 0,-12 5-10,1-1 0,-1-1 0,0 0 0,-18 3 0,14-4 16,-109 24 87,40-9-90,-153 51 1,231-66-344,-4 2-40,4-5-3841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23.506"/>
    </inkml:context>
    <inkml:brush xml:id="br0">
      <inkml:brushProperty name="width" value="0.05" units="cm"/>
      <inkml:brushProperty name="height" value="0.05" units="cm"/>
    </inkml:brush>
  </inkml:definitions>
  <inkml:trace contextRef="#ctx0" brushRef="#br0">0 9 6467,'0'0'11082,"1"-1"-10911,-1 0 0,1 1 0,-1-1 0,1 1 0,-1-1-1,1 1 1,-1-1 0,1 1 0,0-1 0,-1 1 0,1-1 0,0 1-1,0 0 1,-1-1 0,1 1 0,0 0 0,0 0 0,-1 0 0,1 0-1,0 0 1,0 0 0,0 0 0,-1 0 0,2 0 0,101 68-177,90 24 84,-188-88-3101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1:59.624"/>
    </inkml:context>
    <inkml:brush xml:id="br0">
      <inkml:brushProperty name="width" value="0.05" units="cm"/>
      <inkml:brushProperty name="height" value="0.05" units="cm"/>
      <inkml:brushProperty name="color" value="#00A0D7"/>
    </inkml:brush>
  </inkml:definitions>
  <inkml:trace contextRef="#ctx0" brushRef="#br0">1 1 11829,'0'0'6075,"23"6"-5416,280 53 448,193-1 286,159 22-1068,-558-66-292,1315 151 81,-1204-153-152,1174 76 498,-7 41-39,-666-23-423,-228-30 31,-21-6-61,270 36 61,94 16-7,-494-69-92,-97-14-86,337 38-771,-552-74 1087,-29-3-515,7-3-1299,3-5-1425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00.041"/>
    </inkml:context>
    <inkml:brush xml:id="br0">
      <inkml:brushProperty name="width" value="0.05" units="cm"/>
      <inkml:brushProperty name="height" value="0.05" units="cm"/>
      <inkml:brushProperty name="color" value="#00A0D7"/>
    </inkml:brush>
  </inkml:definitions>
  <inkml:trace contextRef="#ctx0" brushRef="#br0">854 3 12182,'0'0'8857,"-10"-3"-8420,8 7-430,2 0-1,-1 0 0,0 0 1,1 1-1,0-1 0,-1 0 0,2 0 1,0 8-1,0 0 15,-1-7-16,2 1 1,-1-1-1,1 0 1,0 1-1,0-1 1,0 0 0,1 0-1,-1 0 1,1-1-1,0 1 1,1 0-1,-1-1 1,1 0-1,0 0 1,0 0-1,0-1 1,1 1-1,7 4 1,12 8 44,1-1 1,29 14-1,-36-20-44,-6-2-46,1-1 0,-1-1-1,23 7 1,-34-11-16,-8-1-48,-7 1 103,-300 22 129,263-15-100,1 1-1,0 3 0,0 2 1,-60 25-1,19 2-290,14-6-1745,-116 37 0,103-49-3915</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04.894"/>
    </inkml:context>
    <inkml:brush xml:id="br0">
      <inkml:brushProperty name="width" value="0.05" units="cm"/>
      <inkml:brushProperty name="height" value="0.05" units="cm"/>
      <inkml:brushProperty name="color" value="#FF0066"/>
    </inkml:brush>
  </inkml:definitions>
  <inkml:trace contextRef="#ctx0" brushRef="#br0">565 28 14903,'0'0'5944,"-2"-4"-5683,2 2-230,0 1-1,-1 0 0,1 0 0,-1 0 1,1 0-1,-1 0 0,0 0 1,1 0-1,-1 0 0,0 0 0,1 1 1,-1-1-1,0 0 0,0 0 1,0 1-1,0-1 0,0 0 0,0 1 1,0-1-1,0 1 0,0-1 0,-2 0 1,-32-1 518,27 2-631,-14-1 79,-1 1 1,1 0-1,-1 2 1,1 1 0,0 1-1,0 1 1,0 0 0,-28 12-1,50-17 3,-45 20-27,0 1-1,2 3 1,-52 36 0,91-56 28,0 0 0,0 0 0,1 0 0,0 0 0,0 1 0,0 0 1,0-1-1,1 1 0,0 0 0,0 0 0,0 1 0,0-1 0,1 0 0,0 1 0,-1 6 1,0 13 13,1 51 0,1-48-12,0-4-3,-1-15 1,1-1 0,0 1-1,1 0 1,0 0 0,0-1 0,3 12 0,-2-17-1,-1 0 0,1 0 0,0 0 1,0 0-1,0 0 0,0-1 0,0 1 1,1 0-1,-1-1 0,1 0 0,-1 0 0,1 0 1,0 0-1,0 0 0,0 0 0,0-1 1,0 0-1,0 1 0,6 0 0,61 26 12,-54-21-8,0 0 0,1-1 0,0 0 1,0-2-1,0 0 0,0 0 0,19 0 1,161-3-259,-187-3 255,-1 1-1,1-1 1,-1-1-1,1 0 1,-1 0-1,0-1 1,0 0-1,-1-1 1,11-7-1,5-4 6,40-35-1,-59 46-4,0 0 1,0-1-1,0 1 0,-1-1 1,0 0-1,0 0 0,-1 0 0,1-1 1,-1 0-1,-1 1 0,1-1 0,2-14 1,-2 0 16,0 0 0,-2 0 1,-1-22-1,-1 17 9,1 23-4,0 0-1,-1 0 0,1 0 1,-1 0-1,0 0 0,0 0 1,0 1-1,-1-1 0,1 0 1,-1 1-1,1-1 0,-1 1 1,0-1-1,0 1 0,0 0 1,0 0-1,-3-3 0,-50-33 92,20 15 21,17 10-62,0 2-1,-1 0 1,-1 1-1,1 0 0,-31-9 1,-108-24-32,146 40-31,1 1-183,0-1 0,0 2 0,0 0 0,-18 0 0,25 1-200,0 0-1,0 1 0,0 0 0,0-1 0,0 1 0,0 1 0,0-1 1,0 1-1,0-1 0,1 1 0,-1 0 0,1 0 0,-1 1 1,-5 5-1,-17 22-4973</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05.543"/>
    </inkml:context>
    <inkml:brush xml:id="br0">
      <inkml:brushProperty name="width" value="0.05" units="cm"/>
      <inkml:brushProperty name="height" value="0.05" units="cm"/>
      <inkml:brushProperty name="color" value="#FF0066"/>
    </inkml:brush>
  </inkml:definitions>
  <inkml:trace contextRef="#ctx0" brushRef="#br0">846 102 9973,'0'0'5167,"9"-8"-4294,28-26-377,-36 33-324,1 0 0,0-1 0,-1 1 0,0 0 0,1-1 1,-1 1-1,0-1 0,0 0 0,0 1 0,0-1 0,0 0 0,0 0 0,0 0 0,-1 1 0,1-1 1,-1 0-1,1 0 0,-1-2 0,6-14 1125,-5 18-1278,-1 0 0,0-1 0,0 1-1,0 0 1,0 0 0,0 0 0,1 0-1,-1 0 1,0 0 0,0 0 0,0-1 0,0 1-1,0 0 1,0 0 0,0 0 0,1 0-1,-1 0 1,0-1 0,0 1 0,0 0 0,0 0-1,0 0 1,0-1 0,0 1 0,0 0-1,0 0 1,0 0 0,0 0 0,0-1-1,0 1 1,0 0 0,0 0 0,0 0 0,0 0-1,0-1 1,0 1 0,-1 0 0,1 0-1,0 0 1,0 0 0,0-1 0,0 1 0,0 0-1,0 0 1,0 0 0,-1 0 0,1 0-1,0 0 1,0-1 0,0 1 0,0 0 0,0 0-1,-1 0 1,1 0 0,0 0 0,0 0-1,0 0 1,0 0 0,-1 0 0,1 0-1,0 0 1,0 0 0,0 0 0,-1 0 0,1 0-1,0 0 1,0 0 0,0 0 0,-1 0-1,-22 7 314,-39 23-533,52-25 325,-69 37-71,2 4-1,2 4 1,2 2-1,3 4 1,2 3 0,-99 109-1,156-155-28,-2 3 3,0-1 1,-1 0-1,-1-1 1,0-1-1,-1 0 1,-30 18-1,44-30-86,0-1 0,1 1 0,-1-1 0,0 1 0,0-1 0,0 0 0,1 0 0,-1 0 0,0 0 0,0 0 0,0 0 0,1 0 0,-1-1 0,0 1 0,-3-2 0,-14-6-3612,4 2-2057</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06.113"/>
    </inkml:context>
    <inkml:brush xml:id="br0">
      <inkml:brushProperty name="width" value="0.05" units="cm"/>
      <inkml:brushProperty name="height" value="0.05" units="cm"/>
      <inkml:brushProperty name="color" value="#FF0066"/>
    </inkml:brush>
  </inkml:definitions>
  <inkml:trace contextRef="#ctx0" brushRef="#br0">361 33 15687,'0'0'4874,"-10"-6"-4441,8 5-416,-2-2-1,0 0 0,-1 0 1,1 1-1,0 0 0,-1-1 0,1 2 0,-1-1 0,0 0 1,0 1-1,0 0 0,0 0 0,0 0 0,0 1 1,0 0-1,0 0 0,0 0 0,0 0 0,0 1 0,1 0 1,-1 0-1,0 0 0,-8 4 0,-4 4 30,1 0 0,1 2 1,0-1-1,0 2 0,1 0 0,1 1 0,0 0 0,1 1 1,0 1-1,1-1 0,0 2 0,2 0 0,0 0 0,0 0 1,2 1-1,0 1 0,1-1 0,1 1 0,0 0 0,1 0 1,1 1-1,-1 33 0,5-49-33,-1 1-1,0 0 1,1-1 0,-1 1-1,1-1 1,0 1-1,1-1 1,-1 1 0,0-1-1,1 0 1,0 0 0,0 0-1,0 0 1,0 0 0,5 5-1,-1-2 22,0-1-1,1 0 1,-1 0 0,1-1-1,0 1 1,14 5 0,8 1 76,1-2 0,56 11 0,-68-16-99,19 5-7,1-2 0,1-2-1,-1-1 1,1-2 0,0-1 0,67-8 0,-100 6-1,-1 0 0,1-1 0,-1 0 0,1 1 0,-1-2 0,1 1 1,-1-1-1,0 1 0,0-1 0,0-1 0,-1 1 0,1-1 0,-1 0 1,0 0-1,0 0 0,6-8 0,-6 5-1,0 0-1,-1-1 1,0 1-1,0-1 1,-1 0-1,1 1 1,-2-1-1,1 0 1,-1 0 0,-1 0-1,0-13 1,0 6-1,-1 0 1,-1-1 0,0 1-1,-2 0 1,1 1-1,-2-1 1,0 0 0,0 1-1,-2 0 1,0 1 0,0-1-1,-1 1 1,-1 0 0,0 1-1,-1 0 1,0 1-1,-13-12 1,13 16-83,0-1-1,0 1 1,-1 0 0,0 1 0,0 1-1,0 0 1,-1 0 0,0 1-1,0 0 1,0 1 0,0 1-1,0 0 1,-1 0 0,1 1 0,-1 1-1,1 0 1,-1 1 0,-23 4-1,6 5-2831,8 6-3927</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06.860"/>
    </inkml:context>
    <inkml:brush xml:id="br0">
      <inkml:brushProperty name="width" value="0.05" units="cm"/>
      <inkml:brushProperty name="height" value="0.05" units="cm"/>
      <inkml:brushProperty name="color" value="#FF0066"/>
    </inkml:brush>
  </inkml:definitions>
  <inkml:trace contextRef="#ctx0" brushRef="#br0">62 5 6259,'0'0'11330,"-9"-1"-10180,-27-3-237,21 5 2149,14 6-2545,18 12-823,-17-18 357,33 25 19,1-1 0,1-1 1,1-2-1,45 20 0,-2 0-16,88 50 60,353 220 79,-496-295-181,-7-6-3,0 1-1,-1 1 0,0 0 0,-1 1 0,16 19 1,-31-32-11,0-1 1,0 0 0,0 0-1,0 0 1,1 1 0,-1-1-1,0 0 1,0 0 0,0 0 0,1 0-1,-1 0 1,0 1 0,0-1-1,0 0 1,1 0 0,-1 0 0,0 0-1,0 0 1,1 0 0,-1 0-1,0 0 1,0 0 0,1 0 0,-1 0-1,0 0 1,0 0 0,1 0-1,-1 0 1,0 0 0,0 0-1,0 0 1,1 0 0,-1 0 0,0 0-1,0-1 1,1 1 0,-1 0-1,0 0 1,0 0 0,0 0 0,1 0-1,-1-1 1,0 1 0,0 0-1,0 0 1,0 0 0,0-1-1,1 1 1,-1 0 0,0 0 0,0 0-1,0-1 1,0 1 0,0 0-1,0 0 1,0-1 0,0 1 0,0 0-1,0 0 1,0-1 0,0 1-1,0 0 1,0 0 0,0-1-1,0 1 1,0 0 0,3-19-317,-3 19 242,0-24-778,0 9-3035</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07.364"/>
    </inkml:context>
    <inkml:brush xml:id="br0">
      <inkml:brushProperty name="width" value="0.05" units="cm"/>
      <inkml:brushProperty name="height" value="0.05" units="cm"/>
      <inkml:brushProperty name="color" value="#FF0066"/>
    </inkml:brush>
  </inkml:definitions>
  <inkml:trace contextRef="#ctx0" brushRef="#br0">446 50 6659,'0'0'14791,"-21"-8"-14340,-67-24-270,80 29-159,0 1-1,-1 0 0,1 1 1,-1 0-1,1 1 1,-1-1-1,1 1 1,-1 1-1,0 0 0,1 0 1,-1 1-1,1 0 1,0 0-1,0 1 0,0 0 1,0 0-1,0 1 1,0 0-1,1 1 1,0-1-1,-8 7 0,1 2 11,1-1 0,0 2 0,0 0 0,1 0-1,1 1 1,1 0 0,-16 31 0,19-32-12,1 1 1,1 0-1,0 0 1,1 0-1,1 0 1,0 1-1,1 0 0,1 0 1,0-1-1,1 1 1,4 28-1,-3-39-18,1-1-1,0 1 1,0-1-1,0 0 1,1 0 0,-1 0-1,1 0 1,0 0-1,0 0 1,0-1-1,1 1 1,0-1 0,-1 0-1,1 0 1,0-1-1,0 1 1,0-1-1,1 0 1,8 4 0,10 3-8,0-2 0,37 9 0,-34-11-9,-1-1 1,1-1 0,0-1-1,0-1 1,1-2 0,-1-1-1,27-4 1,-39 3 9,0 0 0,-1 0 0,1-1 0,0-1 0,-1-1 0,0 1 0,-1-2 0,1 0 0,-1-1 0,0 0 0,-1 0 0,0-1 0,0-1 0,13-15 0,-18 17 8,-1-1 1,1 0-1,-2-1 0,1 1 1,-1-1-1,-1 1 0,0-1 1,0-1-1,-1 1 0,2-14 0,-3 6 8,0-1-1,0 0 0,-2 1 1,-5-36-1,4 47-4,0 1 0,0 0 0,-1 0 0,0 0 0,0 0 1,0 0-1,-1 1 0,1-1 0,-1 1 0,-1 0 0,1 0 0,-1 0 0,0 1 0,0 0 0,0 0 0,0 0 0,-1 0 0,0 1 0,1 0 0,-1 0 0,-1 1 0,1-1 0,0 1 1,-7-1-1,-13-3-68,-1 0 0,1 2 0,-1 1 1,-43 1-1,-107 3-3033,79 2-2275</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08.166"/>
    </inkml:context>
    <inkml:brush xml:id="br0">
      <inkml:brushProperty name="width" value="0.05" units="cm"/>
      <inkml:brushProperty name="height" value="0.05" units="cm"/>
      <inkml:brushProperty name="color" value="#FF0066"/>
    </inkml:brush>
  </inkml:definitions>
  <inkml:trace contextRef="#ctx0" brushRef="#br0">838 9 15095,'0'0'5328,"-4"-2"-4853,-1 1-441,1-1 0,0 1 1,-1 0-1,1 1 1,-1-1-1,1 1 0,-1 0 1,1 0-1,-1 0 1,1 0-1,-1 1 0,1 0 1,-1 0-1,1 0 1,0 0-1,-1 1 0,1 0 1,-4 2-1,-14 7 67,1 0-1,-21 16 0,41-26-97,-46 33 185,1 2 0,2 1 0,-69 79-1,-97 148 207,176-215-346,2 0 1,2 2 0,2 2-1,-30 80 1,52-154-5727,-5 12 1431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08.543"/>
    </inkml:context>
    <inkml:brush xml:id="br0">
      <inkml:brushProperty name="width" value="0.05" units="cm"/>
      <inkml:brushProperty name="height" value="0.05" units="cm"/>
      <inkml:brushProperty name="color" value="#FF0066"/>
    </inkml:brush>
  </inkml:definitions>
  <inkml:trace contextRef="#ctx0" brushRef="#br0">174 1 15927,'0'0'4293,"-22"11"-3890,-72 40-11,91-48-369,0-1 0,0 1 0,0-1 0,0 1 0,0 0 0,0 1 0,1-1 0,-1 0 0,1 1 0,0-1 0,0 1 0,0 0 0,1-1 0,-1 1 0,1 0 0,0 0 1,0 0-1,0 0 0,0 6 0,-1 5 50,-4 22 77,2-1 1,0 73 0,4-108-150,0 3 3,1 0 0,-1 0 0,0 0 0,1 0 0,0 0 1,0 0-1,0 0 0,0-1 0,1 1 0,0 0 0,-1-1 0,1 1 0,0-1 0,1 0 0,-1 1 0,1-1 0,2 3 0,0-2 3,0 0 0,0 0-1,1-1 1,-1 1-1,1-1 1,0-1-1,0 1 1,0-1-1,11 3 1,0-1 17,-1-2-1,1 0 1,0-1 0,0 0-1,0-1 1,0-1 0,22-5-1,-23 3-25,-1-1-1,0 0 1,0-2-1,0 0 1,-1 0-1,0-1 0,20-14 1,-27 17-10,-1-1 1,0 0-1,0 0 0,0 0 1,-1-1-1,0 1 1,0-1-1,0 0 0,-1-1 1,0 1-1,0-1 1,-1 0-1,0 0 0,0 0 1,0 0-1,-1-1 0,2-8 1,-2 2-2,-1-1 1,0 1-1,-1 0 1,0-1-1,-1 1 0,-3-15 1,3 23 17,-1 0 1,0 0-1,0 1 0,-1-1 1,0 0-1,0 1 0,0 0 1,-1 0-1,0 0 0,1 0 1,-2 0-1,1 1 0,0 0 0,-1 0 1,0 0-1,-6-4 0,0 2 45,0 0 0,0 1 0,0 0 0,-1 1 0,0 0 1,0 1-1,0 0 0,-20-1 0,3 1-1384,-1 2 0,-39 4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09.023"/>
    </inkml:context>
    <inkml:brush xml:id="br0">
      <inkml:brushProperty name="width" value="0.05" units="cm"/>
      <inkml:brushProperty name="height" value="0.05" units="cm"/>
      <inkml:brushProperty name="color" value="#FF0066"/>
    </inkml:brush>
  </inkml:definitions>
  <inkml:trace contextRef="#ctx0" brushRef="#br0">0 38 15143,'0'0'3831,"3"-6"-2807,0 1-680,-2 4-198,0-1 0,1 1 1,-1-1-1,0 0 0,-1 0 0,1 1 0,0-1 0,0 0 1,-1 0-1,1 0 0,-1 0 0,1-3 1033,11 20-1158,45 42 117,4-2 0,94 65 1,-81-65-21,98 94 0,-129-105-106,49 65 1,-75-86-29,-1 1 1,-2 1 0,0 0 0,-2 1-1,10 27 1,-16-42-519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25.033"/>
    </inkml:context>
    <inkml:brush xml:id="br0">
      <inkml:brushProperty name="width" value="0.05" units="cm"/>
      <inkml:brushProperty name="height" value="0.05" units="cm"/>
    </inkml:brush>
  </inkml:definitions>
  <inkml:trace contextRef="#ctx0" brushRef="#br0">25 161 7603,'0'0'9637,"-16"-10"-6238,14 6-3338,1-1-1,-1 1 1,1 0 0,0-1 0,1 1-1,-1-1 1,1 1 0,0-1 0,0 0 0,0 1-1,1-1 1,-1 1 0,1 0 0,0-1 0,1 1-1,-1-1 1,1 1 0,0 0 0,0 0-1,0 0 1,0 0 0,6-7 0,-2 6-69,0 0 0,0 1-1,1 0 1,0 0 0,-1 0 0,1 0 0,0 1 0,1 1 0,-1-1-1,9-1 1,-14 3-5,0 1-1,0 0 0,0 0 0,0 0 1,0 0-1,0 0 0,0 0 1,0 1-1,0-1 0,0 0 0,0 1 1,0 0-1,-1-1 0,1 1 1,0 0-1,0 0 0,3 2 0,-4-1 12,1 0 1,0 0-1,-1 1 0,0-1 0,1 0 0,-1 0 0,0 1 0,0-1 0,0 1 0,-1-1 0,1 1 0,0-1 0,-1 1 1,0-1-1,0 1 0,1 0 0,-2 3 0,1 31 39,-1-9-145,1 0 1,8 51-1,-6-65 60,-2-13 40,0 1-1,0-1 1,0 0 0,0 1-1,0-1 1,1 1 0,-1-1-1,0 0 1,1 1 0,-1-1 0,0 0-1,1 1 1,0-1 0,-1 0-1,1 0 1,0 0 0,0 1-1,-1-1 1,1 0 0,0 0-1,0 0 1,0 0 0,0-1 0,1 1-1,-1 0 1,0 0 0,0 0-1,0-1 1,1 1 0,-1-1-1,0 1 1,1-1 0,-1 0-1,0 1 1,1-1 0,-1 0-1,1 0 1,-1 0 0,0 0 0,1 0-1,2 0 1,21 0-373,-7 0 266,0 0 1,29-4-1,-40 3-254,-1-1 0,0 0 0,0 1 0,0-2 1,0 1-1,-1-1 0,1 0 0,-1 0 0,1-1 0,-1 1 0,8-8 0,3-5-2816</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09.485"/>
    </inkml:context>
    <inkml:brush xml:id="br0">
      <inkml:brushProperty name="width" value="0.05" units="cm"/>
      <inkml:brushProperty name="height" value="0.05" units="cm"/>
      <inkml:brushProperty name="color" value="#FF0066"/>
    </inkml:brush>
  </inkml:definitions>
  <inkml:trace contextRef="#ctx0" brushRef="#br0">428 1 17304,'0'0'4570,"-23"2"-4375,-75 10-43,88-9-109,0 1-1,-1-1 1,1 1 0,0 1 0,1 0 0,-1 1 0,1-1-1,0 2 1,0-1 0,1 1 0,-14 16 0,6-8 48,-5 4 26,0 1-1,2 2 1,1 0-1,-17 25 0,28-36-96,1 0-1,0 1 0,1-1 0,0 1 0,0 1 0,1-1 0,1 1 0,0-1 0,1 1 0,0 0 0,1 14 0,1-19-16,-1-1-1,2 0 0,-1 1 1,1-1-1,0 0 0,1 1 0,3 8 1,-3-12-2,0-1 0,0 0 0,0 0 0,0 0 0,1 0 0,0 0 0,-1 0 0,1-1 0,0 1 0,0-1 0,0 0 0,1 0 0,-1 0 0,0 0 0,8 2 0,12 3-64,1-1-1,-1 0 1,1-2 0,0-1-1,0-1 1,1-1 0,-1-1-1,0-1 1,0-2 0,0 0-1,28-7 1,-42 7 46,1-1 0,-1 0 0,0 0 1,0-1-1,0 0 0,-1-1 0,17-12 0,-22 14 9,1 0 0,-1 0 0,0 0 0,-1-1 1,1 1-1,-1-1 0,1 0 0,-1 0 0,-1 0 0,1-1 0,-1 1 0,0-1 0,0 1 0,-1-1 0,1 0 0,-1-6 0,1-1 19,-1 1-1,-1 0 0,0-1 1,-1 1-1,0 0 1,-1 0-1,-1-1 0,0 1 1,0 0-1,-1 1 0,-1-1 1,0 1-1,0 0 0,-1 0 1,0 0-1,-13-15 0,-2-1-14,-33-32-1,46 52-12,0-1-1,-1 1 1,0 1 0,0 0-1,0 0 1,-1 1 0,0 0-1,-10-4 1,7 7-480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0.020"/>
    </inkml:context>
    <inkml:brush xml:id="br0">
      <inkml:brushProperty name="width" value="0.05" units="cm"/>
      <inkml:brushProperty name="height" value="0.05" units="cm"/>
      <inkml:brushProperty name="color" value="#FF0066"/>
    </inkml:brush>
  </inkml:definitions>
  <inkml:trace contextRef="#ctx0" brushRef="#br0">783 56 17528,'0'0'4263,"-9"-9"-3929,-27-27-121,35 35-205,1 0 1,-1 0-1,0 1 0,0-1 0,0 0 0,0 0 0,0 1 1,0-1-1,0 0 0,0 1 0,0-1 0,0 1 1,-1 0-1,1-1 0,0 1 0,0 0 0,0 0 0,-1 0 1,1-1-1,0 1 0,0 0 0,0 1 0,-1-1 0,1 0 1,0 0-1,0 0 0,0 1 0,-1-1 0,1 1 0,0-1 1,0 1-1,0-1 0,0 1 0,0 0 0,0-1 1,0 1-1,0 0 0,0 0 0,1 0 0,-2 1 0,-3 2 28,-43 33 54,1 2 0,2 2 0,1 2 0,3 2 0,-46 63-1,27-20 57,3 2 0,-52 115 0,84-153-104,-39 87 25,64-138-75,0-1 0,-1 1 0,1 0 0,0-1 1,0 1-1,0 0 0,0 0 0,-1-1 0,1 1 0,0 0 0,0-1 1,-1 1-1,1-1 0,-1 1 0,1 0 0,0-1 0,-1 1 0,1-1 0,-1 1 1,0-1-1,1 1 0,-1-1 0,1 1 0,-1-1 0,0 0 0,1 1 1,-1-1-1,0 0 0,1 0 0,-1 1 0,0-1 0,1 0 0,-1 0 1,0 0-1,0 0 0,1 0 0,-1 0 0,0 0 0,1 0 0,-1 0 0,0 0 1,0-1-1,1 1 0,-1 0 0,0 0 0,1-1 0,-1 1 0,0 0 1,1-1-1,-1 1 0,1 0 0,-1-1 0,0 1 0,1-1 0,-1 1 1,1-1-1,-1 0 0,1 0 0,-4-3-398,1 0 0,0-1 0,0 1 0,1-1 0,-1 0 0,-2-6 0,-3-13-3099</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0.400"/>
    </inkml:context>
    <inkml:brush xml:id="br0">
      <inkml:brushProperty name="width" value="0.05" units="cm"/>
      <inkml:brushProperty name="height" value="0.05" units="cm"/>
      <inkml:brushProperty name="color" value="#FF0066"/>
    </inkml:brush>
  </inkml:definitions>
  <inkml:trace contextRef="#ctx0" brushRef="#br0">200 49 13462,'0'0'6163,"-25"21"-5067,-81 72-445,100-87-604,-1 0-1,2 0 1,-1 1-1,1 0 0,0 0 1,0 0-1,0 0 0,1 1 1,1 0-1,-1 0 0,1 0 1,1 0-1,-1 1 0,1-1 1,1 1-1,0-1 0,0 1 1,0-1-1,1 1 1,1 0-1,-1-1 0,1 1 1,4 14-1,-4-21-45,-1 0 0,1 0 0,0 0 0,0 0 0,0 0 0,0 0 0,0 0 0,1 0 1,-1 0-1,0 0 0,1-1 0,0 1 0,-1-1 0,1 1 0,0-1 0,0 1 0,0-1 0,-1 0 0,1 0 0,1 0 0,1 1 0,52 14-4,-50-15 4,17 3-59,0 0 0,0-2-1,0 0 1,0-2 0,1-1-1,38-5 1,-51 4-30,1 0 0,-1-1 0,0 0 0,0-1 0,0 0 0,0-1 0,0 0 0,-1-1 0,0 0 0,-1-1 0,1 1 0,-1-2 0,0 1 0,-1-2 0,10-11-1,-14 14 77,0 0-1,-1-1 1,1 0-1,-2 0 1,1 0-1,-1 0 1,0 0-1,0 0 1,-1 0-1,1-15 1,-5-76 258,2 94-229,0-3 30,0-1-1,0 1 1,-1-1-1,0 1 1,0 0 0,-1 0-1,0 0 1,0 0 0,-1 0-1,-8-12 1,9 16-19,0-1 0,0 1 1,0-1-1,-1 1 0,1 0 0,-1 0 1,0 1-1,0-1 0,0 1 0,0 0 1,0 0-1,0 0 0,0 0 0,-1 1 0,1 0 1,-1 0-1,1 0 0,-1 0 0,-6 1 1,9 0-77,1 0 1,0 0-1,-1 0 1,1 1-1,0-1 0,0 1 1,-1-1-1,1 1 1,0-1-1,0 1 1,0 0-1,0-1 1,-1 1-1,1 0 0,0 0 1,0 0-1,1 0 1,-1 0-1,0 0 1,0 0-1,0 0 1,1 0-1,-2 3 1,-4 20-6600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0.815"/>
    </inkml:context>
    <inkml:brush xml:id="br0">
      <inkml:brushProperty name="width" value="0.05" units="cm"/>
      <inkml:brushProperty name="height" value="0.05" units="cm"/>
      <inkml:brushProperty name="color" value="#FF0066"/>
    </inkml:brush>
  </inkml:definitions>
  <inkml:trace contextRef="#ctx0" brushRef="#br0">0 6 16375,'0'0'4832,"11"-5"-4293,-8 5-505,0 0 0,0 0 0,0 0 0,-1 1 0,1-1 0,0 1 0,0 0 0,0 0 0,0 0 0,-1 0 0,1 0 0,0 1 1,4 2-1,39 31 488,-26-19-350,141 100 351,197 187 0,-211-135-470,-143-165-223,0 0 0,0-1 0,0 1 0,0-1 0,0 0-1,1 0 1,-1-1 0,1 1 0,-1-1 0,1 0 0,0 0-1,0 0 1,-1-1 0,1 0 0,0 0 0,0 0 0,7-1-1,25 1-2419,-21 4-4040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1.245"/>
    </inkml:context>
    <inkml:brush xml:id="br0">
      <inkml:brushProperty name="width" value="0.05" units="cm"/>
      <inkml:brushProperty name="height" value="0.05" units="cm"/>
      <inkml:brushProperty name="color" value="#FF0066"/>
    </inkml:brush>
  </inkml:definitions>
  <inkml:trace contextRef="#ctx0" brushRef="#br0">432 67 18216,'0'0'4304,"-3"-4"-4038,1 2-254,-1 0 0,0-1-1,1 2 1,-1-1 0,0 0-1,0 0 1,1 1 0,-1 0-1,-1 0 1,1-1 0,0 2 0,0-1-1,0 0 1,0 1 0,-1-1-1,1 1 1,0 0 0,0 0-1,-1 0 1,1 1 0,0-1-1,0 1 1,-1 0 0,1 0-1,-5 2 1,-8 2 20,0 1 0,0 0 0,-28 18 1,21-10 28,1 2 1,0 0-1,1 1 1,1 1-1,1 2 1,-25 31-1,34-39-50,1 0 0,1 1-1,0 0 1,0 1 0,2-1 0,0 1 0,0 1-1,1-1 1,1 1 0,0 0 0,1 0 0,-1 28 0,4-41-10,0 1 0,1-1 1,-1 0-1,1 0 1,0 1-1,0-1 0,0 0 1,0 0-1,0 0 1,0 0-1,0 0 1,1 0-1,-1-1 0,1 1 1,-1 0-1,1-1 1,0 1-1,0-1 1,-1 1-1,1-1 0,0 0 1,0 0-1,0 0 1,1 0-1,-1 0 0,0 0 1,0-1-1,0 1 1,1-1-1,3 1 1,11 2-6,0-1 0,-1-1 0,21-1 0,-25 0-22,11 0-114,0 0 1,1-2-1,-1 0 0,0-2 1,-1 0-1,33-11 0,-48 12 125,-1 0-1,1 0 1,-1 0 0,0 0-1,0-1 1,-1 0 0,1-1-1,-1 1 1,0-1 0,0 0-1,0 0 1,0-1 0,-1 1 0,0-1-1,-1 0 1,1 0 0,-1 0-1,0-1 1,0 1 0,-1-1-1,0 1 1,0-1 0,-1 0-1,0 0 1,1-13 0,0 1 42,-1 0 0,-1 0 0,0 0 0,-2 0 0,0 0 0,-1 0 0,-1 0 0,-1 0 0,0 1 0,-1 0 0,-1 0 0,-1 0 0,-1 1 0,-13-19 0,20 33-27,0 1 0,0-1 0,0 1 1,0 0-1,0 0 0,-1 0 0,1 0 0,-1 1 0,1-1 0,-1 1 0,0-1 0,0 1 1,1 0-1,-1 0 0,0 0 0,0 0 0,0 1 0,0-1 0,-5 1 0,1 0-176,1 0 0,-1 1-1,1 0 1,-1 0 0,1 0-1,0 1 1,-1 0 0,-6 3-1,-27 14-2619</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2.395"/>
    </inkml:context>
    <inkml:brush xml:id="br0">
      <inkml:brushProperty name="width" value="0.05" units="cm"/>
      <inkml:brushProperty name="height" value="0.05" units="cm"/>
      <inkml:brushProperty name="color" value="#FF0066"/>
    </inkml:brush>
  </inkml:definitions>
  <inkml:trace contextRef="#ctx0" brushRef="#br0">280 1 11189,'0'0'7796,"-12"5"-7449,-11 5-37,-40 23 1,54-27-200,0 0 0,0 0 0,1 1 1,0 0-1,0 1 0,1 0 0,0 0 0,-9 15 1,9-13-81,-55 106 273,56-104-277,1 1 0,1 0 0,0 0 1,1 0-1,0 0 0,1 1 0,-1 20 0,3-7-22,-1-14 24,1 1 0,0 0 0,5 20 0,-4-30-20,0 1-1,0-1 1,1 0 0,0 1-1,0-1 1,0 0 0,0 0-1,1 0 1,-1 0-1,1-1 1,0 1 0,0-1-1,1 1 1,3 2 0,6 4 6,1-1-1,0-1 1,0 0 0,1-1 0,0 0 0,0-2 0,0 1 0,1-2 0,0 0-1,24 3 1,3-3 44,1-2-1,75-6 0,-108 3-42,0 0 0,-1-1 0,1 0-1,0-1 1,-1 0 0,0-1 0,1 0 0,-1-1-1,-1 0 1,16-10 0,-20 12 0,0-1 0,0 0 1,-1-1-1,0 1 0,0-1 0,0 1 1,0-1-1,0 0 0,-1-1 0,0 1 1,0-1-1,-1 1 0,1-1 0,-1 0 1,-1 0-1,1 0 0,-1 0 1,0 0-1,0 0 0,0-7 0,-1 3-1,0 0 0,0 1-1,-1-1 1,0 1-1,0-1 1,-1 1 0,-1-1-1,0 1 1,0 0-1,0 0 1,-1 0 0,-1 0-1,1 1 1,-1 0-1,-1 0 1,0 0 0,0 0-1,-13-11 1,7 7 4,0 2 0,-1-1 0,0 1 0,-1 1 0,0 0 0,-1 1 0,0 1 0,0 0 0,-22-6 0,24 9-283,0 1 0,-1 0 0,1 1 0,-1 0 0,1 1 0,-1 0 0,1 1 0,-1 1 0,0 0 0,1 1 0,-24 6 0,2 9-3190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3.366"/>
    </inkml:context>
    <inkml:brush xml:id="br0">
      <inkml:brushProperty name="width" value="0.05" units="cm"/>
      <inkml:brushProperty name="height" value="0.05" units="cm"/>
      <inkml:brushProperty name="color" value="#FF0066"/>
    </inkml:brush>
  </inkml:definitions>
  <inkml:trace contextRef="#ctx0" brushRef="#br0">742 66 12406,'0'0'7344,"-3"-3"-6661,-4-3-123,0 0 0,-1 0 0,0 1 0,0 0-1,-12-6 1,11 6-851,-4-2 443,11 5-117,1 1 1,-1 0-1,0 0 1,0 0-1,0 0 1,0 0-1,0 0 1,0 0-1,0 1 1,-1-1-1,1 1 1,0 0-1,0-1 1,0 1-1,-1 0 0,1 0 1,0 0-1,0 1 1,0-1-1,-5 2 1,-3 1-37,0 1 0,1 0 1,-1 1-1,1 0 0,0 0 0,0 1 0,0 1 1,-10 9-1,-63 65 38,81-79-35,-176 210 9,7-8-1,125-155-4,45-48 92,0-3-172,0 1-1,0 0 0,0 0 0,0 0 1,0 0-1,-1 0 0,1 0 1,0 0-1,0 0 0,-1 0 1,1 0-1,-1 0 0,1 0 0,-1 0 1,1 0-1,-2-1 0,-21 2-5463,10 0-3981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4.014"/>
    </inkml:context>
    <inkml:brush xml:id="br0">
      <inkml:brushProperty name="width" value="0.05" units="cm"/>
      <inkml:brushProperty name="height" value="0.05" units="cm"/>
      <inkml:brushProperty name="color" value="#FF0066"/>
    </inkml:brush>
  </inkml:definitions>
  <inkml:trace contextRef="#ctx0" brushRef="#br0">370 36 4706,'0'0'13505,"0"-2"-13165,1 0-1,-1 0 1,0-1-1,0 1 1,-1 0-1,1 0 1,0 0-1,-1 0 1,1 0-1,-1 0 1,0 0-1,0 0 1,0 0-1,-1-2 1,-17 2-323,-1 2 0,0 0 0,0 1 0,0 1-1,1 1 1,-1 1 0,1 0 0,0 2 0,-27 10 0,38-12-19,-1 1 1,1 0 0,-1 0 0,1 0 0,1 1-1,-1 0 1,1 1 0,0-1 0,0 2-1,1-1 1,0 1 0,0 0 0,1 0-1,0 0 1,0 1 0,1-1 0,1 1-1,-1 0 1,1 1 0,0-1 0,-1 13-1,-4 76 32,8-88-26,0 0 1,1 0 0,0 0-1,0 0 1,1-1 0,1 1-1,6 18 1,-4-19-1,1 0 0,0-1 0,1 0-1,0 0 1,0 0 0,0-1 0,1 0 0,0 0-1,1-1 1,-1 0 0,1-1 0,0 0 0,1 0-1,-1-1 1,1 0 0,0 0 0,15 2 0,9 2-26,1-2 0,0-1 0,0-2 1,37-2-1,-49-1-3,-1-2-1,1 0 1,-1-1 0,1-1-1,-1-2 1,0 0 0,30-13-1,-44 16 20,0 0 0,-1-1 0,1 0 0,-1-1 0,0 0 0,0 0 0,0 0 0,-1-1 0,0 0 0,0 0 0,0-1 0,-1 1 0,0-1 0,0 0 0,-1-1 0,0 1 0,0-1 0,0 0 0,-1 0 0,-1 0 0,1 0 0,1-16 0,-2 11 10,-1 0 1,0 0-1,-2 0 1,1 1-1,-1-1 1,-1 0-1,-7-24 1,7 30-1,-2-1 0,1 1 0,-1 1 0,0-1 0,0 0 0,-1 1 0,0 0 0,0 0 0,-1 1 0,1-1 0,-1 1 0,0 0 0,-1 1 0,-7-5 0,1 1-3,0 1 1,0 1 0,-1 0-1,0 1 1,0 1-1,-1 0 1,-28-3 0,2 3-148,-62 3 1,99 1 80,-1 0-1,1 0 1,-1 0 0,1 1-1,-1 0 1,1 0 0,0 0-1,-7 3 1,9-3-99,1 0-1,-1 0 1,1 0 0,0 0 0,0 0-1,0 1 1,0-1 0,0 0-1,0 1 1,0-1 0,0 1-1,0-1 1,0 1 0,1-1 0,-1 1-1,1-1 1,-1 1 0,1 0-1,0-1 1,-1 1 0,1 0 0,0-1-1,0 1 1,0 2 0,0 19-5588</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4.541"/>
    </inkml:context>
    <inkml:brush xml:id="br0">
      <inkml:brushProperty name="width" value="0.05" units="cm"/>
      <inkml:brushProperty name="height" value="0.05" units="cm"/>
      <inkml:brushProperty name="color" value="#FF0066"/>
    </inkml:brush>
  </inkml:definitions>
  <inkml:trace contextRef="#ctx0" brushRef="#br0">34 14 15607,'0'0'5611,"-6"-2"-5288,-16-7-83,16 7-91,6 6-120,0 0 1,0 1-1,1-1 0,-1 0 1,1 0-1,0 0 0,2 6 1,6 2 28,1-1 0,1 0 1,-1-1-1,2 0 0,-1 0 0,1-1 1,1-1-1,0 0 0,17 8 0,-10-5 19,312 146 405,-232-115-520,183 104-1,-272-135-391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5.165"/>
    </inkml:context>
    <inkml:brush xml:id="br0">
      <inkml:brushProperty name="width" value="0.05" units="cm"/>
      <inkml:brushProperty name="height" value="0.05" units="cm"/>
      <inkml:brushProperty name="color" value="#FF0066"/>
    </inkml:brush>
  </inkml:definitions>
  <inkml:trace contextRef="#ctx0" brushRef="#br0">713 90 16664,'0'0'5485,"-19"-8"-5005,2-1-399,7 4-49,0 0 0,0 1 0,-1 0 0,1 0 1,-1 1-1,0 1 0,0 0 0,0 0 1,-21 0-1,14 2 5,1 1 0,0 1 0,-1 1 0,1 0 0,0 1 0,1 1 0,-1 1 0,1 0 0,-23 12 0,31-14-25,1 1 0,0-1-1,0 1 1,0 1 0,0-1 0,1 1 0,0 0 0,0 1 0,1-1-1,-1 1 1,2 0 0,-1 1 0,1-1 0,0 1 0,0 0 0,1 0-1,0 0 1,1 0 0,-1 0 0,-1 18 0,3-16-2,0 0 1,1 1-1,0-1 0,1 0 1,0 0-1,0 0 0,5 15 1,-4-20-10,0 0 1,0 0 0,1-1-1,0 1 1,0-1 0,0 0-1,0 1 1,1-1 0,-1-1-1,1 1 1,0-1 0,0 1-1,1-1 1,-1 0 0,10 4-1,0 0-9,0-1 0,0-1 1,1 0-1,0-1 0,0 0 0,0-1 0,0-1 0,0-1 0,21 0 1,-29-1 3,0 0 0,0 0 0,0-1 0,0 0 1,0 0-1,0-1 0,0 0 0,-1 0 1,1-1-1,-1 0 0,1 0 0,-1 0 1,0-1-1,0 0 0,-1 0 0,1 0 0,-1-1 1,0 1-1,0-2 0,0 1 0,-1 0 1,5-8-1,-3 1-25,-1 1 1,0-1-1,-1-1 1,0 1 0,-1-1-1,-1 1 1,1-1-1,-2 0 1,0 0-1,-1 0 1,-1-16-1,1 21 4,-1 1 0,-1-1 0,1 0 0,-1 0 0,-1 1 0,1-1 0,-1 1 0,0-1 0,-1 1 0,0 0-1,0 1 1,-1-1 0,1 1 0,-1 0 0,-1 0 0,1 0 0,-1 1 0,0-1 0,-9-5 0,-2 2-80,0 1 0,0 1 0,0 0 1,-1 2-1,1-1 0,-1 2 0,-36-4 1,-139 1-2113,136 7 790,-102-2-4757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25.422"/>
    </inkml:context>
    <inkml:brush xml:id="br0">
      <inkml:brushProperty name="width" value="0.05" units="cm"/>
      <inkml:brushProperty name="height" value="0.05" units="cm"/>
    </inkml:brush>
  </inkml:definitions>
  <inkml:trace contextRef="#ctx0" brushRef="#br0">649 2 12582,'0'0'8019,"0"-1"-7573,-2 9-419,-1 0 0,0-1 0,0 1-1,0 0 1,-1-1 0,-1 0 0,1 0 0,-7 7 0,-20 38 30,-12 60 18,29-69-7,-33 68 0,41-100-60,0 0 0,0-1 0,-1 0 0,0 0 0,-1-1 0,0 1 0,-1-2 0,0 1 0,0-1 0,-20 12 0,20-16 10,1 0 1,-1 0 0,0-1-1,-1-1 1,1 0 0,0 0-1,-1 0 1,1-1 0,0-1-1,-1 0 1,0 0 0,-14-3-1,7 1 38,0-1-1,0-1 1,1-1 0,-1-1-1,-29-13 1,35 13-114,0 0 0,0-1 0,1 0 0,0-1 0,0 0 0,1 0 1,0-1-1,0 0 0,-8-12 0,18 31-7975,9 7-790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5.644"/>
    </inkml:context>
    <inkml:brush xml:id="br0">
      <inkml:brushProperty name="width" value="0.05" units="cm"/>
      <inkml:brushProperty name="height" value="0.05" units="cm"/>
      <inkml:brushProperty name="color" value="#FF0066"/>
    </inkml:brush>
  </inkml:definitions>
  <inkml:trace contextRef="#ctx0" brushRef="#br0">473 75 12230,'0'0'6923,"1"-11"-5867,2-53 1762,-15 84-2608,-31 36-116,-24 34 231,-36 89-54,53-86-210,-118 160-1,167-252-90,1-1-1,0 1 1,0 0 0,-1-1-1,1 1 1,-1-1-1,1 1 1,-1-1-1,1 1 1,-1-1 0,1 1-1,-1-1 1,1 1-1,-1-1 1,1 0-1,-1 1 1,0-1-1,1 0 1,-1 1 0,0-1-1,1 0 1,-1 0-1,0 0 1,1 0-1,-1 0 1,0 0 0,1 0-1,-1 0 1,0 0-1,0 0 1,1 0-1,-1 0 1,0 0-1,1 0 1,-1-1 0,0 1-1,1 0 1,-1 0-1,0-1 1,0-1-234,0 1 0,0 0 0,0 0 0,0-1 0,0 1-1,1 0 1,-1-1 0,1 1 0,-1-1 0,1 1 0,-1-1 0,1 1 0,0-1 0,0 0 0,0-2 0,0-18-5456</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6.085"/>
    </inkml:context>
    <inkml:brush xml:id="br0">
      <inkml:brushProperty name="width" value="0.05" units="cm"/>
      <inkml:brushProperty name="height" value="0.05" units="cm"/>
      <inkml:brushProperty name="color" value="#FF0066"/>
    </inkml:brush>
  </inkml:definitions>
  <inkml:trace contextRef="#ctx0" brushRef="#br0">317 1 2897,'0'0'18174,"-23"-1"-17811,-79 1-128,95 1-189,0 0 0,0 1 0,0-1 0,0 2 0,0-1 0,0 1 0,0 0 1,0 0-1,1 1 0,0-1 0,0 1 0,0 1 0,0 0 0,-7 7 0,5-3 41,0 0 0,1 1 0,0 0 0,0 0-1,1 1 1,-8 20 0,8-14-45,0 1 1,1-1-1,1 1 1,1 0-1,1 1 0,0-1 1,2 0-1,0 1 1,4 29-1,-4-45-39,1 1 0,0-1 1,1 0-1,-1 0 0,0 1 0,1-1 0,0 0 1,0 0-1,0 0 0,0-1 0,0 1 1,0 0-1,1-1 0,-1 0 0,1 1 0,0-1 1,0 0-1,-1 0 0,1-1 0,1 1 0,-1 0 1,0-1-1,0 0 0,1 0 0,-1 0 0,6 1 1,11 1 1,-1 0 1,1-1-1,31-2 1,-38 0-3,25 0 12,-1-2 0,1-2 0,61-14 0,-78 13-25,-1-1 0,0-1 0,0-1 0,-1-1 0,0-1 0,-1 0 0,0-2 1,20-15-1,-32 21 2,1 0 1,-1-1 0,-1 0-1,1 0 1,-1 0-1,0-1 1,-1 0-1,1 0 1,-2 0 0,1 0-1,4-17 1,-7 20-1,0 0-1,0 0 1,0 0 0,0 0 0,-1 0 0,0 0-1,0 0 1,0-1 0,-1 1 0,0 0 0,0 0-1,0 0 1,0 1 0,-1-1 0,0 0 0,0 0-1,0 1 1,0-1 0,-1 1 0,0 0 0,0 0-1,-6-7 1,-1 3 12,-1 0 0,1 1 0,-1 0 0,-1 1 0,0 0 1,1 1-1,-2 0 0,1 1 0,0 0 0,-18-2 0,-4 0-424,0 1 1,-58 1-1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6.805"/>
    </inkml:context>
    <inkml:brush xml:id="br0">
      <inkml:brushProperty name="width" value="0.05" units="cm"/>
      <inkml:brushProperty name="height" value="0.05" units="cm"/>
      <inkml:brushProperty name="color" value="#FF0066"/>
    </inkml:brush>
  </inkml:definitions>
  <inkml:trace contextRef="#ctx0" brushRef="#br0">1 6 14535,'0'0'6917,"0"0"-6904,0 0 0,0 0 0,0 0 0,0 0-1,1 0 1,-1 0 0,0 0 0,0 0 0,0 0-1,0 0 1,0 0 0,0 0 0,0-1 0,0 1-1,1 0 1,-1 0 0,0 0 0,0 0-1,0 0 1,0 0 0,0 0 0,0-1 0,0 1-1,0 0 1,0 0 0,0 0 0,0 0 0,0 0-1,0-1 1,0 1 0,0 0 0,0 0-1,0 0 1,0 0 0,0 0 0,0 0 0,0-1-1,0 1 1,0 0 0,0 0 0,0 0 0,0 0-1,0 0 1,-1 0 0,1 0 0,0-1-1,0 1 1,0 0 0,0 0 0,0 0 0,0 0-1,0 0 1,65 28 370,1-2-1,71 17 1,1 1-144,675 287 136,-601-239-371,-108-50-18,91 43-49,-195-113-3731,0 19-1856</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7.244"/>
    </inkml:context>
    <inkml:brush xml:id="br0">
      <inkml:brushProperty name="width" value="0.05" units="cm"/>
      <inkml:brushProperty name="height" value="0.05" units="cm"/>
      <inkml:brushProperty name="color" value="#FF0066"/>
    </inkml:brush>
  </inkml:definitions>
  <inkml:trace contextRef="#ctx0" brushRef="#br0">610 29 17368,'0'0'4858,"-16"-5"-4666,2 0-168,6 1-16,-1 1 0,1 0-1,0 1 1,-1 0 0,0 0 0,0 1-1,1 0 1,-1 0 0,0 1 0,-10 1 0,2 2 16,0 1 1,0 0 0,1 1 0,-1 1-1,1 1 1,1 0 0,-1 1-1,1 1 1,0 0 0,-24 21 0,29-22-1,0 0-1,1 1 1,0 0 0,1 1 0,0 0 0,1 0 0,-1 1-1,2 0 1,0 0 0,0 0 0,1 1 0,0 0 0,1 0 0,1 0-1,-4 18 1,5-14-11,1-1 0,1 0 0,0 0-1,0 0 1,2 1 0,0-1-1,4 16 1,-4-25-9,1 1 1,0-1-1,0 1 0,0-1 1,1 0-1,0 0 0,0 0 0,0-1 1,1 1-1,0-1 0,0 0 0,0-1 1,0 1-1,1-1 0,0 0 0,0 0 1,8 3-1,0-1 3,0 0 0,1-1 0,0-1 0,0 0-1,0-1 1,1 0 0,-1-2 0,1 0 0,-1 0 0,1-2 0,-1 0 0,1 0-1,27-8 1,-35 8-6,0-1-1,0-1 1,0 1 0,-1-1-1,1-1 1,-1 1-1,1-1 1,-1-1 0,0 1-1,-1-1 1,1 0-1,-1-1 1,0 1-1,0-1 1,-1-1 0,1 1-1,-2-1 1,1 0-1,-1 0 1,0 0 0,0 0-1,-1-1 1,0 0-1,0 0 1,-1 1 0,3-17-1,-3 11 3,-1 1-1,-1-1 1,0 1 0,-1-1-1,0 1 1,0 0 0,-2-1-1,1 1 1,-2 0 0,-6-17-1,5 19 2,-1 1-1,1 0 0,-1 0 0,-1 0 0,0 1 0,0 0 0,-1 0 0,0 1 0,0 0 0,-1 0 0,0 1 0,-15-8 0,10 7-11,0 0 0,-1 1 0,0 1 0,0 1 0,0 0 0,-1 1 0,1 0 0,-18 0 0,-132 4-1046,119 1 332,-115 7-3443</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8.991"/>
    </inkml:context>
    <inkml:brush xml:id="br0">
      <inkml:brushProperty name="width" value="0.05" units="cm"/>
      <inkml:brushProperty name="height" value="0.05" units="cm"/>
      <inkml:brushProperty name="color" value="#FF0066"/>
    </inkml:brush>
  </inkml:definitions>
  <inkml:trace contextRef="#ctx0" brushRef="#br0">435 48 12982,'0'0'9500,"-23"-9"-9236,-77-25-114,93 33-142,0-1 0,0 1 0,0 1 0,0 0 0,0 0 0,0 0 0,-1 1 1,1-1-1,0 2 0,0-1 0,0 1 0,1 0 0,-1 1 0,0 0 0,1 0 0,-12 7 0,2 1 20,1 0-1,0 2 1,1 0-1,-16 17 1,21-19-19,0 0 0,0 1 0,2-1 0,-1 1 0,1 1 1,1 0-1,0 0 0,1 0 0,0 0 0,1 1 0,-2 16 0,0 11 10,2 1 0,2 59 0,2-89-20,0-7-1,0 1-1,1-1 1,-1 1-1,1-1 1,0 0-1,1 0 1,-1 1-1,1-1 1,0 0-1,1 0 1,-1-1-1,1 1 1,0 0-1,0-1 1,0 0 0,1 1-1,7 6 1,-3-5 4,0 1-1,1-2 1,0 1 0,1-1 0,-1-1 0,1 1 0,0-2 0,17 6 0,13-2 15,0 0 0,1-3-1,70-1 1,-76-3-17,1-2 0,-1-1-1,1-2 1,-1-1 0,0-2 0,65-24-1,-86 26 4,-1 0 0,0-1 0,0-1 0,-1 0 0,0 0 0,-1-2 0,0 1 0,16-18 0,-21 19 7,1 0-1,-2-1 1,1 0-1,-1-1 1,0 1-1,-1-1 1,0 0 0,-1 0-1,0 0 1,0-1-1,-1 1 1,2-22-1,-4 24-1,2-11 12,-2 1 0,-2-31 0,1 43-18,0 1-1,0-1 1,-1 1-1,1-1 1,-1 1 0,-1-1-1,1 1 1,-1 0-1,0 0 1,0 0-1,0 1 1,-8-9-1,-2 1 5,0 1 0,-1 0-1,-1 1 1,0 1 0,0 0-1,-1 1 1,0 1-1,-1 0 1,1 2 0,-1-1-1,-19-2 1,-7 0-178,0 2-1,0 2 1,-58 1 0,90 3-107,0 0 0,0 1 0,0 0 1,0 1-1,0 0 0,0 1 0,-10 4 0,13-4-586,1 1 0,0 0 0,1 0 0,-1 1 0,1 0 0,-11 9-1,-16 22-10125</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9.559"/>
    </inkml:context>
    <inkml:brush xml:id="br0">
      <inkml:brushProperty name="width" value="0.05" units="cm"/>
      <inkml:brushProperty name="height" value="0.05" units="cm"/>
      <inkml:brushProperty name="color" value="#FF0066"/>
    </inkml:brush>
  </inkml:definitions>
  <inkml:trace contextRef="#ctx0" brushRef="#br0">961 28 12550,'0'0'8083,"-8"-5"-7576,3 1-459,0 2-1,-1-1 1,1 0-1,0 1 0,-1 0 1,1 0-1,-1 1 0,0 0 1,1 0-1,-1 0 1,0 1-1,0-1 0,1 1 1,-1 1-1,0-1 1,0 1-1,0 0 0,1 0 1,-1 1-1,-8 3 0,-24 10 97,1 1 0,1 3 0,-40 26 0,-98 78 209,72-49-190,51-38-127,-111 82 23,138-97-64,0 0 0,1 2-1,1 1 1,-22 30 0,31-34 11,24-33-344,22-32-1704,-32 43 1553,0 0 1,0 0 0,0 0 0,0 0-1,0 0 1,-1 0 0,1 0 0,-1 0 0,1 0-1,-1 0 1,1-4 0,-1-4-5803</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19.909"/>
    </inkml:context>
    <inkml:brush xml:id="br0">
      <inkml:brushProperty name="width" value="0.05" units="cm"/>
      <inkml:brushProperty name="height" value="0.05" units="cm"/>
      <inkml:brushProperty name="color" value="#FF0066"/>
    </inkml:brush>
  </inkml:definitions>
  <inkml:trace contextRef="#ctx0" brushRef="#br0">425 24 1249,'0'0'18926,"-28"-4"-18137,0-1-633,13 2-84,0 1 0,-1 0-1,1 0 1,0 2 0,0 0-1,-1 1 1,1 0-1,0 1 1,-27 8 0,28-6 26,0 0 0,0 2 1,1 0-1,-1 0 0,1 1 1,1 1-1,-19 14 0,26-17-59,-1 0 0,1 1 0,0 0-1,0 0 1,1 0 0,-1 0 0,2 1 0,-1 0-1,1-1 1,0 1 0,0 1 0,0-1 0,1 0-1,1 1 1,-1-1 0,0 10 0,2-12-23,-2 11 32,1-1 1,0 0 0,1 0 0,5 30-1,-4-41-45,0 0-1,0 0 1,1 0-1,-1 0 0,1 0 1,0 0-1,0-1 1,0 1-1,1-1 0,-1 1 1,1-1-1,0 0 1,0 0-1,0 0 0,0-1 1,1 1-1,-1-1 1,1 0-1,-1 1 0,1-2 1,0 1-1,5 2 0,8 1 6,1-1 0,-1 0 0,1-1-1,0-1 1,-1-1 0,1 0 0,28-3-1,-21 0-10,0-2 0,-1 0-1,1-2 1,39-15 0,-48 15 2,0-1 0,-1 0 1,0-2-1,0 0 0,17-13 1,-27 17 0,1 0 0,-1 0 1,0 0-1,0-1 0,-1 0 0,0 0 1,0 0-1,0 0 0,-1-1 0,1 1 1,-2-1-1,1 0 0,-1 0 1,3-12-1,-4 10-6,0 0 1,0 0-1,-1 0 0,0 0 1,-1 1-1,0-1 1,0 0-1,0 0 0,-2 0 1,1 1-1,-1-1 1,0 1-1,0 0 0,-7-10 1,7 13-8,0 0 1,-1 0 0,0 1-1,0-1 1,0 1 0,-1 0-1,1 1 1,-1-1 0,0 1-1,0-1 1,0 1 0,-1 1-1,1-1 1,-1 1-1,1 0 1,-1 0 0,0 1-1,1 0 1,-1 0 0,0 0-1,0 0 1,-7 1 0,10 0-119,0 0 0,0 0 1,0 0-1,-1 0 1,1 1-1,0-1 0,0 1 1,0 0-1,0-1 1,0 2-1,-5 1 0,7-1-121,-1-1-1,1 1 0,0-1 0,0 1 1,0-1-1,0 1 0,0 0 1,0-1-1,1 1 0,-1 0 0,1 0 1,-1 0-1,1 0 0,-1 0 1,1-1-1,0 1 0,0 0 0,0 0 1,0 4-1,0 14-5355</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20.437"/>
    </inkml:context>
    <inkml:brush xml:id="br0">
      <inkml:brushProperty name="width" value="0.05" units="cm"/>
      <inkml:brushProperty name="height" value="0.05" units="cm"/>
      <inkml:brushProperty name="color" value="#FF0066"/>
    </inkml:brush>
  </inkml:definitions>
  <inkml:trace contextRef="#ctx0" brushRef="#br0">26 11 9300,'0'0'7652,"-2"-2"-6625,1 1-947,1 1-1,0-1 1,0 1 0,-1-1 0,1 1 0,-1-1-1,1 1 1,0-1 0,-1 1 0,1 0 0,-1-1-1,1 1 1,-1 0 0,1-1 0,-1 1 0,1 0-1,-1 0 1,1-1 0,-1 1 0,1 0-1,-1 0 1,1 0 0,-1 0 0,0 0 0,1 0-1,-1 0 1,1 0 0,-1 0 0,1 0 0,-1 0-1,0 0 1,1 0 0,-1 1 0,1-1 0,-1 0-1,1 0 1,-1 0 0,1 1 0,-1-1 0,1 0-1,-1 1 1,1-1 0,0 1 0,-1-1-1,1 0 1,-1 1 0,1 1-22,0 0 0,1-1 0,-1 1 0,1 0 0,-1-1 0,1 1 0,0-1 0,-1 1 0,1-1 0,0 1 0,0-1 0,0 1 0,0-1 0,0 0 0,0 0 0,1 1 0,-1-1 0,0 0 0,1 0 0,-1 0 0,2 0 0,61 40 288,133 63 1,-128-70-303,154 72 25,123 65-122,-342-169 14,-2-2 12,-1 1 0,1-1 0,-1 1 0,1 0 0,-1 0 0,0-1 0,1 1 0,-1 0 0,0 0 0,0 0 0,1 0 0,-1 1 0,0-1 0,0 0 0,0 0 0,-1 1 0,1-1 0,0 1 0,0-1 0,0 3 0,-1-3 51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20.781"/>
    </inkml:context>
    <inkml:brush xml:id="br0">
      <inkml:brushProperty name="width" value="0.05" units="cm"/>
      <inkml:brushProperty name="height" value="0.05" units="cm"/>
      <inkml:brushProperty name="color" value="#FF0066"/>
    </inkml:brush>
  </inkml:definitions>
  <inkml:trace contextRef="#ctx0" brushRef="#br0">506 24 17032,'0'0'5261,"-43"-5"-4922,-137-12-155,168 16-157,-1 1 0,1 0 0,0 1 0,0 0 0,-13 3 0,19-2 0,-1 1 0,1-1 0,0 1 0,0 0 0,-8 6 0,1-1 14,2-1-24,0 0 0,1 1-1,0 0 1,0 1 0,1 0 0,0 0-1,1 1 1,0 1 0,0-1 0,1 1-1,-6 13 1,9-16-10,0 1 1,1 0-1,0 0 0,0 0 1,1 0-1,0 1 0,1-1 0,0 0 1,0 1-1,1-1 0,0 1 1,1-1-1,0 1 0,0-1 0,5 16 1,-3-19-10,0 0 0,0 0 1,0 0-1,1 0 0,0-1 1,0 1-1,1-1 1,-1 0-1,1-1 0,0 1 1,1-1-1,-1 0 0,1 0 1,-1 0-1,1-1 0,0 0 1,1 0-1,-1-1 0,0 1 1,9 1-1,10 2-11,-1-1-1,1 0 1,1-2 0,29 0-1,-7-2-10,1-2 0,92-14-1,-121 11 18,0 0 1,0-2-1,-1 0 0,0-1 0,0-1 0,-1 0 0,0-2 1,-1 0-1,29-22 0,-39 25 6,-1 1 1,0-2-1,0 1 0,-1-1 0,0 1 1,0-1-1,-1-1 0,0 1 0,0-1 1,-1 1-1,0-1 0,2-13 0,-4 16 2,1 1 0,-1-1 0,-1 0 0,1 0 0,-1 0-1,0 0 1,0 0 0,-1 0 0,0 0 0,0 0 0,0 1-1,-1-1 1,0 0 0,0 1 0,0-1 0,-1 1 0,1-1-1,-1 1 1,-1 0 0,-5-6 0,0 3-30,0 1 1,-1 0-1,0 1 0,0 0 1,0 1-1,-1 0 0,0 0 0,0 1 1,0 1-1,0 0 0,-1 1 1,-21-3-1,-17 1-919,-82 5 0,106-1 368,-60 8-2472,10 12-1729</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21.172"/>
    </inkml:context>
    <inkml:brush xml:id="br0">
      <inkml:brushProperty name="width" value="0.05" units="cm"/>
      <inkml:brushProperty name="height" value="0.05" units="cm"/>
      <inkml:brushProperty name="color" value="#FF0066"/>
    </inkml:brush>
  </inkml:definitions>
  <inkml:trace contextRef="#ctx0" brushRef="#br0">858 6 12502,'0'0'8107,"0"0"-8098,0-1-1,0 1 0,0 0 1,0 0-1,0-1 0,0 1 1,0 0-1,-1 0 0,1-1 1,0 1-1,0 0 0,0 0 1,0 0-1,-1-1 0,1 1 0,0 0 1,0 0-1,-1 0 0,1 0 1,0 0-1,0-1 0,0 1 1,-1 0-1,1 0 0,0 0 1,0 0-1,-1 0 0,1 0 1,0 0-1,0 0 0,-1 0 0,1 0 1,0 0-1,-1 0 0,1 0 1,0 0-1,0 0 0,-1 0 1,1 0-1,0 0 0,0 1 1,-1-1-1,1 0 0,0 0 1,0 0-1,0 0 0,-1 0 1,1 1-1,0-1 0,0 0 0,0 0 1,-1 0-1,1 1 0,0-1 1,0 0-1,0 0 0,0 0 1,0 1-1,0-1 0,-55 32 909,-99 75 0,84-55-656,-71 57-11,-196 196 1,249-224-245,87-151-4019,1 48 1140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26.085"/>
    </inkml:context>
    <inkml:brush xml:id="br0">
      <inkml:brushProperty name="width" value="0.05" units="cm"/>
      <inkml:brushProperty name="height" value="0.05" units="cm"/>
      <inkml:brushProperty name="color" value="#E71224"/>
    </inkml:brush>
  </inkml:definitions>
  <inkml:trace contextRef="#ctx0" brushRef="#br0">0 32 17304,'0'0'2897,"149"-29"-2945,-70 27-48,-4 2-752,12 0-1457,-21 0-3922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49.959"/>
    </inkml:context>
    <inkml:brush xml:id="br0">
      <inkml:brushProperty name="width" value="0.05" units="cm"/>
      <inkml:brushProperty name="height" value="0.05" units="cm"/>
    </inkml:brush>
  </inkml:definitions>
  <inkml:trace contextRef="#ctx0" brushRef="#br0">316 25 12982,'0'0'5378,"0"-4"-4937,0-13-23,0 13 47,-1 47 1622,-1-24-2047,2 0 1,0 0 0,1 0-1,1 0 1,1-1 0,6 24-1,-2-14-39,0 0-1,-2 0 0,-2 0 1,0 1-1,-2-1 1,-2 31-1,1-33 0,0-19 0,-1 0 0,-1 1 0,1-1 0,-1 0 0,-1 0 0,1 0 0,-1 0 0,0 0 0,-5 6 0,-14 38 0,6-13 21,13-32-24,0 0 0,0 0 0,1 0 0,-1 0 0,2 0 0,-3 10 0,1 49 10,3-48-9,-1-1 0,0 1 1,-7 30-1,4-26-3,1 1 0,1 0-1,2 0 1,2 43 0,1-3 28,-1-22-19,1-1 0,3 0 0,10 43 0,-14-69 7,0 1 0,-2 0 0,0 0-1,-3 26 1,2-30 17,0 1-1,0-1 0,1 1 1,0 0-1,0-1 1,2 1-1,-1-1 1,1 1-1,5 14 1,1-7-15,-1 1 1,-1 0 0,-1 0 0,-1 0 0,3 22-1,-4 240 177,-6-147-132,5-51-35,-4 92 56,0-166-61,0-1 0,0 1 0,-1-1 0,0 0 0,0 0 0,-1 0 0,-5 10 0,4-9 22,0 1 1,0 0-1,1 0 1,-4 17 0,5-13-28,-6 36 23,-3 1 0,-1-2 0,-27 64 0,35-99-34,1 1 0,1-1-1,0 1 1,1 0 0,1 0 0,0 0-1,3 27 1,-2-11 0,0 10 36,-1-10-34,1 1-1,2 0 1,1 0 0,9 40-1,-6-41 1,-2 1 0,-1-1 0,-2 1 0,-4 51 0,1-7 3,2-31-3,-8 217 74,0-221-67,-1 11 120,9 403 779,1-445-904,0 0 1,1 0-1,0 1 1,4 12 0,-2-12 20,-2-1 1,1 1-1,-1 0 1,0 15-1,-1-15-15,0 0 0,1-1-1,0 1 1,1-1 0,0 0-1,6 13 1,-5-13-2,0 0 0,-1 1 0,0-1 0,-1 1 0,0 0 0,1 14 0,-3 245 100,-1-261-111,-1 1 0,1-1 0,-1 1 0,-1-1 0,0 0 0,0 0 0,-7 13 0,6-13 3,0 0 0,0 0-1,1 1 1,0-1-1,1 1 1,0-1 0,-1 16-1,-14 158 12,19-118-13,-1-30 0,-1-1 0,-1 1 0,-8 43 0,1 16 0,2-46-1,4-25-3,-1 0-1,-1-1 1,-1 1 0,-1-1 0,-10 25 0,-38 99 76,52-138-67,-1-1-1,1 1 1,1 0 0,0 0 0,0 0 0,0 8-1,-4 28 14,-12 53-32,10-74 19,2 0 0,0 1 1,1 0-1,0 36 0,8 101 33,0-43-24,-4 182-14,-1-298-16,1 0 1,0-1-1,-1 1 1,0 0 0,1 0-1,-1-1 1,0 1-1,0-1 1,0 1 0,0-1-1,0 1 1,-2 1 0,-3 8-206,6-11 218,0 0 0,1 1 0,-1-1-1,0 0 1,0 1 0,1-1-1,-1 0 1,0 0 0,0 1 0,1-1-1,-1 0 1,0 0 0,1 0-1,-1 1 1,0-1 0,1 0 0,-1 0-1,0 0 1,1 0 0,-1 0 0,1 0-1,-1 0 1,0 1 0,1-1-1,-1 0 1,1 0 0,-1-1 0,0 1-1,1 0 1,-1 0 0,0 0 0,1 0-1,1010-9-2477,-1000 8 2505,-4 1 9,1-1 0,-1 2 0,1-1 0,-1 1 0,1 0 0,-1 0 0,10 4 0,-16-5-46,-29 0-1086,-11-1-3311,-6-4-7980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21.604"/>
    </inkml:context>
    <inkml:brush xml:id="br0">
      <inkml:brushProperty name="width" value="0.05" units="cm"/>
      <inkml:brushProperty name="height" value="0.05" units="cm"/>
      <inkml:brushProperty name="color" value="#FF0066"/>
    </inkml:brush>
  </inkml:definitions>
  <inkml:trace contextRef="#ctx0" brushRef="#br0">419 1 15655,'0'0'3572,"-41"13"-2347,41-13-1225,-173 64 680,163-59-620,-1-1 0,1 2 1,0-1-1,1 1 0,0 1 0,0 0 0,0 0 0,0 0 0,1 1 0,1 1 0,-1-1 0,2 1 0,-11 16 0,8-11 30,0 0-35,0 2 0,2-1 0,-1 1 0,2 0-1,0 0 1,1 1 0,1 0 0,0 0 0,1 0-1,1 0 1,1 1 0,2 33 0,-1-46-54,0-1 1,0 1-1,1 0 1,-1-1-1,1 1 1,1-1-1,-1 1 1,0-1-1,1 0 1,0 1-1,0-1 1,1 0-1,-1 0 1,1 0-1,-1-1 1,1 1-1,6 5 1,-2-4-2,-1 0 0,1 0 0,0-1 0,0 0 0,1 0 0,-1-1 0,1 0 0,0 0 0,11 2 0,5-1-178,1 0-1,0-2 1,0-1 0,0-1-1,43-5 1,-50 3-4,-1-2 1,-1 1 0,1-2 0,0-1 0,-1 0 0,0 0 0,-1-2-1,1 0 1,-1-1 0,16-13 0,-23 16 174,0-1-1,0 1 1,-1-2-1,0 1 1,-1-1-1,1 0 1,-2-1-1,1 1 1,-1-1-1,0 0 1,-1-1 0,0 1-1,0-1 1,-1 1-1,-1-1 1,0 0-1,0 0 1,1-13-1,-3 15 25,1 0 0,-1 0 0,-1 0 0,1 0 0,-1 0 0,-1 0 0,1 0 0,-1 0 0,-6-13 0,5 16 5,0 1 1,0 0-1,0 0 0,-1 0 0,0 0 1,0 0-1,0 1 0,0-1 0,0 1 1,-1 0-1,0 1 0,1-1 0,-1 1 0,0 0 1,-8-2-1,-4-1-149,0 1 0,0 1-1,0 0 1,-1 2 0,-30 0 0,46 1-2013</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22.072"/>
    </inkml:context>
    <inkml:brush xml:id="br0">
      <inkml:brushProperty name="width" value="0.05" units="cm"/>
      <inkml:brushProperty name="height" value="0.05" units="cm"/>
      <inkml:brushProperty name="color" value="#FF0066"/>
    </inkml:brush>
  </inkml:definitions>
  <inkml:trace contextRef="#ctx0" brushRef="#br0">1 43 13046,'0'0'5555,"41"-43"-5555</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22.670"/>
    </inkml:context>
    <inkml:brush xml:id="br0">
      <inkml:brushProperty name="width" value="0.05" units="cm"/>
      <inkml:brushProperty name="height" value="0.05" units="cm"/>
      <inkml:brushProperty name="color" value="#FF0066"/>
    </inkml:brush>
  </inkml:definitions>
  <inkml:trace contextRef="#ctx0" brushRef="#br0">1 1 12886,'0'0'8953,"7"0"-8619,8 3-231,0 0 0,0 2 1,0-1-1,-1 2 0,1 0 1,-1 1-1,24 16 0,20 8 202,455 186 408,-291-128-690,-149-53-55,-72-36-24,2 1-132</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23.044"/>
    </inkml:context>
    <inkml:brush xml:id="br0">
      <inkml:brushProperty name="width" value="0.05" units="cm"/>
      <inkml:brushProperty name="height" value="0.05" units="cm"/>
      <inkml:brushProperty name="color" value="#FF0066"/>
    </inkml:brush>
  </inkml:definitions>
  <inkml:trace contextRef="#ctx0" brushRef="#br0">597 30 19353,'0'0'3500,"-29"15"-3172,-94 52 3,119-64-311,-1 1-1,1 0 1,-1 0 0,1 0-1,0 1 1,0 0 0,1-1-1,-1 1 1,1 0-1,1 1 1,-1-1 0,0 0-1,1 1 1,0 0 0,1-1-1,-1 1 1,1 0-1,0 0 1,1 0 0,-1 0-1,1 0 1,0 0 0,0 0-1,3 8 1,-3 8 47,0-14-58,0 0 0,0 0 1,1-1-1,0 1 0,0 0 1,1 0-1,0-1 0,1 1 1,-1-1-1,6 10 0,-4-12-5,-1 0-1,1 0 0,1 0 1,-1-1-1,1 0 0,-1 1 1,1-2-1,0 1 0,1-1 1,-1 0-1,1 0 0,-1 0 1,10 3-1,-2-2-46,0 0 0,0-1 0,0 0 0,1-1 0,-1 0 1,1-1-1,-1-1 0,1 0 0,-1-1 0,25-4 0,-33 4 26,1 0 0,0 0 0,-1-1 0,1 0 1,-1 0-1,0 0 0,0-1 0,0 1 0,0-1 0,0 0 0,-1-1 1,1 1-1,-1-1 0,0 0 0,0 0 0,0 0 0,0-1 0,-1 1 0,0-1 1,0 0-1,0 0 0,-1 0 0,1 0 0,-1-1 0,0 1 0,-1 0 1,2-9-1,-1 3 12,-1 1 0,0 0 1,-1-1-1,0 1 1,-1 0-1,0-1 0,-1 1 1,0 0-1,0 0 0,-1 0 1,-1 0-1,0 0 1,0 1-1,-7-12 0,4 12-5,1 0-1,-2 0 0,1 1 1,-1 0-1,-1 0 0,1 1 1,-1 1-1,-1-1 0,1 1 1,-1 1-1,0-1 0,0 2 1,-16-6-1,-27-4-538,-1 2 0,-1 3 0,0 1 0,-92 1 0,68 4-1607,-79-7-5658</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23.502"/>
    </inkml:context>
    <inkml:brush xml:id="br0">
      <inkml:brushProperty name="width" value="0.05" units="cm"/>
      <inkml:brushProperty name="height" value="0.05" units="cm"/>
      <inkml:brushProperty name="color" value="#FF0066"/>
    </inkml:brush>
  </inkml:definitions>
  <inkml:trace contextRef="#ctx0" brushRef="#br0">605 57 10245,'0'0'9180,"-9"-10"-8182,-27-27-414,22 27-325,8 14-187,3-1-32,-12 14 114,1 1 0,1 1 1,1 0-1,1 1 0,0 0 0,-12 32 1,-20 39 264,18-49-323,-2 0-1,-1-2 1,-2-1-1,-2-1 1,-2-2-1,-1-1 1,-1-2-1,-2-1 1,-47 29-1,62-49-84,22-11 24,1-11-131,0 8 30,0 0 0,1 0 1,-1 0-1,1 0 0,-1 0 0,1 0 1,0 1-1,0-1 0,0 0 1,0 0-1,0 0 0,0 1 1,1-1-1,-1 0 0,3-2 1,-2 3-175,-1 0-1,1-1 1,-1 1 0,0-1 0,1 1 0,-1-1 0,0 0 0,0 0 0,0 1-1,-1-1 1,1 0 0,0 0 0,-1 0 0,1 0 0,0-3 0,-1-5-4819</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23.879"/>
    </inkml:context>
    <inkml:brush xml:id="br0">
      <inkml:brushProperty name="width" value="0.05" units="cm"/>
      <inkml:brushProperty name="height" value="0.05" units="cm"/>
      <inkml:brushProperty name="color" value="#FF0066"/>
    </inkml:brush>
  </inkml:definitions>
  <inkml:trace contextRef="#ctx0" brushRef="#br0">370 27 17320,'0'0'3943,"-36"-1"-3516,-115 1-192,144 0-206,1 1 0,-1-1 0,0 1 1,0 0-1,1 1 0,-1 0 0,1 0 1,-1 0-1,1 1 0,0 0 0,0 0 1,0 1-1,0-1 0,1 1 0,-1 1 0,1-1 1,0 1-1,1 0 0,-1 0 0,1 0 1,0 0-1,-4 7 0,6-8 0,-4 4 26,1 0-1,1 1 0,-1 0 0,1 0 0,1 0 0,0 1 1,0-1-1,-1 15 0,0 3 161,1 48 0,3-68-206,0 0-1,1 0 0,-1 0 1,1 0-1,1-1 0,-1 1 1,1-1-1,1 1 1,-1-1-1,1 0 0,0 1 1,0-1-1,1-1 1,0 1-1,0 0 0,0-1 1,1 0-1,-1 0 0,1 0 1,1-1-1,-1 0 1,0 0-1,1 0 0,0 0 1,0-1-1,0 0 1,0 0-1,9 2 0,3 0-1,0-1 0,0 0-1,1-1 1,-1-1-1,1-1 1,0 0 0,0-2-1,-1 0 1,29-6 0,-16 1-5,-1-2-1,0-1 1,54-24 0,-66 24-20,0 0-1,-1-1 0,0-1 1,-1 0-1,0-1 0,-1-1 1,18-19-1,-27 24 9,0-1-1,-1 0 1,0-1-1,-1 1 1,1-1-1,-2 0 1,0 0-1,0 0 1,0 0-1,-1-1 1,-1 1-1,0-1 1,-1 1-1,1-1 1,-4-19-1,3 25 8,0 0 0,-1 0 0,1 0 0,-1 0 0,-1 0 0,1 0 1,-1 1-1,1-1 0,-1 0 0,-1 1 0,1-1 0,-1 1 0,0 0 0,1 0 0,-2 0 0,1 0 0,0 0 0,-1 1 0,0-1 0,0 1 0,0 0 0,0 1 1,0-1-1,-5-2 0,-3 0-202,0 1 1,-1 0-1,1 0 1,0 2 0,-1-1-1,0 2 1,0-1 0,-18 2-1,47 6-6283</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26.899"/>
    </inkml:context>
    <inkml:brush xml:id="br0">
      <inkml:brushProperty name="width" value="0.05" units="cm"/>
      <inkml:brushProperty name="height" value="0.05" units="cm"/>
      <inkml:brushProperty name="color" value="#FF0066"/>
    </inkml:brush>
  </inkml:definitions>
  <inkml:trace contextRef="#ctx0" brushRef="#br0">1 28 4066,'0'0'10031,"7"-17"-6106,76 11-1895,-61 3-1798,1 1 0,40 2 0,-59 2-198,-1-1 0,1 0 0,0 1 0,-1 0 0,1 0-1,-1 0 1,0 0 0,4 3 0,20 11 48,-13-12-61,-1-1 1,1-1-1,0 0 0,0-1 1,24-1-1,-37 43 83,-1 135 59,1-175-196,-2-1 0,1 0-1,0 0 1,0 0 0,-1 1 0,1-1 0,-1 0-1,0 0 1,1 0 0,-1 0 0,0 0 0,0 0 0,0 0-1,-1 0 1,1-1 0,0 1 0,-1 0 0,-2 2 0,0-1-496,0-1 1,0 1-1,0-1 1,-1 1-1,1-1 1,-1-1-1,1 1 1,-6 1-1,-40 8-11740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28.944"/>
    </inkml:context>
    <inkml:brush xml:id="br0">
      <inkml:brushProperty name="width" value="0.05" units="cm"/>
      <inkml:brushProperty name="height" value="0.05" units="cm"/>
      <inkml:brushProperty name="color" value="#FF0066"/>
    </inkml:brush>
  </inkml:definitions>
  <inkml:trace contextRef="#ctx0" brushRef="#br0">1 13 16103,'0'0'5648,"0"-13"-3823,0 103-1840,5 0 1,3-1-1,26 109 0,-30-184 49,-3-16-282,-9-26-1546,-7-1-1499</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29.365"/>
    </inkml:context>
    <inkml:brush xml:id="br0">
      <inkml:brushProperty name="width" value="0.05" units="cm"/>
      <inkml:brushProperty name="height" value="0.05" units="cm"/>
      <inkml:brushProperty name="color" value="#FF0066"/>
    </inkml:brush>
  </inkml:definitions>
  <inkml:trace contextRef="#ctx0" brushRef="#br0">1 67 13382,'0'0'6211,"27"-10"-5728,93-30-56,-104 35-346,1 2-1,0-1 1,0 2 0,0 0 0,0 1 0,0 1 0,21 2 0,8 0 69,-26-1-113,1 1 0,-1 0 0,0 1 0,0 1 1,0 2-1,-1-1 0,1 2 0,-1 1 0,-1 0 0,1 1 0,-2 1 0,29 21 0,-37-24-35,-1 0 0,0 0 0,-1 1 0,1 0 0,-1 0 0,-1 1 0,0-1 0,0 2 0,-1-1 0,0 0 0,0 1 0,-1 0 0,0 0 0,-1 1 0,0-1 0,-1 1 0,0-1 0,-1 1 0,0 0 0,-1-1 0,0 1 0,0 0 0,-1 0 0,0-1 0,-5 17 0,3-20-1,1-1-1,-1 1 1,-1-1-1,1 0 1,-1 0-1,0 0 1,0-1-1,-1 1 1,0-1-1,1 0 1,-2-1-1,1 1 1,-1-1-1,1 0 1,-1 0-1,0-1 1,-1 1 0,-7 2-1,-14 5 3,0-1 0,-54 12 0,52-15 50,-1-2 0,-1-1 1,1-1-1,0-2 0,-38-4 1,67 3-50,1 0 0,-1 0 0,1-1-1,-1 1 1,0-1 0,1 1 0,-1-1 0,1 1 0,-1-1 0,1 0 0,0 0 0,-1 0 0,1 0-1,0 0 1,0 0 0,0 0 0,-1 0 0,1-1 0,-1-2 0,2 4-36,-1-1-1,1 0 1,0 0 0,0 0 0,-1 0-1,1 0 1,0 0 0,0 1 0,0-1 0,0 0-1,1 0 1,-1 0 0,0 0 0,0 0-1,0 0 1,1 0 0,-1 1 0,0-1-1,1 0 1,-1 0 0,1 0 0,-1 1 0,1-1-1,-1 0 1,1 1 0,-1-1 0,1 0-1,0 1 1,0-1 0,-1 1 0,1-1-1,0 1 1,0-1 0,-1 1 0,1-1 0,0 1-1,0 0 1,0 0 0,1-1 0,35-12-2490,8-1-2488</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29.731"/>
    </inkml:context>
    <inkml:brush xml:id="br0">
      <inkml:brushProperty name="width" value="0.05" units="cm"/>
      <inkml:brushProperty name="height" value="0.05" units="cm"/>
      <inkml:brushProperty name="color" value="#FF0066"/>
    </inkml:brush>
  </inkml:definitions>
  <inkml:trace contextRef="#ctx0" brushRef="#br0">0 12 8180,'0'0'12995,"12"0"-12867,169-6 163,6 1-3373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51.377"/>
    </inkml:context>
    <inkml:brush xml:id="br0">
      <inkml:brushProperty name="width" value="0.05" units="cm"/>
      <inkml:brushProperty name="height" value="0.05" units="cm"/>
    </inkml:brush>
  </inkml:definitions>
  <inkml:trace contextRef="#ctx0" brushRef="#br0">0 44 3057,'0'0'11582,"4"-7"-11361,-1 2 159,7-11-611,-6 1 5076,34 15-4458,1771 4 491,-1973-6-6078,72 2-442</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0.096"/>
    </inkml:context>
    <inkml:brush xml:id="br0">
      <inkml:brushProperty name="width" value="0.05" units="cm"/>
      <inkml:brushProperty name="height" value="0.05" units="cm"/>
      <inkml:brushProperty name="color" value="#FF0066"/>
    </inkml:brush>
  </inkml:definitions>
  <inkml:trace contextRef="#ctx0" brushRef="#br0">38 1 13926,'0'0'5592,"-4"16"-4634,-4 20-574,3 1 0,-3 64 1,-4 124-874</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0.465"/>
    </inkml:context>
    <inkml:brush xml:id="br0">
      <inkml:brushProperty name="width" value="0.05" units="cm"/>
      <inkml:brushProperty name="height" value="0.05" units="cm"/>
      <inkml:brushProperty name="color" value="#FF0066"/>
    </inkml:brush>
  </inkml:definitions>
  <inkml:trace contextRef="#ctx0" brushRef="#br0">1 247 13318,'0'0'7844,"91"-4"-7796,-37 4-48,4 0 0,0 0-673,-4 0-447,-5 0-1553,-11 0-5267</inkml:trace>
  <inkml:trace contextRef="#ctx0" brushRef="#br0" timeOffset="1">659 3 6787,'0'0'15802,"0"-2"-15485,0 350 444,5-363-8853</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1.217"/>
    </inkml:context>
    <inkml:brush xml:id="br0">
      <inkml:brushProperty name="width" value="0.05" units="cm"/>
      <inkml:brushProperty name="height" value="0.05" units="cm"/>
      <inkml:brushProperty name="color" value="#FF0066"/>
    </inkml:brush>
  </inkml:definitions>
  <inkml:trace contextRef="#ctx0" brushRef="#br0">179 27 16632,'0'0'6605,"-5"-5"-6327,-18-15-89,23 20-188,-1 0 1,1-1-1,-1 1 0,1 0 0,-1 0 1,0 0-1,1 0 0,-1-1 0,0 1 1,1 0-1,-1 0 0,1 0 0,-1 0 0,0 0 1,1 1-1,-1-1 0,0 0 0,1 0 1,-1 0-1,1 0 0,-1 1 0,0-1 1,1 0-1,-1 1 0,1-1 0,-1 0 0,1 1 1,-1-1-1,1 1 0,-1-1 0,1 1 1,0-1-1,-1 1 0,1-1 0,0 1 1,-1-1-1,1 1 0,0-1 0,-1 1 0,1 0 1,0-1-1,0 1 0,0-1 0,0 2 1,-2 1 1,-8 15 10,0 0 0,1 0 0,1 1 0,1 0 0,0 0 0,2 0-1,-4 26 1,2 5-6,2 92 0,5-141-103,0 1 0,0-1 0,1 0-1,-1 1 1,0-1 0,0 0 0,0 0-1,0 1 1,0-1 0,-1 0 0,1 1 0,0-1-1,-1 0 1,1 0 0,-1 0 0,1 1-1,-1-1 1,1 0 0,-1 0 0,0 0-1,0 0 1,1 0 0,-1 0 0,0 0 0,0 0-1,0 0 1,0 0 0,0-1 0,0 1-1,0 0 1,-1-1 0,1 1 0,0-1-1,0 1 1,0-1 0,-1 1 0,1-1 0,0 0-1,-1 0 1,1 0 0,0 0 0,-2 0-1,-16 0-3750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1.583"/>
    </inkml:context>
    <inkml:brush xml:id="br0">
      <inkml:brushProperty name="width" value="0.05" units="cm"/>
      <inkml:brushProperty name="height" value="0.05" units="cm"/>
      <inkml:brushProperty name="color" value="#FF0066"/>
    </inkml:brush>
  </inkml:definitions>
  <inkml:trace contextRef="#ctx0" brushRef="#br0">1 39 16904,'0'0'3962,"34"-6"-3816,5-2-131,-5 0-9,0 2 1,1 1 0,-1 2 0,45 1-1,-56 3-6,0 1 0,0 1 0,0 0-1,-1 2 1,1 1 0,-1 1 0,21 10 0,-35-14-2,0 0 1,0 1 0,0 1 0,-1-1 0,1 1 0,-1 1 0,0-1 0,-1 1 0,0 0 0,0 1 0,0-1 0,0 1 0,-1 0 0,0 1 0,-1-1 0,0 1 0,0 0 0,0 0 0,-1 0 0,0 1 0,1 8 0,-2-5 4,0 0 0,-1 0 0,-1 0 0,0 0 0,0 0 0,-4 16 0,3-24-3,0 1 0,0 0 0,-1-1 0,0 1 0,0-1 0,0 1 0,0-1 0,-1 0 0,0 0 0,0 0 0,0 0 0,0-1 0,0 1 0,-1-1 0,0 0 0,1 0 1,-1 0-1,-5 2 0,-19 9 26,-1-2 0,0-1 1,-1-1-1,0-1 1,-1-2-1,1-1 1,-1-2-1,-1-1 0,-54-1 1,86-3-60,-1 1-1,1 0 1,-1-1 0,1 1 0,-1-1-1,1 1 1,-1-1 0,1 1 0,0-1 0,-1 1-1,1-1 1,0 1 0,0-1 0,-1 1-1,1-1 1,0 0 0,0 1 0,0-1 0,0 1-1,-1-1 1,1 0 0,0 1 0,0-1-1,0 0 1,1 1 0,-1-1 0,0 1 0,0-1-1,0 0 1,0 1 0,0-1 0,1 1-1,-1-1 1,0 0 0,1 1 0,-1-1 0,0 1-1,1-1 1,-1 1 0,1-1 0,0 0-1,23-15-3847,18-2-5345</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1.929"/>
    </inkml:context>
    <inkml:brush xml:id="br0">
      <inkml:brushProperty name="width" value="0.05" units="cm"/>
      <inkml:brushProperty name="height" value="0.05" units="cm"/>
      <inkml:brushProperty name="color" value="#FF0066"/>
    </inkml:brush>
  </inkml:definitions>
  <inkml:trace contextRef="#ctx0" brushRef="#br0">1 16 16183,'0'0'4322,"0"-6"-4450,12 6 0,13 0 128,29 0 128,4 0 16,21 0 0,-5 0-144,-7-2-128,-18 1-16,-20-1-1152,-20-2-1474</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2.265"/>
    </inkml:context>
    <inkml:brush xml:id="br0">
      <inkml:brushProperty name="width" value="0.05" units="cm"/>
      <inkml:brushProperty name="height" value="0.05" units="cm"/>
      <inkml:brushProperty name="color" value="#FF0066"/>
    </inkml:brush>
  </inkml:definitions>
  <inkml:trace contextRef="#ctx0" brushRef="#br0">1 0 12742,'0'0'7246,"8"16"-6430,27 52-448,-31-57-307,0 1 1,-1 0-1,0 0 0,-1 0 0,0 0 0,-1 1 0,0-1 0,-1 0 0,0 1 0,-3 14 0,1 18 57,1-8-90,2 39-627,7-76-4961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2.633"/>
    </inkml:context>
    <inkml:brush xml:id="br0">
      <inkml:brushProperty name="width" value="0.05" units="cm"/>
      <inkml:brushProperty name="height" value="0.05" units="cm"/>
      <inkml:brushProperty name="color" value="#FF0066"/>
    </inkml:brush>
  </inkml:definitions>
  <inkml:trace contextRef="#ctx0" brushRef="#br0">1 10 1729,'0'0'19577,"112"-10"-19577,-59 10-128,1 0 112,4 0-977,0 0-976,-8 0-2113</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2.980"/>
    </inkml:context>
    <inkml:brush xml:id="br0">
      <inkml:brushProperty name="width" value="0.05" units="cm"/>
      <inkml:brushProperty name="height" value="0.05" units="cm"/>
      <inkml:brushProperty name="color" value="#FF0066"/>
    </inkml:brush>
  </inkml:definitions>
  <inkml:trace contextRef="#ctx0" brushRef="#br0">29 67 16119,'0'0'5061,"20"-11"-4927,66-32-70,-82 41-61,0 0 0,0 0 0,1 1 0,-1-1 0,0 1 0,1 0 0,-1 1 0,1-1 0,-1 1 0,0 0 0,1 0 0,-1 0 0,1 0 0,-1 1 0,7 1 0,-9-1 0,1 1 0,-1-1-1,0 0 1,1 1-1,-1-1 1,0 1 0,0 0-1,0 0 1,0 0-1,0 0 1,0 0 0,-1 0-1,1 0 1,-1 0-1,1 1 1,-1-1 0,0 1-1,2 4 1,-2-1 0,0 0 0,0 0-1,0 0 1,0 1 0,-1-1 0,0 0 0,0 1 0,-1-1-1,0 0 1,0 0 0,0 0 0,-1 0 0,0 0 0,0 0-1,0 0 1,-1 0 0,0-1 0,-5 7 0,-5 3 15,0-1 0,-1 0 1,-1-2-1,-1 1 0,-22 13 0,22-16 2,1 1 0,0 0 0,1 1-1,0 0 1,1 1 0,-15 19 0,28-32-17,0 0 0,-1 0 0,1 1 0,0-1-1,0 0 1,0 0 0,-1 1 0,1-1 0,0 0 0,0 1 0,0-1 0,0 0 0,0 0-1,-1 1 1,1-1 0,0 0 0,0 1 0,0-1 0,0 0 0,0 1 0,0-1 0,0 1 0,0-1-1,0 0 1,0 1 0,1-1 0,-1 0 0,0 0 0,0 1 0,0-1 0,0 0 0,0 1-1,1-1 1,-1 0 0,0 1 0,0-1 0,0 0 0,1 0 0,-1 1 0,0-1 0,0 0 0,1 0-1,-1 0 1,0 0 0,1 1 0,-1-1 0,29 2 146,1 0-1,-1-3 0,52-6 1,92-24-192,-96 16-142,74-15-522,-207 27-2674,18 3 524</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3.566"/>
    </inkml:context>
    <inkml:brush xml:id="br0">
      <inkml:brushProperty name="width" value="0.05" units="cm"/>
      <inkml:brushProperty name="height" value="0.05" units="cm"/>
      <inkml:brushProperty name="color" value="#FF0066"/>
    </inkml:brush>
  </inkml:definitions>
  <inkml:trace contextRef="#ctx0" brushRef="#br0">67 1 19545,'0'0'3319,"0"3"-3039,16 304-216,-16-302-73,0 0 0,0 0 1,0-1-1,-1 1 0,0 0 0,0-1 1,0 1-1,-1-1 0,-2 7 1,3-10-159,1 0 1,-1 0 0,0 0 0,0 0 0,0 0 0,0 0 0,-1 0 0,1 0 0,0-1 0,0 1 0,0 0 0,-1-1 0,1 1 0,0-1 0,-1 1 0,1-1 0,0 0-1,-1 0 1,1 1 0,0-1 0,-1 0 0,1 0 0,-1 0 0,1 0 0,0-1 0,-1 1 0,1 0 0,-1-1 0,1 1 0,0 0 0,-1-1 0,1 0 0,0 1 0,0-1-1,0 0 1,-1 0 0,0-1 0,-23-16-8960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3.911"/>
    </inkml:context>
    <inkml:brush xml:id="br0">
      <inkml:brushProperty name="width" value="0.05" units="cm"/>
      <inkml:brushProperty name="height" value="0.05" units="cm"/>
      <inkml:brushProperty name="color" value="#FF0066"/>
    </inkml:brush>
  </inkml:definitions>
  <inkml:trace contextRef="#ctx0" brushRef="#br0">0 32 17832,'0'0'3765,"31"-6"-3437,0 0-295,-8 0-26,0 1-1,0 1 1,1 1 0,0 2-1,-1 0 1,40 4 0,-27 3-6,-1 1 1,0 2-1,56 22 1,-75-25-3,0 1 1,-1 0 0,0 1 0,-1 1 0,0 1 0,0 0 0,-1 0 0,0 1 0,20 24 0,-30-31 0,0 0 0,0 1 0,0-1 0,0 1 0,-1 0 0,0 0 0,0 0 0,0 0 0,-1 0 0,0 0 0,0 0 0,0 0 0,0 1 0,-1-1 0,0 0 0,0 1 0,0-1 0,-1 0 0,0 1 0,0-1 0,0 0 0,-1 0 0,0 0 0,1 0 0,-2 0 0,1 0 0,-1-1 0,1 1 0,-1-1 0,-1 1 0,1-1 0,-1 0 0,1 0 0,-1-1 0,0 1 0,0-1 0,-7 4 0,-13 6 9,0-1 1,-1-1-1,-1-2 1,0 0-1,-33 6 0,-1-4 35,-76 5 0,117-18-553,36-7-1182,-7 4 1053,33-16-3615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52.127"/>
    </inkml:context>
    <inkml:brush xml:id="br0">
      <inkml:brushProperty name="width" value="0.05" units="cm"/>
      <inkml:brushProperty name="height" value="0.05" units="cm"/>
    </inkml:brush>
  </inkml:definitions>
  <inkml:trace contextRef="#ctx0" brushRef="#br0">295 5 7796,'0'0'10853,"-32"-4"-9832,27 4-1026,-1 1-1,1 0 0,-1 1 1,1-1-1,-1 1 1,1 0-1,0 0 0,0 1 1,0-1-1,0 1 1,0 0-1,1 0 0,-1 1 1,1 0-1,0-1 0,0 2 1,0-1-1,1 0 1,0 1-1,-5 7 0,2-3 4,1 0-1,0 0 1,1 1-1,0-1 0,0 1 1,1 0-1,1 0 0,-1 0 1,2 0-1,-2 17 1,3 76 20,-25-101 49,-69-2 128,93 0-182</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4.270"/>
    </inkml:context>
    <inkml:brush xml:id="br0">
      <inkml:brushProperty name="width" value="0.05" units="cm"/>
      <inkml:brushProperty name="height" value="0.05" units="cm"/>
      <inkml:brushProperty name="color" value="#FF0066"/>
    </inkml:brush>
  </inkml:definitions>
  <inkml:trace contextRef="#ctx0" brushRef="#br0">0 13 17496,'0'0'4338,"8"-2"-4290,5 2 16,24 0-64,17 0 0,12 0 32,9 0-32,-5-4-32,-12 3-32,-16-1-944,-22 0-593,-11 0-1008</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4.629"/>
    </inkml:context>
    <inkml:brush xml:id="br0">
      <inkml:brushProperty name="width" value="0.05" units="cm"/>
      <inkml:brushProperty name="height" value="0.05" units="cm"/>
      <inkml:brushProperty name="color" value="#FF0066"/>
    </inkml:brush>
  </inkml:definitions>
  <inkml:trace contextRef="#ctx0" brushRef="#br0">13 1 11445,'0'0'9511,"-7"11"-9017,4 7-318,1-1 0,1 1 1,1-1-1,3 27 0,-1 6 23,-2 153-900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4.998"/>
    </inkml:context>
    <inkml:brush xml:id="br0">
      <inkml:brushProperty name="width" value="0.05" units="cm"/>
      <inkml:brushProperty name="height" value="0.05" units="cm"/>
      <inkml:brushProperty name="color" value="#FF0066"/>
    </inkml:brush>
  </inkml:definitions>
  <inkml:trace contextRef="#ctx0" brushRef="#br0">0 41 17560,'0'0'4258,"158"-18"-4290,-109 18 32,1 0-48,-4-2-272,-5 0-1201,-8-4-1344,-12-7-12886</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35.350"/>
    </inkml:context>
    <inkml:brush xml:id="br0">
      <inkml:brushProperty name="width" value="0.05" units="cm"/>
      <inkml:brushProperty name="height" value="0.05" units="cm"/>
      <inkml:brushProperty name="color" value="#FF0066"/>
    </inkml:brush>
  </inkml:definitions>
  <inkml:trace contextRef="#ctx0" brushRef="#br0">0 24 17784,'0'0'3754,"28"-4"-3586,90-13-21,-110 16-131,0 0 1,-1 0-1,1 1 1,0 0-1,-1 1 1,1 0-1,0 0 0,7 2 1,-12-2-12,0 0 0,0 0 1,0 1-1,-1-1 0,1 1 1,-1-1-1,1 1 0,-1 0 0,1 0 1,-1 0-1,0 0 0,0 0 0,0 0 1,3 5-1,-2 1-1,0 0-1,-1 1 1,1-1 0,-2 0-1,1 1 1,-1-1 0,0 1-1,-1 0 1,0-1 0,-1 10 0,1 1-3,-1-9 1,0 0 1,-1-1-1,0 1 0,-1 0 0,0-1 0,0 1 0,-1-1 1,0 0-1,0 0 0,-1 0 0,-1-1 0,1 0 1,-1 0-1,-1 0 0,1-1 0,-1 0 0,-1 0 0,1 0 1,-1-1-1,0 0 0,-11 5 0,18-10 1,1-1 1,0 0-1,-1 0 0,1 1 1,-1-1-1,1 0 0,-1 0 1,1 0-1,-1 1 0,0-1 1,1 0-1,-1 0 0,1 0 1,-1 0-1,1 0 0,-1 0 0,1 0 1,-1 0-1,1 0 0,-1 0 1,0-1-1,1 1 0,-1 0 1,1 0-1,-1 0 0,1-1 1,-1 1-1,1 0 0,0-1 1,-1 1-1,1 0 0,-1-1 1,1 1-1,0 0 0,-1-1 0,1 1 1,0-1-1,-1 1 0,1-1 1,0 1-1,0-1 0,-1 1 1,1-1-1,0 1 0,0-1 1,0 1-1,0-1 0,0 1 1,0-1-1,0 0 0,-2-33 232,2 28-215,-1-5-10,2 0-1,-1 0 1,1 0-1,1 0 1,0 0-1,4-11 1,-3 16-9,0-1 0,0 1 0,1-1 1,0 1-1,0 0 0,0 1 0,1-1 1,0 1-1,0 0 0,8-6 0,0 0 13,1 0-1,0 2 0,0 0 0,1 0 0,0 1 0,1 1 1,0 1-1,0 0 0,0 1 0,1 1 0,0 0 0,-1 1 0,1 1 1,26 0-1,-38 3-12,0 1-1,0 0 1,1 0 0,-2 0 0,1 0 0,0 1-1,0 0 1,-1 0 0,0 0 0,1 1-1,-1-1 1,0 1 0,-1 0 0,1 0 0,-1 0-1,5 8 1,2 3 9,-1 0 0,0 0 0,12 30 0,-18-36-8,-1 1 1,1-1-1,-1 1 0,-1 0 1,0-1-1,0 20 0,0-29 0,0 1 0,0 0 1,0-1-1,0 1 0,0-1 0,0 1 0,0-1 0,1 0 1,-1 1-1,0-1 0,0 0 0,0 0 0,1 0 0,-1 0 0,0 0 1,0 0-1,1 0 0,-1 0 0,2-1 0,-1 1 1,44-2-138,-1-2 0,0-2 0,0-2 1,0-1-1,-1-3 0,-1-2 0,62-28 1,-98 38 77,-7 4-10,0 0 0,0 0 1,0 0-1,-1 0 0,1 0 0,0 0 0,0 0 1,0 0-1,0 0 0,0 0 0,0 0 1,0 0-1,0 0 0,-1 0 0,1 0 0,0 0 1,0 0-1,0 0 0,0 0 0,0 0 1,0 0-1,0 0 0,0 0 0,0 0 0,-1 0 1,1-1-201,0 1 200,0 0 0,0 0 0,0 0 0,0 0 1,0 0-1,0 0 0,0 0 0,0 0 1,0-1-1,0 1 0,0 0 0,0 0 0,0 0 1,0 0-1,0 0 0,0 0 0,0 0 1,0 0-1,0-1 0,0 1 0,0 0 0,0 0 1,0 0-1,0 0 0,0 0 0,0 0 1,-31 0-3285</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46.388"/>
    </inkml:context>
    <inkml:brush xml:id="br0">
      <inkml:brushProperty name="width" value="0.05" units="cm"/>
      <inkml:brushProperty name="height" value="0.05" units="cm"/>
      <inkml:brushProperty name="color" value="#008C3A"/>
    </inkml:brush>
  </inkml:definitions>
  <inkml:trace contextRef="#ctx0" brushRef="#br0">29 38 19065,'0'0'4226,"0"-6"-3738,0-19-157,0 19-155,0 11-155,-2 26-33,-10 57 1,6-53 13,-2 42 0,8 136 14,0-209-77,1 0 0,0 0 0,0-1-1,0 1 1,1 0 0,-1-1 0,1 1-1,0-1 1,0 1 0,0-1 0,0 0-1,1 0 1,-1 0 0,1 0 0,0 0-1,0-1 1,6 5 0,-7-5 1,1 0 1,0 0-1,0-1 1,-1 1-1,1-1 0,0 0 1,0 0-1,0 0 1,0 0-1,1 0 0,-1-1 1,0 0-1,0 1 1,0-1-1,0 0 0,1 0 1,-1-1-1,0 1 1,0-1-1,0 1 1,0-1-1,6-3 0,-7 3-132,-1 0 0,0 0 0,0 0 0,1 0-1,-1 0 1,0 0 0,0-1 0,0 1 0,0-1-1,0 1 1,-1-1 0,1 1 0,0-1 0,-1 1-1,1-1 1,-1 1 0,1-1 0,-1 0 0,0 1-1,0-1 1,0 0 0,0 1 0,0-1 0,0-3-1,0-24-8253</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46.785"/>
    </inkml:context>
    <inkml:brush xml:id="br0">
      <inkml:brushProperty name="width" value="0.05" units="cm"/>
      <inkml:brushProperty name="height" value="0.05" units="cm"/>
      <inkml:brushProperty name="color" value="#008C3A"/>
    </inkml:brush>
  </inkml:definitions>
  <inkml:trace contextRef="#ctx0" brushRef="#br0">0 42 13094,'0'0'6195,"199"-30"-7140,-108 25 817,-4 1-560,-16 2-3746</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47.143"/>
    </inkml:context>
    <inkml:brush xml:id="br0">
      <inkml:brushProperty name="width" value="0.05" units="cm"/>
      <inkml:brushProperty name="height" value="0.05" units="cm"/>
      <inkml:brushProperty name="color" value="#008C3A"/>
    </inkml:brush>
  </inkml:definitions>
  <inkml:trace contextRef="#ctx0" brushRef="#br0">34 172 13766,'0'0'4122,"20"-16"-3564,63-52-169,-74 61-347,0 0-1,-1-1 0,13-17 0,-19 23 102,-1-1 0,1 1 0,-1-1 0,0 1 0,0-1 0,0 0-1,0 0 1,-1 1 0,1-1 0,-1 0 0,0 0 0,0-5 0,-15 8 86,8 0-231,-1 0 0,1 0 0,-1 1 0,1 0 0,0 0 0,0 1 0,-1 0 0,1 1 0,0-1 0,0 1 0,1 0 0,-1 1 0,1 0 0,0 0 0,0 0 0,0 1 0,0 0 0,1 0 0,-1 0 0,1 1 0,1-1 0,-1 1 0,1 1 0,0-1 0,1 0 0,-1 1 0,1 0 0,0 0 1,1 0-1,0 0 0,0 0 0,0 0 0,1 1 0,0 8 0,0-14 1,1 0 0,0-1 1,0 1-1,0 0 0,0 0 1,0 0-1,1 0 0,-1-1 1,1 1-1,-1 0 0,1 0 1,-1-1-1,1 1 1,0-1-1,0 1 0,0 0 1,0-1-1,0 1 0,0-1 1,0 0-1,0 1 0,1-1 1,1 1-1,1 0-1,1 0 0,-1-1 1,0 0-1,1 0 0,0 0 0,-1-1 1,10 1-1,-8-1 2,32 3-18,0-3 0,69-6-1,-87 2-23,0 0 0,0-1 0,0-1 0,0-1 0,-1 0 0,34-20 0,-39 19 8,-5 2 22,1 0 0,-1 0 0,1 1-1,1 1 1,-1-1 0,1 2 0,-1-1 0,1 2 0,0-1 0,0 1 0,12 0 0,-21 3 15,-1-1 0,1 1 0,-1 0 0,1 0 0,-1 0 0,1 0 0,-1 0 0,0 0 0,1 0 0,-1 1 0,0-1-1,0 0 1,0 1 0,0-1 0,0 0 0,0 1 0,-1 0 0,1-1 0,0 1 0,-1-1 0,1 1 0,-1 0 0,1-1 0,-1 1 0,0 0 0,0-1 0,0 4 0,1-3 9,-1 0-1,0 1 1,1-1 0,-1 1 0,0-1 0,0 1-1,0-1 1,-1 0 0,1 1 0,-1-1 0,1 1 0,-1-1-1,0 0 1,0 0 0,0 1 0,0-1 0,0 0-1,0 0 1,0 0 0,-4 4 0,0-3 3,-1 0-1,1-1 1,-1 1 0,0-1 0,1 0 0,-1-1 0,0 1-1,-11 0 1,16-2 348,1-2-449,0 0 0,1 0 0,0 0-1,-1 0 1,1 0 0,0 0 0,0 0 0,0 0 0,0 1-1,0-1 1,1 0 0,-1 1 0,0-1 0,1 1 0,-1-1-1,1 1 1,0 0 0,-1 0 0,1-1 0,0 1-1,0 0 1,0 0 0,0 1 0,2-2 0,13-8-2405,-2-4-4851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47.536"/>
    </inkml:context>
    <inkml:brush xml:id="br0">
      <inkml:brushProperty name="width" value="0.05" units="cm"/>
      <inkml:brushProperty name="height" value="0.05" units="cm"/>
      <inkml:brushProperty name="color" value="#008C3A"/>
    </inkml:brush>
  </inkml:definitions>
  <inkml:trace contextRef="#ctx0" brushRef="#br0">0 0 18729,'0'0'3815,"0"8"-3471,5 321-1825,-6-319-1974</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47.910"/>
    </inkml:context>
    <inkml:brush xml:id="br0">
      <inkml:brushProperty name="width" value="0.05" units="cm"/>
      <inkml:brushProperty name="height" value="0.05" units="cm"/>
      <inkml:brushProperty name="color" value="#008C3A"/>
    </inkml:brush>
  </inkml:definitions>
  <inkml:trace contextRef="#ctx0" brushRef="#br0">1 25 16792,'0'0'3169,"199"-13"-3841,-75 9-961,4-3-1937</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50.868"/>
    </inkml:context>
    <inkml:brush xml:id="br0">
      <inkml:brushProperty name="width" value="0.05" units="cm"/>
      <inkml:brushProperty name="height" value="0.05" units="cm"/>
      <inkml:brushProperty name="color" value="#008C3A"/>
    </inkml:brush>
  </inkml:definitions>
  <inkml:trace contextRef="#ctx0" brushRef="#br0">0 4 15239,'0'0'6750,"8"-3"-6491,-4 203-145,-4-198-111,0 0 0,1 0 0,-1 1 0,0-1 0,1 0 0,-1 0 0,1 0 0,0 0 0,-1 0 0,1 0 0,0 0 0,0 0 0,1 0 0,-1 0 0,0 0 0,1-1 0,-1 1 0,1-1 0,-1 1 0,1-1 0,0 1 0,-1-1 0,1 0 0,0 0 0,0 0 0,0 0 0,0 0 0,0 0 0,0 0 0,4 0 0,2 1-425,0-1 0,1 0-1,-1 0 1,1-1 0,-1 0 0,14-2 0,-3-3-4079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52.531"/>
    </inkml:context>
    <inkml:brush xml:id="br0">
      <inkml:brushProperty name="width" value="0.05" units="cm"/>
      <inkml:brushProperty name="height" value="0.05" units="cm"/>
    </inkml:brush>
  </inkml:definitions>
  <inkml:trace contextRef="#ctx0" brushRef="#br0">94 0 14903,'0'0'2185,"0"5"-1825,-1 5-346,-1 1-1,0-1 1,-1 0 0,0 0 0,0 0-1,-1 0 1,0-1 0,-1 0 0,0 0-1,-1 0 1,-7 9 0,2-1 11,1 0 0,-11 24 0,20-40-9,1-1-1,0 0 0,0 1 1,0-1-1,0 1 1,0-1-1,0 0 1,0 1-1,0-1 0,0 1 1,0-1-1,0 0 1,0 1-1,1-1 1,-1 1-1,0-1 0,0 0 1,0 1-1,0-1 1,1 0-1,-1 1 1,0-1-1,0 0 1,1 1-1,-1-1 0,0 0 1,1 0-1,-1 1 1,0-1-1,1 0 1,-1 0-1,0 0 0,1 1 1,-1-1-1,0 0 1,1 0-1,-1 0 1,1 0-1,-1 0 1,0 0-1,1 0 0,-1 0 1,1 0-1,-1 0 1,0 0-1,1 0 1,-1 0-1,1 0 0,24-1-143,-22 0 167,107-10-2517</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51.228"/>
    </inkml:context>
    <inkml:brush xml:id="br0">
      <inkml:brushProperty name="width" value="0.05" units="cm"/>
      <inkml:brushProperty name="height" value="0.05" units="cm"/>
      <inkml:brushProperty name="color" value="#008C3A"/>
    </inkml:brush>
  </inkml:definitions>
  <inkml:trace contextRef="#ctx0" brushRef="#br0">1 75 12470,'0'0'10741,"0"-74"-10533,8 74-913,13 16-111,8 10-529,-5 8-1296,-11 0-12374</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51.628"/>
    </inkml:context>
    <inkml:brush xml:id="br0">
      <inkml:brushProperty name="width" value="0.05" units="cm"/>
      <inkml:brushProperty name="height" value="0.05" units="cm"/>
      <inkml:brushProperty name="color" value="#008C3A"/>
    </inkml:brush>
  </inkml:definitions>
  <inkml:trace contextRef="#ctx0" brushRef="#br0">0 0 2049,'0'0'17456,"17"15"-17075,51 49-218,-66-63-159,0 1 0,0 0 0,0-1 0,0 1-1,0 0 1,-1 0 0,1 0 0,-1 0 0,1 0 0,-1 0 0,0 1-1,0-1 1,0 0 0,0 1 0,0-1 0,-1 1 0,1-1-1,-1 1 1,0-1 0,1 1 0,-1-1 0,0 1 0,0-1 0,-1 1-1,0 3 1,1-4-11,-1 0-1,1 0 1,0 0-1,0-1 0,0 1 1,0 0-1,0 0 1,0 0-1,0 0 1,0 0-1,1 0 1,-1 0-1,1 0 0,1 3 1,11-32 92,-11 20-54,1 0-1,1 0 0,-1 0 1,1 1-1,1-1 0,-1 1 1,6-6-1,-7 10-19,-1 0 0,0 0 0,1 1 0,-1-1 0,1 0 0,-1 1 0,1 0 0,0 0 0,0 0 0,-1 0 0,1 0 0,0 0 0,0 1 0,0-1 1,0 1-1,0 0 0,0 0 0,0 0 0,0 0 0,0 1 0,5 0 0,0 1-10,-1 1 0,1-1 0,-1 1 1,0 1-1,0-1 0,0 1 0,0 0 1,-1 1-1,1-1 0,-1 1 0,0 1 1,9 9-1,-1 3 1,0 1 1,-1 0 0,11 23-1,-24-42-3,1 0-1,-1 1 1,0-1-1,1 0 0,-1 0 1,0 0-1,1 0 0,-1 0 1,0 0-1,1 1 1,-1-1-1,0 0 0,1 0 1,-1 0-1,0 0 0,1 0 1,-1 0-1,0-1 1,1 1-1,-1 0 0,1 0 1,-1 0-1,0 0 0,1 0 1,-1 0-1,0-1 1,0 1-1,1 0 0,-1 0 1,0 0-1,1-1 0,-1 1 1,0 0-1,0 0 1,1-1-1,-1 1 0,0 0 1,0-1-1,0 1 0,0 0 1,1-1-1,-1 1 0,0 0 1,0-1-1,15-21 68,-12 17-64,6-8 13,0 0 0,2 0-1,-1 1 1,1 0 0,1 1 0,0 1 0,0 0-1,1 0 1,1 1 0,15-8 0,-28 17-13,0 0 0,0 0-1,0-1 1,0 1 0,0 0 0,0 0 0,0 0 0,0 0 0,0 1-1,0-1 1,0 0 0,0 0 0,-1 1 0,1-1 0,0 0 0,0 1-1,0-1 1,0 1 0,0-1 0,-1 1 0,1-1 0,0 1 0,-1 0 0,1-1-1,0 1 1,-1 0 0,1-1 0,-1 1 0,1 0 0,-1 0 0,1 0-1,-1 0 1,1-1 0,-1 1 0,0 0 0,0 0 0,1 0 0,-1 0-1,0 0 1,0 0 0,0 0 0,0 0 0,0 1 0,3 50-37,-3-46 76,0 68-1546,-4-73-1379,-1-1 929</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51.989"/>
    </inkml:context>
    <inkml:brush xml:id="br0">
      <inkml:brushProperty name="width" value="0.05" units="cm"/>
      <inkml:brushProperty name="height" value="0.05" units="cm"/>
      <inkml:brushProperty name="color" value="#008C3A"/>
    </inkml:brush>
  </inkml:definitions>
  <inkml:trace contextRef="#ctx0" brushRef="#br0">0 38 19273,'0'0'3820,"0"-6"-3396,0 5-411,1-22 91,5 16-110,5 17-78,10 26 71,-2 1-1,26 68 1,-41-93-65,0 1 0,-1-1 0,-1 1 0,2 17 0,-4-25-389,0 0-1,0 0 1,0 1-1,-1-1 1,1 0-1,-1 0 1,-4 10-1,-8 1-5588</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52.478"/>
    </inkml:context>
    <inkml:brush xml:id="br0">
      <inkml:brushProperty name="width" value="0.05" units="cm"/>
      <inkml:brushProperty name="height" value="0.05" units="cm"/>
      <inkml:brushProperty name="color" value="#008C3A"/>
    </inkml:brush>
  </inkml:definitions>
  <inkml:trace contextRef="#ctx0" brushRef="#br0">0 34 4674,'0'0'14100,"27"-4"-13132,-10 4-806,68 1-2362,-1-3-1,152-25 0,-236 27 2362,1 0 1,-1 0-1,0 0 0,1-1 1,-1 1-1,1 0 0,-1 0 0,0 0 1,1 0-1,-1 0 0,1 0 1,-1 0-1,0 0 0,1 0 0,-1 0 1,1 0-1,-1 0 0,0 0 1,1 0-1,-1 1 0,1-1 1,-1 0-1,0 0 0,1 0 0,-1 0 1,0 1-1,1-1 0,-1 0 1,0 1-1,1-1 0,-1 0 0,0 0 1,0 1-1,1-1 0,-1 0 1,0 1-1,0 0 0,-4 17 1562,-24 30-2889,21-37 1819,-30 43-842,66-87-3737,-23 28 3939,0-2 0,0 1 1,0-1-1,-1 1 0,6-11 0,-8 10-268,14-19 2791,-17 25-2502,1 1-1,-1-1 1,1 1-1,-1 0 1,1-1 0,-1 1-1,1 0 1,-1 0-1,1-1 1,-1 1-1,1 0 1,0 0 0,-1 0-1,1 0 1,0 0-1,-1 0 1,1 0-1,-1 0 1,1 0 0,0 0-1,-1 0 1,1 0-1,-1 0 1,1 1 0,0-1-1,-1 0 1,1 0-1,-1 1 1,1-1-1,-1 0 1,1 1 0,-1-1-1,1 0 1,-1 1-1,1-1 1,-1 1-1,0-1 1,1 1 0,-1-1-1,1 1 1,-1-1-1,0 1 1,0-1 0,1 1-1,-1 0 1,68 80-792,-66-77-1302</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52.862"/>
    </inkml:context>
    <inkml:brush xml:id="br0">
      <inkml:brushProperty name="width" value="0.05" units="cm"/>
      <inkml:brushProperty name="height" value="0.05" units="cm"/>
      <inkml:brushProperty name="color" value="#008C3A"/>
    </inkml:brush>
  </inkml:definitions>
  <inkml:trace contextRef="#ctx0" brushRef="#br0">0 36 15959,'0'0'1326,"24"19"-1251,74 61-3,-95-78-55,-1 0 0,1 1 0,0 0 0,0-1 0,-1 1 0,0 0-1,1 0 1,-1 0 0,0 0 0,-1 1 0,1-1 0,1 4 0,-5-7 523,1-16-145,2 9-303,1 0-1,1 0 0,-1 0 1,1 0-1,0 1 0,1-1 1,-1 1-1,1 0 0,1 0 1,-1 0-1,1 1 1,7-8-1,2 0 277,0 0 0,0 1 0,28-17 0,-40 28-360,-1 1 1,0 0-1,1-1 0,-1 1 0,1 0 1,-1 0-1,0 0 0,1 0 0,-1 0 1,1 0-1,-1 0 0,1 0 0,-1 1 1,0-1-1,1 1 0,-1-1 0,1 1 1,-1-1-1,0 1 0,0 0 1,1-1-1,-1 1 0,0 0 0,0 0 1,0 0-1,0 0 0,0 0 0,0 0 1,0 1-1,0-1 0,-1 0 0,1 0 1,1 2-1,24 46 121,-25-47-128,1 5-134,1-1-1,0 0 1,0 0 0,0 0 0,1 0-1,0-1 1,0 1 0,1-1 0,7 7-1,-8-9-100,1-1 0,0 1 0,-1-1 0,1 0 0,0-1 0,0 1 0,0-1-1,0 0 1,0 0 0,0-1 0,1 0 0,-1 1 0,5-2 0,23 1-4552</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53.679"/>
    </inkml:context>
    <inkml:brush xml:id="br0">
      <inkml:brushProperty name="width" value="0.05" units="cm"/>
      <inkml:brushProperty name="height" value="0.05" units="cm"/>
      <inkml:brushProperty name="color" value="#008C3A"/>
    </inkml:brush>
  </inkml:definitions>
  <inkml:trace contextRef="#ctx0" brushRef="#br0">303 26 17320,'0'0'2430,"0"4"-141,-25-19-2246,22 13-42,0 0 1,0 1-1,1-1 1,-1 1-1,-1-1 0,1 1 1,0 0-1,0 0 0,0 1 1,0-1-1,-1 1 0,1-1 1,0 1-1,-1 0 0,-5 1 1,-51 4-16,51-3 15,0 1 0,1 0 0,-1 1 1,1-1-1,0 1 0,0 1 0,0 0 0,0 0 0,1 0 0,0 1 0,0 0 0,1 1 0,0-1 1,0 1-1,0 1 0,1-1 0,0 1 0,0 0 0,1 0 0,0 0 0,0 0 0,1 1 0,0 0 1,1-1-1,0 1 0,0 0 0,1 0 0,-1 16 0,2-24-2,1 1 0,-1 0 0,0-1 0,0 1 0,1 0 0,-1-1 0,1 1 0,0 0 0,-1-1 1,1 1-1,0-1 0,0 1 0,0-1 0,0 0 0,0 1 0,0-1 0,1 0 0,-1 0 0,0 0 0,1 0 0,-1 0 0,0 0 0,1 0 0,-1 0 0,1 0 0,0-1 0,-1 1 0,1-1 0,0 1 0,2 0 0,7 1 1,0-1 0,0 1 1,19-2-1,-19 0 2,41 1-43,0-2-1,81-13 0,-113 10-21,0 0 1,0-2-1,-1 0 0,0-1 0,0-1 1,0 0-1,-1-2 0,-1 0 1,28-21-1,-39 26 51,1-1 1,-1 0-1,0-1 0,-1 0 0,1 0 1,6-11-1,-10 14 41,0 1 0,0-1 1,-1 0-1,1 0 0,-1 0 1,0 0-1,0 0 0,0 0 1,-1 0-1,0 0 0,1 0 1,-1 0-1,-1 0 0,1 0 1,-2-8-1,0 10-19,1 1-1,-1 0 1,0 1-1,0-1 1,0 0 0,0 0-1,0 1 1,0-1-1,0 1 1,0 0 0,0 0-1,0-1 1,0 1-1,0 0 1,0 1 0,0-1-1,0 0 1,-3 1 0,-1 0-9,2-1-3,-1 0-1,0 1 1,0 0-1,1 0 1,-1 0-1,0 0 1,1 1 0,-1-1-1,1 1 1,0 1-1,-1-1 1,1 1 0,0-1-1,0 1 1,1 0-1,-1 0 1,1 1-1,-1-1 1,1 1 0,0 0-1,0 0 1,1 0-1,-3 5 1,0 1 1,1 0 1,0 0-1,1 1 1,0 0-1,0-1 0,2 1 1,-1 0-1,1 0 1,1 12-1,0-21-1,0 0-1,0-1 1,0 1-1,1 0 1,-1 0 0,1-1-1,-1 1 1,1 0 0,0-1-1,-1 1 1,1 0-1,0-1 1,0 1 0,0-1-1,1 1 1,-1-1-1,0 0 1,0 1 0,1-1-1,-1 0 1,0 0 0,1 0-1,0 0 1,-1 0-1,1 0 1,-1-1 0,1 1-1,0-1 1,0 1 0,-1-1-1,3 1 1,7 1-24,0 0 0,1-1 1,-1-1-1,12 0 0,-6 0-46,134-1-1937,-75-6-891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54.027"/>
    </inkml:context>
    <inkml:brush xml:id="br0">
      <inkml:brushProperty name="width" value="0.05" units="cm"/>
      <inkml:brushProperty name="height" value="0.05" units="cm"/>
      <inkml:brushProperty name="color" value="#008C3A"/>
    </inkml:brush>
  </inkml:definitions>
  <inkml:trace contextRef="#ctx0" brushRef="#br0">13 15 20633,'0'0'1905,"0"-7"-3105,-13 0-4531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41.727"/>
    </inkml:context>
    <inkml:brush xml:id="br0">
      <inkml:brushProperty name="width" value="0.05" units="cm"/>
      <inkml:brushProperty name="height" value="0.05" units="cm"/>
      <inkml:brushProperty name="color" value="#008C3A"/>
    </inkml:brush>
  </inkml:definitions>
  <inkml:trace contextRef="#ctx0" brushRef="#br0">1 47 16552,'0'0'3809,"0"-8"-3072,0-25 146,0 27 161,0 29-744,8 652-268,-5-616-22,19 105 0,-12-106-7,5 106 1,-15-90-148,2-75 13,0 0 0,0 0-1,-1 0 1,1 0 0,0-1 0,-1 1 0,1 0 0,-1-1-1,1 0 1,-1 1 0,2-4 0,12-27-2633,-1-11-2708</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42.892"/>
    </inkml:context>
    <inkml:brush xml:id="br0">
      <inkml:brushProperty name="width" value="0.05" units="cm"/>
      <inkml:brushProperty name="height" value="0.05" units="cm"/>
      <inkml:brushProperty name="color" value="#008C3A"/>
    </inkml:brush>
  </inkml:definitions>
  <inkml:trace contextRef="#ctx0" brushRef="#br0">129 112 9861,'0'0'5698,"-5"-3"-5319,3 2-461,-4-3 441,-1 1 0,0-1 1,0 1-1,0 0 0,0 1 0,0 0 0,-1 0 1,-7-1-1,-34 1 436,48 2-769,22 0-223,3271-39 2462,-2074 17-2260,443 13-322,-1545 2 23,-104 5-265,-15 1-189,-63 3-1303,-50 6-1716</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44.205"/>
    </inkml:context>
    <inkml:brush xml:id="br0">
      <inkml:brushProperty name="width" value="0.05" units="cm"/>
      <inkml:brushProperty name="height" value="0.05" units="cm"/>
      <inkml:brushProperty name="color" value="#008C3A"/>
    </inkml:brush>
  </inkml:definitions>
  <inkml:trace contextRef="#ctx0" brushRef="#br0">166 140 7091,'0'0'5838,"-27"5"-5628,-112 23 748,160-29 4701,22 2-5059,3 1-637,413-1 1036,1562-15-568,-1733 8-359,731-25-56,-650 8-6,241-8 14,-341 23-19,149-1 17,-98-6 3,-1 0-7,269 17-376,-590-2 351,-17 1-367,0-2 0,0 0 0,0-1-1,-29-7 1,13-5-3292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53.158"/>
    </inkml:context>
    <inkml:brush xml:id="br0">
      <inkml:brushProperty name="width" value="0.05" units="cm"/>
      <inkml:brushProperty name="height" value="0.05" units="cm"/>
    </inkml:brush>
  </inkml:definitions>
  <inkml:trace contextRef="#ctx0" brushRef="#br0">84 40 12918,'0'0'3516,"-9"12"-3438,7-8-87,-7 7 82,2 1-1,-1 0 0,2 0 1,-1 1-1,2 0 0,0 0 1,0 0-1,1 0 0,-4 28 1,4-13 59,1-23-75,2-19-54,2 6-13,0-1 0,0 0 1,1 0-1,0 1 0,1-1 1,0 1-1,1 0 1,-1 0-1,1 0 0,1 0 1,0 1-1,0-1 0,0 1 1,1 0-1,0 1 0,0 0 1,14-11-1,-18 16 9,0 0 1,0 0-1,0 0 0,1 1 0,-1-1 1,0 1-1,0-1 0,0 1 0,1 0 0,-1 0 1,0 0-1,1 0 0,-1 0 0,0 1 1,0-1-1,0 1 0,1-1 0,-1 1 0,0 0 1,0 0-1,0 0 0,0 0 0,0 0 0,0 0 1,0 0-1,-1 1 0,1-1 0,2 3 1,4 4-7,0 0 1,-1 0 0,1 1 0,6 11 0,43 75 38,-57-95-27,1 0 0,-1 1 0,1-1 0,-1 0 0,1 1 0,-1-1 0,1 0 1,-1 1-1,1-1 0,-1 0 0,1 0 0,-1 0 0,1 1 0,-1-1 0,1 0 0,-1 0 0,1 0 0,0 0 1,-1 0-1,1 0 0,-1 0 0,1 0 0,-1 0 0,1 0 0,-1 0 0,1-1 0,0 1 0,-1 0 0,1 0 1,-1-1-1,1 1 0,-1 0 0,1 0 0,-1-1 0,0 1 0,1-1 0,-1 1 0,1 0 0,-1-1 0,0 1 0,1-1 1,-1 0-1,21-25 84,-16 19-74,3-3 30,-1-1 1,1 0 0,-2 0 0,0-1-1,0 0 1,-1 0 0,-1 0-1,0-1 1,0 1 0,-1-1 0,-1 0-1,0 0 1,-1 0 0,-1-19-1,11 42-4729,11-2 628</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45.525"/>
    </inkml:context>
    <inkml:brush xml:id="br0">
      <inkml:brushProperty name="width" value="0.05" units="cm"/>
      <inkml:brushProperty name="height" value="0.05" units="cm"/>
      <inkml:brushProperty name="color" value="#008C3A"/>
    </inkml:brush>
  </inkml:definitions>
  <inkml:trace contextRef="#ctx0" brushRef="#br0">9 120 11301,'0'0'6945,"-9"-38"-5358,10 37-1617,-1 1 1,0-1-1,1 0 0,-1 0 1,1 0-1,-1 0 0,1 0 1,-1 1-1,1-1 0,0 0 1,-1 1-1,1-1 0,0 0 1,0 1-1,0-1 0,-1 1 1,1-1-1,0 1 0,0-1 1,0 1-1,0 0 0,0-1 1,0 1-1,0 0 0,0 0 1,0 0-1,0 0 0,0 0 1,0 0-1,0 0 0,1 0 1,46 0-1468,-29 1 1179,104 1-51,139-5-174,-256 3 748,1-1-1,-1 0 1,0-1 0,1 1 0,-1-1 0,0 0 0,0-1 0,-1 0-1,1 0 1,0 0 0,-1 0 0,0-1 0,0 0 0,9-8 0,-3 3 97,-10 8-240,0-1 1,0 1 0,0 0-1,0 0 1,1 0 0,-1 1-1,0-1 1,1 0 0,-1 0-1,0 1 1,1-1 0,-1 0-1,1 1 1,-1 0 0,1-1-1,-1 1 1,1 0-1,-1 0 1,3 0 0,-2 1 16,-1 0 0,1 0 0,-1 0 0,0 1 0,1-1 0,-1 0 0,0 1 0,0-1 0,0 1 0,0 0 0,0-1 0,0 1 0,0 1 0,10 16-323,3 6 269,-2 1 0,0 1 0,-2 0-1,0 0 1,-2 1 0,-2 0 0,0 0-1,-2 1 1,0 0 0,-3 0 0,0-1 0,-2 1-1,-5 37 1,-6 4-10,5-36-8,2 1-1,-2 50 1,7 252 54,0-337-10,-27 1 506,-112 20-695,-77 9-1591,68-20-1398</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55.462"/>
    </inkml:context>
    <inkml:brush xml:id="br0">
      <inkml:brushProperty name="width" value="0.05" units="cm"/>
      <inkml:brushProperty name="height" value="0.05" units="cm"/>
      <inkml:brushProperty name="color" value="#008C3A"/>
    </inkml:brush>
  </inkml:definitions>
  <inkml:trace contextRef="#ctx0" brushRef="#br0">1 47 16872,'0'0'4484,"0"-3"-4009,0-33 536,0 29-132,0 29-792,0 4-122,-1 25 23,2-1 1,3 0 0,10 52 0,-11-88 15,16 66 28,-4 1 1,8 127 0,-22-156-89,2 0 1,3-1-1,1 1 1,26 85-1,-33-137 45,0 0-1,0 0 1,-1 0-1,1 1 1,0-1-1,0 0 1,0 0 0,0 0-1,0 0 1,0 1-1,0-1 1,0 0-1,0 0 1,0 0-1,0 0 1,0 0 0,1 1-1,-1-1 1,0 0-1,0 0 1,0 0-1,0 0 1,0 1-1,0-1 1,0 0 0,0 0-1,0 0 1,0 0-1,1 0 1,-1 0-1,0 0 1,0 1-1,0-1 1,0 0 0,0 0-1,1 0 1,-1 0-1,0 0 1,0 0-1,0 0 1,0 0-1,0 0 1,1 0 0,-1 0-1,0 0 1,0 0-1,0 0 1,0 0-1,1 0 1,-1 0-1,0 0 1,0 0 0,0 0-1,0 0 1,1 0-1,-1 0 1,0 0-1,0 0 1,0-1-1,0 1 1,1 0 0,2-14-336,-3-53-5744,0 22-5400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55.890"/>
    </inkml:context>
    <inkml:brush xml:id="br0">
      <inkml:brushProperty name="width" value="0.05" units="cm"/>
      <inkml:brushProperty name="height" value="0.05" units="cm"/>
      <inkml:brushProperty name="color" value="#008C3A"/>
    </inkml:brush>
  </inkml:definitions>
  <inkml:trace contextRef="#ctx0" brushRef="#br0">0 53 19145,'0'0'3860,"2"-8"-3540,4-27-106,-2 26-127,1 14-132,0 13-61,18 116 140,7 198-1,-22 143-607,-8-472 561,12-6-1292,17-15-957,17-13-3440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56.256"/>
    </inkml:context>
    <inkml:brush xml:id="br0">
      <inkml:brushProperty name="width" value="0.05" units="cm"/>
      <inkml:brushProperty name="height" value="0.05" units="cm"/>
      <inkml:brushProperty name="color" value="#008C3A"/>
    </inkml:brush>
  </inkml:definitions>
  <inkml:trace contextRef="#ctx0" brushRef="#br0">16 25 20009,'0'0'3407,"-2"-6"-3031,-7-12-275,7 38-223,2 7 95,-2 471 123,6-461-90,2 0-1,1-1 0,2 0 1,2 0-1,1-1 0,2 0 1,28 53-1,-42-87-27,1 0 0,-1 0 0,0 0 0,1 0-1,-1 0 1,0 0 0,1 0 0,-1 0 0,1 0 0,0 0 0,-1 0 0,1 0 0,0-1-1,-1 1 1,1 0 0,0 0 0,0-1 0,0 1 0,0 0 0,-1-1 0,1 1 0,0-1 0,0 1-1,0-1 1,0 0 0,0 1 0,0-1 0,1 0 0,-1 0 0,0 0 0,0 0 0,0 0-1,0 0 1,1 0 0,1-2-190,0 0 1,0 0-1,-1 0 0,1 0 0,-1-1 0,0 1 0,0-1 0,1 0 1,0-3-1,-1 4 23,22-29-3709</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56.639"/>
    </inkml:context>
    <inkml:brush xml:id="br0">
      <inkml:brushProperty name="width" value="0.05" units="cm"/>
      <inkml:brushProperty name="height" value="0.05" units="cm"/>
      <inkml:brushProperty name="color" value="#008C3A"/>
    </inkml:brush>
  </inkml:definitions>
  <inkml:trace contextRef="#ctx0" brushRef="#br0">1 69 20649,'0'0'2788,"2"-16"-2313,0-2-371,4-16 206,-4 84-284,1 25-14,3-1-1,3 0 0,4-1 0,26 87 1,27 112-135,-47-305-3868,0 1-265</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2:57.018"/>
    </inkml:context>
    <inkml:brush xml:id="br0">
      <inkml:brushProperty name="width" value="0.05" units="cm"/>
      <inkml:brushProperty name="height" value="0.05" units="cm"/>
      <inkml:brushProperty name="color" value="#008C3A"/>
    </inkml:brush>
  </inkml:definitions>
  <inkml:trace contextRef="#ctx0" brushRef="#br0">0 19 20922,'0'0'2782,"0"-6"-2558,1-7-253,3 14 0,7 31-19,10 54 58,-8-5 12,-3 0-1,-1 96 0,-7-124-18,5 35-305,-5-80 242,-1 0 0,1 0 0,0 0 1,1 0-1,0 0 0,0-1 0,0 0 0,8 12 1,-10-19-14,-1 1 0,1 0 0,0-1 0,0 1 0,0-1 1,0 1-1,-1-1 0,1 1 0,0-1 0,0 0 0,0 1 1,0-1-1,0 0 0,0 0 0,0 0 0,0 0 0,0 0 1,0 0-1,0 0 0,0 0 0,0 0 0,0 0 0,0-1 1,2 0-1,22-11-2994,-1-11-4459</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13.826"/>
    </inkml:context>
    <inkml:brush xml:id="br0">
      <inkml:brushProperty name="width" value="0.05" units="cm"/>
      <inkml:brushProperty name="height" value="0.05" units="cm"/>
      <inkml:brushProperty name="color" value="#008C3A"/>
    </inkml:brush>
  </inkml:definitions>
  <inkml:trace contextRef="#ctx0" brushRef="#br0">150 0 6307,'0'0'15009,"-3"11"-14715,-6 8-271,0-1 0,-2 0 0,-20 27 0,19-30 24,1 1 0,1 0 0,0 1 0,2 0 0,-9 22-1,11-9-19,1 0 1,1 0-1,2 1 0,1 0 0,1-1 0,7 43 0,-5-58-21,1-1 1,0 1-1,1-1 1,1 0-1,0 0 1,1 0-1,1-1 0,0 0 1,1 0-1,0 0 1,1-1-1,0-1 1,1 0-1,16 15 1,-1-4-53,0-2 1,2 0-1,0-2 1,1-1-1,52 23 641,-80-63-1342,1 7-1286,2-2-1721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14.534"/>
    </inkml:context>
    <inkml:brush xml:id="br0">
      <inkml:brushProperty name="width" value="0.05" units="cm"/>
      <inkml:brushProperty name="height" value="0.05" units="cm"/>
      <inkml:brushProperty name="color" value="#008C3A"/>
    </inkml:brush>
  </inkml:definitions>
  <inkml:trace contextRef="#ctx0" brushRef="#br0">26 12 16231,'0'0'6201,"-4"-4"-5983,-11-4-257,9 17 13,6 19 20,0-26 13,17 278 73,-17-280-42,7-169 304,-2 114-348,-5 0 163,1 55-144,0-1 0,-1 1 0,1-1-1,0 1 1,0-1 0,-1 1 0,1 0-1,0-1 1,0 1 0,0 0 0,-1-1-1,1 1 1,0 0 0,0 0 0,0 0-1,0 0 1,0 0 0,0 0 0,0 0-1,-1 0 1,1 0 0,0 0 0,0 0-1,0 1 1,0-1 0,0 0 0,-1 1-1,1-1 1,0 1 0,0-1 0,0 1-1,28 18-20,-1 1 0,35 32 0,8 7 38,-29-27-39,-24-17-196,1-1 0,0-1-1,38 20 1,-56-33 203,0 0-1,0 1 1,-1-1-1,1 0 0,0 0 1,0 0-1,0-1 1,0 1-1,-1 0 1,1 0-1,0 0 1,0-1-1,0 1 1,-1 0-1,1-1 1,0 1-1,-1 0 1,1-1-1,0 1 0,-1-1 1,1 1-1,0-1 1,-1 0-1,1 1 1,-1-1-1,1 0 1,0-1-1,14-21 115,-14 20-116,8-13 51,0-1-1,-2 1 0,0-2 0,-1 1 0,-1-1 0,0 0 0,-1 0 0,-1 0 0,-1 0 0,-1-32 0,-4 25 308,2 15-634,14 28-7288</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14.916"/>
    </inkml:context>
    <inkml:brush xml:id="br0">
      <inkml:brushProperty name="width" value="0.05" units="cm"/>
      <inkml:brushProperty name="height" value="0.05" units="cm"/>
      <inkml:brushProperty name="color" value="#008C3A"/>
    </inkml:brush>
  </inkml:definitions>
  <inkml:trace contextRef="#ctx0" brushRef="#br0">146 1 16488,'0'0'5029,"-4"-1"-4907,-1 1-124,0 1 0,0-1 1,0 1-1,0 0 0,0 0 0,1 0 0,-1 1 0,0 0 0,1 0 0,-1 0 0,1 0 0,0 1 1,0-1-1,0 1 0,0 0 0,0 0 0,1 1 0,-1-1 0,1 1 0,0 0 0,-4 5 0,2-2 3,0-1 0,0 2 0,1-1-1,0 0 1,0 1 0,1 0 0,0 0-1,0 0 1,1 0 0,0 0 0,0 1-1,0 8 1,2 69 26,0-86-31,0 1-1,0 0 1,0 0 0,0 0 0,0 0-1,1 0 1,-1 0 0,0 0 0,1 0-1,-1-1 1,1 1 0,-1 0 0,1 0-1,-1-1 1,1 1 0,-1 0 0,1 0-1,0-1 1,-1 1 0,1-1 0,0 1-1,0-1 1,-1 1 0,1-1 0,1 1-1,29 5-122,-23-5 123,0-2-1,0 1 1,1-1 0,-1-1-1,14-3 1,-17 2 12,0 1 1,1-1 0,-1 0-1,-1-1 1,1 1-1,0-1 1,-1 0-1,0 0 1,0 0 0,0-1-1,0 1 1,-1-1-1,1 0 1,-1 0 0,-1 0-1,1-1 1,-1 1-1,1-1 1,-2 1 0,1-1-1,-1 0 1,0 1-1,0-1 1,0 0-1,-1 0 1,0 0 0,0 0-1,0 0 1,-1 0-1,0 1 1,-2-9 0,1 11 10,1 0 0,-1 0 0,0 0 0,0 0 0,0 0 0,-1 1 1,1-1-1,-1 1 0,1-1 0,-1 1 0,0 0 0,0 0 0,0 0 1,0 0-1,0 1 0,0-1 0,-6-1 0,5 1-262,0 1 1,0-1-1,-1 1 1,1 0-1,0 0 0,0 0 1,-1 1-1,1-1 0,0 1 1,-1 0-1,1 1 1,0-1-1,-1 1 0,-5 1 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15.283"/>
    </inkml:context>
    <inkml:brush xml:id="br0">
      <inkml:brushProperty name="width" value="0.05" units="cm"/>
      <inkml:brushProperty name="height" value="0.05" units="cm"/>
      <inkml:brushProperty name="color" value="#008C3A"/>
    </inkml:brush>
  </inkml:definitions>
  <inkml:trace contextRef="#ctx0" brushRef="#br0">63 0 18456,'0'0'3423,"13"9"-3436,14 9 17,-1 2 0,0 1 0,24 26 0,-40-38 5,-2 1 0,1 0-1,-1 0 1,-1 1-1,0 0 1,0 0 0,-1 1-1,-1 0 1,0 0-1,-1 0 1,0 1-1,3 16 1,-5-19-7,0 0 0,-1 0-1,0 0 1,-1 0 0,0 0 0,-1 0 0,0 1-1,-1-1 1,0-1 0,0 1 0,-1 0-1,0 0 1,-1-1 0,0 0 0,0 1 0,-1-2-1,-11 16 1,-5-2 74,-1 0-1,-1-1 1,-1-2 0,0 0 0,-2-2-1,0-1 1,-52 24 0,72-36-4,6-4-27,31 0-896,8 0-1062,3 0-2929</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53.497"/>
    </inkml:context>
    <inkml:brush xml:id="br0">
      <inkml:brushProperty name="width" value="0.05" units="cm"/>
      <inkml:brushProperty name="height" value="0.05" units="cm"/>
    </inkml:brush>
  </inkml:definitions>
  <inkml:trace contextRef="#ctx0" brushRef="#br0">112 0 9364,'0'0'7337,"-18"20"-7092,-53 66-167,68-83-66,1 0 0,-1 0 0,1 0 0,0 0 0,1 1 0,-1-1 0,0 1 0,1-1 0,0 1 0,0 0 0,0-1-1,0 1 1,1 0 0,-1 0 0,1 6 0,1-8 6,-1 0 0,1-1 0,-1 1 0,1 0 0,0 0-1,0 0 1,0 0 0,0-1 0,0 1 0,1 0 0,-1-1-1,0 1 1,1-1 0,-1 0 0,1 1 0,-1-1 0,1 0 0,0 0-1,0 0 1,2 1 0,5 2 48,1-1 1,0 0-1,0-1 0,1 0 0,-1 0 1,0-1-1,17-1 0,-17 0-69,24-3-92,-33 2 85,0 1-1,1-1 1,-1 0-1,0 0 1,0 1-1,0-1 1,0 0-1,0 0 1,-1 0-1,1 0 1,0 0-1,0-1 1,-1 1 0,1 0-1,0 0 1,-1 0-1,1-1 1,-1 1-1,0 0 1,1 0-1,-1-1 1,0 1-1,0 0 1,0-3-1,1 0-62,-1 0 0,1 0 0,-1 0 0,0-1 0,0 1 0,-1 0 0,1 0 0,-1 0 0,0-1 0,0 1 0,0 0 0,-1 0 0,0 0 0,1 1 0,-1-1 0,0 0 0,-1 1 0,-4-7 0,1 5-168,0 1-1,0-1 1,-1 1 0,1 1 0,-1-1 0,0 1 0,0 0-1,0 1 1,-14-4 0,-16 1-2606,28 5-1480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16.165"/>
    </inkml:context>
    <inkml:brush xml:id="br0">
      <inkml:brushProperty name="width" value="0.05" units="cm"/>
      <inkml:brushProperty name="height" value="0.05" units="cm"/>
      <inkml:brushProperty name="color" value="#008C3A"/>
    </inkml:brush>
  </inkml:definitions>
  <inkml:trace contextRef="#ctx0" brushRef="#br0">253 1 18793,'0'0'3825,"-24"21"-3697,3-3-101,2-3-4,0 2 0,1-1 1,1 2-1,1 1 1,0 0-1,1 1 0,-15 27 1,19-22 0,1 0-1,2 1 1,0 0 0,2 1 0,0-1 0,2 1-1,1 0 1,2 0 0,0 0 0,2 0 0,1 0 0,5 28-1,-3-41-22,0 1-1,1-1 1,0 0-1,1 0 1,1-1 0,0 0-1,1 0 1,0-1-1,1 0 1,0 0-1,1-1 1,0 0-1,1-1 1,22 17-1,-11-11-29,1-1 0,1 0 0,1-2 0,0-1 0,0-1 0,1-1 0,29 7 0,-29-13-262,-25-4 323,-3-7-5,-29-33-2196,10 13-2067</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16.538"/>
    </inkml:context>
    <inkml:brush xml:id="br0">
      <inkml:brushProperty name="width" value="0.05" units="cm"/>
      <inkml:brushProperty name="height" value="0.05" units="cm"/>
      <inkml:brushProperty name="color" value="#008C3A"/>
    </inkml:brush>
  </inkml:definitions>
  <inkml:trace contextRef="#ctx0" brushRef="#br0">13 22 18168,'0'0'3959,"-2"-4"-3697,1 2-225,-5-11-38,4 11-48,0 9-7,3-4 55,0 0 1,-1 1-1,1-1 1,1 0 0,-1 0-1,0 0 1,1 0-1,-1 0 1,1-1 0,0 1-1,0 0 1,0-1-1,0 1 1,4 2 0,43 38 67,-28-25-43,-6-5-152,-4-2 130,0-1 0,1 0 0,25 15 0,-34-23-294,1 0 0,-1 0-1,0-1 1,1 0-1,-1 1 1,1-1 0,-1 0-1,1-1 1,0 1-1,-1-1 1,1 0 0,0 0-1,0 0 1,-1 0-1,1 0 1,0-1 0,-1 0-1,1 1 1,-1-2-1,1 1 1,6-3 0,22-19-4948</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16.893"/>
    </inkml:context>
    <inkml:brush xml:id="br0">
      <inkml:brushProperty name="width" value="0.05" units="cm"/>
      <inkml:brushProperty name="height" value="0.05" units="cm"/>
      <inkml:brushProperty name="color" value="#008C3A"/>
    </inkml:brush>
  </inkml:definitions>
  <inkml:trace contextRef="#ctx0" brushRef="#br0">202 14 5987,'0'0'14726,"0"-13"-14613,-1 16-117,0 0 0,0 0 0,0-1 1,-1 1-1,1 0 0,-1-1 0,0 1 1,0-1-1,1 1 0,-2-1 0,1 0 1,0 0-1,-4 3 0,-42 33 88,41-32-83,-97 73 4,102-77 58,0 0 1,1 0-1,0 0 1,-1 0-1,1 0 0,0 1 1,0-1-1,0 0 1,0 1-1,1-1 1,-1 0-1,1 1 1,-1-1-1,1 1 0,0 4 1,1 49-171,0-30 215,-1-10-89,0 1 0,1 0-1,1 0 1,0 0 0,2-1-1,7 26 1,-11-41-20,0 0-1,1 1 1,-1-1 0,0 0-1,0 0 1,1 0 0,-1 0-1,1 0 1,-1 0 0,1 0-1,-1 0 1,1 0 0,0 0 0,0 0-1,-1-1 1,1 1 0,0 0-1,0 0 1,0-1 0,1 2-1,10-20-1232,-3 1-108,8-15-2489</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17.364"/>
    </inkml:context>
    <inkml:brush xml:id="br0">
      <inkml:brushProperty name="width" value="0.05" units="cm"/>
      <inkml:brushProperty name="height" value="0.05" units="cm"/>
      <inkml:brushProperty name="color" value="#008C3A"/>
    </inkml:brush>
  </inkml:definitions>
  <inkml:trace contextRef="#ctx0" brushRef="#br0">34 46 16183,'0'0'5443,"0"7"-5414,14 124 15,1-55 174,-15-94-218,0 1 1,-1 0-1,0-1 1,-2 1 0,0 0-1,-1 0 1,0 1-1,-12-28 1,7 26-31,5 13 50,1-1 0,1 1 0,-1-1 1,1 0-1,0 0 0,0 0 0,-1-10 0,8 15-44,1 0 0,0 0 0,0 0 0,0 1 1,12 0-1,-16 0 15,46 0-154,53 0-5135,-76 0 1152</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17.739"/>
    </inkml:context>
    <inkml:brush xml:id="br0">
      <inkml:brushProperty name="width" value="0.05" units="cm"/>
      <inkml:brushProperty name="height" value="0.05" units="cm"/>
      <inkml:brushProperty name="color" value="#008C3A"/>
    </inkml:brush>
  </inkml:definitions>
  <inkml:trace contextRef="#ctx0" brushRef="#br0">92 0 9524</inkml:trace>
  <inkml:trace contextRef="#ctx0" brushRef="#br0" timeOffset="1">92 0 9524,'-91'110'5283,"115"-110"-4339,26 0-544,12 0 81,0 0-481,-12 0-257,4 0-1023,-17 0-2338</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18.092"/>
    </inkml:context>
    <inkml:brush xml:id="br0">
      <inkml:brushProperty name="width" value="0.05" units="cm"/>
      <inkml:brushProperty name="height" value="0.05" units="cm"/>
      <inkml:brushProperty name="color" value="#008C3A"/>
    </inkml:brush>
  </inkml:definitions>
  <inkml:trace contextRef="#ctx0" brushRef="#br0">1 13 13046,'0'0'6531,"49"0"-6563,-20 0-48,4 0 64,9 0-272,8-2-1425,-9-3-432,-4-1-1569</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18.444"/>
    </inkml:context>
    <inkml:brush xml:id="br0">
      <inkml:brushProperty name="width" value="0.05" units="cm"/>
      <inkml:brushProperty name="height" value="0.05" units="cm"/>
      <inkml:brushProperty name="color" value="#008C3A"/>
    </inkml:brush>
  </inkml:definitions>
  <inkml:trace contextRef="#ctx0" brushRef="#br0">155 149 14599,'0'0'2948,"-26"15"-2812,-79 47-115,104-61-21,-1-1 0,1 1 0,-1 0-1,1-1 1,0 1 0,0 0 0,-1 0 0,1 0 0,0 0-1,0 0 1,0 0 0,0 0 0,0 1 0,0-1 0,0 0-1,1 1 1,-1-1 0,0 0 0,1 1 0,-1-1 0,1 1-1,-1-1 1,1 1 0,0-1 0,0 1 0,-1 2 0,2-3 0,0 1 1,0-1 0,0 0 0,0 1 0,0-1-1,0 0 1,1 0 0,-1 0 0,0 0 0,1 0-1,-1 0 1,0 0 0,1-1 0,1 2 0,2 1 10,52 26 104,-44-24-99,-1 1 0,1 0 0,-1 1 0,0 0 0,-1 1 0,0 0 0,0 0 0,13 16 0,-22-23-12,-1 0 1,0 0 0,0 0 0,0 0 0,-1 0 0,1 1 0,0-1-1,0 0 1,-1 1 0,1-1 0,0 0 0,-1 1 0,0-1 0,1 1-1,-1-1 1,0 1 0,1-1 0,-1 1 0,0-1 0,0 1 0,0-1-1,-1 1 1,1-1 0,0 1 0,-1-1 0,1 0 0,0 1 0,-1-1-1,0 1 1,1-1 0,-1 0 0,0 0 0,0 1 0,1-1 0,-1 0 0,0 0-1,0 0 1,-1 0 0,1 0 0,0 0 0,0 0 0,0 0 0,-1 0-1,1-1 1,0 1 0,-1 0 0,1-1 0,0 1 0,-3 0 0,-8 2 211,-1 0 1,1 0 0,-1-1-1,-20 1 1,21-3 49,-62 4 487,71-4-577,3-1-334,1 1 1,-1-1-1,0 0 0,0 1 1,0-1-1,1 1 1,-1-1-1,0 0 0,1 1 1,-1-1-1,1 1 0,-1-1 1,0 1-1,1-1 1,-1 1-1,1-1 0,-1 1 1,1-1-1,0 1 1,-1 0-1,1-1 0,-1 1 1,1 0-1,0-1 1,-1 1-1,2 0 0,27-11-5124</inkml:trace>
  <inkml:trace contextRef="#ctx0" brushRef="#br0" timeOffset="1">404 0 19177,'0'0'2494,"34"20"-2427,113 71-8,-131-81-47,-1 1-1,0 0 1,0 1 0,-1 1 0,0 0 0,-2 1 0,23 31 0,-29-35-2,0 1 1,-1 0-1,-1 1 0,0-1 0,0 1 1,-1 0-1,-1 0 0,0 0 1,0 0-1,-1 1 0,-1 12 0,0-16-8,0-1 0,-1 1 0,0-1 0,0 0 0,-1 0 0,0 0-1,-1 0 1,0 0 0,0 0 0,0 0 0,-1-1 0,0 0 0,-8 11 0,2-6-4,-1 0 0,-1-1 0,0-1 0,0 1 0,-1-2 1,-16 10-1,-21 9 99,-2-2 0,0-3 0,-92 29 1,78-30 84,59-20-292,9-3-61,14-7-597,-9 5 245,42-19-3633</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29.483"/>
    </inkml:context>
    <inkml:brush xml:id="br0">
      <inkml:brushProperty name="width" value="0.05" units="cm"/>
      <inkml:brushProperty name="height" value="0.05" units="cm"/>
      <inkml:brushProperty name="color" value="#008C3A"/>
    </inkml:brush>
  </inkml:definitions>
  <inkml:trace contextRef="#ctx0" brushRef="#br0">164 86 10421,'0'0'11517,"0"-14"-11063,4-58 861,-15 93-1258,8-18-53,-13 18-11,1-5 10,1 1-1,1 1 1,1 0-1,0 1 1,1 0-1,2 1 1,-10 24 0,10-10-2,1 0 0,2 1 0,1 0 0,2 0 0,2 0 0,1 1 0,5 40 0,-4-61-7,1-1 0,1 1 0,1-1 0,0 0 0,1 0 0,0 0 1,1 0-1,1-1 0,0 0 0,0-1 0,19 23 0,-13-20-43,2 0-1,0-1 0,0-1 0,1-1 1,1 0-1,0-1 0,35 17 1,-13-12-328,1-1 0,1-3 1,0-1-1,1-1 0,0-3 0,0-2 1,75 1-1,-122-12-197,-31-7-1117,-13-3-1817</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30.097"/>
    </inkml:context>
    <inkml:brush xml:id="br0">
      <inkml:brushProperty name="width" value="0.05" units="cm"/>
      <inkml:brushProperty name="height" value="0.05" units="cm"/>
      <inkml:brushProperty name="color" value="#008C3A"/>
    </inkml:brush>
  </inkml:definitions>
  <inkml:trace contextRef="#ctx0" brushRef="#br0">1 4 17608,'0'0'2775,"18"14"-2535,51 44-153,10 7 29,-77-64-162,1 0 0,-1 0 0,1-1 0,0 1 0,0-1 0,-1 1 0,1-1 0,0 0 0,-1 0 0,1 0 0,0 0 0,0-1 0,-1 1 0,1-1 0,0 0 0,-1 1 0,1-1 1,-1 0-1,1-1 0,-1 1 0,1 0 0,-1-1 0,0 1 0,2-3 0,56-45-284,-55 45 341,59-72 899,-94 110-753,-26 9-98,55-40-56,0 0-1,1 0 1,-1 0-1,1 0 1,-1 1-1,1-1 1,0 0-1,0 0 1,0 0-1,0 1 1,2 3-1,-2 5-3,1 35 175,-1 15 86,-8 77 0,7-123-2170,1-30-1156</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30.472"/>
    </inkml:context>
    <inkml:brush xml:id="br0">
      <inkml:brushProperty name="width" value="0.05" units="cm"/>
      <inkml:brushProperty name="height" value="0.05" units="cm"/>
      <inkml:brushProperty name="color" value="#008C3A"/>
    </inkml:brush>
  </inkml:definitions>
  <inkml:trace contextRef="#ctx0" brushRef="#br0">0 113 18761,'0'0'987,"6"21"-833,54 154 105,-46-143-86,-14-57 253,-1-9-424,1 2 37,1 0 66,-2 1-1,0-1 1,-3 0 0,-7-36-1,10 67-92,0 0 0,1-1 0,-1 1 0,1-1-1,-1 1 1,1-1 0,0 1 0,-1-1 0,1 0 0,0 1-1,0-1 1,0 1 0,0-1 0,1 1 0,-1-1-1,0 1 1,0-1 0,1 0 0,-1 1 0,1 0-1,0-1 1,-1 1 0,1-1 0,0 1 0,0 0-1,0-1 1,0 1 0,0 0 0,0 0 0,0 0 0,0 0-1,3-2 1,1 2-29,0-1 0,0 1 0,1 0 0,-1 1 0,0-1 0,1 1 0,-1 0 0,6 1 0,10-1-76,121 0-1825,-140 0 1858,-1-1-33,0 1 0,0 0 0,-1 0 0,1-1 0,0 1 1,0 0-1,-1 0 0,1 0 0,0 0 0,0 0 0,0 0 0,-1 0 0,1 1 0,0-1 0,0 0 0,0 0 0,-1 1 0,1-1 1,0 0-1,0 1 0,-1-1 0,1 0 0,0 1 0,-1-1 0,1 1 0,-1-1 0,1 1 0,-1 0 0,1-1 0,-1 1 0,1 0 0,-1-1 1,1 1-1,-1 0 0,0-1 0,1 1 0,-1 0 0,0 1 0,1 11-4184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53.855"/>
    </inkml:context>
    <inkml:brush xml:id="br0">
      <inkml:brushProperty name="width" value="0.05" units="cm"/>
      <inkml:brushProperty name="height" value="0.05" units="cm"/>
    </inkml:brush>
  </inkml:definitions>
  <inkml:trace contextRef="#ctx0" brushRef="#br0">0 0 16712</inkml:trace>
  <inkml:trace contextRef="#ctx0" brushRef="#br0" timeOffset="1">0 0 16712,'212'134'4530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30.812"/>
    </inkml:context>
    <inkml:brush xml:id="br0">
      <inkml:brushProperty name="width" value="0.05" units="cm"/>
      <inkml:brushProperty name="height" value="0.05" units="cm"/>
      <inkml:brushProperty name="color" value="#008C3A"/>
    </inkml:brush>
  </inkml:definitions>
  <inkml:trace contextRef="#ctx0" brushRef="#br0">0 0 13094</inkml:trace>
  <inkml:trace contextRef="#ctx0" brushRef="#br0" timeOffset="1">0 0 13094,'46'129'5106,"-9"-129"-5010,9 0-48,3 0-48,-12 0-784,-8 0-1297,-8 6-544,-17 5-2273</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31.172"/>
    </inkml:context>
    <inkml:brush xml:id="br0">
      <inkml:brushProperty name="width" value="0.05" units="cm"/>
      <inkml:brushProperty name="height" value="0.05" units="cm"/>
      <inkml:brushProperty name="color" value="#008C3A"/>
    </inkml:brush>
  </inkml:definitions>
  <inkml:trace contextRef="#ctx0" brushRef="#br0">0 8 4274,'0'0'13510,"211"2"-13046,-153-2-320,-8 0-144,-4 0-480,-5 0-208,-4-2-1169,-4-5-2209</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31.560"/>
    </inkml:context>
    <inkml:brush xml:id="br0">
      <inkml:brushProperty name="width" value="0.05" units="cm"/>
      <inkml:brushProperty name="height" value="0.05" units="cm"/>
      <inkml:brushProperty name="color" value="#008C3A"/>
    </inkml:brush>
  </inkml:definitions>
  <inkml:trace contextRef="#ctx0" brushRef="#br0">132 0 15815,'0'0'1833,"-21"14"-1553,-65 47-141,84-60-136,1 0 0,-1 1 0,0-1 0,1 0 0,-1 1 0,1 0 0,-1-1 0,1 1 0,0 0 0,-1-1 0,1 1 0,0 0 0,0 0 0,0 0 0,1 0 0,-1 0 0,0 0 0,1 0 0,0 1 0,-1-1 0,1 0 0,0 0 0,0 0 0,0 0 0,0 1 0,1-1 0,-1 0 0,0 0 0,1 0 0,0 0 0,0 2 1,2 0-3,-1 0 0,1 0 0,0-1 0,0 1 0,1-1 0,-1 0 0,1 0 0,-1 0 0,8 4 0,57 27 24,-54-29-3,-1 1 0,1 1 0,-2 0 0,1 0 0,-1 1 0,22 19-1,-33-26-21,0-1 0,0 1 0,0 0-1,0 0 1,0 0 0,0 0-1,0 0 1,0 0 0,0 0 0,-1 0-1,1 0 1,0 0 0,-1 0-1,1 1 1,-1-1 0,1 0 0,-1 0-1,0 1 1,1-1 0,-1 0-1,0 1 1,0-1 0,0 0 0,0 1-1,0-1 1,0 0 0,0 1-1,-1-1 1,1 0 0,0 1 0,-1-1-1,1 0 1,-1 0 0,1 0-1,-1 1 1,0-1 0,1 0 0,-1 0-1,0 0 1,0 0 0,0 0 0,0 0-1,0 0 1,0-1 0,0 1-1,0 0 1,0 0 0,0-1 0,0 1-1,-1-1 1,0 1 0,-9 3 101,1 0 0,-1-1 0,1 0 0,-20 1 0,25-3-2,-29 3 1148,-52-2 0,85-2-1089,16-2-5112,8-7-865</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31.919"/>
    </inkml:context>
    <inkml:brush xml:id="br0">
      <inkml:brushProperty name="width" value="0.05" units="cm"/>
      <inkml:brushProperty name="height" value="0.05" units="cm"/>
      <inkml:brushProperty name="color" value="#008C3A"/>
    </inkml:brush>
  </inkml:definitions>
  <inkml:trace contextRef="#ctx0" brushRef="#br0">63 1 17480,'0'0'3988,"13"6"-3915,32 15 17,-1 3 0,-1 1 1,-1 1-1,52 45 0,-80-58-56,0 1 0,-1 0 0,0 1 0,-1 0 0,-1 1 0,14 25 0,-20-30-24,0-1-1,-1 1 1,0 0 0,-1 0 0,0 0 0,-1 0-1,0 0 1,-1 1 0,0-1 0,-1 0-1,0 1 1,-3 12 0,1-13 3,-1-1 0,0 0 1,-1 0-1,0 0 0,0-1 1,-1 1-1,-1-1 0,1 0 0,-2 0 1,1-1-1,-1 0 0,0 0 0,-1 0 1,0-1-1,-10 7 0,-18 12 39,0-1 0,-53 25 0,68-38-12,-170 82 542,188-93-420,3-12-1618,0-8-1372</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34.731"/>
    </inkml:context>
    <inkml:brush xml:id="br0">
      <inkml:brushProperty name="width" value="0.05" units="cm"/>
      <inkml:brushProperty name="height" value="0.05" units="cm"/>
      <inkml:brushProperty name="color" value="#008C3A"/>
    </inkml:brush>
  </inkml:definitions>
  <inkml:trace contextRef="#ctx0" brushRef="#br0">1 60 7764,'0'0'6389,"19"0"-3270,596 1-3628,859-4 137,-626-11 218,-815 14 85,43 0 2582,-74-20-5595,11 10-1066,10-3-7111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05.909"/>
    </inkml:context>
    <inkml:brush xml:id="br0">
      <inkml:brushProperty name="width" value="0.05" units="cm"/>
      <inkml:brushProperty name="height" value="0.05" units="cm"/>
      <inkml:brushProperty name="color" value="#008C3A"/>
    </inkml:brush>
  </inkml:definitions>
  <inkml:trace contextRef="#ctx0" brushRef="#br0">9 128 13430,'0'0'7702,"-8"-16"-5535,7 13-2164,1 0 0,0 0 0,1 0 1,-1 0-1,1 0 0,-1 0 0,1 0 1,0 0-1,0 1 0,0-1 0,0 0 1,1 0-1,-1 1 0,1-1 0,-1 1 1,1-1-1,3-2 0,0 1-20,1-1-1,0 1 1,0 1-1,0-1 1,1 1-1,9-4 1,0 1-68,0 0 0,1 2 0,-1 0 1,1 1-1,0 0 0,0 1 0,0 1 0,29 2 1,-44-1 69,0 1 1,0-1 0,0 0 0,0 1 0,0-1 0,-1 1 0,1 0-1,0 0 1,0 0 0,-1 0 0,1 0 0,0 0 0,-1 0-1,1 0 1,-1 1 0,0-1 0,1 1 0,-1-1 0,2 3-1,0 1 13,0 0 0,-1 1 0,0-1 0,0 0 0,0 1 0,2 9-1,-1 8-90,0-1-1,-2 35 1,-1-54 55,0-3-156,6 0 146,0-1 0,0 0 1,0-1-1,0 0 1,0 1-1,0-2 1,-1 1-1,1-1 1,-1 0-1,0 0 0,0 0 1,0-1-1,0 1 1,0-1-1,7-9 1,3-3 72,-1-1 0,24-37 0,-38 54-21,1 0-1,-1 0 1,1 1 0,-1-1 0,1 0-1,-1 0 1,0 1 0,1-1 0,-1 0-1,1 1 1,-1-1 0,0 0 0,1 1-1,-1-1 1,0 1 0,1-1 0,-1 1-1,0-1 1,0 0 0,0 1 0,1-1-1,-1 1 1,0-1 0,0 1 0,0-1-1,0 1 1,0-1 0,0 1 0,0-1-1,0 1 1,0-1 0,0 1 0,0 0 0,0-1-1,0 1 1,4 27-72,2 31 74,-4-1 0,-7 100 0,4-154-10,0 0 0,0 0-1,0 0 1,-1 0 0,1-1-1,-1 1 1,0 0-1,0-1 1,0 1 0,-1-1-1,1 0 1,-1 0 0,0 0-1,0 0 1,0 0 0,0-1-1,0 1 1,0-1 0,-1 0-1,0 0 1,1 0 0,-1 0-1,0-1 1,0 0 0,1 1-1,-1-2 1,-8 2-1,-7 2 165,0-2 0,0-1 0,0 0 0,-33-3 0,44 1-63,-1-1-1,1 0 1,0 0 0,0-1 0,-14-6-1,18 8-70,0-1 0,0 0 0,0-1 0,0 1 0,1-1 0,-1 1 0,1-1 0,0 0 0,-1 0 0,2-1 0,-1 1 0,0-1 0,-3-4 0,6 7-49,0 1 0,0 0-1,0-1 1,-1 1 0,1-1-1,0 1 1,0-1 0,0 1-1,0-1 1,0 1-1,0-1 1,0 1 0,0-1-1,0 1 1,0-1 0,0 1-1,0-1 1,0 1 0,0-1-1,0 1 1,0-1-1,1 1 1,-1 0 0,0-1-1,0 1 1,1-1 0,-1 1-1,0-1 1,1 1 0,-1 0-1,0-1 1,1 1-1,-1 0 1,0-1 0,1 1-1,-1 0 1,1 0 0,-1-1-1,1 1 1,-1 0 0,0 0-1,1 0 1,-1 0 0,1-1-1,-1 1 1,1 0-1,-1 0 1,2 0 0,29 0-2788,-23 1 1471,41-1-3785</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06.463"/>
    </inkml:context>
    <inkml:brush xml:id="br0">
      <inkml:brushProperty name="width" value="0.05" units="cm"/>
      <inkml:brushProperty name="height" value="0.05" units="cm"/>
      <inkml:brushProperty name="color" value="#008C3A"/>
    </inkml:brush>
  </inkml:definitions>
  <inkml:trace contextRef="#ctx0" brushRef="#br0">36 173 1521,'0'0'15588,"12"-17"-14969,6-8-220,-2 4 209,-1 0 0,22-41-1,-36 61-568,-1 0-1,1 1 0,-1-1 0,1 0 0,-1 1 0,1-1 0,-1 0 0,0 0 0,1 1 1,-1-1-1,0 0 0,0 0 0,1 0 0,-1 0 0,0 1 0,0-1 0,0 0 0,0 0 1,0 0-1,0 0 0,0 1 0,0-1 0,-1 0 0,1 0 0,0 0 0,0 1 0,-1-1 1,1 0-1,-1-1 0,-1 2-28,1 0 0,0-1 0,0 1 1,-1 0-1,1 0 0,0 0 0,-1 0 1,1 0-1,0 0 0,0 0 0,-1 1 0,1-1 1,0 0-1,0 1 0,-1-1 0,0 2 1,-50 25-109,47-25 95,1 1 0,0 0 0,0 0 1,0 1-1,0-1 0,0 1 0,1 0 1,-1-1-1,1 2 0,0-1 0,0 0 1,1 1-1,-1-1 0,1 1 0,0 0 1,1-1-1,-1 1 0,1 0 0,0 0 0,0 0 1,0 0-1,0 1 0,1-1 0,0 0 1,0 0-1,1 0 0,0 0 0,1 9 1,-1-11-1,1 0 0,-1-1 0,0 1 0,1 0 0,0-1 1,-1 1-1,1-1 0,0 1 0,0-1 0,0 0 0,1 0 0,-1 0 1,0 0-1,1 0 0,-1-1 0,1 1 0,0-1 0,-1 1 0,1-1 1,5 1-1,60 16-475,-66-17 455,12 2-33,1 0 0,0-1-1,0-1 1,0 0 0,0-1 0,0 0-1,0-1 1,-1-1 0,1-1-1,0 0 1,-1 0 0,1-2-1,-1 0 1,0 0 0,0-2-1,-1 1 1,0-2 0,12-8 0,6-10 346,29-20 273,-56 43-518,1 0 0,-1 0-1,1 1 1,0 0-1,0 0 1,0 0 0,0 0-1,0 1 1,0 0 0,9-1-1,-13 2-52,1 0-1,-1 1 1,1-1 0,-1 1-1,0-1 1,1 1-1,-1-1 1,0 1 0,0 0-1,1-1 1,-1 1-1,0 0 1,0 0 0,0 0-1,0 0 1,0 0-1,0 0 1,0 0 0,0 1-1,-1-1 1,1 0-1,0 0 1,-1 1 0,1-1-1,-1 0 1,1 1-1,-1 1 1,9 41-14,-9-40 15,1 3 9,0 0 0,-1 1 0,0-1 1,-1 0-1,1 1 0,-2-1 0,1 0 0,-1 0 0,0 0 0,-3 9 1,3-13 35,1 0 1,-1 0 0,0 0 0,0 0 0,0-1 0,0 1 0,0-1 0,-1 1 0,1-1 0,-1 0 0,1 0-1,-1 0 1,0 0 0,0 0 0,0-1 0,0 0 0,0 1 0,0-1 0,0 0 0,-1 0 0,1-1 0,0 1-1,0-1 1,-1 1 0,-4-1 0,7 0-9,0-1 0,1 1 0,-1 0 0,1 0 0,-1-1 0,0 1 0,1 0 0,-1-1 0,1 1 0,-1-1 0,1 1 0,-1 0 0,1-1 0,-1 1-1,1-1 1,0 1 0,-1-1 0,1 0 0,0 1 0,-1-1 0,1 1 0,0-1 0,0 0 0,-1 1 0,1-1 0,0 1 0,0-1 0,0 0 0,0 1 0,0-2 0,-1-24-1751,1 22 411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08.794"/>
    </inkml:context>
    <inkml:brush xml:id="br0">
      <inkml:brushProperty name="width" value="0.05" units="cm"/>
      <inkml:brushProperty name="height" value="0.05" units="cm"/>
      <inkml:brushProperty name="color" value="#008C3A"/>
    </inkml:brush>
  </inkml:definitions>
  <inkml:trace contextRef="#ctx0" brushRef="#br0">8 127 12470,'0'0'8756,"-7"4"-8315,7-4-430,0 0 0,0 0 0,0 0 0,0 0 0,0 0 0,0 0 0,0 0 0,0 0 0,1 1 0,-1-1 0,0 0 0,0 0 0,0 0 0,0 0 0,0 0 0,0 0 0,0 0 0,0 0 0,0 0 0,0 0 0,0 1 0,0-1 0,0 0 0,0 0 0,0 0 0,0 0 0,0 0 0,0 0 0,0 0-1,0 0 1,0 0 0,0 1 0,0-1 0,0 0 0,0 0 0,0 0 0,-1 0 0,1 0 0,0 0 0,0 0 0,0 0 0,0 0 0,0 0 0,0 0 0,0 0 0,0 1 0,0-1 0,13 0-33,547-19-1207,-559 19 1190,0 0 1,0 0 0,0 0-1,0 0 1,0 0-1,0-1 1,0 1 0,0 0-1,0-1 1,0 1-1,0-1 1,0 1-1,0-1 1,0 1 0,0-1-1,-1 0 1,1 1-1,0-1 1,0 0-1,-1 1 1,1-1 0,0 0-1,-1 0 1,1 0-1,-1 0 1,1 0 0,-1 0-1,1 0 1,-1 0-1,0 0 1,1 0-1,-1 0 1,0 0 0,0 0-1,0 0 1,0 0-1,0 0 1,0 0-1,0 0 1,0 0 0,0 0-1,-1 0 1,1 0-1,-1-2 1,0-10 86,1 10 2,0 0 1,-1-1-1,0 1 0,0 0 0,0 0 0,0 0 1,-1 0-1,1 0 0,-1 0 0,0 0 0,1 1 1,-1-1-1,-1 1 0,1-1 0,0 1 0,0 0 1,-1 0-1,0 0 0,1 0 0,-1 0 0,0 0 1,-5-2-1,-2-2 308,57 27-279,-36-17-56,-1 0 0,0 1 0,0-1 0,12 10 0,-20-13-19,0 1-1,1 0 0,-1 0 0,0 1 0,0-1 1,0 0-1,0 1 0,-1-1 0,1 1 0,-1-1 0,1 1 1,-1 0-1,0 0 0,0-1 0,0 1 0,0 0 1,-1 0-1,1 0 0,-1 0 0,0 5 0,1-5 1,-1 1-1,0-1 0,-1 1 1,1-1-1,-1 1 0,1-1 1,-1 1-1,0-1 0,0 1 1,0-1-1,-1 0 0,1 0 1,-1 0-1,-4 6 1,1-4-24,-1 0 1,0 0-1,0-1 1,0 1 0,-1-2-1,-6 4 1,-69 36-3785,72-37 311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09.658"/>
    </inkml:context>
    <inkml:brush xml:id="br0">
      <inkml:brushProperty name="width" value="0.05" units="cm"/>
      <inkml:brushProperty name="height" value="0.05" units="cm"/>
      <inkml:brushProperty name="color" value="#008C3A"/>
    </inkml:brush>
  </inkml:definitions>
  <inkml:trace contextRef="#ctx0" brushRef="#br0">49 64 16936,'0'0'1707,"-1"6"-1739,0-2 34,-1 0-1,1 0 0,-1 0 1,1-1-1,-1 1 0,0 0 1,-1-1-1,1 1 0,-1-1 1,1 0-1,-1 0 0,0 0 1,0 0-1,0 0 0,-1-1 1,1 0-1,-4 3 0,13-11 32,1 0-1,-1-1 0,0 0 1,-1 0-1,0 0 0,0-1 1,0 0-1,-1 0 1,0 0-1,-1 0 0,0 0 1,0-1-1,-1 1 0,3-18 1,-6 49 1456,-1 10-1387,1-1 1,2 0-1,1 1 0,11 55 1,23 23-1837,-35-110 1593,-1 0 0,0-1 0,1 1 0,-1 0 0,0-1 0,0 1 1,1 0-1,-1-1 0,0 1 0,0 0 0,0-1 0,0 1 0,0 0 1,0 0-1,0-1 0,0 1 0,0 0 0,0 0 0,0-1 0,0 1 1,-1 0-1,1-1 0,0 1 0,-1 0 0,1-1 0,0 1 1,-1 0-1,1-1 0,-1 1 0,1-1 0,-1 1 0,1-1 0,-1 1 1,1-1-1,-2 1 0,-27 4-106,2-1 4025,35-4-3415,154-14-1938,-74 4-1412,-64 8 351</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07.602"/>
    </inkml:context>
    <inkml:brush xml:id="br0">
      <inkml:brushProperty name="width" value="0.05" units="cm"/>
      <inkml:brushProperty name="height" value="0.05" units="cm"/>
      <inkml:brushProperty name="color" value="#008C3A"/>
    </inkml:brush>
  </inkml:definitions>
  <inkml:trace contextRef="#ctx0" brushRef="#br0">1 9 13318,'0'0'7876,"30"9"-6609,-22-5-1269,0 0 0,-1 0 0,0 0 1,0 1-1,0 0 0,0 1 0,-1-1 0,0 1 1,0 1-1,0-1 0,-1 1 0,0 0 0,5 9 0,-5-6-18,-1 0-1,0 1 0,0 0 0,-1 0 0,-1 0 0,1 0 0,-2 0 0,0 0 0,0 17 0,0-34 22,-1 0 0,1 0 0,1 0-1,-1-1 1,1 2 0,0-1 0,1 0 0,-1 0 0,1 1-1,0-1 1,1 1 0,-1 0 0,1 0 0,0 0 0,8-7-1,8-6-5,0 1 0,31-21 0,-45 34 5,3-2-1,-5 3 0,-1 0 0,1 0-1,0 1 1,0-1 0,0 1 0,0 0 0,0 0-1,0 1 1,0-1 0,1 1 0,-1 0 0,6-1 0,-6 24-93,2 38 57,-5-44 47,0-1 0,1 0-1,1 0 1,0 1 0,6 14-1,-8-29-9,-1 1 0,1 0-1,1-1 1,-1 1-1,0-1 1,0 0-1,0 1 1,1-1-1,-1 0 1,1 0-1,-1 0 1,1 0-1,-1 0 1,1 0 0,0 0-1,-1 0 1,1-1-1,0 1 1,0-1-1,0 1 1,-1-1-1,4 1 1,46-1-105,-33 0-25,-8-1-73,1 1-1,-1-1 1,1-1-1,-1 0 1,1-1 0,-1 0-1,0 0 1,0-1 0,-1 0-1,14-8 1,-18 9 209,-1 0 0,1 0 0,-1-1 0,0 1 0,0-1 1,0 0-1,0 0 0,-1 0 0,1-1 0,-1 1 0,0-1 0,-1 1 1,1-1-1,-1 0 0,0 0 0,0-1 0,0 1 0,-1 0 0,0 0 0,0-1 1,0-10-1,0 27 242,0 0-1,1 0 1,0-1 0,0 1 0,1-1 0,0 1 0,1-1 0,0 0 0,1 0 0,9 14-1,-11-19-252,0-1 1,0 0-1,0 0 0,0 0 0,1-1 0,-1 1 0,1-1 0,0 0 0,0 0 0,0 0 0,1 0 0,-1-1 0,1 1 0,-1-1 0,1-1 0,0 1 0,0 0 0,0-1 0,0 0 0,0-1 0,0 1 0,0-1 0,0 0 0,0 0 0,0 0 1,0-1-1,9-1 0,-8 0 8,-1 0 0,0 0 1,1-1-1,-1 0 0,0 0 1,0 0-1,0 0 0,-1-1 1,1 1-1,-1-1 0,0-1 1,0 1-1,0 0 0,-1-1 1,1 0-1,-1 0 0,0 0 1,-1 0-1,1 0 0,-1-1 1,0 1-1,0-1 0,1-8 0,1-4 4,-1 0-1,-1-1 0,0 1 0,-2-1 0,0 1 0,-3-22 0,3 39-9,-1 0 0,0-1 0,0 1 0,0 0 0,0 0 0,0 0 0,0 0 0,0 0 0,0 0 0,0 0 0,0 0 1,0 0-1,-1 0 0,1 0 0,0 1 0,-1-1 0,1 1 0,0-1 0,-1 1 0,1-1 0,-1 1 0,1 0 0,-1 0 0,1-1 0,-1 1 0,1 0 0,-3 1 0,-53-1-9,43 1 3,7-1 44,0 0 1,0 1-1,0 0 0,0 0 0,0 0 1,0 1-1,-9 4 0,14-5-202,0 0 0,0 0 0,0 0 0,1 0 0,-1 1 0,0-1 1,0 1-1,1-1 0,-1 1 0,1 0 0,0-1 0,-1 1 0,1 0 0,0 0 0,0 0 0,0 0 1,0 0-1,0 0 0,1 0 0,-1 0 0,1 1 0,-1-1 0,1 0 0,0 0 0,0 5 0,0 0-5315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58.438"/>
    </inkml:context>
    <inkml:brush xml:id="br0">
      <inkml:brushProperty name="width" value="0.05" units="cm"/>
      <inkml:brushProperty name="height" value="0.05" units="cm"/>
      <inkml:brushProperty name="color" value="#FF0066"/>
    </inkml:brush>
  </inkml:definitions>
  <inkml:trace contextRef="#ctx0" brushRef="#br0">96 44 12950,'0'0'8310,"-34"-31"-6549,22 19-853,11 14-477,2 23-548,-4 43 104,-16 89 0,15-127 18,-20 41-1953,34-78-4631</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10.408"/>
    </inkml:context>
    <inkml:brush xml:id="br0">
      <inkml:brushProperty name="width" value="0.05" units="cm"/>
      <inkml:brushProperty name="height" value="0.05" units="cm"/>
      <inkml:brushProperty name="color" value="#008C3A"/>
    </inkml:brush>
  </inkml:definitions>
  <inkml:trace contextRef="#ctx0" brushRef="#br0">211 85 5154,'0'0'10416,"-16"0"-10096,-8 1-162,0 0 1,1 2-1,-1 0 1,-36 11-1,57-13 21,-1-1 0,1 1 0,-1 0 0,1 0 0,0 1 0,-1-1-1,1 1 1,0-1 0,0 1 0,-4 3 0,44-4 2949,4-2-3819,599-14 400,-635 15 181,0 0 1,0-1-1,0 1 0,0-1 1,0 0-1,0-1 0,0 1 0,8-4 1,-12 4 96,0-1 1,1 1-1,-1 0 1,0-1-1,1 1 1,-1 0 0,0-1-1,0 0 1,0 1-1,-1-1 1,1 1-1,0-1 1,0 0 0,-1 0-1,1 1 1,-1-1-1,0 0 1,1 0-1,-1 0 1,0 0 0,0 1-1,0-1 1,0 0-1,-1 0 1,1 0-1,-1-1 1,0 0 26,0 1-1,0 0 1,0 0-1,0 1 1,0-1 0,-1 0-1,1 0 1,-1 0 0,1 1-1,-1-1 1,0 1 0,1 0-1,-1-1 1,0 1-1,-2-1 1,-32-18 511,30 16-266,30 12-234,-10-4-9,0 2 0,0 0-1,0 0 1,-1 1 0,15 11-1,-25-16-9,0-1 0,0 1 0,-1 0 0,1 1 0,-1-1-1,1 0 1,-1 1 0,0-1 0,0 1 0,0 0-1,0 0 1,-1-1 0,1 1 0,-1 1 0,1-1 0,-1 0-1,0 0 1,0 0 0,-1 0 0,1 1 0,-1-1-1,1 0 1,-1 1 0,0-1 0,0 1 0,-1-1 0,1 0-1,-1 0 1,0 1 0,-1 3 0,0-3-7,0-1-1,-1 1 1,1-1 0,-1 0-1,0 0 1,0 0 0,0 0-1,0-1 1,0 1 0,0-1-1,-1 0 1,-7 4 0,-55 22-869,37-16-1034,20-9-3007</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10.777"/>
    </inkml:context>
    <inkml:brush xml:id="br0">
      <inkml:brushProperty name="width" value="0.05" units="cm"/>
      <inkml:brushProperty name="height" value="0.05" units="cm"/>
      <inkml:brushProperty name="color" value="#008C3A"/>
    </inkml:brush>
  </inkml:definitions>
  <inkml:trace contextRef="#ctx0" brushRef="#br0">244 1 17912,'0'0'2994,"-3"2"-2757,-4 3-234,0-1 0,0 2 1,1-1-1,-1 1 0,1 0 0,0 0 0,1 1 1,0 0-1,0 0 0,0 0 0,1 0 0,-5 14 1,4-8 9,1 1 0,0 0 0,1 0 0,1 0 0,0 1 0,1 26 0,1-33-14,-1-1 9,1 1 1,0-1-1,1 0 0,0 0 0,0 1 1,0-1-1,4 11 0,-3-16-20,-1 1-1,1-1 1,-1 0 0,1 0 0,0 0-1,0 0 1,0-1 0,0 1-1,0 0 1,0-1 0,0 1-1,1-1 1,-1 0 0,1 0 0,-1 0-1,1 0 1,-1 0 0,1 0-1,-1-1 1,1 1 0,0-1 0,-1 0-1,1 0 1,4 0 0,8 1-47,0-1 1,0 0-1,0-2 0,0 1 1,-1-2-1,26-7 1,-35 9 69,-1-1 0,1 0 1,-1 0-1,0 0 0,0 0 0,1-1 1,-1 0-1,-1 0 0,1 0 0,0 0 0,-1 0 1,0-1-1,0 0 0,0 0 0,0 0 1,0 0-1,-1 0 0,0 0 0,0 0 1,0-1-1,0 1 0,-1-1 0,0 0 1,1 1-1,-1-7 0,0 5-5,0-1 0,-1 1 0,1-1-1,-2 0 1,1 1 0,-1-1 0,0 1 0,0-1 0,0 1-1,-1-1 1,0 1 0,-1 0 0,1 0 0,-1 0-1,0 0 1,-6-8 0,4 9-2,0 1 0,0-1 0,0 1 0,0 0 0,-1 1-1,0-1 1,1 1 0,-1 0 0,-1 0 0,1 1 0,0 0 0,-1 0 0,1 0 0,-1 1 0,1 0 0,-14-1 0,-145 1-1007,52 1-1772</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40.411"/>
    </inkml:context>
    <inkml:brush xml:id="br0">
      <inkml:brushProperty name="width" value="0.05" units="cm"/>
      <inkml:brushProperty name="height" value="0.05" units="cm"/>
      <inkml:brushProperty name="color" value="#008C3A"/>
    </inkml:brush>
  </inkml:definitions>
  <inkml:trace contextRef="#ctx0" brushRef="#br0">18 34 11733,'0'0'4314,"-3"-2"-4007,-12-8 19,30 10-511,12 1 170,550 0 1308,1250-13-708,-1127 1-494,-412 10-7143,-319 1-1480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58.526"/>
    </inkml:context>
    <inkml:brush xml:id="br0">
      <inkml:brushProperty name="width" value="0.05" units="cm"/>
      <inkml:brushProperty name="height" value="0.05" units="cm"/>
      <inkml:brushProperty name="color" value="#008C3A"/>
    </inkml:brush>
  </inkml:definitions>
  <inkml:trace contextRef="#ctx0" brushRef="#br0">121 289 11621,'0'0'4544,"-19"-5"-3392,-59-19-247,60 17-443,17 2 1946,-3 12-1927,4 2-481,0 1 0,1-1 0,0 0 0,0 1 0,1-1 0,1 0 0,-1 0 0,2 0 0,-1 0 0,1-1 0,0 0 0,1 1 0,0-1 0,0-1 0,1 1 0,0-1 0,0 0 0,1 0 0,7 6 0,6 6 4,1-1 0,1-1 0,0 0 0,1-2 0,1-1 1,1 0-1,-1-2 0,2-1 0,0-1 0,0-1 0,1-2 1,0 0-1,0-2 0,0-1 0,29 1 0,3-4 69,0-2 0,0-3 1,0-3-1,66-15 0,191-46 107,597-48 0,246 94-103,-274 86-178,-634-39 50,1224 161 89,-1370-166-40,0 4 1,-2 4 0,-1 5-1,-2 5 1,138 72 0,-214-96-9,1 2 0,-2 1 0,25 23 0,-45-38 15,-1 0 1,0 0-1,0-1 1,0 1-1,1-1 1,-1 0 0,1 0-1,-1 0 1,1 0-1,0 0 1,-1 0 0,1-1-1,0 1 1,-1-1-1,1 0 1,0 0-1,0 0 1,-1 0 0,1 0-1,0 0 1,0-1-1,-1 1 1,5-3-1,2 0 13,-1-1-1,0 0 0,0-1 0,0 0 0,7-6 0,-7 6-24,150-123 28,-115 90-35,1 2-1,1 2 0,83-47 1,-33 37-30,2 4 1,1 5-1,167-38 0,321-17 83,404 32 80,5 50 22,-791 8-135,667 52-42,-316-10 22,857-5 51,-736-35-74,715-5 61,-875-17 3,49-2 28,-322 21-61,981-43-97,-1055 29 111,342-38-66,-8-37 81,-349 45-75,-138 39 60,0-1-1,-1 0 1,0-1-1,0-1 1,0 0-1,-1-1 1,16-14-1,-21 14 3,1-1 0,-2 1 0,11-16 0,-25 24-28,-161 1-1009,-20 1-1145</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00.927"/>
    </inkml:context>
    <inkml:brush xml:id="br0">
      <inkml:brushProperty name="width" value="0.05" units="cm"/>
      <inkml:brushProperty name="height" value="0.05" units="cm"/>
      <inkml:brushProperty name="color" value="#008C3A"/>
    </inkml:brush>
  </inkml:definitions>
  <inkml:trace contextRef="#ctx0" brushRef="#br0">258 339 17688,'0'0'3444,"0"-19"-2843,0-163 276,0 174-858,-1 0-1,1 0 0,-2 0 0,1 1 1,-1-1-1,0 0 0,-1 1 0,1-1 1,-5-7-1,5 11 4,-1 1 0,1-1 0,0 0 0,-1 1 0,0-1 0,0 1 0,0 0 0,0 0 0,-1 0 0,1 1 0,-1-1 0,0 1 0,1 0 0,-1 0 0,0 0 0,0 0 0,0 1 0,-5-2 0,6 4-34,0-1 0,0 1 1,1-1-1,-1 1 1,0 0-1,1 0 0,-1 1 1,1-1-1,-1 0 1,1 1-1,-1 0 0,1-1 1,0 1-1,0 0 1,0 0-1,0 0 0,0 0 1,0 1-1,-1 3 1,-3 0-11,-6 6 20,1 1 1,1 0-1,-1 0 0,2 2 1,0-1-1,1 1 0,0 0 0,1 1 1,1-1-1,1 1 0,0 1 0,1-1 1,0 1-1,2 0 0,0-1 1,0 19-1,2-33-16,-1 0 0,1 0 0,0 0 0,0 0 0,1 0 0,-1 0 0,0 0 0,0 0 0,1 0 0,-1 0 0,1 0 0,0 0 0,0 0 0,0-1 0,0 1 0,0 0 0,2 2 0,-2-3 10,1-1 0,0 1 1,0-1-1,0 1 0,-1-1 1,1 0-1,0 0 0,0 0 1,0 0-1,0 0 0,0 0 0,0 0 1,0-1-1,-1 1 0,1-1 1,0 1-1,0-1 0,0 0 1,-1 0-1,3-1 0,9-5-12,0 0-1,-1-1 0,1-1 0,-1 0 1,-1-1-1,0 0 0,0 0 1,-1-2-1,15-20 0,-13 16-1,1 1-1,0 1 0,1 0 1,25-19-1,-38 32 24,-1 1 0,1-1-1,-1 1 1,1-1 0,0 1-1,-1-1 1,1 1 0,0 0 0,-1-1-1,1 1 1,0 0 0,0 0 0,-1 0-1,1-1 1,0 1 0,0 0-1,0 0 1,-1 0 0,1 0 0,0 0-1,0 0 1,-1 1 0,1-1-1,0 0 1,0 0 0,-1 0 0,1 1-1,0-1 1,0 0 0,-1 1 0,1-1-1,-1 1 1,1-1 0,0 1-1,-1-1 1,1 1 0,-1-1 0,1 1-1,-1 0 1,1 0 0,13 36 14,-8-16-12,0-7-41,1-1-1,0 1 1,1-1-1,1-1 1,0 1-1,13 12 1,-18-20 12,1-1 1,0 1 0,0-1 0,1 0-1,-1 0 1,1-1 0,0 0 0,0 0-1,0 0 1,0 0 0,1-1-1,-1 0 1,1-1 0,-1 1 0,1-1-1,9 0 1,-14-1 8,0-1 0,1 1-1,-1-1 1,0 0 0,0 0-1,0 1 1,0-1 0,0-1 0,0 1-1,0 0 1,0 0 0,-1-1-1,1 1 1,0-1 0,-1 1 0,1-1-1,-1 0 1,0 0 0,1 1-1,-1-1 1,0 0 0,0 0-1,0 0 1,-1 0 0,1-1 0,0 1-1,-1 0 1,1 0 0,-1 0-1,0-4 1,3-11 47,-1 0 0,-1-32 0,-1 38-53,1-37-3,-3-57-247,2 104 291,0 0 0,-1-1-1,1 1 1,-1 0 0,1-1 0,-1 1 0,1 0 0,-1 0 0,0-1 0,0 1-1,1 0 1,-1 0 0,0 0 0,0 0 0,0 0 0,0 0 0,0 0 0,-1 0-1,1 1 1,0-1 0,0 0 0,0 1 0,-1-1 0,1 1 0,0-1 0,-1 1-1,1 0 1,0-1 0,-1 1 0,1 0 0,-1 0 0,1 0 0,-2 0 0,1 0-18,0 0 0,0 0 0,0 0 1,-1 1-1,1-1 0,0 0 1,0 1-1,0 0 0,0-1 0,0 1 1,0 0-1,0 0 0,1 0 0,-1 0 1,0 0-1,0 1 0,1-1 1,-1 0-1,1 1 0,-3 2 0,26-1-194,50-5 480,-37 0-310,0 1 1,0 2-1,50 8 1,-80-8 18,0 0 0,-1 0 0,1 1 0,-1-1 0,1 1 0,-1 0 0,0 0 0,0 0 0,0 1-1,0 0 1,0-1 0,0 1 0,-1 1 0,1-1 0,-1 0 0,0 1 0,0 0 0,0 0 0,-1 0 0,0 0 0,1 0 0,-1 0 0,2 8 0,0 4-2,-1 0 0,-1 0 1,0 0-1,-1 0 0,-2 25 0,3 29 14,-1-69-6,-1 1-1,1-1 1,0 1-1,0 0 1,0-1 0,0 0-1,0 1 1,0-1-1,0 1 1,1-1 0,-1 0-1,0 0 1,1 0-1,-1 0 1,1 0 0,-1 0-1,1 0 1,0-1-1,-1 1 1,1 0-1,0-1 1,-1 1 0,1-1-1,0 0 1,0 0-1,-1 1 1,1-1 0,0 0-1,0-1 1,1 1-1,60-5 153,-54 3-157,0 0 1,0-1 0,-1 0-1,1-1 1,-1 1 0,0-2-1,0 1 1,-1-1 0,14-10-1,-17 11-9,0 0 0,0 0 0,0-1-1,0 1 1,-1-1 0,1 0 0,-1 0-1,-1 0 1,1 0 0,-1 0 0,1-1-1,-2 1 1,1-1 0,-1 1 0,1-1-1,-1-8 1,0 7-10,0 0-37,-1-1 0,0 1 0,0-1 1,0 0-1,-1 1 0,0-1 0,-2-7 0,2 13 84,-1-1 0,1 1 0,0 0 0,-1-1 0,0 1 1,1 0-1,-1 0 0,0 0 0,0 0 0,0 1 0,0-1 0,0 0 0,-1 1 0,1 0 0,-1-1 0,1 1 0,0 0 0,-1 0 0,0 1 0,1-1 0,-1 0 0,0 1 0,-2-1 0,234-2 368,-47 11-1259,-182-7 872,1-1 0,-1 1 0,1-1-1,0 1 1,-1-1 0,1 1 0,-1 0 0,1-1 0,-1 1 0,0 0 0,1 0 0,-1-1 0,0 1-1,1 0 1,-1 0 0,0-1 0,0 1 0,0 0 0,1 0 0,-1 0 0,0-1 0,0 1 0,0 0-1,0 0 1,-1 0 0,1-1 0,0 1 0,0 0 0,0 0 0,-1-1 0,1 1 0,0 0 0,-1 0-1,1-1 1,-1 1 0,0 1 0,-5 6 102,0-1-1,0 0 0,-1 0 1,-13 11-1,15-14-85,-1 0 0,1 0-1,1 1 1,-1-1 0,1 1 0,0 0 0,0 0-1,0 0 1,0 1 0,1 0 0,0-1-1,0 1 1,1 0 0,0 0 0,-2 7 0,4-11-19,-3 48 18,4-48-19,-1 0 1,0 0-1,1 0 1,0-1-1,-1 1 1,1 0-1,0-1 1,-1 1-1,1 0 1,0-1-1,0 1 1,1-1-1,-1 0 1,0 1-1,0-1 1,1 0-1,-1 0 1,1 1-1,-1-1 1,1 0-1,-1-1 1,1 1-1,-1 0 1,1 0-1,2 0 1,20 5-108,0 0 1,1-2-1,0 0 0,33-1 1,103-7-1878,-148 4 1733,0-1-1,-1-1 0,1 0 1,0-1-1,-1 0 0,0-1 0,0-1 1,0 0-1,18-10 0,-25 12 314,0-1 0,0 1 0,0-1-1,-1 0 1,0-1 0,0 1-1,0-1 1,0 0 0,-1 1 0,1-2-1,-1 1 1,-1 0 0,1-1-1,-1 1 1,0-1 0,0 0 0,0 1-1,-1-1 1,0 0 0,0 0 0,-1 0-1,1-7 1,-1 11 56,0 0 0,0-1-1,0 1 1,0 0 0,0-1 0,0 1-1,-1 0 1,1 0 0,-1-1 0,0 1-1,0 0 1,1 0 0,-1 0 0,-1 0-1,1 0 1,0 0 0,0 0 0,-1 0-1,-2-3 1,0 3-54,1 1 1,0-1-1,-1 1 0,0 0 0,1 0 0,-1 0 1,1 0-1,-1 1 0,0 0 0,0-1 0,1 1 1,-5 1-1,-3 0-64,-1 0 0,1 1 1,0 0-1,1 1 0,-1 0 1,0 1-1,1 0 0,0 1 0,0 0 1,-10 6-1,3 1 7,-1 0 0,2 1 0,0 0-1,-20 22 1,32-31-67,-1 1-1,1-1 0,1 1 1,-1 0-1,1 0 0,0 1 1,0-1-1,1 1 0,-1-1 1,1 1-1,0 0 1,1 0-1,0 0 0,0 0 1,0 0-1,0 6 0,25-9-725,-20-3 669,7 0-205,0-1 1,1 0-1,-1-1 1,0 0-1,0-1 1,0 0-1,0-1 1,-1 0-1,1-1 1,15-9-1,-18 9 248,0-1 0,-1 0 0,0 0 0,0 0-1,10-13 1,-12 12 435,0 1-1,-1-1 1,0 0-1,0 0 1,-1-1-1,0 1 1,3-10-1,-6 17-302,0-1-1,1 1 1,-1 0-1,0 0 1,0 0 0,1 0-1,-1 0 1,0 0-1,0 0 1,1 0-1,-1 0 1,0 0 0,0 0-1,1 0 1,-1 0-1,0 0 1,0 0-1,1 0 1,-1 0 0,0 0-1,0 0 1,1 0-1,-1 0 1,0 0-1,0 0 1,0 0 0,1 0-1,-1 1 1,0-1-1,0 0 1,0 0-1,1 0 1,-1 0 0,0 1-1,0-1 1,0 0-1,0 0 1,1 0-1,-1 1 1,0-1 0,0 0-1,0 0 1,0 1-1,0-1 1,0 0-1,0 0 1,0 1 0,0-1-1,0 0 1,0 1-1,16 22-313,-2-2 255,-6-13-50,1 0 1,-1 0-1,1-1 1,0 0-1,1-1 1,13 7-1,-18-10-313,-1-1 0,1 0 0,1 0 0,-1-1 0,0 1 0,0-1-1,1 0 1,-1 0 0,9-1 0,-12-1 306,1 0 0,0 0 0,-1 0 0,1 0 0,-1 0 0,0-1 0,1 1 0,-1-1 0,0 0 0,0 0 0,0 1 0,0-1 0,0-1 0,0 1 0,-1 0 0,3-4 0,27-47 209,-24 41-188,13-33 524,-17 36-47,1 0 1,0 0-1,0 1 1,1-1-1,0 1 1,0 0-1,12-13 1,-17 21-421,0-1 0,1 1 0,-1 0 1,0-1-1,0 1 0,1 0 0,-1 0 0,0-1 0,1 1 0,-1 0 0,0 0 1,1 0-1,-1-1 0,0 1 0,1 0 0,-1 0 0,0 0 0,1 0 1,-1 0-1,1 0 0,-1 0 0,0 0 0,1 0 0,-1 0 0,0 0 0,1 0 1,-1 0-1,1 0 0,-1 0 0,0 0 0,1 0 0,-1 0 0,0 0 1,1 1-1,-1-1 0,0 0 0,1 0 0,-1 0 0,0 1 0,1-1 0,-1 0 1,0 1-1,0-1 0,1 1 0,6 17-243,-6-14 275,2 7-150,3 10 150,1 0 1,16 34 0,-21-51-123,-1 0 0,1 0 0,1-1 0,-1 1 0,0-1 0,1 1 0,0-1 0,-1 0 0,1 0 0,1 0 0,-1 0 0,0-1 0,1 1 0,-1-1 0,1 0 0,0 0 0,0 0 0,0-1 0,0 1 0,0-1 0,5 1 0,-3-1-96,1-1 1,0 0-1,0 0 1,0 0-1,0-1 1,0 0-1,-1-1 1,1 1-1,0-1 1,-1-1-1,0 1 1,1-1-1,-1 0 1,10-7-1,-5 1 261,0-1 0,-1-1 0,0 1 0,-1-2 0,16-22 0,-25 34-63,0 0-1,0 0 1,0 1-1,0-1 0,0 0 1,0 0-1,0 1 1,0-1-1,0 0 1,0 0-1,0 0 1,0 1-1,0-1 1,0 0-1,0 0 1,0 0-1,1 1 0,-1-1 1,0 0-1,0 0 1,0 0-1,0 0 1,0 1-1,1-1 1,-1 0-1,0 0 1,0 0-1,0 0 1,1 0-1,-1 0 0,0 0 1,0 1-1,0-1 1,1 0-1,-1 0 1,0 0-1,0 0 1,0 0-1,1 0 1,-1 0-1,0 0 0,0 0 1,1 0-1,-1 0 1,0 0-1,0 0 1,0-1-1,1 1 1,-1 0-1,0 0 1,0 0-1,0 0 1,1 0-1,-1 0 0,0 0 1,0-1-1,1 1 1,-2 33-302,1-21 413,0-5-96,1 26 200,-2 1 0,-1-1 0,-1 0 0,-15 59 0,16-83-228,-1-1 0,0 0 0,0 0 0,-1 0 0,0 0 0,-1 0 1,0-1-1,0 0 0,0 0 0,-1 0 0,0-1 0,0 0 0,-1 0 0,0 0 0,0-1 0,0 0 0,0 0 0,-1-1 0,0 0 0,0 0 0,0-1 0,0 0 0,-17 3 0,3-1 72,0-2 0,1 0-1,-1-1 1,0-2 0,0 0-1,0-1 1,-41-7 0,39-6-102,24 13-45,-1 1 0,0-1 0,1 1 0,-1-1 0,1 1-1,-1-1 1,1 0 0,-1 1 0,1-1 0,0 0 0,-1 1 0,1-1 0,0 0 0,0 1 0,-1-1 0,1 0 0,0 0-1,0 0 1,0 1 0,0-1 0,0 0 0,0 0 0,0 1 0,0-1 0,0 0 0,0 0 0,0 0 0,1 1-1,-1-1 1,0 0 0,1 1 0,-1-1 0,0 0 0,1 0 0,0 0 0,16-13-3317</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01.426"/>
    </inkml:context>
    <inkml:brush xml:id="br0">
      <inkml:brushProperty name="width" value="0.05" units="cm"/>
      <inkml:brushProperty name="height" value="0.05" units="cm"/>
      <inkml:brushProperty name="color" value="#008C3A"/>
    </inkml:brush>
  </inkml:definitions>
  <inkml:trace contextRef="#ctx0" brushRef="#br0">0 0 19577,'0'0'1916,"35"18"-1922,-35-18 6,141 82 11,-137-80-10,0 1 1,0 0 0,0 1-1,0-1 1,-1 1 0,1-1-1,-1 1 1,0 0 0,0 0-1,-1 1 1,1-1 0,-1 1-1,0-1 1,0 1 0,0 0-1,-1-1 1,1 1 0,-1 0-1,-1 0 1,1 0 0,0 0-1,-1 0 1,-1 6-1,2 6 11,1 205 98,-3-125-63,2-96-49,-1 0 0,1-1-1,0 1 1,-1 0 0,1 0 0,0 0 0,-1-1-1,1 1 1,0 0 0,0-1 0,0 1 0,0 0-1,0-1 1,0 1 0,0-1 0,0 0 0,0 1-1,0-1 1,0 0 0,0 0 0,0 1 0,0-1-1,0 0 1,0 0 0,0 0 0,0 0 0,0 0-1,0-1 1,1 1 0,42-2-206,-39 1 146,10-1-268,0 0 1,0-1-1,-1-1 1,1 0-1,-1-1 1,0-1 0,0 0-1,-1-1 1,21-14-1,-28 17 328,1-1-1,-1 1 1,0-1-1,-1-1 0,1 1 1,-1-1-1,0 0 1,-1 0-1,1-1 1,-1 1-1,0-1 1,-1 0-1,0 0 0,0 0 1,0 0-1,-1-1 1,0 1-1,0-1 1,-1 0-1,0-9 1,0 15 177,-1 0 1,0-1 0,0 1-1,0 0 1,0 0-1,0-1 1,-1 1 0,1 0-1,-1 0 1,1 0 0,-1 0-1,0 0 1,0-1 0,0 1-1,0 1 1,-2-4-1,2 5-165,-1-1 0,1 1 1,-1 0-1,0 0 0,1 0 0,-1 0 0,1 0 0,-1 0 0,1 0 0,-1 1 0,1-1 0,-1 0 0,1 1 0,-1-1 0,1 1 0,-1 0 0,1 0 0,0-1 0,-1 1 0,1 0 0,0 0 0,0 0 0,-1 0 0,-1 3 0,-2 0-12,0 0 0,0 1 0,0 0 0,0-1 0,1 2 0,0-1 0,0 1 0,0-1 1,1 1-1,0 0 0,0 0 0,-4 11 0,4-3 3,0 0 0,0 0 0,2 0 0,0 1 0,0 14 0,2-26-6,-1-1 1,1 0-1,-1 1 0,1-1 1,0 0-1,0 1 0,-1-1 0,2 0 1,-1 0-1,0 0 0,0 0 1,1 0-1,-1 0 0,1 0 1,0-1-1,-1 1 0,1 0 0,0-1 1,0 0-1,0 1 0,0-1 1,0 0-1,0 0 0,0 0 0,1 0 1,-1 0-1,0-1 0,1 1 1,-1-1-1,0 1 0,5-1 1,11 3-392,0-2 0,1 0 1,20-2-1,-18 1-568,37 0-2643</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02.206"/>
    </inkml:context>
    <inkml:brush xml:id="br0">
      <inkml:brushProperty name="width" value="0.05" units="cm"/>
      <inkml:brushProperty name="height" value="0.05" units="cm"/>
      <inkml:brushProperty name="color" value="#008C3A"/>
    </inkml:brush>
  </inkml:definitions>
  <inkml:trace contextRef="#ctx0" brushRef="#br0">1 51 16071,'0'0'4138,"20"-1"-4047,66 2-78,-84-1-16,1 1 0,0-1 0,-1 0 1,1 1-1,-1 0 0,0 0 0,1-1 0,-1 2 0,0-1 0,1 0 0,-1 0 0,0 1 0,0-1 0,0 1 0,0-1 0,0 1 0,0 0 0,-1 0 1,1 0-1,0 0 0,-1 0 0,0 0 0,1 1 0,0 3 0,0 0-10,0 0 1,-1 0-1,0 1 0,0-1 0,-1 1 1,0 10-1,0-12 18,1 0 0,-1 1 0,-1-1 0,1 0-1,-1 0 1,1 1 0,-1-1 0,-1 0 0,-2 6 0,3-8-35,-1 0 1,0 0-1,0-1 0,-1 1 1,1-1-1,0 0 1,-1 1-1,1-1 0,-1 0 1,0 0-1,0-1 1,0 1-1,0-1 0,-4 2 1,6-7 60,0-1 0,0 1 0,0-1 1,1 1-1,0-1 0,0 1 0,0-1 0,0 0 1,1-5-1,2 3-25,0 1 0,0-1 0,1 1 0,-1-1-1,2 1 1,-1 0 0,0 1 0,10-10 0,45-38 24,-57 52-27,-1-1 1,1 0 0,0 1-1,0 0 1,0-1 0,0 1-1,0 0 1,0 0-1,1 0 1,-1 0 0,0 0-1,1 1 1,-1-1 0,0 1-1,1-1 1,-1 1 0,0 0-1,1 0 1,-1 0 0,1 0-1,-1 1 1,0-1 0,1 1-1,-1-1 1,0 1 0,0 0-1,1 0 1,-1 0 0,3 2-1,2 2-13,-1 1-1,0 1 0,0-1 0,0 1 0,-1 0 1,8 14-1,-8-14 21,0 1-1,0-1 1,0 0-1,1 0 1,0-1-1,10 9 1,-13-13-14,0-1-1,0 0 1,1 0-1,-1 0 1,1 0 0,-1-1-1,0 1 1,1-1-1,-1 0 1,1 0 0,-1 0-1,1 0 1,-1 0-1,6-2 1,48-15-544,-35 7-80,-1-1 0,0 0 0,29-22 0,-40 25 493,0 0 0,-1 0 1,0-1-1,0 0 0,-1-1 1,-1 1-1,1-2 1,8-16-1,-86 82 2141,68-53-2012,1-1-1,0 0 1,0 1-1,-1-1 1,1 1-1,0-1 1,0 1-1,1-1 1,-1 1 0,0 0-1,0-1 1,1 1-1,-1 0 1,1 0-1,0-1 1,-1 1-1,1 0 1,0 0-1,0 0 1,0 0-1,0-1 1,1 1 0,-1 0-1,0 0 1,1 0-1,-1-1 1,1 1-1,-1 0 1,1-1-1,0 1 1,0 0-1,0-1 1,0 1-1,0-1 1,2 3-1,4 2-48,1 0 0,-1 0 0,1-1 0,0 0 0,15 7 0,2 2 202,-13-7-33,-1 1-1,0 0 1,-1 1 0,0 0 0,0 0-1,-1 1 1,0 0 0,0 1-1,-1 0 1,-1 0 0,0 1-1,-1 0 1,0 0 0,0 1 0,-2-1-1,1 1 1,-2 0 0,0 0-1,0 1 1,1 25 0,-3-26-47,0 13 60,0-1 0,-4 30-1,2-48-111,0 1 0,0-1-1,-1 0 1,0 0-1,0 0 1,-1 0 0,0 0-1,0-1 1,-1 1 0,0-1-1,0 0 1,-6 7-1,3-5 89,0-1-1,-1 1 0,0-2 0,0 1 0,-1-1 0,0 0 1,0-1-1,0 0 0,-1 0 0,0-1 0,0 0 0,0-1 1,0 0-1,-1-1 0,1 0 0,-19 1 0,26-3-49,0 0-1,0-1 0,-1 0 1,1 0-1,0 1 0,0-2 1,0 1-1,0 0 0,0-1 1,0 1-1,0-1 0,0 0 1,1 0-1,-1 0 1,0 0-1,1-1 0,0 1 1,0-1-1,0 1 0,0-1 1,0 0-1,0 0 0,1 0 1,-1 0-1,1 0 0,0 0 1,-1-4-1,-2-6 100,1 0 1,0 0-1,1 0 0,1 0 1,0-21-1,2 26-187,0-1 0,0 1 0,1-1 0,0 1 0,0 0 0,1 0 0,0 0 0,1 0 0,0 0 0,0 1 0,0-1 0,1 1 0,0 0 0,1 1 0,10-11 0,9-7-329,2 1 1,44-30-1,-61 46 275,177-106-4115,-98 62-1180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02.580"/>
    </inkml:context>
    <inkml:brush xml:id="br0">
      <inkml:brushProperty name="width" value="0.05" units="cm"/>
      <inkml:brushProperty name="height" value="0.05" units="cm"/>
      <inkml:brushProperty name="color" value="#008C3A"/>
    </inkml:brush>
  </inkml:definitions>
  <inkml:trace contextRef="#ctx0" brushRef="#br0">35 28 16343,'0'0'6489,"-5"-6"-6065,-17-15-322,22 21-102,0 0 0,0 0 0,0 0-1,-1 0 1,1 0 0,0 0 0,0-1-1,0 1 1,0 0 0,-1 0 0,1 0-1,0 0 1,0 0 0,0 0 0,-1 0 0,1 0-1,0 0 1,0 0 0,0 0 0,-1 0-1,1 0 1,0 0 0,0 0 0,0 0 0,0 0-1,-1 0 1,1 0 0,0 1 0,0-1-1,0 0 1,-1 0 0,1 0 0,0 0-1,0 0 1,0 0 0,0 0 0,0 1 0,-1-1-1,1 0 1,0 0 0,0 0 0,0 0-1,0 1 1,0-1 0,0 0 0,0 0 0,1 18-73,-1 10 87,2-1 1,0 0-1,2 1 1,1-1-1,1-1 1,2 1-1,0-1 1,18 38-1,-16-46-127,-1 0 0,-1 1 0,-1 0-1,-1 0 1,0 1 0,-2 0 0,0 0-1,1 24 1,-5-43 32,0-1 0,0 1 0,1 0 0,-1-1 0,0 1 0,-1 0 0,1-1-1,0 1 1,0 0 0,0-1 0,0 1 0,0-1 0,-1 1 0,1 0 0,0-1 0,0 1 0,-1-1-1,1 1 1,0-1 0,-1 1 0,1-1 0,-1 1 0,1-1 0,-1 1 0,-27 6-3838</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03.020"/>
    </inkml:context>
    <inkml:brush xml:id="br0">
      <inkml:brushProperty name="width" value="0.05" units="cm"/>
      <inkml:brushProperty name="height" value="0.05" units="cm"/>
      <inkml:brushProperty name="color" value="#008C3A"/>
    </inkml:brush>
  </inkml:definitions>
  <inkml:trace contextRef="#ctx0" brushRef="#br0">13 140 17240,'0'0'4855,"-2"-5"-4313,-1 0-430,2 3-55,0 1 0,0-1 0,0 0 0,0 1 0,1-1 0,-1 0 0,1 1 0,-1-1 0,1 0 1,0 0-1,-1 0 0,1-3 288,107 8-606,-58-1-534,1-1-1,-1-2 0,1-3 0,49-10 1,-94 13 760,0-1 1,-1 1-1,1-1 1,-1 0-1,1 0 1,-1 0 0,0-1-1,0 0 1,0 1-1,0-2 1,0 1-1,-1 0 1,1-1 0,-1 1-1,0-1 1,5-8-1,10-11 517,-17 22-393,0 0 0,-1 0 1,1 0-1,0 0 0,0 0 1,0 0-1,0 0 1,-1 0-1,1 1 0,1-1 1,-1 0-1,0 1 0,0-1 1,0 0-1,0 1 1,0 0-1,1-1 0,-1 1 1,0 0-1,0-1 0,2 1 1,-2 0-64,0 1 1,-1-1-1,1 1 0,0-1 1,0 1-1,-1 0 1,1-1-1,0 1 0,-1 0 1,1-1-1,-1 1 1,1 0-1,-1 0 0,1-1 1,-1 1-1,0 0 0,1 0 1,-1 0-1,0 0 1,0 0-1,1 1 0,3 63-248,-4-56 339,-2 59-38,0-27-28,6 61 0,-3-100-73,-1-1 0,0 0 0,1 0 0,-1 0 0,1 0 0,-1 0 0,1 0 0,0 0 0,-1 0-1,1 0 1,0 0 0,0 0 0,0 0 0,-1-1 0,1 1 0,0 0 0,0-1 0,0 1 0,0 0 0,1-1 0,-1 1 0,0-1 0,0 0 0,0 1-1,0-1 1,0 0 0,0 0 0,1 0 0,-1 1 0,2-2 0,42-1-744,-39 1 765,16-3-50,-1-2 0,0 0 1,0-2-1,0 0 0,-1-1 0,0-1 1,-1-1-1,31-23 0,43-23 1273,-93 57-1209,0 0 0,1 0 0,-1 0 0,1 0-1,-1 0 1,1 1 0,-1-1 0,0 0 0,1 0-1,-1 0 1,1 0 0,-1 0 0,0 1 0,1-1-1,-1 0 1,0 0 0,1 1 0,-1-1-1,0 0 1,1 1 0,-1-1 0,0 0 0,1 1-1,-1-1 1,0 0 0,0 1 0,0-1 0,1 1-1,-1-1 1,0 0 0,0 1 0,0-1 0,0 1-1,0-1 1,0 1 0,0-1 0,0 0-1,0 1 1,0-1 0,0 1 0,0-1 0,0 1-1,0-1 1,0 0 0,-1 1 0,1 31-185,0-25 233,-1 14-90,1-14 39,-1 0 0,1 1 0,1-1 0,-1 0 0,3 11 0,-2-17-66,-1 1 0,1 0 0,0-1 0,0 1 0,-1-1 0,1 1 0,0-1 0,0 1 0,0-1 0,1 0 0,-1 1 0,0-1 0,1 0 0,-1 0 0,0 0 0,1 0 0,-1 0 0,1 0 0,0 0 0,-1-1 0,1 1 0,-1 0 0,1-1 0,0 1 0,0-1 0,3 0 0,33 2-1921,0-2-2200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03.400"/>
    </inkml:context>
    <inkml:brush xml:id="br0">
      <inkml:brushProperty name="width" value="0.05" units="cm"/>
      <inkml:brushProperty name="height" value="0.05" units="cm"/>
      <inkml:brushProperty name="color" value="#008C3A"/>
    </inkml:brush>
  </inkml:definitions>
  <inkml:trace contextRef="#ctx0" brushRef="#br0">1 31 17272,'0'0'3313,"232"-21"-3313,-191 19-432,1 0 160,-13-1-912,-13 1-4019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58.779"/>
    </inkml:context>
    <inkml:brush xml:id="br0">
      <inkml:brushProperty name="width" value="0.05" units="cm"/>
      <inkml:brushProperty name="height" value="0.05" units="cm"/>
      <inkml:brushProperty name="color" value="#FF0066"/>
    </inkml:brush>
  </inkml:definitions>
  <inkml:trace contextRef="#ctx0" brushRef="#br0">0 5 64,'0'0'24603,"0"-2"-24347,0 0 97,4 2-3619</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03.778"/>
    </inkml:context>
    <inkml:brush xml:id="br0">
      <inkml:brushProperty name="width" value="0.05" units="cm"/>
      <inkml:brushProperty name="height" value="0.05" units="cm"/>
      <inkml:brushProperty name="color" value="#008C3A"/>
    </inkml:brush>
  </inkml:definitions>
  <inkml:trace contextRef="#ctx0" brushRef="#br0">0 60 16488,'0'0'5090,"191"-5"-4994,-117-3-96,5-1-864,8 0-353,0-2-2161,-4-6-431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04.150"/>
    </inkml:context>
    <inkml:brush xml:id="br0">
      <inkml:brushProperty name="width" value="0.05" units="cm"/>
      <inkml:brushProperty name="height" value="0.05" units="cm"/>
      <inkml:brushProperty name="color" value="#008C3A"/>
    </inkml:brush>
  </inkml:definitions>
  <inkml:trace contextRef="#ctx0" brushRef="#br0">0 47 18008,'0'0'3549,"18"-6"-3285,59-17-142,-74 22-122,0 0-1,0 0 0,0 0 0,1 1 1,-1 0-1,0-1 0,0 1 0,1 0 1,-1 0-1,0 1 0,0-1 0,0 1 1,1 0-1,-1 0 0,0 0 0,0 0 1,0 0-1,0 1 0,0-1 0,-1 1 1,1 0-1,0 0 0,-1 0 0,1 0 0,-1 0 1,0 0-1,1 1 0,-1-1 0,-1 1 1,1 0-1,0-1 0,0 1 0,-1 0 1,0 0-1,1 0 0,-1 0 0,1 5 1,2 10-5,-1-1 1,0 1 0,-1-1 0,-1 1 0,-1 20 0,0-30 12,0 25-488,0-27-102,0-21 500,1 5 120,0 0 1,1 1 0,0-1 0,1 0 0,0 1 0,0-1 0,1 1 0,0 0 0,1 0 0,0 1-1,0-1 1,1 1 0,0 0 0,1 0 0,-1 1 0,9-7 0,-7 7-27,0-1 1,0 2-1,1-1 1,0 1-1,0 0 1,0 1-1,1 0 1,0 1-1,0 0 1,0 0-1,1 1 0,-1 1 1,1-1-1,20 0 1,-30 3-17,0 1 0,1-1 0,-1 1 0,0 0 0,1 0 0,-1 0 0,0-1-1,0 1 1,1 0 0,-1 1 0,0-1 0,0 0 0,0 0 0,0 0 0,-1 1 0,1-1 0,0 0 0,0 1 0,-1-1 0,1 1 0,-1-1 0,1 0 0,-1 1 0,0-1 0,0 1 0,1 2 0,4 43-18,-5 62 46,1-108-24,1 0-1,0 0 1,0-1 0,0 1-1,0 0 1,-1-1 0,1 0-1,0 1 1,0-1 0,0 0-1,0 0 1,0 0 0,0 0-1,0 0 1,3-1 0,2 1-35,35-3-755,0-1-1,0-2 1,0-2-1,-1-2 1,-1-2-1,57-23 1,-40 10-1974</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43.767"/>
    </inkml:context>
    <inkml:brush xml:id="br0">
      <inkml:brushProperty name="width" value="0.05" units="cm"/>
      <inkml:brushProperty name="height" value="0.05" units="cm"/>
      <inkml:brushProperty name="color" value="#008C3A"/>
    </inkml:brush>
  </inkml:definitions>
  <inkml:trace contextRef="#ctx0" brushRef="#br0">9 39 12854,'0'0'6896,"5"-5"-6354,35-29 1760,-40 47-2483,-2 253 84,5 298 181,9-465-103,-7-68 11,2 53 0,-6-46 9,0-18-3,-1-1 0,-1 0 0,-4 27 0,4-40 2,-1 0-1,0 0 1,0 0 0,0-1-1,-1 1 1,1 0-1,-1-1 1,-1 0-1,1 0 1,-1 0-1,0 0 1,0-1-1,0 1 1,-9 6 0,12-10-3,1-1 0,0 1 1,-1-1-1,1 0 1,-1 1-1,1-1 0,-1 1 1,1-1-1,-1 0 1,0 1-1,1-1 1,-1 0-1,1 1 0,-1-1 1,0 0-1,1 0 1,-1 0-1,0 0 0,1 0 1,-1 1-1,0-1 1,1 0-1,-1-1 0,0 1 1,-4-19-2140,3-21-4173</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45.571"/>
    </inkml:context>
    <inkml:brush xml:id="br0">
      <inkml:brushProperty name="width" value="0.05" units="cm"/>
      <inkml:brushProperty name="height" value="0.05" units="cm"/>
      <inkml:brushProperty name="color" value="#008C3A"/>
    </inkml:brush>
  </inkml:definitions>
  <inkml:trace contextRef="#ctx0" brushRef="#br0">25 689 8692,'0'0'7876,"-4"-3"-7487,2 2-177,1 0-1,-1 0 1,0 0 0,0 0-1,1 0 1,-1 0 0,1-1-1,-1 1 1,1-1 0,0 1-1,-3-4 2090,12 5-2253,1870-22 291,-238 10-302,17-13-165,-82-19 211,-1315 40-46,751-18-34,1674-56 42,-1845 62-104,493-21-5,-722 12 79,-181 9-83,79-1-449,530-37 314,941-75-235,-1353 113 305,189-11-25,-501 13 167,100-7 17,-393 16-7,-22 5-20,0-1 1,0 1-1,0 0 1,0 0-1,0-1 1,0 1-1,0 0 1,0 0-1,0 0 1,0-1-1,0 1 1,0 0-1,0 0 1,-1-1-1,1 1 1,0 0-1,0 0 1,0-1-1,0 1 1,0 0 0,-1 0-1,1 0 1,0 0-1,0-1 1,0 1-1,-1 0 1,1 0-1,0 0 1,0 0-1,0 0 1,-1-1-1,1 1 1,0 0-1,0 0 1,-1 0-1,1 0 1,0 0-1,0 0 1,-1 0-1,1 0 1,0 0-1,-54-12-266,-283-24-6051,60 8-7555</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47.451"/>
    </inkml:context>
    <inkml:brush xml:id="br0">
      <inkml:brushProperty name="width" value="0.05" units="cm"/>
      <inkml:brushProperty name="height" value="0.05" units="cm"/>
      <inkml:brushProperty name="color" value="#008C3A"/>
    </inkml:brush>
  </inkml:definitions>
  <inkml:trace contextRef="#ctx0" brushRef="#br0">83 390 7011,'0'0'8658,"-14"1"-7882,-44 1-181,47 0 1375,14 0-1698,13 2-537,172 12 1390,214-10 0,-249-7-974,9507 1 1794,-8032-10-2052,-163-5-61,-592-8-411,-439 9 555,336-34 120,116-31 96,-367 37-333,447-6-125,-126 10 284,-420 17-45,-120 9-267,-217 10 139,-48 3 30,53-7 0,-87 5 61,-1 1 0,0-1 0,1 0 0,-1 0 0,0 0 0,0 0 1,0 0-1,1 0 0,-1 0 0,0 0 0,0 0 0,0 0 0,-1 1 0,1-1 0,0 0 0,0 0 0,0 0 0,-1 0 0,1 0 1,0 0-1,-1 0 0,1 1 0,-2-3 0,-22-14-2332,-18-8-1150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48.618"/>
    </inkml:context>
    <inkml:brush xml:id="br0">
      <inkml:brushProperty name="width" value="0.05" units="cm"/>
      <inkml:brushProperty name="height" value="0.05" units="cm"/>
      <inkml:brushProperty name="color" value="#008C3A"/>
    </inkml:brush>
  </inkml:definitions>
  <inkml:trace contextRef="#ctx0" brushRef="#br0">1388 1 11797,'0'0'7406,"30"2"-4594,-21 4-2810,0 0-1,0 0 0,-1 1 1,0 1-1,0-1 0,-1 1 1,0 0-1,0 1 0,-1 0 1,0 0-1,0 0 0,-1 1 1,0-1-1,-1 1 0,4 16 1,4 13 5,-2 0 0,8 71 0,-14-62-7,-3 64 0,-2-61 0,1-40 6,-2 1 0,0 0 0,0-1 0,-1 1 0,-1-1 1,0 0-1,-9 20 0,5-15-20,2 0 1,-8 27-1,-2 22 14,8-36 8,1 1 0,2-1 0,1 1 0,-1 32 0,3-42-5,-1-1-1,0 1 1,-2-1 0,0 0-1,-1 0 1,-1 0 0,-1-1-1,-1 0 1,-16 26 0,23-37-6,1-1 0,0 0 0,0 1 0,1-1 1,-1 1-1,1-1 0,1 1 0,1 8 0,-1 8 13,-1-22-13,0 0 1,-1 0-1,1 0 1,-1 0-1,1 0 1,-1 0 0,1-1-1,-1 1 1,0 0-1,1 0 1,-1 0-1,0 0 1,0-1-1,0 1 1,1 0-1,-1-1 1,0 1-1,0-1 1,0 1-1,0-1 1,0 1-1,0-1 1,0 0 0,0 1-1,0-1 1,-1 0-1,1 0 1,0 0-1,0 0 1,0 0-1,0 0 1,-1 0-1,-53-1-25,34 0 34,-464-32-122,335 19-291,-153-14-1848,-51-8-3854</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49.433"/>
    </inkml:context>
    <inkml:brush xml:id="br0">
      <inkml:brushProperty name="width" value="0.05" units="cm"/>
      <inkml:brushProperty name="height" value="0.05" units="cm"/>
      <inkml:brushProperty name="color" value="#008C3A"/>
    </inkml:brush>
  </inkml:definitions>
  <inkml:trace contextRef="#ctx0" brushRef="#br0">183 194 11221,'0'0'1657,"-30"-11"-1542,-88-34-99,85 29-903,33 16 855,0 0 1,0-1-1,0 1 0,0 0 1,0 0-1,-1 0 0,1 0 1,0 0-1,0-1 0,0 1 1,0 0-1,0 0 1,0 0-1,0 0 0,0-1 1,0 1-1,0 0 0,0 0 1,0 0-1,0 0 0,0-1 1,0 1-1,0 0 1,0 0-1,0 0 0,0-1 1,0 1-1,0 0 0,0 0 1,0 0-1,0 0 1,0-1-1,0 1 0,0 0 1,0 0-1,1 0 0,-1 0 1,0 0-1,0-1 0,0 1 1,0 0-1,0 0 1,1 0-1,-1 0 0,0 0 1,2-3-866,-2-5 1215,0 0-1,0 0 1,1 1 0,0-1 0,1 0-1,3-12 1,-4 18-189,0-1 0,1 1 0,-1-1 1,1 1-1,-1 0 0,1-1 0,0 1 0,0 0 0,0 0 0,0 0 0,4-3 1,22-6-2037,2 7-894</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50.127"/>
    </inkml:context>
    <inkml:brush xml:id="br0">
      <inkml:brushProperty name="width" value="0.05" units="cm"/>
      <inkml:brushProperty name="height" value="0.05" units="cm"/>
      <inkml:brushProperty name="color" value="#008C3A"/>
    </inkml:brush>
  </inkml:definitions>
  <inkml:trace contextRef="#ctx0" brushRef="#br0">299 85 9909,'3'-7'12372,"14"-22"-12472,-13 25 114,-2 2-16,0 0 0,0-1 0,0 1 0,0-1 0,-1 0 0,1 1 0,-1-1 0,1 0 0,-1 0 0,0 0 0,0 0 0,0 0 0,0-6 467,-3 22-478,-2-2-6,-1-1-1,0 1 1,-1 0 0,-14 17-1,-15 29 53,11 5 20,3 1 1,2 0-1,-16 109 1,8-42-1,10-52-52,3 0 0,3 0 1,0 84-1,10-142 11,1-1-1,-2 1 0,-1-1 1,-5 21-1,7-35-13,0 0 0,0 0-1,-1-1 1,0 1 0,0 0-1,0-1 1,-1 1 0,1-1-1,-1 0 1,0 0 0,0 0-1,0 0 1,-1 0 0,0-1-1,1 1 1,-1-1 0,-1 0-1,1-1 1,0 1-1,-8 3 1,7-5 18,5-1 99,0-30-1260,0-2-1709</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50.718"/>
    </inkml:context>
    <inkml:brush xml:id="br0">
      <inkml:brushProperty name="width" value="0.05" units="cm"/>
      <inkml:brushProperty name="height" value="0.05" units="cm"/>
      <inkml:brushProperty name="color" value="#008C3A"/>
    </inkml:brush>
  </inkml:definitions>
  <inkml:trace contextRef="#ctx0" brushRef="#br0">204 75 9909,'0'0'9108,"-16"-11"-7876,-47-33-247,31 25 706,32 19-1684,-1 0 0,1 0 0,-1 0 0,1 1 0,-1-1 0,1 0 1,-1 0-1,1 1 0,0-1 0,-1 0 0,1 1 0,0-1 0,-1 1 0,1-1 0,0 0 0,-1 1 0,1-1 1,0 1-1,0-1 0,0 1 0,-1-1 0,1 0 0,0 1 0,0-1 0,0 1 0,0-1 0,0 1 1,0-1-1,0 1 0,0-1 0,0 2 0,-3 10-106,-6 20 88,1 1-1,2 0 0,-3 56 1,8 108 105,3-100-54,-2-94-38,1 113 47,-4 0 0,-35 216 1,33-307-73,3 0-1,-1 41 1,3-74-70,-1 3-85,1 1 0,0-1 0,1 0 1,-1 1-1,1-1 0,0 0 0,0 1 0,1-5 0,26-34-3485</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51.181"/>
    </inkml:context>
    <inkml:brush xml:id="br0">
      <inkml:brushProperty name="width" value="0.05" units="cm"/>
      <inkml:brushProperty name="height" value="0.05" units="cm"/>
      <inkml:brushProperty name="color" value="#008C3A"/>
    </inkml:brush>
  </inkml:definitions>
  <inkml:trace contextRef="#ctx0" brushRef="#br0">37 22 14871,'0'0'7166,"0"-5"-6659,0-12 427,0 43-705,12 635 54,-10-589-269,-3-1-1,-3 1 1,-3-1 0,-24 105 0,27-154-5,1-5-7,3-25-651,0 5 519,0 1 0,1-1 0,-1 1-1,1 0 1,0-1 0,-1 1-1,1 0 1,0-1 0,0 1 0,1 0-1,1-2 1,39-37-4168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59.387"/>
    </inkml:context>
    <inkml:brush xml:id="br0">
      <inkml:brushProperty name="width" value="0.05" units="cm"/>
      <inkml:brushProperty name="height" value="0.05" units="cm"/>
      <inkml:brushProperty name="color" value="#FF0066"/>
    </inkml:brush>
  </inkml:definitions>
  <inkml:trace contextRef="#ctx0" brushRef="#br0">156 20 16119,'0'0'4904,"-1"-1"-4874,1 0 1,-1 0 0,1 0-1,0 0 1,-1 0-1,1 0 1,0 0-1,0 0 1,0 0-1,0 0 1,0 1-1,0-1 1,0 0-1,0 0 1,0 0-1,0 0 1,1-2 0,9 3-49,0 0 0,0 0 0,0 1 0,0 0 0,-1 1 0,17 5 0,-22-6 14,-1 1-1,-1 0 1,1-1-1,0 1 0,0 0 1,-1 0-1,1 0 1,-1 1-1,1-1 0,-1 1 1,0-1-1,0 1 1,0 0-1,0 0 0,-1 0 1,1 0-1,-1 0 1,0 0-1,0 0 0,0 0 1,0 1-1,0-1 1,-1 0-1,1 6 0,0-3-13,-1 1 0,1 0-1,-1-1 1,-1 1-1,1 0 1,-1-1-1,0 1 1,-1 0 0,1-1-1,-1 0 1,-1 1-1,1-1 1,-7 11 0,1-6 14,-1-1 1,0 1 0,0-1-1,-1-1 1,-20 15 0,-20 15 148,-91 51 1,173-87 382,148-3-694,-102 0-2629,-48 0-367</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51.565"/>
    </inkml:context>
    <inkml:brush xml:id="br0">
      <inkml:brushProperty name="width" value="0.05" units="cm"/>
      <inkml:brushProperty name="height" value="0.05" units="cm"/>
      <inkml:brushProperty name="color" value="#008C3A"/>
    </inkml:brush>
  </inkml:definitions>
  <inkml:trace contextRef="#ctx0" brushRef="#br0">0 2 19289,'0'0'4663,"0"-2"-4380,13 90-316,-4-39 39,18 99 74,-10-71-24,-5 2 0,5 120 1,-15-64-37,-4 156 29,-6-210-575,12-86-882,18-20-551,23-20-3803</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51.975"/>
    </inkml:context>
    <inkml:brush xml:id="br0">
      <inkml:brushProperty name="width" value="0.05" units="cm"/>
      <inkml:brushProperty name="height" value="0.05" units="cm"/>
      <inkml:brushProperty name="color" value="#008C3A"/>
    </inkml:brush>
  </inkml:definitions>
  <inkml:trace contextRef="#ctx0" brushRef="#br0">87 7 19321,'0'0'3730,"0"-6"-3426,1 113-298,-6 327 249,-35 12-1,-2-162-225,42-284-36,0 1 0,0-1 1,-1 1-1,1 0 0,0-1 1,0 1-1,0-1 0,0 1 0,0-1 1,0 1-1,0-1 0,0 1 1,0-1-1,0 1 0,1-1 0,-1 1 1,0 0-1,0-1 0,0 1 0,1-1 1,-1 0-1,0 1 0,0-1 1,1 1-1,-1-1 0,1 1 0,-1-1 1,0 0-1,1 1 0,0 0 1,17-4-729,21-20-2967,-38 22 3427,47-35-8283</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52.405"/>
    </inkml:context>
    <inkml:brush xml:id="br0">
      <inkml:brushProperty name="width" value="0.05" units="cm"/>
      <inkml:brushProperty name="height" value="0.05" units="cm"/>
      <inkml:brushProperty name="color" value="#008C3A"/>
    </inkml:brush>
  </inkml:definitions>
  <inkml:trace contextRef="#ctx0" brushRef="#br0">146 30 18536,'0'0'3413,"1"-8"-3304,6-14-96,-1 31-17,3 60-5,-6 25 97,-4-1 1,-23 157-1,-57 178 341,29-173-323,46-224-139,2 0-1,1 43 0,3-73 27,0 0 1,0 0-1,0 0 1,1-1-1,-1 1 0,0 0 1,1 0-1,-1 0 1,1-1-1,-1 1 0,1 0 1,-1 0-1,1-1 0,0 1 1,-1 0-1,1-1 1,0 1-1,-1-1 0,1 1 1,0-1-1,0 1 1,0-1-1,-1 0 0,1 1 1,0-1-1,0 0 0,0 0 1,1 1-1,25 2-2584,-14-3-1120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52.998"/>
    </inkml:context>
    <inkml:brush xml:id="br0">
      <inkml:brushProperty name="width" value="0.05" units="cm"/>
      <inkml:brushProperty name="height" value="0.05" units="cm"/>
      <inkml:brushProperty name="color" value="#008C3A"/>
    </inkml:brush>
  </inkml:definitions>
  <inkml:trace contextRef="#ctx0" brushRef="#br0">13 1 18360,'0'0'5171,"-12"9"-5139,12-7-96,0 2-865,45-1-671,34-1-1682</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53.344"/>
    </inkml:context>
    <inkml:brush xml:id="br0">
      <inkml:brushProperty name="width" value="0.05" units="cm"/>
      <inkml:brushProperty name="height" value="0.05" units="cm"/>
      <inkml:brushProperty name="color" value="#008C3A"/>
    </inkml:brush>
  </inkml:definitions>
  <inkml:trace contextRef="#ctx0" brushRef="#br0">1 56 18649,'0'0'3201,"173"-39"-4482,-81 39-1520,11 0-4434</inkml:trace>
  <inkml:trace contextRef="#ctx0" brushRef="#br0" timeOffset="1">1276 43 18456,'0'0'1745,"212"-35"-2257,-121 27-3058</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53.718"/>
    </inkml:context>
    <inkml:brush xml:id="br0">
      <inkml:brushProperty name="width" value="0.05" units="cm"/>
      <inkml:brushProperty name="height" value="0.05" units="cm"/>
      <inkml:brushProperty name="color" value="#008C3A"/>
    </inkml:brush>
  </inkml:definitions>
  <inkml:trace contextRef="#ctx0" brushRef="#br0">0 79 18857,'0'0'1632,"232"-13"-3328,-141 13-2882</inkml:trace>
  <inkml:trace contextRef="#ctx0" brushRef="#br0" timeOffset="1">1197 13 19545,'0'0'1729,"207"-13"-7428</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54.079"/>
    </inkml:context>
    <inkml:brush xml:id="br0">
      <inkml:brushProperty name="width" value="0.05" units="cm"/>
      <inkml:brushProperty name="height" value="0.05" units="cm"/>
      <inkml:brushProperty name="color" value="#008C3A"/>
    </inkml:brush>
  </inkml:definitions>
  <inkml:trace contextRef="#ctx0" brushRef="#br0">1 16 17640,'0'0'2273,"269"-6"-5282,-223 6 864</inkml:trace>
  <inkml:trace contextRef="#ctx0" brushRef="#br0" timeOffset="1">581 1 13046,'0'0'3137</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54.530"/>
    </inkml:context>
    <inkml:brush xml:id="br0">
      <inkml:brushProperty name="width" value="0.05" units="cm"/>
      <inkml:brushProperty name="height" value="0.05" units="cm"/>
      <inkml:brushProperty name="color" value="#008C3A"/>
    </inkml:brush>
  </inkml:definitions>
  <inkml:trace contextRef="#ctx0" brushRef="#br0">68 81 12358,'0'0'6877,"-11"-11"-6236,-33-34 18,43 44-468,0 0 1,-1 0-1,1-1 1,0 1-1,0-1 1,0 1-1,0-1 1,1 1-1,-1-1 1,0 1 0,0-1-1,1 0 1,-1-2-1,2 3 997,0 10-869,7 199-327,9 1 0,86 402 0,-89-534-18,-3 1 0,-3 1 0,-3 96 0,-5-174-94,2-2 35,0-1 0,0 1-1,-1 0 1,1-1 0,0 1 0,-1-1 0,1 0-1,0 1 1,-1-1 0,0 0 0,2-3-1,1 1-305,20-30-2453</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3:55.592"/>
    </inkml:context>
    <inkml:brush xml:id="br0">
      <inkml:brushProperty name="width" value="0.05" units="cm"/>
      <inkml:brushProperty name="height" value="0.05" units="cm"/>
      <inkml:brushProperty name="color" value="#008C3A"/>
    </inkml:brush>
  </inkml:definitions>
  <inkml:trace contextRef="#ctx0" brushRef="#br0">2 76 13862,'0'0'7006,"0"-12"-6325,0-8-997,-2-20 2540,2 37-1644,1 5-143,2 25-294,49 317-128,-31-226 7,-2 15 3,3 256 1,-21-331-20,2-1 1,2 1 0,22 96-1,-25-120-59,24-36 104,-24 0-253,1-1 0,-1 1 1,0-1-1,0 1 1,0-1-1,-1 0 0,1 0 1,-1 0-1,1 0 0,-1 0 1,0 0-1,0 0 1,0 0-1,-1-1 0,1 1 1,-1 0-1,0 0 1,1-1-1,-2 1 0,0-7 1,1-23-8240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07.345"/>
    </inkml:context>
    <inkml:brush xml:id="br0">
      <inkml:brushProperty name="width" value="0.05" units="cm"/>
      <inkml:brushProperty name="height" value="0.05" units="cm"/>
      <inkml:brushProperty name="color" value="#008C3A"/>
    </inkml:brush>
  </inkml:definitions>
  <inkml:trace contextRef="#ctx0" brushRef="#br0">378 33 14311,'0'0'7141,"-13"-5"-6663,4 2-477,-5-2 252,-1 0-1,1 1 1,-1 1 0,0 0 0,-19-1 0,17 4-238,0 0-1,1 1 1,-1 1 0,1 1-1,-19 5 1,29-6-23,0 0 0,0 1 0,0-1 0,0 1 0,1 1 0,0-1 0,-1 1 0,1 0 0,0 0 0,1 0 0,-1 1 0,1 0 0,0 0 0,0 0 0,0 0 0,-4 10 0,0 4-4,0 1 0,2 0 0,1 0 0,0 0 0,1 0 0,1 1 0,2 0 0,0-1 0,0 1 0,2 0 0,5 31 0,-5-48 6,0 0 0,0-1 0,0 1 1,0 0-1,0 0 0,1-1 0,0 1 0,0-1 0,0 0 0,0 1 1,0-1-1,1 0 0,-1 0 0,1 0 0,0-1 0,0 1 0,5 3 0,-3-3-10,1 0 0,-1-1-1,1 1 1,0-1 0,0-1-1,-1 1 1,1-1 0,0 0-1,1 0 1,8 0 0,-3-2 1,0 1 0,0-1 0,0-1 0,0 0 1,-1-1-1,1 0 0,-1-1 0,1 0 0,-1-1 1,20-12-1,-25 13 13,0 0-1,0-1 1,-1 0 0,0 0 0,0 0 0,0 0 0,0-1 0,-1 0-1,0 0 1,0 0 0,-1-1 0,0 1 0,0-1 0,3-10 0,-2-1 7,-1-1 0,-1 1 1,0-1-1,-2-25 0,0 40 0,0 0 0,-1 0-1,1 0 1,-1 0-1,0 0 1,0 0-1,0 0 1,-1 0 0,1 0-1,-1 1 1,0-1-1,0 0 1,0 1-1,-1-1 1,-4-5-1,-2 1 35,-1 0-1,0 0 1,-20-12-1,-21-16 16,50 50-8170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26.538"/>
    </inkml:context>
    <inkml:brush xml:id="br0">
      <inkml:brushProperty name="width" value="0.05" units="cm"/>
      <inkml:brushProperty name="height" value="0.05" units="cm"/>
      <inkml:brushProperty name="color" value="#E71224"/>
    </inkml:brush>
  </inkml:definitions>
  <inkml:trace contextRef="#ctx0" brushRef="#br0">357 34 11269,'0'0'7283,"0"-5"-6696,0-23 1903,-8 28-2298,-12-1-226,1 2 0,-1 0 0,1 1 1,-1 1-1,1 1 0,0 0 1,0 2-1,0 0 0,1 1 0,0 1 1,0 0-1,1 2 0,-32 22 0,48-32 33,0 1 0,0-1 0,0 1-1,0-1 1,1 1 0,-1 0-1,0-1 1,0 1 0,0 0 0,0 0-1,1 0 1,-1 0 0,0 0-1,1 0 1,-1 0 0,1 0 0,-1 0-1,1 0 1,-1 0 0,1 0-1,0 0 1,-1 0 0,1 0 0,0 0-1,0 0 1,0 1 0,0-1-1,0 0 1,0 0 0,0 0 0,0 0-1,1 0 1,-1 0 0,0 0-1,1 1 1,-1-1 0,0 0 0,1 0-1,0 0 1,-1 0 0,1 0-1,0-1 1,-1 1 0,1 0 0,0 0-1,0 0 1,0-1 0,-1 1-1,1 0 1,0-1 0,0 1 0,0 0-1,0-1 1,0 0 0,2 1-1,9 5 37,0-2 0,0 0-1,26 6 1,-29-8-43,51 11 24,-11-3-155,1 2 1,57 23-1,-103-33 110,-1 0 0,1 0-1,-1 0 1,1 1 0,-1-1 0,0 1 0,0 0-1,4 4 1,-7-7 24,1 1-1,-1-1 1,1 1-1,-1 0 1,1 0-1,-1-1 1,1 1-1,-1 0 1,0 0 0,0 0-1,1-1 1,-1 1-1,0 0 1,0 0-1,0 0 1,0 0-1,0-1 1,0 1-1,0 0 1,0 0-1,0 0 1,0 0-1,-1-1 1,1 1 0,0 0-1,0 0 1,-1-1-1,1 1 1,-1 0-1,1 0 1,-1-1-1,1 1 1,-1 0-1,1-1 1,-1 1-1,1-1 1,-1 1-1,0 0 1,1-1 0,-1 0-1,0 1 1,0-1-1,1 1 1,-1-1-1,0 0 1,0 1-1,0-1 1,1 0-1,-1 0 1,-1 0-1,-23 8 26,1-1-1,-1-2 1,-1 0-1,1-2 1,-30 1-1,-135-6 699,189 1-707,-35-3 289,35 3-300,0 1 0,0 0 0,0 0 0,0-1 0,0 1 0,0-1 0,0 1 1,0-1-1,0 1 0,1-1 0,-1 1 0,0-1 0,0 0 0,0 1 0,1-1 0,-1 0 0,0 0 0,1 0 0,-1 0 0,1 1 0,-1-1 0,1 0 0,-1 0 0,1 0 0,0 0 0,0 0 0,-1 0 0,1 0 1,0-2-1,39 1-916,84 0-3784,-57-1-4366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6:59.728"/>
    </inkml:context>
    <inkml:brush xml:id="br0">
      <inkml:brushProperty name="width" value="0.05" units="cm"/>
      <inkml:brushProperty name="height" value="0.05" units="cm"/>
      <inkml:brushProperty name="color" value="#FF0066"/>
    </inkml:brush>
  </inkml:definitions>
  <inkml:trace contextRef="#ctx0" brushRef="#br0">0 28 21450,'0'0'4082,"0"-28"-4050,13 28-144,7 0-289,13 0-447,-4 0-945,-20 0-4610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08.807"/>
    </inkml:context>
    <inkml:brush xml:id="br0">
      <inkml:brushProperty name="width" value="0.05" units="cm"/>
      <inkml:brushProperty name="height" value="0.05" units="cm"/>
      <inkml:brushProperty name="color" value="#008C3A"/>
    </inkml:brush>
  </inkml:definitions>
  <inkml:trace contextRef="#ctx0" brushRef="#br0">55 178 15959,'0'0'4498,"-9"11"-4180,1 4-259,5-10-38,-1 1 0,1 0-1,-1-1 1,0 0 0,-1 1 0,-8 7 0,12-12 217,21-18-105,4 0-89,-11 8-33,1-1 0,-1 0 1,22-23-1,-31 28-7,0 1-1,-1-1 1,0-1 0,0 1 0,0 0 0,0-1 0,-1 1 0,0-1 0,0 0-1,-1 0 1,1 1 0,-1-1 0,-1 0 0,1-12 0,0 4 69,-3-18-54,2 32 46,-1-1 1,1 0-1,0 0 0,-1 0 1,1 0-1,-1 1 0,1-1 1,-1 0-1,0 0 0,1 1 1,-1-1-1,0 1 1,1-1-1,-1 0 0,0 1 1,0-1-1,1 1 0,-1 0 1,0-1-1,0 1 0,0 0 1,0-1-1,0 1 1,1 0-1,-1 0 0,0 0 1,0 0-1,0 0 0,0 0 1,-1 0-1,-15 25-142,13-14 81,0-1 1,1 1-1,0 0 1,1 0 0,0 0-1,0 0 1,1 18-1,1-1-19,6 52-1,-3-67 29,0 0 1,1 0-1,1-1 1,0 0-1,7 13 0,-7-15-103,0 0 0,-1 0 0,0 0 0,0 0 0,-1 1-1,-1-1 1,0 1 0,1 17 0,-2-26-73,-1 0 0,1 0 0,-1 0 0,0 0 0,0 0 0,0 0 0,0 0 0,0 0-1,-1 0 1,1-1 0,-1 1 0,1 0 0,-1 0 0,1 0 0,-1 0 0,0 0 0,0-1 0,0 1 0,0 0 0,0-1 0,-1 1-1,1 0 1,0-1 0,-1 0 0,1 1 0,-1-1 0,0 0 0,1 0 0,-1 0 0,0 0 0,1 0 0,-1 0 0,0 0 0,0-1-1,0 1 1,0-1 0,0 1 0,0-1 0,-2 0 0,-36 10-4906</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09.173"/>
    </inkml:context>
    <inkml:brush xml:id="br0">
      <inkml:brushProperty name="width" value="0.05" units="cm"/>
      <inkml:brushProperty name="height" value="0.05" units="cm"/>
      <inkml:brushProperty name="color" value="#008C3A"/>
    </inkml:brush>
  </inkml:definitions>
  <inkml:trace contextRef="#ctx0" brushRef="#br0">1 38 9716,'0'0'7588,"0"2"-6340,33-2-63,12 0-577,5 0-416,20-4 81,9-5-273,4 1-129,4-1-1263,-12 0-1489</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09.779"/>
    </inkml:context>
    <inkml:brush xml:id="br0">
      <inkml:brushProperty name="width" value="0.05" units="cm"/>
      <inkml:brushProperty name="height" value="0.05" units="cm"/>
      <inkml:brushProperty name="color" value="#008C3A"/>
    </inkml:brush>
  </inkml:definitions>
  <inkml:trace contextRef="#ctx0" brushRef="#br0">199 16 112,'0'0'21557,"-4"-15"-19978,-3 16-1571,0 0 0,1 0 0,-1 1 1,1 0-1,0 0 0,-1 1 0,1 0 0,0 0 0,0 0 0,1 1 1,-1 0-1,1 0 0,0 0 0,0 1 0,-8 8 0,2 0-22,0 0 0,1 0 0,0 1 0,1 0-1,-9 19 1,13-18 8,0 0 0,1 0 0,1 1 0,1-1 0,0 1 0,0 0 0,3 29 0,-1-41 3,0 0-1,0 0 1,1 0-1,-1 0 1,1 0-1,0 0 0,0 0 1,1 0-1,-1-1 1,1 1-1,0-1 1,0 1-1,0-1 1,0 1-1,0-1 1,1 0-1,4 5 0,-1-4-8,0 0-1,0 0 1,0 0-1,0 0 1,1-1 0,-1 0-1,1-1 1,0 1-1,9 1 1,3 0-14,0-1 1,0-1 0,0-1 0,1-1-1,-1 0 1,37-7 0,-45 5 29,1-1-1,-1 0 1,0-1 0,-1 0 0,1-1 0,-1 0-1,0-1 1,0 0 0,0-1 0,-1 0 0,0 0-1,8-9 1,-11 10 1,0-1-1,0 0 1,-1-1 0,1 1-1,-2-1 1,1 0-1,-1 0 1,0 0-1,-1-1 1,0 1 0,0-1-1,-1 0 1,0 0-1,-1 1 1,1-18 0,-2 11 20,1 8-24,-1 1-1,1-1 0,-1 1 1,-1-1-1,1 0 1,-1 1-1,-1-1 0,1 1 1,-1-1-1,0 1 1,0 0-1,-1 0 0,0 0 1,0 0-1,-5-8 1,4 9-111,0 0 1,0 1 0,0-1 0,-1 1-1,0-1 1,1 1 0,-1 1 0,-1-1-1,1 1 1,-1 0 0,1 0 0,-1 0-1,0 1 1,0 0 0,0 0 0,0 1 0,-9-2-1,-2 3-3686</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10.645"/>
    </inkml:context>
    <inkml:brush xml:id="br0">
      <inkml:brushProperty name="width" value="0.05" units="cm"/>
      <inkml:brushProperty name="height" value="0.05" units="cm"/>
      <inkml:brushProperty name="color" value="#008C3A"/>
    </inkml:brush>
  </inkml:definitions>
  <inkml:trace contextRef="#ctx0" brushRef="#br0">144 48 15687,'0'0'3466,"-15"16"-2794,-113 100-168,128-111-343,11-9-28,0-1-162,99-55-214,-100 54 242,-1-1 0,1 0 0,-1 0 0,0-1 0,-1 0 0,0-1 0,-1 0 1,12-17-1,-12 5 254,-5 13 418,-2 16 181,-1 83-893,4 121 64,-1-200-16,0 0 1,2 1 0,-1-1-1,8 16 1,-7-21-90,0 0 0,-1 1-1,-1-1 1,1 1 0,-1 0 0,0 0 0,-1 0-1,0 0 1,0 0 0,-1 0 0,0 0 0,0 0-1,-3 13 1,2-20 18,0 0-1,0 0 1,0 1-1,0-1 1,0 0-1,0 0 0,-1 0 1,1 0-1,-1-1 1,1 1-1,0 0 1,-1 0-1,1-1 1,-1 1-1,0-1 0,1 0 1,-1 1-1,1-1 1,-1 0-1,0 0 1,1 0-1,-1 0 1,-2 0-1,-4 0-259,-86 10-567,345-10-1307,-167-8-446</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11.242"/>
    </inkml:context>
    <inkml:brush xml:id="br0">
      <inkml:brushProperty name="width" value="0.05" units="cm"/>
      <inkml:brushProperty name="height" value="0.05" units="cm"/>
      <inkml:brushProperty name="color" value="#008C3A"/>
    </inkml:brush>
  </inkml:definitions>
  <inkml:trace contextRef="#ctx0" brushRef="#br0">208 117 17576,'0'0'2188,"-21"6"-2015,-5 3-139,-55 15 44,80-24-68,1 0 0,0 0-1,0-1 1,-1 1 0,1 0-1,0 0 1,0 0 0,-1 0-1,1-1 1,0 1 0,0 0-1,0 0 1,-1 0 0,1-1-1,0 1 1,0 0 0,0 0 0,0 0-1,-1-1 1,1 1 0,0 0-1,0 0 1,0-1 0,0 1-1,0 0 1,0-1 0,0 1-1,0 0 1,0 0 0,0-1-1,0 1 1,0 0 0,0-1-1,0 1 1,0 0 0,0 0 0,0-1-1,0 1 1,1 0 0,-1 0-1,0-1 1,0 1 0,0 0-1,0 0 1,0 0 0,1-1-1,-1 1 1,0 0 0,1-1-1,7-15-98,7-6-60,-10 17 240,0 0-1,-1-1 1,0 0 0,0 0 0,-1 0-1,1 0 1,-1-1 0,-1 1-1,1-1 1,-1 0 0,0 0-1,-1 0 1,0 0 0,1-11-1,-1 290 433,0-257-499,2-1 0,0 1 0,1 0 0,6 16 0,-6-22-98,-1 1 0,0 0 1,0 0-1,-1 0 0,0 0 1,0 1-1,-2-1 0,1 0 1,-1 1-1,-2 15 0,1-25 13,1 1-1,-1-1 1,0 0 0,0 1-1,1-1 1,-1 0-1,0 0 1,0 0 0,0 1-1,-1-1 1,1 0-1,0-1 1,0 1 0,0 0-1,-1 0 1,1 0-1,-1-1 1,1 1 0,0-1-1,-1 1 1,1-1-1,-1 1 1,-1-1 0,-42 6-607,33-5 435,-85 4 371,95-5 1266,8 0-1255,439-39-5153,-441 39 4921,96-15-4477</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11.640"/>
    </inkml:context>
    <inkml:brush xml:id="br0">
      <inkml:brushProperty name="width" value="0.05" units="cm"/>
      <inkml:brushProperty name="height" value="0.05" units="cm"/>
      <inkml:brushProperty name="color" value="#008C3A"/>
    </inkml:brush>
  </inkml:definitions>
  <inkml:trace contextRef="#ctx0" brushRef="#br0">174 12 18120,'0'0'3575,"-13"9"-3479,2-3-47,-1 2 0,1 0 0,1 0-1,0 1 1,0 0 0,1 1 0,0 0-1,0 1 1,1 0 0,-11 20 0,11-12-11,1 0 1,0 1-1,1-1 1,2 1-1,0 0 1,1 1-1,1-1 1,0 30-1,2-49-42,0 1-1,0 0 0,0-1 0,1 1 1,-1-1-1,0 1 0,1-1 0,-1 1 0,1-1 1,0 1-1,-1-1 0,1 0 0,0 1 1,0-1-1,0 0 0,0 1 0,0-1 1,0 0-1,0 0 0,0 0 0,0 0 1,1 0-1,-1 0 0,2 1 0,2 0-7,-1-1 0,0 1 0,0-1-1,0 0 1,1 0 0,-1-1 0,1 1-1,-1-1 1,5 0 0,3-1-2,0 0-1,0 0 1,-1-2 0,1 1 0,-1-1-1,16-7 1,-19 6 14,0 0 0,0 0 0,0-1 0,-1 0 0,0 0 0,0-1 0,-1 0 0,1 0 0,-1-1 0,0 1 0,-1-1 0,0-1 0,0 1 0,5-11 0,-5 5 5,0 0 0,-1-1 0,0 0 0,-1 1 0,-1-1 0,0-1 0,-1 1 0,-1-17 0,0-84 70,0 114-84,0 0-1,-1 0 1,1 0 0,-1 0-1,0 0 1,1 0 0,-1 0-1,0 0 1,1 1 0,-1-1-1,0 0 1,0 0 0,0 1-1,0-1 1,0 0 0,0 1-1,0-1 1,0 1 0,0-1-1,0 1 1,0 0 0,0-1-1,0 1 1,0 0 0,0 0-1,-1-1 1,1 1 0,0 0-1,0 0 1,0 1 0,0-1 0,0 0-1,-2 1 1,-43 3-903,45-4 876,-59 16-4616,-12 6-8939</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12.908"/>
    </inkml:context>
    <inkml:brush xml:id="br0">
      <inkml:brushProperty name="width" value="0.05" units="cm"/>
      <inkml:brushProperty name="height" value="0.05" units="cm"/>
      <inkml:brushProperty name="color" value="#008C3A"/>
    </inkml:brush>
  </inkml:definitions>
  <inkml:trace contextRef="#ctx0" brushRef="#br0">220 1 13526,'0'0'8900,"-3"10"-8465,-6-3-412,-1 1 0,0-2-1,0 1 1,-20 8 0,18-9-17,-1 0 0,1 1 1,-13 11-1,17-10-7,0 0 1,1 0-1,0 1 1,1 0 0,0 1-1,0-1 1,1 1-1,0 0 1,1 0-1,0 1 1,1-1-1,-4 22 1,3-11-8,1 0-1,2 0 1,0 1 0,1-1-1,5 37 1,-5-56-15,0 0 1,1 0-1,-1 0 0,1 0 1,0 0-1,0 0 0,0 0 1,0 0-1,0 0 0,0 0 1,0-1-1,0 1 0,1 0 1,-1-1-1,1 1 0,-1-1 1,1 1-1,0-1 0,-1 0 1,1 0-1,2 2 0,1-1 0,-1-1 0,1 1 0,-1-1 0,1 0 0,0 0 0,-1-1 0,1 1 0,0-1 0,7-1 0,-2 1 23,-1-2 0,1 1 0,-1-1 0,1-1 0,-1 1 0,0-2 0,0 1 0,0-1 0,11-7 1,-7 1 5,0-1 0,0 0 0,-1-1 0,0-1 0,-1 0 0,-1 0 0,0-1 0,-1 0 0,0-1 0,-1 0 1,-1 0-1,0-1 0,-1 1 0,-1-2 0,0 1 0,-2-1 0,0 1 0,0-1 0,-2 0 0,0-26 1,0 40-3,-1 0 0,0 1 1,-1-1-1,1 0 0,0 0 1,-1 1-1,1-1 1,-1 0-1,0 0 0,0 1 1,0-1-1,0 1 0,-1-1 1,1 1-1,-1-1 1,-1-2-1,1 4-198,0 0 0,0 0 1,0 0-1,0 0 0,0 0 0,0 0 1,0 0-1,-1 1 0,1-1 0,0 1 0,0-1 1,0 1-1,-1 0 0,1 0 0,0 0 1,0 0-1,-1 0 0,1 1 0,0-1 0,0 1 1,-4 1-1,-7 4-4131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13.465"/>
    </inkml:context>
    <inkml:brush xml:id="br0">
      <inkml:brushProperty name="width" value="0.05" units="cm"/>
      <inkml:brushProperty name="height" value="0.05" units="cm"/>
      <inkml:brushProperty name="color" value="#008C3A"/>
    </inkml:brush>
  </inkml:definitions>
  <inkml:trace contextRef="#ctx0" brushRef="#br0">214 97 17576,'0'0'2687,"-10"5"-2485,-185 90 209,187-87-200,25-12-112,1-5-123,0 0 0,0-2 0,-1 1 0,29-27 0,-40 32 91,-1 0 0,0 0 0,0-1 0,-1 0 0,0 0 0,0 0 1,0 0-1,-1-1 0,1 1 0,-2-1 0,1 0 0,-1 0 0,0 0 1,0 0-1,-1 0 0,0-1 0,0-8 0,-10 65 394,-6 32-527,13-48 55,-1 7-5,2-1 0,1 1 0,3-1 0,11 66 0,-3-48-409,-11-56 250,0 1-1,1 0 0,-1-1 1,0 1-1,1-1 0,-1 1 0,0-1 1,0 1-1,0 0 0,-1-1 0,1 1 1,0-1-1,-1 1 0,1-1 1,-1 1-1,1-1 0,-1 1 0,1-1 1,-1 1-1,0-1 0,0 0 0,0 1 1,0-1-1,0 0 0,0 0 1,0 0-1,0 0 0,-1 0 0,1 0 1,0 0-1,-2 1 0,-30 0-3428,-13-2-1879</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13.840"/>
    </inkml:context>
    <inkml:brush xml:id="br0">
      <inkml:brushProperty name="width" value="0.05" units="cm"/>
      <inkml:brushProperty name="height" value="0.05" units="cm"/>
      <inkml:brushProperty name="color" value="#008C3A"/>
    </inkml:brush>
  </inkml:definitions>
  <inkml:trace contextRef="#ctx0" brushRef="#br0">9 51 8260,'0'0'11189,"-9"0"-9556,30 0-1329,33-2-304,12-7-352,5-2-33,-13 2-815,0-1-1265,-17 1-1329</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24.947"/>
    </inkml:context>
    <inkml:brush xml:id="br0">
      <inkml:brushProperty name="width" value="0.05" units="cm"/>
      <inkml:brushProperty name="height" value="0.05" units="cm"/>
      <inkml:brushProperty name="color" value="#008C3A"/>
    </inkml:brush>
  </inkml:definitions>
  <inkml:trace contextRef="#ctx0" brushRef="#br0">362 175 17912,'0'0'3986,"0"0"-3939,0 1 0,0-1 0,0 1 0,0-1 0,0 1 0,0-1 0,0 1 1,0-1-1,0 0 0,0 1 0,0-1 0,1 1 0,-1-1 0,0 0 0,0 1 0,1-1 0,-1 1 0,0-1 0,0 0 0,1 1 0,-1-1 0,0 0 0,1 1 0,0-1 1,1-1-35,0 0 1,0-1-1,-1 0 1,1 1-1,0-1 1,-1 0 0,1 1-1,-1-1 1,1 0-1,-1 0 1,0-1 0,0 1-1,0 0 1,0 0-1,0 0 1,0-1-1,-1 1 1,1 0 0,-1-1-1,1-2 1,1-56-45,-2 48 22,0 9-2,1 1 1,-1-1-1,-1 1 1,1-1-1,0 1 1,-1-1-1,0 1 1,0 0-1,0-1 1,0 1-1,0 0 1,-3-6-1,2 8 6,0-1 0,0 0 0,0 1 0,0 0 0,-1-1 0,1 1 0,0 0 0,0 0 0,-1 0 0,1 0 0,-1 1 0,1-1 0,-1 1 0,1-1 0,-1 1 0,1 0 0,-1 0 0,1 0 0,-3 1 0,-9-1 1,1 1 0,0 1 1,-1 0-1,1 1 1,0 0-1,1 1 0,-1 1 1,1 0-1,0 0 1,0 1-1,0 1 0,1 0 1,0 0-1,0 2 1,1-1-1,0 1 0,0 0 1,1 1-1,-10 13 1,8-7-3,0 0 0,1 0 1,1 1-1,1 0 1,0 1-1,1 0 1,1 0-1,0 1 1,2-1-1,0 1 1,1 0-1,-1 35 0,4-38 6,0-1-8,0 0 0,1 1-1,0-1 1,6 21 0,-6-31-1,1 1 1,0-1 0,1 0-1,-1 0 1,1 0-1,0 0 1,0-1 0,1 1-1,-1-1 1,1 0-1,0 0 1,0 0 0,0 0-1,1-1 1,7 5-1,0-1-95,0-1-1,1-1 0,0 0 0,0-1 0,0 0 1,0-1-1,0-1 0,25 2 0,2-2-1171,68-6 0,-47-8-1709,-9-8-1676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0.643"/>
    </inkml:context>
    <inkml:brush xml:id="br0">
      <inkml:brushProperty name="width" value="0.05" units="cm"/>
      <inkml:brushProperty name="height" value="0.05" units="cm"/>
      <inkml:brushProperty name="color" value="#FF0066"/>
    </inkml:brush>
  </inkml:definitions>
  <inkml:trace contextRef="#ctx0" brushRef="#br0">34 8 4146,'0'0'13974,"-8"0"-12960,-17 1 42,43-2 392,60-2-820,-58 1-644,-8 1 9,0 0 0,1 1 1,-1 0-1,14 2 0,-24-1 0,0-1 0,0 0 0,0 1 0,-1-1 0,1 1 1,0-1-1,0 1 0,-1 0 0,1 0 0,0-1 0,-1 1 0,1 1 0,-1-1 0,1 0 0,-1 0 0,1 0 0,-1 1 0,0-1 1,0 1-1,0-1 0,0 1 0,0 0 0,0-1 0,0 1 0,0 0 0,-1-1 0,1 1 0,-1 0 0,1 0 0,-1 0 0,0 0 1,1-1-1,-1 3 0,0 1-53,0-1 0,-1 0 0,1 1 1,-1-1-1,0 0 0,0 0 0,-1 0 1,1 0-1,-1 0 0,0 0 0,0 0 0,0 0 1,0-1-1,0 1 0,-1-1 0,0 1 1,0-1-1,0 0 0,0 0 0,0 0 1,-5 2-1,-16 17-322,23-21 355,1 0 1,-1-1-1,0 1 1,0 0-1,0 0 1,1 0-1,-1 0 1,0-1-1,1 1 1,-1 0-1,1 0 1,-1 0-1,1 1 1,-1-1-1,1 0 0,0 0 1,-1 0-1,1 0 1,0 0-1,0 0 1,0 0-1,0 1 1,0-1-1,0 0 1,0 0-1,0 0 1,1 0-1,-1 0 1,0 0-1,1 0 1,-1 0-1,1 0 1,-1 0-1,1 0 0,-1 0 1,1 0-1,0 0 1,-1 0-1,1 0 1,0 0-1,1 1 1,4 2-8,0 0 1,0-1 0,0 1-1,0-1 1,10 4-1,-3-2 50,-6-1-16,-1 0 0,0 0 0,0 0 0,-1 1 0,1 0 0,9 10 0,-14-14 39,0 1 0,0-1 0,1 0-1,-1 1 1,0-1 0,0 1 0,0-1 0,-1 1-1,1 0 1,0-1 0,-1 1 0,1 0 0,0-1 0,-1 1-1,0 0 1,0 0 0,1 0 0,-1-1 0,0 1 0,0 0-1,-1 0 1,1 0 0,0 0 0,-1-1 0,1 1 0,-1 0-1,1-1 1,-1 1 0,0 0 0,1-1 0,-1 1 0,0 0-1,-2 1 1,-2 1 76,1-1 0,-1 1 0,0-1 0,-1 0 0,1-1-1,0 1 1,-1-1 0,0 0 0,1 0 0,-8 0 0,-67 12 432,63-12-445,-57 1-343,51-3-4720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25.592"/>
    </inkml:context>
    <inkml:brush xml:id="br0">
      <inkml:brushProperty name="width" value="0.05" units="cm"/>
      <inkml:brushProperty name="height" value="0.05" units="cm"/>
      <inkml:brushProperty name="color" value="#008C3A"/>
    </inkml:brush>
  </inkml:definitions>
  <inkml:trace contextRef="#ctx0" brushRef="#br0">60 33 16984,'0'0'4829,"-5"1"-4595,2 0-231,0 1 0,0-1 0,1 0 0,-1 1 0,0 0 0,1-1 0,-1 1 0,1 0 0,-1 0 0,1 1 0,0-1 0,0 0 0,0 1 0,0-1 0,0 1-1,1 0 1,-1 0 0,1 0 0,0-1 0,-1 1 0,1 0 0,1 0 0,-1 1 0,0 4 0,-1 2 1,0 1-1,1 0 1,0 0-1,1 0 1,0-1 0,4 20-1,-3-27-19,0 0-1,0 0 0,0-1 1,1 1-1,0 0 1,-1-1-1,1 1 1,0-1-1,0 0 1,0 1-1,1-1 0,-1 0 1,0 0-1,1-1 1,-1 1-1,1 0 1,0-1-1,0 0 0,-1 1 1,1-1-1,0 0 1,0 0-1,0-1 1,6 2-1,4 0-290,1 0 0,-1-1-1,0 0 1,20-2 0,-32 1 272,1 0 0,0 0 0,0-1 0,-1 1 0,1-1 0,0 1 0,0-1 0,-1 0 1,1 0-1,-1 0 0,1 0 0,-1 0 0,1 0 0,-1 0 0,0 0 0,1-1 0,-1 1 0,0 0 0,0-1 0,0 1 0,0-1 0,1-2 0,1-1 7,-2 0-1,1-1 0,0 1 0,-1 0 0,0 0 0,0-1 0,0-10 0,-1 7 67,0 0 0,-1 0-1,0 0 1,0-1 0,-1 1 0,0 1 0,-1-1 0,0 0 0,-6-12 0,6 15 46,-1-1 140,0 1 0,-1-1 1,1 1-1,-1 0 0,0 0 0,-1 1 1,-11-10-1,39 15-32,49-1-306,94 2-839,-163 0 947,-1-1 1,1 1 0,-1-1 0,0 1-1,0-1 1,1 1 0,-1 0 0,0-1-1,0 1 1,0 0 0,0 0 0,0 0-1,0 0 1,0 0 0,0 0-1,0 0 1,0 0 0,-1 1 0,1-1-1,0 0 1,-1 0 0,1 1 0,-1-1-1,1 0 1,-1 1 0,0-1-1,1 0 1,-1 1 0,0-1 0,0 3-1,-1 55 666,0-37-313,1-19-335,0 8 43,0 0 1,0 0 0,1 0-1,1 0 1,4 16-1,-5-25-55,0 1 0,0 0-1,0-1 1,0 1 0,1-1-1,-1 0 1,1 1 0,0-1-1,0 0 1,0 0 0,0 0-1,0 0 1,0 0 0,0-1-1,1 1 1,-1-1 0,0 1-1,1-1 1,0 0 0,-1 0-1,1 0 1,0 0 0,-1 0-1,1-1 1,0 1 0,0-1-1,2 0 1,5 1-28,-1-1 0,0 0-1,0-1 1,0 0 0,0-1 0,0 1 0,0-2 0,0 1-1,-1-1 1,1-1 0,-1 0 0,0 0 0,0 0-1,0-1 1,0 0 0,-1-1 0,0 1 0,0-1 0,0-1-1,-1 0 1,0 1 0,0-2 0,-1 1 0,0-1-1,0 0 1,-1 0 0,0 0 0,0 0 0,-1-1 0,0 0-1,2-10 1,2-10 731,-5 64-382,0 5-323,-1-35 14,0 0 0,0-1 0,1 1 0,0 0 0,0-1 0,0 0 0,1 1 0,-1-1 0,1 0-1,0 0 1,0-1 0,0 1 0,1-1 0,-1 1 0,1-1 0,0 0 0,0 0 0,0-1 0,0 1 0,5 1 0,0 1-476,0-1-1,0-1 1,1 0 0,-1 0 0,1-1 0,0 0-1,-1 0 1,17 0 0,-15-2-4101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25.990"/>
    </inkml:context>
    <inkml:brush xml:id="br0">
      <inkml:brushProperty name="width" value="0.05" units="cm"/>
      <inkml:brushProperty name="height" value="0.05" units="cm"/>
      <inkml:brushProperty name="color" value="#008C3A"/>
    </inkml:brush>
  </inkml:definitions>
  <inkml:trace contextRef="#ctx0" brushRef="#br0">1 30 15927,'0'0'4789,"13"7"-4792,-5-2-9,-4-4 19,0 2 0,1-1 1,-1 0-1,0 1 0,0-1 0,0 1 0,0 0 0,-1 1 1,0-1-1,1 1 0,-1-1 0,0 1 0,0 0 1,-1 0-1,1 0 0,-1 1 0,0-1 0,0 0 1,-1 1-1,1 0 0,-1-1 0,0 1 0,1 8 1,-2 53 106,0-65-68,0-41 383,0 25-393,0 1 0,1 0 0,1 0 0,4-18 0,-5 28-29,1-1-1,-1 1 1,1 0 0,0-1 0,0 1 0,1 0 0,-1 0 0,1 0 0,0 1 0,0-1 0,0 1 0,0-1 0,0 1 0,1 0 0,0 0-1,0 0 1,4-2 0,-6 4-10,-1 1-1,0-1 0,1 1 1,-1-1-1,1 1 1,-1 0-1,1-1 0,0 1 1,-1 0-1,1 0 1,-1 0-1,1 0 0,-1 0 1,1 0-1,-1 1 0,1-1 1,-1 1-1,1-1 1,-1 1-1,1-1 0,-1 1 1,1 0-1,-1 0 1,0-1-1,0 1 0,1 0 1,-1 0-1,0 0 0,2 3 1,27 39-126,-26-35 145,26 60 2,-24-51-53,0-1 0,2 0-1,12 22 1,-19-37-218,0 0 0,0 1 0,0-1 0,0 0 0,0 1 0,1-1 0,-1 0 0,0 0 0,1 0 0,-1 0 0,0 0 0,1 0 0,-1-1 0,1 1 0,0 0 0,-1-1 0,1 1 0,3 0 0,8-1-9624</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26.366"/>
    </inkml:context>
    <inkml:brush xml:id="br0">
      <inkml:brushProperty name="width" value="0.05" units="cm"/>
      <inkml:brushProperty name="height" value="0.05" units="cm"/>
      <inkml:brushProperty name="color" value="#008C3A"/>
    </inkml:brush>
  </inkml:definitions>
  <inkml:trace contextRef="#ctx0" brushRef="#br0">0 1 16968,'0'0'4274,"0"100"-4242,4-33 16,1 2 16,7-4 48,9-3-48,-1-6-48,5-6 16,-8-7-16,-9-11-16,-4-8-752,-4-11-705</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26.745"/>
    </inkml:context>
    <inkml:brush xml:id="br0">
      <inkml:brushProperty name="width" value="0.05" units="cm"/>
      <inkml:brushProperty name="height" value="0.05" units="cm"/>
      <inkml:brushProperty name="color" value="#008C3A"/>
    </inkml:brush>
  </inkml:definitions>
  <inkml:trace contextRef="#ctx0" brushRef="#br0">0 70 16904,'0'0'4546,"95"-15"-4578,-8 7-192,21-1-176,0 0-385,-5-3-1584,-12-4-3089</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27.129"/>
    </inkml:context>
    <inkml:brush xml:id="br0">
      <inkml:brushProperty name="width" value="0.05" units="cm"/>
      <inkml:brushProperty name="height" value="0.05" units="cm"/>
      <inkml:brushProperty name="color" value="#008C3A"/>
    </inkml:brush>
  </inkml:definitions>
  <inkml:trace contextRef="#ctx0" brushRef="#br0">71 67 19241,'0'0'4138,"-12"-13"-3613,-35-41-287,47 54-238,0 1 0,0-1 0,0 0 0,0 0-1,0 1 1,0-1 0,0 0 0,0 0 0,0 1 0,0-1 0,0 0 0,0 0 0,0 1 0,0-1 0,0 0 0,0 0 0,0 0 0,0 1 0,-1-1 0,1 0 0,0 0 0,0 1 0,0-1 0,0 0 0,0 0 0,-1 0-1,1 0 1,0 0 0,0 1 0,-1-1 0,1 0 0,0 0 0,0 0 0,0 0 0,-1 0 0,1 0 0,0 0 0,0 0 0,-1 0 0,1 0 0,0 0 0,0 0 0,-1 0 0,1 0 0,0 0 0,0 0 0,-1 0-1,1 0 1,0 0 0,0 0 0,-1 0 0,1 0 0,0 0 0,0 0 0,0 0 0,-1-1 0,1 1 0,0 0 0,0 0 0,0 0 0,-1 0 0,1-1 0,0 1 0,0 0 0,0 0 0,0 0 0,0-1 0,-1 1-1,1-1 1,-1 24-73,1-20 64,4 47 19,1-1-1,3-1 1,2 1-1,19 57 1,-14-54-79,-2 0 1,-2 0-1,6 76 1,-16-110-288,1 45-352,-2-61 583,0-1 0,0 1 0,0 0 0,0-1 0,-1 1 0,1 0 0,0 0 0,-1-1 0,1 1 1,-1 0-1,1-1 0,-1 1 0,0-1 0,0 1 0,0-1 0,0 1 0,0-1 0,0 1 0,0-1 0,0 0 0,0 0 0,-1 0 1,1 0-1,0 0 0,-1 0 0,-1 1 0,-27 0-3261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27.597"/>
    </inkml:context>
    <inkml:brush xml:id="br0">
      <inkml:brushProperty name="width" value="0.05" units="cm"/>
      <inkml:brushProperty name="height" value="0.05" units="cm"/>
      <inkml:brushProperty name="color" value="#008C3A"/>
    </inkml:brush>
  </inkml:definitions>
  <inkml:trace contextRef="#ctx0" brushRef="#br0">22 147 17112,'0'0'5205,"-5"-3"-4933,-6-4-194,6 2-114,6 3-251,120 4 115,-33 1-1672,119-12-1,-201 9 1772,1-1 0,0-1 1,-1 1-1,0-1 0,1 0 0,-1 0 0,0-1 0,0 1 1,0-1-1,0-1 0,-1 1 0,10-9 0,-11 8 301,-1 0 0,0 0-1,0 0 1,0 0 0,0-1-1,-1 1 1,0-1 0,0 0 0,0 1-1,-1-1 1,1 0 0,-1 0-1,0 0 1,0-1 0,-1 1-1,0-10 1,-1 82 1803,3 124-2066,-2-189-59,0 0 0,0 0 0,0 1 0,0-1 0,0 0-1,1 0 1,-1 0 0,1 0 0,0 0 0,-1 0 0,1 0 0,0 0 0,0 0 0,0 0 0,1 0 0,-1-1 0,0 1 0,1 0 0,-1-1 0,1 1 0,-1-1 0,1 1 0,0-1 0,0 0 0,0 0 0,2 2 0,0-3-164,0 1 0,-1-1 1,1 0-1,-1 0 0,1 0 1,0 0-1,-1-1 0,1 1 1,0-1-1,-1 0 0,1 0 1,-1 0-1,0 0 0,1-1 1,3-2-1,7-4-170,-1-1 0,0-1-1,-1 0 1,0-1 0,-1 0 0,18-22 0,29-28 2814,-56 59-2238,0 0-1,1 0 1,-1 1-1,1-1 1,0 0-1,-1 1 1,1 0-1,0-1 0,0 1 1,0 0-1,0 1 1,3-2-1,-5 2-131,1 0-1,-1 0 0,1 1 0,-1-1 0,1 0 0,-1 0 0,0 1 0,1-1 0,-1 1 0,1-1 0,-1 1 0,0 0 0,0 0 0,1-1 0,-1 1 0,0 0 0,0 0 0,0 0 0,0 0 0,0 0 0,0 1 1,0-1-1,0 0 0,-1 0 0,1 1 0,1 1 0,20 47 74,-16-36-28,0 0-1,0-1 1,1 0 0,16 22 0,-19-31-57,-1 0 0,1 0 1,0-1-1,0 1 0,0-1 0,0 0 1,1 0-1,0-1 0,-1 1 0,1-1 1,0 0-1,0 0 0,0-1 0,0 0 1,0 0-1,0 0 0,11 1 0,-3-2-112,0 1 0,0-2-1,-1 0 1,1 0-1,0-1 1,-1-1 0,1 0-1,21-9 1,-29 10 63,0 0 1,-1-1-1,1 1 0,-1-1 1,0-1-1,0 1 0,0 0 1,0-1-1,0 0 0,-1 0 1,0 0-1,0 0 1,0-1-1,0 1 0,-1-1 1,1 0-1,-1 0 0,0 0 1,-1 0-1,1 0 0,-1 0 1,0 0-1,-1 0 0,1-6 1,0-70 3154,-2 81-3056,0 0 0,0 0-1,0-1 1,0 1 0,0 0-1,0 0 1,0 0 0,0 0-1,0 0 1,0 0 0,0 0-1,0 1 1,0-1 0,0 0-1,1 0 1,-1 1 0,0-1-1,0 1 1,0-1 0,0 0-1,0 1 1,0 0 0,1-1-1,-1 1 1,-1 1 0,-4 4-43,1 1 1,0 0-1,0 1 0,1-1 1,-1 1-1,2 0 0,-1 0 1,-3 13-1,6-19-10,0 1 0,0-1 0,0 1 0,0-1 0,1 1 0,-1 0 0,1-1 0,0 1 0,0 0 0,0-1 0,0 1 0,0 0 0,0-1 0,1 1 0,-1-1 0,1 1 0,0 0 0,0-1 0,0 1 0,0-1 0,0 0 0,0 1 0,1-1 0,-1 0 0,1 0 0,0 0 0,-1 0 0,1 0 0,0 0 0,0 0 0,0-1 0,0 1 0,3 1 0,12 3-48,-1-1 1,1-1-1,0 0 0,0-1 1,31 1-1,97-5-1573,-89-1 484,44-1-1519</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27.966"/>
    </inkml:context>
    <inkml:brush xml:id="br0">
      <inkml:brushProperty name="width" value="0.05" units="cm"/>
      <inkml:brushProperty name="height" value="0.05" units="cm"/>
      <inkml:brushProperty name="color" value="#008C3A"/>
    </inkml:brush>
  </inkml:definitions>
  <inkml:trace contextRef="#ctx0" brushRef="#br0">121 13 18392,'0'0'4002,"-1"-4"-3682,1 4-319,0 0-1,0-1 0,0 1 1,0-1-1,0 1 0,0 0 1,0-1-1,0 1 0,-1 0 1,1-1-1,0 1 0,0 0 1,0 0-1,0-1 0,0 1 1,-1 0-1,1-1 0,0 1 1,0 0-1,-1 0 0,1-1 0,0 1 1,0 0-1,-1 0 0,1 0 1,0-1-1,-1 1 0,1 0 1,0 0-1,-1 0 0,1 0 1,0 0-1,-1 0 0,1-1 1,0 1-1,-1 0 0,1 0 1,0 0-1,-1 0 0,1 0 1,0 1-1,-1-1 0,1 0 1,0 0-1,-1 0 0,1 0 1,0 0-1,-1 0 0,1 1 1,-23 17-15,-19 37 3,36-43 20,-1 0-1,2 1 0,0 0 0,0 0 1,1 0-1,1 1 0,0-1 0,1 1 0,0-1 1,1 1-1,1 25 0,1-36-36,-1 0 0,0-1-1,1 1 1,-1-1 0,1 1-1,0-1 1,0 1 0,0-1 0,0 0-1,0 1 1,0-1 0,1 0 0,-1 0-1,1 0 1,-1 0 0,1 0 0,0 0-1,0 0 1,0-1 0,0 1-1,0-1 1,0 1 0,0-1 0,1 0-1,-1 0 1,0 0 0,1 0 0,-1 0-1,6 0 1,5 2-635,1 0-1,0-1 1,0-1 0,18-1 0,13 0-2595</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28.312"/>
    </inkml:context>
    <inkml:brush xml:id="br0">
      <inkml:brushProperty name="width" value="0.05" units="cm"/>
      <inkml:brushProperty name="height" value="0.05" units="cm"/>
      <inkml:brushProperty name="color" value="#008C3A"/>
    </inkml:brush>
  </inkml:definitions>
  <inkml:trace contextRef="#ctx0" brushRef="#br0">71 8 13862,'0'0'8474,"0"0"-8474,0 0 1,0-1-1,0 1 1,0 0-1,0-1 1,0 1-1,0 0 1,0-1-1,-1 1 1,1 0-1,0-1 1,0 1-1,0 0 1,0-1-1,-1 1 1,1 0-1,0 0 1,0-1-1,0 1 1,-1 0-1,1 0 1,0 0-1,-1-1 1,1 1-1,0 0 1,0 0-1,-1 0 1,1 0-1,0-1 1,-1 1-1,1 0 1,0 0-1,-1 0 1,1 0-1,0 0 1,-1 0-1,-18 16-38,14-11 16,-1 0 0,0 0-1,0-1 1,-14 8 0,20-11-418</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28.702"/>
    </inkml:context>
    <inkml:brush xml:id="br0">
      <inkml:brushProperty name="width" value="0.05" units="cm"/>
      <inkml:brushProperty name="height" value="0.05" units="cm"/>
      <inkml:brushProperty name="color" value="#008C3A"/>
    </inkml:brush>
  </inkml:definitions>
  <inkml:trace contextRef="#ctx0" brushRef="#br0">0 1 17144,'0'0'3401,"7"3"-3211,17 7-167,-6-3-30,-1 1 0,0 1-1,-1 0 1,17 12 0,-29-17 8,1 0 0,-1 0 0,0 0 0,0 0-1,0 1 1,0-1 0,-1 1 0,0 0 0,0 0 0,0 0 0,-1 1-1,0-1 1,0 1 0,0-1 0,0 1 0,-1 0 0,1 11 0,-1-12-2,-1-1 0,1 0 0,-1 1 0,0-1 1,-1 0-1,1 1 0,-1-1 0,0 0 1,0 1-1,0-1 0,-1 0 0,1 0 0,-1 0 1,0 0-1,0 0 0,-4 5 0,1-4 6,0-1 0,0-1 0,0 1 0,-1-1 0,1 0-1,-1 0 1,0 0 0,1-1 0,-1 0 0,-10 3 0,5 1 94,28-10-13757</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29.064"/>
    </inkml:context>
    <inkml:brush xml:id="br0">
      <inkml:brushProperty name="width" value="0.05" units="cm"/>
      <inkml:brushProperty name="height" value="0.05" units="cm"/>
      <inkml:brushProperty name="color" value="#008C3A"/>
    </inkml:brush>
  </inkml:definitions>
  <inkml:trace contextRef="#ctx0" brushRef="#br0">180 57 14439,'0'0'6475,"0"-30"-5993,0 29-479,0 1-1,1-1 1,-1 0-1,0 0 1,0 1-1,0-1 1,0 0-1,1 0 1,-1 0-1,0 1 1,0-1-1,-1 0 1,1 0-1,0 0 1,0 1-1,0-1 1,0 0-1,-1 0 1,1 1-1,0-1 1,-1 0-1,1 0 1,-1 1-1,1-1 1,0 0-1,-1 1 1,0-1-1,1 1 1,-1-1-1,1 1 1,-1-1-1,0 1 1,1-1-1,-1 1 1,0-1-1,1 1 1,-1 0-1,0-1 1,0 1-1,0 0 1,1 0-1,-1 0 1,0 0-1,0 0 1,0 0-1,1 0 1,-1 0-1,0 0 1,0 0-1,0 0 1,1 0-1,-1 0 1,0 1-1,0-1 1,-1 1-1,-2-1-5,-3 1 9,0 0 0,0 0 0,0 1 0,0 0 0,0 0 0,1 1 0,-1 0 0,1 0 0,0 0 0,0 1 0,0 0 0,0 0 0,0 1 0,1 0 0,0-1 0,0 2 0,0-1 0,1 1 0,0-1 0,0 1 0,0 0 0,1 1 0,-1-1 0,2 1 0,-1-1 0,1 1 0,0 0 0,0 0 0,1 0 0,-1 12 0,1-7 3,1-6-5,0 0-1,0 0 1,1 1-1,-1-1 1,1 0-1,2 7 0,-2-11-3,0 1 0,1-1 0,-1 0 0,0 0-1,0 0 1,1-1 0,-1 1 0,1 0 0,0-1 0,0 1-1,-1-1 1,1 1 0,0-1 0,0 0 0,0 0-1,0 1 1,0-2 0,1 1 0,-1 0 0,3 0 0,22 5-619,1-1 0,-1-2 0,1-1 0,0-1 0,0-1 0,30-4 0,-6-4-3447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0.981"/>
    </inkml:context>
    <inkml:brush xml:id="br0">
      <inkml:brushProperty name="width" value="0.05" units="cm"/>
      <inkml:brushProperty name="height" value="0.05" units="cm"/>
      <inkml:brushProperty name="color" value="#FF0066"/>
    </inkml:brush>
  </inkml:definitions>
  <inkml:trace contextRef="#ctx0" brushRef="#br0">25 41 20345,'0'0'3378,"-25"-41"-3330,25 43-1409,0 17-1696,0 1-3554</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30.091"/>
    </inkml:context>
    <inkml:brush xml:id="br0">
      <inkml:brushProperty name="width" value="0.05" units="cm"/>
      <inkml:brushProperty name="height" value="0.05" units="cm"/>
      <inkml:brushProperty name="color" value="#008C3A"/>
    </inkml:brush>
  </inkml:definitions>
  <inkml:trace contextRef="#ctx0" brushRef="#br0">93 34 18456,'0'0'3341,"20"-5"-3325,-20 2 0,-41 4 114,37 0-126,1 0 1,-1 0-1,0 1 0,1-1 0,0 1 0,-1 0 0,1 0 0,0 0 0,0 1 0,0-1 0,0 1 0,0 0 1,1-1-1,-1 1 0,1 0 0,0 1 0,0-1 0,0 0 0,0 1 0,1-1 0,-1 1 0,1-1 0,0 1 1,0 0-1,-1 4 0,0 7 17,0 0 1,1 0-1,0 0 0,3 29 1,-1-41-22,-1-1 1,1 1 0,0-1-1,-1 1 1,1-1 0,0 1-1,1-1 1,-1 0-1,0 0 1,1 0 0,-1 1-1,1-1 1,-1-1 0,1 1-1,0 0 1,0 0-1,0-1 1,0 1 0,0-1-1,0 1 1,1-1-1,-1 0 1,0 0 0,1 0-1,-1 0 1,1-1 0,-1 1-1,1 0 1,2-1-1,11 3-90,0-1 0,-1-1 0,27-2 1,-24 1-141,-9 0 67,0-1 0,0 1 0,0-2 0,-1 1 0,1-1 0,0 0 0,-1-1 0,0 0 0,1-1-1,-1 1 1,0-2 0,12-7 0,-15 8 92,-1 0 0,1-1-1,0 1 1,-1-1-1,0 0 1,0 0 0,0 0-1,-1-1 1,0 1-1,0-1 1,0 0-1,-1 0 1,0 0 0,0 0-1,0 0 1,-1 0-1,0 0 1,1-9 0,-1-56 1089,-2 40 1960,1 30-2690,1 2-284,0 1 1,0-1-1,-1 0 0,1 0 0,-1 1 0,1-1 1,-1 0-1,0 1 0,1-1 0,-1 1 0,0-1 1,0 0-1,0 1 0,0-1 0,0 3 0,0 2-9,1 4 0,2 14-7,1 1-1,2 0 1,0-1-1,15 39 1,-20-61-162,0-1 0,0 1 0,-1-1 0,1 1-1,0-1 1,0 1 0,1-1 0,-1 1 0,0-1 0,0 0 0,1 0 0,-1 0 0,1 0 0,-1 0-1,1 0 1,-1 0 0,1 0 0,-1 0 0,1-1 0,0 1 0,0-1 0,-1 1 0,4-1 0,-2 0-67,1 0 1,-1-1 0,0 1 0,1-1 0,-1 0-1,0 0 1,0 0 0,0 0 0,0-1 0,0 1 0,6-4-1,0-2 141,-1 1-1,1-2 0,-1 1 0,0-1 0,-1 0 1,12-17-1,-4-3 1707,-13 22-1070,0 1 0,1-1 0,0 1 0,0 0 0,0 0 0,1 0 0,-1 0-1,9-8 1,-11 13-512,-1 0-1,1 0 0,-1 0 1,1 0-1,0 0 0,-1 0 1,1 0-1,-1 0 0,1 0 1,0 0-1,-1 0 0,1 0 1,-1 0-1,1 1 0,-1-1 1,1 0-1,-1 0 0,1 1 1,-1-1-1,1 0 0,-1 1 1,1-1-1,-1 1 0,1-1 1,-1 0-1,1 1 0,-1-1 1,0 1-1,1-1 0,-1 1 1,0-1-1,0 1 0,1 1 0,10 21-176,-9-19 207,5 12-41,-3-6-30,0 0 1,1-1 0,0 1 0,1-1 0,12 15 0,-16-22-28,-1 0 1,1 0 0,1-1-1,-1 1 1,0 0-1,0-1 1,0 0-1,1 0 1,-1 0-1,1 0 1,-1 0 0,1 0-1,-1 0 1,1-1-1,0 1 1,-1-1-1,1 0 1,0 0 0,-1 0-1,1 0 1,-1 0-1,1-1 1,0 1-1,-1-1 1,1 0-1,-1 0 1,1 0 0,-1 0-1,3-1 1,-2 0-9,0 0 0,1-1 0,-1 1 0,-1-1 0,1 0 0,0 1 0,-1-1 0,1 0 0,-1-1 0,0 1-1,0 0 1,0-1 0,-1 1 0,1-1 0,-1 1 0,0-1 0,0 0 0,0 1 0,0-1 0,0-8 0,0-1 149,0 0 0,-1 0 0,0 0 0,-5-26-1,5 37-26,-1 0-1,1 0 1,0 0 0,-1 0-1,0 1 1,0-1-1,1 0 1,-1 0-1,0 0 1,0 1-1,-1-1 1,1 0 0,0 1-1,-1-1 1,1 1-1,0 0 1,-1-1-1,0 1 1,1 0-1,-1 0 1,0 0-1,1 0 1,-1 0 0,0 0-1,0 1 1,0-1-1,0 1 1,-2-1-1,3 1-85,0 0-8,-1 0 16,1 0-21,20 0 26,22 2 55,-27-2-32,1 0-1,0 2 0,24 4 1,-34-5-21,-1 1 0,1-1-1,-1 1 1,1 0 0,-1 0 0,0 1 0,0 0 0,0-1 0,0 1 0,0 0 0,0 1 0,-1-1 0,0 1 0,0-1-1,4 7 1,15 26-14,-15-22 18,1-1 0,0-1 0,11 14 0,-15-22-1,0-1-1,0 1 1,0-1-1,0 1 1,0-1-1,1 0 1,-1-1-1,1 1 0,0-1 1,0 0-1,0 0 1,10 2-1,10 0-228,0-1-1,0-1 0,1-1 1,-1-2-1,1 0 0,-1-2 1,0-1-1,35-9 0,-52 11 152,1-1-1,-1 0 1,0 0-1,0-1 1,-1 0-1,1 0 1,-1-1-1,11-9 1,-15 11 86,0 0 1,0 0-1,-1 0 0,0-1 0,0 1 1,0-1-1,0 0 0,0 1 1,-1-1-1,1 0 0,-1 0 0,0 0 1,0 0-1,-1 0 0,1 0 1,-1 0-1,0 0 0,0 0 1,0 0-1,-1-6 0,1 9 50,0-1 0,-1 1-1,1-1 1,0 1 0,-1-1-1,1 1 1,0 0 0,-1-1 0,0 1-1,1 0 1,-1-1 0,0 1-1,0 0 1,0-1 0,0 1-1,0 0 1,0 0 0,0 0 0,0 0-1,0 0 1,0 0 0,0 0-1,-1 1 1,1-1 0,0 0 0,-1 1-1,1-1 1,-1 1 0,1-1-1,-1 1 1,1 0 0,-1-1 0,1 1-1,-1 0 1,1 0 0,-2 0-1,-2 1-23,1-1 0,0 1 0,-1 0-1,1 0 1,0 0 0,0 1 0,0-1 0,0 1-1,0 0 1,0 0 0,-3 4 0,0-2-34,0 0 1,1 1-1,0 0 0,0 0 1,0 1-1,0 0 1,1 0-1,0 0 1,0 1-1,1-1 1,0 1-1,0 0 0,1 0 1,0 1-1,0-1 1,0 1-1,1 0 1,0-1-1,1 1 0,-1 0 1,2 0-1,-1 13 1,2-20-7,-1 0 0,0 0 1,1 0-1,-1 1 0,1-1 1,0 0-1,-1 0 0,1 0 0,0 0 1,0 0-1,0 0 0,0 0 1,0 0-1,0 0 0,0-1 1,0 1-1,0 0 0,0-1 0,0 1 1,0-1-1,1 1 0,-1-1 1,0 1-1,0-1 0,1 0 1,-1 1-1,0-1 0,0 0 1,1 0-1,1 0 0,54 1-275,-43-1 110,13 0-176,14 0-1081,48-5 1,-9-13-2510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30.765"/>
    </inkml:context>
    <inkml:brush xml:id="br0">
      <inkml:brushProperty name="width" value="0.05" units="cm"/>
      <inkml:brushProperty name="height" value="0.05" units="cm"/>
      <inkml:brushProperty name="color" value="#008C3A"/>
    </inkml:brush>
  </inkml:definitions>
  <inkml:trace contextRef="#ctx0" brushRef="#br0">0 2 16632,'0'0'5394,"5"2"-5381,18 7 20,0 1-1,-1 2 1,-1 0-1,35 26 1,-50-33-164,1-1 1,-2 1 0,1 0 0,0 1-1,-1-1 1,0 1 0,0 0 0,-1 0-1,0 1 1,0-1 0,0 1 0,-1 0-1,0 0 1,0 0 0,-1 0 0,0 1-1,2 13 1,-3-28 195,1-1-1,0 1 1,0-1-1,0 1 1,1 0 0,0 0-1,0 0 1,1 0-1,-1 1 1,2-1-1,-1 1 1,7-7 0,4-5 160,1 1 0,33-28 0,-45 41-179,0 1 0,0 0 0,1 0-1,-1 0 1,1 0 0,0 1 0,0-1 0,0 1-1,0 1 1,0-1 0,0 1 0,10-2-1,-12 4-44,0-1 1,0 0-1,0 1 0,0 0 0,0-1 0,0 1 0,0 1 1,0-1-1,0 0 0,0 1 0,0-1 0,-1 1 0,1 0 1,-1 0-1,1 0 0,-1 0 0,0 0 0,0 1 0,0-1 1,0 1-1,0-1 0,2 5 0,16 27-174,17 23 410,-35-53-452,1-1 1,0 0 0,0 0 0,1 0 0,-1-1 0,1 1 0,-1-1-1,1 1 1,0-1 0,0 0 0,0-1 0,0 1 0,5 1-1,12-1-4181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31.488"/>
    </inkml:context>
    <inkml:brush xml:id="br0">
      <inkml:brushProperty name="width" value="0.05" units="cm"/>
      <inkml:brushProperty name="height" value="0.05" units="cm"/>
      <inkml:brushProperty name="color" value="#008C3A"/>
    </inkml:brush>
  </inkml:definitions>
  <inkml:trace contextRef="#ctx0" brushRef="#br0">233 50 20217,'0'0'2412,"0"-1"-2425,0-1 0,0 1-1,0-1 1,0 1 0,0-1 0,0 1 0,-1 0-1,1-1 1,-1 1 0,1-1 0,-1 1 0,1 0-1,-1-1 1,0 1 0,0 0 0,0 0 0,0-1-1,-1 0 1,-10 1 3,-1 1 0,1 0 0,-1 1-1,1 0 1,-1 1 0,1 1 0,0 0 0,0 0-1,0 1 1,-12 7 0,19-9 12,0 1-1,0 0 1,0 0 0,0 1 0,1-1-1,0 1 1,0 0 0,0 0-1,0 1 1,1-1 0,-1 1 0,1-1-1,0 1 1,1 0 0,-1 0-1,1 1 1,0-1 0,0 0 0,0 1-1,1 0 1,0-1 0,0 1-1,1-1 1,-1 9 0,1-11-3,0 0 0,0 1 1,0-1-1,0 0 0,1 0 1,-1 0-1,1 0 0,0 0 0,0 0 1,0 0-1,0 0 0,0-1 1,1 1-1,-1 0 0,1-1 1,-1 1-1,1-1 0,3 3 0,-1-1 3,1-1-1,0 0 0,0-1 1,1 1-1,-1-1 0,0 0 1,1 0-1,0-1 1,8 2-1,12 2-261,1 0 0,-1-2-1,1 0 1,-1-2 0,1-1 0,52-8 0,-69 7 134,1-2-1,0 1 1,-1-2-1,0 1 1,1-1 0,-1-1-1,-1 0 1,1 0-1,-1-1 1,0 0 0,0-1-1,-1 0 1,0 0 0,0-1-1,0 0 1,-1 0-1,0-1 1,-1 0 0,9-16-1,-11 15 553,0-1-1,0 0 1,-1 0 0,-1 0-1,0 0 1,0-1-1,-1 1 1,-1 0 0,-1-19-1,1 29-340,-22 16-72,17-11-48,-1 0 0,1 1-1,0-1 1,0 1 0,0 1-1,1-1 1,-1 0 0,1 1-1,1 0 1,-1 0 0,1 0-1,0 1 1,0-1 0,1 1-1,0-1 1,0 1 0,1 0-1,0 0 1,0 0 0,0 0-1,1 0 1,0 0 0,0 0-1,2 9 1,-1-15-65,-1 1 0,1 0 0,0-1-1,0 1 1,0 0 0,0-1 0,0 1 0,0-1-1,0 0 1,0 1 0,0-1 0,1 0-1,-1 0 1,1 0 0,-1 0 0,1 0 0,-1 0-1,1 0 1,0 0 0,-1 0 0,1-1 0,0 1-1,0-1 1,-1 0 0,1 1 0,0-1 0,0 0-1,3 0 1,66 2-2953,-52-3 1844,8 0-22,0-1 1,-1-1 0,42-10 0,-22 0 2090,51-21-1,-96 33-696,-1 1 0,1-1-1,0 1 1,-1 0 0,1-1-1,0 1 1,-1 0 0,1-1 0,0 1-1,0 0 1,-1 0 0,1 0 0,0 0-1,0 0 1,-1 0 0,1 0 0,0 0-1,0 0 1,-1 0 0,1 0 0,0 1-1,0-1 1,-1 0 0,1 0-1,0 1 1,1 0 0,0 18 1691,-2-9-2230,0-7 437,-1 0 0,1 1 0,-1-1 0,1 1 0,-1-1 0,0 0 0,-1 0 0,1 1 0,0-1 0,-1 0 0,0 0 0,1 0 0,-1-1 0,0 1 0,-1 0 0,1-1 0,-4 4 0,-5 3 81,0-1 1,0-1-1,-15 8 1,7-4 51,94-30-1117,-19 0-1822</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32.108"/>
    </inkml:context>
    <inkml:brush xml:id="br0">
      <inkml:brushProperty name="width" value="0.05" units="cm"/>
      <inkml:brushProperty name="height" value="0.05" units="cm"/>
      <inkml:brushProperty name="color" value="#008C3A"/>
    </inkml:brush>
  </inkml:definitions>
  <inkml:trace contextRef="#ctx0" brushRef="#br0">65 322 15479,'0'0'2358,"-10"16"-1240,-32 51-461,40-64-637,1 1 1,-1-1-1,1 0 1,-1 1-1,1-1 1,0 1-1,0-1 1,1 1-1,-1-1 1,1 1-1,0 0 1,0-1-1,0 1 1,1 5-1,0 6 22,-1-14-43,1 0-1,0 0 1,-1 1 0,1-1-1,0 0 1,-1 0 0,1 0-1,0 0 1,0 0 0,0 0-1,0 0 1,0 0 0,0 0-1,0 0 1,1-1 0,-1 1-1,0 0 1,0-1 0,0 1 0,1-1-1,-1 1 1,0-1 0,1 0-1,-1 0 1,0 1 0,1-1-1,-1 0 1,3 0 0,48 2-759,-46-2 496,-1 0 132,-1 0-1,1 0 1,-1 0-1,0-1 1,1 1-1,-1-1 1,1 0-1,-1 0 1,0-1-1,0 0 0,0 1 1,0-1-1,0 0 1,0-1-1,6-4 1,-8 5 110,-1-1 1,1 1-1,0-1 0,-1 0 1,1 0-1,-1 0 1,0 0-1,0 0 1,0 0-1,0 0 0,-1 0 1,1 0-1,-1-1 1,0 1-1,1 0 0,-2 0 1,1 0-1,0-1 1,-1 1-1,1 0 1,-1 0-1,0 0 0,-2-4 1,0 1 225,0-1 1,0 1-1,-1 0 1,0 1-1,0-1 1,-1 1-1,1 0 1,-1 0-1,-1 0 1,1 1-1,0-1 1,-1 1-1,-10-5 1,-35-32 1699,50 40-1887,0 0 0,0 1 0,0-1 0,0 0 0,0-1 0,0 1 0,0 0 0,1 0 0,-1 0 0,0 0 0,1-1-1,-1 1 1,1 0 0,-1-1 0,1 1 0,0 0 0,-1-1 0,1 1 0,0 0 0,0-1 0,0 1 0,0 0 0,0-1 0,0 1 0,1-1 0,-1 1-1,0 0 1,1-1 0,-1 1 0,1 0 0,-1 0 0,1-1 0,0 1 0,-1 0 0,1 0 0,0 0 0,0 0 0,0 0 0,0 0 0,0 0-1,0 0 1,0 0 0,0 0 0,0 0 0,1 1 0,0-2 0,9-3-230,0 0 0,0 0 1,0 1-1,18-4 0,-12 4-95,61-17-1024,48-14-2162,-114 30 3095,1 0 1,-1 0-1,0-1 0,-1-1 0,1 0 0,-1 0 0,11-10 0,-20 14 474,0 1 1,0-1-1,0 1 1,0-1-1,0 0 1,0 0-1,-1 0 1,0 0-1,1 0 1,-1 0-1,0 0 0,-1 0 1,2-6-1,-4-22 5891,-1 30-5813,0 0 0,0 0 0,0 1 0,0-1 1,0 1-1,0 0 0,0-1 0,0 2 0,-1-1 0,1 0 0,0 0 1,0 1-1,0 0 0,-5 1 0,2 2-144,0-1 0,0 1-1,0-1 1,0 2 0,1-1 0,-1 1 0,1-1 0,0 2 0,1-1-1,-1 0 1,1 1 0,0 0 0,0 0 0,1 0 0,0 0-1,0 1 1,0-1 0,1 1 0,0 0 0,0 0 0,-1 9-1,0 10 30,0 1 0,2 0 0,1-1 0,4 38 0,1-36 11,1-1 0,0 0 0,3 0-1,0 0 1,16 31 0,-9-20 50,17 55 0,-31-84-107,-1 1 1,0-1-1,0 0 0,-1 13 1,0-19-6,0-2-19,0-1-1,-1 1 1,1 0-1,0-1 1,-1 1-1,1-1 1,-1 1 0,1-1-1,-1 1 1,1-1-1,-1 1 1,1-1-1,-1 1 1,0-1-1,1 0 1,-1 1-1,1-1 1,-1 0-1,0 0 1,1 1-1,-1-1 1,0 0-1,1 0 1,-1 0-1,0 0 1,0 0-1,1 0 1,-1 0-1,0 0 1,1 0 0,-2-1-1,-26-1-2628,26 2 2122,-32-8-9380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32.477"/>
    </inkml:context>
    <inkml:brush xml:id="br0">
      <inkml:brushProperty name="width" value="0.05" units="cm"/>
      <inkml:brushProperty name="height" value="0.05" units="cm"/>
      <inkml:brushProperty name="color" value="#008C3A"/>
    </inkml:brush>
  </inkml:definitions>
  <inkml:trace contextRef="#ctx0" brushRef="#br0">1 27 19417,'0'0'2161,"240"-19"-3202,-190 12-3505</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33.207"/>
    </inkml:context>
    <inkml:brush xml:id="br0">
      <inkml:brushProperty name="width" value="0.05" units="cm"/>
      <inkml:brushProperty name="height" value="0.05" units="cm"/>
      <inkml:brushProperty name="color" value="#008C3A"/>
    </inkml:brush>
  </inkml:definitions>
  <inkml:trace contextRef="#ctx0" brushRef="#br0">102 148 17640,'0'0'2577,"-17"6"-2315,-50 19-182,50-21 386,17-12-360,18-13-175,-17 20 102,5-5 41,0 0 1,-1 0-1,0 0 0,0-1 0,0 1 1,-1-1-1,0 0 0,0-1 1,-1 1-1,0-1 0,0 1 0,-1-1 1,0 0-1,-1 0 0,1 0 0,-1 0 1,-1-1-1,0-13 0,0 22 110,0 14-154,0 8-70,-1-2 37,0 0-1,2 0 0,0-1 1,2 1-1,0 0 1,1-1-1,1 0 0,8 22 1,-4-24-132,-2 0 1,0 0-1,0 1 0,-2 0 1,0 0-1,-2 0 1,1 0-1,0 32 0,-4-49 104,-1 1 0,1-1 0,0 0 0,-1 1 0,1-1 1,-1 0-1,1 1 0,-1-1 0,1 0 0,-1 0 0,0 0 0,0 1 0,1-1 0,-1 0 0,0 0 0,0 0 0,0 0 0,0-1 0,-1 1 0,1 0 0,0 0 0,0 0 0,0-1 0,-1 1 0,1-1 0,0 1 0,-1-1 0,1 0 0,0 1 0,-2-1 0,-53 6 157,26-4 314,54 0 509,303-9-2648,-107-11-4058,-113 4-4264</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33.637"/>
    </inkml:context>
    <inkml:brush xml:id="br0">
      <inkml:brushProperty name="width" value="0.05" units="cm"/>
      <inkml:brushProperty name="height" value="0.05" units="cm"/>
      <inkml:brushProperty name="color" value="#008C3A"/>
    </inkml:brush>
  </inkml:definitions>
  <inkml:trace contextRef="#ctx0" brushRef="#br0">528 233 19161,'0'0'1478,"-29"19"-1110,-93 61-24,89-59-218,-2-1 0,0-1 0,-41 14-1,56-26-20,0-1 0,-1-1-1,1 0 1,-1-2-1,0-1 1,-26 0-1,46-2-93,0 0 0,-1 0 0,1 0 0,0 0 0,0-1-1,0 1 1,0 0 0,0-1 0,0 1 0,0-1 0,0 1-1,0-1 1,0 0 0,0 1 0,0-1 0,0 0 0,0 1 0,1-1-1,-1 0 1,0 0 0,1 0 0,-1 0 0,0 0 0,1 0-1,-1 0 1,1 0 0,-1 0 0,1 0 0,0 0 0,-1 0-1,1 0 1,0-3 0,-1-44 38,2 30-82,0 7-41,1 1-1,0 0 1,1 0 0,0 0-1,1 1 1,0-1 0,0 1 0,1-1-1,0 1 1,1 1 0,0-1 0,0 1-1,11-10 1,-8 8-23,-1 0 0,0-1 0,-1 1 0,0-1 0,-1-1 1,0 1-1,-1-1 0,0 0 0,4-15 0,-6-38 201,-4 44 120,1 21-208,0-1-1,0 0 0,0 1 1,0-1-1,-1 1 1,1-1-1,0 1 1,-1-1-1,1 1 1,0 0-1,-1-1 1,1 1-1,-1-1 0,1 1 1,0 0-1,-1-1 1,1 1-1,-1 0 1,1-1-1,-1 1 1,0 0-1,1 0 1,-1-1-1,1 1 0,-1 0 1,1 0-1,-1 0 1,1 0-1,-1 0 1,0 0-1,1 0 1,-1 0-1,1 0 1,-1 0-1,1 0 0,-1 0 1,0 1-1,1-1 1,-1 0-1,1 0 1,-1 0-1,1 1 1,-1-1-1,1 0 1,-1 1-1,1-1 0,-1 0 1,1 1-1,0-1 1,-1 1-1,1-1 1,0 1-1,-1-1 1,1 1-1,0-1 1,-1 1-1,1 0 0,-4 7-18,0 0 0,1 0 0,0 1 0,0-1 0,1 1 0,0 0 0,1 0 0,0 0 0,0 0 0,1 0 0,1 9 0,-1-7 18,1 0-1,0 0 1,1 1 0,0-1 0,1 0-1,0 0 1,1-1 0,8 18 0,11 6 46,3 0 1,0-1 0,44 40 0,15 19-21,-77-78-103,-7-13-56,0 1 0,-1-1 0,1 0 0,-1 1 0,1-1 0,0 0-1,0 0 1,0 0 0,0 0 0,0 1 0,0-1 0,0-1-1,0 1 1,0 0 0,1 0 0,-1 0 0,0-1 0,0 1-1,1 0 1,1 0 0,5-1-2995</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34.015"/>
    </inkml:context>
    <inkml:brush xml:id="br0">
      <inkml:brushProperty name="width" value="0.05" units="cm"/>
      <inkml:brushProperty name="height" value="0.05" units="cm"/>
      <inkml:brushProperty name="color" value="#008C3A"/>
    </inkml:brush>
  </inkml:definitions>
  <inkml:trace contextRef="#ctx0" brushRef="#br0">128 8 5234,'0'0'16795,"-18"14"-16560,-56 49 2,70-57-220,0-1-1,0 1 1,1 0 0,-1 0 0,2 0-1,-1 0 1,0 1 0,1-1 0,0 1-1,1-1 1,0 1 0,0 0-1,0-1 1,1 1 0,-1 0 0,2 0-1,1 12 1,-1 6-6,-2-15-3,1 1-1,1-1 1,0 0-1,0 0 1,1 0 0,0 0-1,1 0 1,5 12-1,-6-19-9,0 1-1,0-1 1,0 0-1,0 0 1,1 0-1,0 0 1,0 0-1,0-1 1,0 1-1,0-1 1,0 0-1,0 0 0,1 0 1,-1 0-1,1 0 1,0-1-1,-1 0 1,1 0-1,0 0 1,0 0-1,0 0 1,0-1-1,-1 0 1,1 1-1,6-2 1,-4 1 8,0-1 1,0 1-1,0-1 1,0 0 0,0-1-1,0 0 1,0 0-1,-1 0 1,1-1-1,-1 1 1,1-1 0,-1 0-1,0-1 1,0 1-1,-1-1 1,1 0-1,-1-1 1,0 1 0,0-1-1,0 1 1,0-1-1,-1-1 1,0 1-1,4-8 1,-2 1-9,0 0 1,-1 0-1,0 0 0,-1 0 1,-1-1-1,0 1 0,0-1 1,-1 1-1,-1-1 0,0 0 1,-2-14-1,0 21 3,1 0 0,0 0 0,-1 0 0,0 1 0,-1-1 1,1 0-1,-1 1 0,0 0 0,-1 0 0,1 0 0,-1 0 0,-7-7 1,1 2 2,-1 1 1,0 0-1,0 1 1,-17-9-1,27 16-71,-1 0-1,1 0 0,0 0 0,-1 0 1,1 0-1,-1 1 0,1-1 1,-1 1-1,1-1 0,-1 1 1,1-1-1,-1 1 0,0 0 1,1 0-1,-1 0 0,1 0 1,-1 0-1,0 0 0,1 0 1,-1 0-1,1 1 0,-1-1 0,1 1 1,-3 0-1,3 1-134,-1-1 1,1 0-1,0 1 0,0 0 0,0-1 1,0 1-1,0-1 0,1 1 0,-1 0 1,0 0-1,1-1 0,0 1 0,-1 0 1,1 0-1,0 0 0,0 0 0,0 0 1,0 3-1,0 17-5441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34.375"/>
    </inkml:context>
    <inkml:brush xml:id="br0">
      <inkml:brushProperty name="width" value="0.05" units="cm"/>
      <inkml:brushProperty name="height" value="0.05" units="cm"/>
      <inkml:brushProperty name="color" value="#008C3A"/>
    </inkml:brush>
  </inkml:definitions>
  <inkml:trace contextRef="#ctx0" brushRef="#br0">38 1 21322,'0'0'3793,"0"2"-3873,0 5-592,-4 6-1105,-29 0-5266</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35.297"/>
    </inkml:context>
    <inkml:brush xml:id="br0">
      <inkml:brushProperty name="width" value="0.05" units="cm"/>
      <inkml:brushProperty name="height" value="0.05" units="cm"/>
      <inkml:brushProperty name="color" value="#008C3A"/>
    </inkml:brush>
  </inkml:definitions>
  <inkml:trace contextRef="#ctx0" brushRef="#br0">137 82 19225,'0'0'1470,"-13"15"-1003,5-7-399,-4 6-6,-1-1 0,0 0 1,-1-1-1,-1-1 0,0 0 1,-18 10-1,43-33 130,22-10-212,-13 10-76,-1-2 0,32-28 0,-46 38 123,1-1 0,-1 1-1,-1-1 1,1 0 0,-1 0 0,0 0-1,0-1 1,0 1 0,-1-1 0,1 1-1,-1-1 1,-1 0 0,1 0 0,-1 0-1,1-13 1330,-2 22-1364,0-1 0,0 0 1,0 1-1,0-1 0,-1 0 1,1 1-1,-1-1 0,1 0 1,-1 0-1,0 0 0,0 1 1,0-1-1,0 0 0,0 0 1,0 0-1,-1 0 0,-1 2 1,-1 3-2,-7 12 12,1 0 0,1 1 0,1 0 1,1 1-1,1 0 0,0 0 0,2 0 0,0 1 0,2-1 0,0 40 1,2 225-869,-1-285 832,1-1-1,0 1 0,0 0 1,-1 0-1,1-1 0,-1 1 1,1 0-1,-1-1 1,1 1-1,-1 0 0,1-1 1,-1 1-1,1-1 0,-1 1 1,0-1-1,1 1 0,-1-1 1,0 1-1,0-1 1,1 0-1,-1 1 0,0-1 1,0 0-1,1 0 0,-1 1 1,0-1-1,0 0 0,0 0 1,0 0-1,1 0 1,-3 0-1,-34-1 241,26 1 179,10 0 49,10 0-768,307-27-5886,-222 13 654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1.465"/>
    </inkml:context>
    <inkml:brush xml:id="br0">
      <inkml:brushProperty name="width" value="0.05" units="cm"/>
      <inkml:brushProperty name="height" value="0.05" units="cm"/>
      <inkml:brushProperty name="color" value="#FF0066"/>
    </inkml:brush>
  </inkml:definitions>
  <inkml:trace contextRef="#ctx0" brushRef="#br0">290 1 13286,'0'0'7828,"-24"16"-7273,4-2-490,-11 8 18,0-2-1,-2 0 0,-44 18 0,4-8 65,72-30-141,1 2-6,0-2-14,11 0-130,244 0-2993,-254 0 2948,1 0 1,-1 0 0,0 0 0,1 0 0,-1 0 0,1 0 0,-1 0-1,0-1 1,1 1 0,-1 0 0,0-1 0,0 1 0,1-1-1,-1 1 1,0-1 0,0 0 0,1 1 0,-1-1 0,0 0-1,0 0 1,0 0 0,0 0 0,0 0 0,-1 0 0,1 0-1,0 0 1,0 0 0,-1 0 0,1-1 0,0 1 0,-1 0-1,1 0 1,0-3 0,3-14-5356</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36.045"/>
    </inkml:context>
    <inkml:brush xml:id="br0">
      <inkml:brushProperty name="width" value="0.05" units="cm"/>
      <inkml:brushProperty name="height" value="0.05" units="cm"/>
      <inkml:brushProperty name="color" value="#008C3A"/>
    </inkml:brush>
  </inkml:definitions>
  <inkml:trace contextRef="#ctx0" brushRef="#br0">4 198 15383,'0'0'6758,"-3"0"-6156,7 0 362,579-24-1829,-342 9 60,-216 10 649,-25 5 155,1 0-1,-1 0 1,0 0-1,0-1 1,0 1 0,1 0-1,-1 0 1,0 0-1,0 0 1,0-1 0,0 1-1,1 0 1,-1 0-1,0 0 1,0-1-1,0 1 1,0 0 0,0 0-1,0-1 1,0 1-1,0 0 1,0 0 0,0-1-1,0 1 1,0 0-1,0 0 1,0-1 0,0 1-1,0 0 1,0 0-1,0-1 1,0 1-1,0 0 1,0 0 0,0 0-1,0-1 1,0 1-1,0 0 1,-1 0 0,1 0-1,0-1 1,0 1-1,-2-2 4,-1 0-1,1 0 0,-1 1 0,1-1 0,-1 1 0,1-1 0,-1 1 0,0 0 1,0 0-1,1 0 0,-5 0 0,3-1-137,-1 0 0,1-1 0,0 1 0,0-1 0,0 0 0,0 0 0,0 0 0,0 0 0,1-1 0,0 0 0,-1 0 0,1 1 0,1-2 0,-1 1 0,-2-5 0,-27-31 1269,19 32-515,11 7-467,-1 0-1,1 0 0,-1-1 0,1 1 0,0-1 0,0 1 0,-1-1 0,1 0 0,1 0 0,-1 0 1,-3-3-1,5 5-118,0 2-186,0-1 149,0 1 1,-1 0-1,1 0 1,0 0 0,1-1-1,-1 1 1,0 0-1,0 0 1,1 0-1,-1-1 1,1 1-1,-1 0 1,3 2 0,5 3 3,1 0 1,0-1-1,0-1 1,1 1 0,0-1-1,0-1 1,0 0-1,0-1 1,14 4 0,8 3-39,-30-9 41,8 2-94,1 1 0,-1 0 1,0 1-1,-1 0 0,1 0 1,10 9-1,-17-12 20,-1 1 0,1 0 0,-1-1 0,0 1 0,0 0 0,0 0 0,-1 0 0,1 0 0,-1 0-1,1 1 1,-1-1 0,0 0 0,0 1 0,0-1 0,-1 0 0,1 1 0,-1-1 0,0 1 0,0-1 0,0 1 0,-1-1 0,1 1 0,-1-1 0,-1 5 0,-1-1-61,1-1 0,-2 0 0,1 0 0,-1 0 0,0 0 0,0-1 0,0 1 0,-1-1 0,0 0 0,0-1 0,0 1 0,-1-1 0,1 0 0,-13 6 0,2 1-620,-30 21-2379</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37.752"/>
    </inkml:context>
    <inkml:brush xml:id="br0">
      <inkml:brushProperty name="width" value="0.05" units="cm"/>
      <inkml:brushProperty name="height" value="0.05" units="cm"/>
      <inkml:brushProperty name="color" value="#008C3A"/>
    </inkml:brush>
  </inkml:definitions>
  <inkml:trace contextRef="#ctx0" brushRef="#br0">1 33 18216,'0'0'2071,"23"-3"-1986,72-9-104,-92 11 20,-1 1-1,1 0 0,0-1 0,-1 1 0,1 1 1,0-1-1,-1 0 0,1 1 0,0-1 0,-1 1 1,1 0-1,-1 0 0,1 0 0,-1 0 0,0 0 1,1 0-1,-1 1 0,0-1 0,0 1 0,0 0 1,0 0-1,0-1 0,0 1 0,0 1 0,-1-1 1,1 0-1,-1 0 0,1 0 0,-1 1 0,0-1 1,0 1-1,1 2 0,0 5 60,0 0 0,0 1 0,-1-1 0,-1 0 0,0 1 0,-1 11 0,1-5 71,1 22 36,0-22-120,0 0 0,-2 0 0,-2 19 0,-4-25-42,6-10 94,0-6 51,0 1 1,1-1-1,-1 1 1,1-1-1,0 0 1,0 1-1,0-1 1,2-6-1,-1-7-66,-2 5-74,1-1-1,0 0 1,1 0 0,1 1 0,0-1 0,0 0 0,2 1 0,0 0-1,0-1 1,1 2 0,0-1 0,13-20 0,-18 32-12,1 0 0,0 1 0,-1-1 0,1 0 0,0 0 0,-1 0 0,1 1 0,0-1 0,0 0 0,0 1 0,-1-1 0,1 0 0,0 1 0,0-1 0,0 1 0,0 0 0,0-1 0,0 1 0,0 0 0,0 0 0,0-1 0,0 1 0,1 0 0,-1 0 0,0 0 0,0 0 0,0 0 0,0 0 0,0 1 0,1-1 0,1 2-1,-1-1 0,0 0 0,1 1 0,-1 0 0,0 0 0,0 0 1,1 0-1,-2 0 0,1 0 0,0 0 0,2 3 0,2 4-10,-1 1 0,0 0 1,0 0-1,-1 0 0,4 11 0,-5 8-66,0 55 0,-2-59 496,5-39-418,1 0 0,0 1 0,0 0 0,1 0 0,1 0 0,1 1 0,12-13 0,1-3 68,-19 23-62,6-9 13,1 0 0,0 1 0,1 0 0,1 1 0,0 0 0,26-18 0,-37 30-21,0-1 0,-1 1 0,1-1 1,0 1-1,0 0 0,-1 0 1,1 0-1,0 0 0,0 0 0,0 0 1,-1 0-1,1 1 0,0-1 0,0 1 1,-1-1-1,1 1 0,0-1 0,-1 1 1,1 0-1,-1 0 0,1 0 1,-1 0-1,1 0 0,-1 0 0,0 1 1,0-1-1,1 0 0,-1 1 0,0-1 1,2 3-1,33 59-112,-25-44 107,-4-8 18,0 1 1,-1 0 0,0 0-1,-1 1 1,0-1 0,-1 1-1,-1 0 1,0 0 0,0 1-1,-1-1 1,0 22 0,-2-34 77,35-12 149,-1-2 0,0-1 0,53-30 0,-51 24-497,1 1 0,64-21 0,-96 41-2889,-14 5-1455,-32 8-3747</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40.487"/>
    </inkml:context>
    <inkml:brush xml:id="br0">
      <inkml:brushProperty name="width" value="0.05" units="cm"/>
      <inkml:brushProperty name="height" value="0.05" units="cm"/>
      <inkml:brushProperty name="color" value="#008C3A"/>
    </inkml:brush>
  </inkml:definitions>
  <inkml:trace contextRef="#ctx0" brushRef="#br0">154 118 12710,'0'0'10919,"0"0"-10814,0-1-81,0 0 53,0 1-56,0-1 17,0 1 4,0-5-361,0 0 345,0 0-1,0 0 1,1 0-1,-1 0 0,1 0 1,0 0-1,1 0 0,-1 0 1,1 1-1,0-1 0,3-4 1,-2 5-44,1 1-1,-1-1 1,1 1 0,0 0 0,0 0 0,0 0 0,0 1-1,1 0 1,-1-1 0,1 1 0,-1 1 0,7-3 0,-3 1-1,21-3-67,-28 6 65,-32 8-288,16-1 314,-1 1 0,1 1 1,1 1-1,-1 0 0,2 0 1,0 2-1,0-1 0,1 2 1,0 0-1,1 0 0,1 1 1,0 0-1,0 1 0,2 0 1,0 1-1,1 0 0,0 0 1,2 0-1,-1 1 0,2 0 1,0 0-1,2 0 0,0 0 1,0 0-1,2 1 0,1 19 1,-1-34-6,0-1 0,1 1 0,-1-1 0,1 1 0,0-1 0,0 0 0,0 1 0,0-1 0,0 0 0,0 0 0,1 1 0,-1-1 0,1 0 0,-1 0 0,1-1 0,0 1 0,0 0 0,2 1 0,0 0 0,1 0 0,1 0 1,-1 0-1,0-1 0,1 0 1,-1 0-1,10 2 0,7 0 11,0-2 1,0 0-1,24-1 0,-43-1-8,16 0 8,-1-1 0,0-1 0,0 0 0,0-2 0,0 0-1,-1-1 1,21-8 0,-32 11-11,0-1-1,0 0 1,0 0-1,-1 0 1,1-1-1,-1 0 0,1 0 1,-1 0-1,-1-1 1,1 0-1,0 0 1,-1 0-1,0 0 1,-1-1-1,1 1 1,-1-1-1,0 0 1,0 0-1,-1 0 1,1-1-1,-2 1 1,3-13-1,-2 4 3,-1 0-1,0 0 0,-3-24 1,2 35-1,-1-1-1,0 0 1,0 1 0,-1-1-1,1 1 1,-1-1 0,0 1-1,0 0 1,0 0 0,-1 0-1,1 0 1,-1 0 0,0 0-1,-7-6 1,-1 1 4,0 1 1,-1 0-1,0 0 0,0 1 1,0 1-1,-15-5 0,20 8-52,-1 0 0,0 1 0,0 0 0,0 0 0,0 1 0,0 0 0,0 0-1,0 1 1,0 0 0,0 1 0,-16 2 0,23-2-13,0-1 0,-1 1 1,1-1-1,0 1 0,0-1 1,0 1-1,0 0 0,0 0 1,1-1-1,-1 1 0,0 0 0,0 0 1,0 0-1,1 0 0,-1 0 1,0 0-1,1 0 0,-1 0 1,1 0-1,-1 0 0,1 0 0,0 1 1,-1-1-1,1 0 0,0 2 1,0-2-113,0 0 1,0 0 0,0 0-1,1 0 1,-1 1 0,0-1-1,1 0 1,-1 0 0,0 0-1,1 0 1,0-1 0,-1 1-1,1 0 1,-1 0 0,1 0 0,0 0-1,0 0 1,-1-1 0,1 1-1,0 0 1,0-1 0,0 1-1,1 0 1,47 18-7649</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40.966"/>
    </inkml:context>
    <inkml:brush xml:id="br0">
      <inkml:brushProperty name="width" value="0.05" units="cm"/>
      <inkml:brushProperty name="height" value="0.05" units="cm"/>
      <inkml:brushProperty name="color" value="#008C3A"/>
    </inkml:brush>
  </inkml:definitions>
  <inkml:trace contextRef="#ctx0" brushRef="#br0">14 98 13558,'0'0'6299,"-3"2"-6048,2-2-247,1 0 0,0 0 0,-1 0 0,1 0 0,-1 0 0,1 1 1,-1-1-1,1 0 0,0 0 0,-1 0 0,1 0 0,0 0 0,-1 1 0,1-1 0,-1 0 0,1 0 0,0 1 1,0-1-1,-1 0 0,1 0 0,0 1 0,-1-1 0,1 0 0,0 1 0,0-1 0,0 1 0,-1-1 1,1 0-1,0 1 0,0-1 0,0 0 0,0 1 0,0-1 0,0 1 0,0-1 0,0 1 0,0-1 1,0 0-1,0 1 0,0-1 0,0 1 0,0-1 0,0 0 0,0 1 0,0 0 0,25 6 208,50-4 76,-66-3-280,73 2 206,-26 1-227,0-2 0,0-3 1,100-16-1,-153 17-15,-1 1 0,1-1-1,-1 0 1,1 0 0,-1 0 0,1 0 0,-1 0-1,0-1 1,0 1 0,0-1 0,1 1 0,-1-1-1,-1 0 1,1 0 0,3-3 0,-4 3 18,-1 1 0,1-1 0,-1 1 0,1-1 0,-1 0 0,1 1 0,-1-1 0,0 0 0,0 1 0,0-1 0,0 0 1,0 1-1,0-1 0,0 0 0,-1 1 0,1-1 0,0 0 0,-1 1 0,0-1 0,1 1 0,-1-1 0,0 1 0,0-1 0,0 1 0,-1-2 0,-25-22 386,5 8 534,81 52 77,-52-29-983,-1 1-1,0 0 0,-1 0 1,1 0-1,-1 0 0,-1 1 1,1 0-1,-1 0 0,-1 0 0,0 0 1,0 1-1,0-1 0,-1 1 1,0-1-1,-1 1 0,1 17 1,-2-14-138,0-1 1,-1 0 0,0 1 0,-1-1 0,0 0-1,0 0 1,-1 0 0,-1 0 0,0-1 0,-1 1-1,1-1 1,-13 17 0,-3 1-2748,2-6-3968</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41.610"/>
    </inkml:context>
    <inkml:brush xml:id="br0">
      <inkml:brushProperty name="width" value="0.05" units="cm"/>
      <inkml:brushProperty name="height" value="0.05" units="cm"/>
      <inkml:brushProperty name="color" value="#008C3A"/>
    </inkml:brush>
  </inkml:definitions>
  <inkml:trace contextRef="#ctx0" brushRef="#br0">1 33 17912,'0'0'3765,"1"-5"-3435,0 4-323,-1-1-1,0 1 0,1-1 0,0 1 0,-1-1 0,1 1 0,0 0 1,-1 0-1,1-1 0,0 1 0,0 0 0,0 0 0,0 0 0,1 0 1,-1 0-1,0 0 0,0 0 0,0 0 0,1 1 0,-1-1 0,0 0 1,1 1-1,-1-1 0,1 1 0,-1 0 0,1-1 0,-1 1 0,1 0 1,-1 0-1,1 0 0,-1 0 0,1 0 0,-1 0 0,1 0 0,-1 0 1,1 1-1,-1-1 0,0 1 0,1-1 0,-1 1 0,1-1 0,1 2 1,6 3-6,-1 0 0,1 1 0,-1-1 0,0 2 0,-1-1 0,0 1 0,1 0 0,-2 1 0,1 0 0,-1 0 0,-1 0 0,0 0 0,0 1 0,0 0 0,-1 0 0,5 17 0,-2-1 6,-1 1 0,-1 0 1,-2 0-1,-1 0 1,0 34-1,-5-125 143,1 38 57,3-54-1,0 73-187,0 0 1,0 0-1,1 1 1,0-1 0,0 1-1,1-1 1,0 1-1,1 0 1,-1 0-1,1 0 1,7-7 0,-7 8-26,1 1 1,0 0 0,0 0-1,1 0 1,-1 1 0,1 0-1,0 0 1,1 1 0,-1-1-1,0 1 1,1 1 0,13-5-1,-17 6 3,1 1 0,-1-1 0,1 1 0,-1 0 0,1 0 0,-1 0 0,1 0 0,-1 0 0,0 1 0,1-1 0,-1 1 0,0 0 0,1 0 0,-1 1-1,0-1 1,0 1 0,0-1 0,0 1 0,0 0 0,0 0 0,0 0 0,-1 0 0,1 1 0,-1-1 0,0 1 0,0 0 0,4 5 0,2 8-9,0 1 0,-1 0 0,-1 0 1,0 1-1,-2-1 0,3 20 0,-3-18 27,0 0-1,2 1 0,0-1 1,15 32-1,-20-49-26,0-1 0,0 1 0,1 0 0,-1-1-1,0 0 1,1 1 0,-1-1 0,1 0 0,-1 1 0,1-1 0,0 0-1,-1 0 1,1-1 0,0 1 0,0 0 0,0 0 0,0-1 0,0 1 0,2-1-1,39 1-2368,-32-2 974,26-2-5826</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41.961"/>
    </inkml:context>
    <inkml:brush xml:id="br0">
      <inkml:brushProperty name="width" value="0.05" units="cm"/>
      <inkml:brushProperty name="height" value="0.05" units="cm"/>
      <inkml:brushProperty name="color" value="#008C3A"/>
    </inkml:brush>
  </inkml:definitions>
  <inkml:trace contextRef="#ctx0" brushRef="#br0">0 14 18985,'0'0'3137,"116"0"-3201,-41-2-624,8-2-465,-9-3-2048</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4:42.644"/>
    </inkml:context>
    <inkml:brush xml:id="br0">
      <inkml:brushProperty name="width" value="0.05" units="cm"/>
      <inkml:brushProperty name="height" value="0.05" units="cm"/>
      <inkml:brushProperty name="color" value="#008C3A"/>
    </inkml:brush>
  </inkml:definitions>
  <inkml:trace contextRef="#ctx0" brushRef="#br0">0 26 17528,'0'0'4519,"17"-2"-4252,53-2-235,-67 4-34,1 0 0,-1 0 0,0 1 0,1-1 1,-1 1-1,0 0 0,0-1 0,0 2 0,0-1 0,0 0 0,0 1 0,0-1 0,0 1 0,0 0 0,-1 0 0,1 0 0,-1 0 0,1 0 0,-1 1 0,0-1 0,0 1 0,0-1 1,0 1-1,-1 0 0,1 0 0,-1 0 0,1 0 0,1 5 0,0 4 13,0 0 1,-1-1 0,-1 1-1,1 0 1,-2 19 0,0 77-199,0-107 107,0-39 216,1 22-105,1 0 1,1 0-1,0 0 1,1 0-1,1 1 0,0 0 1,1 0-1,16-28 1,-20 40-31,0 0 0,1 0 1,-1-1-1,1 2 0,0-1 0,0 0 1,0 1-1,1-1 0,-1 1 1,0 0-1,1 0 0,0 0 1,-1 0-1,1 1 0,0 0 0,0 0 1,0 0-1,0 0 0,0 0 1,0 1-1,0 0 0,0-1 1,0 2-1,0-1 0,0 0 0,0 1 1,0 0-1,0 0 0,0 0 1,0 0-1,-1 1 0,1-1 1,0 1-1,-1 0 0,1 0 0,-1 0 1,0 1-1,0-1 0,0 1 1,4 4-1,0 4-7,0 0 1,-1 1-1,-1-1 1,0 1-1,0 1 1,-1-1-1,-1 1 1,0-1-1,-1 1 0,0 0 1,0 26-1,-2-39-31,-1-4 48,1 0 0,0 0 0,0 0 0,1-1 0,-1 1 0,1 0 0,0 0-1,0 0 1,2-4 0,9-16 8,0 1 0,2 1-1,0 1 1,2 0 0,25-27-1,-40 46-20,1 0-1,-1 0 1,1 1-1,0-1 0,-1 0 1,1 1-1,0-1 1,0 1-1,0 0 0,0-1 1,0 1-1,0 0 0,1 0 1,-1 1-1,0-1 1,0 0-1,1 1 0,-1-1 1,0 1-1,1 0 1,3 0-1,-3 1 0,0 0 0,-1 0 0,1 1 0,0-1 1,-1 1-1,1-1 0,-1 1 0,1 0 0,-1 0 0,0 0 0,0 1 0,0-1 0,0 0 0,0 1 0,-1 0 1,2 2-1,6 8 12,-1-1-1,0 2 1,-2-1 0,1 1 0,-2 0 0,1 1 0,-2-1 0,0 1 0,-1 0 0,-1 0-1,2 28 1,-4-43-5,1 1 0,0-1-1,-1 1 1,1-1-1,0 1 1,-1-1-1,1 0 1,0 1-1,-1-1 1,1 0 0,0 0-1,0 1 1,-1-1-1,1 0 1,0 0-1,0 0 1,-1 0 0,1 0-1,0 0 1,0 0-1,0 0 1,-1 0-1,1-1 1,0 1 0,1-1-1,21-3 110,10-9-236,-1-2 1,-1-1-1,31-21 1,28-15-2467,-33 24-1565</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04.554"/>
    </inkml:context>
    <inkml:brush xml:id="br0">
      <inkml:brushProperty name="width" value="0.05" units="cm"/>
      <inkml:brushProperty name="height" value="0.05" units="cm"/>
      <inkml:brushProperty name="color" value="#FF0066"/>
    </inkml:brush>
  </inkml:definitions>
  <inkml:trace contextRef="#ctx0" brushRef="#br0">321 2 17928,'0'0'4922,"-4"-1"-4497,3 1-414,-1-1 1,0 1-1,0 0 1,0 0-1,0 0 1,0 0-1,1 1 1,-1-1-1,0 0 1,0 1-1,0-1 1,1 1-1,-1 0 1,0 0-1,1-1 1,-1 1-1,1 0 1,-3 2-1,-30 28-30,21-17 41,-18 16 37,2 2 0,2 0 0,-38 58 0,53-71-34,1 1 0,2 0 0,-1 1 0,2 0 0,1 0 0,1 0 1,0 1-1,-3 40 0,6-34 2,2 1 0,3 53 1,0-72-26,-1 0 0,2 0 0,-1 0 0,1 0 0,1-1 0,-1 1 0,2-1 0,-1 0 0,1 0 0,1-1 0,8 12 0,1-4 3,1 0 0,0 0 0,1-2 0,1 0 0,38 23 0,103 40-207,-39-22-421,-110-46-832,-24-8 666,-21-5-558,-3-12-1731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04.983"/>
    </inkml:context>
    <inkml:brush xml:id="br0">
      <inkml:brushProperty name="width" value="0.05" units="cm"/>
      <inkml:brushProperty name="height" value="0.05" units="cm"/>
      <inkml:brushProperty name="color" value="#FF0066"/>
    </inkml:brush>
  </inkml:definitions>
  <inkml:trace contextRef="#ctx0" brushRef="#br0">0 3 18168,'0'0'4493,"1"-1"-4349,0 1-143,-1 0-1,1-1 1,-1 1 0,0 0 0,1 0-1,-1 0 1,1 0 0,-1-1-1,1 1 1,-1 0 0,0 0-1,1 0 1,-1 0 0,1 0-1,-1 0 1,1 0 0,-1 1-1,1-1 1,-1 0 0,0 0 0,1 0-1,-1 0 1,1 0 0,-1 1-1,0-1 1,1 0 0,-1 0-1,0 1 1,1-1 0,-1 0-1,0 1 1,1-1 0,-1 0-1,0 1 1,0-1 0,1 0-1,-1 1 1,0-1 0,0 0 0,0 1-1,1-1 1,-1 1 0,0-1-1,0 1 1,0-1 0,0 0-1,0 1 1,0 0 0,7 25-18,-7-24 21,4 27 6,-2 0-1,-2 57 0,-2-59 21,2 0 0,1 0 1,1 0-1,1 0 0,8 34 0,-9-54-39,0-1 1,1 1 0,0-1 0,0 0-1,0 0 1,1-1 0,0 1-1,0-1 1,0 1 0,0-1-1,1 0 1,0-1 0,0 1-1,1-1 1,-1 0 0,1-1-1,0 1 1,0-1 0,0 0-1,0 0 1,0-1 0,1 0-1,-1 0 1,1-1 0,12 2-1,-7-1-422,-1 0-1,1-1 1,-1 0-1,1-1 1,-1-1-1,1 1 1,16-5-1,-8-10-3599</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05.332"/>
    </inkml:context>
    <inkml:brush xml:id="br0">
      <inkml:brushProperty name="width" value="0.05" units="cm"/>
      <inkml:brushProperty name="height" value="0.05" units="cm"/>
      <inkml:brushProperty name="color" value="#FF0066"/>
    </inkml:brush>
  </inkml:definitions>
  <inkml:trace contextRef="#ctx0" brushRef="#br0">29 79 17192,'0'0'4354,"-29"-4"-4354,46 4-128,41-6 80,29 1-32,12-6-577,5-2-95,-1-4-1345,-7-6-2529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1.808"/>
    </inkml:context>
    <inkml:brush xml:id="br0">
      <inkml:brushProperty name="width" value="0.05" units="cm"/>
      <inkml:brushProperty name="height" value="0.05" units="cm"/>
      <inkml:brushProperty name="color" value="#FF0066"/>
    </inkml:brush>
  </inkml:definitions>
  <inkml:trace contextRef="#ctx0" brushRef="#br0">0 46 8340,'7'-12'1575,"1"-5"143,-6 1 7880,-2 36-9288,2 1-116,0-1 0,2 0 1,0 0-1,2 0 0,9 23 1,8 35-92,-19-58-127,-3-14-29,-1-1 0,1 1 0,0-1 0,0 0 0,1 1 1,0-1-1,0 0 0,0 0 0,0 0 0,1 0 0,5 8 0,2-12-4087,-2-1-1017</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05.672"/>
    </inkml:context>
    <inkml:brush xml:id="br0">
      <inkml:brushProperty name="width" value="0.05" units="cm"/>
      <inkml:brushProperty name="height" value="0.05" units="cm"/>
      <inkml:brushProperty name="color" value="#FF0066"/>
    </inkml:brush>
  </inkml:definitions>
  <inkml:trace contextRef="#ctx0" brushRef="#br0">7 0 12406,'0'0'9716,"-1"0"-9712,1 1-1,0-1 1,-1 0-1,1 0 0,0 1 1,-1-1-1,1 0 1,0 0-1,-1 1 1,1-1-1,0 0 1,0 1-1,-1-1 1,1 0-1,0 1 1,0-1-1,0 1 1,-1-1-1,1 0 1,0 1-1,0-1 0,0 1 1,0-1-1,0 1 1,0-1-1,0 0 1,0 1-1,0-1 1,0 1-1,0-1 1,0 1-1,0-1 1,0 0-1,1 1 1,-1-1-1,0 1 0,0-1 1,0 0-1,1 1 1,-1-1-1,0 0 1,0 1-1,1-1 1,-1 0-1,0 1 1,1-1-1,-1 0 1,0 0-1,1 1 1,32 26 161,-2 2 0,38 44 0,-60-61-140,0-1 0,-1 2 1,0-1-1,-1 1 0,-1 0 1,0 0-1,0 1 0,-1 0 1,-1 0-1,4 27 0,-5-18 1,-1-1 0,-1 1-1,-2-1 1,-2 23 0,2-36-20,-1 0 0,0 0 0,0 0 0,-1-1-1,0 1 1,0-1 0,-1 0 0,0 0 0,-1 0 0,0 0 0,0-1 0,-9 10 0,0-2 10,-1 0 0,-1-1 1,-1-1-1,1 0 1,-2-1-1,-27 13 0,42-24 53</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03.192"/>
    </inkml:context>
    <inkml:brush xml:id="br0">
      <inkml:brushProperty name="width" value="0.05" units="cm"/>
      <inkml:brushProperty name="height" value="0.05" units="cm"/>
      <inkml:brushProperty name="color" value="#FF0066"/>
    </inkml:brush>
  </inkml:definitions>
  <inkml:trace contextRef="#ctx0" brushRef="#br0">0 31 18168,'0'0'4504,"0"-4"-4347,0-20 1481,0 22-1164,0 6 23,2 26-545,2-1 0,10 45 0,-1-5 59,4 63 0,0 232-1,-16-364-79,0-1 0,-1 1-1,1 0 1,0-1-1,0 1 1,0-1 0,0 1-1,0-1 1,-1 1 0,1-1-1,0 0 1,-1 1 0,1-1-1,0 0 1,-1 0-1,1 1 1,-1-1 0,1 0-1,-1 0 1,1 0 0,0-1-1,5-25-1816,5-7-1379</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03.536"/>
    </inkml:context>
    <inkml:brush xml:id="br0">
      <inkml:brushProperty name="width" value="0.05" units="cm"/>
      <inkml:brushProperty name="height" value="0.05" units="cm"/>
      <inkml:brushProperty name="color" value="#FF0066"/>
    </inkml:brush>
  </inkml:definitions>
  <inkml:trace contextRef="#ctx0" brushRef="#br0">0 54 16039,'0'0'2100,"35"-9"-1550,119-26-70,-132 31-398,1 1 1,0 1-1,0 1 0,24 2 1,-14 0-20,-17-1-33,-1 2-1,0-1 1,0 2 0,0 0 0,0 1 0,0 0 0,-1 1 0,19 9 0,-29-12-29,0 0 1,0 0-1,0 0 1,0 1-1,-1 0 1,1-1 0,-1 1-1,1 1 1,-1-1-1,0 0 1,0 1-1,0-1 1,-1 1-1,0 0 1,1 0-1,-1 0 1,0 0 0,-1 0-1,1 1 1,-1-1-1,0 1 1,0-1-1,0 1 1,-1-1-1,0 1 1,1-1 0,-1 1-1,-1-1 1,1 1-1,-1-1 1,0 1-1,-2 5 1,2-6 4,-1-1 1,1 0 0,-1 1-1,0-1 1,0 0 0,0 0 0,-1 0-1,1 0 1,-1-1 0,0 1-1,0 0 1,0-1 0,0 0-1,0 0 1,0 0 0,0 0-1,-5 1 1,-67 22 359,57-20-236,-18 4 39,-1-2 1,0-1-1,-39 1 0,-5-8-3002,67 0-2369</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09.628"/>
    </inkml:context>
    <inkml:brush xml:id="br0">
      <inkml:brushProperty name="width" value="0.05" units="cm"/>
      <inkml:brushProperty name="height" value="0.05" units="cm"/>
      <inkml:brushProperty name="color" value="#FF0066"/>
    </inkml:brush>
  </inkml:definitions>
  <inkml:trace contextRef="#ctx0" brushRef="#br0">250 20 10869,'0'0'9532,"0"-5"-8729,2-9 1106,-11 30-1363,-5 6-539,-2 0 0,-30 33-1,26-33 24,1 1 0,-22 36-1,27-33-2,1 0 0,2 1-1,0 0 1,2 1 0,1 0 0,2 1 0,0-1-1,2 1 1,1 0 0,1 37 0,3-38-18,1-1 1,1 0-1,1 0 1,1 0-1,1 0 0,2-1 1,1 0-1,1 0 1,1-1-1,1-1 1,16 25-1,-1-11-2,2-1-1,2-1 0,1-1 0,2-2 1,50 38-1,-32-33-180,1-2 1,1-3 0,84 37-1,-129-65 68,-9-5 42,0-1-1,0 1 0,0 0 1,0 0-1,0 0 1,0 0-1,0 0 0,0 0 1,0-1-1,0 1 0,0 0 1,0 0-1,0 0 1,0 0-1,0 0 0,1 0 1,-1 0-1,0 0 1,0 0-1,0-1 0,0 1 1,0 0-1,0 0 0,0 0 1,0 0-1,1 0 1,-1 0-1,0 0 0,0 0 1,0 0-1,0 0 1,0 0-1,0 0 0,1 0 1,-1 0-1,0 0 0,0 0 1,0 0-1,0 0 1,0 0-1,0 0 0,1 0 1,-1 0-1,0 0 1,0 0-1,0 0 0,0 0 1,-2-11-1979,1-3-3277</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13.526"/>
    </inkml:context>
    <inkml:brush xml:id="br0">
      <inkml:brushProperty name="width" value="0.05" units="cm"/>
      <inkml:brushProperty name="height" value="0.05" units="cm"/>
      <inkml:brushProperty name="color" value="#FF0066"/>
    </inkml:brush>
  </inkml:definitions>
  <inkml:trace contextRef="#ctx0" brushRef="#br0">51 90 15367,'0'0'5304,"-8"-5"-4907,-22-17-103,29 22-280,0-1 0,1 1 0,-1-1 0,0 1 0,0-1 0,1 1 0,-1-1 0,1 0 0,-1 1 0,0-1 0,1 0 0,-1 1 0,1-1 0,-1 0 0,1 0 0,0 1 0,-1-1 0,1 0 0,0 0 0,-1 0 0,1 0 0,0 1 0,0-1 0,0 0 1,0 0-1,0 0 0,0 0 0,0 0 0,0 0 0,0 1 0,0-1 0,1 0 0,-1 0 0,0 0 0,0 0 0,1 1 0,-1-1 0,1 0 0,-1 0 0,1 1 0,0-2 0,23-12 168,25 2-62,-48 11-77,-1 0 63,1 0-99,0 1-1,0 0 1,0-1-1,0 1 1,0 0-1,0 0 1,0 0-1,0 0 1,1 0-1,-1 0 1,0 0-1,0 0 1,0 0-1,0 0 1,0 0-1,0 1 1,0-1-1,0 0 1,0 1 0,0-1-1,0 1 1,0-1-1,0 1 1,0 0-1,0-1 1,0 1-1,-1 0 1,1 0-1,0-1 1,-1 1-1,1 0 1,0 0-1,0 1 1,16 74-87,-18-54 79,0-16 11,1 1 1,0-1-1,0 1 0,1 0 0,2 10 0,-3-16-11,1 1-1,-1-1 0,1 1 0,0-1 1,0 1-1,-1-1 0,1 1 0,0-1 1,1 0-1,-1 0 0,0 1 0,0-1 1,0 0-1,1 0 0,-1 0 0,0 0 1,1 0-1,-1-1 0,1 1 0,-1 0 1,1-1-1,0 1 0,-1-1 0,1 1 1,0-1-1,1 0 0,93 2-225,-91-4 214,0-1 0,-1 0 0,1 0 1,-1 0-1,0 0 0,0 0 0,0-1 0,0 0 0,-1 0 0,7-8 0,-4 4-32,-3 4 31,0 0 0,0-1 0,0 1-1,-1-1 1,0 0 0,0 0-1,0 0 1,0 0 0,-1 0 0,0 0-1,0 0 1,0 0 0,-1 0-1,0-1 1,0 1 0,-1-9 0,1 5 104,0 9 161,0 10-224,-1 40 14,0-22-40,1 0 0,0 0-1,3 0 1,0-1 0,10 38-1,-9-52 8,0 0 0,0 1-1,-1-1 1,-1 1 0,0-1-1,-1 1 1,-1 27 0,-1-40-13,0 1 1,0 0 0,0 0 0,-1-1 0,1 1-1,0-1 1,-1 1 0,1-1 0,-1 0 0,1 1-1,-1-1 1,1 0 0,-1 0 0,0 0 0,0 0-1,0 0 1,0-1 0,1 1 0,-1 0 0,0-1-1,0 0 1,-4 1 0,-52 8-2,49-9 13,-2 2-13,-57 0 88,65-2-76,0 0 0,1 0 0,-1-1 0,0 1 0,0-1-1,1 0 1,-1 0 0,0 0 0,1 0 0,-1-1 0,1 1 0,-1-1 0,1 1-1,0-1 1,0 0 0,0 0 0,0 0 0,0 0 0,0 0 0,-2-4 0,4 6-90,-1-1 0,1 1 0,0-1 0,0 1 0,0-1 0,-1 1 0,1-1 0,0 0 0,0 1 0,0-1 0,0 1 0,0-1 0,0 1 0,0-1 0,1 1 0,-1-1 0,0 0 0,0 1 0,0-1 1,0 1-1,1-1 0,-1 1 0,0-1 0,0 1 0,1 0 0,-1-1 0,0 1 0,1-1 0,-1 1 0,1-1 0,0 0 0,23-6-4326</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14.105"/>
    </inkml:context>
    <inkml:brush xml:id="br0">
      <inkml:brushProperty name="width" value="0.05" units="cm"/>
      <inkml:brushProperty name="height" value="0.05" units="cm"/>
      <inkml:brushProperty name="color" value="#FF0066"/>
    </inkml:brush>
  </inkml:definitions>
  <inkml:trace contextRef="#ctx0" brushRef="#br0">50 198 15239,'0'0'1547,"18"-19"-973,54-61-257,-70 77-289,0 1 0,0 0 0,0-1 0,0 1 0,-1-1 0,1 1 0,-1-1 0,1 0 0,-1 0 0,0 1 0,0-1 0,-1 0-1,1 0 1,-1 0 0,1 0 0,-1 0 0,0 0 0,0 0 0,0 0 0,0 0 0,-1-4 0,-1-7 422,1 12-393,0 1 1,0-1-1,-1 1 1,1 0-1,0-1 1,-1 1-1,1 0 1,-1 0-1,1 0 1,-1 0-1,0 0 1,1 0-1,-1 1 1,0-1-1,0 0 1,0 1 0,1 0-1,-1-1 1,0 1-1,0 0 1,0 0-1,0 0 1,0 0-1,1 0 1,-3 1-1,-5-2-17,0 1 1,0 0-1,0 1 0,-14 2 1,20-2-32,0 0 1,1 1-1,-1-1 0,0 0 1,0 1-1,1 0 1,-1-1-1,1 1 0,0 0 1,-1 0-1,1 1 1,0-1-1,0 0 1,0 1-1,1-1 0,-1 1 1,0 0-1,1-1 1,0 1-1,0 0 0,-2 5 1,1 3 29,0-1 0,1 1 0,0 0 1,1 18-1,0-21-50,0-6 10,1 1 0,-1-1 0,1 1 0,0-1 0,0 1 1,0-1-1,0 1 0,0-1 0,1 0 0,-1 1 0,1-1 0,-1 0 0,1 0 0,0 0 1,0 0-1,0-1 0,0 1 0,0 0 0,0-1 0,1 1 0,-1-1 0,0 0 0,1 0 0,-1 0 1,1 0-1,-1 0 0,1-1 0,4 2 0,8 1-129,1 0 1,-1-1-1,24 0 1,37-5-186,-69 2 299,-1-1 1,0 0-1,1 0 1,-1 0-1,0-1 1,0 0-1,-1 0 1,1-1 0,5-4-1,-2 2 17,25-21 43,51-28 0,-71 48-27,0 0 0,1 1 0,-1 1-1,1 0 1,0 1 0,1 0 0,18-1 0,-27 4 3,7-1-6,-1 1-1,1 0 0,-1 1 1,26 3-1,-36-3-3,0 1 0,-1 0 0,1-1 0,0 1 0,-1 0 0,1 0 0,0 1 0,-1-1 0,0 0 0,1 1 0,-1 0 0,0-1 0,0 1 0,1 0 0,-2 0 0,1 0 0,0 1 0,0-1 0,-1 0 0,1 1 0,-1-1 0,1 1 0,-1-1 0,0 1 0,0-1 0,-1 1 0,1 0 0,0 0 0,-1 2 0,1-1 10,0 0 1,-1 0-1,1 0 0,-1 0 1,0 0-1,-1 0 1,1 0-1,0 0 0,-1 0 1,0 0-1,0 0 0,0-1 1,-1 1-1,1 0 0,-1-1 1,0 1-1,0-1 0,0 1 1,-1-1-1,1 0 1,-1 0-1,1 0 0,-1 0 1,-3 2-1,-1-1 67,1-1 0,-1 1 0,0-1 0,0-1 0,0 1 0,0-1 0,-1 0 0,1-1 1,-1 0-1,1 0 0,0 0 0,-11-1 0,17-2-107,0 0-1,1 0 1,-1 0 0,1 0 0,-1 0-1,1 0 1,-1 0 0,1 0 0,0 0 0,0 0-1,0 0 1,0 0 0,1 0 0,-1 0-1,0 0 1,1 0 0,0 0 0,0-3 0,4 2-254,-1 1 0,1-1 0,-1 1 0,1 0 1,0 0-1,-1 1 0,1-1 0,0 1 1,0 0-1,0 1 0,0-1 0,0 1 1,8 0-1,-1 0-994,22-3-3086</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14.574"/>
    </inkml:context>
    <inkml:brush xml:id="br0">
      <inkml:brushProperty name="width" value="0.05" units="cm"/>
      <inkml:brushProperty name="height" value="0.05" units="cm"/>
      <inkml:brushProperty name="color" value="#FF0066"/>
    </inkml:brush>
  </inkml:definitions>
  <inkml:trace contextRef="#ctx0" brushRef="#br0">1 22 11701,'0'0'10808,"0"-4"-10226,0-14 206,0 26 226,8 40-666,25 57-395,25 82 65,-43-105-161,-4 0 1,-3 1 0,-4 105 0,-4-256-3187,0 42-297</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15.090"/>
    </inkml:context>
    <inkml:brush xml:id="br0">
      <inkml:brushProperty name="width" value="0.05" units="cm"/>
      <inkml:brushProperty name="height" value="0.05" units="cm"/>
      <inkml:brushProperty name="color" value="#FF0066"/>
    </inkml:brush>
  </inkml:definitions>
  <inkml:trace contextRef="#ctx0" brushRef="#br0">0 39 15575,'0'0'6366,"1"-5"-5771,2-29 2411,-1 35-3012,-1 0-1,1-1 1,-1 1-1,1 0 1,-1 0 0,1 0-1,-1 0 1,0 1-1,0-1 1,0 0-1,0 1 1,0-1-1,0 0 1,0 1-1,0-1 1,0 1-1,0-1 1,-1 1-1,1 0 1,-1-1-1,1 3 1,11 39 13,-12-42-8,9 50 9,-2 1 0,-1 85 0,-1-11-440,-4-124 415,-1 0 0,0-1 0,1 1 0,0 0 0,-1 0 0,1-1 0,0 1 1,0 0-1,0-1 0,0 1 0,0-1 0,0 1 0,1-1 0,-1 0 0,0 1 0,1-1 0,-1 0 0,1 0 0,-1 0 0,1 0 0,0 0 0,-1 0 0,1-1 0,0 1 0,-1 0 0,1-1 0,0 0 0,0 1 1,0-1-1,0 0 0,-1 0 0,5 0 0,6 0-106,0 0 1,1-1-1,18-3 0,-30 4 119,10-2-161,1-1 0,0-1 1,-1 0-1,0-1 0,1 0 0,13-9 0,-22 12-31,1 0 0,-1 0 0,0-1 0,0 0 0,0 1 0,0-1 0,-1 0 0,1 0 0,-1-1 0,4-5 0,-5 7-65,-1 0 1,1 0 0,-1 0 0,1 0 0,-1 0 0,0 0-1,1 0 1,-1 0 0,0 0 0,-1 0 0,1-1-1,0 1 1,0 0 0,-1 0 0,1 0 0,-1 0-1,0 0 1,0 1 0,1-1 0,-1 0 0,0 0 0,-2-1-1,-21-20-7601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15.459"/>
    </inkml:context>
    <inkml:brush xml:id="br0">
      <inkml:brushProperty name="width" value="0.05" units="cm"/>
      <inkml:brushProperty name="height" value="0.05" units="cm"/>
      <inkml:brushProperty name="color" value="#FF0066"/>
    </inkml:brush>
  </inkml:definitions>
  <inkml:trace contextRef="#ctx0" brushRef="#br0">1 77 14967,'0'0'6227,"136"-13"-6115,-73 5-64,7-1-48,5 2 0,3-5-352,-7 5-401,3-2-1040,-20-3-2064</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15.814"/>
    </inkml:context>
    <inkml:brush xml:id="br0">
      <inkml:brushProperty name="width" value="0.05" units="cm"/>
      <inkml:brushProperty name="height" value="0.05" units="cm"/>
      <inkml:brushProperty name="color" value="#FF0066"/>
    </inkml:brush>
  </inkml:definitions>
  <inkml:trace contextRef="#ctx0" brushRef="#br0">6 0 18008,'0'0'3949,"0"0"-3940,0 0 0,0 0 1,-1 0-1,1 0 1,0 0-1,0 0 0,0 0 1,-1 0-1,1 0 0,0 0 1,0 0-1,0 0 0,-1 0 1,1 0-1,0 0 0,0 0 1,0 1-1,0-1 1,-1 0-1,1 0 0,0 0 1,0 0-1,0 0 0,0 0 1,0 1-1,-1-1 0,1 0 1,0 0-1,0 0 1,0 0-1,0 0 0,0 1 1,0-1-1,0 0 0,0 0 1,0 0-1,-1 1 0,1-1 1,0 0-1,0 0 1,0 0-1,0 1 0,0-1 1,0 0-1,0 0 0,0 0 1,0 1-1,1-1 0,-1 0 1,0 0-1,0 0 0,0 0 1,0 1-1,0-1 1,0 0-1,0 0 0,2 4-5,0 0 0,0 0 0,0 0-1,1-1 1,-1 1 0,1-1 0,0 0 0,0 0-1,0 0 1,0 0 0,0 0 0,8 4-1,-1 1 34,44 35 167,9 7-26,-2 2 1,88 99-1,-134-134-161,-2 0 0,1 2-1,-2 0 1,-1 0 0,0 1-1,-1 0 1,-1 1 0,-1 0-1,-1 0 1,-1 1 0,-1 0-1,-1 0 1,-1 1 0,1 25-1,-4-39-12,-1-1-1,1 1 0,-1-1 0,-1 1 0,0-1 0,0 1 0,0-1 1,-1 0-1,0 0 0,-1 0 0,0-1 0,0 1 0,-1-1 0,1 0 0,-2 0 1,1 0-1,-1-1 0,0 0 0,0 0 0,-1-1 0,1 1 0,-15 7 0,3 1 3,0-2 0,-1 0 0,-1-1-1,0-1 1,0 0 0,-25 7 0,44-17-23,32-16-1076,29-11-1466,10-8-2755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2.165"/>
    </inkml:context>
    <inkml:brush xml:id="br0">
      <inkml:brushProperty name="width" value="0.05" units="cm"/>
      <inkml:brushProperty name="height" value="0.05" units="cm"/>
      <inkml:brushProperty name="color" value="#FF0066"/>
    </inkml:brush>
  </inkml:definitions>
  <inkml:trace contextRef="#ctx0" brushRef="#br0">1 13 18793,'0'0'6018,"4"-13"-6018,0 13-256,4 0-1569,1 13-1376,-9 6-4451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16.177"/>
    </inkml:context>
    <inkml:brush xml:id="br0">
      <inkml:brushProperty name="width" value="0.05" units="cm"/>
      <inkml:brushProperty name="height" value="0.05" units="cm"/>
      <inkml:brushProperty name="color" value="#FF0066"/>
    </inkml:brush>
  </inkml:definitions>
  <inkml:trace contextRef="#ctx0" brushRef="#br0">4 4 16552,'0'0'3927,"-4"0"-2253,14 0-1227,125-2 125,-61 1-1649,-2 0-4851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16.561"/>
    </inkml:context>
    <inkml:brush xml:id="br0">
      <inkml:brushProperty name="width" value="0.05" units="cm"/>
      <inkml:brushProperty name="height" value="0.05" units="cm"/>
      <inkml:brushProperty name="color" value="#FF0066"/>
    </inkml:brush>
  </inkml:definitions>
  <inkml:trace contextRef="#ctx0" brushRef="#br0">0 0 14215,'0'0'5642,"2"4"-5095,0-1-476,0-1 1,0 0-1,0-1 0,1 1 1,-1 0-1,0-1 0,1 1 1,-1-1-1,1 0 1,-1 1-1,1-1 0,0-1 1,0 1-1,-1 0 0,1-1 1,0 1-1,0-1 0,0 0 1,3 0-1,77-1 120,-45 0-190,20 1-66,2 1-783,95-10 1,-227 4-2173,42 3-265</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18.009"/>
    </inkml:context>
    <inkml:brush xml:id="br0">
      <inkml:brushProperty name="width" value="0.05" units="cm"/>
      <inkml:brushProperty name="height" value="0.05" units="cm"/>
      <inkml:brushProperty name="color" value="#FF0066"/>
    </inkml:brush>
  </inkml:definitions>
  <inkml:trace contextRef="#ctx0" brushRef="#br0">0 115 17688,'0'0'4455,"5"-12"-4348,-3 6-100,-1 2-6,1 1 0,-1-1 0,1 0 0,0 0 0,0 1 0,0-1 0,0 1 0,0 0 0,1 0 0,0-1 0,-1 2 0,1-1 0,0 0 0,1 0 0,-1 1 0,0 0 0,1 0 0,-1 0 0,1 0 0,0 0 0,-1 1 0,7-2 0,-2 1 23,1 0 0,0 0 0,0 1 0,1 0 0,-1 1 0,0 0 0,0 1 1,12 1-1,-16 0-22,0-1 1,0 1-1,-1 0 0,1 0 1,0 1-1,-1 0 1,0-1-1,1 1 1,-1 1-1,0-1 0,-1 1 1,1-1-1,0 1 1,-1 0-1,5 7 1,-4-3-3,1 0 0,-1 0 1,0 1-1,0-1 1,-1 1-1,-1 0 0,1 0 1,1 14-1,1 75-47,-5-95 43,-1-2 3,1 1 1,0 0 0,-1 0-1,0 0 1,1-1 0,-1 1-1,0 0 1,0 0 0,0-1 0,0 1-1,0-1 1,0 1 0,0-1-1,0 1 1,-1-1 0,1 0-1,-1 0 1,1 1 0,-1-1 0,1 0-1,-1 0 1,0-1 0,1 1-1,-1 0 1,0 0 0,0-1-1,1 1 1,-1-1 0,0 0-1,0 1 1,0-1 0,0 0 0,0 0-1,-2-1 1,2-1 11,2 0 0,-1 0 1,0 0-1,0-1 0,1 1 0,-1 0 0,1-1 1,-1 1-1,1-1 0,0 1 0,0 0 1,0-1-1,1 1 0,0-3 0,-1 2 8,-1-13-5,2 0 0,0-1 0,1 1 0,1 0 1,0 0-1,11-30 0,-11 38-16,1 1 1,0 0-1,0 0 0,0 0 0,1 0 1,0 1-1,1-1 0,-1 1 1,1 1-1,0-1 0,1 1 1,-1 0-1,1 0 0,0 1 0,15-7 1,-20 10-1,0 0 0,0 0 0,0 0 0,0 0-1,0 0 1,0 1 0,0-1 0,0 1 0,0-1 0,0 1 0,0 0 0,0 0 0,1 0 0,-1 0 0,0 0 0,0 1 0,0-1 0,0 0 0,0 1 0,0 0-1,3 1 1,-1 1-11,-1 0-1,0 0 1,0 0-1,0 1 1,0 0-1,0-1 1,-1 1-1,3 7 1,2-1 41,34 55 36,-26-44-60,0 1 0,-2 1-1,-1 0 1,14 35 0,62-229 479,-84 163-480,4-6 54,0 1 0,19-25 0,-25 35-49,1 0 0,-1 0 0,1 1 0,0-1 0,0 1 0,0 0 0,0-1 0,0 1 0,1 1 0,-1-1-1,1 0 1,-1 1 0,1 0 0,0 0 0,-1 0 0,1 0 0,7 0 0,-8 2-13,-1 1 1,1-1-1,-1 1 0,1 0 0,-1 0 1,0 0-1,0 0 0,0 0 0,0 0 1,0 0-1,0 1 0,-1-1 0,1 1 0,2 4 1,0 0 0,8 11 12,0 1 0,-2 0 0,0 1-1,-1 0 1,-1 0 0,-1 1 0,-1 0-1,-1 1 1,-1-1 0,3 38 0,-7-57-155,0-11-3938,0-7-3345</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18.685"/>
    </inkml:context>
    <inkml:brush xml:id="br0">
      <inkml:brushProperty name="width" value="0.05" units="cm"/>
      <inkml:brushProperty name="height" value="0.05" units="cm"/>
      <inkml:brushProperty name="color" value="#FF0066"/>
    </inkml:brush>
  </inkml:definitions>
  <inkml:trace contextRef="#ctx0" brushRef="#br0">62 31 1441,'0'0'13643,"-4"1"-12090,-53 21 3321,56-21-4812,18 1 698,729-31-216,-336 4-792,-261 23-3447,-222 2 1198,21 2-1118</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9:35:19.629"/>
    </inkml:context>
    <inkml:brush xml:id="br0">
      <inkml:brushProperty name="width" value="0.05" units="cm"/>
      <inkml:brushProperty name="height" value="0.05" units="cm"/>
      <inkml:brushProperty name="color" value="#FF0066"/>
    </inkml:brush>
  </inkml:definitions>
  <inkml:trace contextRef="#ctx0" brushRef="#br0">0 43 9492,'0'0'13041,"8"-7"-12732,23-19-180,-27 25-125,-1-1 1,0 1 0,1 0-1,-1 0 1,1 0 0,-1 0 0,1 0-1,0 1 1,-1 0 0,1-1-1,0 1 1,-1 1 0,1-1 0,-1 1-1,1-1 1,4 2 0,-2-1-5,1 1 1,0 0 1,0 1-1,-1-1 0,1 1 1,-1 1-1,1-1 1,-1 1-1,0 0 1,0 0-1,-1 1 1,1 0-1,-1 0 1,0 0-1,0 1 1,-1-1-1,0 1 1,0 0-1,0 0 0,3 8 1,-1-1 1,0 0 0,-1 0 1,0 1-1,-1 0 0,-1 0 0,0 0 1,-1 0-1,1 25 0,-3-29-3,1-6 0,-1 0-1,1 0 1,-1 0-1,0 0 1,0 0-1,-1 0 1,1 0-1,-1 0 1,0 0-1,0 0 1,0 0-1,-1 0 1,1-1-1,-1 1 1,0 0-1,0-1 1,0 0-1,0 1 1,-1-1 0,1 0-1,-7 5 1,3-5-3,1-3 0,4-1 9,0 1-1,0-1 0,0 0 1,-1 1-1,1-1 0,0 0 1,0 0-1,0 0 0,0 1 1,1-1-1,-1 0 0,0-1 1,0 1-1,0 0 0,1 0 1,-1 0-1,1 0 0,-1-1 1,1 1-1,-1 0 0,1 0 1,0-1-1,-1 1 0,1 0 1,0-1-1,0 1 0,0 0 1,0-2-1,-2-46 31,2 43-32,-1 1-6,1 0 1,0-1-1,0 1 0,0-1 0,0 1 1,1 0-1,0-1 0,0 1 1,1 0-1,-1 0 0,1 0 1,0 0-1,0 0 0,1 0 0,0 0 1,-1 1-1,2-1 0,-1 1 1,0 0-1,1 0 0,0 0 0,0 0 1,0 1-1,5-4 0,7-5-10,1 0 0,1 1-1,0 0 1,0 2 0,1 0-1,0 1 1,1 1 0,-1 0-1,1 2 1,1 0 0,-1 2 0,28-2-1,-47 5 13,0 1 0,0-1 0,1 1 0,-1 0 0,0-1-1,0 1 1,0 0 0,0 0 0,0 0 0,0 0 0,0 0 0,0 0-1,0 0 1,0 0 0,0 0 0,-1 0 0,1 1 0,0-1-1,-1 0 1,1 0 0,-1 1 0,1 1 0,11 36 11,-11-33-3,31 169 136,-31-174-141,1 0 0,-1 0 0,0 0 0,1 0 0,0 0-1,-1-1 1,1 1 0,-1 0 0,1-1 0,0 1 0,0-1-1,-1 1 1,1-1 0,0 0 0,0 0 0,-1 0 0,1 0-1,0 0 1,0 0 0,0 0 0,-1-1 0,1 1 0,2-1-1,48-9 0,-2-6-754,0-2 1,77-40-1,-42 18-6451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2.697"/>
    </inkml:context>
    <inkml:brush xml:id="br0">
      <inkml:brushProperty name="width" value="0.05" units="cm"/>
      <inkml:brushProperty name="height" value="0.05" units="cm"/>
      <inkml:brushProperty name="color" value="#FF0066"/>
    </inkml:brush>
  </inkml:definitions>
  <inkml:trace contextRef="#ctx0" brushRef="#br0">5 6 21466,'0'0'2289,"-4"-5"-2305,12 5-416,13 0-145,16 0-303,0 0-1521,-8 7-4754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5.540"/>
    </inkml:context>
    <inkml:brush xml:id="br0">
      <inkml:brushProperty name="width" value="0.05" units="cm"/>
      <inkml:brushProperty name="height" value="0.05" units="cm"/>
      <inkml:brushProperty name="color" value="#FF0066"/>
    </inkml:brush>
  </inkml:definitions>
  <inkml:trace contextRef="#ctx0" brushRef="#br0">1 0 19113,'0'0'4866,"4"4"-4786,0-4-48,0 2-32,13 0-32,16 2-416,17 1-369,12 1-1055,12-4-2835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3.053"/>
    </inkml:context>
    <inkml:brush xml:id="br0">
      <inkml:brushProperty name="width" value="0.05" units="cm"/>
      <inkml:brushProperty name="height" value="0.05" units="cm"/>
      <inkml:brushProperty name="color" value="#FF0066"/>
    </inkml:brush>
  </inkml:definitions>
  <inkml:trace contextRef="#ctx0" brushRef="#br0">1 40 20329,'0'0'1809,"232"-39"-8132</inkml:trace>
  <inkml:trace contextRef="#ctx0" brushRef="#br0" timeOffset="1">904 40 8532,'0'0'13254,"140"-24"-16407,-86 18-5700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3.396"/>
    </inkml:context>
    <inkml:brush xml:id="br0">
      <inkml:brushProperty name="width" value="0.05" units="cm"/>
      <inkml:brushProperty name="height" value="0.05" units="cm"/>
      <inkml:brushProperty name="color" value="#FF0066"/>
    </inkml:brush>
  </inkml:definitions>
  <inkml:trace contextRef="#ctx0" brushRef="#br0">0 43 20041,'0'0'2273,"224"-39"-5122,-170 37-2962</inkml:trace>
  <inkml:trace contextRef="#ctx0" brushRef="#br0" timeOffset="1">887 32 5795,'0'0'16967,"166"-32"-17831,-117 32-2097,1 0-10389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26.882"/>
    </inkml:context>
    <inkml:brush xml:id="br0">
      <inkml:brushProperty name="width" value="0.05" units="cm"/>
      <inkml:brushProperty name="height" value="0.05" units="cm"/>
      <inkml:brushProperty name="color" value="#E71224"/>
    </inkml:brush>
  </inkml:definitions>
  <inkml:trace contextRef="#ctx0" brushRef="#br0">7 16 16968,'0'0'5071,"-7"-16"-4945,8 91-313,10-13 195,29 85 0,-22-84 0,14 78 0,-32-140-238,1 11 650,-7-7-3798,-18-7-61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3.770"/>
    </inkml:context>
    <inkml:brush xml:id="br0">
      <inkml:brushProperty name="width" value="0.05" units="cm"/>
      <inkml:brushProperty name="height" value="0.05" units="cm"/>
      <inkml:brushProperty name="color" value="#FF0066"/>
    </inkml:brush>
  </inkml:definitions>
  <inkml:trace contextRef="#ctx0" brushRef="#br0">0 24 19961,'0'0'2737,"158"-22"-6098,-100 20-9877</inkml:trace>
  <inkml:trace contextRef="#ctx0" brushRef="#br0" timeOffset="1">808 56 21210,'0'0'1889,"87"-19"-5843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4.113"/>
    </inkml:context>
    <inkml:brush xml:id="br0">
      <inkml:brushProperty name="width" value="0.05" units="cm"/>
      <inkml:brushProperty name="height" value="0.05" units="cm"/>
      <inkml:brushProperty name="color" value="#FF0066"/>
    </inkml:brush>
  </inkml:definitions>
  <inkml:trace contextRef="#ctx0" brushRef="#br0">1 23 12358,'0'0'8163</inkml:trace>
  <inkml:trace contextRef="#ctx0" brushRef="#br0" timeOffset="1">900 26 20810,'0'0'960,"244"-26"-6210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4.471"/>
    </inkml:context>
    <inkml:brush xml:id="br0">
      <inkml:brushProperty name="width" value="0.05" units="cm"/>
      <inkml:brushProperty name="height" value="0.05" units="cm"/>
      <inkml:brushProperty name="color" value="#FF0066"/>
    </inkml:brush>
  </inkml:definitions>
  <inkml:trace contextRef="#ctx0" brushRef="#br0">1 90 20633,'0'0'2946,"103"-39"-3603,-36 39-975,-5-2-2802</inkml:trace>
  <inkml:trace contextRef="#ctx0" brushRef="#br0" timeOffset="1">800 60 21642,'0'0'1489,"224"-18"-4115,-141 14-1552</inkml:trace>
  <inkml:trace contextRef="#ctx0" brushRef="#br0" timeOffset="2">1699 34 19465,'0'0'3121,"166"-26"-4401,-100 22-1922,21 1-8515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4.808"/>
    </inkml:context>
    <inkml:brush xml:id="br0">
      <inkml:brushProperty name="width" value="0.05" units="cm"/>
      <inkml:brushProperty name="height" value="0.05" units="cm"/>
      <inkml:brushProperty name="color" value="#FF0066"/>
    </inkml:brush>
  </inkml:definitions>
  <inkml:trace contextRef="#ctx0" brushRef="#br0">1 106 3378,'0'0'19512,"104"-27"-19928,-30 19-1329,13 2-383,8-3-3283</inkml:trace>
  <inkml:trace contextRef="#ctx0" brushRef="#br0" timeOffset="1">792 10 17976,'0'0'3362,"-232"-10"-3282,162 10-80,-17 0-2769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5.882"/>
    </inkml:context>
    <inkml:brush xml:id="br0">
      <inkml:brushProperty name="width" value="0.05" units="cm"/>
      <inkml:brushProperty name="height" value="0.05" units="cm"/>
      <inkml:brushProperty name="color" value="#FF0066"/>
    </inkml:brush>
  </inkml:definitions>
  <inkml:trace contextRef="#ctx0" brushRef="#br0">1 56 19145,'0'0'2593,"211"-35"-5586,-132 35-6228</inkml:trace>
  <inkml:trace contextRef="#ctx0" brushRef="#br0" timeOffset="1">1194 39 22122,'0'0'640,"240"-37"-2865,-157 35-7155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6.211"/>
    </inkml:context>
    <inkml:brush xml:id="br0">
      <inkml:brushProperty name="width" value="0.05" units="cm"/>
      <inkml:brushProperty name="height" value="0.05" units="cm"/>
      <inkml:brushProperty name="color" value="#FF0066"/>
    </inkml:brush>
  </inkml:definitions>
  <inkml:trace contextRef="#ctx0" brushRef="#br0">1 38 20009,'0'0'1265,"252"-24"-2850,-185 22-4578</inkml:trace>
  <inkml:trace contextRef="#ctx0" brushRef="#br0" timeOffset="1">970 32 20649,'0'0'1777,"253"-31"-9076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6.567"/>
    </inkml:context>
    <inkml:brush xml:id="br0">
      <inkml:brushProperty name="width" value="0.05" units="cm"/>
      <inkml:brushProperty name="height" value="0.05" units="cm"/>
      <inkml:brushProperty name="color" value="#FF0066"/>
    </inkml:brush>
  </inkml:definitions>
  <inkml:trace contextRef="#ctx0" brushRef="#br0">1 34 15719,'0'0'4450,"252"-7"-7555</inkml:trace>
  <inkml:trace contextRef="#ctx0" brushRef="#br0" timeOffset="1">900 17 19625,'0'0'1905,"265"-16"-8868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6.892"/>
    </inkml:context>
    <inkml:brush xml:id="br0">
      <inkml:brushProperty name="width" value="0.05" units="cm"/>
      <inkml:brushProperty name="height" value="0.05" units="cm"/>
      <inkml:brushProperty name="color" value="#FF0066"/>
    </inkml:brush>
  </inkml:definitions>
  <inkml:trace contextRef="#ctx0" brushRef="#br0">0 15 21002,'0'0'1040,"182"0"-10468</inkml:trace>
  <inkml:trace contextRef="#ctx0" brushRef="#br0" timeOffset="1">771 1 15623,'0'0'5187,"248"0"-13767</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7.246"/>
    </inkml:context>
    <inkml:brush xml:id="br0">
      <inkml:brushProperty name="width" value="0.05" units="cm"/>
      <inkml:brushProperty name="height" value="0.05" units="cm"/>
      <inkml:brushProperty name="color" value="#FF0066"/>
    </inkml:brush>
  </inkml:definitions>
  <inkml:trace contextRef="#ctx0" brushRef="#br0">0 22 21706,'0'0'1521,"253"-16"-2210,-179 12-1232,18 2-3313</inkml:trace>
  <inkml:trace contextRef="#ctx0" brushRef="#br0" timeOffset="1">936 0 16984,'0'0'6339,"63"4"-6339,-22-4-401,17 0-415,4 0-1393,17 0-2689</inkml:trace>
  <inkml:trace contextRef="#ctx0" brushRef="#br0" timeOffset="2">1657 2 11733,'0'0'10373,"21"0"-10469,16 0-1681,17 0-3985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7.606"/>
    </inkml:context>
    <inkml:brush xml:id="br0">
      <inkml:brushProperty name="width" value="0.05" units="cm"/>
      <inkml:brushProperty name="height" value="0.05" units="cm"/>
      <inkml:brushProperty name="color" value="#FF0066"/>
    </inkml:brush>
  </inkml:definitions>
  <inkml:trace contextRef="#ctx0" brushRef="#br0">0 1 17864,'0'0'2337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27.361"/>
    </inkml:context>
    <inkml:brush xml:id="br0">
      <inkml:brushProperty name="width" value="0.05" units="cm"/>
      <inkml:brushProperty name="height" value="0.05" units="cm"/>
      <inkml:brushProperty name="color" value="#E71224"/>
    </inkml:brush>
  </inkml:definitions>
  <inkml:trace contextRef="#ctx0" brushRef="#br0">0 100 17448,'0'0'4383,"0"-1"-4284,1 0-100,0 1 0,0-1-1,1 1 1,-1-1 0,0 1-1,0-1 1,0 1 0,0 0 0,1-1-1,-1 1 1,0 0 0,0 0 0,0 0-1,1 0 1,-1 0 0,2 0 0,0 0-5,383-18-338,-376 18 339,0 1 1,0 0-1,-1 1 0,1 0 0,-1 1 1,1 0-1,-1 0 0,0 1 0,0 0 0,0 1 1,-1 0-1,1 0 0,-1 1 0,10 9 0,-12-9-6,0-1 0,0 1 0,-1 0 0,0 1 0,0 0 0,0-1 0,-1 2-1,0-1 1,0 0 0,-1 1 0,0 0 0,0-1 0,-1 1 0,0 1-1,0-1 1,-1 0 0,1 10 0,-2-32 307,0-23 322,6-48 1,-5 73-573,2-1 0,-1 1 0,2 0 0,0-1 0,0 1 0,1 1 0,0-1 1,11-15-1,-14 25-55,0 1 1,0-1 0,1 1 0,-1-1 0,1 1-1,-1 0 1,1 0 0,0 1 0,-1-1 0,1 0-1,0 1 1,0 0 0,-1-1 0,1 1 0,0 0-1,0 0 1,-1 1 0,6 0 0,6 0-173,1-1-285,0 1 0,1 1 0,-1 1 0,29 7 0,2 5-3090,-40-13 2930,50 15-11086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09.331"/>
    </inkml:context>
    <inkml:brush xml:id="br0">
      <inkml:brushProperty name="width" value="0.05" units="cm"/>
      <inkml:brushProperty name="height" value="0.05" units="cm"/>
      <inkml:brushProperty name="color" value="#FF0066"/>
    </inkml:brush>
  </inkml:definitions>
  <inkml:trace contextRef="#ctx0" brushRef="#br0">18 15 13990,'0'0'5224,"0"-14"341,0 397-5581,0-382-40,0 0-1,0 0 1,0-1-1,0 1 1,0 0-1,0 0 1,0-1-1,-1 1 1,1 0-1,0-1 0,0 1 1,-1 0-1,1-1 1,0 1-1,-1 0 1,1-1-1,-1 1 1,1-1-1,-1 1 1,1 0-1,-1-1 1,1 1-1,-1-1 1,0 1-1,0-1-3,1 0 0,-1 0-1,1 0 1,0 0 0,-1 0 0,1 0-1,-1 0 1,1 0 0,0-1 0,-1 1 0,1 0-1,0 0 1,-1 0 0,1-1 0,0 1-1,-1 0 1,1 0 0,0-1 0,0 1 0,-1 0-1,1-1 1,0 1 0,0 0 0,-1-1-1,1 1 1,0 0 0,0-1 0,0 1 0,0 0-1,0-1 1,0 1 0,0-1 0,-1 1-1,1 0 1,0-1 0,0 1 0,0-1-1,0 1 1,1 0 0,-1-1 0,0 1 0,0-1-1,0 0 1,0-14-4192,0-2-6017</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10.605"/>
    </inkml:context>
    <inkml:brush xml:id="br0">
      <inkml:brushProperty name="width" value="0.05" units="cm"/>
      <inkml:brushProperty name="height" value="0.05" units="cm"/>
      <inkml:brushProperty name="color" value="#FF0066"/>
    </inkml:brush>
  </inkml:definitions>
  <inkml:trace contextRef="#ctx0" brushRef="#br0">3 65 15479,'0'0'5661,"3"67"-3889,-4-50-1623,-1-6-127,1 0 0,0 0-1,1 0 1,0 0 0,3 15 0,-3-25-29,1 0 0,0-1 0,0 1 0,-1 0 1,1 0-1,0-1 0,0 1 0,0-1 0,0 1 0,0-1 0,0 1 0,0-1 0,0 1 1,0-1-1,0 0 0,0 0 0,0 0 0,0 1 0,0-1 0,0 0 0,0 0 0,2-1 1,33 1-245,-25-1 134,-8 2 68,-1-1 0,1 0 0,0 0 0,-1 0 0,1-1 0,0 1 0,-1-1-1,1 1 1,0-1 0,-1 0 0,1 0 0,-1 0 0,0 0 0,1 0 0,3-4 0,-4 3-62,-1 0 1,0 0 0,1-1-1,-1 1 1,0-1 0,0 1-1,0-1 1,0 0 0,-1 1 0,1-1-1,-1 0 1,1 1 0,-1-1-1,0 0 1,-1-5 0,1 4 87,-2-1-1,1 1 1,0 0 0,-1 0-1,0-1 1,0 1 0,0 0-1,0 0 1,0 1 0,-1-1-1,0 0 1,0 1 0,0-1-1,-5-3 1,1 0 108,-1 0 1,0 1-1,0-1 1,-1 2-1,-14-9 1,21 11 1504,10 0-702,27-1-563,43 1-858,10 3-366,-88 41 1240,0 109-199,0-149-150,1 0-1,-1 1 1,1-1 0,-1 0-1,1 0 1,0 0 0,-1 0 0,1 1-1,0-1 1,0 0 0,0 0-1,0 0 1,0-1 0,0 1 0,0 0-1,0 0 1,0 0 0,0-1-1,0 1 1,0-1 0,1 1 0,-1-1-1,0 1 1,1-1 0,-1 0-1,0 1 1,1-1 0,-1 0 0,0 0-1,1 0 1,-1 0 0,0 0-1,1 0 1,-1-1 0,0 1 0,0 0-1,3-2 1,-1 2-11,1 0 1,-1-1-1,0 1 1,0-1-1,0 0 1,0 0-1,0 0 1,0 0-1,0-1 1,0 1-1,0-1 1,-1 0-1,1 0 1,-1 0-1,5-4 1,-4-5-2,0 0 0,-1 0 0,-1 0 0,0-1 0,0 1 0,-1 0 0,-1 0 0,0 0 0,-4-19 0,3 24 21,0 1 1,-1-1-1,0 0 0,-1 1 1,1 0-1,-1 0 0,0 0 1,0 1-1,-8-8 1,-1-2 179,13 14-161,0-1 1,0 1 0,1-1 0,-1 1-1,0 0 1,0-1 0,1 1 0,-1 0 0,0-1-1,0 1 1,1 0 0,-1 0 0,0-1 0,1 1-1,-1 0 1,1 0 0,-1 0 0,0-1 0,1 1-1,-1 0 1,1 0 0,-1 0 0,0 0-1,1 0 1,-1 0 0,1 0 0,-1 0 0,1 0-1,-1 0 1,0 0 0,1 0 0,-1 0 0,1 0-1,-1 0 1,0 0 0,1 1 0,25-2-168,-24 1 183,134 0-1311,-136 40 2238,0-33-935,0-1 0,1 1 0,0 0 0,0 0-1,1-1 1,-1 1 0,2-1 0,-1 0 0,1 1-1,0-1 1,0 0 0,0 0 0,1-1 0,0 1-1,0-1 1,1 0 0,-1 0 0,1 0 0,0-1 0,0 1-1,1-1 1,-1-1 0,1 1 0,0-1 0,7 3-1,-5-2-57,0 0-1,0-1 1,0 0-1,1 0 1,-1-1-1,1 0 0,0-1 1,0 0-1,11 0 1,-18-1 9,1 0 1,-1 0-1,0 0 1,1 0-1,-1 0 1,0 0-1,1-1 0,-1 1 1,0-1-1,0 0 1,1 1-1,-1-1 1,0 0-1,0 0 1,0-1-1,0 1 1,0 0-1,0-1 1,-1 1-1,1-1 1,0 1-1,-1-1 1,1 0-1,-1 0 0,1 0 1,-1 0-1,0 0 1,0 0-1,0 0 1,0 0-1,0 0 1,-1-1-1,1 1 1,-1 0-1,1 0 1,-1-1-1,0-3 1,0-1 27,-1 0 0,-1 1 1,1-1-1,-1 0 1,0 0-1,-1 1 0,0 0 1,0-1-1,0 1 1,0 0-1,-1 0 0,0 1 1,-1-1-1,1 1 1,-1 0-1,-9-8 1,-1 1 41,1 0 1,-2 1 0,1 1-1,-1 0 1,-20-7 0,31 15-229,0 1 1,0 0-1,0 0 1,0 0-1,0 0 1,0 1-1,0 0 1,0 0-1,0 1 1,0-1-1,0 1 1,0 0-1,0 0 1,0 1-1,1 0 1,-1 0 0,0 0-1,1 0 1,-6 4-1,-26 17-4650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20.865"/>
    </inkml:context>
    <inkml:brush xml:id="br0">
      <inkml:brushProperty name="width" value="0.05" units="cm"/>
      <inkml:brushProperty name="height" value="0.05" units="cm"/>
      <inkml:brushProperty name="color" value="#FF0066"/>
    </inkml:brush>
  </inkml:definitions>
  <inkml:trace contextRef="#ctx0" brushRef="#br0">66 68 8948,'0'0'13465,"-14"0"-13084,2 0-157,-21 0-330,26 0 654,16 0 963,67-5-1684,191-3-1358,-270 8 1587,0 0-1,1 1 1,-1-1 0,0 1 0,1 0 0,-1-1 0,1 1 0,-1 0 0,1 0 0,0 1 0,-1-1-1,1 0 1,0 1 0,0 0 0,0-1 0,-2 3 0,-2 3-32,0-1-1,0 1 1,1 0 0,-8 15 0,1 1-69,2 0 1,-13 42 0,17-37-104,1 0-1,2 0 1,0 0-1,3 46 1,0-55-294,0-18 381,1 1 1,0-1-1,0 0 1,0 0 0,0 1-1,-1-1 1,1 0 0,1 0-1,-1 0 1,0 0 0,0 0-1,0-1 1,0 1-1,1 0 1,-1 0 0,0-1-1,1 1 1,-1-1 0,1 1-1,-1-1 1,0 0-1,1 1 1,-1-1 0,1 0-1,-1 0 1,1 0 0,-1 0-1,1 0 1,-1-1 0,2 1-1,54-5-196,-51 3 231,1 1 0,-1-2 1,0 1-1,0 0 1,0-1-1,0 0 0,0-1 1,-1 1-1,0-1 1,1 0-1,-1-1 0,-1 1 1,1-1-1,-1 0 1,1 0-1,4-8 1,0-4 9,0 0 0,-2-1 0,0 0 0,6-23 0,-6 18 96,-7 22-62,0 1 0,0-1-1,0 0 1,0 1 0,0-1 0,1 0 0,-1 1 0,0-1 0,0 1 0,1-1 0,-1 0 0,0 1 0,1-1 0,-1 1 0,0-1 0,1 1 0,-1-1-1,1 1 1,-1-1 0,1 1 0,-1-1 0,1 1 0,-1 0 0,1-1 0,0 1 0,-1 0 0,1-1 0,0 1 0,-1 0 0,1 0 0,0 0 0,-1-1-1,1 1 1,0 0 0,-1 0 0,1 0 0,0 0 0,-1 0 0,1 0 0,0 1 0,-1-1 0,1 0 0,0 0 0,-1 0 0,1 1 0,-1-1 0,1 0-1,0 1 1,-1-1 0,1 0 0,-1 1 0,1-1 0,-1 1 0,1-1 0,-1 1 0,1-1 0,-1 1 0,1-1 0,-1 1 0,1 0 0,32 47-424,-25-35 542,5 7-98,-3-5-40,0 1-1,1-2 1,0 0 0,1 0-1,1-1 1,0 0-1,20 14 1,-31-26 19,0 0 1,0-1-1,0 1 1,0 0 0,0-1-1,0 1 1,1-1-1,-1 0 1,0 0 0,0 0-1,0 0 1,1 0-1,-1 0 1,0-1-1,0 1 1,0-1 0,0 1-1,0-1 1,0 0-1,1 0 1,-2 0 0,1 0-1,0 0 1,0-1-1,0 1 1,0 0 0,-1-1-1,1 1 1,1-4-1,5-2 37,-1-1-1,-1-1 1,0 1-1,9-16 1,-8 9 24,0-1 0,-1 0 0,-1 0 1,0 0-1,-1-1 0,-1 1 0,2-26 0,-4-120-321,-2 99-857,10 113-4897,3-20-3906</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21.236"/>
    </inkml:context>
    <inkml:brush xml:id="br0">
      <inkml:brushProperty name="width" value="0.05" units="cm"/>
      <inkml:brushProperty name="height" value="0.05" units="cm"/>
      <inkml:brushProperty name="color" value="#FF0066"/>
    </inkml:brush>
  </inkml:definitions>
  <inkml:trace contextRef="#ctx0" brushRef="#br0">42 210 16343,'0'0'3786,"8"-11"-3479,-6 9-297,6-9 14,0 0 0,0 1 0,2 0 0,-1 0 0,1 1 1,19-14-1,0 6-82,-20 13 50,0-1 0,0 0 0,0 0-1,-1-1 1,0 0 0,0-1 0,-1 0 0,1 0 0,-2 0 0,10-13 0,-16 20 27,0 0 0,0-1 0,0 1 0,1 0 0,-1-1 0,0 1 0,0-1 0,0 1 1,0 0-1,0-1 0,0 1 0,0-1 0,0 1 0,0 0 0,0-1 0,0 1 0,0-1 0,0 1 0,0 0 0,0-1 0,0 1 0,-1 0 0,1-1 0,0 1 0,0 0 0,0-1 0,-1 1 1,1 0-1,0-1 0,0 1 0,-1 0 0,1-1 0,-1 1 0,-16-5 149,-25 8-249,39-3 120,-11 2-30,0 0 0,1 1 0,0 1 0,-1 0 0,1 0 0,1 1 0,-24 13 0,31-15-6,1 0 0,-1 0 0,1 1 0,0-1 0,0 1 1,0 0-1,0 0 0,0 0 0,1 1 0,0-1 0,0 1 0,0-1 0,1 1 1,-1 0-1,1 0 0,0 1 0,1-1 0,-1 0 0,1 1 0,0-1 1,0 0-1,1 7 0,-1-8 0,1-1 0,0 1 1,0 0-1,0 0 0,1-1 0,0 1 1,-1 0-1,1-1 0,0 1 0,0 0 1,1-1-1,-1 0 0,1 1 0,4 5 0,-3-6 2,1 0-1,-1-1 0,1 0 1,0 0-1,0 0 0,0 0 1,0 0-1,0-1 1,0 0-1,1 0 0,-1 0 1,0 0-1,7 0 0,61 5-474,1-3-1,101-8 1,-83-7-2395,-11-8-3197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22.378"/>
    </inkml:context>
    <inkml:brush xml:id="br0">
      <inkml:brushProperty name="width" value="0.05" units="cm"/>
      <inkml:brushProperty name="height" value="0.05" units="cm"/>
      <inkml:brushProperty name="color" value="#FF0066"/>
    </inkml:brush>
  </inkml:definitions>
  <inkml:trace contextRef="#ctx0" brushRef="#br0">149 68 15415,'0'0'4322,"-8"-16"-1091,5-11-3225,3 26-9,0 1 0,0-1 0,-1 1 1,1-1-1,0 1 0,0-1 0,0 1 0,-1-1 0,1 1 0,0 0 0,-1-1 0,1 1 1,0-1-1,-1 1 0,1 0 0,-1-1 0,1 1 0,0 0 0,-1 0 0,1-1 1,-1 1-1,1 0 0,-1 0 0,1 0 0,-1-1 0,-3 2-9,0 0-1,1 0 1,-1 0-1,1 1 1,0-1 0,-1 1-1,1 0 1,0 0-1,0 0 1,-6 5-1,3-3 18,-1 1 0,1 0 0,0 0 0,0 1 0,0 0 0,1 0 0,0 0 0,0 1 0,0 0 0,1 0 0,0 0 0,0 0 0,1 1 0,0-1 0,1 1-1,-1 0 1,1 0 0,1 0 0,0 0 0,0 0 0,0 0 0,1 0 0,0 1 0,1-1 0,0 0 0,3 15 0,-2-19-5,-1 0 1,1 0-1,-1 0 0,1-1 1,0 1-1,1-1 1,-1 1-1,0-1 0,1 0 1,0 0-1,0 0 1,0 0-1,0 0 1,0-1-1,1 0 0,-1 1 1,1-1-1,-1 0 1,1-1-1,0 1 0,0-1 1,0 1-1,0-1 1,7 1-1,11 1-106,0 0-1,-1-1 1,30-1-1,-49-1 96,12 0-31,-1-1-1,0-1 1,0 0 0,0-1-1,0 0 1,-1-1 0,1 0-1,11-7 1,-19 9 35,0 0 0,-1-1 0,1 1 0,-1-1 0,0 0 0,0 0 0,0 0 0,-1 0 0,1-1 0,-1 0 0,1 1 1,-1-1-1,0 0 0,-1-1 0,1 1 0,-1 0 0,0-1 0,0 0 0,0 1 0,0-1 0,-1 0 0,0 0 0,0 0 0,0-5 0,-1-1 0,1 8 40,-1 0 1,0 0-1,1 0 1,-1 0-1,0-1 0,-1 1 1,1 0-1,-1 0 0,1 0 1,-1 0-1,0 0 0,0 0 1,0 0-1,0 0 0,-1 0 1,1 0-1,-1 1 1,0-1-1,0 1 0,0-1 1,0 1-1,0 0 0,0-1 1,-4-1-1,4 18 135,0 0-1,1 0 1,1 1-1,1 17 1,1-26-190,-1-1 0,1 0 0,0 1 0,0-1-1,0 0 1,1 0 0,0 0 0,0-1 0,0 1 0,0-1 0,1 1 0,0-1 0,0 0 0,0 0 0,0-1 0,1 1 0,-1-1 0,1 0-1,0 0 1,0-1 0,10 5 0,-7-4-13,-1 0-1,1-1 1,0 0-1,0 0 0,1-1 1,-1 0-1,0 0 1,0 0-1,1-1 1,-1-1-1,0 1 0,0-2 1,0 1-1,12-4 1,-15 3 26,1-1-1,0 1 1,-1-1 0,0-1 0,0 1 0,0-1 0,0 1 0,0-2 0,-1 1 0,0 0 0,0-1-1,0 0 1,0 0 0,-1 0 0,0 0 0,0 0 0,0-1 0,-1 0 0,3-6 0,-2 0 27,0 0 0,-1 0 0,0-1 0,-1 1 0,0-1 1,-1 1-1,0-1 0,-4-17 0,4 27 0,-1 0 0,1 0 0,-1 0 1,0 0-1,0 0 0,-1 0 0,1 0 0,-1 1 0,1-1 0,-1 0 0,0 1 1,0-1-1,0 1 0,0 0 0,-5-4 0,-46-24 228,52 30-256,35 1-422,51 10 25,9 1-251,-17-10 2109,-75 6-1413,1 1 1,0-1-1,0 0 0,1 0 0,0 0 0,10 14 0,-5-7-3,12 19-54,1 0 0,42 47 1,-61-78-198,-2-20-7052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22.724"/>
    </inkml:context>
    <inkml:brush xml:id="br0">
      <inkml:brushProperty name="width" value="0.05" units="cm"/>
      <inkml:brushProperty name="height" value="0.05" units="cm"/>
      <inkml:brushProperty name="color" value="#FF0066"/>
    </inkml:brush>
  </inkml:definitions>
  <inkml:trace contextRef="#ctx0" brushRef="#br0">13 42 19065,'0'0'4690,"-13"-41"-4690,21 45-1281,30 11 561,3-2-1761,1-2-9028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23.065"/>
    </inkml:context>
    <inkml:brush xml:id="br0">
      <inkml:brushProperty name="width" value="0.05" units="cm"/>
      <inkml:brushProperty name="height" value="0.05" units="cm"/>
      <inkml:brushProperty name="color" value="#FF0066"/>
    </inkml:brush>
  </inkml:definitions>
  <inkml:trace contextRef="#ctx0" brushRef="#br0">0 4 8884,'0'0'14268,"0"-2"-13980,4 1-298,5 11-15,7 13-4,3 14 42,-2 2-1,-2 0 1,-1 0-1,-2 1 1,-2 1 0,9 80-1,-18-113-253,6 33 590,-7-41-445,0 1 0,0-1 0,1 1 0,-1 0 0,0-1 0,0 1 0,1-1 0,-1 1 0,0-1 0,1 1 0,-1-1 0,0 1 0,1-1 0,-1 1 0,1-1 0,-1 1 0,1-1 0,-1 0 0,1 1 0,-1-1 0,1 0 0,-1 0 0,1 1 0,-1-1 0,1 0 0,0 0 0,-1 0 0,1 0 0,-1 1 0,1-1 0,0 0 0,-1 0 0,1 0-1,0-1 1,-1 1 0,1 0 0,-1 0 0,1 0 0,0 0 0,-1 0 0,1-1 0,-1 1 0,1 0 0,-1 0 0,1-1 0,-1 1 0,1-1 0,-1 1 0,1 0 0,-1-1 0,1 1 0,-1-1 0,0 1 0,1-1 0,-1 1 0,1-2 0,11-18-7390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23.409"/>
    </inkml:context>
    <inkml:brush xml:id="br0">
      <inkml:brushProperty name="width" value="0.05" units="cm"/>
      <inkml:brushProperty name="height" value="0.05" units="cm"/>
      <inkml:brushProperty name="color" value="#FF0066"/>
    </inkml:brush>
  </inkml:definitions>
  <inkml:trace contextRef="#ctx0" brushRef="#br0">1 1 20505,'0'0'2868,"5"5"-2708,5 10-164,0 1-1,-1-1 0,0 2 0,-1-1 0,-1 1 0,-1 0 1,0 1-1,5 34 0,-1-14 31,15 40 1,-20-68-25,-1 1 0,2-1 0,-1 0 0,1 0-1,1 0 1,0-1 0,0 0 0,10 9 0,-11-13-40,1 0 0,-1-1 1,1 0-1,0 0 0,0 0 0,0-1 0,1 0 0,-1 0 1,1-1-1,0 0 0,15 2 0,8-1-1296,54-2 1,-50-2-623,63 1-8219</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23.767"/>
    </inkml:context>
    <inkml:brush xml:id="br0">
      <inkml:brushProperty name="width" value="0.05" units="cm"/>
      <inkml:brushProperty name="height" value="0.05" units="cm"/>
      <inkml:brushProperty name="color" value="#FF0066"/>
    </inkml:brush>
  </inkml:definitions>
  <inkml:trace contextRef="#ctx0" brushRef="#br0">456 0 17880,'0'0'939,"-41"6"-563,-131 19-157,166-25-204,0 1-1,0 0 1,1 1 0,-1-1-1,0 1 1,0 0 0,1 0-1,-1 1 1,1 0-1,-8 5 1,12-7-8,0 0 0,0 1 0,0-1 0,1 1 0,-1-1 0,0 1-1,1-1 1,-1 1 0,1 0 0,-1-1 0,1 1 0,0 0 0,-1-1 0,1 1 0,0 0 0,0-1 0,0 1 0,1 0 0,-1 2-1,1 11 82,0-12-37,-1 0-1,1 0 1,0 0-1,0 0 1,0 0-1,1 0 1,-1 0 0,1 0-1,-1 0 1,1 0-1,0-1 1,0 1-1,0-1 1,1 0-1,-1 1 1,0-1 0,1 0-1,4 2 1,60 37 431,-42-28-439,-10-4-16,38 25 72,-50-32-96,-1-1 0,0 1 0,0 0-1,0 1 1,0-1 0,0 0 0,0 0-1,-1 1 1,1-1 0,-1 1 0,0-1-1,0 1 1,0 0 0,0 0 0,0-1 0,0 1-1,-1 0 1,1 3 0,-1-5-2,0 1 0,-1-1-1,1 0 1,0 0 0,-1 1 0,1-1 0,-1 0 0,1 0 0,-1 0-1,1 1 1,-1-1 0,0 0 0,0 0 0,0 0 0,1 0 0,-1 0 0,0 0-1,0 0 1,0-1 0,0 1 0,-1 0 0,1 0 0,0-1 0,0 1-1,0-1 1,-1 1 0,1-1 0,-2 1 0,-41 6 71,33-5-44,-58 3 548,-114-5 1,179 0-539,-30-4 290,33 4-321,1 0-1,-1 0 1,0 0-1,0 0 1,0-1-1,0 1 0,0 0 1,0-1-1,1 1 1,-1 0-1,0-1 1,0 1-1,0-1 1,1 0-1,-1 1 1,0-1-1,1 1 0,-1-1 1,1 0-1,-1 0 1,1 1-1,-1-1 1,1 0-1,-1 0 1,1 0-1,-1 1 1,1-1-1,0 0 1,-1-1-1,2 1-57,0 1 0,-1-1 0,1 1-1,0-1 1,-1 1 0,1-1 0,0 1 0,-1 0 0,1-1 0,0 1 0,0 0-1,0 0 1,-1 0 0,1-1 0,0 1 0,0 0 0,0 0 0,-1 0-1,1 0 1,0 0 0,0 1 0,0-1 0,1 0 0,5 0-477,46-1-4638,8-1-9328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24.285"/>
    </inkml:context>
    <inkml:brush xml:id="br0">
      <inkml:brushProperty name="width" value="0.05" units="cm"/>
      <inkml:brushProperty name="height" value="0.05" units="cm"/>
      <inkml:brushProperty name="color" value="#FF0066"/>
    </inkml:brush>
  </inkml:definitions>
  <inkml:trace contextRef="#ctx0" brushRef="#br0">269 480 18681,'0'0'923,"15"-19"-649,44-58 103,-56 73-336,-1 1 0,1 0 0,-1-1 0,0 1 0,0-1 0,-1 0 0,1 0 0,-1 0 0,2-7 0,-3 10-22,1 1-1,-1-1 1,0 0-1,-1 0 1,1 0-1,0 0 1,0 0-1,0 1 1,0-1-1,-1 0 1,1 0-1,0 0 1,-1 1-1,1-1 1,0 0-1,-1 0 1,1 1-1,-1-1 1,1 0-1,-1 1 1,0-1-1,1 1 1,-1-1-1,0 0 1,1 1-1,-1-1 1,-1 1-1,-4-2 44,0 0 0,1 1 1,-1 0-1,0 1 0,0-1 0,-1 1 0,1 0 0,-9 2 1,-3-1-228,-10-1 181,0 1 0,-43 8 0,61-7-13,0 0 0,1 1 1,-1 0-1,0 1 0,1 0 0,0 0 0,0 1 0,0 0 0,1 0 0,-12 10 1,17-11-3,0 0 1,0 0 0,0 0-1,0 1 1,1-1 0,-1 1 0,1 0-1,0 0 1,-1 7 0,2-10 3,0 1-1,0-1 1,1 1 0,-1-1 0,1 1-1,0 0 1,0-1 0,0 1 0,0-1 0,0 1-1,0 0 1,1-1 0,-1 1 0,1-1-1,0 1 1,0-1 0,0 0 0,0 1-1,0-1 1,3 4 0,0-2 18,1 0 0,1-1 0,-1 0 0,0 0 0,1 0 0,0-1 0,0 0 0,-1 0 0,1 0-1,0 0 1,13 0 0,77 5 204,-79-7-209,53 2 42,83-9 1,-129 5-122,-1-2 1,1 0-1,-1-2 1,-1 0 0,1-2-1,-1 0 1,28-16-1,-42 19 1,-1 0-1,1-1 1,-1 0-1,0 0 1,-1-1-1,1 1 1,-1-2-1,-1 1 1,1 0-1,-1-1 1,-1 0-1,1-1 1,-2 1-1,1-1 1,-1 1 0,0-1-1,-1 0 1,1 0-1,-2 0 1,2-19-1,-3 15 83,0 0 0,0 0 0,-1 0 0,-1 0 0,0 1-1,-1-1 1,0 0 0,-1 1 0,0 0 0,-1 0 0,0 0 0,-1 0 0,-1 1 0,-8-12 0,4 9 172,6 6 27,-1 0 0,0 0 0,0 1 0,-1 0 0,1 0-1,-2 1 1,1 0 0,-10-6 0,17 11-90,-1 2-138,0-1 0,0 0 0,0 1 0,0-1 0,1 1 1,-1-1-1,0 1 0,0-1 0,1 1 0,-1 0 0,1-1 0,-1 1 0,0 0 1,1-1-1,-1 1 0,1 0 0,-1 0 0,1-1 0,0 1 0,-1 1 1,-4 15 2,0 0 1,1 0-1,1 0 1,1 0-1,0 1 1,1-1 0,3 31-1,-1-11 8,0-27-1,0 0 0,1 0 1,1 0-1,-1 0 0,2-1 1,-1 1-1,2-1 0,-1 0 1,1 0-1,0 0 0,1-1 1,0 1-1,0-1 0,1-1 1,0 1-1,1-1 0,-1-1 1,11 8-1,0-1-6,0 0 0,0-1-1,1-1 1,1-1 0,-1-1-1,2-1 1,36 10 0,-32-12-102,0-2 1,1-1-1,-1-1 0,1-1 0,-1-1 1,1-2-1,34-5 0,-55 6 77,0-1-1,-1 1 1,1-1-1,-1 1 1,0-1-1,1 0 0,-1-1 1,0 1-1,0-1 1,-1 0-1,1 0 1,0 0-1,-1 0 1,0-1-1,0 0 1,0 1-1,0-1 1,-1 0-1,1 0 1,-1 0-1,0-1 0,0 1 1,1-6-1,1-3 20,-2 0 0,0 0 0,0 0 0,-1 0 0,-1-1 0,0 1 0,-3-15 0,3 27 27,0 0 1,0 0 0,0 0 0,0 0-1,0 0 1,0 0 0,0 0 0,0 0 0,-1 0-1,1 0 1,0 0 0,-1 0 0,1 0-1,-1 1 1,1-1 0,-1 0 0,1 0-1,-1 0 1,0 1 0,1-1 0,-1 0 0,0 1-1,0-1 1,1 0 0,-1 1 0,0-1-1,0 1 1,0 0 0,0-1 0,0 1 0,1-1-1,-1 1 1,0 0 0,0 0 0,0 0-1,0 0 1,0-1 0,0 1 0,0 0-1,0 1 1,0-1 0,0 0 0,0 0 0,0 0-1,-1 1 1,-2 0-12,1 1-1,-1-1 1,1 1 0,0 0-1,-1-1 1,1 1-1,0 1 1,0-1 0,0 0-1,-4 6 1,2-2-7,1 0 0,-1 1 0,1 0 0,0 0 0,1 0 0,0 0 0,0 1 0,0-1 0,1 1 0,0 0 0,1-1 0,-1 1 0,1 0 0,1 0 0,0 0 0,0 0 0,2 15 0,0-20-13,-1 0 0,0 0-1,0-1 1,1 1 0,0-1 0,-1 1 0,1-1-1,0 0 1,0 0 0,1 0 0,-1 0 0,0 0-1,0 0 1,1 0 0,0-1 0,-1 1 0,1-1-1,0 0 1,-1 0 0,1 0 0,0 0 0,0 0-1,0-1 1,0 1 0,4-1 0,14 3-373,0 0 1,29-2 0,-36 0 3,65-1-3390,3 0-7105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5:27.778"/>
    </inkml:context>
    <inkml:brush xml:id="br0">
      <inkml:brushProperty name="width" value="0.05" units="cm"/>
      <inkml:brushProperty name="height" value="0.05" units="cm"/>
      <inkml:brushProperty name="color" value="#E71224"/>
    </inkml:brush>
  </inkml:definitions>
  <inkml:trace contextRef="#ctx0" brushRef="#br0">249 12 17736,'0'0'4098,"-7"-3"-3981,3 2-120,0-1 0,0 1 0,0 0 0,0 0 0,0 0 0,0 0 0,0 1 0,0 0 0,0-1 0,0 2 0,0-1 0,0 0 0,0 1 0,0 0 0,0 0 0,0 0 0,0 0 0,0 0 0,1 1 0,-1 0 0,-6 4 0,-6 3 5,0 0 0,1 2 0,1-1 1,0 2-1,-13 13 0,22-20-26,0 1 0,1 0 0,0-1 0,0 2 0,0-1 0,1 0 0,0 1 0,0 0 0,0-1 0,1 1 0,0 0 0,1 0 0,0 0 0,0 1 0,0 10 0,1-17-29,0 0 1,0 0 0,1 0-1,-1 0 1,0 0 0,1 0-1,-1 0 1,1 0 0,-1 0-1,1 0 1,-1 0-1,1 0 1,-1-1 0,1 1-1,0 0 1,0 0 0,-1-1-1,1 1 1,0 0 0,0-1-1,0 1 1,0-1-1,0 1 1,0-1 0,0 0-1,0 1 1,0-1 0,0 0-1,0 1 1,0-1 0,0 0-1,0 0 1,0 0-1,0 0 1,0 0 0,0 0-1,0-1 1,0 1 0,0 0-1,1-1 1,50-11-165,-45 10 254,-1 0 0,1-1 0,-1 1-1,0-1 1,1-1 0,-2 1 0,1-1 0,0 0-1,-1 0 1,1-1 0,-1 0 0,-1 0 0,1 0 0,-1 0-1,1-1 1,-1 0 0,-1 1 0,1-2 0,-1 1-1,-1 0 1,1-1 0,-1 1 0,0-1 0,0 1 0,-1-1-1,1 0 1,-2 0 0,1 0 0,-1-9 0,0 16 5,0-1 0,0 1 0,0 0 0,0 0 1,0-1-1,0 1 0,0 0 0,0-1 0,0 1 1,0 0-1,0-1 0,0 1 0,0 0 1,0 0-1,0-1 0,0 1 0,0 0 0,0 0 1,1-1-1,-1 1 0,0 0 0,0 0 0,0-1 1,1 1-1,-1 0 0,0 0 0,0-1 0,0 1 1,1 0-1,-1 0 0,0 0 0,1 0 1,-1 0-1,0-1 0,0 1 0,1 0 0,-1 0 1,0 0-1,1 0 0,-1 0 0,0 0 0,0 0 1,1 0-1,17 8 174,11 19-454,-27-25 216,9 11 40,1 0 1,0-1-1,21 17 0,-27-25-220,0-1 0,-1 1 0,1-2 0,1 1 0,-1 0 0,0-1 0,0-1 0,1 1 1,-1-1-1,1 0 0,0 0 0,10-1 0,15 0-2794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24.867"/>
    </inkml:context>
    <inkml:brush xml:id="br0">
      <inkml:brushProperty name="width" value="0.05" units="cm"/>
      <inkml:brushProperty name="height" value="0.05" units="cm"/>
      <inkml:brushProperty name="color" value="#FF0066"/>
    </inkml:brush>
  </inkml:definitions>
  <inkml:trace contextRef="#ctx0" brushRef="#br0">230 347 20778,'0'0'2032,"0"-30"-1957,0 29-79,-1-1 0,1 1-1,-1-1 1,1 1 0,-1-1-1,1 1 1,-1-1 0,0 1-1,0-1 1,0 1 0,0 0 0,0-1-1,0 1 1,0 0 0,0 0-1,0 0 1,-1 0 0,1 0 0,0 0-1,-1 0 1,1 0 0,-1 1-1,1-1 1,-1 0 0,1 1-1,-1-1 1,0 1 0,1 0 0,-1 0-1,-2-1 1,-58-2-61,54 3 63,3-1-5,0 1 1,0 0-1,0 1 0,0-1 0,1 1 0,-1 0 1,0 0-1,0 1 0,1-1 0,-1 1 1,1 0-1,-1 0 0,1 0 0,0 1 1,0 0-1,0 0 0,0 0 0,0 0 1,1 0-1,-1 1 0,-3 5 0,3-3 23,1 1-1,0-1 1,1 1 0,-1 0-1,1-1 1,1 1 0,-1 0-1,1 0 1,0 0-1,1 1 1,0-1 0,0 0-1,0 0 1,2 8-1,-1-11-6,0 0 0,1 0-1,-1 0 1,1-1-1,0 1 1,0 0 0,0-1-1,0 1 1,0-1 0,1 0-1,0 0 1,-1 0-1,1 0 1,1 0 0,-1-1-1,0 1 1,0-1-1,1 0 1,0 0 0,-1 0-1,1 0 1,0-1 0,4 2-1,11 3 16,0 0 0,1-1-1,28 2 1,-10-2-42,0-2 0,1-1 0,70-7 0,-90 2-38,1 0 0,-1-1 0,0-1 0,0 0 0,-1-2 0,0 0 0,0-1 0,0-1 0,21-15 0,-30 17-29,-1 0 0,0 0 1,0-1-1,-1 0 1,0-1-1,-1 1 1,1-1-1,-2-1 0,1 1 1,-1-1-1,-1 0 1,0 0-1,0 0 0,-1-1 1,0 1-1,1-14 1,0-9 267,-1 0 1,-2 0-1,-6-65 0,4 90-3,0-1-1,-1 0 0,0 1 0,-1-1 1,1 1-1,-7-11 0,-2-9 1202,14 79-850,-1 4-584,9-16 73,0-1 1,3 0 0,27 56-1,16 42-604,-48-102-522,-9-19-2313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25.194"/>
    </inkml:context>
    <inkml:brush xml:id="br0">
      <inkml:brushProperty name="width" value="0.05" units="cm"/>
      <inkml:brushProperty name="height" value="0.05" units="cm"/>
      <inkml:brushProperty name="color" value="#FF0066"/>
    </inkml:brush>
  </inkml:definitions>
  <inkml:trace contextRef="#ctx0" brushRef="#br0">1 23 21162,'0'0'3633,"178"-8"-3633,-41 8-192,4 0-320,4 0-737,-5-3-848,-15-9-2641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7.020"/>
    </inkml:context>
    <inkml:brush xml:id="br0">
      <inkml:brushProperty name="width" value="0.05" units="cm"/>
      <inkml:brushProperty name="height" value="0.05" units="cm"/>
      <inkml:brushProperty name="color" value="#FF0066"/>
    </inkml:brush>
  </inkml:definitions>
  <inkml:trace contextRef="#ctx0" brushRef="#br0">166 161 14807,'0'0'4127,"0"-16"-2644,0-81 841,-10 57-469,3 33-965,4 27-906,4 80-43,-2 104 108,-1-169-47,-2 0 1,-1 0 0,-17 57-1,18-78-65,2-5 1,-1 0 1,0-1 0,0 1 0,-1 0-1,-9 14 1,12-22-16,0 0-1,0 0 1,1 0 0,-1 0-1,0 0 1,0-1-1,0 1 1,0 0 0,0 0-1,0-1 1,0 1-1,-1-1 1,1 1 0,0-1-1,0 0 1,0 1 0,0-1-1,-1 0 1,1 0-1,-2 1 1,1-2-153,0 1 0,0-1 0,-1 0-1,1 0 1,0 0 0,0 0 0,0 0 0,0 0 0,1 0 0,-1 0-1,0-1 1,0 1 0,1-1 0,-1 0 0,-1-2 0,-21-25-10394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7.748"/>
    </inkml:context>
    <inkml:brush xml:id="br0">
      <inkml:brushProperty name="width" value="0.05" units="cm"/>
      <inkml:brushProperty name="height" value="0.05" units="cm"/>
      <inkml:brushProperty name="color" value="#FF0066"/>
    </inkml:brush>
  </inkml:definitions>
  <inkml:trace contextRef="#ctx0" brushRef="#br0">11 146 17960,'0'0'5672,"-10"-6"-5279,10 6-392,0 0 0,0 0 1,0-1-1,0 1 0,1 0 0,-1 0 0,0 0 0,0 0 0,0 0 1,0 0-1,0 0 0,1 0 0,-1 0 0,0 0 0,0-1 1,0 1-1,0 0 0,0 0 0,0 0 0,0 0 0,0 0 0,0 0 1,0-1-1,1 1 0,-1 0 0,0 0 0,0 0 0,0 0 0,0 0 1,0-1-1,0 1 0,0 0 0,0 0 0,0 0 0,0 0 1,0-1-1,0 1 0,0 0 0,0 0 0,0 0 0,-1 0 0,1 0 1,0-1-1,0 1 0,0 0 0,0 0 0,0 0 0,0 0 0,0 0 1,0 0-1,0-1 0,-1 1 0,1 0 0,0 0 0,0 0 0,0 0 1,0 0-1,0 0 0,-1 0 0,1 0 0,0 0 0,215-10-371,-129 9-1503,-1-4 0,149-28 0,-227 32 1726,0 0-188,-1-1 0,1 0 1,0 0-1,-1 0 0,1-1 0,7-4 1,-12 5 484,-1 1 0,1-1 1,0 1-1,-1-1 0,1 0 0,-1 0 1,0 0-1,1 0 0,-1 0 1,0 0-1,0 0 0,0 0 1,-1 0-1,1-1 0,0 1 0,-1 0 1,0 0-1,1-1 0,-1 1 1,0 0-1,0-4 0,-3-9 4596,-2 32-4088,-3 36-1166,3 37 359,10 107-1,-5-196 91,0 0 0,0 0-1,0 0 1,0 0 0,0 0 0,1 0-1,-1 0 1,0 0 0,1-1 0,-1 1 0,1 0-1,-1 0 1,1 0 0,-1 0 0,1-1-1,0 1 1,-1 0 0,1-1 0,0 1-1,-1 0 1,1-1 0,0 1 0,0-1-1,0 1 1,-1-1 0,1 0 0,0 1-1,2-1 1,0 1-31,0-1-1,0 0 1,0 0 0,1 0-1,-1 0 1,0 0-1,0-1 1,0 1 0,4-2-1,4-2-106,1-1-1,-1 0 0,19-10 1,-6-3 53,-1-1 0,-1-1 0,-1-1 0,33-40 0,-38 42 317,-16 19-149,0-1 1,0 1-1,1-1 0,-1 0 1,0 1-1,1-1 0,-1 1 1,1-1-1,-1 1 1,0-1-1,1 1 0,-1-1 1,1 1-1,-1-1 0,1 1 1,-1 0-1,1-1 0,0 1 1,-1 0-1,1 0 0,-1-1 1,1 1-1,0 0 0,-1 0 1,1 0-1,0 0 1,-1 0-1,1 0 0,0 0 1,-1 0-1,1 0 0,0 0 1,-1 0-1,1 0 0,0 0 1,-1 0-1,1 1 0,-1-1 1,1 0-1,0 0 1,-1 1-1,1-1 0,-1 0 1,1 1-1,-1-1 0,1 1 1,-1-1-1,1 1 0,-1-1 1,1 1-1,-1-1 0,0 1 1,1-1-1,-1 1 0,1 0 1,11 46 216,-7-25 83,-3-17-313,0 0 1,1 1 0,0-1-1,0 0 1,0 0 0,0 0-1,1-1 1,0 1 0,0-1-1,0 0 1,0 0-1,1 0 1,0-1 0,-1 0-1,1 0 1,1 0 0,-1 0-1,0-1 1,1 1 0,-1-2-1,8 3 1,10 1 0,0-2 0,1 0 1,-1-2-1,25-1 0,-42 0-6,9 0-93,1-1 1,-1-1-1,0 0 1,0-2-1,0 1 1,-1-2-1,1 0 1,-1 0-1,0-2 1,-1 1-1,15-11 1,-19 11 63,1-1 0,-1 0 0,-1 0 1,1-1-1,-1 0 0,-1-1 0,0 1 0,0-1 0,0-1 0,-1 0 1,-1 1-1,0-2 0,0 1 0,-1-1 0,5-16 0,-8 25 97,-1 1-1,1 0 1,-1 0-1,0-1 0,1 1 1,-1 0-1,0-1 1,0 1-1,0 0 0,0-1 1,0 1-1,0-1 0,0 1 1,0 0-1,0-1 1,-1 1-1,1 0 0,0 0 1,-1-1-1,1 1 1,-1 0-1,0 0 0,1-1 1,-1 1-1,0 0 1,0 0-1,0 0 0,-1-1 1,0 1-48,0 1 1,0-1 0,0 1-1,0 0 1,-1 0 0,1 0-1,0 0 1,0 0 0,0 0-1,0 0 1,0 1 0,0-1-1,0 1 1,0-1 0,-4 3-1,-9 4-55,0 0-1,1 1 0,-20 15 0,28-19 39,0-1 1,1 1-1,-1 1 0,1-1 1,0 1-1,0 0 0,1 0 0,0 1 1,0-1-1,0 1 0,0 0 0,1 0 1,0 0-1,0 0 0,1 1 1,0-1-1,0 1 0,0 0 0,1 0 1,0-1-1,0 1 0,1 12 1,0-18-8,0 1-1,0-1 1,0 1 0,1-1 0,-1 1 0,1-1 0,-1 1 0,1-1 0,-1 0 0,1 1 0,0-1 0,0 0 0,-1 1 0,1-1 0,0 0 0,0 0 0,0 0 0,0 0 0,1 0 0,-1 0 0,0 0 0,0 0 0,2 0 0,36 10 16,-28-9-17,74 8-805,-1-3 0,1-4-1,125-10 1,-73-9-4441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8.492"/>
    </inkml:context>
    <inkml:brush xml:id="br0">
      <inkml:brushProperty name="width" value="0.05" units="cm"/>
      <inkml:brushProperty name="height" value="0.05" units="cm"/>
      <inkml:brushProperty name="color" value="#FF0066"/>
    </inkml:brush>
  </inkml:definitions>
  <inkml:trace contextRef="#ctx0" brushRef="#br0">228 90 14967,'0'0'8585,"2"-15"-7843,8-59 592,3 103-1433,0 45-284,-3 1-1,-3 0 1,-4 114 0,-3-172-50,-2-39 416,0 0 0,-2 0 0,0 0 0,-2 0 0,-15-38 0,21 58 29,-1 1 0,0-1 0,0 1 0,0-1 0,0 1 0,0 0 0,0-1 0,0 1 0,-1 0 0,1 0 0,0 0-1,-1 0 1,1 0 0,-1 0 0,1 0 0,-1 0 0,1 0 0,-1 1 0,1-1 0,-1 1 0,0-1 0,1 1 0,-1 0 0,0 0-1,0 0 1,1-1 0,-1 2 0,0-1 0,0 0 0,1 0 0,-1 0 0,0 1 0,1-1 0,-1 1 0,1 0 0,-4 1 0,-6 2-28,1 2 0,0-1 0,0 1 0,-10 9 1,14-11 26,-10 8 2,0 0-1,1 1 1,-21 23 0,32-31-10,-1 0-1,1 0 1,1 1 0,-1-1 0,1 1 0,0 0 0,0 0-1,1 1 1,-1-1 0,2 0 0,-1 1 0,1-1 0,-1 1-1,1 8 1,1-14-8,1 0 0,-1 0 0,0 0 0,1 0-1,-1 0 1,1 0 0,-1 0 0,1 0 0,-1 0 0,1-1-1,0 1 1,0 0 0,-1 0 0,1-1 0,0 1-1,0 0 1,0-1 0,0 1 0,-1-1 0,1 1 0,0-1-1,0 0 1,0 1 0,0-1 0,0 0 0,0 0-1,0 1 1,0-1 0,0 0 0,2 0 0,42 1-204,-33-1 151,57 1-1161,0-3 0,-1-3 0,126-26 0,-129 12-3191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8.867"/>
    </inkml:context>
    <inkml:brush xml:id="br0">
      <inkml:brushProperty name="width" value="0.05" units="cm"/>
      <inkml:brushProperty name="height" value="0.05" units="cm"/>
      <inkml:brushProperty name="color" value="#FF0066"/>
    </inkml:brush>
  </inkml:definitions>
  <inkml:trace contextRef="#ctx0" brushRef="#br0">233 23 1889,'0'0'20775,"-3"-5"-20367,2 3-404,1 1 0,-1 0 0,0 0 0,0 0 0,0 0 0,0 0 0,0 0 0,0 0 0,0 0-1,0 0 1,-1 0 0,1 1 0,0-1 0,-1 0 0,1 1 0,0-1 0,-1 1 0,1 0 0,0-1 0,-1 1 0,1 0 0,-1 0 0,1 0 0,0 0 0,-1 0 0,-1 0 0,-3 1-6,1 0 1,-1 1-1,1-1 0,-1 1 1,1 0-1,0 1 1,-7 3-1,-3 3-10,-1 2 1,1 0-1,-27 25 1,36-29-66,0 0 1,1 0-1,0 0 1,0 1-1,0 0 1,1 0-1,0 0 1,1 1-1,0-1 1,0 1-1,1 0 1,0 0-1,0 0 0,1 0 1,0 11-1,8-19-1145,4-1 1133,0 0 0,0-1 0,0 0-1,0-1 1,0-1 0,0 0 0,0 0-1,-1-1 1,1 0 0,-1-1 0,0 0-1,0-1 1,-1 0 0,0 0 0,0-1-1,0 0 1,-1-1 0,0 1 0,-1-2-1,1 1 1,7-13 0,-9 9 383,-4 8 62,0 0-1,1-1 0,-1 1 1,1 0-1,0 0 0,0 0 1,0 1-1,6-6 0,-8 10-334,0-1-1,0 1 0,0 0 1,0-1-1,0 1 1,-1 0-1,1 0 0,0 0 1,0 0-1,-1 0 1,1-1-1,-1 1 1,1 0-1,-1 1 0,1-1 1,-1 0-1,0 0 1,1 0-1,-1 1 0,2 2 12,3 7-4,1-1-1,0-1 1,1 1-1,0-1 1,0-1-1,1 1 1,0-1-1,1 0 1,0-1-1,0 0 1,0-1-1,1 1 1,0-2 0,0 1-1,13 3 1,-7-3-195,1 0 0,0-2 0,0 0 1,0-1-1,0-1 0,0 0 0,1-1 1,-1-1-1,24-3 0,-5-8-3242,-9-13-4208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9.209"/>
    </inkml:context>
    <inkml:brush xml:id="br0">
      <inkml:brushProperty name="width" value="0.05" units="cm"/>
      <inkml:brushProperty name="height" value="0.05" units="cm"/>
      <inkml:brushProperty name="color" value="#FF0066"/>
    </inkml:brush>
  </inkml:definitions>
  <inkml:trace contextRef="#ctx0" brushRef="#br0">1 39 18761,'0'0'5266,"0"-39"-5266,0 71-288,0 14 288,0 12 64,0 2-64,8 3 32,17-1-16,0-3-32,-9-5-64,-3-7-624,-9-13-641,-4-14-2001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49.670"/>
    </inkml:context>
    <inkml:brush xml:id="br0">
      <inkml:brushProperty name="width" value="0.05" units="cm"/>
      <inkml:brushProperty name="height" value="0.05" units="cm"/>
      <inkml:brushProperty name="color" value="#FF0066"/>
    </inkml:brush>
  </inkml:definitions>
  <inkml:trace contextRef="#ctx0" brushRef="#br0">14 77 18488,'0'0'3970,"-9"-2"-3880,4 1-43,8 0 321,682-38-4485,-659 38 3930,-18 1 178,-1 0 0,1-1 0,0 0 1,-1 0-1,1 0 0,-1-1 0,0 0 1,1 0-1,9-6 0,-17 8 62,0 0 1,0 0-1,-1 0 0,1 1 0,0-1 0,0 0 1,-1 0-1,1-1 0,0 1 0,-1 0 0,1 0 1,0 0-1,0 0 0,-1 0 0,1 0 1,0 0-1,0 0 0,-1 0 0,1-1 0,0 1 1,0 0-1,-1 0 0,1 0 0,0 0 0,0-1 1,0 1-1,0 0 0,-1 0 0,1-1 1,0 1-1,0 0 0,0 0 0,0-1 0,0 1 1,0 0-1,0 0 0,-1-1 0,1 1 0,0 0 1,0 0-1,0-1 0,0 1 0,0 0 0,0-1 1,0 1-1,1 0 0,-1 0 0,0-1 1,0 1-1,0 0 0,0 0 0,0-1 0,0 1 1,0 0-1,0 0 0,1-1 0,-1 1 0,0 0 1,0 0-1,0 0 0,1-1 0,-1 1 0,0 0 1,0 0-1,0 0 0,1 0 0,-1 0 1,0-1-1,1 1 0,-23-2 352,10 1-371,1 1 0,-1 0 0,0 1 0,1 1 0,-1 0 0,1 0 0,0 1 0,0 1 0,0-1-1,0 2 1,0 0 0,1 0 0,0 1 0,0 0 0,1 1 0,-1 0 0,-14 14 0,18-15-29,-1 0 1,1 0-1,1 1 0,-1 0 1,1 0-1,0 0 0,1 1 1,0 0-1,0 0 0,0 0 1,1 0-1,0 0 0,1 1 1,0-1-1,0 1 0,0 11 1,1-16-12,1-4 3,0 1-1,0-1 1,0 0-1,0 0 1,0 1 0,0-1-1,0 0 1,0 1 0,0-1-1,0 0 1,0 0 0,0 1-1,1-1 1,-1 0-1,0 1 1,0-1 0,0 0-1,0 0 1,0 1 0,1-1-1,-1 0 1,0 0 0,0 0-1,0 1 1,1-1-1,-1 0 1,0 0 0,0 0-1,0 1 1,1-1 0,-1 0-1,0 0 1,1 0 0,-1 0-1,0 0 1,0 0 0,1 0-1,-1 0 1,0 1-1,1-1 1,-1 0 0,0 0-1,0 0 1,1 0 0,-1-1-1,0 1 1,1 0 0,-1 0-1,0 0 1,0 0-1,1 0 1,-1 0 0,0 0-1,0 0 1,1-1 0,-1 1-1,22 0-96,-1-1 1,0-1-1,1-1 0,-1-1 0,-1-1 0,32-11 1,-39 11 118,-1 0 0,0-1 0,-1-1 0,1 0 0,-1 0 0,-1-1 0,1-1 0,-2 0 0,1 0 0,-1-1 0,0 0 0,8-13 0,18 101 934,-29-72-942,1 1 1,0-1-1,0 0 0,1-1 1,-1 1-1,1-2 0,0 1 1,0-1-1,1 0 1,0-1-1,-1 0 0,1 0 1,0-1-1,0 0 1,0 0-1,10-1 0,18 3-1506,0-3 0,58-4-1,-60-2-4536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50.898"/>
    </inkml:context>
    <inkml:brush xml:id="br0">
      <inkml:brushProperty name="width" value="0.05" units="cm"/>
      <inkml:brushProperty name="height" value="0.05" units="cm"/>
      <inkml:brushProperty name="color" value="#FF0066"/>
    </inkml:brush>
  </inkml:definitions>
  <inkml:trace contextRef="#ctx0" brushRef="#br0">79 14 13894,'0'0'8033,"0"0"-7972,1-1-1,-1 1 1,0-1-1,0 1 1,0-1-1,0 1 1,0 0-1,0-1 1,0 1-1,0-1 1,0 1-1,0-1 1,0 1-1,0-1 0,0 1 1,0-1-1,0 1 1,0 0-1,0-1 1,-1 1-1,1-1 1,0 1-1,0 0 1,0-1-1,-1 1 1,1-1-1,0 1 1,-1 0-1,1-1 1,0 1-1,-1 0 1,1-1-1,-24 6-3304,-28-3-5670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08:57:38.917"/>
    </inkml:context>
    <inkml:brush xml:id="br0">
      <inkml:brushProperty name="width" value="0.05" units="cm"/>
      <inkml:brushProperty name="height" value="0.05" units="cm"/>
      <inkml:brushProperty name="color" value="#FF0066"/>
    </inkml:brush>
  </inkml:definitions>
  <inkml:trace contextRef="#ctx0" brushRef="#br0">7 143 17064,'0'0'4773,"-2"-7"-4568,-2-21 86,4 28-278,0-1-1,0 0 1,0 0 0,1 1 0,-1-1-1,1 0 1,-1 1 0,0-1 0,1 0-1,-1 1 1,1-1 0,-1 1 0,1-1-1,0 1 1,-1-1 0,1 1 0,-1-1-1,1 1 1,0 0 0,-1-1 0,1 1-1,0 0 1,0 0 0,-1-1 0,1 1-1,0 0 1,0 0 0,-1 0 0,1 0-1,0 0 1,0 0 0,1 0 0,30 0 19,-28 0-13,4-1-20,0 1-1,1 1 1,-1 0 0,0 0-1,0 0 1,0 1 0,0 0-1,-1 1 1,1 0 0,-1 0-1,1 0 1,-1 1 0,0 0-1,0 1 1,-1-1 0,1 1-1,-1 1 1,0-1 0,0 1-1,-1 0 1,8 11 0,-6-7 25,0 1 1,-1-1-1,0 1 1,-1 1-1,0-1 1,-1 1 0,0 0-1,-1 0 1,0 0-1,-1 0 1,-1 0-1,1 1 1,-2-1-1,-1 20 1,-16-192 1706,17 143-1719,0 0-1,2 1 0,-1-1 0,8-26 0,-7 36-19,0 0-1,1 1 0,0-1 0,1 1 0,-1-1 0,1 1 1,1 0-1,-1 1 0,1-1 0,0 1 0,0 0 1,12-9-1,-15 12-88,1 1 0,0-1-1,0 1 1,0-1 0,0 1 0,0 0 0,0 0 0,1 1 0,-1-1 0,0 1 0,0-1 0,1 1 0,-1 0 0,0 0 0,1 1 0,-1-1 0,0 1-1,0-1 1,0 1 0,1 0 0,-1 0 0,0 1 0,0-1 0,0 0 0,-1 1 0,5 3 0,7 4-1052,-1 1-1,0 0 1,20 21 0,-28-26 395,26 27-6679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8B2F1-A35B-4363-9EE8-694D18A89D43}" type="datetimeFigureOut">
              <a:rPr lang="en-IN" smtClean="0"/>
              <a:t>25-09-2022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168EC-D495-4FFA-B1AE-F680170981F8}" type="slidenum">
              <a:rPr lang="en-IN" smtClean="0"/>
              <a:t>‹#›</a:t>
            </a:fld>
            <a:endParaRPr lang="en-IN"/>
          </a:p>
        </p:txBody>
      </p:sp>
    </p:spTree>
    <p:extLst>
      <p:ext uri="{BB962C8B-B14F-4D97-AF65-F5344CB8AC3E}">
        <p14:creationId xmlns:p14="http://schemas.microsoft.com/office/powerpoint/2010/main" val="235828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d952231bfb_0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6" name="Google Shape;616;gd952231bfb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636B-95FF-401D-B775-52A8F3535E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C814BB-78DC-495D-95F0-36990DFC7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80ED30-8D32-4EFB-9EBB-6CDB0B153171}"/>
              </a:ext>
            </a:extLst>
          </p:cNvPr>
          <p:cNvSpPr>
            <a:spLocks noGrp="1"/>
          </p:cNvSpPr>
          <p:nvPr>
            <p:ph type="dt" sz="half" idx="10"/>
          </p:nvPr>
        </p:nvSpPr>
        <p:spPr/>
        <p:txBody>
          <a:bodyPr/>
          <a:lstStyle/>
          <a:p>
            <a:fld id="{BB82870F-8E97-4B4E-BB0C-0AE96A6F6FE7}" type="datetimeFigureOut">
              <a:rPr lang="en-IN" smtClean="0"/>
              <a:t>25-09-2022</a:t>
            </a:fld>
            <a:endParaRPr lang="en-IN"/>
          </a:p>
        </p:txBody>
      </p:sp>
      <p:sp>
        <p:nvSpPr>
          <p:cNvPr id="5" name="Footer Placeholder 4">
            <a:extLst>
              <a:ext uri="{FF2B5EF4-FFF2-40B4-BE49-F238E27FC236}">
                <a16:creationId xmlns:a16="http://schemas.microsoft.com/office/drawing/2014/main" id="{208784E7-E490-419C-B03F-0652045D8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EE7DC-3CF7-4A33-A55E-262297CCF3BF}"/>
              </a:ext>
            </a:extLst>
          </p:cNvPr>
          <p:cNvSpPr>
            <a:spLocks noGrp="1"/>
          </p:cNvSpPr>
          <p:nvPr>
            <p:ph type="sldNum" sz="quarter" idx="12"/>
          </p:nvPr>
        </p:nvSpPr>
        <p:spPr/>
        <p:txBody>
          <a:bodyPr/>
          <a:lstStyle/>
          <a:p>
            <a:fld id="{161A108A-2F6B-4CEB-BBE6-3ECBDAEEB721}" type="slidenum">
              <a:rPr lang="en-IN" smtClean="0"/>
              <a:t>‹#›</a:t>
            </a:fld>
            <a:endParaRPr lang="en-IN"/>
          </a:p>
        </p:txBody>
      </p:sp>
    </p:spTree>
    <p:extLst>
      <p:ext uri="{BB962C8B-B14F-4D97-AF65-F5344CB8AC3E}">
        <p14:creationId xmlns:p14="http://schemas.microsoft.com/office/powerpoint/2010/main" val="222138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E8CC-03C1-4780-9912-C2F247B4BE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EE548E-DF9E-43CB-9420-D06C22A3E4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D6014-92BF-4C9F-9EDA-7F5E91510F75}"/>
              </a:ext>
            </a:extLst>
          </p:cNvPr>
          <p:cNvSpPr>
            <a:spLocks noGrp="1"/>
          </p:cNvSpPr>
          <p:nvPr>
            <p:ph type="dt" sz="half" idx="10"/>
          </p:nvPr>
        </p:nvSpPr>
        <p:spPr/>
        <p:txBody>
          <a:bodyPr/>
          <a:lstStyle/>
          <a:p>
            <a:fld id="{BB82870F-8E97-4B4E-BB0C-0AE96A6F6FE7}" type="datetimeFigureOut">
              <a:rPr lang="en-IN" smtClean="0"/>
              <a:t>25-09-2022</a:t>
            </a:fld>
            <a:endParaRPr lang="en-IN"/>
          </a:p>
        </p:txBody>
      </p:sp>
      <p:sp>
        <p:nvSpPr>
          <p:cNvPr id="5" name="Footer Placeholder 4">
            <a:extLst>
              <a:ext uri="{FF2B5EF4-FFF2-40B4-BE49-F238E27FC236}">
                <a16:creationId xmlns:a16="http://schemas.microsoft.com/office/drawing/2014/main" id="{7BC311DA-E126-46E9-9FEC-0630C9F5AA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2BA037-339C-4C34-AE91-B1959745E90C}"/>
              </a:ext>
            </a:extLst>
          </p:cNvPr>
          <p:cNvSpPr>
            <a:spLocks noGrp="1"/>
          </p:cNvSpPr>
          <p:nvPr>
            <p:ph type="sldNum" sz="quarter" idx="12"/>
          </p:nvPr>
        </p:nvSpPr>
        <p:spPr/>
        <p:txBody>
          <a:bodyPr/>
          <a:lstStyle/>
          <a:p>
            <a:fld id="{161A108A-2F6B-4CEB-BBE6-3ECBDAEEB721}" type="slidenum">
              <a:rPr lang="en-IN" smtClean="0"/>
              <a:t>‹#›</a:t>
            </a:fld>
            <a:endParaRPr lang="en-IN"/>
          </a:p>
        </p:txBody>
      </p:sp>
    </p:spTree>
    <p:extLst>
      <p:ext uri="{BB962C8B-B14F-4D97-AF65-F5344CB8AC3E}">
        <p14:creationId xmlns:p14="http://schemas.microsoft.com/office/powerpoint/2010/main" val="2955446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377CC-6594-4B91-AEB2-920AAEE99E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03305D-F79A-4852-8304-5EBF6C962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43F84-8646-4161-B453-CE7778E9E833}"/>
              </a:ext>
            </a:extLst>
          </p:cNvPr>
          <p:cNvSpPr>
            <a:spLocks noGrp="1"/>
          </p:cNvSpPr>
          <p:nvPr>
            <p:ph type="dt" sz="half" idx="10"/>
          </p:nvPr>
        </p:nvSpPr>
        <p:spPr/>
        <p:txBody>
          <a:bodyPr/>
          <a:lstStyle/>
          <a:p>
            <a:fld id="{BB82870F-8E97-4B4E-BB0C-0AE96A6F6FE7}" type="datetimeFigureOut">
              <a:rPr lang="en-IN" smtClean="0"/>
              <a:t>25-09-2022</a:t>
            </a:fld>
            <a:endParaRPr lang="en-IN"/>
          </a:p>
        </p:txBody>
      </p:sp>
      <p:sp>
        <p:nvSpPr>
          <p:cNvPr id="5" name="Footer Placeholder 4">
            <a:extLst>
              <a:ext uri="{FF2B5EF4-FFF2-40B4-BE49-F238E27FC236}">
                <a16:creationId xmlns:a16="http://schemas.microsoft.com/office/drawing/2014/main" id="{2526D940-FD28-4654-B56B-3CC160036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55F751-1E64-4C59-87EE-679414C6EA76}"/>
              </a:ext>
            </a:extLst>
          </p:cNvPr>
          <p:cNvSpPr>
            <a:spLocks noGrp="1"/>
          </p:cNvSpPr>
          <p:nvPr>
            <p:ph type="sldNum" sz="quarter" idx="12"/>
          </p:nvPr>
        </p:nvSpPr>
        <p:spPr/>
        <p:txBody>
          <a:bodyPr/>
          <a:lstStyle/>
          <a:p>
            <a:fld id="{161A108A-2F6B-4CEB-BBE6-3ECBDAEEB721}" type="slidenum">
              <a:rPr lang="en-IN" smtClean="0"/>
              <a:t>‹#›</a:t>
            </a:fld>
            <a:endParaRPr lang="en-IN"/>
          </a:p>
        </p:txBody>
      </p:sp>
    </p:spTree>
    <p:extLst>
      <p:ext uri="{BB962C8B-B14F-4D97-AF65-F5344CB8AC3E}">
        <p14:creationId xmlns:p14="http://schemas.microsoft.com/office/powerpoint/2010/main" val="111014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gd952231bfb_0_2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8" name="Google Shape;88;gd952231bfb_0_2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9" name="Google Shape;89;gd952231bfb_0_2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965343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0"/>
        <p:cNvGrpSpPr/>
        <p:nvPr/>
      </p:nvGrpSpPr>
      <p:grpSpPr>
        <a:xfrm>
          <a:off x="0" y="0"/>
          <a:ext cx="0" cy="0"/>
          <a:chOff x="0" y="0"/>
          <a:chExt cx="0" cy="0"/>
        </a:xfrm>
      </p:grpSpPr>
      <p:sp>
        <p:nvSpPr>
          <p:cNvPr id="91" name="Google Shape;91;gd952231bfb_0_25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gd952231bfb_0_25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93" name="Google Shape;93;gd952231bfb_0_25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4" name="Google Shape;94;gd952231bfb_0_25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5" name="Google Shape;95;gd952231bfb_0_25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577174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96"/>
        <p:cNvGrpSpPr/>
        <p:nvPr/>
      </p:nvGrpSpPr>
      <p:grpSpPr>
        <a:xfrm>
          <a:off x="0" y="0"/>
          <a:ext cx="0" cy="0"/>
          <a:chOff x="0" y="0"/>
          <a:chExt cx="0" cy="0"/>
        </a:xfrm>
      </p:grpSpPr>
      <p:sp>
        <p:nvSpPr>
          <p:cNvPr id="97" name="Google Shape;97;gd952231bfb_0_25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gd952231bfb_0_25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9" name="Google Shape;99;gd952231bfb_0_25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gd952231bfb_0_25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gd952231bfb_0_2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47884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02"/>
        <p:cNvGrpSpPr/>
        <p:nvPr/>
      </p:nvGrpSpPr>
      <p:grpSpPr>
        <a:xfrm>
          <a:off x="0" y="0"/>
          <a:ext cx="0" cy="0"/>
          <a:chOff x="0" y="0"/>
          <a:chExt cx="0" cy="0"/>
        </a:xfrm>
      </p:grpSpPr>
      <p:sp>
        <p:nvSpPr>
          <p:cNvPr id="103" name="Google Shape;103;gd952231bfb_0_265"/>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4" name="Google Shape;104;gd952231bfb_0_265"/>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5" name="Google Shape;105;gd952231bfb_0_26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6" name="Google Shape;106;gd952231bfb_0_26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gd952231bfb_0_26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343894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08"/>
        <p:cNvGrpSpPr/>
        <p:nvPr/>
      </p:nvGrpSpPr>
      <p:grpSpPr>
        <a:xfrm>
          <a:off x="0" y="0"/>
          <a:ext cx="0" cy="0"/>
          <a:chOff x="0" y="0"/>
          <a:chExt cx="0" cy="0"/>
        </a:xfrm>
      </p:grpSpPr>
      <p:sp>
        <p:nvSpPr>
          <p:cNvPr id="109" name="Google Shape;109;gd952231bfb_0_27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0" name="Google Shape;110;gd952231bfb_0_271"/>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1" name="Google Shape;111;gd952231bfb_0_271"/>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2" name="Google Shape;112;gd952231bfb_0_27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3" name="Google Shape;113;gd952231bfb_0_27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4" name="Google Shape;114;gd952231bfb_0_27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202897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15"/>
        <p:cNvGrpSpPr/>
        <p:nvPr/>
      </p:nvGrpSpPr>
      <p:grpSpPr>
        <a:xfrm>
          <a:off x="0" y="0"/>
          <a:ext cx="0" cy="0"/>
          <a:chOff x="0" y="0"/>
          <a:chExt cx="0" cy="0"/>
        </a:xfrm>
      </p:grpSpPr>
      <p:sp>
        <p:nvSpPr>
          <p:cNvPr id="116" name="Google Shape;116;gd952231bfb_0_27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gd952231bfb_0_27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18" name="Google Shape;118;gd952231bfb_0_27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9" name="Google Shape;119;gd952231bfb_0_27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20" name="Google Shape;120;gd952231bfb_0_27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1" name="Google Shape;121;gd952231bfb_0_27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2" name="Google Shape;122;gd952231bfb_0_27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gd952231bfb_0_27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427613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sp>
        <p:nvSpPr>
          <p:cNvPr id="125" name="Google Shape;125;gd952231bfb_0_28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gd952231bfb_0_28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gd952231bfb_0_28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gd952231bfb_0_28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41323764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29"/>
        <p:cNvGrpSpPr/>
        <p:nvPr/>
      </p:nvGrpSpPr>
      <p:grpSpPr>
        <a:xfrm>
          <a:off x="0" y="0"/>
          <a:ext cx="0" cy="0"/>
          <a:chOff x="0" y="0"/>
          <a:chExt cx="0" cy="0"/>
        </a:xfrm>
      </p:grpSpPr>
      <p:sp>
        <p:nvSpPr>
          <p:cNvPr id="130" name="Google Shape;130;gd952231bfb_0_29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1" name="Google Shape;131;gd952231bfb_0_29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32" name="Google Shape;132;gd952231bfb_0_29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33" name="Google Shape;133;gd952231bfb_0_2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4" name="Google Shape;134;gd952231bfb_0_2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5" name="Google Shape;135;gd952231bfb_0_2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79391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4105-5F33-4EED-93AF-74E9819165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A80CB7-E3BA-4DE2-AFAB-B1F59C73B1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41BCD-9E71-4751-AE68-EA09C368FE79}"/>
              </a:ext>
            </a:extLst>
          </p:cNvPr>
          <p:cNvSpPr>
            <a:spLocks noGrp="1"/>
          </p:cNvSpPr>
          <p:nvPr>
            <p:ph type="dt" sz="half" idx="10"/>
          </p:nvPr>
        </p:nvSpPr>
        <p:spPr/>
        <p:txBody>
          <a:bodyPr/>
          <a:lstStyle/>
          <a:p>
            <a:fld id="{BB82870F-8E97-4B4E-BB0C-0AE96A6F6FE7}" type="datetimeFigureOut">
              <a:rPr lang="en-IN" smtClean="0"/>
              <a:t>25-09-2022</a:t>
            </a:fld>
            <a:endParaRPr lang="en-IN"/>
          </a:p>
        </p:txBody>
      </p:sp>
      <p:sp>
        <p:nvSpPr>
          <p:cNvPr id="5" name="Footer Placeholder 4">
            <a:extLst>
              <a:ext uri="{FF2B5EF4-FFF2-40B4-BE49-F238E27FC236}">
                <a16:creationId xmlns:a16="http://schemas.microsoft.com/office/drawing/2014/main" id="{793042AE-8D23-4DD7-8219-97117CF6C7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DACDF-903C-48FA-8CF8-70FFCD3E6DEC}"/>
              </a:ext>
            </a:extLst>
          </p:cNvPr>
          <p:cNvSpPr>
            <a:spLocks noGrp="1"/>
          </p:cNvSpPr>
          <p:nvPr>
            <p:ph type="sldNum" sz="quarter" idx="12"/>
          </p:nvPr>
        </p:nvSpPr>
        <p:spPr/>
        <p:txBody>
          <a:bodyPr/>
          <a:lstStyle/>
          <a:p>
            <a:fld id="{161A108A-2F6B-4CEB-BBE6-3ECBDAEEB721}" type="slidenum">
              <a:rPr lang="en-IN" smtClean="0"/>
              <a:t>‹#›</a:t>
            </a:fld>
            <a:endParaRPr lang="en-IN"/>
          </a:p>
        </p:txBody>
      </p:sp>
    </p:spTree>
    <p:extLst>
      <p:ext uri="{BB962C8B-B14F-4D97-AF65-F5344CB8AC3E}">
        <p14:creationId xmlns:p14="http://schemas.microsoft.com/office/powerpoint/2010/main" val="3712885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36"/>
        <p:cNvGrpSpPr/>
        <p:nvPr/>
      </p:nvGrpSpPr>
      <p:grpSpPr>
        <a:xfrm>
          <a:off x="0" y="0"/>
          <a:ext cx="0" cy="0"/>
          <a:chOff x="0" y="0"/>
          <a:chExt cx="0" cy="0"/>
        </a:xfrm>
      </p:grpSpPr>
      <p:sp>
        <p:nvSpPr>
          <p:cNvPr id="137" name="Google Shape;137;gd952231bfb_0_29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8" name="Google Shape;138;gd952231bfb_0_29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9" name="Google Shape;139;gd952231bfb_0_29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40" name="Google Shape;140;gd952231bfb_0_29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1" name="Google Shape;141;gd952231bfb_0_29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2" name="Google Shape;142;gd952231bfb_0_29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454320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43"/>
        <p:cNvGrpSpPr/>
        <p:nvPr/>
      </p:nvGrpSpPr>
      <p:grpSpPr>
        <a:xfrm>
          <a:off x="0" y="0"/>
          <a:ext cx="0" cy="0"/>
          <a:chOff x="0" y="0"/>
          <a:chExt cx="0" cy="0"/>
        </a:xfrm>
      </p:grpSpPr>
      <p:sp>
        <p:nvSpPr>
          <p:cNvPr id="144" name="Google Shape;144;gd952231bfb_0_30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5" name="Google Shape;145;gd952231bfb_0_30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6" name="Google Shape;146;gd952231bfb_0_30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7" name="Google Shape;147;gd952231bfb_0_30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gd952231bfb_0_30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7915037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49"/>
        <p:cNvGrpSpPr/>
        <p:nvPr/>
      </p:nvGrpSpPr>
      <p:grpSpPr>
        <a:xfrm>
          <a:off x="0" y="0"/>
          <a:ext cx="0" cy="0"/>
          <a:chOff x="0" y="0"/>
          <a:chExt cx="0" cy="0"/>
        </a:xfrm>
      </p:grpSpPr>
      <p:sp>
        <p:nvSpPr>
          <p:cNvPr id="150" name="Google Shape;150;gd952231bfb_0_3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1" name="Google Shape;151;gd952231bfb_0_3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2" name="Google Shape;152;gd952231bfb_0_3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gd952231bfb_0_3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gd952231bfb_0_3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9281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98BB-CB67-4688-AC8E-C3AA0FD908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DA8C4A-4BA0-4D1D-820F-7A2972089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671DA-D42C-4B0C-A8A8-C6B19C859A2A}"/>
              </a:ext>
            </a:extLst>
          </p:cNvPr>
          <p:cNvSpPr>
            <a:spLocks noGrp="1"/>
          </p:cNvSpPr>
          <p:nvPr>
            <p:ph type="dt" sz="half" idx="10"/>
          </p:nvPr>
        </p:nvSpPr>
        <p:spPr/>
        <p:txBody>
          <a:bodyPr/>
          <a:lstStyle/>
          <a:p>
            <a:fld id="{BB82870F-8E97-4B4E-BB0C-0AE96A6F6FE7}" type="datetimeFigureOut">
              <a:rPr lang="en-IN" smtClean="0"/>
              <a:t>25-09-2022</a:t>
            </a:fld>
            <a:endParaRPr lang="en-IN"/>
          </a:p>
        </p:txBody>
      </p:sp>
      <p:sp>
        <p:nvSpPr>
          <p:cNvPr id="5" name="Footer Placeholder 4">
            <a:extLst>
              <a:ext uri="{FF2B5EF4-FFF2-40B4-BE49-F238E27FC236}">
                <a16:creationId xmlns:a16="http://schemas.microsoft.com/office/drawing/2014/main" id="{0696F486-1478-438C-83CB-5C9245E9AA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21A70D-928A-4159-830F-F407F9D2F69E}"/>
              </a:ext>
            </a:extLst>
          </p:cNvPr>
          <p:cNvSpPr>
            <a:spLocks noGrp="1"/>
          </p:cNvSpPr>
          <p:nvPr>
            <p:ph type="sldNum" sz="quarter" idx="12"/>
          </p:nvPr>
        </p:nvSpPr>
        <p:spPr/>
        <p:txBody>
          <a:bodyPr/>
          <a:lstStyle/>
          <a:p>
            <a:fld id="{161A108A-2F6B-4CEB-BBE6-3ECBDAEEB721}" type="slidenum">
              <a:rPr lang="en-IN" smtClean="0"/>
              <a:t>‹#›</a:t>
            </a:fld>
            <a:endParaRPr lang="en-IN"/>
          </a:p>
        </p:txBody>
      </p:sp>
    </p:spTree>
    <p:extLst>
      <p:ext uri="{BB962C8B-B14F-4D97-AF65-F5344CB8AC3E}">
        <p14:creationId xmlns:p14="http://schemas.microsoft.com/office/powerpoint/2010/main" val="332613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7F71-6E0B-46CA-8213-8FDBC8A151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26B308-2813-4070-8084-A0286336B1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1CA799-8120-45A5-972A-01B1FEC48F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99C66B-B094-4632-8655-1C38F65FEC6E}"/>
              </a:ext>
            </a:extLst>
          </p:cNvPr>
          <p:cNvSpPr>
            <a:spLocks noGrp="1"/>
          </p:cNvSpPr>
          <p:nvPr>
            <p:ph type="dt" sz="half" idx="10"/>
          </p:nvPr>
        </p:nvSpPr>
        <p:spPr/>
        <p:txBody>
          <a:bodyPr/>
          <a:lstStyle/>
          <a:p>
            <a:fld id="{BB82870F-8E97-4B4E-BB0C-0AE96A6F6FE7}" type="datetimeFigureOut">
              <a:rPr lang="en-IN" smtClean="0"/>
              <a:t>25-09-2022</a:t>
            </a:fld>
            <a:endParaRPr lang="en-IN"/>
          </a:p>
        </p:txBody>
      </p:sp>
      <p:sp>
        <p:nvSpPr>
          <p:cNvPr id="6" name="Footer Placeholder 5">
            <a:extLst>
              <a:ext uri="{FF2B5EF4-FFF2-40B4-BE49-F238E27FC236}">
                <a16:creationId xmlns:a16="http://schemas.microsoft.com/office/drawing/2014/main" id="{8C492B16-09CC-4E57-8059-30EEBD5192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E80A9C-E7C3-4484-8B2C-065E92B2137C}"/>
              </a:ext>
            </a:extLst>
          </p:cNvPr>
          <p:cNvSpPr>
            <a:spLocks noGrp="1"/>
          </p:cNvSpPr>
          <p:nvPr>
            <p:ph type="sldNum" sz="quarter" idx="12"/>
          </p:nvPr>
        </p:nvSpPr>
        <p:spPr/>
        <p:txBody>
          <a:bodyPr/>
          <a:lstStyle/>
          <a:p>
            <a:fld id="{161A108A-2F6B-4CEB-BBE6-3ECBDAEEB721}" type="slidenum">
              <a:rPr lang="en-IN" smtClean="0"/>
              <a:t>‹#›</a:t>
            </a:fld>
            <a:endParaRPr lang="en-IN"/>
          </a:p>
        </p:txBody>
      </p:sp>
    </p:spTree>
    <p:extLst>
      <p:ext uri="{BB962C8B-B14F-4D97-AF65-F5344CB8AC3E}">
        <p14:creationId xmlns:p14="http://schemas.microsoft.com/office/powerpoint/2010/main" val="382544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ACAC-3939-460E-B992-6F96B3CA94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61156F-65B3-4C96-A1C2-F2CABCC228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BE76DF-C58D-4D7B-9012-4988CDBFA4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6F8E40-4A61-4161-AEF1-35AA46637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01548A-04AD-401C-A56D-609F181270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D368C5-5427-41AD-A5D0-F23DBAFB6477}"/>
              </a:ext>
            </a:extLst>
          </p:cNvPr>
          <p:cNvSpPr>
            <a:spLocks noGrp="1"/>
          </p:cNvSpPr>
          <p:nvPr>
            <p:ph type="dt" sz="half" idx="10"/>
          </p:nvPr>
        </p:nvSpPr>
        <p:spPr/>
        <p:txBody>
          <a:bodyPr/>
          <a:lstStyle/>
          <a:p>
            <a:fld id="{BB82870F-8E97-4B4E-BB0C-0AE96A6F6FE7}" type="datetimeFigureOut">
              <a:rPr lang="en-IN" smtClean="0"/>
              <a:t>25-09-2022</a:t>
            </a:fld>
            <a:endParaRPr lang="en-IN"/>
          </a:p>
        </p:txBody>
      </p:sp>
      <p:sp>
        <p:nvSpPr>
          <p:cNvPr id="8" name="Footer Placeholder 7">
            <a:extLst>
              <a:ext uri="{FF2B5EF4-FFF2-40B4-BE49-F238E27FC236}">
                <a16:creationId xmlns:a16="http://schemas.microsoft.com/office/drawing/2014/main" id="{7DD2AC4D-0EB5-49A4-AFAD-BE89AE6F6E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78165E-88F5-489C-8AF7-ACA662F6BAA7}"/>
              </a:ext>
            </a:extLst>
          </p:cNvPr>
          <p:cNvSpPr>
            <a:spLocks noGrp="1"/>
          </p:cNvSpPr>
          <p:nvPr>
            <p:ph type="sldNum" sz="quarter" idx="12"/>
          </p:nvPr>
        </p:nvSpPr>
        <p:spPr/>
        <p:txBody>
          <a:bodyPr/>
          <a:lstStyle/>
          <a:p>
            <a:fld id="{161A108A-2F6B-4CEB-BBE6-3ECBDAEEB721}" type="slidenum">
              <a:rPr lang="en-IN" smtClean="0"/>
              <a:t>‹#›</a:t>
            </a:fld>
            <a:endParaRPr lang="en-IN"/>
          </a:p>
        </p:txBody>
      </p:sp>
    </p:spTree>
    <p:extLst>
      <p:ext uri="{BB962C8B-B14F-4D97-AF65-F5344CB8AC3E}">
        <p14:creationId xmlns:p14="http://schemas.microsoft.com/office/powerpoint/2010/main" val="78827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FFA7-7257-4FB5-BE2A-F8E510CFA8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8BFEB9-3909-43B4-9978-D8BA734A64F0}"/>
              </a:ext>
            </a:extLst>
          </p:cNvPr>
          <p:cNvSpPr>
            <a:spLocks noGrp="1"/>
          </p:cNvSpPr>
          <p:nvPr>
            <p:ph type="dt" sz="half" idx="10"/>
          </p:nvPr>
        </p:nvSpPr>
        <p:spPr/>
        <p:txBody>
          <a:bodyPr/>
          <a:lstStyle/>
          <a:p>
            <a:fld id="{BB82870F-8E97-4B4E-BB0C-0AE96A6F6FE7}" type="datetimeFigureOut">
              <a:rPr lang="en-IN" smtClean="0"/>
              <a:t>25-09-2022</a:t>
            </a:fld>
            <a:endParaRPr lang="en-IN"/>
          </a:p>
        </p:txBody>
      </p:sp>
      <p:sp>
        <p:nvSpPr>
          <p:cNvPr id="4" name="Footer Placeholder 3">
            <a:extLst>
              <a:ext uri="{FF2B5EF4-FFF2-40B4-BE49-F238E27FC236}">
                <a16:creationId xmlns:a16="http://schemas.microsoft.com/office/drawing/2014/main" id="{BFFAC274-407C-497D-A79E-03CA73FAA0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FE22B7-EBB0-4FB6-83A7-E084E0968919}"/>
              </a:ext>
            </a:extLst>
          </p:cNvPr>
          <p:cNvSpPr>
            <a:spLocks noGrp="1"/>
          </p:cNvSpPr>
          <p:nvPr>
            <p:ph type="sldNum" sz="quarter" idx="12"/>
          </p:nvPr>
        </p:nvSpPr>
        <p:spPr/>
        <p:txBody>
          <a:bodyPr/>
          <a:lstStyle/>
          <a:p>
            <a:fld id="{161A108A-2F6B-4CEB-BBE6-3ECBDAEEB721}" type="slidenum">
              <a:rPr lang="en-IN" smtClean="0"/>
              <a:t>‹#›</a:t>
            </a:fld>
            <a:endParaRPr lang="en-IN"/>
          </a:p>
        </p:txBody>
      </p:sp>
    </p:spTree>
    <p:extLst>
      <p:ext uri="{BB962C8B-B14F-4D97-AF65-F5344CB8AC3E}">
        <p14:creationId xmlns:p14="http://schemas.microsoft.com/office/powerpoint/2010/main" val="421823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E8E6C2-C895-4BDD-9FF9-5478AD4E5315}"/>
              </a:ext>
            </a:extLst>
          </p:cNvPr>
          <p:cNvSpPr>
            <a:spLocks noGrp="1"/>
          </p:cNvSpPr>
          <p:nvPr>
            <p:ph type="dt" sz="half" idx="10"/>
          </p:nvPr>
        </p:nvSpPr>
        <p:spPr/>
        <p:txBody>
          <a:bodyPr/>
          <a:lstStyle/>
          <a:p>
            <a:fld id="{BB82870F-8E97-4B4E-BB0C-0AE96A6F6FE7}" type="datetimeFigureOut">
              <a:rPr lang="en-IN" smtClean="0"/>
              <a:t>25-09-2022</a:t>
            </a:fld>
            <a:endParaRPr lang="en-IN"/>
          </a:p>
        </p:txBody>
      </p:sp>
      <p:sp>
        <p:nvSpPr>
          <p:cNvPr id="3" name="Footer Placeholder 2">
            <a:extLst>
              <a:ext uri="{FF2B5EF4-FFF2-40B4-BE49-F238E27FC236}">
                <a16:creationId xmlns:a16="http://schemas.microsoft.com/office/drawing/2014/main" id="{4DFB0066-50DD-4E21-AB8F-D9DCC66030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7C4225-31EA-410A-B098-46D0F430D090}"/>
              </a:ext>
            </a:extLst>
          </p:cNvPr>
          <p:cNvSpPr>
            <a:spLocks noGrp="1"/>
          </p:cNvSpPr>
          <p:nvPr>
            <p:ph type="sldNum" sz="quarter" idx="12"/>
          </p:nvPr>
        </p:nvSpPr>
        <p:spPr/>
        <p:txBody>
          <a:bodyPr/>
          <a:lstStyle/>
          <a:p>
            <a:fld id="{161A108A-2F6B-4CEB-BBE6-3ECBDAEEB721}" type="slidenum">
              <a:rPr lang="en-IN" smtClean="0"/>
              <a:t>‹#›</a:t>
            </a:fld>
            <a:endParaRPr lang="en-IN"/>
          </a:p>
        </p:txBody>
      </p:sp>
    </p:spTree>
    <p:extLst>
      <p:ext uri="{BB962C8B-B14F-4D97-AF65-F5344CB8AC3E}">
        <p14:creationId xmlns:p14="http://schemas.microsoft.com/office/powerpoint/2010/main" val="399276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C42D-5B2F-43D2-BDCF-FCF6B82BEF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53EB5A-52F5-4EF7-BAE5-4F9B2F9498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2756AA-0160-496A-BA31-EA7EC7397E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D1B1C-BF03-451A-8EB1-1E943E794B40}"/>
              </a:ext>
            </a:extLst>
          </p:cNvPr>
          <p:cNvSpPr>
            <a:spLocks noGrp="1"/>
          </p:cNvSpPr>
          <p:nvPr>
            <p:ph type="dt" sz="half" idx="10"/>
          </p:nvPr>
        </p:nvSpPr>
        <p:spPr/>
        <p:txBody>
          <a:bodyPr/>
          <a:lstStyle/>
          <a:p>
            <a:fld id="{BB82870F-8E97-4B4E-BB0C-0AE96A6F6FE7}" type="datetimeFigureOut">
              <a:rPr lang="en-IN" smtClean="0"/>
              <a:t>25-09-2022</a:t>
            </a:fld>
            <a:endParaRPr lang="en-IN"/>
          </a:p>
        </p:txBody>
      </p:sp>
      <p:sp>
        <p:nvSpPr>
          <p:cNvPr id="6" name="Footer Placeholder 5">
            <a:extLst>
              <a:ext uri="{FF2B5EF4-FFF2-40B4-BE49-F238E27FC236}">
                <a16:creationId xmlns:a16="http://schemas.microsoft.com/office/drawing/2014/main" id="{B9B1F873-AFE3-4AF0-B4EA-A4EF53B388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52BC2-9555-499C-A89D-CD207F0415AC}"/>
              </a:ext>
            </a:extLst>
          </p:cNvPr>
          <p:cNvSpPr>
            <a:spLocks noGrp="1"/>
          </p:cNvSpPr>
          <p:nvPr>
            <p:ph type="sldNum" sz="quarter" idx="12"/>
          </p:nvPr>
        </p:nvSpPr>
        <p:spPr/>
        <p:txBody>
          <a:bodyPr/>
          <a:lstStyle/>
          <a:p>
            <a:fld id="{161A108A-2F6B-4CEB-BBE6-3ECBDAEEB721}" type="slidenum">
              <a:rPr lang="en-IN" smtClean="0"/>
              <a:t>‹#›</a:t>
            </a:fld>
            <a:endParaRPr lang="en-IN"/>
          </a:p>
        </p:txBody>
      </p:sp>
    </p:spTree>
    <p:extLst>
      <p:ext uri="{BB962C8B-B14F-4D97-AF65-F5344CB8AC3E}">
        <p14:creationId xmlns:p14="http://schemas.microsoft.com/office/powerpoint/2010/main" val="3223450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8376-4CBF-465A-907A-67FB6434A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772159-E7C2-4328-B966-299A2CED2B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F82579-427F-4DFF-9F34-E5FDAD0EA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6A1EC-A500-4C94-9DCA-5D92E5734288}"/>
              </a:ext>
            </a:extLst>
          </p:cNvPr>
          <p:cNvSpPr>
            <a:spLocks noGrp="1"/>
          </p:cNvSpPr>
          <p:nvPr>
            <p:ph type="dt" sz="half" idx="10"/>
          </p:nvPr>
        </p:nvSpPr>
        <p:spPr/>
        <p:txBody>
          <a:bodyPr/>
          <a:lstStyle/>
          <a:p>
            <a:fld id="{BB82870F-8E97-4B4E-BB0C-0AE96A6F6FE7}" type="datetimeFigureOut">
              <a:rPr lang="en-IN" smtClean="0"/>
              <a:t>25-09-2022</a:t>
            </a:fld>
            <a:endParaRPr lang="en-IN"/>
          </a:p>
        </p:txBody>
      </p:sp>
      <p:sp>
        <p:nvSpPr>
          <p:cNvPr id="6" name="Footer Placeholder 5">
            <a:extLst>
              <a:ext uri="{FF2B5EF4-FFF2-40B4-BE49-F238E27FC236}">
                <a16:creationId xmlns:a16="http://schemas.microsoft.com/office/drawing/2014/main" id="{B179716A-444E-40B9-BA5C-4E30C72BE9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D3E4F2-BF1A-4BCC-B889-03E957AFEC24}"/>
              </a:ext>
            </a:extLst>
          </p:cNvPr>
          <p:cNvSpPr>
            <a:spLocks noGrp="1"/>
          </p:cNvSpPr>
          <p:nvPr>
            <p:ph type="sldNum" sz="quarter" idx="12"/>
          </p:nvPr>
        </p:nvSpPr>
        <p:spPr/>
        <p:txBody>
          <a:bodyPr/>
          <a:lstStyle/>
          <a:p>
            <a:fld id="{161A108A-2F6B-4CEB-BBE6-3ECBDAEEB721}" type="slidenum">
              <a:rPr lang="en-IN" smtClean="0"/>
              <a:t>‹#›</a:t>
            </a:fld>
            <a:endParaRPr lang="en-IN"/>
          </a:p>
        </p:txBody>
      </p:sp>
    </p:spTree>
    <p:extLst>
      <p:ext uri="{BB962C8B-B14F-4D97-AF65-F5344CB8AC3E}">
        <p14:creationId xmlns:p14="http://schemas.microsoft.com/office/powerpoint/2010/main" val="420024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3C648-E9BF-4799-B1A6-B9A9C769A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775009-CF7F-4CB0-A725-7DE9AD255B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C4D59D-5229-4600-A62E-8390D1C97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2870F-8E97-4B4E-BB0C-0AE96A6F6FE7}" type="datetimeFigureOut">
              <a:rPr lang="en-IN" smtClean="0"/>
              <a:t>25-09-2022</a:t>
            </a:fld>
            <a:endParaRPr lang="en-IN"/>
          </a:p>
        </p:txBody>
      </p:sp>
      <p:sp>
        <p:nvSpPr>
          <p:cNvPr id="5" name="Footer Placeholder 4">
            <a:extLst>
              <a:ext uri="{FF2B5EF4-FFF2-40B4-BE49-F238E27FC236}">
                <a16:creationId xmlns:a16="http://schemas.microsoft.com/office/drawing/2014/main" id="{6742BF6D-CF00-4995-83C2-D77E36420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791DF8-8594-4E31-9F2D-45A2559215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1A108A-2F6B-4CEB-BBE6-3ECBDAEEB721}" type="slidenum">
              <a:rPr lang="en-IN" smtClean="0"/>
              <a:t>‹#›</a:t>
            </a:fld>
            <a:endParaRPr lang="en-IN"/>
          </a:p>
        </p:txBody>
      </p:sp>
    </p:spTree>
    <p:extLst>
      <p:ext uri="{BB962C8B-B14F-4D97-AF65-F5344CB8AC3E}">
        <p14:creationId xmlns:p14="http://schemas.microsoft.com/office/powerpoint/2010/main" val="1346557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d952231bfb_0_24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gd952231bfb_0_24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gd952231bfb_0_24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gd952231bfb_0_24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gd952231bfb_0_24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633876508"/>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ouravkarmakar29@gmail.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17" Type="http://schemas.openxmlformats.org/officeDocument/2006/relationships/image" Target="../media/image60.png"/><Relationship Id="rId671" Type="http://schemas.openxmlformats.org/officeDocument/2006/relationships/customXml" Target="../ink/ink338.xml"/><Relationship Id="rId769" Type="http://schemas.openxmlformats.org/officeDocument/2006/relationships/customXml" Target="../ink/ink387.xml"/><Relationship Id="rId21" Type="http://schemas.openxmlformats.org/officeDocument/2006/relationships/image" Target="../media/image12.png"/><Relationship Id="rId324" Type="http://schemas.openxmlformats.org/officeDocument/2006/relationships/customXml" Target="../ink/ink163.xml"/><Relationship Id="rId531" Type="http://schemas.openxmlformats.org/officeDocument/2006/relationships/customXml" Target="../ink/ink267.xml"/><Relationship Id="rId629" Type="http://schemas.openxmlformats.org/officeDocument/2006/relationships/customXml" Target="../ink/ink317.xml"/><Relationship Id="rId170" Type="http://schemas.openxmlformats.org/officeDocument/2006/relationships/customXml" Target="../ink/ink85.xml"/><Relationship Id="rId268" Type="http://schemas.openxmlformats.org/officeDocument/2006/relationships/image" Target="../media/image135.png"/><Relationship Id="rId475" Type="http://schemas.openxmlformats.org/officeDocument/2006/relationships/customXml" Target="../ink/ink239.xml"/><Relationship Id="rId682" Type="http://schemas.openxmlformats.org/officeDocument/2006/relationships/image" Target="../media/image340.png"/><Relationship Id="rId32" Type="http://schemas.openxmlformats.org/officeDocument/2006/relationships/customXml" Target="../ink/ink16.xml"/><Relationship Id="rId128" Type="http://schemas.openxmlformats.org/officeDocument/2006/relationships/customXml" Target="../ink/ink64.xml"/><Relationship Id="rId335" Type="http://schemas.openxmlformats.org/officeDocument/2006/relationships/image" Target="../media/image168.png"/><Relationship Id="rId542" Type="http://schemas.openxmlformats.org/officeDocument/2006/relationships/image" Target="../media/image271.png"/><Relationship Id="rId181" Type="http://schemas.openxmlformats.org/officeDocument/2006/relationships/image" Target="../media/image92.png"/><Relationship Id="rId402" Type="http://schemas.openxmlformats.org/officeDocument/2006/relationships/customXml" Target="../ink/ink202.xml"/><Relationship Id="rId279" Type="http://schemas.openxmlformats.org/officeDocument/2006/relationships/customXml" Target="../ink/ink140.xml"/><Relationship Id="rId486" Type="http://schemas.openxmlformats.org/officeDocument/2006/relationships/image" Target="../media/image243.png"/><Relationship Id="rId693" Type="http://schemas.openxmlformats.org/officeDocument/2006/relationships/customXml" Target="../ink/ink349.xml"/><Relationship Id="rId707" Type="http://schemas.openxmlformats.org/officeDocument/2006/relationships/customXml" Target="../ink/ink356.xml"/><Relationship Id="rId43" Type="http://schemas.openxmlformats.org/officeDocument/2006/relationships/image" Target="../media/image23.png"/><Relationship Id="rId139" Type="http://schemas.openxmlformats.org/officeDocument/2006/relationships/image" Target="../media/image71.png"/><Relationship Id="rId346" Type="http://schemas.openxmlformats.org/officeDocument/2006/relationships/customXml" Target="../ink/ink174.xml"/><Relationship Id="rId553" Type="http://schemas.openxmlformats.org/officeDocument/2006/relationships/customXml" Target="../ink/ink278.xml"/><Relationship Id="rId760" Type="http://schemas.openxmlformats.org/officeDocument/2006/relationships/image" Target="../media/image379.png"/><Relationship Id="rId192" Type="http://schemas.openxmlformats.org/officeDocument/2006/relationships/customXml" Target="../ink/ink96.xml"/><Relationship Id="rId206" Type="http://schemas.openxmlformats.org/officeDocument/2006/relationships/image" Target="../media/image104.png"/><Relationship Id="rId413" Type="http://schemas.openxmlformats.org/officeDocument/2006/relationships/image" Target="../media/image207.png"/><Relationship Id="rId497" Type="http://schemas.openxmlformats.org/officeDocument/2006/relationships/customXml" Target="../ink/ink250.xml"/><Relationship Id="rId620" Type="http://schemas.openxmlformats.org/officeDocument/2006/relationships/customXml" Target="../ink/ink312.xml"/><Relationship Id="rId718" Type="http://schemas.openxmlformats.org/officeDocument/2006/relationships/image" Target="../media/image358.png"/><Relationship Id="rId357" Type="http://schemas.openxmlformats.org/officeDocument/2006/relationships/image" Target="../media/image179.png"/><Relationship Id="rId54" Type="http://schemas.openxmlformats.org/officeDocument/2006/relationships/customXml" Target="../ink/ink27.xml"/><Relationship Id="rId217" Type="http://schemas.openxmlformats.org/officeDocument/2006/relationships/customXml" Target="../ink/ink109.xml"/><Relationship Id="rId564" Type="http://schemas.openxmlformats.org/officeDocument/2006/relationships/image" Target="../media/image282.png"/><Relationship Id="rId771" Type="http://schemas.openxmlformats.org/officeDocument/2006/relationships/customXml" Target="../ink/ink388.xml"/><Relationship Id="rId424" Type="http://schemas.openxmlformats.org/officeDocument/2006/relationships/customXml" Target="../ink/ink213.xml"/><Relationship Id="rId631" Type="http://schemas.openxmlformats.org/officeDocument/2006/relationships/customXml" Target="../ink/ink318.xml"/><Relationship Id="rId729" Type="http://schemas.openxmlformats.org/officeDocument/2006/relationships/customXml" Target="../ink/ink367.xml"/><Relationship Id="rId270" Type="http://schemas.openxmlformats.org/officeDocument/2006/relationships/image" Target="../media/image136.png"/><Relationship Id="rId65" Type="http://schemas.openxmlformats.org/officeDocument/2006/relationships/image" Target="../media/image34.png"/><Relationship Id="rId130" Type="http://schemas.openxmlformats.org/officeDocument/2006/relationships/customXml" Target="../ink/ink65.xml"/><Relationship Id="rId368" Type="http://schemas.openxmlformats.org/officeDocument/2006/relationships/customXml" Target="../ink/ink185.xml"/><Relationship Id="rId575" Type="http://schemas.openxmlformats.org/officeDocument/2006/relationships/customXml" Target="../ink/ink289.xml"/><Relationship Id="rId228" Type="http://schemas.openxmlformats.org/officeDocument/2006/relationships/image" Target="../media/image115.png"/><Relationship Id="rId435" Type="http://schemas.openxmlformats.org/officeDocument/2006/relationships/image" Target="../media/image218.png"/><Relationship Id="rId642" Type="http://schemas.openxmlformats.org/officeDocument/2006/relationships/image" Target="../media/image320.png"/><Relationship Id="rId281" Type="http://schemas.openxmlformats.org/officeDocument/2006/relationships/customXml" Target="../ink/ink141.xml"/><Relationship Id="rId502" Type="http://schemas.openxmlformats.org/officeDocument/2006/relationships/image" Target="../media/image251.png"/><Relationship Id="rId76" Type="http://schemas.openxmlformats.org/officeDocument/2006/relationships/customXml" Target="../ink/ink38.xml"/><Relationship Id="rId141" Type="http://schemas.openxmlformats.org/officeDocument/2006/relationships/image" Target="../media/image72.png"/><Relationship Id="rId379" Type="http://schemas.openxmlformats.org/officeDocument/2006/relationships/image" Target="../media/image190.png"/><Relationship Id="rId586" Type="http://schemas.openxmlformats.org/officeDocument/2006/relationships/image" Target="../media/image293.png"/><Relationship Id="rId7" Type="http://schemas.openxmlformats.org/officeDocument/2006/relationships/image" Target="../media/image5.png"/><Relationship Id="rId239" Type="http://schemas.openxmlformats.org/officeDocument/2006/relationships/customXml" Target="../ink/ink120.xml"/><Relationship Id="rId446" Type="http://schemas.openxmlformats.org/officeDocument/2006/relationships/customXml" Target="../ink/ink224.xml"/><Relationship Id="rId653" Type="http://schemas.openxmlformats.org/officeDocument/2006/relationships/customXml" Target="../ink/ink329.xml"/><Relationship Id="rId292" Type="http://schemas.openxmlformats.org/officeDocument/2006/relationships/image" Target="../media/image147.png"/><Relationship Id="rId306" Type="http://schemas.openxmlformats.org/officeDocument/2006/relationships/customXml" Target="../ink/ink154.xml"/><Relationship Id="rId87" Type="http://schemas.openxmlformats.org/officeDocument/2006/relationships/image" Target="../media/image45.png"/><Relationship Id="rId513" Type="http://schemas.openxmlformats.org/officeDocument/2006/relationships/customXml" Target="../ink/ink258.xml"/><Relationship Id="rId597" Type="http://schemas.openxmlformats.org/officeDocument/2006/relationships/image" Target="../media/image298.png"/><Relationship Id="rId720" Type="http://schemas.openxmlformats.org/officeDocument/2006/relationships/image" Target="../media/image359.png"/><Relationship Id="rId152" Type="http://schemas.openxmlformats.org/officeDocument/2006/relationships/customXml" Target="../ink/ink76.xml"/><Relationship Id="rId457" Type="http://schemas.openxmlformats.org/officeDocument/2006/relationships/image" Target="../media/image229.png"/><Relationship Id="rId664" Type="http://schemas.openxmlformats.org/officeDocument/2006/relationships/image" Target="../media/image331.png"/><Relationship Id="rId14" Type="http://schemas.openxmlformats.org/officeDocument/2006/relationships/customXml" Target="../ink/ink7.xml"/><Relationship Id="rId317" Type="http://schemas.openxmlformats.org/officeDocument/2006/relationships/image" Target="../media/image159.png"/><Relationship Id="rId524" Type="http://schemas.openxmlformats.org/officeDocument/2006/relationships/image" Target="../media/image262.png"/><Relationship Id="rId731" Type="http://schemas.openxmlformats.org/officeDocument/2006/relationships/customXml" Target="../ink/ink368.xml"/><Relationship Id="rId98" Type="http://schemas.openxmlformats.org/officeDocument/2006/relationships/customXml" Target="../ink/ink49.xml"/><Relationship Id="rId163" Type="http://schemas.openxmlformats.org/officeDocument/2006/relationships/image" Target="../media/image83.png"/><Relationship Id="rId370" Type="http://schemas.openxmlformats.org/officeDocument/2006/relationships/customXml" Target="../ink/ink186.xml"/><Relationship Id="rId230" Type="http://schemas.openxmlformats.org/officeDocument/2006/relationships/image" Target="../media/image116.png"/><Relationship Id="rId468" Type="http://schemas.openxmlformats.org/officeDocument/2006/relationships/customXml" Target="../ink/ink235.xml"/><Relationship Id="rId675" Type="http://schemas.openxmlformats.org/officeDocument/2006/relationships/customXml" Target="../ink/ink340.xml"/><Relationship Id="rId25" Type="http://schemas.openxmlformats.org/officeDocument/2006/relationships/image" Target="../media/image14.png"/><Relationship Id="rId328" Type="http://schemas.openxmlformats.org/officeDocument/2006/relationships/customXml" Target="../ink/ink165.xml"/><Relationship Id="rId535" Type="http://schemas.openxmlformats.org/officeDocument/2006/relationships/customXml" Target="../ink/ink269.xml"/><Relationship Id="rId742" Type="http://schemas.openxmlformats.org/officeDocument/2006/relationships/image" Target="../media/image370.png"/><Relationship Id="rId174" Type="http://schemas.openxmlformats.org/officeDocument/2006/relationships/customXml" Target="../ink/ink87.xml"/><Relationship Id="rId381" Type="http://schemas.openxmlformats.org/officeDocument/2006/relationships/image" Target="../media/image191.png"/><Relationship Id="rId602" Type="http://schemas.openxmlformats.org/officeDocument/2006/relationships/customXml" Target="../ink/ink303.xml"/><Relationship Id="rId241" Type="http://schemas.openxmlformats.org/officeDocument/2006/relationships/customXml" Target="../ink/ink121.xml"/><Relationship Id="rId479" Type="http://schemas.openxmlformats.org/officeDocument/2006/relationships/customXml" Target="../ink/ink241.xml"/><Relationship Id="rId686" Type="http://schemas.openxmlformats.org/officeDocument/2006/relationships/image" Target="../media/image342.png"/><Relationship Id="rId36" Type="http://schemas.openxmlformats.org/officeDocument/2006/relationships/customXml" Target="../ink/ink18.xml"/><Relationship Id="rId339" Type="http://schemas.openxmlformats.org/officeDocument/2006/relationships/image" Target="../media/image170.png"/><Relationship Id="rId546" Type="http://schemas.openxmlformats.org/officeDocument/2006/relationships/image" Target="../media/image273.png"/><Relationship Id="rId753" Type="http://schemas.openxmlformats.org/officeDocument/2006/relationships/customXml" Target="../ink/ink379.xml"/><Relationship Id="rId101" Type="http://schemas.openxmlformats.org/officeDocument/2006/relationships/image" Target="../media/image52.png"/><Relationship Id="rId185" Type="http://schemas.openxmlformats.org/officeDocument/2006/relationships/image" Target="../media/image94.png"/><Relationship Id="rId406" Type="http://schemas.openxmlformats.org/officeDocument/2006/relationships/customXml" Target="../ink/ink204.xml"/><Relationship Id="rId392" Type="http://schemas.openxmlformats.org/officeDocument/2006/relationships/customXml" Target="../ink/ink197.xml"/><Relationship Id="rId613" Type="http://schemas.openxmlformats.org/officeDocument/2006/relationships/image" Target="../media/image306.png"/><Relationship Id="rId697" Type="http://schemas.openxmlformats.org/officeDocument/2006/relationships/customXml" Target="../ink/ink351.xml"/><Relationship Id="rId252" Type="http://schemas.openxmlformats.org/officeDocument/2006/relationships/image" Target="../media/image127.png"/><Relationship Id="rId47" Type="http://schemas.openxmlformats.org/officeDocument/2006/relationships/image" Target="../media/image25.png"/><Relationship Id="rId112" Type="http://schemas.openxmlformats.org/officeDocument/2006/relationships/customXml" Target="../ink/ink56.xml"/><Relationship Id="rId557" Type="http://schemas.openxmlformats.org/officeDocument/2006/relationships/customXml" Target="../ink/ink280.xml"/><Relationship Id="rId764" Type="http://schemas.openxmlformats.org/officeDocument/2006/relationships/image" Target="../media/image381.png"/><Relationship Id="rId196" Type="http://schemas.openxmlformats.org/officeDocument/2006/relationships/customXml" Target="../ink/ink98.xml"/><Relationship Id="rId417" Type="http://schemas.openxmlformats.org/officeDocument/2006/relationships/image" Target="../media/image209.png"/><Relationship Id="rId624" Type="http://schemas.openxmlformats.org/officeDocument/2006/relationships/image" Target="../media/image311.png"/><Relationship Id="rId263" Type="http://schemas.openxmlformats.org/officeDocument/2006/relationships/customXml" Target="../ink/ink132.xml"/><Relationship Id="rId470" Type="http://schemas.openxmlformats.org/officeDocument/2006/relationships/customXml" Target="../ink/ink236.xml"/><Relationship Id="rId58" Type="http://schemas.openxmlformats.org/officeDocument/2006/relationships/customXml" Target="../ink/ink29.xml"/><Relationship Id="rId123" Type="http://schemas.openxmlformats.org/officeDocument/2006/relationships/image" Target="../media/image63.png"/><Relationship Id="rId330" Type="http://schemas.openxmlformats.org/officeDocument/2006/relationships/customXml" Target="../ink/ink166.xml"/><Relationship Id="rId568" Type="http://schemas.openxmlformats.org/officeDocument/2006/relationships/image" Target="../media/image284.png"/><Relationship Id="rId775" Type="http://schemas.openxmlformats.org/officeDocument/2006/relationships/customXml" Target="../ink/ink390.xml"/><Relationship Id="rId428" Type="http://schemas.openxmlformats.org/officeDocument/2006/relationships/customXml" Target="../ink/ink215.xml"/><Relationship Id="rId635" Type="http://schemas.openxmlformats.org/officeDocument/2006/relationships/customXml" Target="../ink/ink320.xml"/><Relationship Id="rId274" Type="http://schemas.openxmlformats.org/officeDocument/2006/relationships/image" Target="../media/image138.png"/><Relationship Id="rId481" Type="http://schemas.openxmlformats.org/officeDocument/2006/relationships/customXml" Target="../ink/ink242.xml"/><Relationship Id="rId702" Type="http://schemas.openxmlformats.org/officeDocument/2006/relationships/image" Target="../media/image350.png"/><Relationship Id="rId69" Type="http://schemas.openxmlformats.org/officeDocument/2006/relationships/image" Target="../media/image36.png"/><Relationship Id="rId134" Type="http://schemas.openxmlformats.org/officeDocument/2006/relationships/customXml" Target="../ink/ink67.xml"/><Relationship Id="rId579" Type="http://schemas.openxmlformats.org/officeDocument/2006/relationships/customXml" Target="../ink/ink291.xml"/><Relationship Id="rId341" Type="http://schemas.openxmlformats.org/officeDocument/2006/relationships/image" Target="../media/image171.png"/><Relationship Id="rId439" Type="http://schemas.openxmlformats.org/officeDocument/2006/relationships/image" Target="../media/image220.png"/><Relationship Id="rId646" Type="http://schemas.openxmlformats.org/officeDocument/2006/relationships/image" Target="../media/image322.png"/><Relationship Id="rId201" Type="http://schemas.openxmlformats.org/officeDocument/2006/relationships/image" Target="../media/image102.png"/><Relationship Id="rId285" Type="http://schemas.openxmlformats.org/officeDocument/2006/relationships/customXml" Target="../ink/ink143.xml"/><Relationship Id="rId506" Type="http://schemas.openxmlformats.org/officeDocument/2006/relationships/image" Target="../media/image253.png"/><Relationship Id="rId492" Type="http://schemas.openxmlformats.org/officeDocument/2006/relationships/image" Target="../media/image246.png"/><Relationship Id="rId713" Type="http://schemas.openxmlformats.org/officeDocument/2006/relationships/customXml" Target="../ink/ink359.xml"/><Relationship Id="rId145" Type="http://schemas.openxmlformats.org/officeDocument/2006/relationships/image" Target="../media/image74.png"/><Relationship Id="rId352" Type="http://schemas.openxmlformats.org/officeDocument/2006/relationships/customXml" Target="../ink/ink177.xml"/><Relationship Id="rId212" Type="http://schemas.openxmlformats.org/officeDocument/2006/relationships/image" Target="../media/image107.png"/><Relationship Id="rId657" Type="http://schemas.openxmlformats.org/officeDocument/2006/relationships/customXml" Target="../ink/ink331.xml"/><Relationship Id="rId296" Type="http://schemas.openxmlformats.org/officeDocument/2006/relationships/image" Target="../media/image149.png"/><Relationship Id="rId517" Type="http://schemas.openxmlformats.org/officeDocument/2006/relationships/customXml" Target="../ink/ink260.xml"/><Relationship Id="rId724" Type="http://schemas.openxmlformats.org/officeDocument/2006/relationships/image" Target="../media/image361.png"/><Relationship Id="rId60" Type="http://schemas.openxmlformats.org/officeDocument/2006/relationships/customXml" Target="../ink/ink30.xml"/><Relationship Id="rId156" Type="http://schemas.openxmlformats.org/officeDocument/2006/relationships/customXml" Target="../ink/ink78.xml"/><Relationship Id="rId363" Type="http://schemas.openxmlformats.org/officeDocument/2006/relationships/image" Target="../media/image182.png"/><Relationship Id="rId570" Type="http://schemas.openxmlformats.org/officeDocument/2006/relationships/image" Target="../media/image285.png"/><Relationship Id="rId223" Type="http://schemas.openxmlformats.org/officeDocument/2006/relationships/customXml" Target="../ink/ink112.xml"/><Relationship Id="rId430" Type="http://schemas.openxmlformats.org/officeDocument/2006/relationships/customXml" Target="../ink/ink216.xml"/><Relationship Id="rId668" Type="http://schemas.openxmlformats.org/officeDocument/2006/relationships/image" Target="../media/image333.png"/><Relationship Id="rId18" Type="http://schemas.openxmlformats.org/officeDocument/2006/relationships/customXml" Target="../ink/ink9.xml"/><Relationship Id="rId528" Type="http://schemas.openxmlformats.org/officeDocument/2006/relationships/image" Target="../media/image264.png"/><Relationship Id="rId735" Type="http://schemas.openxmlformats.org/officeDocument/2006/relationships/customXml" Target="../ink/ink370.xml"/><Relationship Id="rId167" Type="http://schemas.openxmlformats.org/officeDocument/2006/relationships/image" Target="../media/image85.png"/><Relationship Id="rId374" Type="http://schemas.openxmlformats.org/officeDocument/2006/relationships/customXml" Target="../ink/ink188.xml"/><Relationship Id="rId581" Type="http://schemas.openxmlformats.org/officeDocument/2006/relationships/customXml" Target="../ink/ink292.xml"/><Relationship Id="rId71" Type="http://schemas.openxmlformats.org/officeDocument/2006/relationships/image" Target="../media/image37.png"/><Relationship Id="rId234" Type="http://schemas.openxmlformats.org/officeDocument/2006/relationships/image" Target="../media/image118.png"/><Relationship Id="rId679" Type="http://schemas.openxmlformats.org/officeDocument/2006/relationships/customXml" Target="../ink/ink342.xml"/><Relationship Id="rId2" Type="http://schemas.openxmlformats.org/officeDocument/2006/relationships/customXml" Target="../ink/ink1.xml"/><Relationship Id="rId29" Type="http://schemas.openxmlformats.org/officeDocument/2006/relationships/image" Target="../media/image16.png"/><Relationship Id="rId441" Type="http://schemas.openxmlformats.org/officeDocument/2006/relationships/image" Target="../media/image221.png"/><Relationship Id="rId539" Type="http://schemas.openxmlformats.org/officeDocument/2006/relationships/customXml" Target="../ink/ink271.xml"/><Relationship Id="rId746" Type="http://schemas.openxmlformats.org/officeDocument/2006/relationships/image" Target="../media/image372.png"/><Relationship Id="rId178" Type="http://schemas.openxmlformats.org/officeDocument/2006/relationships/customXml" Target="../ink/ink89.xml"/><Relationship Id="rId301" Type="http://schemas.openxmlformats.org/officeDocument/2006/relationships/customXml" Target="../ink/ink151.xml"/><Relationship Id="rId82" Type="http://schemas.openxmlformats.org/officeDocument/2006/relationships/customXml" Target="../ink/ink41.xml"/><Relationship Id="rId385" Type="http://schemas.openxmlformats.org/officeDocument/2006/relationships/image" Target="../media/image193.png"/><Relationship Id="rId592" Type="http://schemas.openxmlformats.org/officeDocument/2006/relationships/customXml" Target="../ink/ink298.xml"/><Relationship Id="rId606" Type="http://schemas.openxmlformats.org/officeDocument/2006/relationships/customXml" Target="../ink/ink305.xml"/><Relationship Id="rId245" Type="http://schemas.openxmlformats.org/officeDocument/2006/relationships/customXml" Target="../ink/ink123.xml"/><Relationship Id="rId452" Type="http://schemas.openxmlformats.org/officeDocument/2006/relationships/customXml" Target="../ink/ink227.xml"/><Relationship Id="rId105" Type="http://schemas.openxmlformats.org/officeDocument/2006/relationships/image" Target="../media/image54.png"/><Relationship Id="rId312" Type="http://schemas.openxmlformats.org/officeDocument/2006/relationships/customXml" Target="../ink/ink157.xml"/><Relationship Id="rId757" Type="http://schemas.openxmlformats.org/officeDocument/2006/relationships/customXml" Target="../ink/ink381.xml"/><Relationship Id="rId93" Type="http://schemas.openxmlformats.org/officeDocument/2006/relationships/image" Target="../media/image48.png"/><Relationship Id="rId189" Type="http://schemas.openxmlformats.org/officeDocument/2006/relationships/image" Target="../media/image96.png"/><Relationship Id="rId396" Type="http://schemas.openxmlformats.org/officeDocument/2006/relationships/customXml" Target="../ink/ink199.xml"/><Relationship Id="rId617" Type="http://schemas.openxmlformats.org/officeDocument/2006/relationships/image" Target="../media/image308.png"/><Relationship Id="rId256" Type="http://schemas.openxmlformats.org/officeDocument/2006/relationships/image" Target="../media/image129.png"/><Relationship Id="rId463" Type="http://schemas.openxmlformats.org/officeDocument/2006/relationships/image" Target="../media/image232.png"/><Relationship Id="rId670" Type="http://schemas.openxmlformats.org/officeDocument/2006/relationships/image" Target="../media/image334.png"/><Relationship Id="rId116" Type="http://schemas.openxmlformats.org/officeDocument/2006/relationships/customXml" Target="../ink/ink58.xml"/><Relationship Id="rId323" Type="http://schemas.openxmlformats.org/officeDocument/2006/relationships/image" Target="../media/image162.png"/><Relationship Id="rId530" Type="http://schemas.openxmlformats.org/officeDocument/2006/relationships/image" Target="../media/image265.png"/><Relationship Id="rId768" Type="http://schemas.openxmlformats.org/officeDocument/2006/relationships/image" Target="../media/image383.png"/><Relationship Id="rId20" Type="http://schemas.openxmlformats.org/officeDocument/2006/relationships/customXml" Target="../ink/ink10.xml"/><Relationship Id="rId628" Type="http://schemas.openxmlformats.org/officeDocument/2006/relationships/image" Target="../media/image313.png"/><Relationship Id="rId267" Type="http://schemas.openxmlformats.org/officeDocument/2006/relationships/customXml" Target="../ink/ink134.xml"/><Relationship Id="rId474" Type="http://schemas.openxmlformats.org/officeDocument/2006/relationships/image" Target="../media/image237.png"/><Relationship Id="rId127" Type="http://schemas.openxmlformats.org/officeDocument/2006/relationships/image" Target="../media/image65.png"/><Relationship Id="rId681" Type="http://schemas.openxmlformats.org/officeDocument/2006/relationships/customXml" Target="../ink/ink343.xml"/><Relationship Id="rId31" Type="http://schemas.openxmlformats.org/officeDocument/2006/relationships/image" Target="../media/image17.png"/><Relationship Id="rId334" Type="http://schemas.openxmlformats.org/officeDocument/2006/relationships/customXml" Target="../ink/ink168.xml"/><Relationship Id="rId541" Type="http://schemas.openxmlformats.org/officeDocument/2006/relationships/customXml" Target="../ink/ink272.xml"/><Relationship Id="rId639" Type="http://schemas.openxmlformats.org/officeDocument/2006/relationships/customXml" Target="../ink/ink322.xml"/><Relationship Id="rId180" Type="http://schemas.openxmlformats.org/officeDocument/2006/relationships/customXml" Target="../ink/ink90.xml"/><Relationship Id="rId278" Type="http://schemas.openxmlformats.org/officeDocument/2006/relationships/image" Target="../media/image140.png"/><Relationship Id="rId401" Type="http://schemas.openxmlformats.org/officeDocument/2006/relationships/image" Target="../media/image201.png"/><Relationship Id="rId485" Type="http://schemas.openxmlformats.org/officeDocument/2006/relationships/customXml" Target="../ink/ink244.xml"/><Relationship Id="rId692" Type="http://schemas.openxmlformats.org/officeDocument/2006/relationships/image" Target="../media/image345.png"/><Relationship Id="rId706" Type="http://schemas.openxmlformats.org/officeDocument/2006/relationships/image" Target="../media/image352.png"/><Relationship Id="rId42" Type="http://schemas.openxmlformats.org/officeDocument/2006/relationships/customXml" Target="../ink/ink21.xml"/><Relationship Id="rId138" Type="http://schemas.openxmlformats.org/officeDocument/2006/relationships/customXml" Target="../ink/ink69.xml"/><Relationship Id="rId345" Type="http://schemas.openxmlformats.org/officeDocument/2006/relationships/image" Target="../media/image173.png"/><Relationship Id="rId552" Type="http://schemas.openxmlformats.org/officeDocument/2006/relationships/image" Target="../media/image276.png"/><Relationship Id="rId191" Type="http://schemas.openxmlformats.org/officeDocument/2006/relationships/image" Target="../media/image97.png"/><Relationship Id="rId205" Type="http://schemas.openxmlformats.org/officeDocument/2006/relationships/customXml" Target="../ink/ink103.xml"/><Relationship Id="rId247" Type="http://schemas.openxmlformats.org/officeDocument/2006/relationships/customXml" Target="../ink/ink124.xml"/><Relationship Id="rId412" Type="http://schemas.openxmlformats.org/officeDocument/2006/relationships/customXml" Target="../ink/ink207.xml"/><Relationship Id="rId107" Type="http://schemas.openxmlformats.org/officeDocument/2006/relationships/image" Target="../media/image55.png"/><Relationship Id="rId289" Type="http://schemas.openxmlformats.org/officeDocument/2006/relationships/customXml" Target="../ink/ink145.xml"/><Relationship Id="rId454" Type="http://schemas.openxmlformats.org/officeDocument/2006/relationships/customXml" Target="../ink/ink228.xml"/><Relationship Id="rId496" Type="http://schemas.openxmlformats.org/officeDocument/2006/relationships/image" Target="../media/image248.png"/><Relationship Id="rId661" Type="http://schemas.openxmlformats.org/officeDocument/2006/relationships/customXml" Target="../ink/ink333.xml"/><Relationship Id="rId717" Type="http://schemas.openxmlformats.org/officeDocument/2006/relationships/customXml" Target="../ink/ink361.xml"/><Relationship Id="rId759" Type="http://schemas.openxmlformats.org/officeDocument/2006/relationships/customXml" Target="../ink/ink382.xml"/><Relationship Id="rId11" Type="http://schemas.openxmlformats.org/officeDocument/2006/relationships/image" Target="../media/image7.png"/><Relationship Id="rId53" Type="http://schemas.openxmlformats.org/officeDocument/2006/relationships/image" Target="../media/image28.png"/><Relationship Id="rId149" Type="http://schemas.openxmlformats.org/officeDocument/2006/relationships/image" Target="../media/image76.png"/><Relationship Id="rId314" Type="http://schemas.openxmlformats.org/officeDocument/2006/relationships/customXml" Target="../ink/ink158.xml"/><Relationship Id="rId356" Type="http://schemas.openxmlformats.org/officeDocument/2006/relationships/customXml" Target="../ink/ink179.xml"/><Relationship Id="rId398" Type="http://schemas.openxmlformats.org/officeDocument/2006/relationships/customXml" Target="../ink/ink200.xml"/><Relationship Id="rId521" Type="http://schemas.openxmlformats.org/officeDocument/2006/relationships/customXml" Target="../ink/ink262.xml"/><Relationship Id="rId563" Type="http://schemas.openxmlformats.org/officeDocument/2006/relationships/customXml" Target="../ink/ink283.xml"/><Relationship Id="rId619" Type="http://schemas.openxmlformats.org/officeDocument/2006/relationships/image" Target="../media/image309.png"/><Relationship Id="rId770" Type="http://schemas.openxmlformats.org/officeDocument/2006/relationships/image" Target="../media/image384.png"/><Relationship Id="rId95" Type="http://schemas.openxmlformats.org/officeDocument/2006/relationships/image" Target="../media/image49.png"/><Relationship Id="rId160" Type="http://schemas.openxmlformats.org/officeDocument/2006/relationships/customXml" Target="../ink/ink80.xml"/><Relationship Id="rId216" Type="http://schemas.openxmlformats.org/officeDocument/2006/relationships/image" Target="../media/image109.png"/><Relationship Id="rId423" Type="http://schemas.openxmlformats.org/officeDocument/2006/relationships/image" Target="../media/image212.png"/><Relationship Id="rId258" Type="http://schemas.openxmlformats.org/officeDocument/2006/relationships/image" Target="../media/image130.png"/><Relationship Id="rId465" Type="http://schemas.openxmlformats.org/officeDocument/2006/relationships/image" Target="../media/image233.png"/><Relationship Id="rId630" Type="http://schemas.openxmlformats.org/officeDocument/2006/relationships/image" Target="../media/image314.png"/><Relationship Id="rId672" Type="http://schemas.openxmlformats.org/officeDocument/2006/relationships/image" Target="../media/image335.png"/><Relationship Id="rId728" Type="http://schemas.openxmlformats.org/officeDocument/2006/relationships/image" Target="../media/image363.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3.png"/><Relationship Id="rId367" Type="http://schemas.openxmlformats.org/officeDocument/2006/relationships/image" Target="../media/image184.png"/><Relationship Id="rId532" Type="http://schemas.openxmlformats.org/officeDocument/2006/relationships/image" Target="../media/image266.png"/><Relationship Id="rId574" Type="http://schemas.openxmlformats.org/officeDocument/2006/relationships/image" Target="../media/image287.png"/><Relationship Id="rId171" Type="http://schemas.openxmlformats.org/officeDocument/2006/relationships/image" Target="../media/image87.png"/><Relationship Id="rId227" Type="http://schemas.openxmlformats.org/officeDocument/2006/relationships/customXml" Target="../ink/ink114.xml"/><Relationship Id="rId269" Type="http://schemas.openxmlformats.org/officeDocument/2006/relationships/customXml" Target="../ink/ink135.xml"/><Relationship Id="rId434" Type="http://schemas.openxmlformats.org/officeDocument/2006/relationships/customXml" Target="../ink/ink218.xml"/><Relationship Id="rId476" Type="http://schemas.openxmlformats.org/officeDocument/2006/relationships/image" Target="../media/image238.png"/><Relationship Id="rId641" Type="http://schemas.openxmlformats.org/officeDocument/2006/relationships/customXml" Target="../ink/ink323.xml"/><Relationship Id="rId683" Type="http://schemas.openxmlformats.org/officeDocument/2006/relationships/customXml" Target="../ink/ink344.xml"/><Relationship Id="rId739" Type="http://schemas.openxmlformats.org/officeDocument/2006/relationships/customXml" Target="../ink/ink372.xml"/><Relationship Id="rId33" Type="http://schemas.openxmlformats.org/officeDocument/2006/relationships/image" Target="../media/image18.png"/><Relationship Id="rId129" Type="http://schemas.openxmlformats.org/officeDocument/2006/relationships/image" Target="../media/image66.png"/><Relationship Id="rId280" Type="http://schemas.openxmlformats.org/officeDocument/2006/relationships/image" Target="../media/image141.png"/><Relationship Id="rId336" Type="http://schemas.openxmlformats.org/officeDocument/2006/relationships/customXml" Target="../ink/ink169.xml"/><Relationship Id="rId501" Type="http://schemas.openxmlformats.org/officeDocument/2006/relationships/customXml" Target="../ink/ink252.xml"/><Relationship Id="rId543" Type="http://schemas.openxmlformats.org/officeDocument/2006/relationships/customXml" Target="../ink/ink273.xml"/><Relationship Id="rId75" Type="http://schemas.openxmlformats.org/officeDocument/2006/relationships/image" Target="../media/image39.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90.xml"/><Relationship Id="rId403" Type="http://schemas.openxmlformats.org/officeDocument/2006/relationships/image" Target="../media/image202.png"/><Relationship Id="rId585" Type="http://schemas.openxmlformats.org/officeDocument/2006/relationships/customXml" Target="../ink/ink294.xml"/><Relationship Id="rId750" Type="http://schemas.openxmlformats.org/officeDocument/2006/relationships/image" Target="../media/image374.png"/><Relationship Id="rId6" Type="http://schemas.openxmlformats.org/officeDocument/2006/relationships/customXml" Target="../ink/ink3.xml"/><Relationship Id="rId238" Type="http://schemas.openxmlformats.org/officeDocument/2006/relationships/image" Target="../media/image120.png"/><Relationship Id="rId445" Type="http://schemas.openxmlformats.org/officeDocument/2006/relationships/image" Target="../media/image223.png"/><Relationship Id="rId487" Type="http://schemas.openxmlformats.org/officeDocument/2006/relationships/customXml" Target="../ink/ink245.xml"/><Relationship Id="rId610" Type="http://schemas.openxmlformats.org/officeDocument/2006/relationships/customXml" Target="../ink/ink307.xml"/><Relationship Id="rId652" Type="http://schemas.openxmlformats.org/officeDocument/2006/relationships/image" Target="../media/image325.png"/><Relationship Id="rId694" Type="http://schemas.openxmlformats.org/officeDocument/2006/relationships/image" Target="../media/image346.png"/><Relationship Id="rId708" Type="http://schemas.openxmlformats.org/officeDocument/2006/relationships/image" Target="../media/image353.png"/><Relationship Id="rId291" Type="http://schemas.openxmlformats.org/officeDocument/2006/relationships/customXml" Target="../ink/ink146.xml"/><Relationship Id="rId305" Type="http://schemas.openxmlformats.org/officeDocument/2006/relationships/customXml" Target="../ink/ink153.xml"/><Relationship Id="rId347" Type="http://schemas.openxmlformats.org/officeDocument/2006/relationships/image" Target="../media/image174.png"/><Relationship Id="rId512" Type="http://schemas.openxmlformats.org/officeDocument/2006/relationships/image" Target="../media/image256.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77.png"/><Relationship Id="rId389" Type="http://schemas.openxmlformats.org/officeDocument/2006/relationships/image" Target="../media/image195.png"/><Relationship Id="rId554" Type="http://schemas.openxmlformats.org/officeDocument/2006/relationships/image" Target="../media/image277.png"/><Relationship Id="rId596" Type="http://schemas.openxmlformats.org/officeDocument/2006/relationships/customXml" Target="../ink/ink300.xml"/><Relationship Id="rId761" Type="http://schemas.openxmlformats.org/officeDocument/2006/relationships/customXml" Target="../ink/ink383.xml"/><Relationship Id="rId193" Type="http://schemas.openxmlformats.org/officeDocument/2006/relationships/image" Target="../media/image98.png"/><Relationship Id="rId207" Type="http://schemas.openxmlformats.org/officeDocument/2006/relationships/customXml" Target="../ink/ink104.xml"/><Relationship Id="rId249" Type="http://schemas.openxmlformats.org/officeDocument/2006/relationships/customXml" Target="../ink/ink125.xml"/><Relationship Id="rId414" Type="http://schemas.openxmlformats.org/officeDocument/2006/relationships/customXml" Target="../ink/ink208.xml"/><Relationship Id="rId456" Type="http://schemas.openxmlformats.org/officeDocument/2006/relationships/customXml" Target="../ink/ink229.xml"/><Relationship Id="rId498" Type="http://schemas.openxmlformats.org/officeDocument/2006/relationships/image" Target="../media/image249.png"/><Relationship Id="rId621" Type="http://schemas.openxmlformats.org/officeDocument/2006/relationships/image" Target="../media/image310.png"/><Relationship Id="rId663" Type="http://schemas.openxmlformats.org/officeDocument/2006/relationships/customXml" Target="../ink/ink334.xml"/><Relationship Id="rId13" Type="http://schemas.openxmlformats.org/officeDocument/2006/relationships/image" Target="../media/image8.png"/><Relationship Id="rId109" Type="http://schemas.openxmlformats.org/officeDocument/2006/relationships/image" Target="../media/image56.png"/><Relationship Id="rId260" Type="http://schemas.openxmlformats.org/officeDocument/2006/relationships/image" Target="../media/image131.png"/><Relationship Id="rId316" Type="http://schemas.openxmlformats.org/officeDocument/2006/relationships/customXml" Target="../ink/ink159.xml"/><Relationship Id="rId523" Type="http://schemas.openxmlformats.org/officeDocument/2006/relationships/customXml" Target="../ink/ink263.xml"/><Relationship Id="rId719" Type="http://schemas.openxmlformats.org/officeDocument/2006/relationships/customXml" Target="../ink/ink362.xml"/><Relationship Id="rId55" Type="http://schemas.openxmlformats.org/officeDocument/2006/relationships/image" Target="../media/image29.png"/><Relationship Id="rId97" Type="http://schemas.openxmlformats.org/officeDocument/2006/relationships/image" Target="../media/image50.png"/><Relationship Id="rId120" Type="http://schemas.openxmlformats.org/officeDocument/2006/relationships/customXml" Target="../ink/ink60.xml"/><Relationship Id="rId358" Type="http://schemas.openxmlformats.org/officeDocument/2006/relationships/customXml" Target="../ink/ink180.xml"/><Relationship Id="rId565" Type="http://schemas.openxmlformats.org/officeDocument/2006/relationships/customXml" Target="../ink/ink284.xml"/><Relationship Id="rId730" Type="http://schemas.openxmlformats.org/officeDocument/2006/relationships/image" Target="../media/image364.png"/><Relationship Id="rId772" Type="http://schemas.openxmlformats.org/officeDocument/2006/relationships/image" Target="../media/image385.png"/><Relationship Id="rId162" Type="http://schemas.openxmlformats.org/officeDocument/2006/relationships/customXml" Target="../ink/ink81.xml"/><Relationship Id="rId218" Type="http://schemas.openxmlformats.org/officeDocument/2006/relationships/image" Target="../media/image110.png"/><Relationship Id="rId425" Type="http://schemas.openxmlformats.org/officeDocument/2006/relationships/image" Target="../media/image213.png"/><Relationship Id="rId467" Type="http://schemas.openxmlformats.org/officeDocument/2006/relationships/image" Target="../media/image234.png"/><Relationship Id="rId632" Type="http://schemas.openxmlformats.org/officeDocument/2006/relationships/image" Target="../media/image315.png"/><Relationship Id="rId271" Type="http://schemas.openxmlformats.org/officeDocument/2006/relationships/customXml" Target="../ink/ink136.xml"/><Relationship Id="rId674" Type="http://schemas.openxmlformats.org/officeDocument/2006/relationships/image" Target="../media/image336.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67.png"/><Relationship Id="rId327" Type="http://schemas.openxmlformats.org/officeDocument/2006/relationships/image" Target="../media/image164.png"/><Relationship Id="rId369" Type="http://schemas.openxmlformats.org/officeDocument/2006/relationships/image" Target="../media/image185.png"/><Relationship Id="rId534" Type="http://schemas.openxmlformats.org/officeDocument/2006/relationships/image" Target="../media/image267.png"/><Relationship Id="rId576" Type="http://schemas.openxmlformats.org/officeDocument/2006/relationships/image" Target="../media/image288.png"/><Relationship Id="rId741" Type="http://schemas.openxmlformats.org/officeDocument/2006/relationships/customXml" Target="../ink/ink373.xml"/><Relationship Id="rId173" Type="http://schemas.openxmlformats.org/officeDocument/2006/relationships/image" Target="../media/image88.png"/><Relationship Id="rId229" Type="http://schemas.openxmlformats.org/officeDocument/2006/relationships/customXml" Target="../ink/ink115.xml"/><Relationship Id="rId380" Type="http://schemas.openxmlformats.org/officeDocument/2006/relationships/customXml" Target="../ink/ink191.xml"/><Relationship Id="rId436" Type="http://schemas.openxmlformats.org/officeDocument/2006/relationships/customXml" Target="../ink/ink219.xml"/><Relationship Id="rId601" Type="http://schemas.openxmlformats.org/officeDocument/2006/relationships/image" Target="../media/image300.png"/><Relationship Id="rId643" Type="http://schemas.openxmlformats.org/officeDocument/2006/relationships/customXml" Target="../ink/ink324.xml"/><Relationship Id="rId240" Type="http://schemas.openxmlformats.org/officeDocument/2006/relationships/image" Target="../media/image121.png"/><Relationship Id="rId478" Type="http://schemas.openxmlformats.org/officeDocument/2006/relationships/image" Target="../media/image239.png"/><Relationship Id="rId685" Type="http://schemas.openxmlformats.org/officeDocument/2006/relationships/customXml" Target="../ink/ink345.xml"/><Relationship Id="rId35" Type="http://schemas.openxmlformats.org/officeDocument/2006/relationships/image" Target="../media/image19.png"/><Relationship Id="rId77" Type="http://schemas.openxmlformats.org/officeDocument/2006/relationships/image" Target="../media/image40.png"/><Relationship Id="rId100" Type="http://schemas.openxmlformats.org/officeDocument/2006/relationships/customXml" Target="../ink/ink50.xml"/><Relationship Id="rId282" Type="http://schemas.openxmlformats.org/officeDocument/2006/relationships/image" Target="../media/image142.png"/><Relationship Id="rId338" Type="http://schemas.openxmlformats.org/officeDocument/2006/relationships/customXml" Target="../ink/ink170.xml"/><Relationship Id="rId503" Type="http://schemas.openxmlformats.org/officeDocument/2006/relationships/customXml" Target="../ink/ink253.xml"/><Relationship Id="rId545" Type="http://schemas.openxmlformats.org/officeDocument/2006/relationships/customXml" Target="../ink/ink274.xml"/><Relationship Id="rId587" Type="http://schemas.openxmlformats.org/officeDocument/2006/relationships/customXml" Target="../ink/ink295.xml"/><Relationship Id="rId710" Type="http://schemas.openxmlformats.org/officeDocument/2006/relationships/image" Target="../media/image354.png"/><Relationship Id="rId752" Type="http://schemas.openxmlformats.org/officeDocument/2006/relationships/image" Target="../media/image375.png"/><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196.png"/><Relationship Id="rId405" Type="http://schemas.openxmlformats.org/officeDocument/2006/relationships/image" Target="../media/image203.png"/><Relationship Id="rId447" Type="http://schemas.openxmlformats.org/officeDocument/2006/relationships/image" Target="../media/image224.png"/><Relationship Id="rId612" Type="http://schemas.openxmlformats.org/officeDocument/2006/relationships/customXml" Target="../ink/ink308.xml"/><Relationship Id="rId251" Type="http://schemas.openxmlformats.org/officeDocument/2006/relationships/customXml" Target="../ink/ink126.xml"/><Relationship Id="rId489" Type="http://schemas.openxmlformats.org/officeDocument/2006/relationships/customXml" Target="../ink/ink246.xml"/><Relationship Id="rId654" Type="http://schemas.openxmlformats.org/officeDocument/2006/relationships/image" Target="../media/image326.png"/><Relationship Id="rId696" Type="http://schemas.openxmlformats.org/officeDocument/2006/relationships/image" Target="../media/image347.png"/><Relationship Id="rId46" Type="http://schemas.openxmlformats.org/officeDocument/2006/relationships/customXml" Target="../ink/ink23.xml"/><Relationship Id="rId293" Type="http://schemas.openxmlformats.org/officeDocument/2006/relationships/customXml" Target="../ink/ink147.xml"/><Relationship Id="rId307" Type="http://schemas.openxmlformats.org/officeDocument/2006/relationships/image" Target="../media/image154.png"/><Relationship Id="rId349" Type="http://schemas.openxmlformats.org/officeDocument/2006/relationships/image" Target="../media/image175.png"/><Relationship Id="rId514" Type="http://schemas.openxmlformats.org/officeDocument/2006/relationships/image" Target="../media/image257.png"/><Relationship Id="rId556" Type="http://schemas.openxmlformats.org/officeDocument/2006/relationships/image" Target="../media/image278.png"/><Relationship Id="rId721" Type="http://schemas.openxmlformats.org/officeDocument/2006/relationships/customXml" Target="../ink/ink363.xml"/><Relationship Id="rId763" Type="http://schemas.openxmlformats.org/officeDocument/2006/relationships/customXml" Target="../ink/ink384.xml"/><Relationship Id="rId88" Type="http://schemas.openxmlformats.org/officeDocument/2006/relationships/customXml" Target="../ink/ink44.xml"/><Relationship Id="rId111" Type="http://schemas.openxmlformats.org/officeDocument/2006/relationships/image" Target="../media/image57.png"/><Relationship Id="rId153" Type="http://schemas.openxmlformats.org/officeDocument/2006/relationships/image" Target="../media/image78.png"/><Relationship Id="rId195" Type="http://schemas.openxmlformats.org/officeDocument/2006/relationships/image" Target="../media/image99.png"/><Relationship Id="rId209" Type="http://schemas.openxmlformats.org/officeDocument/2006/relationships/customXml" Target="../ink/ink105.xml"/><Relationship Id="rId360" Type="http://schemas.openxmlformats.org/officeDocument/2006/relationships/customXml" Target="../ink/ink181.xml"/><Relationship Id="rId416" Type="http://schemas.openxmlformats.org/officeDocument/2006/relationships/customXml" Target="../ink/ink209.xml"/><Relationship Id="rId598" Type="http://schemas.openxmlformats.org/officeDocument/2006/relationships/customXml" Target="../ink/ink301.xml"/><Relationship Id="rId220" Type="http://schemas.openxmlformats.org/officeDocument/2006/relationships/image" Target="../media/image111.png"/><Relationship Id="rId458" Type="http://schemas.openxmlformats.org/officeDocument/2006/relationships/customXml" Target="../ink/ink230.xml"/><Relationship Id="rId623" Type="http://schemas.openxmlformats.org/officeDocument/2006/relationships/customXml" Target="../ink/ink314.xml"/><Relationship Id="rId665" Type="http://schemas.openxmlformats.org/officeDocument/2006/relationships/customXml" Target="../ink/ink335.xml"/><Relationship Id="rId15" Type="http://schemas.openxmlformats.org/officeDocument/2006/relationships/image" Target="../media/image9.png"/><Relationship Id="rId57" Type="http://schemas.openxmlformats.org/officeDocument/2006/relationships/image" Target="../media/image30.png"/><Relationship Id="rId262" Type="http://schemas.openxmlformats.org/officeDocument/2006/relationships/image" Target="../media/image132.png"/><Relationship Id="rId318" Type="http://schemas.openxmlformats.org/officeDocument/2006/relationships/customXml" Target="../ink/ink160.xml"/><Relationship Id="rId525" Type="http://schemas.openxmlformats.org/officeDocument/2006/relationships/customXml" Target="../ink/ink264.xml"/><Relationship Id="rId567" Type="http://schemas.openxmlformats.org/officeDocument/2006/relationships/customXml" Target="../ink/ink285.xml"/><Relationship Id="rId732" Type="http://schemas.openxmlformats.org/officeDocument/2006/relationships/image" Target="../media/image365.png"/><Relationship Id="rId99" Type="http://schemas.openxmlformats.org/officeDocument/2006/relationships/image" Target="../media/image51.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86.png"/><Relationship Id="rId774" Type="http://schemas.openxmlformats.org/officeDocument/2006/relationships/image" Target="../media/image386.png"/><Relationship Id="rId427" Type="http://schemas.openxmlformats.org/officeDocument/2006/relationships/image" Target="../media/image214.png"/><Relationship Id="rId469" Type="http://schemas.openxmlformats.org/officeDocument/2006/relationships/image" Target="../media/image235.png"/><Relationship Id="rId634" Type="http://schemas.openxmlformats.org/officeDocument/2006/relationships/image" Target="../media/image316.png"/><Relationship Id="rId676" Type="http://schemas.openxmlformats.org/officeDocument/2006/relationships/image" Target="../media/image337.png"/><Relationship Id="rId26" Type="http://schemas.openxmlformats.org/officeDocument/2006/relationships/customXml" Target="../ink/ink13.xml"/><Relationship Id="rId231" Type="http://schemas.openxmlformats.org/officeDocument/2006/relationships/customXml" Target="../ink/ink116.xml"/><Relationship Id="rId273" Type="http://schemas.openxmlformats.org/officeDocument/2006/relationships/customXml" Target="../ink/ink137.xml"/><Relationship Id="rId329" Type="http://schemas.openxmlformats.org/officeDocument/2006/relationships/image" Target="../media/image165.png"/><Relationship Id="rId480" Type="http://schemas.openxmlformats.org/officeDocument/2006/relationships/image" Target="../media/image240.png"/><Relationship Id="rId536" Type="http://schemas.openxmlformats.org/officeDocument/2006/relationships/image" Target="../media/image268.png"/><Relationship Id="rId701" Type="http://schemas.openxmlformats.org/officeDocument/2006/relationships/customXml" Target="../ink/ink353.xml"/><Relationship Id="rId68" Type="http://schemas.openxmlformats.org/officeDocument/2006/relationships/customXml" Target="../ink/ink34.xml"/><Relationship Id="rId133" Type="http://schemas.openxmlformats.org/officeDocument/2006/relationships/image" Target="../media/image68.png"/><Relationship Id="rId175" Type="http://schemas.openxmlformats.org/officeDocument/2006/relationships/image" Target="../media/image89.png"/><Relationship Id="rId340" Type="http://schemas.openxmlformats.org/officeDocument/2006/relationships/customXml" Target="../ink/ink171.xml"/><Relationship Id="rId578" Type="http://schemas.openxmlformats.org/officeDocument/2006/relationships/image" Target="../media/image289.png"/><Relationship Id="rId743" Type="http://schemas.openxmlformats.org/officeDocument/2006/relationships/customXml" Target="../ink/ink374.xml"/><Relationship Id="rId200" Type="http://schemas.openxmlformats.org/officeDocument/2006/relationships/customXml" Target="../ink/ink100.xml"/><Relationship Id="rId382" Type="http://schemas.openxmlformats.org/officeDocument/2006/relationships/customXml" Target="../ink/ink192.xml"/><Relationship Id="rId438" Type="http://schemas.openxmlformats.org/officeDocument/2006/relationships/customXml" Target="../ink/ink220.xml"/><Relationship Id="rId603" Type="http://schemas.openxmlformats.org/officeDocument/2006/relationships/image" Target="../media/image301.png"/><Relationship Id="rId645" Type="http://schemas.openxmlformats.org/officeDocument/2006/relationships/customXml" Target="../ink/ink325.xml"/><Relationship Id="rId687" Type="http://schemas.openxmlformats.org/officeDocument/2006/relationships/customXml" Target="../ink/ink346.xml"/><Relationship Id="rId242" Type="http://schemas.openxmlformats.org/officeDocument/2006/relationships/image" Target="../media/image122.png"/><Relationship Id="rId284" Type="http://schemas.openxmlformats.org/officeDocument/2006/relationships/image" Target="../media/image143.png"/><Relationship Id="rId491" Type="http://schemas.openxmlformats.org/officeDocument/2006/relationships/customXml" Target="../ink/ink247.xml"/><Relationship Id="rId505" Type="http://schemas.openxmlformats.org/officeDocument/2006/relationships/customXml" Target="../ink/ink254.xml"/><Relationship Id="rId712" Type="http://schemas.openxmlformats.org/officeDocument/2006/relationships/image" Target="../media/image355.png"/><Relationship Id="rId37" Type="http://schemas.openxmlformats.org/officeDocument/2006/relationships/image" Target="../media/image20.png"/><Relationship Id="rId79" Type="http://schemas.openxmlformats.org/officeDocument/2006/relationships/image" Target="../media/image41.png"/><Relationship Id="rId102" Type="http://schemas.openxmlformats.org/officeDocument/2006/relationships/customXml" Target="../ink/ink51.xml"/><Relationship Id="rId144" Type="http://schemas.openxmlformats.org/officeDocument/2006/relationships/customXml" Target="../ink/ink72.xml"/><Relationship Id="rId547" Type="http://schemas.openxmlformats.org/officeDocument/2006/relationships/customXml" Target="../ink/ink275.xml"/><Relationship Id="rId589" Type="http://schemas.openxmlformats.org/officeDocument/2006/relationships/customXml" Target="../ink/ink296.xml"/><Relationship Id="rId754" Type="http://schemas.openxmlformats.org/officeDocument/2006/relationships/image" Target="../media/image376.png"/><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176.png"/><Relationship Id="rId393" Type="http://schemas.openxmlformats.org/officeDocument/2006/relationships/image" Target="../media/image197.png"/><Relationship Id="rId407" Type="http://schemas.openxmlformats.org/officeDocument/2006/relationships/image" Target="../media/image204.png"/><Relationship Id="rId449" Type="http://schemas.openxmlformats.org/officeDocument/2006/relationships/image" Target="../media/image225.png"/><Relationship Id="rId614" Type="http://schemas.openxmlformats.org/officeDocument/2006/relationships/customXml" Target="../ink/ink309.xml"/><Relationship Id="rId656" Type="http://schemas.openxmlformats.org/officeDocument/2006/relationships/image" Target="../media/image327.png"/><Relationship Id="rId211" Type="http://schemas.openxmlformats.org/officeDocument/2006/relationships/customXml" Target="../ink/ink106.xml"/><Relationship Id="rId253" Type="http://schemas.openxmlformats.org/officeDocument/2006/relationships/customXml" Target="../ink/ink127.xml"/><Relationship Id="rId295" Type="http://schemas.openxmlformats.org/officeDocument/2006/relationships/customXml" Target="../ink/ink148.xml"/><Relationship Id="rId309" Type="http://schemas.openxmlformats.org/officeDocument/2006/relationships/image" Target="../media/image155.png"/><Relationship Id="rId460" Type="http://schemas.openxmlformats.org/officeDocument/2006/relationships/customXml" Target="../ink/ink231.xml"/><Relationship Id="rId516" Type="http://schemas.openxmlformats.org/officeDocument/2006/relationships/image" Target="../media/image258.png"/><Relationship Id="rId698" Type="http://schemas.openxmlformats.org/officeDocument/2006/relationships/image" Target="../media/image348.png"/><Relationship Id="rId48" Type="http://schemas.openxmlformats.org/officeDocument/2006/relationships/customXml" Target="../ink/ink24.xml"/><Relationship Id="rId113" Type="http://schemas.openxmlformats.org/officeDocument/2006/relationships/image" Target="../media/image58.png"/><Relationship Id="rId320" Type="http://schemas.openxmlformats.org/officeDocument/2006/relationships/customXml" Target="../ink/ink161.xml"/><Relationship Id="rId558" Type="http://schemas.openxmlformats.org/officeDocument/2006/relationships/image" Target="../media/image279.png"/><Relationship Id="rId723" Type="http://schemas.openxmlformats.org/officeDocument/2006/relationships/customXml" Target="../ink/ink364.xml"/><Relationship Id="rId765" Type="http://schemas.openxmlformats.org/officeDocument/2006/relationships/customXml" Target="../ink/ink385.xml"/><Relationship Id="rId155" Type="http://schemas.openxmlformats.org/officeDocument/2006/relationships/image" Target="../media/image79.png"/><Relationship Id="rId197" Type="http://schemas.openxmlformats.org/officeDocument/2006/relationships/image" Target="../media/image100.png"/><Relationship Id="rId362" Type="http://schemas.openxmlformats.org/officeDocument/2006/relationships/customXml" Target="../ink/ink182.xml"/><Relationship Id="rId418" Type="http://schemas.openxmlformats.org/officeDocument/2006/relationships/customXml" Target="../ink/ink210.xml"/><Relationship Id="rId625" Type="http://schemas.openxmlformats.org/officeDocument/2006/relationships/customXml" Target="../ink/ink315.xml"/><Relationship Id="rId222" Type="http://schemas.openxmlformats.org/officeDocument/2006/relationships/image" Target="../media/image112.png"/><Relationship Id="rId264" Type="http://schemas.openxmlformats.org/officeDocument/2006/relationships/image" Target="../media/image133.png"/><Relationship Id="rId471" Type="http://schemas.openxmlformats.org/officeDocument/2006/relationships/image" Target="../media/image236.png"/><Relationship Id="rId667" Type="http://schemas.openxmlformats.org/officeDocument/2006/relationships/customXml" Target="../ink/ink336.xml"/><Relationship Id="rId17" Type="http://schemas.openxmlformats.org/officeDocument/2006/relationships/image" Target="../media/image10.png"/><Relationship Id="rId59" Type="http://schemas.openxmlformats.org/officeDocument/2006/relationships/image" Target="../media/image31.png"/><Relationship Id="rId124" Type="http://schemas.openxmlformats.org/officeDocument/2006/relationships/customXml" Target="../ink/ink62.xml"/><Relationship Id="rId527" Type="http://schemas.openxmlformats.org/officeDocument/2006/relationships/customXml" Target="../ink/ink265.xml"/><Relationship Id="rId569" Type="http://schemas.openxmlformats.org/officeDocument/2006/relationships/customXml" Target="../ink/ink286.xml"/><Relationship Id="rId734" Type="http://schemas.openxmlformats.org/officeDocument/2006/relationships/image" Target="../media/image366.png"/><Relationship Id="rId776" Type="http://schemas.openxmlformats.org/officeDocument/2006/relationships/image" Target="../media/image387.png"/><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66.png"/><Relationship Id="rId373" Type="http://schemas.openxmlformats.org/officeDocument/2006/relationships/image" Target="../media/image187.png"/><Relationship Id="rId429" Type="http://schemas.openxmlformats.org/officeDocument/2006/relationships/image" Target="../media/image215.png"/><Relationship Id="rId580" Type="http://schemas.openxmlformats.org/officeDocument/2006/relationships/image" Target="../media/image290.png"/><Relationship Id="rId636" Type="http://schemas.openxmlformats.org/officeDocument/2006/relationships/image" Target="../media/image317.png"/><Relationship Id="rId1" Type="http://schemas.openxmlformats.org/officeDocument/2006/relationships/slideLayout" Target="../slideLayouts/slideLayout7.xml"/><Relationship Id="rId233" Type="http://schemas.openxmlformats.org/officeDocument/2006/relationships/customXml" Target="../ink/ink117.xml"/><Relationship Id="rId440" Type="http://schemas.openxmlformats.org/officeDocument/2006/relationships/customXml" Target="../ink/ink221.xml"/><Relationship Id="rId678" Type="http://schemas.openxmlformats.org/officeDocument/2006/relationships/image" Target="../media/image338.png"/><Relationship Id="rId28" Type="http://schemas.openxmlformats.org/officeDocument/2006/relationships/customXml" Target="../ink/ink14.xml"/><Relationship Id="rId275" Type="http://schemas.openxmlformats.org/officeDocument/2006/relationships/customXml" Target="../ink/ink138.xml"/><Relationship Id="rId300" Type="http://schemas.openxmlformats.org/officeDocument/2006/relationships/image" Target="../media/image151.png"/><Relationship Id="rId482" Type="http://schemas.openxmlformats.org/officeDocument/2006/relationships/image" Target="../media/image241.png"/><Relationship Id="rId538" Type="http://schemas.openxmlformats.org/officeDocument/2006/relationships/image" Target="../media/image269.png"/><Relationship Id="rId703" Type="http://schemas.openxmlformats.org/officeDocument/2006/relationships/customXml" Target="../ink/ink354.xml"/><Relationship Id="rId745" Type="http://schemas.openxmlformats.org/officeDocument/2006/relationships/customXml" Target="../ink/ink375.xml"/><Relationship Id="rId81" Type="http://schemas.openxmlformats.org/officeDocument/2006/relationships/image" Target="../media/image42.png"/><Relationship Id="rId135" Type="http://schemas.openxmlformats.org/officeDocument/2006/relationships/image" Target="../media/image69.png"/><Relationship Id="rId177" Type="http://schemas.openxmlformats.org/officeDocument/2006/relationships/image" Target="../media/image90.png"/><Relationship Id="rId342" Type="http://schemas.openxmlformats.org/officeDocument/2006/relationships/customXml" Target="../ink/ink172.xml"/><Relationship Id="rId384" Type="http://schemas.openxmlformats.org/officeDocument/2006/relationships/customXml" Target="../ink/ink193.xml"/><Relationship Id="rId591" Type="http://schemas.openxmlformats.org/officeDocument/2006/relationships/image" Target="../media/image295.png"/><Relationship Id="rId605" Type="http://schemas.openxmlformats.org/officeDocument/2006/relationships/image" Target="../media/image302.png"/><Relationship Id="rId202" Type="http://schemas.openxmlformats.org/officeDocument/2006/relationships/customXml" Target="../ink/ink101.xml"/><Relationship Id="rId244" Type="http://schemas.openxmlformats.org/officeDocument/2006/relationships/image" Target="../media/image123.png"/><Relationship Id="rId647" Type="http://schemas.openxmlformats.org/officeDocument/2006/relationships/customXml" Target="../ink/ink326.xml"/><Relationship Id="rId689" Type="http://schemas.openxmlformats.org/officeDocument/2006/relationships/customXml" Target="../ink/ink347.xml"/><Relationship Id="rId39" Type="http://schemas.openxmlformats.org/officeDocument/2006/relationships/image" Target="../media/image21.png"/><Relationship Id="rId286" Type="http://schemas.openxmlformats.org/officeDocument/2006/relationships/image" Target="../media/image144.png"/><Relationship Id="rId451" Type="http://schemas.openxmlformats.org/officeDocument/2006/relationships/image" Target="../media/image226.png"/><Relationship Id="rId493" Type="http://schemas.openxmlformats.org/officeDocument/2006/relationships/customXml" Target="../ink/ink248.xml"/><Relationship Id="rId507" Type="http://schemas.openxmlformats.org/officeDocument/2006/relationships/customXml" Target="../ink/ink255.xml"/><Relationship Id="rId549" Type="http://schemas.openxmlformats.org/officeDocument/2006/relationships/customXml" Target="../ink/ink276.xml"/><Relationship Id="rId714" Type="http://schemas.openxmlformats.org/officeDocument/2006/relationships/image" Target="../media/image356.png"/><Relationship Id="rId756" Type="http://schemas.openxmlformats.org/officeDocument/2006/relationships/image" Target="../media/image377.png"/><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customXml" Target="../ink/ink73.xml"/><Relationship Id="rId188" Type="http://schemas.openxmlformats.org/officeDocument/2006/relationships/customXml" Target="../ink/ink94.xml"/><Relationship Id="rId311" Type="http://schemas.openxmlformats.org/officeDocument/2006/relationships/image" Target="../media/image156.png"/><Relationship Id="rId353" Type="http://schemas.openxmlformats.org/officeDocument/2006/relationships/image" Target="../media/image177.png"/><Relationship Id="rId395" Type="http://schemas.openxmlformats.org/officeDocument/2006/relationships/image" Target="../media/image198.png"/><Relationship Id="rId409" Type="http://schemas.openxmlformats.org/officeDocument/2006/relationships/image" Target="../media/image205.png"/><Relationship Id="rId560" Type="http://schemas.openxmlformats.org/officeDocument/2006/relationships/image" Target="../media/image280.png"/><Relationship Id="rId92" Type="http://schemas.openxmlformats.org/officeDocument/2006/relationships/customXml" Target="../ink/ink46.xml"/><Relationship Id="rId213" Type="http://schemas.openxmlformats.org/officeDocument/2006/relationships/customXml" Target="../ink/ink107.xml"/><Relationship Id="rId420" Type="http://schemas.openxmlformats.org/officeDocument/2006/relationships/customXml" Target="../ink/ink211.xml"/><Relationship Id="rId616" Type="http://schemas.openxmlformats.org/officeDocument/2006/relationships/customXml" Target="../ink/ink310.xml"/><Relationship Id="rId658" Type="http://schemas.openxmlformats.org/officeDocument/2006/relationships/image" Target="../media/image328.png"/><Relationship Id="rId255" Type="http://schemas.openxmlformats.org/officeDocument/2006/relationships/customXml" Target="../ink/ink128.xml"/><Relationship Id="rId297" Type="http://schemas.openxmlformats.org/officeDocument/2006/relationships/customXml" Target="../ink/ink149.xml"/><Relationship Id="rId462" Type="http://schemas.openxmlformats.org/officeDocument/2006/relationships/customXml" Target="../ink/ink232.xml"/><Relationship Id="rId518" Type="http://schemas.openxmlformats.org/officeDocument/2006/relationships/image" Target="../media/image259.png"/><Relationship Id="rId725" Type="http://schemas.openxmlformats.org/officeDocument/2006/relationships/customXml" Target="../ink/ink365.xml"/><Relationship Id="rId115" Type="http://schemas.openxmlformats.org/officeDocument/2006/relationships/image" Target="../media/image59.png"/><Relationship Id="rId157" Type="http://schemas.openxmlformats.org/officeDocument/2006/relationships/image" Target="../media/image80.png"/><Relationship Id="rId322" Type="http://schemas.openxmlformats.org/officeDocument/2006/relationships/customXml" Target="../ink/ink162.xml"/><Relationship Id="rId364" Type="http://schemas.openxmlformats.org/officeDocument/2006/relationships/customXml" Target="../ink/ink183.xml"/><Relationship Id="rId767" Type="http://schemas.openxmlformats.org/officeDocument/2006/relationships/customXml" Target="../ink/ink386.xml"/><Relationship Id="rId61" Type="http://schemas.openxmlformats.org/officeDocument/2006/relationships/image" Target="../media/image32.png"/><Relationship Id="rId199" Type="http://schemas.openxmlformats.org/officeDocument/2006/relationships/image" Target="../media/image101.png"/><Relationship Id="rId571" Type="http://schemas.openxmlformats.org/officeDocument/2006/relationships/customXml" Target="../ink/ink287.xml"/><Relationship Id="rId627" Type="http://schemas.openxmlformats.org/officeDocument/2006/relationships/customXml" Target="../ink/ink316.xml"/><Relationship Id="rId669" Type="http://schemas.openxmlformats.org/officeDocument/2006/relationships/customXml" Target="../ink/ink337.xml"/><Relationship Id="rId19" Type="http://schemas.openxmlformats.org/officeDocument/2006/relationships/image" Target="../media/image11.png"/><Relationship Id="rId224" Type="http://schemas.openxmlformats.org/officeDocument/2006/relationships/image" Target="../media/image113.png"/><Relationship Id="rId266" Type="http://schemas.openxmlformats.org/officeDocument/2006/relationships/image" Target="../media/image134.png"/><Relationship Id="rId431" Type="http://schemas.openxmlformats.org/officeDocument/2006/relationships/image" Target="../media/image216.png"/><Relationship Id="rId473" Type="http://schemas.openxmlformats.org/officeDocument/2006/relationships/customXml" Target="../ink/ink238.xml"/><Relationship Id="rId529" Type="http://schemas.openxmlformats.org/officeDocument/2006/relationships/customXml" Target="../ink/ink266.xml"/><Relationship Id="rId680" Type="http://schemas.openxmlformats.org/officeDocument/2006/relationships/image" Target="../media/image339.png"/><Relationship Id="rId736" Type="http://schemas.openxmlformats.org/officeDocument/2006/relationships/image" Target="../media/image367.png"/><Relationship Id="rId30" Type="http://schemas.openxmlformats.org/officeDocument/2006/relationships/customXml" Target="../ink/ink15.xml"/><Relationship Id="rId126" Type="http://schemas.openxmlformats.org/officeDocument/2006/relationships/customXml" Target="../ink/ink63.xml"/><Relationship Id="rId168" Type="http://schemas.openxmlformats.org/officeDocument/2006/relationships/customXml" Target="../ink/ink84.xml"/><Relationship Id="rId333" Type="http://schemas.openxmlformats.org/officeDocument/2006/relationships/image" Target="../media/image167.png"/><Relationship Id="rId540" Type="http://schemas.openxmlformats.org/officeDocument/2006/relationships/image" Target="../media/image270.png"/><Relationship Id="rId72" Type="http://schemas.openxmlformats.org/officeDocument/2006/relationships/customXml" Target="../ink/ink36.xml"/><Relationship Id="rId375" Type="http://schemas.openxmlformats.org/officeDocument/2006/relationships/image" Target="../media/image188.png"/><Relationship Id="rId582" Type="http://schemas.openxmlformats.org/officeDocument/2006/relationships/image" Target="../media/image291.png"/><Relationship Id="rId638" Type="http://schemas.openxmlformats.org/officeDocument/2006/relationships/image" Target="../media/image318.png"/><Relationship Id="rId3" Type="http://schemas.openxmlformats.org/officeDocument/2006/relationships/image" Target="../media/image1.png"/><Relationship Id="rId235" Type="http://schemas.openxmlformats.org/officeDocument/2006/relationships/customXml" Target="../ink/ink118.xml"/><Relationship Id="rId277" Type="http://schemas.openxmlformats.org/officeDocument/2006/relationships/customXml" Target="../ink/ink139.xml"/><Relationship Id="rId400" Type="http://schemas.openxmlformats.org/officeDocument/2006/relationships/customXml" Target="../ink/ink201.xml"/><Relationship Id="rId442" Type="http://schemas.openxmlformats.org/officeDocument/2006/relationships/customXml" Target="../ink/ink222.xml"/><Relationship Id="rId484" Type="http://schemas.openxmlformats.org/officeDocument/2006/relationships/image" Target="../media/image242.png"/><Relationship Id="rId705" Type="http://schemas.openxmlformats.org/officeDocument/2006/relationships/customXml" Target="../ink/ink355.xml"/><Relationship Id="rId137" Type="http://schemas.openxmlformats.org/officeDocument/2006/relationships/image" Target="../media/image70.png"/><Relationship Id="rId302" Type="http://schemas.openxmlformats.org/officeDocument/2006/relationships/image" Target="../media/image152.png"/><Relationship Id="rId344" Type="http://schemas.openxmlformats.org/officeDocument/2006/relationships/customXml" Target="../ink/ink173.xml"/><Relationship Id="rId691" Type="http://schemas.openxmlformats.org/officeDocument/2006/relationships/customXml" Target="../ink/ink348.xml"/><Relationship Id="rId747" Type="http://schemas.openxmlformats.org/officeDocument/2006/relationships/customXml" Target="../ink/ink376.xml"/><Relationship Id="rId41" Type="http://schemas.openxmlformats.org/officeDocument/2006/relationships/image" Target="../media/image22.png"/><Relationship Id="rId83" Type="http://schemas.openxmlformats.org/officeDocument/2006/relationships/image" Target="../media/image43.png"/><Relationship Id="rId179" Type="http://schemas.openxmlformats.org/officeDocument/2006/relationships/image" Target="../media/image91.png"/><Relationship Id="rId386" Type="http://schemas.openxmlformats.org/officeDocument/2006/relationships/customXml" Target="../ink/ink194.xml"/><Relationship Id="rId551" Type="http://schemas.openxmlformats.org/officeDocument/2006/relationships/customXml" Target="../ink/ink277.xml"/><Relationship Id="rId593" Type="http://schemas.openxmlformats.org/officeDocument/2006/relationships/image" Target="../media/image296.png"/><Relationship Id="rId607" Type="http://schemas.openxmlformats.org/officeDocument/2006/relationships/image" Target="../media/image303.png"/><Relationship Id="rId649" Type="http://schemas.openxmlformats.org/officeDocument/2006/relationships/customXml" Target="../ink/ink327.xml"/><Relationship Id="rId190" Type="http://schemas.openxmlformats.org/officeDocument/2006/relationships/customXml" Target="../ink/ink95.xml"/><Relationship Id="rId204" Type="http://schemas.openxmlformats.org/officeDocument/2006/relationships/image" Target="../media/image103.png"/><Relationship Id="rId246" Type="http://schemas.openxmlformats.org/officeDocument/2006/relationships/image" Target="../media/image124.png"/><Relationship Id="rId288" Type="http://schemas.openxmlformats.org/officeDocument/2006/relationships/image" Target="../media/image145.png"/><Relationship Id="rId411" Type="http://schemas.openxmlformats.org/officeDocument/2006/relationships/image" Target="../media/image206.png"/><Relationship Id="rId453" Type="http://schemas.openxmlformats.org/officeDocument/2006/relationships/image" Target="../media/image227.png"/><Relationship Id="rId509" Type="http://schemas.openxmlformats.org/officeDocument/2006/relationships/customXml" Target="../ink/ink256.xml"/><Relationship Id="rId660" Type="http://schemas.openxmlformats.org/officeDocument/2006/relationships/image" Target="../media/image329.png"/><Relationship Id="rId106" Type="http://schemas.openxmlformats.org/officeDocument/2006/relationships/customXml" Target="../ink/ink53.xml"/><Relationship Id="rId313" Type="http://schemas.openxmlformats.org/officeDocument/2006/relationships/image" Target="../media/image157.png"/><Relationship Id="rId495" Type="http://schemas.openxmlformats.org/officeDocument/2006/relationships/customXml" Target="../ink/ink249.xml"/><Relationship Id="rId716" Type="http://schemas.openxmlformats.org/officeDocument/2006/relationships/image" Target="../media/image357.png"/><Relationship Id="rId758" Type="http://schemas.openxmlformats.org/officeDocument/2006/relationships/image" Target="../media/image378.png"/><Relationship Id="rId10" Type="http://schemas.openxmlformats.org/officeDocument/2006/relationships/customXml" Target="../ink/ink5.xml"/><Relationship Id="rId52" Type="http://schemas.openxmlformats.org/officeDocument/2006/relationships/customXml" Target="../ink/ink26.xml"/><Relationship Id="rId94" Type="http://schemas.openxmlformats.org/officeDocument/2006/relationships/customXml" Target="../ink/ink47.xml"/><Relationship Id="rId148" Type="http://schemas.openxmlformats.org/officeDocument/2006/relationships/customXml" Target="../ink/ink74.xml"/><Relationship Id="rId355" Type="http://schemas.openxmlformats.org/officeDocument/2006/relationships/image" Target="../media/image178.png"/><Relationship Id="rId397" Type="http://schemas.openxmlformats.org/officeDocument/2006/relationships/image" Target="../media/image199.png"/><Relationship Id="rId520" Type="http://schemas.openxmlformats.org/officeDocument/2006/relationships/image" Target="../media/image260.png"/><Relationship Id="rId562" Type="http://schemas.openxmlformats.org/officeDocument/2006/relationships/image" Target="../media/image281.png"/><Relationship Id="rId618" Type="http://schemas.openxmlformats.org/officeDocument/2006/relationships/customXml" Target="../ink/ink311.xml"/><Relationship Id="rId215" Type="http://schemas.openxmlformats.org/officeDocument/2006/relationships/customXml" Target="../ink/ink108.xml"/><Relationship Id="rId257" Type="http://schemas.openxmlformats.org/officeDocument/2006/relationships/customXml" Target="../ink/ink129.xml"/><Relationship Id="rId422" Type="http://schemas.openxmlformats.org/officeDocument/2006/relationships/customXml" Target="../ink/ink212.xml"/><Relationship Id="rId464" Type="http://schemas.openxmlformats.org/officeDocument/2006/relationships/customXml" Target="../ink/ink233.xml"/><Relationship Id="rId299" Type="http://schemas.openxmlformats.org/officeDocument/2006/relationships/customXml" Target="../ink/ink150.xml"/><Relationship Id="rId727" Type="http://schemas.openxmlformats.org/officeDocument/2006/relationships/customXml" Target="../ink/ink366.xml"/><Relationship Id="rId63" Type="http://schemas.openxmlformats.org/officeDocument/2006/relationships/image" Target="../media/image33.png"/><Relationship Id="rId159" Type="http://schemas.openxmlformats.org/officeDocument/2006/relationships/image" Target="../media/image81.png"/><Relationship Id="rId366" Type="http://schemas.openxmlformats.org/officeDocument/2006/relationships/customXml" Target="../ink/ink184.xml"/><Relationship Id="rId573" Type="http://schemas.openxmlformats.org/officeDocument/2006/relationships/customXml" Target="../ink/ink288.xml"/><Relationship Id="rId226" Type="http://schemas.openxmlformats.org/officeDocument/2006/relationships/image" Target="../media/image114.png"/><Relationship Id="rId433" Type="http://schemas.openxmlformats.org/officeDocument/2006/relationships/image" Target="../media/image217.png"/><Relationship Id="rId640" Type="http://schemas.openxmlformats.org/officeDocument/2006/relationships/image" Target="../media/image319.png"/><Relationship Id="rId738" Type="http://schemas.openxmlformats.org/officeDocument/2006/relationships/image" Target="../media/image368.png"/><Relationship Id="rId74" Type="http://schemas.openxmlformats.org/officeDocument/2006/relationships/customXml" Target="../ink/ink37.xml"/><Relationship Id="rId377" Type="http://schemas.openxmlformats.org/officeDocument/2006/relationships/image" Target="../media/image189.png"/><Relationship Id="rId500" Type="http://schemas.openxmlformats.org/officeDocument/2006/relationships/image" Target="../media/image250.png"/><Relationship Id="rId584" Type="http://schemas.openxmlformats.org/officeDocument/2006/relationships/image" Target="../media/image292.png"/><Relationship Id="rId5" Type="http://schemas.openxmlformats.org/officeDocument/2006/relationships/image" Target="../media/image4.png"/><Relationship Id="rId237" Type="http://schemas.openxmlformats.org/officeDocument/2006/relationships/customXml" Target="../ink/ink119.xml"/><Relationship Id="rId444" Type="http://schemas.openxmlformats.org/officeDocument/2006/relationships/customXml" Target="../ink/ink223.xml"/><Relationship Id="rId651" Type="http://schemas.openxmlformats.org/officeDocument/2006/relationships/customXml" Target="../ink/ink328.xml"/><Relationship Id="rId749" Type="http://schemas.openxmlformats.org/officeDocument/2006/relationships/customXml" Target="../ink/ink377.xml"/><Relationship Id="rId290" Type="http://schemas.openxmlformats.org/officeDocument/2006/relationships/image" Target="../media/image146.png"/><Relationship Id="rId304" Type="http://schemas.openxmlformats.org/officeDocument/2006/relationships/image" Target="../media/image153.png"/><Relationship Id="rId388" Type="http://schemas.openxmlformats.org/officeDocument/2006/relationships/customXml" Target="../ink/ink195.xml"/><Relationship Id="rId511" Type="http://schemas.openxmlformats.org/officeDocument/2006/relationships/customXml" Target="../ink/ink257.xml"/><Relationship Id="rId609" Type="http://schemas.openxmlformats.org/officeDocument/2006/relationships/image" Target="../media/image304.png"/><Relationship Id="rId85" Type="http://schemas.openxmlformats.org/officeDocument/2006/relationships/image" Target="../media/image44.png"/><Relationship Id="rId150" Type="http://schemas.openxmlformats.org/officeDocument/2006/relationships/customXml" Target="../ink/ink75.xml"/><Relationship Id="rId595" Type="http://schemas.openxmlformats.org/officeDocument/2006/relationships/image" Target="../media/image297.png"/><Relationship Id="rId248" Type="http://schemas.openxmlformats.org/officeDocument/2006/relationships/image" Target="../media/image125.png"/><Relationship Id="rId455" Type="http://schemas.openxmlformats.org/officeDocument/2006/relationships/image" Target="../media/image228.png"/><Relationship Id="rId662" Type="http://schemas.openxmlformats.org/officeDocument/2006/relationships/image" Target="../media/image330.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58.png"/><Relationship Id="rId522" Type="http://schemas.openxmlformats.org/officeDocument/2006/relationships/image" Target="../media/image261.png"/><Relationship Id="rId96" Type="http://schemas.openxmlformats.org/officeDocument/2006/relationships/customXml" Target="../ink/ink48.xml"/><Relationship Id="rId161" Type="http://schemas.openxmlformats.org/officeDocument/2006/relationships/image" Target="../media/image82.png"/><Relationship Id="rId399" Type="http://schemas.openxmlformats.org/officeDocument/2006/relationships/image" Target="../media/image200.png"/><Relationship Id="rId259" Type="http://schemas.openxmlformats.org/officeDocument/2006/relationships/customXml" Target="../ink/ink130.xml"/><Relationship Id="rId466" Type="http://schemas.openxmlformats.org/officeDocument/2006/relationships/customXml" Target="../ink/ink234.xml"/><Relationship Id="rId673" Type="http://schemas.openxmlformats.org/officeDocument/2006/relationships/customXml" Target="../ink/ink339.xml"/><Relationship Id="rId23" Type="http://schemas.openxmlformats.org/officeDocument/2006/relationships/image" Target="../media/image13.png"/><Relationship Id="rId119" Type="http://schemas.openxmlformats.org/officeDocument/2006/relationships/image" Target="../media/image61.png"/><Relationship Id="rId326" Type="http://schemas.openxmlformats.org/officeDocument/2006/relationships/customXml" Target="../ink/ink164.xml"/><Relationship Id="rId533" Type="http://schemas.openxmlformats.org/officeDocument/2006/relationships/customXml" Target="../ink/ink268.xml"/><Relationship Id="rId740" Type="http://schemas.openxmlformats.org/officeDocument/2006/relationships/image" Target="../media/image369.png"/><Relationship Id="rId172" Type="http://schemas.openxmlformats.org/officeDocument/2006/relationships/customXml" Target="../ink/ink86.xml"/><Relationship Id="rId477" Type="http://schemas.openxmlformats.org/officeDocument/2006/relationships/customXml" Target="../ink/ink240.xml"/><Relationship Id="rId600" Type="http://schemas.openxmlformats.org/officeDocument/2006/relationships/customXml" Target="../ink/ink302.xml"/><Relationship Id="rId684" Type="http://schemas.openxmlformats.org/officeDocument/2006/relationships/image" Target="../media/image341.png"/><Relationship Id="rId337" Type="http://schemas.openxmlformats.org/officeDocument/2006/relationships/image" Target="../media/image169.png"/><Relationship Id="rId34" Type="http://schemas.openxmlformats.org/officeDocument/2006/relationships/customXml" Target="../ink/ink17.xml"/><Relationship Id="rId544" Type="http://schemas.openxmlformats.org/officeDocument/2006/relationships/image" Target="../media/image272.png"/><Relationship Id="rId751" Type="http://schemas.openxmlformats.org/officeDocument/2006/relationships/customXml" Target="../ink/ink378.xml"/><Relationship Id="rId183" Type="http://schemas.openxmlformats.org/officeDocument/2006/relationships/image" Target="../media/image93.png"/><Relationship Id="rId390" Type="http://schemas.openxmlformats.org/officeDocument/2006/relationships/customXml" Target="../ink/ink196.xml"/><Relationship Id="rId404" Type="http://schemas.openxmlformats.org/officeDocument/2006/relationships/customXml" Target="../ink/ink203.xml"/><Relationship Id="rId611" Type="http://schemas.openxmlformats.org/officeDocument/2006/relationships/image" Target="../media/image305.png"/><Relationship Id="rId250" Type="http://schemas.openxmlformats.org/officeDocument/2006/relationships/image" Target="../media/image126.png"/><Relationship Id="rId488" Type="http://schemas.openxmlformats.org/officeDocument/2006/relationships/image" Target="../media/image244.png"/><Relationship Id="rId695" Type="http://schemas.openxmlformats.org/officeDocument/2006/relationships/customXml" Target="../ink/ink350.xml"/><Relationship Id="rId709" Type="http://schemas.openxmlformats.org/officeDocument/2006/relationships/customXml" Target="../ink/ink357.xml"/><Relationship Id="rId45" Type="http://schemas.openxmlformats.org/officeDocument/2006/relationships/image" Target="../media/image24.png"/><Relationship Id="rId110" Type="http://schemas.openxmlformats.org/officeDocument/2006/relationships/customXml" Target="../ink/ink55.xml"/><Relationship Id="rId348" Type="http://schemas.openxmlformats.org/officeDocument/2006/relationships/customXml" Target="../ink/ink175.xml"/><Relationship Id="rId555" Type="http://schemas.openxmlformats.org/officeDocument/2006/relationships/customXml" Target="../ink/ink279.xml"/><Relationship Id="rId762" Type="http://schemas.openxmlformats.org/officeDocument/2006/relationships/image" Target="../media/image380.png"/><Relationship Id="rId194" Type="http://schemas.openxmlformats.org/officeDocument/2006/relationships/customXml" Target="../ink/ink97.xml"/><Relationship Id="rId208" Type="http://schemas.openxmlformats.org/officeDocument/2006/relationships/image" Target="../media/image105.png"/><Relationship Id="rId415" Type="http://schemas.openxmlformats.org/officeDocument/2006/relationships/image" Target="../media/image208.png"/><Relationship Id="rId622" Type="http://schemas.openxmlformats.org/officeDocument/2006/relationships/customXml" Target="../ink/ink313.xml"/><Relationship Id="rId261" Type="http://schemas.openxmlformats.org/officeDocument/2006/relationships/customXml" Target="../ink/ink131.xml"/><Relationship Id="rId499" Type="http://schemas.openxmlformats.org/officeDocument/2006/relationships/customXml" Target="../ink/ink251.xml"/><Relationship Id="rId56" Type="http://schemas.openxmlformats.org/officeDocument/2006/relationships/customXml" Target="../ink/ink28.xml"/><Relationship Id="rId359" Type="http://schemas.openxmlformats.org/officeDocument/2006/relationships/image" Target="../media/image180.png"/><Relationship Id="rId566" Type="http://schemas.openxmlformats.org/officeDocument/2006/relationships/image" Target="../media/image283.png"/><Relationship Id="rId773" Type="http://schemas.openxmlformats.org/officeDocument/2006/relationships/customXml" Target="../ink/ink389.xml"/><Relationship Id="rId121" Type="http://schemas.openxmlformats.org/officeDocument/2006/relationships/image" Target="../media/image62.png"/><Relationship Id="rId219" Type="http://schemas.openxmlformats.org/officeDocument/2006/relationships/customXml" Target="../ink/ink110.xml"/><Relationship Id="rId426" Type="http://schemas.openxmlformats.org/officeDocument/2006/relationships/customXml" Target="../ink/ink214.xml"/><Relationship Id="rId633" Type="http://schemas.openxmlformats.org/officeDocument/2006/relationships/customXml" Target="../ink/ink319.xml"/><Relationship Id="rId67" Type="http://schemas.openxmlformats.org/officeDocument/2006/relationships/image" Target="../media/image35.png"/><Relationship Id="rId272" Type="http://schemas.openxmlformats.org/officeDocument/2006/relationships/image" Target="../media/image137.png"/><Relationship Id="rId577" Type="http://schemas.openxmlformats.org/officeDocument/2006/relationships/customXml" Target="../ink/ink290.xml"/><Relationship Id="rId700" Type="http://schemas.openxmlformats.org/officeDocument/2006/relationships/image" Target="../media/image349.png"/><Relationship Id="rId132" Type="http://schemas.openxmlformats.org/officeDocument/2006/relationships/customXml" Target="../ink/ink66.xml"/><Relationship Id="rId437" Type="http://schemas.openxmlformats.org/officeDocument/2006/relationships/image" Target="../media/image219.png"/><Relationship Id="rId644" Type="http://schemas.openxmlformats.org/officeDocument/2006/relationships/image" Target="../media/image321.png"/><Relationship Id="rId283" Type="http://schemas.openxmlformats.org/officeDocument/2006/relationships/customXml" Target="../ink/ink142.xml"/><Relationship Id="rId490" Type="http://schemas.openxmlformats.org/officeDocument/2006/relationships/image" Target="../media/image245.png"/><Relationship Id="rId504" Type="http://schemas.openxmlformats.org/officeDocument/2006/relationships/image" Target="../media/image252.png"/><Relationship Id="rId711" Type="http://schemas.openxmlformats.org/officeDocument/2006/relationships/customXml" Target="../ink/ink358.xml"/><Relationship Id="rId78" Type="http://schemas.openxmlformats.org/officeDocument/2006/relationships/customXml" Target="../ink/ink39.xml"/><Relationship Id="rId143" Type="http://schemas.openxmlformats.org/officeDocument/2006/relationships/image" Target="../media/image73.png"/><Relationship Id="rId350" Type="http://schemas.openxmlformats.org/officeDocument/2006/relationships/customXml" Target="../ink/ink176.xml"/><Relationship Id="rId588" Type="http://schemas.openxmlformats.org/officeDocument/2006/relationships/image" Target="../media/image294.png"/><Relationship Id="rId9" Type="http://schemas.openxmlformats.org/officeDocument/2006/relationships/image" Target="../media/image6.png"/><Relationship Id="rId210" Type="http://schemas.openxmlformats.org/officeDocument/2006/relationships/image" Target="../media/image106.png"/><Relationship Id="rId448" Type="http://schemas.openxmlformats.org/officeDocument/2006/relationships/customXml" Target="../ink/ink225.xml"/><Relationship Id="rId655" Type="http://schemas.openxmlformats.org/officeDocument/2006/relationships/customXml" Target="../ink/ink330.xml"/><Relationship Id="rId294" Type="http://schemas.openxmlformats.org/officeDocument/2006/relationships/image" Target="../media/image148.png"/><Relationship Id="rId308" Type="http://schemas.openxmlformats.org/officeDocument/2006/relationships/customXml" Target="../ink/ink155.xml"/><Relationship Id="rId515" Type="http://schemas.openxmlformats.org/officeDocument/2006/relationships/customXml" Target="../ink/ink259.xml"/><Relationship Id="rId722" Type="http://schemas.openxmlformats.org/officeDocument/2006/relationships/image" Target="../media/image360.png"/><Relationship Id="rId89" Type="http://schemas.openxmlformats.org/officeDocument/2006/relationships/image" Target="../media/image46.png"/><Relationship Id="rId154" Type="http://schemas.openxmlformats.org/officeDocument/2006/relationships/customXml" Target="../ink/ink77.xml"/><Relationship Id="rId361" Type="http://schemas.openxmlformats.org/officeDocument/2006/relationships/image" Target="../media/image181.png"/><Relationship Id="rId599" Type="http://schemas.openxmlformats.org/officeDocument/2006/relationships/image" Target="../media/image299.png"/><Relationship Id="rId459" Type="http://schemas.openxmlformats.org/officeDocument/2006/relationships/image" Target="../media/image230.png"/><Relationship Id="rId666" Type="http://schemas.openxmlformats.org/officeDocument/2006/relationships/image" Target="../media/image332.png"/><Relationship Id="rId16" Type="http://schemas.openxmlformats.org/officeDocument/2006/relationships/customXml" Target="../ink/ink8.xml"/><Relationship Id="rId221" Type="http://schemas.openxmlformats.org/officeDocument/2006/relationships/customXml" Target="../ink/ink111.xml"/><Relationship Id="rId319" Type="http://schemas.openxmlformats.org/officeDocument/2006/relationships/image" Target="../media/image160.png"/><Relationship Id="rId526" Type="http://schemas.openxmlformats.org/officeDocument/2006/relationships/image" Target="../media/image263.png"/><Relationship Id="rId733" Type="http://schemas.openxmlformats.org/officeDocument/2006/relationships/customXml" Target="../ink/ink369.xml"/><Relationship Id="rId165" Type="http://schemas.openxmlformats.org/officeDocument/2006/relationships/image" Target="../media/image84.png"/><Relationship Id="rId372" Type="http://schemas.openxmlformats.org/officeDocument/2006/relationships/customXml" Target="../ink/ink187.xml"/><Relationship Id="rId677" Type="http://schemas.openxmlformats.org/officeDocument/2006/relationships/customXml" Target="../ink/ink341.xml"/><Relationship Id="rId232" Type="http://schemas.openxmlformats.org/officeDocument/2006/relationships/image" Target="../media/image117.png"/><Relationship Id="rId27" Type="http://schemas.openxmlformats.org/officeDocument/2006/relationships/image" Target="../media/image15.png"/><Relationship Id="rId537" Type="http://schemas.openxmlformats.org/officeDocument/2006/relationships/customXml" Target="../ink/ink270.xml"/><Relationship Id="rId744" Type="http://schemas.openxmlformats.org/officeDocument/2006/relationships/image" Target="../media/image371.png"/><Relationship Id="rId80" Type="http://schemas.openxmlformats.org/officeDocument/2006/relationships/customXml" Target="../ink/ink40.xml"/><Relationship Id="rId176" Type="http://schemas.openxmlformats.org/officeDocument/2006/relationships/customXml" Target="../ink/ink88.xml"/><Relationship Id="rId383" Type="http://schemas.openxmlformats.org/officeDocument/2006/relationships/image" Target="../media/image192.png"/><Relationship Id="rId590" Type="http://schemas.openxmlformats.org/officeDocument/2006/relationships/customXml" Target="../ink/ink297.xml"/><Relationship Id="rId604" Type="http://schemas.openxmlformats.org/officeDocument/2006/relationships/customXml" Target="../ink/ink304.xml"/><Relationship Id="rId243" Type="http://schemas.openxmlformats.org/officeDocument/2006/relationships/customXml" Target="../ink/ink122.xml"/><Relationship Id="rId450" Type="http://schemas.openxmlformats.org/officeDocument/2006/relationships/customXml" Target="../ink/ink226.xml"/><Relationship Id="rId688" Type="http://schemas.openxmlformats.org/officeDocument/2006/relationships/image" Target="../media/image343.png"/><Relationship Id="rId38" Type="http://schemas.openxmlformats.org/officeDocument/2006/relationships/customXml" Target="../ink/ink19.xml"/><Relationship Id="rId103" Type="http://schemas.openxmlformats.org/officeDocument/2006/relationships/image" Target="../media/image53.png"/><Relationship Id="rId310" Type="http://schemas.openxmlformats.org/officeDocument/2006/relationships/customXml" Target="../ink/ink156.xml"/><Relationship Id="rId548" Type="http://schemas.openxmlformats.org/officeDocument/2006/relationships/image" Target="../media/image274.png"/><Relationship Id="rId755" Type="http://schemas.openxmlformats.org/officeDocument/2006/relationships/customXml" Target="../ink/ink380.xml"/><Relationship Id="rId91" Type="http://schemas.openxmlformats.org/officeDocument/2006/relationships/image" Target="../media/image47.png"/><Relationship Id="rId187" Type="http://schemas.openxmlformats.org/officeDocument/2006/relationships/image" Target="../media/image95.png"/><Relationship Id="rId394" Type="http://schemas.openxmlformats.org/officeDocument/2006/relationships/customXml" Target="../ink/ink198.xml"/><Relationship Id="rId408" Type="http://schemas.openxmlformats.org/officeDocument/2006/relationships/customXml" Target="../ink/ink205.xml"/><Relationship Id="rId615" Type="http://schemas.openxmlformats.org/officeDocument/2006/relationships/image" Target="../media/image307.png"/><Relationship Id="rId254" Type="http://schemas.openxmlformats.org/officeDocument/2006/relationships/image" Target="../media/image128.png"/><Relationship Id="rId699" Type="http://schemas.openxmlformats.org/officeDocument/2006/relationships/customXml" Target="../ink/ink352.xml"/><Relationship Id="rId49" Type="http://schemas.openxmlformats.org/officeDocument/2006/relationships/image" Target="../media/image26.png"/><Relationship Id="rId114" Type="http://schemas.openxmlformats.org/officeDocument/2006/relationships/customXml" Target="../ink/ink57.xml"/><Relationship Id="rId461" Type="http://schemas.openxmlformats.org/officeDocument/2006/relationships/image" Target="../media/image231.png"/><Relationship Id="rId559" Type="http://schemas.openxmlformats.org/officeDocument/2006/relationships/customXml" Target="../ink/ink281.xml"/><Relationship Id="rId766" Type="http://schemas.openxmlformats.org/officeDocument/2006/relationships/image" Target="../media/image382.png"/><Relationship Id="rId198" Type="http://schemas.openxmlformats.org/officeDocument/2006/relationships/customXml" Target="../ink/ink99.xml"/><Relationship Id="rId321" Type="http://schemas.openxmlformats.org/officeDocument/2006/relationships/image" Target="../media/image161.png"/><Relationship Id="rId419" Type="http://schemas.openxmlformats.org/officeDocument/2006/relationships/image" Target="../media/image210.png"/><Relationship Id="rId626" Type="http://schemas.openxmlformats.org/officeDocument/2006/relationships/image" Target="../media/image312.png"/><Relationship Id="rId265" Type="http://schemas.openxmlformats.org/officeDocument/2006/relationships/customXml" Target="../ink/ink133.xml"/><Relationship Id="rId472" Type="http://schemas.openxmlformats.org/officeDocument/2006/relationships/customXml" Target="../ink/ink237.xml"/><Relationship Id="rId125" Type="http://schemas.openxmlformats.org/officeDocument/2006/relationships/image" Target="../media/image64.png"/><Relationship Id="rId332" Type="http://schemas.openxmlformats.org/officeDocument/2006/relationships/customXml" Target="../ink/ink167.xml"/><Relationship Id="rId637" Type="http://schemas.openxmlformats.org/officeDocument/2006/relationships/customXml" Target="../ink/ink321.xml"/><Relationship Id="rId276" Type="http://schemas.openxmlformats.org/officeDocument/2006/relationships/image" Target="../media/image139.png"/><Relationship Id="rId483" Type="http://schemas.openxmlformats.org/officeDocument/2006/relationships/customXml" Target="../ink/ink243.xml"/><Relationship Id="rId690" Type="http://schemas.openxmlformats.org/officeDocument/2006/relationships/image" Target="../media/image344.png"/><Relationship Id="rId704" Type="http://schemas.openxmlformats.org/officeDocument/2006/relationships/image" Target="../media/image351.png"/><Relationship Id="rId40" Type="http://schemas.openxmlformats.org/officeDocument/2006/relationships/customXml" Target="../ink/ink20.xml"/><Relationship Id="rId136" Type="http://schemas.openxmlformats.org/officeDocument/2006/relationships/customXml" Target="../ink/ink68.xml"/><Relationship Id="rId343" Type="http://schemas.openxmlformats.org/officeDocument/2006/relationships/image" Target="../media/image172.png"/><Relationship Id="rId550" Type="http://schemas.openxmlformats.org/officeDocument/2006/relationships/image" Target="../media/image275.png"/><Relationship Id="rId203" Type="http://schemas.openxmlformats.org/officeDocument/2006/relationships/customXml" Target="../ink/ink102.xml"/><Relationship Id="rId648" Type="http://schemas.openxmlformats.org/officeDocument/2006/relationships/image" Target="../media/image323.png"/><Relationship Id="rId287" Type="http://schemas.openxmlformats.org/officeDocument/2006/relationships/customXml" Target="../ink/ink144.xml"/><Relationship Id="rId410" Type="http://schemas.openxmlformats.org/officeDocument/2006/relationships/customXml" Target="../ink/ink206.xml"/><Relationship Id="rId494" Type="http://schemas.openxmlformats.org/officeDocument/2006/relationships/image" Target="../media/image247.png"/><Relationship Id="rId508" Type="http://schemas.openxmlformats.org/officeDocument/2006/relationships/image" Target="../media/image254.png"/><Relationship Id="rId715" Type="http://schemas.openxmlformats.org/officeDocument/2006/relationships/customXml" Target="../ink/ink360.xml"/><Relationship Id="rId147" Type="http://schemas.openxmlformats.org/officeDocument/2006/relationships/image" Target="../media/image75.png"/><Relationship Id="rId354" Type="http://schemas.openxmlformats.org/officeDocument/2006/relationships/customXml" Target="../ink/ink178.xml"/><Relationship Id="rId51" Type="http://schemas.openxmlformats.org/officeDocument/2006/relationships/image" Target="../media/image27.png"/><Relationship Id="rId561" Type="http://schemas.openxmlformats.org/officeDocument/2006/relationships/customXml" Target="../ink/ink282.xml"/><Relationship Id="rId659" Type="http://schemas.openxmlformats.org/officeDocument/2006/relationships/customXml" Target="../ink/ink332.xml"/><Relationship Id="rId214" Type="http://schemas.openxmlformats.org/officeDocument/2006/relationships/image" Target="../media/image108.png"/><Relationship Id="rId298" Type="http://schemas.openxmlformats.org/officeDocument/2006/relationships/image" Target="../media/image150.png"/><Relationship Id="rId421" Type="http://schemas.openxmlformats.org/officeDocument/2006/relationships/image" Target="../media/image211.png"/><Relationship Id="rId519" Type="http://schemas.openxmlformats.org/officeDocument/2006/relationships/customXml" Target="../ink/ink261.xml"/><Relationship Id="rId158" Type="http://schemas.openxmlformats.org/officeDocument/2006/relationships/customXml" Target="../ink/ink79.xml"/><Relationship Id="rId726" Type="http://schemas.openxmlformats.org/officeDocument/2006/relationships/image" Target="../media/image362.png"/><Relationship Id="rId62" Type="http://schemas.openxmlformats.org/officeDocument/2006/relationships/customXml" Target="../ink/ink31.xml"/><Relationship Id="rId365" Type="http://schemas.openxmlformats.org/officeDocument/2006/relationships/image" Target="../media/image183.png"/><Relationship Id="rId572" Type="http://schemas.openxmlformats.org/officeDocument/2006/relationships/image" Target="../media/image286.png"/><Relationship Id="rId225" Type="http://schemas.openxmlformats.org/officeDocument/2006/relationships/customXml" Target="../ink/ink113.xml"/><Relationship Id="rId432" Type="http://schemas.openxmlformats.org/officeDocument/2006/relationships/customXml" Target="../ink/ink217.xml"/><Relationship Id="rId737" Type="http://schemas.openxmlformats.org/officeDocument/2006/relationships/customXml" Target="../ink/ink371.xml"/><Relationship Id="rId73" Type="http://schemas.openxmlformats.org/officeDocument/2006/relationships/image" Target="../media/image38.png"/><Relationship Id="rId169" Type="http://schemas.openxmlformats.org/officeDocument/2006/relationships/image" Target="../media/image86.png"/><Relationship Id="rId376" Type="http://schemas.openxmlformats.org/officeDocument/2006/relationships/customXml" Target="../ink/ink189.xml"/><Relationship Id="rId583" Type="http://schemas.openxmlformats.org/officeDocument/2006/relationships/customXml" Target="../ink/ink293.xml"/><Relationship Id="rId4" Type="http://schemas.openxmlformats.org/officeDocument/2006/relationships/customXml" Target="../ink/ink2.xml"/><Relationship Id="rId236" Type="http://schemas.openxmlformats.org/officeDocument/2006/relationships/image" Target="../media/image119.png"/><Relationship Id="rId443" Type="http://schemas.openxmlformats.org/officeDocument/2006/relationships/image" Target="../media/image222.png"/><Relationship Id="rId650" Type="http://schemas.openxmlformats.org/officeDocument/2006/relationships/image" Target="../media/image324.png"/><Relationship Id="rId303" Type="http://schemas.openxmlformats.org/officeDocument/2006/relationships/customXml" Target="../ink/ink152.xml"/><Relationship Id="rId748" Type="http://schemas.openxmlformats.org/officeDocument/2006/relationships/image" Target="../media/image373.png"/><Relationship Id="rId84" Type="http://schemas.openxmlformats.org/officeDocument/2006/relationships/customXml" Target="../ink/ink42.xml"/><Relationship Id="rId387" Type="http://schemas.openxmlformats.org/officeDocument/2006/relationships/image" Target="../media/image194.png"/><Relationship Id="rId510" Type="http://schemas.openxmlformats.org/officeDocument/2006/relationships/image" Target="../media/image255.png"/><Relationship Id="rId594" Type="http://schemas.openxmlformats.org/officeDocument/2006/relationships/customXml" Target="../ink/ink299.xml"/><Relationship Id="rId608" Type="http://schemas.openxmlformats.org/officeDocument/2006/relationships/customXml" Target="../ink/ink306.xml"/></Relationships>
</file>

<file path=ppt/slides/_rels/slide6.xml.rels><?xml version="1.0" encoding="UTF-8" standalone="yes"?>
<Relationships xmlns="http://schemas.openxmlformats.org/package/2006/relationships"><Relationship Id="rId26" Type="http://schemas.openxmlformats.org/officeDocument/2006/relationships/customXml" Target="../ink/ink402.xml"/><Relationship Id="rId21" Type="http://schemas.openxmlformats.org/officeDocument/2006/relationships/image" Target="../media/image396.png"/><Relationship Id="rId42" Type="http://schemas.openxmlformats.org/officeDocument/2006/relationships/customXml" Target="../ink/ink410.xml"/><Relationship Id="rId47" Type="http://schemas.openxmlformats.org/officeDocument/2006/relationships/image" Target="../media/image409.png"/><Relationship Id="rId63" Type="http://schemas.openxmlformats.org/officeDocument/2006/relationships/image" Target="../media/image417.png"/><Relationship Id="rId68" Type="http://schemas.openxmlformats.org/officeDocument/2006/relationships/customXml" Target="../ink/ink423.xml"/><Relationship Id="rId16" Type="http://schemas.openxmlformats.org/officeDocument/2006/relationships/customXml" Target="../ink/ink397.xml"/><Relationship Id="rId29" Type="http://schemas.openxmlformats.org/officeDocument/2006/relationships/image" Target="../media/image400.png"/><Relationship Id="rId11" Type="http://schemas.openxmlformats.org/officeDocument/2006/relationships/image" Target="../media/image391.png"/><Relationship Id="rId24" Type="http://schemas.openxmlformats.org/officeDocument/2006/relationships/customXml" Target="../ink/ink401.xml"/><Relationship Id="rId32" Type="http://schemas.openxmlformats.org/officeDocument/2006/relationships/customXml" Target="../ink/ink405.xml"/><Relationship Id="rId37" Type="http://schemas.openxmlformats.org/officeDocument/2006/relationships/image" Target="../media/image404.png"/><Relationship Id="rId40" Type="http://schemas.openxmlformats.org/officeDocument/2006/relationships/customXml" Target="../ink/ink409.xml"/><Relationship Id="rId45" Type="http://schemas.openxmlformats.org/officeDocument/2006/relationships/image" Target="../media/image408.png"/><Relationship Id="rId53" Type="http://schemas.openxmlformats.org/officeDocument/2006/relationships/image" Target="../media/image412.png"/><Relationship Id="rId58" Type="http://schemas.openxmlformats.org/officeDocument/2006/relationships/customXml" Target="../ink/ink418.xml"/><Relationship Id="rId66" Type="http://schemas.openxmlformats.org/officeDocument/2006/relationships/customXml" Target="../ink/ink422.xml"/><Relationship Id="rId74" Type="http://schemas.openxmlformats.org/officeDocument/2006/relationships/customXml" Target="../ink/ink426.xml"/><Relationship Id="rId5" Type="http://schemas.openxmlformats.org/officeDocument/2006/relationships/image" Target="../media/image388.png"/><Relationship Id="rId61" Type="http://schemas.openxmlformats.org/officeDocument/2006/relationships/image" Target="../media/image416.png"/><Relationship Id="rId19" Type="http://schemas.openxmlformats.org/officeDocument/2006/relationships/image" Target="../media/image395.png"/><Relationship Id="rId14" Type="http://schemas.openxmlformats.org/officeDocument/2006/relationships/customXml" Target="../ink/ink396.xml"/><Relationship Id="rId22" Type="http://schemas.openxmlformats.org/officeDocument/2006/relationships/customXml" Target="../ink/ink400.xml"/><Relationship Id="rId27" Type="http://schemas.openxmlformats.org/officeDocument/2006/relationships/image" Target="../media/image399.png"/><Relationship Id="rId30" Type="http://schemas.openxmlformats.org/officeDocument/2006/relationships/customXml" Target="../ink/ink404.xml"/><Relationship Id="rId35" Type="http://schemas.openxmlformats.org/officeDocument/2006/relationships/image" Target="../media/image403.png"/><Relationship Id="rId43" Type="http://schemas.openxmlformats.org/officeDocument/2006/relationships/image" Target="../media/image407.png"/><Relationship Id="rId48" Type="http://schemas.openxmlformats.org/officeDocument/2006/relationships/customXml" Target="../ink/ink413.xml"/><Relationship Id="rId56" Type="http://schemas.openxmlformats.org/officeDocument/2006/relationships/customXml" Target="../ink/ink417.xml"/><Relationship Id="rId64" Type="http://schemas.openxmlformats.org/officeDocument/2006/relationships/customXml" Target="../ink/ink421.xml"/><Relationship Id="rId69" Type="http://schemas.openxmlformats.org/officeDocument/2006/relationships/image" Target="../media/image420.png"/><Relationship Id="rId77" Type="http://schemas.openxmlformats.org/officeDocument/2006/relationships/image" Target="../media/image424.png"/><Relationship Id="rId8" Type="http://schemas.openxmlformats.org/officeDocument/2006/relationships/customXml" Target="../ink/ink393.xml"/><Relationship Id="rId51" Type="http://schemas.openxmlformats.org/officeDocument/2006/relationships/image" Target="../media/image411.png"/><Relationship Id="rId72" Type="http://schemas.openxmlformats.org/officeDocument/2006/relationships/customXml" Target="../ink/ink425.xml"/><Relationship Id="rId3" Type="http://schemas.openxmlformats.org/officeDocument/2006/relationships/image" Target="../media/image4100.png"/><Relationship Id="rId12" Type="http://schemas.openxmlformats.org/officeDocument/2006/relationships/customXml" Target="../ink/ink395.xml"/><Relationship Id="rId17" Type="http://schemas.openxmlformats.org/officeDocument/2006/relationships/image" Target="../media/image394.png"/><Relationship Id="rId25" Type="http://schemas.openxmlformats.org/officeDocument/2006/relationships/image" Target="../media/image398.png"/><Relationship Id="rId33" Type="http://schemas.openxmlformats.org/officeDocument/2006/relationships/image" Target="../media/image402.png"/><Relationship Id="rId38" Type="http://schemas.openxmlformats.org/officeDocument/2006/relationships/customXml" Target="../ink/ink408.xml"/><Relationship Id="rId46" Type="http://schemas.openxmlformats.org/officeDocument/2006/relationships/customXml" Target="../ink/ink412.xml"/><Relationship Id="rId59" Type="http://schemas.openxmlformats.org/officeDocument/2006/relationships/image" Target="../media/image415.png"/><Relationship Id="rId67" Type="http://schemas.openxmlformats.org/officeDocument/2006/relationships/image" Target="../media/image419.png"/><Relationship Id="rId20" Type="http://schemas.openxmlformats.org/officeDocument/2006/relationships/customXml" Target="../ink/ink399.xml"/><Relationship Id="rId41" Type="http://schemas.openxmlformats.org/officeDocument/2006/relationships/image" Target="../media/image406.png"/><Relationship Id="rId54" Type="http://schemas.openxmlformats.org/officeDocument/2006/relationships/customXml" Target="../ink/ink416.xml"/><Relationship Id="rId62" Type="http://schemas.openxmlformats.org/officeDocument/2006/relationships/customXml" Target="../ink/ink420.xml"/><Relationship Id="rId70" Type="http://schemas.openxmlformats.org/officeDocument/2006/relationships/customXml" Target="../ink/ink424.xml"/><Relationship Id="rId75" Type="http://schemas.openxmlformats.org/officeDocument/2006/relationships/image" Target="../media/image423.png"/><Relationship Id="rId1" Type="http://schemas.openxmlformats.org/officeDocument/2006/relationships/slideLayout" Target="../slideLayouts/slideLayout7.xml"/><Relationship Id="rId6" Type="http://schemas.openxmlformats.org/officeDocument/2006/relationships/customXml" Target="../ink/ink392.xml"/><Relationship Id="rId15" Type="http://schemas.openxmlformats.org/officeDocument/2006/relationships/image" Target="../media/image393.png"/><Relationship Id="rId23" Type="http://schemas.openxmlformats.org/officeDocument/2006/relationships/image" Target="../media/image397.png"/><Relationship Id="rId28" Type="http://schemas.openxmlformats.org/officeDocument/2006/relationships/customXml" Target="../ink/ink403.xml"/><Relationship Id="rId36" Type="http://schemas.openxmlformats.org/officeDocument/2006/relationships/customXml" Target="../ink/ink407.xml"/><Relationship Id="rId49" Type="http://schemas.openxmlformats.org/officeDocument/2006/relationships/image" Target="../media/image410.png"/><Relationship Id="rId57" Type="http://schemas.openxmlformats.org/officeDocument/2006/relationships/image" Target="../media/image414.png"/><Relationship Id="rId10" Type="http://schemas.openxmlformats.org/officeDocument/2006/relationships/customXml" Target="../ink/ink394.xml"/><Relationship Id="rId31" Type="http://schemas.openxmlformats.org/officeDocument/2006/relationships/image" Target="../media/image401.png"/><Relationship Id="rId44" Type="http://schemas.openxmlformats.org/officeDocument/2006/relationships/customXml" Target="../ink/ink411.xml"/><Relationship Id="rId52" Type="http://schemas.openxmlformats.org/officeDocument/2006/relationships/customXml" Target="../ink/ink415.xml"/><Relationship Id="rId60" Type="http://schemas.openxmlformats.org/officeDocument/2006/relationships/customXml" Target="../ink/ink419.xml"/><Relationship Id="rId65" Type="http://schemas.openxmlformats.org/officeDocument/2006/relationships/image" Target="../media/image418.png"/><Relationship Id="rId73" Type="http://schemas.openxmlformats.org/officeDocument/2006/relationships/image" Target="../media/image422.png"/><Relationship Id="rId4" Type="http://schemas.openxmlformats.org/officeDocument/2006/relationships/customXml" Target="../ink/ink391.xml"/><Relationship Id="rId9" Type="http://schemas.openxmlformats.org/officeDocument/2006/relationships/image" Target="../media/image390.png"/><Relationship Id="rId13" Type="http://schemas.openxmlformats.org/officeDocument/2006/relationships/image" Target="../media/image392.png"/><Relationship Id="rId18" Type="http://schemas.openxmlformats.org/officeDocument/2006/relationships/customXml" Target="../ink/ink398.xml"/><Relationship Id="rId39" Type="http://schemas.openxmlformats.org/officeDocument/2006/relationships/image" Target="../media/image405.png"/><Relationship Id="rId34" Type="http://schemas.openxmlformats.org/officeDocument/2006/relationships/customXml" Target="../ink/ink406.xml"/><Relationship Id="rId50" Type="http://schemas.openxmlformats.org/officeDocument/2006/relationships/customXml" Target="../ink/ink414.xml"/><Relationship Id="rId55" Type="http://schemas.openxmlformats.org/officeDocument/2006/relationships/image" Target="../media/image413.png"/><Relationship Id="rId76" Type="http://schemas.openxmlformats.org/officeDocument/2006/relationships/customXml" Target="../ink/ink427.xml"/><Relationship Id="rId7" Type="http://schemas.openxmlformats.org/officeDocument/2006/relationships/image" Target="../media/image389.png"/><Relationship Id="rId71" Type="http://schemas.openxmlformats.org/officeDocument/2006/relationships/image" Target="../media/image421.png"/></Relationships>
</file>

<file path=ppt/slides/_rels/slide7.xml.rels><?xml version="1.0" encoding="UTF-8" standalone="yes"?>
<Relationships xmlns="http://schemas.openxmlformats.org/package/2006/relationships"><Relationship Id="rId117" Type="http://schemas.openxmlformats.org/officeDocument/2006/relationships/image" Target="../media/image482.png"/><Relationship Id="rId299" Type="http://schemas.openxmlformats.org/officeDocument/2006/relationships/image" Target="../media/image573.png"/><Relationship Id="rId21" Type="http://schemas.openxmlformats.org/officeDocument/2006/relationships/image" Target="../media/image434.png"/><Relationship Id="rId63" Type="http://schemas.openxmlformats.org/officeDocument/2006/relationships/image" Target="../media/image455.png"/><Relationship Id="rId159" Type="http://schemas.openxmlformats.org/officeDocument/2006/relationships/image" Target="../media/image503.png"/><Relationship Id="rId324" Type="http://schemas.openxmlformats.org/officeDocument/2006/relationships/customXml" Target="../ink/ink589.xml"/><Relationship Id="rId366" Type="http://schemas.openxmlformats.org/officeDocument/2006/relationships/customXml" Target="../ink/ink610.xml"/><Relationship Id="rId170" Type="http://schemas.openxmlformats.org/officeDocument/2006/relationships/customXml" Target="../ink/ink512.xml"/><Relationship Id="rId226" Type="http://schemas.openxmlformats.org/officeDocument/2006/relationships/customXml" Target="../ink/ink540.xml"/><Relationship Id="rId433" Type="http://schemas.openxmlformats.org/officeDocument/2006/relationships/image" Target="../media/image640.png"/><Relationship Id="rId268" Type="http://schemas.openxmlformats.org/officeDocument/2006/relationships/customXml" Target="../ink/ink561.xml"/><Relationship Id="rId32" Type="http://schemas.openxmlformats.org/officeDocument/2006/relationships/customXml" Target="../ink/ink443.xml"/><Relationship Id="rId74" Type="http://schemas.openxmlformats.org/officeDocument/2006/relationships/customXml" Target="../ink/ink464.xml"/><Relationship Id="rId128" Type="http://schemas.openxmlformats.org/officeDocument/2006/relationships/customXml" Target="../ink/ink491.xml"/><Relationship Id="rId335" Type="http://schemas.openxmlformats.org/officeDocument/2006/relationships/image" Target="../media/image591.png"/><Relationship Id="rId377" Type="http://schemas.openxmlformats.org/officeDocument/2006/relationships/image" Target="../media/image612.png"/><Relationship Id="rId5" Type="http://schemas.openxmlformats.org/officeDocument/2006/relationships/image" Target="../media/image426.png"/><Relationship Id="rId181" Type="http://schemas.openxmlformats.org/officeDocument/2006/relationships/image" Target="../media/image514.png"/><Relationship Id="rId237" Type="http://schemas.openxmlformats.org/officeDocument/2006/relationships/image" Target="../media/image542.png"/><Relationship Id="rId402" Type="http://schemas.openxmlformats.org/officeDocument/2006/relationships/customXml" Target="../ink/ink628.xml"/><Relationship Id="rId279" Type="http://schemas.openxmlformats.org/officeDocument/2006/relationships/image" Target="../media/image563.png"/><Relationship Id="rId444" Type="http://schemas.openxmlformats.org/officeDocument/2006/relationships/customXml" Target="../ink/ink649.xml"/><Relationship Id="rId43" Type="http://schemas.openxmlformats.org/officeDocument/2006/relationships/image" Target="../media/image445.png"/><Relationship Id="rId139" Type="http://schemas.openxmlformats.org/officeDocument/2006/relationships/image" Target="../media/image493.png"/><Relationship Id="rId290" Type="http://schemas.openxmlformats.org/officeDocument/2006/relationships/customXml" Target="../ink/ink572.xml"/><Relationship Id="rId304" Type="http://schemas.openxmlformats.org/officeDocument/2006/relationships/customXml" Target="../ink/ink579.xml"/><Relationship Id="rId346" Type="http://schemas.openxmlformats.org/officeDocument/2006/relationships/customXml" Target="../ink/ink600.xml"/><Relationship Id="rId388" Type="http://schemas.openxmlformats.org/officeDocument/2006/relationships/customXml" Target="../ink/ink621.xml"/><Relationship Id="rId85" Type="http://schemas.openxmlformats.org/officeDocument/2006/relationships/image" Target="../media/image466.png"/><Relationship Id="rId150" Type="http://schemas.openxmlformats.org/officeDocument/2006/relationships/customXml" Target="../ink/ink502.xml"/><Relationship Id="rId192" Type="http://schemas.openxmlformats.org/officeDocument/2006/relationships/customXml" Target="../ink/ink523.xml"/><Relationship Id="rId206" Type="http://schemas.openxmlformats.org/officeDocument/2006/relationships/customXml" Target="../ink/ink530.xml"/><Relationship Id="rId413" Type="http://schemas.openxmlformats.org/officeDocument/2006/relationships/image" Target="../media/image630.png"/><Relationship Id="rId248" Type="http://schemas.openxmlformats.org/officeDocument/2006/relationships/customXml" Target="../ink/ink551.xml"/><Relationship Id="rId455" Type="http://schemas.openxmlformats.org/officeDocument/2006/relationships/image" Target="../media/image651.png"/><Relationship Id="rId12" Type="http://schemas.openxmlformats.org/officeDocument/2006/relationships/customXml" Target="../ink/ink433.xml"/><Relationship Id="rId108" Type="http://schemas.openxmlformats.org/officeDocument/2006/relationships/customXml" Target="../ink/ink481.xml"/><Relationship Id="rId315" Type="http://schemas.openxmlformats.org/officeDocument/2006/relationships/image" Target="../media/image581.png"/><Relationship Id="rId357" Type="http://schemas.openxmlformats.org/officeDocument/2006/relationships/image" Target="../media/image602.png"/><Relationship Id="rId54" Type="http://schemas.openxmlformats.org/officeDocument/2006/relationships/customXml" Target="../ink/ink454.xml"/><Relationship Id="rId96" Type="http://schemas.openxmlformats.org/officeDocument/2006/relationships/customXml" Target="../ink/ink475.xml"/><Relationship Id="rId161" Type="http://schemas.openxmlformats.org/officeDocument/2006/relationships/image" Target="../media/image504.png"/><Relationship Id="rId217" Type="http://schemas.openxmlformats.org/officeDocument/2006/relationships/image" Target="../media/image532.png"/><Relationship Id="rId399" Type="http://schemas.openxmlformats.org/officeDocument/2006/relationships/image" Target="../media/image623.png"/><Relationship Id="rId259" Type="http://schemas.openxmlformats.org/officeDocument/2006/relationships/image" Target="../media/image553.png"/><Relationship Id="rId424" Type="http://schemas.openxmlformats.org/officeDocument/2006/relationships/customXml" Target="../ink/ink639.xml"/><Relationship Id="rId23" Type="http://schemas.openxmlformats.org/officeDocument/2006/relationships/image" Target="../media/image435.png"/><Relationship Id="rId119" Type="http://schemas.openxmlformats.org/officeDocument/2006/relationships/image" Target="../media/image483.png"/><Relationship Id="rId270" Type="http://schemas.openxmlformats.org/officeDocument/2006/relationships/customXml" Target="../ink/ink562.xml"/><Relationship Id="rId326" Type="http://schemas.openxmlformats.org/officeDocument/2006/relationships/customXml" Target="../ink/ink590.xml"/><Relationship Id="rId65" Type="http://schemas.openxmlformats.org/officeDocument/2006/relationships/image" Target="../media/image456.png"/><Relationship Id="rId130" Type="http://schemas.openxmlformats.org/officeDocument/2006/relationships/customXml" Target="../ink/ink492.xml"/><Relationship Id="rId368" Type="http://schemas.openxmlformats.org/officeDocument/2006/relationships/customXml" Target="../ink/ink611.xml"/><Relationship Id="rId172" Type="http://schemas.openxmlformats.org/officeDocument/2006/relationships/customXml" Target="../ink/ink513.xml"/><Relationship Id="rId228" Type="http://schemas.openxmlformats.org/officeDocument/2006/relationships/customXml" Target="../ink/ink541.xml"/><Relationship Id="rId435" Type="http://schemas.openxmlformats.org/officeDocument/2006/relationships/image" Target="../media/image641.png"/><Relationship Id="rId281" Type="http://schemas.openxmlformats.org/officeDocument/2006/relationships/image" Target="../media/image564.png"/><Relationship Id="rId337" Type="http://schemas.openxmlformats.org/officeDocument/2006/relationships/image" Target="../media/image592.png"/><Relationship Id="rId34" Type="http://schemas.openxmlformats.org/officeDocument/2006/relationships/customXml" Target="../ink/ink444.xml"/><Relationship Id="rId76" Type="http://schemas.openxmlformats.org/officeDocument/2006/relationships/customXml" Target="../ink/ink465.xml"/><Relationship Id="rId141" Type="http://schemas.openxmlformats.org/officeDocument/2006/relationships/image" Target="../media/image494.png"/><Relationship Id="rId379" Type="http://schemas.openxmlformats.org/officeDocument/2006/relationships/image" Target="../media/image613.png"/><Relationship Id="rId7" Type="http://schemas.openxmlformats.org/officeDocument/2006/relationships/image" Target="../media/image427.png"/><Relationship Id="rId183" Type="http://schemas.openxmlformats.org/officeDocument/2006/relationships/image" Target="../media/image515.png"/><Relationship Id="rId239" Type="http://schemas.openxmlformats.org/officeDocument/2006/relationships/image" Target="../media/image543.png"/><Relationship Id="rId390" Type="http://schemas.openxmlformats.org/officeDocument/2006/relationships/customXml" Target="../ink/ink622.xml"/><Relationship Id="rId404" Type="http://schemas.openxmlformats.org/officeDocument/2006/relationships/customXml" Target="../ink/ink629.xml"/><Relationship Id="rId446" Type="http://schemas.openxmlformats.org/officeDocument/2006/relationships/customXml" Target="../ink/ink650.xml"/><Relationship Id="rId250" Type="http://schemas.openxmlformats.org/officeDocument/2006/relationships/customXml" Target="../ink/ink552.xml"/><Relationship Id="rId292" Type="http://schemas.openxmlformats.org/officeDocument/2006/relationships/customXml" Target="../ink/ink573.xml"/><Relationship Id="rId306" Type="http://schemas.openxmlformats.org/officeDocument/2006/relationships/customXml" Target="../ink/ink580.xml"/><Relationship Id="rId45" Type="http://schemas.openxmlformats.org/officeDocument/2006/relationships/image" Target="../media/image446.png"/><Relationship Id="rId87" Type="http://schemas.openxmlformats.org/officeDocument/2006/relationships/image" Target="../media/image467.png"/><Relationship Id="rId110" Type="http://schemas.openxmlformats.org/officeDocument/2006/relationships/customXml" Target="../ink/ink482.xml"/><Relationship Id="rId348" Type="http://schemas.openxmlformats.org/officeDocument/2006/relationships/customXml" Target="../ink/ink601.xml"/><Relationship Id="rId152" Type="http://schemas.openxmlformats.org/officeDocument/2006/relationships/customXml" Target="../ink/ink503.xml"/><Relationship Id="rId194" Type="http://schemas.openxmlformats.org/officeDocument/2006/relationships/customXml" Target="../ink/ink524.xml"/><Relationship Id="rId208" Type="http://schemas.openxmlformats.org/officeDocument/2006/relationships/customXml" Target="../ink/ink531.xml"/><Relationship Id="rId415" Type="http://schemas.openxmlformats.org/officeDocument/2006/relationships/image" Target="../media/image631.png"/><Relationship Id="rId261" Type="http://schemas.openxmlformats.org/officeDocument/2006/relationships/image" Target="../media/image554.png"/><Relationship Id="rId14" Type="http://schemas.openxmlformats.org/officeDocument/2006/relationships/customXml" Target="../ink/ink434.xml"/><Relationship Id="rId56" Type="http://schemas.openxmlformats.org/officeDocument/2006/relationships/customXml" Target="../ink/ink455.xml"/><Relationship Id="rId317" Type="http://schemas.openxmlformats.org/officeDocument/2006/relationships/image" Target="../media/image582.png"/><Relationship Id="rId359" Type="http://schemas.openxmlformats.org/officeDocument/2006/relationships/image" Target="../media/image603.png"/><Relationship Id="rId98" Type="http://schemas.openxmlformats.org/officeDocument/2006/relationships/customXml" Target="../ink/ink476.xml"/><Relationship Id="rId121" Type="http://schemas.openxmlformats.org/officeDocument/2006/relationships/image" Target="../media/image484.png"/><Relationship Id="rId163" Type="http://schemas.openxmlformats.org/officeDocument/2006/relationships/image" Target="../media/image505.png"/><Relationship Id="rId219" Type="http://schemas.openxmlformats.org/officeDocument/2006/relationships/image" Target="../media/image533.png"/><Relationship Id="rId370" Type="http://schemas.openxmlformats.org/officeDocument/2006/relationships/customXml" Target="../ink/ink612.xml"/><Relationship Id="rId426" Type="http://schemas.openxmlformats.org/officeDocument/2006/relationships/customXml" Target="../ink/ink640.xml"/><Relationship Id="rId230" Type="http://schemas.openxmlformats.org/officeDocument/2006/relationships/customXml" Target="../ink/ink542.xml"/><Relationship Id="rId25" Type="http://schemas.openxmlformats.org/officeDocument/2006/relationships/image" Target="../media/image436.png"/><Relationship Id="rId67" Type="http://schemas.openxmlformats.org/officeDocument/2006/relationships/image" Target="../media/image457.png"/><Relationship Id="rId272" Type="http://schemas.openxmlformats.org/officeDocument/2006/relationships/customXml" Target="../ink/ink563.xml"/><Relationship Id="rId328" Type="http://schemas.openxmlformats.org/officeDocument/2006/relationships/customXml" Target="../ink/ink591.xml"/><Relationship Id="rId132" Type="http://schemas.openxmlformats.org/officeDocument/2006/relationships/customXml" Target="../ink/ink493.xml"/><Relationship Id="rId174" Type="http://schemas.openxmlformats.org/officeDocument/2006/relationships/customXml" Target="../ink/ink514.xml"/><Relationship Id="rId381" Type="http://schemas.openxmlformats.org/officeDocument/2006/relationships/image" Target="../media/image614.png"/><Relationship Id="rId241" Type="http://schemas.openxmlformats.org/officeDocument/2006/relationships/image" Target="../media/image544.png"/><Relationship Id="rId437" Type="http://schemas.openxmlformats.org/officeDocument/2006/relationships/image" Target="../media/image642.png"/><Relationship Id="rId36" Type="http://schemas.openxmlformats.org/officeDocument/2006/relationships/customXml" Target="../ink/ink445.xml"/><Relationship Id="rId283" Type="http://schemas.openxmlformats.org/officeDocument/2006/relationships/image" Target="../media/image565.png"/><Relationship Id="rId339" Type="http://schemas.openxmlformats.org/officeDocument/2006/relationships/image" Target="../media/image593.png"/><Relationship Id="rId78" Type="http://schemas.openxmlformats.org/officeDocument/2006/relationships/customXml" Target="../ink/ink466.xml"/><Relationship Id="rId101" Type="http://schemas.openxmlformats.org/officeDocument/2006/relationships/image" Target="../media/image474.png"/><Relationship Id="rId143" Type="http://schemas.openxmlformats.org/officeDocument/2006/relationships/image" Target="../media/image495.png"/><Relationship Id="rId185" Type="http://schemas.openxmlformats.org/officeDocument/2006/relationships/image" Target="../media/image516.png"/><Relationship Id="rId350" Type="http://schemas.openxmlformats.org/officeDocument/2006/relationships/customXml" Target="../ink/ink602.xml"/><Relationship Id="rId406" Type="http://schemas.openxmlformats.org/officeDocument/2006/relationships/customXml" Target="../ink/ink630.xml"/><Relationship Id="rId9" Type="http://schemas.openxmlformats.org/officeDocument/2006/relationships/image" Target="../media/image428.png"/><Relationship Id="rId210" Type="http://schemas.openxmlformats.org/officeDocument/2006/relationships/customXml" Target="../ink/ink532.xml"/><Relationship Id="rId392" Type="http://schemas.openxmlformats.org/officeDocument/2006/relationships/customXml" Target="../ink/ink623.xml"/><Relationship Id="rId448" Type="http://schemas.openxmlformats.org/officeDocument/2006/relationships/customXml" Target="../ink/ink651.xml"/><Relationship Id="rId252" Type="http://schemas.openxmlformats.org/officeDocument/2006/relationships/customXml" Target="../ink/ink553.xml"/><Relationship Id="rId294" Type="http://schemas.openxmlformats.org/officeDocument/2006/relationships/customXml" Target="../ink/ink574.xml"/><Relationship Id="rId308" Type="http://schemas.openxmlformats.org/officeDocument/2006/relationships/customXml" Target="../ink/ink581.xml"/><Relationship Id="rId47" Type="http://schemas.openxmlformats.org/officeDocument/2006/relationships/image" Target="../media/image447.png"/><Relationship Id="rId89" Type="http://schemas.openxmlformats.org/officeDocument/2006/relationships/image" Target="../media/image468.png"/><Relationship Id="rId112" Type="http://schemas.openxmlformats.org/officeDocument/2006/relationships/customXml" Target="../ink/ink483.xml"/><Relationship Id="rId154" Type="http://schemas.openxmlformats.org/officeDocument/2006/relationships/customXml" Target="../ink/ink504.xml"/><Relationship Id="rId361" Type="http://schemas.openxmlformats.org/officeDocument/2006/relationships/image" Target="../media/image604.png"/><Relationship Id="rId196" Type="http://schemas.openxmlformats.org/officeDocument/2006/relationships/customXml" Target="../ink/ink525.xml"/><Relationship Id="rId417" Type="http://schemas.openxmlformats.org/officeDocument/2006/relationships/image" Target="../media/image632.png"/><Relationship Id="rId16" Type="http://schemas.openxmlformats.org/officeDocument/2006/relationships/customXml" Target="../ink/ink435.xml"/><Relationship Id="rId221" Type="http://schemas.openxmlformats.org/officeDocument/2006/relationships/image" Target="../media/image534.png"/><Relationship Id="rId263" Type="http://schemas.openxmlformats.org/officeDocument/2006/relationships/image" Target="../media/image555.png"/><Relationship Id="rId319" Type="http://schemas.openxmlformats.org/officeDocument/2006/relationships/image" Target="../media/image583.png"/><Relationship Id="rId58" Type="http://schemas.openxmlformats.org/officeDocument/2006/relationships/customXml" Target="../ink/ink456.xml"/><Relationship Id="rId123" Type="http://schemas.openxmlformats.org/officeDocument/2006/relationships/image" Target="../media/image485.png"/><Relationship Id="rId330" Type="http://schemas.openxmlformats.org/officeDocument/2006/relationships/customXml" Target="../ink/ink592.xml"/><Relationship Id="rId165" Type="http://schemas.openxmlformats.org/officeDocument/2006/relationships/image" Target="../media/image506.png"/><Relationship Id="rId372" Type="http://schemas.openxmlformats.org/officeDocument/2006/relationships/customXml" Target="../ink/ink613.xml"/><Relationship Id="rId428" Type="http://schemas.openxmlformats.org/officeDocument/2006/relationships/customXml" Target="../ink/ink641.xml"/><Relationship Id="rId232" Type="http://schemas.openxmlformats.org/officeDocument/2006/relationships/customXml" Target="../ink/ink543.xml"/><Relationship Id="rId274" Type="http://schemas.openxmlformats.org/officeDocument/2006/relationships/customXml" Target="../ink/ink564.xml"/><Relationship Id="rId27" Type="http://schemas.openxmlformats.org/officeDocument/2006/relationships/image" Target="../media/image437.png"/><Relationship Id="rId69" Type="http://schemas.openxmlformats.org/officeDocument/2006/relationships/image" Target="../media/image458.png"/><Relationship Id="rId134" Type="http://schemas.openxmlformats.org/officeDocument/2006/relationships/customXml" Target="../ink/ink494.xml"/><Relationship Id="rId80" Type="http://schemas.openxmlformats.org/officeDocument/2006/relationships/customXml" Target="../ink/ink467.xml"/><Relationship Id="rId176" Type="http://schemas.openxmlformats.org/officeDocument/2006/relationships/customXml" Target="../ink/ink515.xml"/><Relationship Id="rId341" Type="http://schemas.openxmlformats.org/officeDocument/2006/relationships/image" Target="../media/image594.png"/><Relationship Id="rId383" Type="http://schemas.openxmlformats.org/officeDocument/2006/relationships/image" Target="../media/image615.png"/><Relationship Id="rId439" Type="http://schemas.openxmlformats.org/officeDocument/2006/relationships/image" Target="../media/image643.png"/><Relationship Id="rId201" Type="http://schemas.openxmlformats.org/officeDocument/2006/relationships/image" Target="../media/image524.png"/><Relationship Id="rId243" Type="http://schemas.openxmlformats.org/officeDocument/2006/relationships/image" Target="../media/image545.png"/><Relationship Id="rId285" Type="http://schemas.openxmlformats.org/officeDocument/2006/relationships/image" Target="../media/image566.png"/><Relationship Id="rId450" Type="http://schemas.openxmlformats.org/officeDocument/2006/relationships/customXml" Target="../ink/ink652.xml"/><Relationship Id="rId38" Type="http://schemas.openxmlformats.org/officeDocument/2006/relationships/customXml" Target="../ink/ink446.xml"/><Relationship Id="rId103" Type="http://schemas.openxmlformats.org/officeDocument/2006/relationships/image" Target="../media/image475.png"/><Relationship Id="rId310" Type="http://schemas.openxmlformats.org/officeDocument/2006/relationships/customXml" Target="../ink/ink582.xml"/><Relationship Id="rId91" Type="http://schemas.openxmlformats.org/officeDocument/2006/relationships/image" Target="../media/image469.png"/><Relationship Id="rId145" Type="http://schemas.openxmlformats.org/officeDocument/2006/relationships/image" Target="../media/image496.png"/><Relationship Id="rId187" Type="http://schemas.openxmlformats.org/officeDocument/2006/relationships/image" Target="../media/image517.png"/><Relationship Id="rId352" Type="http://schemas.openxmlformats.org/officeDocument/2006/relationships/customXml" Target="../ink/ink603.xml"/><Relationship Id="rId394" Type="http://schemas.openxmlformats.org/officeDocument/2006/relationships/customXml" Target="../ink/ink624.xml"/><Relationship Id="rId408" Type="http://schemas.openxmlformats.org/officeDocument/2006/relationships/customXml" Target="../ink/ink631.xml"/><Relationship Id="rId212" Type="http://schemas.openxmlformats.org/officeDocument/2006/relationships/customXml" Target="../ink/ink533.xml"/><Relationship Id="rId254" Type="http://schemas.openxmlformats.org/officeDocument/2006/relationships/customXml" Target="../ink/ink554.xml"/><Relationship Id="rId49" Type="http://schemas.openxmlformats.org/officeDocument/2006/relationships/image" Target="../media/image448.png"/><Relationship Id="rId114" Type="http://schemas.openxmlformats.org/officeDocument/2006/relationships/customXml" Target="../ink/ink484.xml"/><Relationship Id="rId296" Type="http://schemas.openxmlformats.org/officeDocument/2006/relationships/customXml" Target="../ink/ink575.xml"/><Relationship Id="rId60" Type="http://schemas.openxmlformats.org/officeDocument/2006/relationships/customXml" Target="../ink/ink457.xml"/><Relationship Id="rId156" Type="http://schemas.openxmlformats.org/officeDocument/2006/relationships/customXml" Target="../ink/ink505.xml"/><Relationship Id="rId198" Type="http://schemas.openxmlformats.org/officeDocument/2006/relationships/customXml" Target="../ink/ink526.xml"/><Relationship Id="rId321" Type="http://schemas.openxmlformats.org/officeDocument/2006/relationships/image" Target="../media/image584.png"/><Relationship Id="rId363" Type="http://schemas.openxmlformats.org/officeDocument/2006/relationships/image" Target="../media/image605.png"/><Relationship Id="rId419" Type="http://schemas.openxmlformats.org/officeDocument/2006/relationships/image" Target="../media/image633.png"/><Relationship Id="rId223" Type="http://schemas.openxmlformats.org/officeDocument/2006/relationships/image" Target="../media/image535.png"/><Relationship Id="rId430" Type="http://schemas.openxmlformats.org/officeDocument/2006/relationships/customXml" Target="../ink/ink642.xml"/><Relationship Id="rId18" Type="http://schemas.openxmlformats.org/officeDocument/2006/relationships/customXml" Target="../ink/ink436.xml"/><Relationship Id="rId265" Type="http://schemas.openxmlformats.org/officeDocument/2006/relationships/image" Target="../media/image556.png"/><Relationship Id="rId125" Type="http://schemas.openxmlformats.org/officeDocument/2006/relationships/image" Target="../media/image486.png"/><Relationship Id="rId167" Type="http://schemas.openxmlformats.org/officeDocument/2006/relationships/image" Target="../media/image507.png"/><Relationship Id="rId332" Type="http://schemas.openxmlformats.org/officeDocument/2006/relationships/customXml" Target="../ink/ink593.xml"/><Relationship Id="rId374" Type="http://schemas.openxmlformats.org/officeDocument/2006/relationships/customXml" Target="../ink/ink614.xml"/><Relationship Id="rId71" Type="http://schemas.openxmlformats.org/officeDocument/2006/relationships/image" Target="../media/image459.png"/><Relationship Id="rId92" Type="http://schemas.openxmlformats.org/officeDocument/2006/relationships/customXml" Target="../ink/ink473.xml"/><Relationship Id="rId213" Type="http://schemas.openxmlformats.org/officeDocument/2006/relationships/image" Target="../media/image530.png"/><Relationship Id="rId234" Type="http://schemas.openxmlformats.org/officeDocument/2006/relationships/customXml" Target="../ink/ink544.xml"/><Relationship Id="rId420" Type="http://schemas.openxmlformats.org/officeDocument/2006/relationships/customXml" Target="../ink/ink637.xml"/><Relationship Id="rId2" Type="http://schemas.openxmlformats.org/officeDocument/2006/relationships/customXml" Target="../ink/ink428.xml"/><Relationship Id="rId29" Type="http://schemas.openxmlformats.org/officeDocument/2006/relationships/image" Target="../media/image438.png"/><Relationship Id="rId255" Type="http://schemas.openxmlformats.org/officeDocument/2006/relationships/image" Target="../media/image551.png"/><Relationship Id="rId276" Type="http://schemas.openxmlformats.org/officeDocument/2006/relationships/customXml" Target="../ink/ink565.xml"/><Relationship Id="rId297" Type="http://schemas.openxmlformats.org/officeDocument/2006/relationships/image" Target="../media/image572.png"/><Relationship Id="rId441" Type="http://schemas.openxmlformats.org/officeDocument/2006/relationships/image" Target="../media/image644.png"/><Relationship Id="rId40" Type="http://schemas.openxmlformats.org/officeDocument/2006/relationships/customXml" Target="../ink/ink447.xml"/><Relationship Id="rId115" Type="http://schemas.openxmlformats.org/officeDocument/2006/relationships/image" Target="../media/image481.png"/><Relationship Id="rId136" Type="http://schemas.openxmlformats.org/officeDocument/2006/relationships/customXml" Target="../ink/ink495.xml"/><Relationship Id="rId157" Type="http://schemas.openxmlformats.org/officeDocument/2006/relationships/image" Target="../media/image502.png"/><Relationship Id="rId178" Type="http://schemas.openxmlformats.org/officeDocument/2006/relationships/customXml" Target="../ink/ink516.xml"/><Relationship Id="rId301" Type="http://schemas.openxmlformats.org/officeDocument/2006/relationships/image" Target="../media/image574.png"/><Relationship Id="rId322" Type="http://schemas.openxmlformats.org/officeDocument/2006/relationships/customXml" Target="../ink/ink588.xml"/><Relationship Id="rId343" Type="http://schemas.openxmlformats.org/officeDocument/2006/relationships/image" Target="../media/image595.png"/><Relationship Id="rId364" Type="http://schemas.openxmlformats.org/officeDocument/2006/relationships/customXml" Target="../ink/ink609.xml"/><Relationship Id="rId61" Type="http://schemas.openxmlformats.org/officeDocument/2006/relationships/image" Target="../media/image454.png"/><Relationship Id="rId82" Type="http://schemas.openxmlformats.org/officeDocument/2006/relationships/customXml" Target="../ink/ink468.xml"/><Relationship Id="rId199" Type="http://schemas.openxmlformats.org/officeDocument/2006/relationships/image" Target="../media/image523.png"/><Relationship Id="rId203" Type="http://schemas.openxmlformats.org/officeDocument/2006/relationships/image" Target="../media/image525.png"/><Relationship Id="rId385" Type="http://schemas.openxmlformats.org/officeDocument/2006/relationships/image" Target="../media/image616.png"/><Relationship Id="rId19" Type="http://schemas.openxmlformats.org/officeDocument/2006/relationships/image" Target="../media/image433.png"/><Relationship Id="rId224" Type="http://schemas.openxmlformats.org/officeDocument/2006/relationships/customXml" Target="../ink/ink539.xml"/><Relationship Id="rId245" Type="http://schemas.openxmlformats.org/officeDocument/2006/relationships/image" Target="../media/image546.png"/><Relationship Id="rId266" Type="http://schemas.openxmlformats.org/officeDocument/2006/relationships/customXml" Target="../ink/ink560.xml"/><Relationship Id="rId287" Type="http://schemas.openxmlformats.org/officeDocument/2006/relationships/image" Target="../media/image567.png"/><Relationship Id="rId410" Type="http://schemas.openxmlformats.org/officeDocument/2006/relationships/customXml" Target="../ink/ink632.xml"/><Relationship Id="rId431" Type="http://schemas.openxmlformats.org/officeDocument/2006/relationships/image" Target="../media/image639.png"/><Relationship Id="rId452" Type="http://schemas.openxmlformats.org/officeDocument/2006/relationships/customXml" Target="../ink/ink653.xml"/><Relationship Id="rId30" Type="http://schemas.openxmlformats.org/officeDocument/2006/relationships/customXml" Target="../ink/ink442.xml"/><Relationship Id="rId105" Type="http://schemas.openxmlformats.org/officeDocument/2006/relationships/image" Target="../media/image476.png"/><Relationship Id="rId126" Type="http://schemas.openxmlformats.org/officeDocument/2006/relationships/customXml" Target="../ink/ink490.xml"/><Relationship Id="rId147" Type="http://schemas.openxmlformats.org/officeDocument/2006/relationships/image" Target="../media/image497.png"/><Relationship Id="rId168" Type="http://schemas.openxmlformats.org/officeDocument/2006/relationships/customXml" Target="../ink/ink511.xml"/><Relationship Id="rId312" Type="http://schemas.openxmlformats.org/officeDocument/2006/relationships/customXml" Target="../ink/ink583.xml"/><Relationship Id="rId333" Type="http://schemas.openxmlformats.org/officeDocument/2006/relationships/image" Target="../media/image590.png"/><Relationship Id="rId354" Type="http://schemas.openxmlformats.org/officeDocument/2006/relationships/customXml" Target="../ink/ink604.xml"/><Relationship Id="rId51" Type="http://schemas.openxmlformats.org/officeDocument/2006/relationships/image" Target="../media/image449.png"/><Relationship Id="rId72" Type="http://schemas.openxmlformats.org/officeDocument/2006/relationships/customXml" Target="../ink/ink463.xml"/><Relationship Id="rId93" Type="http://schemas.openxmlformats.org/officeDocument/2006/relationships/image" Target="../media/image470.png"/><Relationship Id="rId189" Type="http://schemas.openxmlformats.org/officeDocument/2006/relationships/image" Target="../media/image518.png"/><Relationship Id="rId375" Type="http://schemas.openxmlformats.org/officeDocument/2006/relationships/image" Target="../media/image611.png"/><Relationship Id="rId396" Type="http://schemas.openxmlformats.org/officeDocument/2006/relationships/customXml" Target="../ink/ink625.xml"/><Relationship Id="rId3" Type="http://schemas.openxmlformats.org/officeDocument/2006/relationships/image" Target="../media/image425.png"/><Relationship Id="rId214" Type="http://schemas.openxmlformats.org/officeDocument/2006/relationships/customXml" Target="../ink/ink534.xml"/><Relationship Id="rId235" Type="http://schemas.openxmlformats.org/officeDocument/2006/relationships/image" Target="../media/image541.png"/><Relationship Id="rId256" Type="http://schemas.openxmlformats.org/officeDocument/2006/relationships/customXml" Target="../ink/ink555.xml"/><Relationship Id="rId277" Type="http://schemas.openxmlformats.org/officeDocument/2006/relationships/image" Target="../media/image562.png"/><Relationship Id="rId298" Type="http://schemas.openxmlformats.org/officeDocument/2006/relationships/customXml" Target="../ink/ink576.xml"/><Relationship Id="rId400" Type="http://schemas.openxmlformats.org/officeDocument/2006/relationships/customXml" Target="../ink/ink627.xml"/><Relationship Id="rId421" Type="http://schemas.openxmlformats.org/officeDocument/2006/relationships/image" Target="../media/image634.png"/><Relationship Id="rId442" Type="http://schemas.openxmlformats.org/officeDocument/2006/relationships/customXml" Target="../ink/ink648.xml"/><Relationship Id="rId116" Type="http://schemas.openxmlformats.org/officeDocument/2006/relationships/customXml" Target="../ink/ink485.xml"/><Relationship Id="rId137" Type="http://schemas.openxmlformats.org/officeDocument/2006/relationships/image" Target="../media/image492.png"/><Relationship Id="rId158" Type="http://schemas.openxmlformats.org/officeDocument/2006/relationships/customXml" Target="../ink/ink506.xml"/><Relationship Id="rId302" Type="http://schemas.openxmlformats.org/officeDocument/2006/relationships/customXml" Target="../ink/ink578.xml"/><Relationship Id="rId323" Type="http://schemas.openxmlformats.org/officeDocument/2006/relationships/image" Target="../media/image585.png"/><Relationship Id="rId344" Type="http://schemas.openxmlformats.org/officeDocument/2006/relationships/customXml" Target="../ink/ink599.xml"/><Relationship Id="rId20" Type="http://schemas.openxmlformats.org/officeDocument/2006/relationships/customXml" Target="../ink/ink437.xml"/><Relationship Id="rId41" Type="http://schemas.openxmlformats.org/officeDocument/2006/relationships/image" Target="../media/image444.png"/><Relationship Id="rId62" Type="http://schemas.openxmlformats.org/officeDocument/2006/relationships/customXml" Target="../ink/ink458.xml"/><Relationship Id="rId83" Type="http://schemas.openxmlformats.org/officeDocument/2006/relationships/image" Target="../media/image465.png"/><Relationship Id="rId179" Type="http://schemas.openxmlformats.org/officeDocument/2006/relationships/image" Target="../media/image513.png"/><Relationship Id="rId365" Type="http://schemas.openxmlformats.org/officeDocument/2006/relationships/image" Target="../media/image606.png"/><Relationship Id="rId386" Type="http://schemas.openxmlformats.org/officeDocument/2006/relationships/customXml" Target="../ink/ink620.xml"/><Relationship Id="rId190" Type="http://schemas.openxmlformats.org/officeDocument/2006/relationships/customXml" Target="../ink/ink522.xml"/><Relationship Id="rId204" Type="http://schemas.openxmlformats.org/officeDocument/2006/relationships/customXml" Target="../ink/ink529.xml"/><Relationship Id="rId225" Type="http://schemas.openxmlformats.org/officeDocument/2006/relationships/image" Target="../media/image536.png"/><Relationship Id="rId246" Type="http://schemas.openxmlformats.org/officeDocument/2006/relationships/customXml" Target="../ink/ink550.xml"/><Relationship Id="rId267" Type="http://schemas.openxmlformats.org/officeDocument/2006/relationships/image" Target="../media/image557.png"/><Relationship Id="rId288" Type="http://schemas.openxmlformats.org/officeDocument/2006/relationships/customXml" Target="../ink/ink571.xml"/><Relationship Id="rId411" Type="http://schemas.openxmlformats.org/officeDocument/2006/relationships/image" Target="../media/image629.png"/><Relationship Id="rId432" Type="http://schemas.openxmlformats.org/officeDocument/2006/relationships/customXml" Target="../ink/ink643.xml"/><Relationship Id="rId453" Type="http://schemas.openxmlformats.org/officeDocument/2006/relationships/image" Target="../media/image650.png"/><Relationship Id="rId106" Type="http://schemas.openxmlformats.org/officeDocument/2006/relationships/customXml" Target="../ink/ink480.xml"/><Relationship Id="rId127" Type="http://schemas.openxmlformats.org/officeDocument/2006/relationships/image" Target="../media/image487.png"/><Relationship Id="rId313" Type="http://schemas.openxmlformats.org/officeDocument/2006/relationships/image" Target="../media/image580.png"/><Relationship Id="rId10" Type="http://schemas.openxmlformats.org/officeDocument/2006/relationships/customXml" Target="../ink/ink432.xml"/><Relationship Id="rId31" Type="http://schemas.openxmlformats.org/officeDocument/2006/relationships/image" Target="../media/image439.png"/><Relationship Id="rId52" Type="http://schemas.openxmlformats.org/officeDocument/2006/relationships/customXml" Target="../ink/ink453.xml"/><Relationship Id="rId73" Type="http://schemas.openxmlformats.org/officeDocument/2006/relationships/image" Target="../media/image460.png"/><Relationship Id="rId94" Type="http://schemas.openxmlformats.org/officeDocument/2006/relationships/customXml" Target="../ink/ink474.xml"/><Relationship Id="rId148" Type="http://schemas.openxmlformats.org/officeDocument/2006/relationships/customXml" Target="../ink/ink501.xml"/><Relationship Id="rId169" Type="http://schemas.openxmlformats.org/officeDocument/2006/relationships/image" Target="../media/image508.png"/><Relationship Id="rId334" Type="http://schemas.openxmlformats.org/officeDocument/2006/relationships/customXml" Target="../ink/ink594.xml"/><Relationship Id="rId355" Type="http://schemas.openxmlformats.org/officeDocument/2006/relationships/image" Target="../media/image601.png"/><Relationship Id="rId376" Type="http://schemas.openxmlformats.org/officeDocument/2006/relationships/customXml" Target="../ink/ink615.xml"/><Relationship Id="rId397" Type="http://schemas.openxmlformats.org/officeDocument/2006/relationships/image" Target="../media/image622.png"/><Relationship Id="rId4" Type="http://schemas.openxmlformats.org/officeDocument/2006/relationships/customXml" Target="../ink/ink429.xml"/><Relationship Id="rId180" Type="http://schemas.openxmlformats.org/officeDocument/2006/relationships/customXml" Target="../ink/ink517.xml"/><Relationship Id="rId215" Type="http://schemas.openxmlformats.org/officeDocument/2006/relationships/image" Target="../media/image531.png"/><Relationship Id="rId236" Type="http://schemas.openxmlformats.org/officeDocument/2006/relationships/customXml" Target="../ink/ink545.xml"/><Relationship Id="rId257" Type="http://schemas.openxmlformats.org/officeDocument/2006/relationships/image" Target="../media/image552.png"/><Relationship Id="rId278" Type="http://schemas.openxmlformats.org/officeDocument/2006/relationships/customXml" Target="../ink/ink566.xml"/><Relationship Id="rId401" Type="http://schemas.openxmlformats.org/officeDocument/2006/relationships/image" Target="../media/image624.png"/><Relationship Id="rId422" Type="http://schemas.openxmlformats.org/officeDocument/2006/relationships/customXml" Target="../ink/ink638.xml"/><Relationship Id="rId443" Type="http://schemas.openxmlformats.org/officeDocument/2006/relationships/image" Target="../media/image645.png"/><Relationship Id="rId303" Type="http://schemas.openxmlformats.org/officeDocument/2006/relationships/image" Target="../media/image575.png"/><Relationship Id="rId42" Type="http://schemas.openxmlformats.org/officeDocument/2006/relationships/customXml" Target="../ink/ink448.xml"/><Relationship Id="rId84" Type="http://schemas.openxmlformats.org/officeDocument/2006/relationships/customXml" Target="../ink/ink469.xml"/><Relationship Id="rId138" Type="http://schemas.openxmlformats.org/officeDocument/2006/relationships/customXml" Target="../ink/ink496.xml"/><Relationship Id="rId345" Type="http://schemas.openxmlformats.org/officeDocument/2006/relationships/image" Target="../media/image596.png"/><Relationship Id="rId387" Type="http://schemas.openxmlformats.org/officeDocument/2006/relationships/image" Target="../media/image617.png"/><Relationship Id="rId191" Type="http://schemas.openxmlformats.org/officeDocument/2006/relationships/image" Target="../media/image519.png"/><Relationship Id="rId205" Type="http://schemas.openxmlformats.org/officeDocument/2006/relationships/image" Target="../media/image526.png"/><Relationship Id="rId247" Type="http://schemas.openxmlformats.org/officeDocument/2006/relationships/image" Target="../media/image547.png"/><Relationship Id="rId412" Type="http://schemas.openxmlformats.org/officeDocument/2006/relationships/customXml" Target="../ink/ink633.xml"/><Relationship Id="rId107" Type="http://schemas.openxmlformats.org/officeDocument/2006/relationships/image" Target="../media/image477.png"/><Relationship Id="rId289" Type="http://schemas.openxmlformats.org/officeDocument/2006/relationships/image" Target="../media/image568.png"/><Relationship Id="rId454" Type="http://schemas.openxmlformats.org/officeDocument/2006/relationships/customXml" Target="../ink/ink654.xml"/><Relationship Id="rId11" Type="http://schemas.openxmlformats.org/officeDocument/2006/relationships/image" Target="../media/image429.png"/><Relationship Id="rId53" Type="http://schemas.openxmlformats.org/officeDocument/2006/relationships/image" Target="../media/image450.png"/><Relationship Id="rId149" Type="http://schemas.openxmlformats.org/officeDocument/2006/relationships/image" Target="../media/image498.png"/><Relationship Id="rId314" Type="http://schemas.openxmlformats.org/officeDocument/2006/relationships/customXml" Target="../ink/ink584.xml"/><Relationship Id="rId356" Type="http://schemas.openxmlformats.org/officeDocument/2006/relationships/customXml" Target="../ink/ink605.xml"/><Relationship Id="rId398" Type="http://schemas.openxmlformats.org/officeDocument/2006/relationships/customXml" Target="../ink/ink626.xml"/><Relationship Id="rId95" Type="http://schemas.openxmlformats.org/officeDocument/2006/relationships/image" Target="../media/image471.png"/><Relationship Id="rId160" Type="http://schemas.openxmlformats.org/officeDocument/2006/relationships/customXml" Target="../ink/ink507.xml"/><Relationship Id="rId216" Type="http://schemas.openxmlformats.org/officeDocument/2006/relationships/customXml" Target="../ink/ink535.xml"/><Relationship Id="rId423" Type="http://schemas.openxmlformats.org/officeDocument/2006/relationships/image" Target="../media/image635.png"/><Relationship Id="rId258" Type="http://schemas.openxmlformats.org/officeDocument/2006/relationships/customXml" Target="../ink/ink556.xml"/><Relationship Id="rId22" Type="http://schemas.openxmlformats.org/officeDocument/2006/relationships/customXml" Target="../ink/ink438.xml"/><Relationship Id="rId64" Type="http://schemas.openxmlformats.org/officeDocument/2006/relationships/customXml" Target="../ink/ink459.xml"/><Relationship Id="rId118" Type="http://schemas.openxmlformats.org/officeDocument/2006/relationships/customXml" Target="../ink/ink486.xml"/><Relationship Id="rId325" Type="http://schemas.openxmlformats.org/officeDocument/2006/relationships/image" Target="../media/image586.png"/><Relationship Id="rId367" Type="http://schemas.openxmlformats.org/officeDocument/2006/relationships/image" Target="../media/image607.png"/><Relationship Id="rId171" Type="http://schemas.openxmlformats.org/officeDocument/2006/relationships/image" Target="../media/image509.png"/><Relationship Id="rId227" Type="http://schemas.openxmlformats.org/officeDocument/2006/relationships/image" Target="../media/image537.png"/><Relationship Id="rId269" Type="http://schemas.openxmlformats.org/officeDocument/2006/relationships/image" Target="../media/image558.png"/><Relationship Id="rId434" Type="http://schemas.openxmlformats.org/officeDocument/2006/relationships/customXml" Target="../ink/ink644.xml"/><Relationship Id="rId33" Type="http://schemas.openxmlformats.org/officeDocument/2006/relationships/image" Target="../media/image440.png"/><Relationship Id="rId129" Type="http://schemas.openxmlformats.org/officeDocument/2006/relationships/image" Target="../media/image488.png"/><Relationship Id="rId280" Type="http://schemas.openxmlformats.org/officeDocument/2006/relationships/customXml" Target="../ink/ink567.xml"/><Relationship Id="rId336" Type="http://schemas.openxmlformats.org/officeDocument/2006/relationships/customXml" Target="../ink/ink595.xml"/><Relationship Id="rId75" Type="http://schemas.openxmlformats.org/officeDocument/2006/relationships/image" Target="../media/image461.png"/><Relationship Id="rId140" Type="http://schemas.openxmlformats.org/officeDocument/2006/relationships/customXml" Target="../ink/ink497.xml"/><Relationship Id="rId182" Type="http://schemas.openxmlformats.org/officeDocument/2006/relationships/customXml" Target="../ink/ink518.xml"/><Relationship Id="rId378" Type="http://schemas.openxmlformats.org/officeDocument/2006/relationships/customXml" Target="../ink/ink616.xml"/><Relationship Id="rId403" Type="http://schemas.openxmlformats.org/officeDocument/2006/relationships/image" Target="../media/image625.png"/><Relationship Id="rId6" Type="http://schemas.openxmlformats.org/officeDocument/2006/relationships/customXml" Target="../ink/ink430.xml"/><Relationship Id="rId238" Type="http://schemas.openxmlformats.org/officeDocument/2006/relationships/customXml" Target="../ink/ink546.xml"/><Relationship Id="rId445" Type="http://schemas.openxmlformats.org/officeDocument/2006/relationships/image" Target="../media/image646.png"/><Relationship Id="rId291" Type="http://schemas.openxmlformats.org/officeDocument/2006/relationships/image" Target="../media/image569.png"/><Relationship Id="rId305" Type="http://schemas.openxmlformats.org/officeDocument/2006/relationships/image" Target="../media/image576.png"/><Relationship Id="rId347" Type="http://schemas.openxmlformats.org/officeDocument/2006/relationships/image" Target="../media/image597.png"/><Relationship Id="rId44" Type="http://schemas.openxmlformats.org/officeDocument/2006/relationships/customXml" Target="../ink/ink449.xml"/><Relationship Id="rId86" Type="http://schemas.openxmlformats.org/officeDocument/2006/relationships/customXml" Target="../ink/ink470.xml"/><Relationship Id="rId151" Type="http://schemas.openxmlformats.org/officeDocument/2006/relationships/image" Target="../media/image499.png"/><Relationship Id="rId389" Type="http://schemas.openxmlformats.org/officeDocument/2006/relationships/image" Target="../media/image618.png"/><Relationship Id="rId193" Type="http://schemas.openxmlformats.org/officeDocument/2006/relationships/image" Target="../media/image520.png"/><Relationship Id="rId207" Type="http://schemas.openxmlformats.org/officeDocument/2006/relationships/image" Target="../media/image527.png"/><Relationship Id="rId249" Type="http://schemas.openxmlformats.org/officeDocument/2006/relationships/image" Target="../media/image548.png"/><Relationship Id="rId414" Type="http://schemas.openxmlformats.org/officeDocument/2006/relationships/customXml" Target="../ink/ink634.xml"/><Relationship Id="rId13" Type="http://schemas.openxmlformats.org/officeDocument/2006/relationships/image" Target="../media/image430.png"/><Relationship Id="rId109" Type="http://schemas.openxmlformats.org/officeDocument/2006/relationships/image" Target="../media/image478.png"/><Relationship Id="rId260" Type="http://schemas.openxmlformats.org/officeDocument/2006/relationships/customXml" Target="../ink/ink557.xml"/><Relationship Id="rId316" Type="http://schemas.openxmlformats.org/officeDocument/2006/relationships/customXml" Target="../ink/ink585.xml"/><Relationship Id="rId55" Type="http://schemas.openxmlformats.org/officeDocument/2006/relationships/image" Target="../media/image451.png"/><Relationship Id="rId97" Type="http://schemas.openxmlformats.org/officeDocument/2006/relationships/image" Target="../media/image472.png"/><Relationship Id="rId120" Type="http://schemas.openxmlformats.org/officeDocument/2006/relationships/customXml" Target="../ink/ink487.xml"/><Relationship Id="rId358" Type="http://schemas.openxmlformats.org/officeDocument/2006/relationships/customXml" Target="../ink/ink606.xml"/><Relationship Id="rId162" Type="http://schemas.openxmlformats.org/officeDocument/2006/relationships/customXml" Target="../ink/ink508.xml"/><Relationship Id="rId218" Type="http://schemas.openxmlformats.org/officeDocument/2006/relationships/customXml" Target="../ink/ink536.xml"/><Relationship Id="rId425" Type="http://schemas.openxmlformats.org/officeDocument/2006/relationships/image" Target="../media/image636.png"/><Relationship Id="rId271" Type="http://schemas.openxmlformats.org/officeDocument/2006/relationships/image" Target="../media/image559.png"/><Relationship Id="rId24" Type="http://schemas.openxmlformats.org/officeDocument/2006/relationships/customXml" Target="../ink/ink439.xml"/><Relationship Id="rId66" Type="http://schemas.openxmlformats.org/officeDocument/2006/relationships/customXml" Target="../ink/ink460.xml"/><Relationship Id="rId131" Type="http://schemas.openxmlformats.org/officeDocument/2006/relationships/image" Target="../media/image489.png"/><Relationship Id="rId327" Type="http://schemas.openxmlformats.org/officeDocument/2006/relationships/image" Target="../media/image587.png"/><Relationship Id="rId369" Type="http://schemas.openxmlformats.org/officeDocument/2006/relationships/image" Target="../media/image608.png"/><Relationship Id="rId173" Type="http://schemas.openxmlformats.org/officeDocument/2006/relationships/image" Target="../media/image510.png"/><Relationship Id="rId229" Type="http://schemas.openxmlformats.org/officeDocument/2006/relationships/image" Target="../media/image538.png"/><Relationship Id="rId380" Type="http://schemas.openxmlformats.org/officeDocument/2006/relationships/customXml" Target="../ink/ink617.xml"/><Relationship Id="rId436" Type="http://schemas.openxmlformats.org/officeDocument/2006/relationships/customXml" Target="../ink/ink645.xml"/><Relationship Id="rId240" Type="http://schemas.openxmlformats.org/officeDocument/2006/relationships/customXml" Target="../ink/ink547.xml"/><Relationship Id="rId35" Type="http://schemas.openxmlformats.org/officeDocument/2006/relationships/image" Target="../media/image441.png"/><Relationship Id="rId77" Type="http://schemas.openxmlformats.org/officeDocument/2006/relationships/image" Target="../media/image462.png"/><Relationship Id="rId100" Type="http://schemas.openxmlformats.org/officeDocument/2006/relationships/customXml" Target="../ink/ink477.xml"/><Relationship Id="rId282" Type="http://schemas.openxmlformats.org/officeDocument/2006/relationships/customXml" Target="../ink/ink568.xml"/><Relationship Id="rId338" Type="http://schemas.openxmlformats.org/officeDocument/2006/relationships/customXml" Target="../ink/ink596.xml"/><Relationship Id="rId8" Type="http://schemas.openxmlformats.org/officeDocument/2006/relationships/customXml" Target="../ink/ink431.xml"/><Relationship Id="rId142" Type="http://schemas.openxmlformats.org/officeDocument/2006/relationships/customXml" Target="../ink/ink498.xml"/><Relationship Id="rId184" Type="http://schemas.openxmlformats.org/officeDocument/2006/relationships/customXml" Target="../ink/ink519.xml"/><Relationship Id="rId391" Type="http://schemas.openxmlformats.org/officeDocument/2006/relationships/image" Target="../media/image619.png"/><Relationship Id="rId405" Type="http://schemas.openxmlformats.org/officeDocument/2006/relationships/image" Target="../media/image626.png"/><Relationship Id="rId447" Type="http://schemas.openxmlformats.org/officeDocument/2006/relationships/image" Target="../media/image647.png"/><Relationship Id="rId251" Type="http://schemas.openxmlformats.org/officeDocument/2006/relationships/image" Target="../media/image549.png"/><Relationship Id="rId46" Type="http://schemas.openxmlformats.org/officeDocument/2006/relationships/customXml" Target="../ink/ink450.xml"/><Relationship Id="rId293" Type="http://schemas.openxmlformats.org/officeDocument/2006/relationships/image" Target="../media/image570.png"/><Relationship Id="rId307" Type="http://schemas.openxmlformats.org/officeDocument/2006/relationships/image" Target="../media/image577.png"/><Relationship Id="rId349" Type="http://schemas.openxmlformats.org/officeDocument/2006/relationships/image" Target="../media/image598.png"/><Relationship Id="rId88" Type="http://schemas.openxmlformats.org/officeDocument/2006/relationships/customXml" Target="../ink/ink471.xml"/><Relationship Id="rId111" Type="http://schemas.openxmlformats.org/officeDocument/2006/relationships/image" Target="../media/image479.png"/><Relationship Id="rId153" Type="http://schemas.openxmlformats.org/officeDocument/2006/relationships/image" Target="../media/image500.png"/><Relationship Id="rId195" Type="http://schemas.openxmlformats.org/officeDocument/2006/relationships/image" Target="../media/image521.png"/><Relationship Id="rId209" Type="http://schemas.openxmlformats.org/officeDocument/2006/relationships/image" Target="../media/image528.png"/><Relationship Id="rId360" Type="http://schemas.openxmlformats.org/officeDocument/2006/relationships/customXml" Target="../ink/ink607.xml"/><Relationship Id="rId416" Type="http://schemas.openxmlformats.org/officeDocument/2006/relationships/customXml" Target="../ink/ink635.xml"/><Relationship Id="rId220" Type="http://schemas.openxmlformats.org/officeDocument/2006/relationships/customXml" Target="../ink/ink537.xml"/><Relationship Id="rId15" Type="http://schemas.openxmlformats.org/officeDocument/2006/relationships/image" Target="../media/image431.png"/><Relationship Id="rId57" Type="http://schemas.openxmlformats.org/officeDocument/2006/relationships/image" Target="../media/image452.png"/><Relationship Id="rId262" Type="http://schemas.openxmlformats.org/officeDocument/2006/relationships/customXml" Target="../ink/ink558.xml"/><Relationship Id="rId318" Type="http://schemas.openxmlformats.org/officeDocument/2006/relationships/customXml" Target="../ink/ink586.xml"/><Relationship Id="rId99" Type="http://schemas.openxmlformats.org/officeDocument/2006/relationships/image" Target="../media/image473.png"/><Relationship Id="rId122" Type="http://schemas.openxmlformats.org/officeDocument/2006/relationships/customXml" Target="../ink/ink488.xml"/><Relationship Id="rId164" Type="http://schemas.openxmlformats.org/officeDocument/2006/relationships/customXml" Target="../ink/ink509.xml"/><Relationship Id="rId371" Type="http://schemas.openxmlformats.org/officeDocument/2006/relationships/image" Target="../media/image609.png"/><Relationship Id="rId427" Type="http://schemas.openxmlformats.org/officeDocument/2006/relationships/image" Target="../media/image637.png"/><Relationship Id="rId26" Type="http://schemas.openxmlformats.org/officeDocument/2006/relationships/customXml" Target="../ink/ink440.xml"/><Relationship Id="rId231" Type="http://schemas.openxmlformats.org/officeDocument/2006/relationships/image" Target="../media/image539.png"/><Relationship Id="rId273" Type="http://schemas.openxmlformats.org/officeDocument/2006/relationships/image" Target="../media/image560.png"/><Relationship Id="rId329" Type="http://schemas.openxmlformats.org/officeDocument/2006/relationships/image" Target="../media/image588.png"/><Relationship Id="rId68" Type="http://schemas.openxmlformats.org/officeDocument/2006/relationships/customXml" Target="../ink/ink461.xml"/><Relationship Id="rId133" Type="http://schemas.openxmlformats.org/officeDocument/2006/relationships/image" Target="../media/image490.png"/><Relationship Id="rId175" Type="http://schemas.openxmlformats.org/officeDocument/2006/relationships/image" Target="../media/image511.png"/><Relationship Id="rId340" Type="http://schemas.openxmlformats.org/officeDocument/2006/relationships/customXml" Target="../ink/ink597.xml"/><Relationship Id="rId200" Type="http://schemas.openxmlformats.org/officeDocument/2006/relationships/customXml" Target="../ink/ink527.xml"/><Relationship Id="rId382" Type="http://schemas.openxmlformats.org/officeDocument/2006/relationships/customXml" Target="../ink/ink618.xml"/><Relationship Id="rId438" Type="http://schemas.openxmlformats.org/officeDocument/2006/relationships/customXml" Target="../ink/ink646.xml"/><Relationship Id="rId242" Type="http://schemas.openxmlformats.org/officeDocument/2006/relationships/customXml" Target="../ink/ink548.xml"/><Relationship Id="rId284" Type="http://schemas.openxmlformats.org/officeDocument/2006/relationships/customXml" Target="../ink/ink569.xml"/><Relationship Id="rId37" Type="http://schemas.openxmlformats.org/officeDocument/2006/relationships/image" Target="../media/image442.png"/><Relationship Id="rId79" Type="http://schemas.openxmlformats.org/officeDocument/2006/relationships/image" Target="../media/image463.png"/><Relationship Id="rId102" Type="http://schemas.openxmlformats.org/officeDocument/2006/relationships/customXml" Target="../ink/ink478.xml"/><Relationship Id="rId144" Type="http://schemas.openxmlformats.org/officeDocument/2006/relationships/customXml" Target="../ink/ink499.xml"/><Relationship Id="rId90" Type="http://schemas.openxmlformats.org/officeDocument/2006/relationships/customXml" Target="../ink/ink472.xml"/><Relationship Id="rId186" Type="http://schemas.openxmlformats.org/officeDocument/2006/relationships/customXml" Target="../ink/ink520.xml"/><Relationship Id="rId351" Type="http://schemas.openxmlformats.org/officeDocument/2006/relationships/image" Target="../media/image599.png"/><Relationship Id="rId393" Type="http://schemas.openxmlformats.org/officeDocument/2006/relationships/image" Target="../media/image620.png"/><Relationship Id="rId407" Type="http://schemas.openxmlformats.org/officeDocument/2006/relationships/image" Target="../media/image627.png"/><Relationship Id="rId449" Type="http://schemas.openxmlformats.org/officeDocument/2006/relationships/image" Target="../media/image648.png"/><Relationship Id="rId211" Type="http://schemas.openxmlformats.org/officeDocument/2006/relationships/image" Target="../media/image529.png"/><Relationship Id="rId253" Type="http://schemas.openxmlformats.org/officeDocument/2006/relationships/image" Target="../media/image550.png"/><Relationship Id="rId295" Type="http://schemas.openxmlformats.org/officeDocument/2006/relationships/image" Target="../media/image571.png"/><Relationship Id="rId309" Type="http://schemas.openxmlformats.org/officeDocument/2006/relationships/image" Target="../media/image578.png"/><Relationship Id="rId48" Type="http://schemas.openxmlformats.org/officeDocument/2006/relationships/customXml" Target="../ink/ink451.xml"/><Relationship Id="rId113" Type="http://schemas.openxmlformats.org/officeDocument/2006/relationships/image" Target="../media/image480.png"/><Relationship Id="rId320" Type="http://schemas.openxmlformats.org/officeDocument/2006/relationships/customXml" Target="../ink/ink587.xml"/><Relationship Id="rId155" Type="http://schemas.openxmlformats.org/officeDocument/2006/relationships/image" Target="../media/image501.png"/><Relationship Id="rId197" Type="http://schemas.openxmlformats.org/officeDocument/2006/relationships/image" Target="../media/image522.png"/><Relationship Id="rId362" Type="http://schemas.openxmlformats.org/officeDocument/2006/relationships/customXml" Target="../ink/ink608.xml"/><Relationship Id="rId418" Type="http://schemas.openxmlformats.org/officeDocument/2006/relationships/customXml" Target="../ink/ink636.xml"/><Relationship Id="rId222" Type="http://schemas.openxmlformats.org/officeDocument/2006/relationships/customXml" Target="../ink/ink538.xml"/><Relationship Id="rId264" Type="http://schemas.openxmlformats.org/officeDocument/2006/relationships/customXml" Target="../ink/ink559.xml"/><Relationship Id="rId17" Type="http://schemas.openxmlformats.org/officeDocument/2006/relationships/image" Target="../media/image432.png"/><Relationship Id="rId59" Type="http://schemas.openxmlformats.org/officeDocument/2006/relationships/image" Target="../media/image453.png"/><Relationship Id="rId124" Type="http://schemas.openxmlformats.org/officeDocument/2006/relationships/customXml" Target="../ink/ink489.xml"/><Relationship Id="rId70" Type="http://schemas.openxmlformats.org/officeDocument/2006/relationships/customXml" Target="../ink/ink462.xml"/><Relationship Id="rId166" Type="http://schemas.openxmlformats.org/officeDocument/2006/relationships/customXml" Target="../ink/ink510.xml"/><Relationship Id="rId331" Type="http://schemas.openxmlformats.org/officeDocument/2006/relationships/image" Target="../media/image589.png"/><Relationship Id="rId373" Type="http://schemas.openxmlformats.org/officeDocument/2006/relationships/image" Target="../media/image610.png"/><Relationship Id="rId429" Type="http://schemas.openxmlformats.org/officeDocument/2006/relationships/image" Target="../media/image638.png"/><Relationship Id="rId1" Type="http://schemas.openxmlformats.org/officeDocument/2006/relationships/slideLayout" Target="../slideLayouts/slideLayout7.xml"/><Relationship Id="rId233" Type="http://schemas.openxmlformats.org/officeDocument/2006/relationships/image" Target="../media/image540.png"/><Relationship Id="rId440" Type="http://schemas.openxmlformats.org/officeDocument/2006/relationships/customXml" Target="../ink/ink647.xml"/><Relationship Id="rId28" Type="http://schemas.openxmlformats.org/officeDocument/2006/relationships/customXml" Target="../ink/ink441.xml"/><Relationship Id="rId275" Type="http://schemas.openxmlformats.org/officeDocument/2006/relationships/image" Target="../media/image561.png"/><Relationship Id="rId300" Type="http://schemas.openxmlformats.org/officeDocument/2006/relationships/customXml" Target="../ink/ink577.xml"/><Relationship Id="rId81" Type="http://schemas.openxmlformats.org/officeDocument/2006/relationships/image" Target="../media/image464.png"/><Relationship Id="rId135" Type="http://schemas.openxmlformats.org/officeDocument/2006/relationships/image" Target="../media/image491.png"/><Relationship Id="rId177" Type="http://schemas.openxmlformats.org/officeDocument/2006/relationships/image" Target="../media/image512.png"/><Relationship Id="rId342" Type="http://schemas.openxmlformats.org/officeDocument/2006/relationships/customXml" Target="../ink/ink598.xml"/><Relationship Id="rId384" Type="http://schemas.openxmlformats.org/officeDocument/2006/relationships/customXml" Target="../ink/ink619.xml"/><Relationship Id="rId202" Type="http://schemas.openxmlformats.org/officeDocument/2006/relationships/customXml" Target="../ink/ink528.xml"/><Relationship Id="rId244" Type="http://schemas.openxmlformats.org/officeDocument/2006/relationships/customXml" Target="../ink/ink549.xml"/><Relationship Id="rId39" Type="http://schemas.openxmlformats.org/officeDocument/2006/relationships/image" Target="../media/image443.png"/><Relationship Id="rId286" Type="http://schemas.openxmlformats.org/officeDocument/2006/relationships/customXml" Target="../ink/ink570.xml"/><Relationship Id="rId451" Type="http://schemas.openxmlformats.org/officeDocument/2006/relationships/image" Target="../media/image649.png"/><Relationship Id="rId50" Type="http://schemas.openxmlformats.org/officeDocument/2006/relationships/customXml" Target="../ink/ink452.xml"/><Relationship Id="rId104" Type="http://schemas.openxmlformats.org/officeDocument/2006/relationships/customXml" Target="../ink/ink479.xml"/><Relationship Id="rId146" Type="http://schemas.openxmlformats.org/officeDocument/2006/relationships/customXml" Target="../ink/ink500.xml"/><Relationship Id="rId188" Type="http://schemas.openxmlformats.org/officeDocument/2006/relationships/customXml" Target="../ink/ink521.xml"/><Relationship Id="rId311" Type="http://schemas.openxmlformats.org/officeDocument/2006/relationships/image" Target="../media/image579.png"/><Relationship Id="rId353" Type="http://schemas.openxmlformats.org/officeDocument/2006/relationships/image" Target="../media/image600.png"/><Relationship Id="rId395" Type="http://schemas.openxmlformats.org/officeDocument/2006/relationships/image" Target="../media/image621.png"/><Relationship Id="rId409" Type="http://schemas.openxmlformats.org/officeDocument/2006/relationships/image" Target="../media/image628.png"/></Relationships>
</file>

<file path=ppt/slides/_rels/slide8.xml.rels><?xml version="1.0" encoding="UTF-8" standalone="yes"?>
<Relationships xmlns="http://schemas.openxmlformats.org/package/2006/relationships"><Relationship Id="rId3" Type="http://schemas.openxmlformats.org/officeDocument/2006/relationships/image" Target="../media/image510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09F99F-844E-4FCF-AAA3-84D176BC2B37}"/>
              </a:ext>
            </a:extLst>
          </p:cNvPr>
          <p:cNvSpPr txBox="1"/>
          <p:nvPr/>
        </p:nvSpPr>
        <p:spPr>
          <a:xfrm>
            <a:off x="1627985" y="1490008"/>
            <a:ext cx="9271932"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RANDOM FOREST CLASSIFIER</a:t>
            </a:r>
          </a:p>
        </p:txBody>
      </p:sp>
      <p:sp>
        <p:nvSpPr>
          <p:cNvPr id="5" name="TextBox 4">
            <a:extLst>
              <a:ext uri="{FF2B5EF4-FFF2-40B4-BE49-F238E27FC236}">
                <a16:creationId xmlns:a16="http://schemas.microsoft.com/office/drawing/2014/main" id="{E2A30D67-3438-462C-AA57-300BCC54EF9B}"/>
              </a:ext>
            </a:extLst>
          </p:cNvPr>
          <p:cNvSpPr txBox="1"/>
          <p:nvPr/>
        </p:nvSpPr>
        <p:spPr>
          <a:xfrm>
            <a:off x="3823313" y="4114188"/>
            <a:ext cx="454536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mn-cs"/>
              </a:rPr>
              <a:t>Sourav Karmakar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mn-cs"/>
                <a:hlinkClick r:id="rId2"/>
              </a:rPr>
              <a:t>souravkarmakar29@gmail.com</a:t>
            </a:r>
            <a:endParaRPr kumimoji="0" lang="en-IN" sz="20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469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gd952231bfb_0_239"/>
          <p:cNvSpPr txBox="1"/>
          <p:nvPr/>
        </p:nvSpPr>
        <p:spPr>
          <a:xfrm>
            <a:off x="1790567" y="2494002"/>
            <a:ext cx="8829000" cy="11082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6600"/>
              <a:buFont typeface="Arial"/>
              <a:buNone/>
              <a:tabLst/>
              <a:defRPr/>
            </a:pPr>
            <a:r>
              <a:rPr kumimoji="0" lang="en-IN" sz="6600" b="1" i="1"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Thank You</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2" y="58723"/>
            <a:ext cx="94292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WHERE DECISION TREE FAILS</a:t>
            </a:r>
          </a:p>
        </p:txBody>
      </p:sp>
      <p:sp>
        <p:nvSpPr>
          <p:cNvPr id="3" name="TextBox 2">
            <a:extLst>
              <a:ext uri="{FF2B5EF4-FFF2-40B4-BE49-F238E27FC236}">
                <a16:creationId xmlns:a16="http://schemas.microsoft.com/office/drawing/2014/main" id="{3E9B9698-D325-40BB-B153-3474E661E673}"/>
              </a:ext>
            </a:extLst>
          </p:cNvPr>
          <p:cNvSpPr txBox="1"/>
          <p:nvPr/>
        </p:nvSpPr>
        <p:spPr>
          <a:xfrm>
            <a:off x="556470" y="1182847"/>
            <a:ext cx="11157358"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An ideal classifier should be able to minimize both error in training and test datasets.</a:t>
            </a:r>
          </a:p>
        </p:txBody>
      </p:sp>
      <p:sp>
        <p:nvSpPr>
          <p:cNvPr id="5" name="TextBox 4">
            <a:extLst>
              <a:ext uri="{FF2B5EF4-FFF2-40B4-BE49-F238E27FC236}">
                <a16:creationId xmlns:a16="http://schemas.microsoft.com/office/drawing/2014/main" id="{C4B3E773-388C-48EA-B409-E0C72F6E9C80}"/>
              </a:ext>
            </a:extLst>
          </p:cNvPr>
          <p:cNvSpPr txBox="1"/>
          <p:nvPr/>
        </p:nvSpPr>
        <p:spPr>
          <a:xfrm>
            <a:off x="556470" y="1829917"/>
            <a:ext cx="11157358" cy="1200329"/>
          </a:xfrm>
          <a:prstGeom prst="rect">
            <a:avLst/>
          </a:prstGeom>
          <a:noFill/>
        </p:spPr>
        <p:txBody>
          <a:bodyPr wrap="square" rtlCol="0">
            <a:spAutoFit/>
          </a:bodyPr>
          <a:lstStyle/>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But, decision trees are prone to </a:t>
            </a:r>
            <a:r>
              <a:rPr lang="en-IN" sz="2400" b="1" dirty="0">
                <a:latin typeface="Times New Roman" panose="02020603050405020304" pitchFamily="18" charset="0"/>
                <a:cs typeface="Times New Roman" panose="02020603050405020304" pitchFamily="18" charset="0"/>
              </a:rPr>
              <a:t>overfitting</a:t>
            </a:r>
            <a:r>
              <a:rPr lang="en-IN" sz="2400" dirty="0">
                <a:latin typeface="Times New Roman" panose="02020603050405020304" pitchFamily="18" charset="0"/>
                <a:cs typeface="Times New Roman" panose="02020603050405020304" pitchFamily="18" charset="0"/>
              </a:rPr>
              <a:t>, especially when a tree is particularly deep in pursuit of designing a perfect tree which classifies the training  data very accurately but fails to generalize on unseen data / test data.</a:t>
            </a:r>
          </a:p>
        </p:txBody>
      </p:sp>
      <p:sp>
        <p:nvSpPr>
          <p:cNvPr id="6" name="TextBox 5">
            <a:extLst>
              <a:ext uri="{FF2B5EF4-FFF2-40B4-BE49-F238E27FC236}">
                <a16:creationId xmlns:a16="http://schemas.microsoft.com/office/drawing/2014/main" id="{00C799D7-8538-477B-9DDD-26AD8EC3A813}"/>
              </a:ext>
            </a:extLst>
          </p:cNvPr>
          <p:cNvSpPr txBox="1"/>
          <p:nvPr/>
        </p:nvSpPr>
        <p:spPr>
          <a:xfrm>
            <a:off x="556470" y="3215651"/>
            <a:ext cx="11157358"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Overfitting results in a decision tree which is more complex than necessary.</a:t>
            </a:r>
          </a:p>
        </p:txBody>
      </p:sp>
      <p:sp>
        <p:nvSpPr>
          <p:cNvPr id="7" name="TextBox 6">
            <a:extLst>
              <a:ext uri="{FF2B5EF4-FFF2-40B4-BE49-F238E27FC236}">
                <a16:creationId xmlns:a16="http://schemas.microsoft.com/office/drawing/2014/main" id="{E70A6904-EAAD-46D0-9851-0F7C2967D910}"/>
              </a:ext>
            </a:extLst>
          </p:cNvPr>
          <p:cNvSpPr txBox="1"/>
          <p:nvPr/>
        </p:nvSpPr>
        <p:spPr>
          <a:xfrm>
            <a:off x="620785" y="4186106"/>
            <a:ext cx="10888910" cy="830997"/>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One way to deal with the overfitting problem of decision tree is to design a </a:t>
            </a:r>
            <a:r>
              <a:rPr lang="en-IN" sz="2400" b="1" dirty="0">
                <a:latin typeface="Times New Roman" panose="02020603050405020304" pitchFamily="18" charset="0"/>
                <a:cs typeface="Times New Roman" panose="02020603050405020304" pitchFamily="18" charset="0"/>
              </a:rPr>
              <a:t>ensemble</a:t>
            </a:r>
            <a:r>
              <a:rPr lang="en-IN" sz="2400" dirty="0">
                <a:latin typeface="Times New Roman" panose="02020603050405020304" pitchFamily="18" charset="0"/>
                <a:cs typeface="Times New Roman" panose="02020603050405020304" pitchFamily="18" charset="0"/>
              </a:rPr>
              <a:t> of decision trees, popularly known as </a:t>
            </a:r>
            <a:r>
              <a:rPr lang="en-IN" sz="2400" b="1" dirty="0">
                <a:latin typeface="Times New Roman" panose="02020603050405020304" pitchFamily="18" charset="0"/>
                <a:cs typeface="Times New Roman" panose="02020603050405020304" pitchFamily="18" charset="0"/>
              </a:rPr>
              <a:t>Random Forest</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5952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2" y="58723"/>
            <a:ext cx="94292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RANDOM FOREST</a:t>
            </a:r>
          </a:p>
        </p:txBody>
      </p:sp>
      <p:sp>
        <p:nvSpPr>
          <p:cNvPr id="3" name="TextBox 2">
            <a:extLst>
              <a:ext uri="{FF2B5EF4-FFF2-40B4-BE49-F238E27FC236}">
                <a16:creationId xmlns:a16="http://schemas.microsoft.com/office/drawing/2014/main" id="{AAA169DA-489A-4D72-AF14-D0BCA0B72A44}"/>
              </a:ext>
            </a:extLst>
          </p:cNvPr>
          <p:cNvSpPr txBox="1"/>
          <p:nvPr/>
        </p:nvSpPr>
        <p:spPr>
          <a:xfrm>
            <a:off x="520117" y="1065403"/>
            <a:ext cx="11151766" cy="1200329"/>
          </a:xfrm>
          <a:prstGeom prst="rect">
            <a:avLst/>
          </a:prstGeom>
          <a:noFill/>
        </p:spPr>
        <p:txBody>
          <a:bodyPr wrap="square" rtlCol="0">
            <a:spAutoFit/>
          </a:bodyPr>
          <a:lstStyle/>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It is an </a:t>
            </a:r>
            <a:r>
              <a:rPr lang="en-IN" sz="2400" b="1" i="1" dirty="0">
                <a:latin typeface="Times New Roman" panose="02020603050405020304" pitchFamily="18" charset="0"/>
                <a:cs typeface="Times New Roman" panose="02020603050405020304" pitchFamily="18" charset="0"/>
              </a:rPr>
              <a:t>Ensemble Classifier</a:t>
            </a:r>
            <a:r>
              <a:rPr lang="en-IN" sz="2400" dirty="0">
                <a:latin typeface="Times New Roman" panose="02020603050405020304" pitchFamily="18" charset="0"/>
                <a:cs typeface="Times New Roman" panose="02020603050405020304" pitchFamily="18" charset="0"/>
              </a:rPr>
              <a:t> made using many decision tree models to make better and more accurate predictions. It emphasizes on </a:t>
            </a:r>
            <a:r>
              <a:rPr lang="en-IN" sz="2400" i="1" dirty="0">
                <a:latin typeface="Times New Roman" panose="02020603050405020304" pitchFamily="18" charset="0"/>
                <a:cs typeface="Times New Roman" panose="02020603050405020304" pitchFamily="18" charset="0"/>
              </a:rPr>
              <a:t>“creating a strong and more accurate classifier by combining many weak learners”.</a:t>
            </a:r>
            <a:endParaRPr lang="en-IN" sz="2400" dirty="0">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4AE9A568-EADD-4990-8A63-7F18575A0C18}"/>
              </a:ext>
            </a:extLst>
          </p:cNvPr>
          <p:cNvSpPr txBox="1"/>
          <p:nvPr/>
        </p:nvSpPr>
        <p:spPr>
          <a:xfrm>
            <a:off x="2824293" y="2872959"/>
            <a:ext cx="6543413"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Random  Forest</a:t>
            </a:r>
          </a:p>
        </p:txBody>
      </p:sp>
      <p:sp>
        <p:nvSpPr>
          <p:cNvPr id="66" name="Speech Bubble: Rectangle with Corners Rounded 65">
            <a:extLst>
              <a:ext uri="{FF2B5EF4-FFF2-40B4-BE49-F238E27FC236}">
                <a16:creationId xmlns:a16="http://schemas.microsoft.com/office/drawing/2014/main" id="{21149C14-4B98-4C3E-A5CE-5762082950C2}"/>
              </a:ext>
            </a:extLst>
          </p:cNvPr>
          <p:cNvSpPr/>
          <p:nvPr/>
        </p:nvSpPr>
        <p:spPr>
          <a:xfrm>
            <a:off x="4412609" y="2801923"/>
            <a:ext cx="1862356" cy="897622"/>
          </a:xfrm>
          <a:prstGeom prst="wedgeRoundRectCallout">
            <a:avLst>
              <a:gd name="adj1" fmla="val -54617"/>
              <a:gd name="adj2" fmla="val 13259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29D1F7CC-5D01-4820-BD34-78BBC1A0C0C8}"/>
              </a:ext>
            </a:extLst>
          </p:cNvPr>
          <p:cNvSpPr txBox="1"/>
          <p:nvPr/>
        </p:nvSpPr>
        <p:spPr>
          <a:xfrm>
            <a:off x="1526796" y="4488110"/>
            <a:ext cx="4077050"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Trees (training set subsets) and features are selected at random with replacement.</a:t>
            </a:r>
          </a:p>
        </p:txBody>
      </p:sp>
      <p:sp>
        <p:nvSpPr>
          <p:cNvPr id="68" name="Speech Bubble: Rectangle with Corners Rounded 67">
            <a:extLst>
              <a:ext uri="{FF2B5EF4-FFF2-40B4-BE49-F238E27FC236}">
                <a16:creationId xmlns:a16="http://schemas.microsoft.com/office/drawing/2014/main" id="{762B8780-AB09-471C-BBC6-D670CED5BBF4}"/>
              </a:ext>
            </a:extLst>
          </p:cNvPr>
          <p:cNvSpPr/>
          <p:nvPr/>
        </p:nvSpPr>
        <p:spPr>
          <a:xfrm>
            <a:off x="6375632" y="2801923"/>
            <a:ext cx="1593909" cy="897622"/>
          </a:xfrm>
          <a:prstGeom prst="wedgeRoundRectCallout">
            <a:avLst>
              <a:gd name="adj1" fmla="val 64330"/>
              <a:gd name="adj2" fmla="val 133528"/>
              <a:gd name="adj3" fmla="val 16667"/>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BD841B78-C77F-4F59-A52D-2A69ABDAE436}"/>
              </a:ext>
            </a:extLst>
          </p:cNvPr>
          <p:cNvSpPr txBox="1"/>
          <p:nvPr/>
        </p:nvSpPr>
        <p:spPr>
          <a:xfrm>
            <a:off x="6660858" y="4488109"/>
            <a:ext cx="4077050" cy="830997"/>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It is a collection of decision trees. Hence Forest.</a:t>
            </a:r>
          </a:p>
        </p:txBody>
      </p:sp>
    </p:spTree>
    <p:extLst>
      <p:ext uri="{BB962C8B-B14F-4D97-AF65-F5344CB8AC3E}">
        <p14:creationId xmlns:p14="http://schemas.microsoft.com/office/powerpoint/2010/main" val="301816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5" grpId="0"/>
      <p:bldP spid="66" grpId="0" animBg="1"/>
      <p:bldP spid="67" grpId="0"/>
      <p:bldP spid="68" grpId="0" animBg="1"/>
      <p:bldP spid="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2" y="58723"/>
            <a:ext cx="94292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RANDOM FOREST</a:t>
            </a:r>
          </a:p>
        </p:txBody>
      </p:sp>
      <p:sp>
        <p:nvSpPr>
          <p:cNvPr id="4" name="TextBox 3">
            <a:extLst>
              <a:ext uri="{FF2B5EF4-FFF2-40B4-BE49-F238E27FC236}">
                <a16:creationId xmlns:a16="http://schemas.microsoft.com/office/drawing/2014/main" id="{1012DBE4-8B77-4EA8-9193-1302B87E3A2D}"/>
              </a:ext>
            </a:extLst>
          </p:cNvPr>
          <p:cNvSpPr txBox="1"/>
          <p:nvPr/>
        </p:nvSpPr>
        <p:spPr>
          <a:xfrm>
            <a:off x="520117" y="1017988"/>
            <a:ext cx="1493241"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Intuition:</a:t>
            </a:r>
          </a:p>
        </p:txBody>
      </p:sp>
      <p:sp>
        <p:nvSpPr>
          <p:cNvPr id="5" name="Oval 4">
            <a:extLst>
              <a:ext uri="{FF2B5EF4-FFF2-40B4-BE49-F238E27FC236}">
                <a16:creationId xmlns:a16="http://schemas.microsoft.com/office/drawing/2014/main" id="{FCEFD62E-851A-41CB-AE31-CDD961624C37}"/>
              </a:ext>
            </a:extLst>
          </p:cNvPr>
          <p:cNvSpPr/>
          <p:nvPr/>
        </p:nvSpPr>
        <p:spPr>
          <a:xfrm>
            <a:off x="4879599" y="1176633"/>
            <a:ext cx="2340528" cy="6943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DATA</a:t>
            </a:r>
          </a:p>
        </p:txBody>
      </p:sp>
      <p:sp>
        <p:nvSpPr>
          <p:cNvPr id="6" name="Rectangle 5">
            <a:extLst>
              <a:ext uri="{FF2B5EF4-FFF2-40B4-BE49-F238E27FC236}">
                <a16:creationId xmlns:a16="http://schemas.microsoft.com/office/drawing/2014/main" id="{704E3004-8492-4DF5-B34B-EA4163DE6A50}"/>
              </a:ext>
            </a:extLst>
          </p:cNvPr>
          <p:cNvSpPr/>
          <p:nvPr/>
        </p:nvSpPr>
        <p:spPr>
          <a:xfrm>
            <a:off x="2352629" y="2795895"/>
            <a:ext cx="1820411" cy="612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Subset</a:t>
            </a:r>
          </a:p>
        </p:txBody>
      </p:sp>
      <p:sp>
        <p:nvSpPr>
          <p:cNvPr id="7" name="Rectangle 6">
            <a:extLst>
              <a:ext uri="{FF2B5EF4-FFF2-40B4-BE49-F238E27FC236}">
                <a16:creationId xmlns:a16="http://schemas.microsoft.com/office/drawing/2014/main" id="{26667E1D-ADD5-4331-AAFD-6AD8717FBD6A}"/>
              </a:ext>
            </a:extLst>
          </p:cNvPr>
          <p:cNvSpPr/>
          <p:nvPr/>
        </p:nvSpPr>
        <p:spPr>
          <a:xfrm>
            <a:off x="4718325" y="2795895"/>
            <a:ext cx="1820411" cy="612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Subset</a:t>
            </a:r>
          </a:p>
        </p:txBody>
      </p:sp>
      <p:sp>
        <p:nvSpPr>
          <p:cNvPr id="8" name="Rectangle 7">
            <a:extLst>
              <a:ext uri="{FF2B5EF4-FFF2-40B4-BE49-F238E27FC236}">
                <a16:creationId xmlns:a16="http://schemas.microsoft.com/office/drawing/2014/main" id="{1DB286E9-2AF9-4BF8-A25E-97FBC80ECCFC}"/>
              </a:ext>
            </a:extLst>
          </p:cNvPr>
          <p:cNvSpPr/>
          <p:nvPr/>
        </p:nvSpPr>
        <p:spPr>
          <a:xfrm>
            <a:off x="8099088" y="2795895"/>
            <a:ext cx="1820411" cy="612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Subset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EA64A8-4CB7-4C03-A500-4110C800419F}"/>
                  </a:ext>
                </a:extLst>
              </p:cNvPr>
              <p:cNvSpPr txBox="1"/>
              <p:nvPr/>
            </p:nvSpPr>
            <p:spPr>
              <a:xfrm>
                <a:off x="7033686" y="2871260"/>
                <a:ext cx="696286"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cs typeface="Times New Roman" panose="02020603050405020304" pitchFamily="18" charset="0"/>
                        </a:rPr>
                        <m:t>⋯</m:t>
                      </m:r>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62EA64A8-4CB7-4C03-A500-4110C800419F}"/>
                  </a:ext>
                </a:extLst>
              </p:cNvPr>
              <p:cNvSpPr txBox="1">
                <a:spLocks noRot="1" noChangeAspect="1" noMove="1" noResize="1" noEditPoints="1" noAdjustHandles="1" noChangeArrowheads="1" noChangeShapeType="1" noTextEdit="1"/>
              </p:cNvSpPr>
              <p:nvPr/>
            </p:nvSpPr>
            <p:spPr>
              <a:xfrm>
                <a:off x="7033686" y="2871260"/>
                <a:ext cx="696286" cy="461665"/>
              </a:xfrm>
              <a:prstGeom prst="rect">
                <a:avLst/>
              </a:prstGeom>
              <a:blipFill>
                <a:blip r:embed="rId3"/>
                <a:stretch>
                  <a:fillRect/>
                </a:stretch>
              </a:blipFill>
            </p:spPr>
            <p:txBody>
              <a:bodyPr/>
              <a:lstStyle/>
              <a:p>
                <a:r>
                  <a:rPr lang="en-IN">
                    <a:noFill/>
                  </a:rPr>
                  <a:t> </a:t>
                </a:r>
              </a:p>
            </p:txBody>
          </p:sp>
        </mc:Fallback>
      </mc:AlternateContent>
      <p:cxnSp>
        <p:nvCxnSpPr>
          <p:cNvPr id="11" name="Straight Arrow Connector 10">
            <a:extLst>
              <a:ext uri="{FF2B5EF4-FFF2-40B4-BE49-F238E27FC236}">
                <a16:creationId xmlns:a16="http://schemas.microsoft.com/office/drawing/2014/main" id="{835FDF48-3CC4-4A90-8FDE-9C5C0FCE01A3}"/>
              </a:ext>
            </a:extLst>
          </p:cNvPr>
          <p:cNvCxnSpPr>
            <a:stCxn id="5" idx="3"/>
            <a:endCxn id="6" idx="0"/>
          </p:cNvCxnSpPr>
          <p:nvPr/>
        </p:nvCxnSpPr>
        <p:spPr>
          <a:xfrm flipH="1">
            <a:off x="3262835" y="1769278"/>
            <a:ext cx="1959526" cy="10266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F6A14AC-17E7-4303-BA52-EA71C4D6D1CB}"/>
              </a:ext>
            </a:extLst>
          </p:cNvPr>
          <p:cNvCxnSpPr>
            <a:stCxn id="5" idx="4"/>
            <a:endCxn id="7" idx="0"/>
          </p:cNvCxnSpPr>
          <p:nvPr/>
        </p:nvCxnSpPr>
        <p:spPr>
          <a:xfrm flipH="1">
            <a:off x="5628531" y="1870960"/>
            <a:ext cx="421332" cy="9249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D9F258-3C26-463C-8BC8-C85076C2A4F1}"/>
              </a:ext>
            </a:extLst>
          </p:cNvPr>
          <p:cNvCxnSpPr>
            <a:stCxn id="5" idx="5"/>
            <a:endCxn id="8" idx="0"/>
          </p:cNvCxnSpPr>
          <p:nvPr/>
        </p:nvCxnSpPr>
        <p:spPr>
          <a:xfrm>
            <a:off x="6877365" y="1769278"/>
            <a:ext cx="2131929" cy="10266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0C2BF9F-50EA-43A9-9725-E5C59DE14FB9}"/>
              </a:ext>
            </a:extLst>
          </p:cNvPr>
          <p:cNvSpPr/>
          <p:nvPr/>
        </p:nvSpPr>
        <p:spPr>
          <a:xfrm>
            <a:off x="3090649" y="3585619"/>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DCD54AA-5C11-455F-B2AD-F784D3187EB2}"/>
              </a:ext>
            </a:extLst>
          </p:cNvPr>
          <p:cNvSpPr/>
          <p:nvPr/>
        </p:nvSpPr>
        <p:spPr>
          <a:xfrm>
            <a:off x="2742507" y="4010277"/>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7B6565C-8C85-4485-B5E6-DDFECB99DC92}"/>
              </a:ext>
            </a:extLst>
          </p:cNvPr>
          <p:cNvSpPr/>
          <p:nvPr/>
        </p:nvSpPr>
        <p:spPr>
          <a:xfrm>
            <a:off x="3417819" y="4010277"/>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63792429-9D6E-4010-A8C0-E82C4A32763C}"/>
              </a:ext>
            </a:extLst>
          </p:cNvPr>
          <p:cNvSpPr/>
          <p:nvPr/>
        </p:nvSpPr>
        <p:spPr>
          <a:xfrm>
            <a:off x="3115816" y="4585937"/>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F9B467A-09D2-49D6-A2F4-2DF6A64FB28E}"/>
              </a:ext>
            </a:extLst>
          </p:cNvPr>
          <p:cNvSpPr/>
          <p:nvPr/>
        </p:nvSpPr>
        <p:spPr>
          <a:xfrm>
            <a:off x="3761767" y="4571324"/>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EA3049C4-6454-4A28-9F72-E96906B8A40D}"/>
              </a:ext>
            </a:extLst>
          </p:cNvPr>
          <p:cNvCxnSpPr>
            <a:stCxn id="16" idx="3"/>
            <a:endCxn id="17" idx="7"/>
          </p:cNvCxnSpPr>
          <p:nvPr/>
        </p:nvCxnSpPr>
        <p:spPr>
          <a:xfrm flipH="1">
            <a:off x="3021764" y="3843396"/>
            <a:ext cx="116798" cy="2111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5166E30-8F96-4CAB-9F31-D0A34A8693B6}"/>
              </a:ext>
            </a:extLst>
          </p:cNvPr>
          <p:cNvCxnSpPr>
            <a:stCxn id="16" idx="5"/>
            <a:endCxn id="18" idx="1"/>
          </p:cNvCxnSpPr>
          <p:nvPr/>
        </p:nvCxnSpPr>
        <p:spPr>
          <a:xfrm>
            <a:off x="3369906" y="3843396"/>
            <a:ext cx="95826" cy="2111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F8CAD84-EF73-4900-8609-181D18507083}"/>
              </a:ext>
            </a:extLst>
          </p:cNvPr>
          <p:cNvCxnSpPr>
            <a:stCxn id="18" idx="3"/>
            <a:endCxn id="19" idx="0"/>
          </p:cNvCxnSpPr>
          <p:nvPr/>
        </p:nvCxnSpPr>
        <p:spPr>
          <a:xfrm flipH="1">
            <a:off x="3279401" y="4268054"/>
            <a:ext cx="186331" cy="3178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5651859-714A-4C55-8568-E52A43E5FEC6}"/>
              </a:ext>
            </a:extLst>
          </p:cNvPr>
          <p:cNvCxnSpPr>
            <a:stCxn id="18" idx="5"/>
            <a:endCxn id="20" idx="0"/>
          </p:cNvCxnSpPr>
          <p:nvPr/>
        </p:nvCxnSpPr>
        <p:spPr>
          <a:xfrm>
            <a:off x="3697076" y="4268054"/>
            <a:ext cx="228276" cy="30327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EEC6BE0A-986B-4E49-9C83-DDA38B1EA4E9}"/>
              </a:ext>
            </a:extLst>
          </p:cNvPr>
          <p:cNvSpPr/>
          <p:nvPr/>
        </p:nvSpPr>
        <p:spPr>
          <a:xfrm>
            <a:off x="5520661" y="3600232"/>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8A4BF11A-8694-47A8-A9F0-C11DCADE78AD}"/>
              </a:ext>
            </a:extLst>
          </p:cNvPr>
          <p:cNvSpPr/>
          <p:nvPr/>
        </p:nvSpPr>
        <p:spPr>
          <a:xfrm>
            <a:off x="5172519" y="4024890"/>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179C652F-A5EE-4725-AE4D-3C95475ACB1D}"/>
              </a:ext>
            </a:extLst>
          </p:cNvPr>
          <p:cNvSpPr/>
          <p:nvPr/>
        </p:nvSpPr>
        <p:spPr>
          <a:xfrm>
            <a:off x="5847831" y="4024890"/>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35898A73-C8A4-4DAF-965E-F0F21EA0E38B}"/>
              </a:ext>
            </a:extLst>
          </p:cNvPr>
          <p:cNvSpPr/>
          <p:nvPr/>
        </p:nvSpPr>
        <p:spPr>
          <a:xfrm>
            <a:off x="4857930" y="4621658"/>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C4627E50-6AB1-43CF-90BA-C05577808287}"/>
              </a:ext>
            </a:extLst>
          </p:cNvPr>
          <p:cNvSpPr/>
          <p:nvPr/>
        </p:nvSpPr>
        <p:spPr>
          <a:xfrm>
            <a:off x="5411982" y="4590130"/>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Connector 33">
            <a:extLst>
              <a:ext uri="{FF2B5EF4-FFF2-40B4-BE49-F238E27FC236}">
                <a16:creationId xmlns:a16="http://schemas.microsoft.com/office/drawing/2014/main" id="{3135FBDD-1324-4BBB-BEC3-3019A5221A05}"/>
              </a:ext>
            </a:extLst>
          </p:cNvPr>
          <p:cNvCxnSpPr>
            <a:stCxn id="29" idx="3"/>
            <a:endCxn id="30" idx="7"/>
          </p:cNvCxnSpPr>
          <p:nvPr/>
        </p:nvCxnSpPr>
        <p:spPr>
          <a:xfrm flipH="1">
            <a:off x="5451776" y="3858009"/>
            <a:ext cx="116798" cy="2111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782F2F8-CCCB-4FA1-86AE-960866FBEED6}"/>
              </a:ext>
            </a:extLst>
          </p:cNvPr>
          <p:cNvCxnSpPr>
            <a:stCxn id="29" idx="5"/>
            <a:endCxn id="31" idx="1"/>
          </p:cNvCxnSpPr>
          <p:nvPr/>
        </p:nvCxnSpPr>
        <p:spPr>
          <a:xfrm>
            <a:off x="5799918" y="3858009"/>
            <a:ext cx="95826" cy="2111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863C1B-D685-409A-B32B-1201A9237589}"/>
              </a:ext>
            </a:extLst>
          </p:cNvPr>
          <p:cNvCxnSpPr>
            <a:cxnSpLocks/>
            <a:stCxn id="30" idx="3"/>
            <a:endCxn id="32" idx="0"/>
          </p:cNvCxnSpPr>
          <p:nvPr/>
        </p:nvCxnSpPr>
        <p:spPr>
          <a:xfrm flipH="1">
            <a:off x="5021515" y="4282667"/>
            <a:ext cx="198917" cy="338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7E68BE7-FF36-48DC-870D-62180B2F2630}"/>
              </a:ext>
            </a:extLst>
          </p:cNvPr>
          <p:cNvCxnSpPr>
            <a:cxnSpLocks/>
            <a:stCxn id="30" idx="5"/>
            <a:endCxn id="33" idx="0"/>
          </p:cNvCxnSpPr>
          <p:nvPr/>
        </p:nvCxnSpPr>
        <p:spPr>
          <a:xfrm>
            <a:off x="5451776" y="4282667"/>
            <a:ext cx="123791" cy="30746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D28A6F82-6F5D-42B8-9D24-67B589E5AE7A}"/>
              </a:ext>
            </a:extLst>
          </p:cNvPr>
          <p:cNvSpPr/>
          <p:nvPr/>
        </p:nvSpPr>
        <p:spPr>
          <a:xfrm>
            <a:off x="8987732" y="3615290"/>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8459907C-7D7D-4A98-A3BB-688D4D9FB432}"/>
              </a:ext>
            </a:extLst>
          </p:cNvPr>
          <p:cNvSpPr/>
          <p:nvPr/>
        </p:nvSpPr>
        <p:spPr>
          <a:xfrm>
            <a:off x="8639590" y="4039948"/>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62ABF8C3-240D-4BB2-BECA-2CEA5B11A7E9}"/>
              </a:ext>
            </a:extLst>
          </p:cNvPr>
          <p:cNvSpPr/>
          <p:nvPr/>
        </p:nvSpPr>
        <p:spPr>
          <a:xfrm>
            <a:off x="9314902" y="4039948"/>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A11A8E88-4E77-4547-B363-9C5ECB67F129}"/>
              </a:ext>
            </a:extLst>
          </p:cNvPr>
          <p:cNvSpPr/>
          <p:nvPr/>
        </p:nvSpPr>
        <p:spPr>
          <a:xfrm>
            <a:off x="8161416" y="4636716"/>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DE9A7CC5-9D07-4322-8C66-BB6DF848C3E0}"/>
              </a:ext>
            </a:extLst>
          </p:cNvPr>
          <p:cNvSpPr/>
          <p:nvPr/>
        </p:nvSpPr>
        <p:spPr>
          <a:xfrm>
            <a:off x="8708475" y="4636716"/>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Connector 47">
            <a:extLst>
              <a:ext uri="{FF2B5EF4-FFF2-40B4-BE49-F238E27FC236}">
                <a16:creationId xmlns:a16="http://schemas.microsoft.com/office/drawing/2014/main" id="{979B027F-33FC-405F-80C2-91D979F15576}"/>
              </a:ext>
            </a:extLst>
          </p:cNvPr>
          <p:cNvCxnSpPr>
            <a:stCxn id="43" idx="3"/>
            <a:endCxn id="44" idx="7"/>
          </p:cNvCxnSpPr>
          <p:nvPr/>
        </p:nvCxnSpPr>
        <p:spPr>
          <a:xfrm flipH="1">
            <a:off x="8918847" y="3873067"/>
            <a:ext cx="116798" cy="2111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32F42AF-4CF6-4F00-BA70-5B7A783CA64B}"/>
              </a:ext>
            </a:extLst>
          </p:cNvPr>
          <p:cNvCxnSpPr>
            <a:stCxn id="43" idx="5"/>
            <a:endCxn id="45" idx="1"/>
          </p:cNvCxnSpPr>
          <p:nvPr/>
        </p:nvCxnSpPr>
        <p:spPr>
          <a:xfrm>
            <a:off x="9266989" y="3873067"/>
            <a:ext cx="95826" cy="2111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74D2852-B17C-4989-9845-6403BA269AC0}"/>
              </a:ext>
            </a:extLst>
          </p:cNvPr>
          <p:cNvCxnSpPr>
            <a:cxnSpLocks/>
            <a:stCxn id="44" idx="3"/>
            <a:endCxn id="46" idx="0"/>
          </p:cNvCxnSpPr>
          <p:nvPr/>
        </p:nvCxnSpPr>
        <p:spPr>
          <a:xfrm flipH="1">
            <a:off x="8325001" y="4297725"/>
            <a:ext cx="362502" cy="3389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1D9B132-32AE-4407-B128-E01FBD34B413}"/>
              </a:ext>
            </a:extLst>
          </p:cNvPr>
          <p:cNvCxnSpPr>
            <a:cxnSpLocks/>
            <a:stCxn id="44" idx="5"/>
            <a:endCxn id="47" idx="0"/>
          </p:cNvCxnSpPr>
          <p:nvPr/>
        </p:nvCxnSpPr>
        <p:spPr>
          <a:xfrm flipH="1">
            <a:off x="8872060" y="4297725"/>
            <a:ext cx="46787" cy="33899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A53301A3-2A7A-4E6F-99B1-6E7F09DC2E52}"/>
              </a:ext>
            </a:extLst>
          </p:cNvPr>
          <p:cNvSpPr/>
          <p:nvPr/>
        </p:nvSpPr>
        <p:spPr>
          <a:xfrm>
            <a:off x="9199367" y="4648970"/>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A795E3A2-1521-43B5-AB56-E9F8F15203ED}"/>
              </a:ext>
            </a:extLst>
          </p:cNvPr>
          <p:cNvSpPr/>
          <p:nvPr/>
        </p:nvSpPr>
        <p:spPr>
          <a:xfrm>
            <a:off x="9739060" y="4636716"/>
            <a:ext cx="327170" cy="3020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B8ED09D2-902A-468E-9448-7DEBB5B97B6E}"/>
              </a:ext>
            </a:extLst>
          </p:cNvPr>
          <p:cNvCxnSpPr>
            <a:cxnSpLocks/>
            <a:stCxn id="45" idx="3"/>
            <a:endCxn id="54" idx="0"/>
          </p:cNvCxnSpPr>
          <p:nvPr/>
        </p:nvCxnSpPr>
        <p:spPr>
          <a:xfrm>
            <a:off x="9362815" y="4297725"/>
            <a:ext cx="137" cy="3512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43E9888-04F3-47BF-BC25-E512378C79F1}"/>
              </a:ext>
            </a:extLst>
          </p:cNvPr>
          <p:cNvCxnSpPr>
            <a:cxnSpLocks/>
            <a:stCxn id="45" idx="5"/>
            <a:endCxn id="55" idx="0"/>
          </p:cNvCxnSpPr>
          <p:nvPr/>
        </p:nvCxnSpPr>
        <p:spPr>
          <a:xfrm>
            <a:off x="9594159" y="4297725"/>
            <a:ext cx="308486" cy="338991"/>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0B159E7-A1B0-4EBD-B9C1-4EA6D54B7421}"/>
                  </a:ext>
                </a:extLst>
              </p:cNvPr>
              <p:cNvSpPr txBox="1"/>
              <p:nvPr/>
            </p:nvSpPr>
            <p:spPr>
              <a:xfrm>
                <a:off x="6622312" y="3974733"/>
                <a:ext cx="1463225"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cs typeface="Times New Roman" panose="02020603050405020304" pitchFamily="18" charset="0"/>
                        </a:rPr>
                        <m:t>⋯</m:t>
                      </m:r>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60" name="TextBox 59">
                <a:extLst>
                  <a:ext uri="{FF2B5EF4-FFF2-40B4-BE49-F238E27FC236}">
                    <a16:creationId xmlns:a16="http://schemas.microsoft.com/office/drawing/2014/main" id="{A0B159E7-A1B0-4EBD-B9C1-4EA6D54B7421}"/>
                  </a:ext>
                </a:extLst>
              </p:cNvPr>
              <p:cNvSpPr txBox="1">
                <a:spLocks noRot="1" noChangeAspect="1" noMove="1" noResize="1" noEditPoints="1" noAdjustHandles="1" noChangeArrowheads="1" noChangeShapeType="1" noTextEdit="1"/>
              </p:cNvSpPr>
              <p:nvPr/>
            </p:nvSpPr>
            <p:spPr>
              <a:xfrm>
                <a:off x="6622312" y="3974733"/>
                <a:ext cx="1463225" cy="461665"/>
              </a:xfrm>
              <a:prstGeom prst="rect">
                <a:avLst/>
              </a:prstGeom>
              <a:blipFill>
                <a:blip r:embed="rId4"/>
                <a:stretch>
                  <a:fillRect/>
                </a:stretch>
              </a:blipFill>
            </p:spPr>
            <p:txBody>
              <a:bodyPr/>
              <a:lstStyle/>
              <a:p>
                <a:r>
                  <a:rPr lang="en-IN">
                    <a:noFill/>
                  </a:rPr>
                  <a:t> </a:t>
                </a:r>
              </a:p>
            </p:txBody>
          </p:sp>
        </mc:Fallback>
      </mc:AlternateContent>
      <p:sp>
        <p:nvSpPr>
          <p:cNvPr id="61" name="Right Brace 60">
            <a:extLst>
              <a:ext uri="{FF2B5EF4-FFF2-40B4-BE49-F238E27FC236}">
                <a16:creationId xmlns:a16="http://schemas.microsoft.com/office/drawing/2014/main" id="{C563FBCC-D5FF-47B9-AEF9-D6BF443F58A6}"/>
              </a:ext>
            </a:extLst>
          </p:cNvPr>
          <p:cNvSpPr/>
          <p:nvPr/>
        </p:nvSpPr>
        <p:spPr>
          <a:xfrm rot="5400000">
            <a:off x="6141588" y="1127767"/>
            <a:ext cx="395765" cy="783010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2" name="TextBox 61">
            <a:extLst>
              <a:ext uri="{FF2B5EF4-FFF2-40B4-BE49-F238E27FC236}">
                <a16:creationId xmlns:a16="http://schemas.microsoft.com/office/drawing/2014/main" id="{59F27BE0-4847-4396-8BF7-B709DEEEE282}"/>
              </a:ext>
            </a:extLst>
          </p:cNvPr>
          <p:cNvSpPr txBox="1"/>
          <p:nvPr/>
        </p:nvSpPr>
        <p:spPr>
          <a:xfrm>
            <a:off x="5266290" y="5274930"/>
            <a:ext cx="2146357" cy="461665"/>
          </a:xfrm>
          <a:prstGeom prst="rect">
            <a:avLst/>
          </a:prstGeom>
          <a:noFill/>
        </p:spPr>
        <p:txBody>
          <a:bodyPr wrap="none" rtlCol="0">
            <a:spAutoFit/>
          </a:bodyPr>
          <a:lstStyle/>
          <a:p>
            <a:pPr algn="l"/>
            <a:r>
              <a:rPr lang="en-IN" sz="2400" dirty="0">
                <a:latin typeface="Times New Roman" panose="02020603050405020304" pitchFamily="18" charset="0"/>
                <a:cs typeface="Times New Roman" panose="02020603050405020304" pitchFamily="18" charset="0"/>
              </a:rPr>
              <a:t>Majority Voting</a:t>
            </a:r>
          </a:p>
        </p:txBody>
      </p:sp>
      <p:sp>
        <p:nvSpPr>
          <p:cNvPr id="63" name="Arrow: Right 62">
            <a:extLst>
              <a:ext uri="{FF2B5EF4-FFF2-40B4-BE49-F238E27FC236}">
                <a16:creationId xmlns:a16="http://schemas.microsoft.com/office/drawing/2014/main" id="{50026725-98F0-4AA8-943D-8804ADB15294}"/>
              </a:ext>
            </a:extLst>
          </p:cNvPr>
          <p:cNvSpPr/>
          <p:nvPr/>
        </p:nvSpPr>
        <p:spPr>
          <a:xfrm rot="5400000">
            <a:off x="6167206" y="5888669"/>
            <a:ext cx="344524" cy="2255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TextBox 63">
            <a:extLst>
              <a:ext uri="{FF2B5EF4-FFF2-40B4-BE49-F238E27FC236}">
                <a16:creationId xmlns:a16="http://schemas.microsoft.com/office/drawing/2014/main" id="{ABEF155B-6E2C-40D1-BA6C-CAD9A6B7BB9C}"/>
              </a:ext>
            </a:extLst>
          </p:cNvPr>
          <p:cNvSpPr txBox="1"/>
          <p:nvPr/>
        </p:nvSpPr>
        <p:spPr>
          <a:xfrm>
            <a:off x="5241029" y="6145103"/>
            <a:ext cx="2335896" cy="461665"/>
          </a:xfrm>
          <a:prstGeom prst="rect">
            <a:avLst/>
          </a:prstGeom>
          <a:noFill/>
        </p:spPr>
        <p:txBody>
          <a:bodyPr wrap="none" rtlCol="0">
            <a:spAutoFit/>
          </a:bodyPr>
          <a:lstStyle/>
          <a:p>
            <a:pPr algn="l"/>
            <a:r>
              <a:rPr lang="en-IN" sz="2400" dirty="0">
                <a:latin typeface="Times New Roman" panose="02020603050405020304" pitchFamily="18" charset="0"/>
                <a:cs typeface="Times New Roman" panose="02020603050405020304" pitchFamily="18" charset="0"/>
              </a:rPr>
              <a:t>Final Class Label</a:t>
            </a:r>
          </a:p>
        </p:txBody>
      </p:sp>
      <p:sp>
        <p:nvSpPr>
          <p:cNvPr id="27" name="TextBox 26">
            <a:extLst>
              <a:ext uri="{FF2B5EF4-FFF2-40B4-BE49-F238E27FC236}">
                <a16:creationId xmlns:a16="http://schemas.microsoft.com/office/drawing/2014/main" id="{69984FBD-840D-4398-8D12-F54826E74E60}"/>
              </a:ext>
            </a:extLst>
          </p:cNvPr>
          <p:cNvSpPr txBox="1"/>
          <p:nvPr/>
        </p:nvSpPr>
        <p:spPr>
          <a:xfrm>
            <a:off x="549156" y="3994457"/>
            <a:ext cx="1629299" cy="461665"/>
          </a:xfrm>
          <a:prstGeom prst="rect">
            <a:avLst/>
          </a:prstGeom>
          <a:noFill/>
        </p:spPr>
        <p:txBody>
          <a:bodyPr wrap="square" rtlCol="0">
            <a:spAutoFit/>
          </a:bodyPr>
          <a:lstStyle/>
          <a:p>
            <a:pPr algn="r"/>
            <a:r>
              <a:rPr lang="en-IN" sz="2400" i="1" dirty="0">
                <a:latin typeface="Times New Roman" panose="02020603050405020304" pitchFamily="18" charset="0"/>
                <a:cs typeface="Times New Roman" panose="02020603050405020304" pitchFamily="18" charset="0"/>
              </a:rPr>
              <a:t>Trees</a:t>
            </a:r>
          </a:p>
        </p:txBody>
      </p:sp>
    </p:spTree>
    <p:extLst>
      <p:ext uri="{BB962C8B-B14F-4D97-AF65-F5344CB8AC3E}">
        <p14:creationId xmlns:p14="http://schemas.microsoft.com/office/powerpoint/2010/main" val="56470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p:bldP spid="16" grpId="0" animBg="1"/>
      <p:bldP spid="17" grpId="0" animBg="1"/>
      <p:bldP spid="18" grpId="0" animBg="1"/>
      <p:bldP spid="19" grpId="0" animBg="1"/>
      <p:bldP spid="20" grpId="0" animBg="1"/>
      <p:bldP spid="29" grpId="0" animBg="1"/>
      <p:bldP spid="30" grpId="0" animBg="1"/>
      <p:bldP spid="31" grpId="0" animBg="1"/>
      <p:bldP spid="32" grpId="0" animBg="1"/>
      <p:bldP spid="33" grpId="0" animBg="1"/>
      <p:bldP spid="43" grpId="0" animBg="1"/>
      <p:bldP spid="44" grpId="0" animBg="1"/>
      <p:bldP spid="45" grpId="0" animBg="1"/>
      <p:bldP spid="46" grpId="0" animBg="1"/>
      <p:bldP spid="47" grpId="0" animBg="1"/>
      <p:bldP spid="54" grpId="0" animBg="1"/>
      <p:bldP spid="55" grpId="0" animBg="1"/>
      <p:bldP spid="60" grpId="0"/>
      <p:bldP spid="61" grpId="0" animBg="1"/>
      <p:bldP spid="62" grpId="0"/>
      <p:bldP spid="63" grpId="0" animBg="1"/>
      <p:bldP spid="64"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B8962727-60E4-4BC2-9A5C-B79FB0879D49}"/>
              </a:ext>
            </a:extLst>
          </p:cNvPr>
          <p:cNvGrpSpPr/>
          <p:nvPr/>
        </p:nvGrpSpPr>
        <p:grpSpPr>
          <a:xfrm>
            <a:off x="449320" y="355987"/>
            <a:ext cx="2913840" cy="393840"/>
            <a:chOff x="449320" y="355987"/>
            <a:chExt cx="2913840" cy="393840"/>
          </a:xfrm>
        </p:grpSpPr>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42F493EB-346A-4ADA-99DB-1510A193A38E}"/>
                    </a:ext>
                  </a:extLst>
                </p14:cNvPr>
                <p14:cNvContentPartPr/>
                <p14:nvPr/>
              </p14:nvContentPartPr>
              <p14:xfrm>
                <a:off x="469120" y="373987"/>
                <a:ext cx="31680" cy="241560"/>
              </p14:xfrm>
            </p:contentPart>
          </mc:Choice>
          <mc:Fallback>
            <p:pic>
              <p:nvPicPr>
                <p:cNvPr id="10" name="Ink 9">
                  <a:extLst>
                    <a:ext uri="{FF2B5EF4-FFF2-40B4-BE49-F238E27FC236}">
                      <a16:creationId xmlns:a16="http://schemas.microsoft.com/office/drawing/2014/main" id="{42F493EB-346A-4ADA-99DB-1510A193A38E}"/>
                    </a:ext>
                  </a:extLst>
                </p:cNvPr>
                <p:cNvPicPr/>
                <p:nvPr/>
              </p:nvPicPr>
              <p:blipFill>
                <a:blip r:embed="rId3"/>
                <a:stretch>
                  <a:fillRect/>
                </a:stretch>
              </p:blipFill>
              <p:spPr>
                <a:xfrm>
                  <a:off x="460480" y="365347"/>
                  <a:ext cx="4932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B314C3E1-C5B9-4B75-843F-E0DCA0D4AA41}"/>
                    </a:ext>
                  </a:extLst>
                </p14:cNvPr>
                <p14:cNvContentPartPr/>
                <p14:nvPr/>
              </p14:nvContentPartPr>
              <p14:xfrm>
                <a:off x="460120" y="368947"/>
                <a:ext cx="273240" cy="212400"/>
              </p14:xfrm>
            </p:contentPart>
          </mc:Choice>
          <mc:Fallback>
            <p:pic>
              <p:nvPicPr>
                <p:cNvPr id="11" name="Ink 10">
                  <a:extLst>
                    <a:ext uri="{FF2B5EF4-FFF2-40B4-BE49-F238E27FC236}">
                      <a16:creationId xmlns:a16="http://schemas.microsoft.com/office/drawing/2014/main" id="{B314C3E1-C5B9-4B75-843F-E0DCA0D4AA41}"/>
                    </a:ext>
                  </a:extLst>
                </p:cNvPr>
                <p:cNvPicPr/>
                <p:nvPr/>
              </p:nvPicPr>
              <p:blipFill>
                <a:blip r:embed="rId5"/>
                <a:stretch>
                  <a:fillRect/>
                </a:stretch>
              </p:blipFill>
              <p:spPr>
                <a:xfrm>
                  <a:off x="451480" y="360307"/>
                  <a:ext cx="29088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49B94714-999D-48F6-92F9-CBA95D80ACE9}"/>
                    </a:ext>
                  </a:extLst>
                </p14:cNvPr>
                <p14:cNvContentPartPr/>
                <p14:nvPr/>
              </p14:nvContentPartPr>
              <p14:xfrm>
                <a:off x="835600" y="474787"/>
                <a:ext cx="249840" cy="115920"/>
              </p14:xfrm>
            </p:contentPart>
          </mc:Choice>
          <mc:Fallback>
            <p:pic>
              <p:nvPicPr>
                <p:cNvPr id="13" name="Ink 12">
                  <a:extLst>
                    <a:ext uri="{FF2B5EF4-FFF2-40B4-BE49-F238E27FC236}">
                      <a16:creationId xmlns:a16="http://schemas.microsoft.com/office/drawing/2014/main" id="{49B94714-999D-48F6-92F9-CBA95D80ACE9}"/>
                    </a:ext>
                  </a:extLst>
                </p:cNvPr>
                <p:cNvPicPr/>
                <p:nvPr/>
              </p:nvPicPr>
              <p:blipFill>
                <a:blip r:embed="rId7"/>
                <a:stretch>
                  <a:fillRect/>
                </a:stretch>
              </p:blipFill>
              <p:spPr>
                <a:xfrm>
                  <a:off x="826600" y="466147"/>
                  <a:ext cx="26748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23D2052D-80CE-45DA-8571-9E7E93731A78}"/>
                    </a:ext>
                  </a:extLst>
                </p14:cNvPr>
                <p14:cNvContentPartPr/>
                <p14:nvPr/>
              </p14:nvContentPartPr>
              <p14:xfrm>
                <a:off x="1150600" y="355987"/>
                <a:ext cx="39240" cy="216360"/>
              </p14:xfrm>
            </p:contentPart>
          </mc:Choice>
          <mc:Fallback>
            <p:pic>
              <p:nvPicPr>
                <p:cNvPr id="14" name="Ink 13">
                  <a:extLst>
                    <a:ext uri="{FF2B5EF4-FFF2-40B4-BE49-F238E27FC236}">
                      <a16:creationId xmlns:a16="http://schemas.microsoft.com/office/drawing/2014/main" id="{23D2052D-80CE-45DA-8571-9E7E93731A78}"/>
                    </a:ext>
                  </a:extLst>
                </p:cNvPr>
                <p:cNvPicPr/>
                <p:nvPr/>
              </p:nvPicPr>
              <p:blipFill>
                <a:blip r:embed="rId9"/>
                <a:stretch>
                  <a:fillRect/>
                </a:stretch>
              </p:blipFill>
              <p:spPr>
                <a:xfrm>
                  <a:off x="1141960" y="347347"/>
                  <a:ext cx="568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9853D71E-C59E-4D4C-85B6-90B56CACAFC2}"/>
                    </a:ext>
                  </a:extLst>
                </p14:cNvPr>
                <p14:cNvContentPartPr/>
                <p14:nvPr/>
              </p14:nvContentPartPr>
              <p14:xfrm>
                <a:off x="1112080" y="463987"/>
                <a:ext cx="164520" cy="11880"/>
              </p14:xfrm>
            </p:contentPart>
          </mc:Choice>
          <mc:Fallback>
            <p:pic>
              <p:nvPicPr>
                <p:cNvPr id="15" name="Ink 14">
                  <a:extLst>
                    <a:ext uri="{FF2B5EF4-FFF2-40B4-BE49-F238E27FC236}">
                      <a16:creationId xmlns:a16="http://schemas.microsoft.com/office/drawing/2014/main" id="{9853D71E-C59E-4D4C-85B6-90B56CACAFC2}"/>
                    </a:ext>
                  </a:extLst>
                </p:cNvPr>
                <p:cNvPicPr/>
                <p:nvPr/>
              </p:nvPicPr>
              <p:blipFill>
                <a:blip r:embed="rId11"/>
                <a:stretch>
                  <a:fillRect/>
                </a:stretch>
              </p:blipFill>
              <p:spPr>
                <a:xfrm>
                  <a:off x="1103080" y="455347"/>
                  <a:ext cx="1821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27155B4E-B70C-4A63-9909-0697BE3C9B4A}"/>
                    </a:ext>
                  </a:extLst>
                </p14:cNvPr>
                <p14:cNvContentPartPr/>
                <p14:nvPr/>
              </p14:nvContentPartPr>
              <p14:xfrm>
                <a:off x="1307200" y="463987"/>
                <a:ext cx="160560" cy="117720"/>
              </p14:xfrm>
            </p:contentPart>
          </mc:Choice>
          <mc:Fallback>
            <p:pic>
              <p:nvPicPr>
                <p:cNvPr id="16" name="Ink 15">
                  <a:extLst>
                    <a:ext uri="{FF2B5EF4-FFF2-40B4-BE49-F238E27FC236}">
                      <a16:creationId xmlns:a16="http://schemas.microsoft.com/office/drawing/2014/main" id="{27155B4E-B70C-4A63-9909-0697BE3C9B4A}"/>
                    </a:ext>
                  </a:extLst>
                </p:cNvPr>
                <p:cNvPicPr/>
                <p:nvPr/>
              </p:nvPicPr>
              <p:blipFill>
                <a:blip r:embed="rId13"/>
                <a:stretch>
                  <a:fillRect/>
                </a:stretch>
              </p:blipFill>
              <p:spPr>
                <a:xfrm>
                  <a:off x="1298560" y="454987"/>
                  <a:ext cx="1782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4FA44E0E-04A1-4776-8A3E-584B08E49172}"/>
                    </a:ext>
                  </a:extLst>
                </p14:cNvPr>
                <p14:cNvContentPartPr/>
                <p14:nvPr/>
              </p14:nvContentPartPr>
              <p14:xfrm>
                <a:off x="1525720" y="389467"/>
                <a:ext cx="37080" cy="182160"/>
              </p14:xfrm>
            </p:contentPart>
          </mc:Choice>
          <mc:Fallback>
            <p:pic>
              <p:nvPicPr>
                <p:cNvPr id="17" name="Ink 16">
                  <a:extLst>
                    <a:ext uri="{FF2B5EF4-FFF2-40B4-BE49-F238E27FC236}">
                      <a16:creationId xmlns:a16="http://schemas.microsoft.com/office/drawing/2014/main" id="{4FA44E0E-04A1-4776-8A3E-584B08E49172}"/>
                    </a:ext>
                  </a:extLst>
                </p:cNvPr>
                <p:cNvPicPr/>
                <p:nvPr/>
              </p:nvPicPr>
              <p:blipFill>
                <a:blip r:embed="rId15"/>
                <a:stretch>
                  <a:fillRect/>
                </a:stretch>
              </p:blipFill>
              <p:spPr>
                <a:xfrm>
                  <a:off x="1516720" y="380467"/>
                  <a:ext cx="547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3D37D759-9FCC-4A89-9CA1-22F541F29298}"/>
                    </a:ext>
                  </a:extLst>
                </p14:cNvPr>
                <p14:cNvContentPartPr/>
                <p14:nvPr/>
              </p14:nvContentPartPr>
              <p14:xfrm>
                <a:off x="1468480" y="457867"/>
                <a:ext cx="344880" cy="99000"/>
              </p14:xfrm>
            </p:contentPart>
          </mc:Choice>
          <mc:Fallback>
            <p:pic>
              <p:nvPicPr>
                <p:cNvPr id="18" name="Ink 17">
                  <a:extLst>
                    <a:ext uri="{FF2B5EF4-FFF2-40B4-BE49-F238E27FC236}">
                      <a16:creationId xmlns:a16="http://schemas.microsoft.com/office/drawing/2014/main" id="{3D37D759-9FCC-4A89-9CA1-22F541F29298}"/>
                    </a:ext>
                  </a:extLst>
                </p:cNvPr>
                <p:cNvPicPr/>
                <p:nvPr/>
              </p:nvPicPr>
              <p:blipFill>
                <a:blip r:embed="rId17"/>
                <a:stretch>
                  <a:fillRect/>
                </a:stretch>
              </p:blipFill>
              <p:spPr>
                <a:xfrm>
                  <a:off x="1459480" y="448867"/>
                  <a:ext cx="3625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4E1B392E-C278-422E-903B-C9EC91528D02}"/>
                    </a:ext>
                  </a:extLst>
                </p14:cNvPr>
                <p14:cNvContentPartPr/>
                <p14:nvPr/>
              </p14:nvContentPartPr>
              <p14:xfrm>
                <a:off x="1808320" y="481267"/>
                <a:ext cx="163080" cy="82800"/>
              </p14:xfrm>
            </p:contentPart>
          </mc:Choice>
          <mc:Fallback>
            <p:pic>
              <p:nvPicPr>
                <p:cNvPr id="19" name="Ink 18">
                  <a:extLst>
                    <a:ext uri="{FF2B5EF4-FFF2-40B4-BE49-F238E27FC236}">
                      <a16:creationId xmlns:a16="http://schemas.microsoft.com/office/drawing/2014/main" id="{4E1B392E-C278-422E-903B-C9EC91528D02}"/>
                    </a:ext>
                  </a:extLst>
                </p:cNvPr>
                <p:cNvPicPr/>
                <p:nvPr/>
              </p:nvPicPr>
              <p:blipFill>
                <a:blip r:embed="rId19"/>
                <a:stretch>
                  <a:fillRect/>
                </a:stretch>
              </p:blipFill>
              <p:spPr>
                <a:xfrm>
                  <a:off x="1799680" y="472267"/>
                  <a:ext cx="1807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1" name="Ink 20">
                  <a:extLst>
                    <a:ext uri="{FF2B5EF4-FFF2-40B4-BE49-F238E27FC236}">
                      <a16:creationId xmlns:a16="http://schemas.microsoft.com/office/drawing/2014/main" id="{78102CF7-31E5-4329-B91D-47FDF150AA9A}"/>
                    </a:ext>
                  </a:extLst>
                </p14:cNvPr>
                <p14:cNvContentPartPr/>
                <p14:nvPr/>
              </p14:nvContentPartPr>
              <p14:xfrm>
                <a:off x="1970320" y="373987"/>
                <a:ext cx="111960" cy="286200"/>
              </p14:xfrm>
            </p:contentPart>
          </mc:Choice>
          <mc:Fallback>
            <p:pic>
              <p:nvPicPr>
                <p:cNvPr id="21" name="Ink 20">
                  <a:extLst>
                    <a:ext uri="{FF2B5EF4-FFF2-40B4-BE49-F238E27FC236}">
                      <a16:creationId xmlns:a16="http://schemas.microsoft.com/office/drawing/2014/main" id="{78102CF7-31E5-4329-B91D-47FDF150AA9A}"/>
                    </a:ext>
                  </a:extLst>
                </p:cNvPr>
                <p:cNvPicPr/>
                <p:nvPr/>
              </p:nvPicPr>
              <p:blipFill>
                <a:blip r:embed="rId21"/>
                <a:stretch>
                  <a:fillRect/>
                </a:stretch>
              </p:blipFill>
              <p:spPr>
                <a:xfrm>
                  <a:off x="1961680" y="365347"/>
                  <a:ext cx="1296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2" name="Ink 21">
                  <a:extLst>
                    <a:ext uri="{FF2B5EF4-FFF2-40B4-BE49-F238E27FC236}">
                      <a16:creationId xmlns:a16="http://schemas.microsoft.com/office/drawing/2014/main" id="{BB2B0021-2F80-41C0-A5CB-AD95FD15270D}"/>
                    </a:ext>
                  </a:extLst>
                </p14:cNvPr>
                <p14:cNvContentPartPr/>
                <p14:nvPr/>
              </p14:nvContentPartPr>
              <p14:xfrm>
                <a:off x="2149960" y="400267"/>
                <a:ext cx="116640" cy="225000"/>
              </p14:xfrm>
            </p:contentPart>
          </mc:Choice>
          <mc:Fallback>
            <p:pic>
              <p:nvPicPr>
                <p:cNvPr id="22" name="Ink 21">
                  <a:extLst>
                    <a:ext uri="{FF2B5EF4-FFF2-40B4-BE49-F238E27FC236}">
                      <a16:creationId xmlns:a16="http://schemas.microsoft.com/office/drawing/2014/main" id="{BB2B0021-2F80-41C0-A5CB-AD95FD15270D}"/>
                    </a:ext>
                  </a:extLst>
                </p:cNvPr>
                <p:cNvPicPr/>
                <p:nvPr/>
              </p:nvPicPr>
              <p:blipFill>
                <a:blip r:embed="rId23"/>
                <a:stretch>
                  <a:fillRect/>
                </a:stretch>
              </p:blipFill>
              <p:spPr>
                <a:xfrm>
                  <a:off x="2140960" y="391267"/>
                  <a:ext cx="1342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Ink 22">
                  <a:extLst>
                    <a:ext uri="{FF2B5EF4-FFF2-40B4-BE49-F238E27FC236}">
                      <a16:creationId xmlns:a16="http://schemas.microsoft.com/office/drawing/2014/main" id="{8C615FB2-459D-4F90-A66A-312D3A55C0C8}"/>
                    </a:ext>
                  </a:extLst>
                </p14:cNvPr>
                <p14:cNvContentPartPr/>
                <p14:nvPr/>
              </p14:nvContentPartPr>
              <p14:xfrm>
                <a:off x="2345440" y="498907"/>
                <a:ext cx="21240" cy="64080"/>
              </p14:xfrm>
            </p:contentPart>
          </mc:Choice>
          <mc:Fallback>
            <p:pic>
              <p:nvPicPr>
                <p:cNvPr id="23" name="Ink 22">
                  <a:extLst>
                    <a:ext uri="{FF2B5EF4-FFF2-40B4-BE49-F238E27FC236}">
                      <a16:creationId xmlns:a16="http://schemas.microsoft.com/office/drawing/2014/main" id="{8C615FB2-459D-4F90-A66A-312D3A55C0C8}"/>
                    </a:ext>
                  </a:extLst>
                </p:cNvPr>
                <p:cNvPicPr/>
                <p:nvPr/>
              </p:nvPicPr>
              <p:blipFill>
                <a:blip r:embed="rId25"/>
                <a:stretch>
                  <a:fillRect/>
                </a:stretch>
              </p:blipFill>
              <p:spPr>
                <a:xfrm>
                  <a:off x="2336440" y="490267"/>
                  <a:ext cx="388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4" name="Ink 23">
                  <a:extLst>
                    <a:ext uri="{FF2B5EF4-FFF2-40B4-BE49-F238E27FC236}">
                      <a16:creationId xmlns:a16="http://schemas.microsoft.com/office/drawing/2014/main" id="{9FB1EE68-01E4-40E8-A51D-F1219FA31900}"/>
                    </a:ext>
                  </a:extLst>
                </p14:cNvPr>
                <p14:cNvContentPartPr/>
                <p14:nvPr/>
              </p14:nvContentPartPr>
              <p14:xfrm>
                <a:off x="2337880" y="377587"/>
                <a:ext cx="19800" cy="33120"/>
              </p14:xfrm>
            </p:contentPart>
          </mc:Choice>
          <mc:Fallback>
            <p:pic>
              <p:nvPicPr>
                <p:cNvPr id="24" name="Ink 23">
                  <a:extLst>
                    <a:ext uri="{FF2B5EF4-FFF2-40B4-BE49-F238E27FC236}">
                      <a16:creationId xmlns:a16="http://schemas.microsoft.com/office/drawing/2014/main" id="{9FB1EE68-01E4-40E8-A51D-F1219FA31900}"/>
                    </a:ext>
                  </a:extLst>
                </p:cNvPr>
                <p:cNvPicPr/>
                <p:nvPr/>
              </p:nvPicPr>
              <p:blipFill>
                <a:blip r:embed="rId27"/>
                <a:stretch>
                  <a:fillRect/>
                </a:stretch>
              </p:blipFill>
              <p:spPr>
                <a:xfrm>
                  <a:off x="2328880" y="368587"/>
                  <a:ext cx="374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5" name="Ink 24">
                  <a:extLst>
                    <a:ext uri="{FF2B5EF4-FFF2-40B4-BE49-F238E27FC236}">
                      <a16:creationId xmlns:a16="http://schemas.microsoft.com/office/drawing/2014/main" id="{AD24DA71-F027-47D4-9F9A-212BC7D0BBBA}"/>
                    </a:ext>
                  </a:extLst>
                </p14:cNvPr>
                <p14:cNvContentPartPr/>
                <p14:nvPr/>
              </p14:nvContentPartPr>
              <p14:xfrm>
                <a:off x="2388640" y="444907"/>
                <a:ext cx="529200" cy="240840"/>
              </p14:xfrm>
            </p:contentPart>
          </mc:Choice>
          <mc:Fallback>
            <p:pic>
              <p:nvPicPr>
                <p:cNvPr id="25" name="Ink 24">
                  <a:extLst>
                    <a:ext uri="{FF2B5EF4-FFF2-40B4-BE49-F238E27FC236}">
                      <a16:creationId xmlns:a16="http://schemas.microsoft.com/office/drawing/2014/main" id="{AD24DA71-F027-47D4-9F9A-212BC7D0BBBA}"/>
                    </a:ext>
                  </a:extLst>
                </p:cNvPr>
                <p:cNvPicPr/>
                <p:nvPr/>
              </p:nvPicPr>
              <p:blipFill>
                <a:blip r:embed="rId29"/>
                <a:stretch>
                  <a:fillRect/>
                </a:stretch>
              </p:blipFill>
              <p:spPr>
                <a:xfrm>
                  <a:off x="2379640" y="435907"/>
                  <a:ext cx="54684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7" name="Ink 26">
                  <a:extLst>
                    <a:ext uri="{FF2B5EF4-FFF2-40B4-BE49-F238E27FC236}">
                      <a16:creationId xmlns:a16="http://schemas.microsoft.com/office/drawing/2014/main" id="{34155DB5-79D7-4352-8BCC-401E9825F1CE}"/>
                    </a:ext>
                  </a:extLst>
                </p14:cNvPr>
                <p14:cNvContentPartPr/>
                <p14:nvPr/>
              </p14:nvContentPartPr>
              <p14:xfrm>
                <a:off x="449320" y="709147"/>
                <a:ext cx="2437560" cy="40680"/>
              </p14:xfrm>
            </p:contentPart>
          </mc:Choice>
          <mc:Fallback>
            <p:pic>
              <p:nvPicPr>
                <p:cNvPr id="27" name="Ink 26">
                  <a:extLst>
                    <a:ext uri="{FF2B5EF4-FFF2-40B4-BE49-F238E27FC236}">
                      <a16:creationId xmlns:a16="http://schemas.microsoft.com/office/drawing/2014/main" id="{34155DB5-79D7-4352-8BCC-401E9825F1CE}"/>
                    </a:ext>
                  </a:extLst>
                </p:cNvPr>
                <p:cNvPicPr/>
                <p:nvPr/>
              </p:nvPicPr>
              <p:blipFill>
                <a:blip r:embed="rId31"/>
                <a:stretch>
                  <a:fillRect/>
                </a:stretch>
              </p:blipFill>
              <p:spPr>
                <a:xfrm>
                  <a:off x="440680" y="700147"/>
                  <a:ext cx="24552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8" name="Ink 27">
                  <a:extLst>
                    <a:ext uri="{FF2B5EF4-FFF2-40B4-BE49-F238E27FC236}">
                      <a16:creationId xmlns:a16="http://schemas.microsoft.com/office/drawing/2014/main" id="{D554E468-D7DE-45D4-AAA3-11189A9D6D6E}"/>
                    </a:ext>
                  </a:extLst>
                </p14:cNvPr>
                <p14:cNvContentPartPr/>
                <p14:nvPr/>
              </p14:nvContentPartPr>
              <p14:xfrm>
                <a:off x="3061480" y="503587"/>
                <a:ext cx="11880" cy="9720"/>
              </p14:xfrm>
            </p:contentPart>
          </mc:Choice>
          <mc:Fallback>
            <p:pic>
              <p:nvPicPr>
                <p:cNvPr id="28" name="Ink 27">
                  <a:extLst>
                    <a:ext uri="{FF2B5EF4-FFF2-40B4-BE49-F238E27FC236}">
                      <a16:creationId xmlns:a16="http://schemas.microsoft.com/office/drawing/2014/main" id="{D554E468-D7DE-45D4-AAA3-11189A9D6D6E}"/>
                    </a:ext>
                  </a:extLst>
                </p:cNvPr>
                <p:cNvPicPr/>
                <p:nvPr/>
              </p:nvPicPr>
              <p:blipFill>
                <a:blip r:embed="rId33"/>
                <a:stretch>
                  <a:fillRect/>
                </a:stretch>
              </p:blipFill>
              <p:spPr>
                <a:xfrm>
                  <a:off x="3052480" y="494947"/>
                  <a:ext cx="295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E8F21B46-CBC5-4A5D-B1C7-03FEC45215E8}"/>
                    </a:ext>
                  </a:extLst>
                </p14:cNvPr>
                <p14:cNvContentPartPr/>
                <p14:nvPr/>
              </p14:nvContentPartPr>
              <p14:xfrm>
                <a:off x="3084880" y="594307"/>
                <a:ext cx="7920" cy="360"/>
              </p14:xfrm>
            </p:contentPart>
          </mc:Choice>
          <mc:Fallback>
            <p:pic>
              <p:nvPicPr>
                <p:cNvPr id="29" name="Ink 28">
                  <a:extLst>
                    <a:ext uri="{FF2B5EF4-FFF2-40B4-BE49-F238E27FC236}">
                      <a16:creationId xmlns:a16="http://schemas.microsoft.com/office/drawing/2014/main" id="{E8F21B46-CBC5-4A5D-B1C7-03FEC45215E8}"/>
                    </a:ext>
                  </a:extLst>
                </p:cNvPr>
                <p:cNvPicPr/>
                <p:nvPr/>
              </p:nvPicPr>
              <p:blipFill>
                <a:blip r:embed="rId35"/>
                <a:stretch>
                  <a:fillRect/>
                </a:stretch>
              </p:blipFill>
              <p:spPr>
                <a:xfrm>
                  <a:off x="3076240" y="585307"/>
                  <a:ext cx="25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0" name="Ink 29">
                  <a:extLst>
                    <a:ext uri="{FF2B5EF4-FFF2-40B4-BE49-F238E27FC236}">
                      <a16:creationId xmlns:a16="http://schemas.microsoft.com/office/drawing/2014/main" id="{DC652B1A-D682-4F11-ABCD-F16156E8EE86}"/>
                    </a:ext>
                  </a:extLst>
                </p14:cNvPr>
                <p14:cNvContentPartPr/>
                <p14:nvPr/>
              </p14:nvContentPartPr>
              <p14:xfrm>
                <a:off x="3092440" y="543187"/>
                <a:ext cx="270720" cy="51480"/>
              </p14:xfrm>
            </p:contentPart>
          </mc:Choice>
          <mc:Fallback>
            <p:pic>
              <p:nvPicPr>
                <p:cNvPr id="30" name="Ink 29">
                  <a:extLst>
                    <a:ext uri="{FF2B5EF4-FFF2-40B4-BE49-F238E27FC236}">
                      <a16:creationId xmlns:a16="http://schemas.microsoft.com/office/drawing/2014/main" id="{DC652B1A-D682-4F11-ABCD-F16156E8EE86}"/>
                    </a:ext>
                  </a:extLst>
                </p:cNvPr>
                <p:cNvPicPr/>
                <p:nvPr/>
              </p:nvPicPr>
              <p:blipFill>
                <a:blip r:embed="rId37"/>
                <a:stretch>
                  <a:fillRect/>
                </a:stretch>
              </p:blipFill>
              <p:spPr>
                <a:xfrm>
                  <a:off x="3083800" y="534547"/>
                  <a:ext cx="288360" cy="69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74" name="Ink 73">
                <a:extLst>
                  <a:ext uri="{FF2B5EF4-FFF2-40B4-BE49-F238E27FC236}">
                    <a16:creationId xmlns:a16="http://schemas.microsoft.com/office/drawing/2014/main" id="{17105A56-F3B8-4CB9-BECE-7E2C735C7394}"/>
                  </a:ext>
                </a:extLst>
              </p14:cNvPr>
              <p14:cNvContentPartPr/>
              <p14:nvPr/>
            </p14:nvContentPartPr>
            <p14:xfrm>
              <a:off x="121720" y="1501507"/>
              <a:ext cx="313200" cy="12960"/>
            </p14:xfrm>
          </p:contentPart>
        </mc:Choice>
        <mc:Fallback>
          <p:pic>
            <p:nvPicPr>
              <p:cNvPr id="74" name="Ink 73">
                <a:extLst>
                  <a:ext uri="{FF2B5EF4-FFF2-40B4-BE49-F238E27FC236}">
                    <a16:creationId xmlns:a16="http://schemas.microsoft.com/office/drawing/2014/main" id="{17105A56-F3B8-4CB9-BECE-7E2C735C7394}"/>
                  </a:ext>
                </a:extLst>
              </p:cNvPr>
              <p:cNvPicPr/>
              <p:nvPr/>
            </p:nvPicPr>
            <p:blipFill>
              <a:blip r:embed="rId39"/>
              <a:stretch>
                <a:fillRect/>
              </a:stretch>
            </p:blipFill>
            <p:spPr>
              <a:xfrm>
                <a:off x="113080" y="1492867"/>
                <a:ext cx="330840" cy="30600"/>
              </a:xfrm>
              <a:prstGeom prst="rect">
                <a:avLst/>
              </a:prstGeom>
            </p:spPr>
          </p:pic>
        </mc:Fallback>
      </mc:AlternateContent>
      <p:grpSp>
        <p:nvGrpSpPr>
          <p:cNvPr id="85" name="Group 84">
            <a:extLst>
              <a:ext uri="{FF2B5EF4-FFF2-40B4-BE49-F238E27FC236}">
                <a16:creationId xmlns:a16="http://schemas.microsoft.com/office/drawing/2014/main" id="{941A8D88-4B80-4082-AEFE-05F02548B56B}"/>
              </a:ext>
            </a:extLst>
          </p:cNvPr>
          <p:cNvGrpSpPr/>
          <p:nvPr/>
        </p:nvGrpSpPr>
        <p:grpSpPr>
          <a:xfrm>
            <a:off x="-20120" y="1059427"/>
            <a:ext cx="4267800" cy="2607840"/>
            <a:chOff x="-20120" y="1059427"/>
            <a:chExt cx="4267800" cy="2607840"/>
          </a:xfrm>
        </p:grpSpPr>
        <mc:AlternateContent xmlns:mc="http://schemas.openxmlformats.org/markup-compatibility/2006">
          <mc:Choice xmlns:p14="http://schemas.microsoft.com/office/powerpoint/2010/main" Requires="p14">
            <p:contentPart p14:bwMode="auto" r:id="rId40">
              <p14:nvContentPartPr>
                <p14:cNvPr id="32" name="Ink 31">
                  <a:extLst>
                    <a:ext uri="{FF2B5EF4-FFF2-40B4-BE49-F238E27FC236}">
                      <a16:creationId xmlns:a16="http://schemas.microsoft.com/office/drawing/2014/main" id="{705FACB0-8236-4373-8AEC-8D3AC94EBFA0}"/>
                    </a:ext>
                  </a:extLst>
                </p14:cNvPr>
                <p14:cNvContentPartPr/>
                <p14:nvPr/>
              </p14:nvContentPartPr>
              <p14:xfrm>
                <a:off x="296320" y="1165987"/>
                <a:ext cx="144360" cy="2453400"/>
              </p14:xfrm>
            </p:contentPart>
          </mc:Choice>
          <mc:Fallback>
            <p:pic>
              <p:nvPicPr>
                <p:cNvPr id="32" name="Ink 31">
                  <a:extLst>
                    <a:ext uri="{FF2B5EF4-FFF2-40B4-BE49-F238E27FC236}">
                      <a16:creationId xmlns:a16="http://schemas.microsoft.com/office/drawing/2014/main" id="{705FACB0-8236-4373-8AEC-8D3AC94EBFA0}"/>
                    </a:ext>
                  </a:extLst>
                </p:cNvPr>
                <p:cNvPicPr/>
                <p:nvPr/>
              </p:nvPicPr>
              <p:blipFill>
                <a:blip r:embed="rId41"/>
                <a:stretch>
                  <a:fillRect/>
                </a:stretch>
              </p:blipFill>
              <p:spPr>
                <a:xfrm>
                  <a:off x="287320" y="1156987"/>
                  <a:ext cx="162000" cy="2471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123AF645-2A40-476C-A719-3793730E7684}"/>
                    </a:ext>
                  </a:extLst>
                </p14:cNvPr>
                <p14:cNvContentPartPr/>
                <p14:nvPr/>
              </p14:nvContentPartPr>
              <p14:xfrm>
                <a:off x="439600" y="1145827"/>
                <a:ext cx="18360" cy="7200"/>
              </p14:xfrm>
            </p:contentPart>
          </mc:Choice>
          <mc:Fallback>
            <p:pic>
              <p:nvPicPr>
                <p:cNvPr id="33" name="Ink 32">
                  <a:extLst>
                    <a:ext uri="{FF2B5EF4-FFF2-40B4-BE49-F238E27FC236}">
                      <a16:creationId xmlns:a16="http://schemas.microsoft.com/office/drawing/2014/main" id="{123AF645-2A40-476C-A719-3793730E7684}"/>
                    </a:ext>
                  </a:extLst>
                </p:cNvPr>
                <p:cNvPicPr/>
                <p:nvPr/>
              </p:nvPicPr>
              <p:blipFill>
                <a:blip r:embed="rId43"/>
                <a:stretch>
                  <a:fillRect/>
                </a:stretch>
              </p:blipFill>
              <p:spPr>
                <a:xfrm>
                  <a:off x="430600" y="1137187"/>
                  <a:ext cx="360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F7E4A387-AC3D-4AF4-8A2B-AEDC849BF649}"/>
                    </a:ext>
                  </a:extLst>
                </p14:cNvPr>
                <p14:cNvContentPartPr/>
                <p14:nvPr/>
              </p14:nvContentPartPr>
              <p14:xfrm>
                <a:off x="439600" y="1073467"/>
                <a:ext cx="2852640" cy="79560"/>
              </p14:xfrm>
            </p:contentPart>
          </mc:Choice>
          <mc:Fallback>
            <p:pic>
              <p:nvPicPr>
                <p:cNvPr id="34" name="Ink 33">
                  <a:extLst>
                    <a:ext uri="{FF2B5EF4-FFF2-40B4-BE49-F238E27FC236}">
                      <a16:creationId xmlns:a16="http://schemas.microsoft.com/office/drawing/2014/main" id="{F7E4A387-AC3D-4AF4-8A2B-AEDC849BF649}"/>
                    </a:ext>
                  </a:extLst>
                </p:cNvPr>
                <p:cNvPicPr/>
                <p:nvPr/>
              </p:nvPicPr>
              <p:blipFill>
                <a:blip r:embed="rId45"/>
                <a:stretch>
                  <a:fillRect/>
                </a:stretch>
              </p:blipFill>
              <p:spPr>
                <a:xfrm>
                  <a:off x="430600" y="1064467"/>
                  <a:ext cx="287028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6" name="Ink 35">
                  <a:extLst>
                    <a:ext uri="{FF2B5EF4-FFF2-40B4-BE49-F238E27FC236}">
                      <a16:creationId xmlns:a16="http://schemas.microsoft.com/office/drawing/2014/main" id="{07201CB9-CE6B-41EF-AD8C-3B7CF0FC22FA}"/>
                    </a:ext>
                  </a:extLst>
                </p14:cNvPr>
                <p14:cNvContentPartPr/>
                <p14:nvPr/>
              </p14:nvContentPartPr>
              <p14:xfrm>
                <a:off x="278320" y="3593467"/>
                <a:ext cx="3172320" cy="38880"/>
              </p14:xfrm>
            </p:contentPart>
          </mc:Choice>
          <mc:Fallback>
            <p:pic>
              <p:nvPicPr>
                <p:cNvPr id="36" name="Ink 35">
                  <a:extLst>
                    <a:ext uri="{FF2B5EF4-FFF2-40B4-BE49-F238E27FC236}">
                      <a16:creationId xmlns:a16="http://schemas.microsoft.com/office/drawing/2014/main" id="{07201CB9-CE6B-41EF-AD8C-3B7CF0FC22FA}"/>
                    </a:ext>
                  </a:extLst>
                </p:cNvPr>
                <p:cNvPicPr/>
                <p:nvPr/>
              </p:nvPicPr>
              <p:blipFill>
                <a:blip r:embed="rId47"/>
                <a:stretch>
                  <a:fillRect/>
                </a:stretch>
              </p:blipFill>
              <p:spPr>
                <a:xfrm>
                  <a:off x="269680" y="3584467"/>
                  <a:ext cx="318996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7" name="Ink 36">
                  <a:extLst>
                    <a:ext uri="{FF2B5EF4-FFF2-40B4-BE49-F238E27FC236}">
                      <a16:creationId xmlns:a16="http://schemas.microsoft.com/office/drawing/2014/main" id="{108AAEE9-DC6D-4A48-9F8C-6F72E8C17D26}"/>
                    </a:ext>
                  </a:extLst>
                </p14:cNvPr>
                <p14:cNvContentPartPr/>
                <p14:nvPr/>
              </p14:nvContentPartPr>
              <p14:xfrm>
                <a:off x="3091000" y="1063387"/>
                <a:ext cx="556560" cy="2577600"/>
              </p14:xfrm>
            </p:contentPart>
          </mc:Choice>
          <mc:Fallback>
            <p:pic>
              <p:nvPicPr>
                <p:cNvPr id="37" name="Ink 36">
                  <a:extLst>
                    <a:ext uri="{FF2B5EF4-FFF2-40B4-BE49-F238E27FC236}">
                      <a16:creationId xmlns:a16="http://schemas.microsoft.com/office/drawing/2014/main" id="{108AAEE9-DC6D-4A48-9F8C-6F72E8C17D26}"/>
                    </a:ext>
                  </a:extLst>
                </p:cNvPr>
                <p:cNvPicPr/>
                <p:nvPr/>
              </p:nvPicPr>
              <p:blipFill>
                <a:blip r:embed="rId49"/>
                <a:stretch>
                  <a:fillRect/>
                </a:stretch>
              </p:blipFill>
              <p:spPr>
                <a:xfrm>
                  <a:off x="3082000" y="1054387"/>
                  <a:ext cx="574200" cy="2595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452DD844-A9CF-44CE-84A1-49B7BB44F04C}"/>
                    </a:ext>
                  </a:extLst>
                </p14:cNvPr>
                <p14:cNvContentPartPr/>
                <p14:nvPr/>
              </p14:nvContentPartPr>
              <p14:xfrm>
                <a:off x="376600" y="1494667"/>
                <a:ext cx="3234960" cy="32040"/>
              </p14:xfrm>
            </p:contentPart>
          </mc:Choice>
          <mc:Fallback>
            <p:pic>
              <p:nvPicPr>
                <p:cNvPr id="39" name="Ink 38">
                  <a:extLst>
                    <a:ext uri="{FF2B5EF4-FFF2-40B4-BE49-F238E27FC236}">
                      <a16:creationId xmlns:a16="http://schemas.microsoft.com/office/drawing/2014/main" id="{452DD844-A9CF-44CE-84A1-49B7BB44F04C}"/>
                    </a:ext>
                  </a:extLst>
                </p:cNvPr>
                <p:cNvPicPr/>
                <p:nvPr/>
              </p:nvPicPr>
              <p:blipFill>
                <a:blip r:embed="rId51"/>
                <a:stretch>
                  <a:fillRect/>
                </a:stretch>
              </p:blipFill>
              <p:spPr>
                <a:xfrm>
                  <a:off x="367960" y="1485667"/>
                  <a:ext cx="32526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0" name="Ink 39">
                  <a:extLst>
                    <a:ext uri="{FF2B5EF4-FFF2-40B4-BE49-F238E27FC236}">
                      <a16:creationId xmlns:a16="http://schemas.microsoft.com/office/drawing/2014/main" id="{6CC875FA-100C-445C-BB1F-0C2A72568E81}"/>
                    </a:ext>
                  </a:extLst>
                </p14:cNvPr>
                <p14:cNvContentPartPr/>
                <p14:nvPr/>
              </p14:nvContentPartPr>
              <p14:xfrm>
                <a:off x="785560" y="1139707"/>
                <a:ext cx="222480" cy="2527560"/>
              </p14:xfrm>
            </p:contentPart>
          </mc:Choice>
          <mc:Fallback>
            <p:pic>
              <p:nvPicPr>
                <p:cNvPr id="40" name="Ink 39">
                  <a:extLst>
                    <a:ext uri="{FF2B5EF4-FFF2-40B4-BE49-F238E27FC236}">
                      <a16:creationId xmlns:a16="http://schemas.microsoft.com/office/drawing/2014/main" id="{6CC875FA-100C-445C-BB1F-0C2A72568E81}"/>
                    </a:ext>
                  </a:extLst>
                </p:cNvPr>
                <p:cNvPicPr/>
                <p:nvPr/>
              </p:nvPicPr>
              <p:blipFill>
                <a:blip r:embed="rId53"/>
                <a:stretch>
                  <a:fillRect/>
                </a:stretch>
              </p:blipFill>
              <p:spPr>
                <a:xfrm>
                  <a:off x="776560" y="1131067"/>
                  <a:ext cx="240120" cy="2545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1" name="Ink 40">
                  <a:extLst>
                    <a:ext uri="{FF2B5EF4-FFF2-40B4-BE49-F238E27FC236}">
                      <a16:creationId xmlns:a16="http://schemas.microsoft.com/office/drawing/2014/main" id="{6EC3B733-1BD1-480F-A19D-CCD45ED23C03}"/>
                    </a:ext>
                  </a:extLst>
                </p14:cNvPr>
                <p14:cNvContentPartPr/>
                <p14:nvPr/>
              </p14:nvContentPartPr>
              <p14:xfrm>
                <a:off x="1341760" y="1143667"/>
                <a:ext cx="147960" cy="2455200"/>
              </p14:xfrm>
            </p:contentPart>
          </mc:Choice>
          <mc:Fallback>
            <p:pic>
              <p:nvPicPr>
                <p:cNvPr id="41" name="Ink 40">
                  <a:extLst>
                    <a:ext uri="{FF2B5EF4-FFF2-40B4-BE49-F238E27FC236}">
                      <a16:creationId xmlns:a16="http://schemas.microsoft.com/office/drawing/2014/main" id="{6EC3B733-1BD1-480F-A19D-CCD45ED23C03}"/>
                    </a:ext>
                  </a:extLst>
                </p:cNvPr>
                <p:cNvPicPr/>
                <p:nvPr/>
              </p:nvPicPr>
              <p:blipFill>
                <a:blip r:embed="rId55"/>
                <a:stretch>
                  <a:fillRect/>
                </a:stretch>
              </p:blipFill>
              <p:spPr>
                <a:xfrm>
                  <a:off x="1332760" y="1135027"/>
                  <a:ext cx="165600" cy="2472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2" name="Ink 41">
                  <a:extLst>
                    <a:ext uri="{FF2B5EF4-FFF2-40B4-BE49-F238E27FC236}">
                      <a16:creationId xmlns:a16="http://schemas.microsoft.com/office/drawing/2014/main" id="{816AAFAA-6EE8-402C-9783-88D7B523D748}"/>
                    </a:ext>
                  </a:extLst>
                </p14:cNvPr>
                <p14:cNvContentPartPr/>
                <p14:nvPr/>
              </p14:nvContentPartPr>
              <p14:xfrm>
                <a:off x="1941160" y="1143307"/>
                <a:ext cx="110160" cy="2412360"/>
              </p14:xfrm>
            </p:contentPart>
          </mc:Choice>
          <mc:Fallback>
            <p:pic>
              <p:nvPicPr>
                <p:cNvPr id="42" name="Ink 41">
                  <a:extLst>
                    <a:ext uri="{FF2B5EF4-FFF2-40B4-BE49-F238E27FC236}">
                      <a16:creationId xmlns:a16="http://schemas.microsoft.com/office/drawing/2014/main" id="{816AAFAA-6EE8-402C-9783-88D7B523D748}"/>
                    </a:ext>
                  </a:extLst>
                </p:cNvPr>
                <p:cNvPicPr/>
                <p:nvPr/>
              </p:nvPicPr>
              <p:blipFill>
                <a:blip r:embed="rId57"/>
                <a:stretch>
                  <a:fillRect/>
                </a:stretch>
              </p:blipFill>
              <p:spPr>
                <a:xfrm>
                  <a:off x="1932520" y="1134307"/>
                  <a:ext cx="127800" cy="2430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4" name="Ink 43">
                  <a:extLst>
                    <a:ext uri="{FF2B5EF4-FFF2-40B4-BE49-F238E27FC236}">
                      <a16:creationId xmlns:a16="http://schemas.microsoft.com/office/drawing/2014/main" id="{29E92674-3E70-4EBF-830E-6CC47499D809}"/>
                    </a:ext>
                  </a:extLst>
                </p14:cNvPr>
                <p14:cNvContentPartPr/>
                <p14:nvPr/>
              </p14:nvContentPartPr>
              <p14:xfrm>
                <a:off x="2830000" y="1101907"/>
                <a:ext cx="121680" cy="2483280"/>
              </p14:xfrm>
            </p:contentPart>
          </mc:Choice>
          <mc:Fallback>
            <p:pic>
              <p:nvPicPr>
                <p:cNvPr id="44" name="Ink 43">
                  <a:extLst>
                    <a:ext uri="{FF2B5EF4-FFF2-40B4-BE49-F238E27FC236}">
                      <a16:creationId xmlns:a16="http://schemas.microsoft.com/office/drawing/2014/main" id="{29E92674-3E70-4EBF-830E-6CC47499D809}"/>
                    </a:ext>
                  </a:extLst>
                </p:cNvPr>
                <p:cNvPicPr/>
                <p:nvPr/>
              </p:nvPicPr>
              <p:blipFill>
                <a:blip r:embed="rId59"/>
                <a:stretch>
                  <a:fillRect/>
                </a:stretch>
              </p:blipFill>
              <p:spPr>
                <a:xfrm>
                  <a:off x="2821000" y="1092907"/>
                  <a:ext cx="139320" cy="2500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6" name="Ink 45">
                  <a:extLst>
                    <a:ext uri="{FF2B5EF4-FFF2-40B4-BE49-F238E27FC236}">
                      <a16:creationId xmlns:a16="http://schemas.microsoft.com/office/drawing/2014/main" id="{CA8807B6-7322-4B4C-BBF0-6A6E1DB5EA63}"/>
                    </a:ext>
                  </a:extLst>
                </p14:cNvPr>
                <p14:cNvContentPartPr/>
                <p14:nvPr/>
              </p14:nvContentPartPr>
              <p14:xfrm>
                <a:off x="539320" y="1285507"/>
                <a:ext cx="114840" cy="114120"/>
              </p14:xfrm>
            </p:contentPart>
          </mc:Choice>
          <mc:Fallback>
            <p:pic>
              <p:nvPicPr>
                <p:cNvPr id="46" name="Ink 45">
                  <a:extLst>
                    <a:ext uri="{FF2B5EF4-FFF2-40B4-BE49-F238E27FC236}">
                      <a16:creationId xmlns:a16="http://schemas.microsoft.com/office/drawing/2014/main" id="{CA8807B6-7322-4B4C-BBF0-6A6E1DB5EA63}"/>
                    </a:ext>
                  </a:extLst>
                </p:cNvPr>
                <p:cNvPicPr/>
                <p:nvPr/>
              </p:nvPicPr>
              <p:blipFill>
                <a:blip r:embed="rId61"/>
                <a:stretch>
                  <a:fillRect/>
                </a:stretch>
              </p:blipFill>
              <p:spPr>
                <a:xfrm>
                  <a:off x="530680" y="1276867"/>
                  <a:ext cx="1324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7" name="Ink 46">
                  <a:extLst>
                    <a:ext uri="{FF2B5EF4-FFF2-40B4-BE49-F238E27FC236}">
                      <a16:creationId xmlns:a16="http://schemas.microsoft.com/office/drawing/2014/main" id="{9D704606-D10D-4397-9CB0-BA7F322D0842}"/>
                    </a:ext>
                  </a:extLst>
                </p14:cNvPr>
                <p14:cNvContentPartPr/>
                <p14:nvPr/>
              </p14:nvContentPartPr>
              <p14:xfrm>
                <a:off x="638680" y="1261387"/>
                <a:ext cx="109800" cy="110880"/>
              </p14:xfrm>
            </p:contentPart>
          </mc:Choice>
          <mc:Fallback>
            <p:pic>
              <p:nvPicPr>
                <p:cNvPr id="47" name="Ink 46">
                  <a:extLst>
                    <a:ext uri="{FF2B5EF4-FFF2-40B4-BE49-F238E27FC236}">
                      <a16:creationId xmlns:a16="http://schemas.microsoft.com/office/drawing/2014/main" id="{9D704606-D10D-4397-9CB0-BA7F322D0842}"/>
                    </a:ext>
                  </a:extLst>
                </p:cNvPr>
                <p:cNvPicPr/>
                <p:nvPr/>
              </p:nvPicPr>
              <p:blipFill>
                <a:blip r:embed="rId63"/>
                <a:stretch>
                  <a:fillRect/>
                </a:stretch>
              </p:blipFill>
              <p:spPr>
                <a:xfrm>
                  <a:off x="630040" y="1252747"/>
                  <a:ext cx="12744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8" name="Ink 47">
                  <a:extLst>
                    <a:ext uri="{FF2B5EF4-FFF2-40B4-BE49-F238E27FC236}">
                      <a16:creationId xmlns:a16="http://schemas.microsoft.com/office/drawing/2014/main" id="{69C53F50-2000-416F-9AE3-59844D6EE158}"/>
                    </a:ext>
                  </a:extLst>
                </p14:cNvPr>
                <p14:cNvContentPartPr/>
                <p14:nvPr/>
              </p14:nvContentPartPr>
              <p14:xfrm>
                <a:off x="788440" y="1348507"/>
                <a:ext cx="9360" cy="82800"/>
              </p14:xfrm>
            </p:contentPart>
          </mc:Choice>
          <mc:Fallback>
            <p:pic>
              <p:nvPicPr>
                <p:cNvPr id="48" name="Ink 47">
                  <a:extLst>
                    <a:ext uri="{FF2B5EF4-FFF2-40B4-BE49-F238E27FC236}">
                      <a16:creationId xmlns:a16="http://schemas.microsoft.com/office/drawing/2014/main" id="{69C53F50-2000-416F-9AE3-59844D6EE158}"/>
                    </a:ext>
                  </a:extLst>
                </p:cNvPr>
                <p:cNvPicPr/>
                <p:nvPr/>
              </p:nvPicPr>
              <p:blipFill>
                <a:blip r:embed="rId65"/>
                <a:stretch>
                  <a:fillRect/>
                </a:stretch>
              </p:blipFill>
              <p:spPr>
                <a:xfrm>
                  <a:off x="779440" y="1339867"/>
                  <a:ext cx="2700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E766685A-82DC-42AC-9B7C-81F3744F2315}"/>
                    </a:ext>
                  </a:extLst>
                </p14:cNvPr>
                <p14:cNvContentPartPr/>
                <p14:nvPr/>
              </p14:nvContentPartPr>
              <p14:xfrm>
                <a:off x="1004800" y="1260307"/>
                <a:ext cx="100440" cy="97920"/>
              </p14:xfrm>
            </p:contentPart>
          </mc:Choice>
          <mc:Fallback>
            <p:pic>
              <p:nvPicPr>
                <p:cNvPr id="50" name="Ink 49">
                  <a:extLst>
                    <a:ext uri="{FF2B5EF4-FFF2-40B4-BE49-F238E27FC236}">
                      <a16:creationId xmlns:a16="http://schemas.microsoft.com/office/drawing/2014/main" id="{E766685A-82DC-42AC-9B7C-81F3744F2315}"/>
                    </a:ext>
                  </a:extLst>
                </p:cNvPr>
                <p:cNvPicPr/>
                <p:nvPr/>
              </p:nvPicPr>
              <p:blipFill>
                <a:blip r:embed="rId67"/>
                <a:stretch>
                  <a:fillRect/>
                </a:stretch>
              </p:blipFill>
              <p:spPr>
                <a:xfrm>
                  <a:off x="995800" y="1251667"/>
                  <a:ext cx="1180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B9967CA1-20C9-4EA7-B6A5-2107A2F85304}"/>
                    </a:ext>
                  </a:extLst>
                </p14:cNvPr>
                <p14:cNvContentPartPr/>
                <p14:nvPr/>
              </p14:nvContentPartPr>
              <p14:xfrm>
                <a:off x="1126120" y="1242667"/>
                <a:ext cx="66960" cy="106560"/>
              </p14:xfrm>
            </p:contentPart>
          </mc:Choice>
          <mc:Fallback>
            <p:pic>
              <p:nvPicPr>
                <p:cNvPr id="51" name="Ink 50">
                  <a:extLst>
                    <a:ext uri="{FF2B5EF4-FFF2-40B4-BE49-F238E27FC236}">
                      <a16:creationId xmlns:a16="http://schemas.microsoft.com/office/drawing/2014/main" id="{B9967CA1-20C9-4EA7-B6A5-2107A2F85304}"/>
                    </a:ext>
                  </a:extLst>
                </p:cNvPr>
                <p:cNvPicPr/>
                <p:nvPr/>
              </p:nvPicPr>
              <p:blipFill>
                <a:blip r:embed="rId69"/>
                <a:stretch>
                  <a:fillRect/>
                </a:stretch>
              </p:blipFill>
              <p:spPr>
                <a:xfrm>
                  <a:off x="1117120" y="1233667"/>
                  <a:ext cx="8460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E1A628AF-78B4-4844-A833-02FB4F28E7B4}"/>
                    </a:ext>
                  </a:extLst>
                </p14:cNvPr>
                <p14:cNvContentPartPr/>
                <p14:nvPr/>
              </p14:nvContentPartPr>
              <p14:xfrm>
                <a:off x="1223680" y="1324027"/>
                <a:ext cx="152640" cy="82080"/>
              </p14:xfrm>
            </p:contentPart>
          </mc:Choice>
          <mc:Fallback>
            <p:pic>
              <p:nvPicPr>
                <p:cNvPr id="52" name="Ink 51">
                  <a:extLst>
                    <a:ext uri="{FF2B5EF4-FFF2-40B4-BE49-F238E27FC236}">
                      <a16:creationId xmlns:a16="http://schemas.microsoft.com/office/drawing/2014/main" id="{E1A628AF-78B4-4844-A833-02FB4F28E7B4}"/>
                    </a:ext>
                  </a:extLst>
                </p:cNvPr>
                <p:cNvPicPr/>
                <p:nvPr/>
              </p:nvPicPr>
              <p:blipFill>
                <a:blip r:embed="rId71"/>
                <a:stretch>
                  <a:fillRect/>
                </a:stretch>
              </p:blipFill>
              <p:spPr>
                <a:xfrm>
                  <a:off x="1215040" y="1315027"/>
                  <a:ext cx="1702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0339C002-6C46-4699-B8DD-12D6E76E148C}"/>
                    </a:ext>
                  </a:extLst>
                </p14:cNvPr>
                <p14:cNvContentPartPr/>
                <p14:nvPr/>
              </p14:nvContentPartPr>
              <p14:xfrm>
                <a:off x="1625080" y="1255987"/>
                <a:ext cx="147960" cy="95040"/>
              </p14:xfrm>
            </p:contentPart>
          </mc:Choice>
          <mc:Fallback>
            <p:pic>
              <p:nvPicPr>
                <p:cNvPr id="53" name="Ink 52">
                  <a:extLst>
                    <a:ext uri="{FF2B5EF4-FFF2-40B4-BE49-F238E27FC236}">
                      <a16:creationId xmlns:a16="http://schemas.microsoft.com/office/drawing/2014/main" id="{0339C002-6C46-4699-B8DD-12D6E76E148C}"/>
                    </a:ext>
                  </a:extLst>
                </p:cNvPr>
                <p:cNvPicPr/>
                <p:nvPr/>
              </p:nvPicPr>
              <p:blipFill>
                <a:blip r:embed="rId73"/>
                <a:stretch>
                  <a:fillRect/>
                </a:stretch>
              </p:blipFill>
              <p:spPr>
                <a:xfrm>
                  <a:off x="1616080" y="1246987"/>
                  <a:ext cx="16560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4" name="Ink 53">
                  <a:extLst>
                    <a:ext uri="{FF2B5EF4-FFF2-40B4-BE49-F238E27FC236}">
                      <a16:creationId xmlns:a16="http://schemas.microsoft.com/office/drawing/2014/main" id="{17F1D7F9-C280-4240-845E-C74994F18CE5}"/>
                    </a:ext>
                  </a:extLst>
                </p14:cNvPr>
                <p14:cNvContentPartPr/>
                <p14:nvPr/>
              </p14:nvContentPartPr>
              <p14:xfrm>
                <a:off x="1788880" y="1308187"/>
                <a:ext cx="86040" cy="105120"/>
              </p14:xfrm>
            </p:contentPart>
          </mc:Choice>
          <mc:Fallback>
            <p:pic>
              <p:nvPicPr>
                <p:cNvPr id="54" name="Ink 53">
                  <a:extLst>
                    <a:ext uri="{FF2B5EF4-FFF2-40B4-BE49-F238E27FC236}">
                      <a16:creationId xmlns:a16="http://schemas.microsoft.com/office/drawing/2014/main" id="{17F1D7F9-C280-4240-845E-C74994F18CE5}"/>
                    </a:ext>
                  </a:extLst>
                </p:cNvPr>
                <p:cNvPicPr/>
                <p:nvPr/>
              </p:nvPicPr>
              <p:blipFill>
                <a:blip r:embed="rId75"/>
                <a:stretch>
                  <a:fillRect/>
                </a:stretch>
              </p:blipFill>
              <p:spPr>
                <a:xfrm>
                  <a:off x="1780240" y="1299547"/>
                  <a:ext cx="1036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5" name="Ink 54">
                  <a:extLst>
                    <a:ext uri="{FF2B5EF4-FFF2-40B4-BE49-F238E27FC236}">
                      <a16:creationId xmlns:a16="http://schemas.microsoft.com/office/drawing/2014/main" id="{C08DFB33-582A-41DC-8B70-952EEB769C5D}"/>
                    </a:ext>
                  </a:extLst>
                </p14:cNvPr>
                <p14:cNvContentPartPr/>
                <p14:nvPr/>
              </p14:nvContentPartPr>
              <p14:xfrm>
                <a:off x="2315560" y="1331947"/>
                <a:ext cx="1800" cy="5040"/>
              </p14:xfrm>
            </p:contentPart>
          </mc:Choice>
          <mc:Fallback>
            <p:pic>
              <p:nvPicPr>
                <p:cNvPr id="55" name="Ink 54">
                  <a:extLst>
                    <a:ext uri="{FF2B5EF4-FFF2-40B4-BE49-F238E27FC236}">
                      <a16:creationId xmlns:a16="http://schemas.microsoft.com/office/drawing/2014/main" id="{C08DFB33-582A-41DC-8B70-952EEB769C5D}"/>
                    </a:ext>
                  </a:extLst>
                </p:cNvPr>
                <p:cNvPicPr/>
                <p:nvPr/>
              </p:nvPicPr>
              <p:blipFill>
                <a:blip r:embed="rId77"/>
                <a:stretch>
                  <a:fillRect/>
                </a:stretch>
              </p:blipFill>
              <p:spPr>
                <a:xfrm>
                  <a:off x="2306560" y="1322947"/>
                  <a:ext cx="194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6" name="Ink 55">
                  <a:extLst>
                    <a:ext uri="{FF2B5EF4-FFF2-40B4-BE49-F238E27FC236}">
                      <a16:creationId xmlns:a16="http://schemas.microsoft.com/office/drawing/2014/main" id="{CF4311F6-745B-4875-8232-377FBE3D5D1C}"/>
                    </a:ext>
                  </a:extLst>
                </p14:cNvPr>
                <p14:cNvContentPartPr/>
                <p14:nvPr/>
              </p14:nvContentPartPr>
              <p14:xfrm>
                <a:off x="2516800" y="1334467"/>
                <a:ext cx="31680" cy="1080"/>
              </p14:xfrm>
            </p:contentPart>
          </mc:Choice>
          <mc:Fallback>
            <p:pic>
              <p:nvPicPr>
                <p:cNvPr id="56" name="Ink 55">
                  <a:extLst>
                    <a:ext uri="{FF2B5EF4-FFF2-40B4-BE49-F238E27FC236}">
                      <a16:creationId xmlns:a16="http://schemas.microsoft.com/office/drawing/2014/main" id="{CF4311F6-745B-4875-8232-377FBE3D5D1C}"/>
                    </a:ext>
                  </a:extLst>
                </p:cNvPr>
                <p:cNvPicPr/>
                <p:nvPr/>
              </p:nvPicPr>
              <p:blipFill>
                <a:blip r:embed="rId79"/>
                <a:stretch>
                  <a:fillRect/>
                </a:stretch>
              </p:blipFill>
              <p:spPr>
                <a:xfrm>
                  <a:off x="2508160" y="1325467"/>
                  <a:ext cx="4932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7" name="Ink 56">
                  <a:extLst>
                    <a:ext uri="{FF2B5EF4-FFF2-40B4-BE49-F238E27FC236}">
                      <a16:creationId xmlns:a16="http://schemas.microsoft.com/office/drawing/2014/main" id="{46D26972-BC1E-4A6D-9897-7DDAE06BC8AA}"/>
                    </a:ext>
                  </a:extLst>
                </p14:cNvPr>
                <p14:cNvContentPartPr/>
                <p14:nvPr/>
              </p14:nvContentPartPr>
              <p14:xfrm>
                <a:off x="2642080" y="1337707"/>
                <a:ext cx="119520" cy="8280"/>
              </p14:xfrm>
            </p:contentPart>
          </mc:Choice>
          <mc:Fallback>
            <p:pic>
              <p:nvPicPr>
                <p:cNvPr id="57" name="Ink 56">
                  <a:extLst>
                    <a:ext uri="{FF2B5EF4-FFF2-40B4-BE49-F238E27FC236}">
                      <a16:creationId xmlns:a16="http://schemas.microsoft.com/office/drawing/2014/main" id="{46D26972-BC1E-4A6D-9897-7DDAE06BC8AA}"/>
                    </a:ext>
                  </a:extLst>
                </p:cNvPr>
                <p:cNvPicPr/>
                <p:nvPr/>
              </p:nvPicPr>
              <p:blipFill>
                <a:blip r:embed="rId81"/>
                <a:stretch>
                  <a:fillRect/>
                </a:stretch>
              </p:blipFill>
              <p:spPr>
                <a:xfrm>
                  <a:off x="2633440" y="1329067"/>
                  <a:ext cx="1371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9" name="Ink 58">
                  <a:extLst>
                    <a:ext uri="{FF2B5EF4-FFF2-40B4-BE49-F238E27FC236}">
                      <a16:creationId xmlns:a16="http://schemas.microsoft.com/office/drawing/2014/main" id="{FBEF440D-36FD-4C67-BDEE-C791B1561685}"/>
                    </a:ext>
                  </a:extLst>
                </p14:cNvPr>
                <p14:cNvContentPartPr/>
                <p14:nvPr/>
              </p14:nvContentPartPr>
              <p14:xfrm>
                <a:off x="3633880" y="1059427"/>
                <a:ext cx="578160" cy="2522880"/>
              </p14:xfrm>
            </p:contentPart>
          </mc:Choice>
          <mc:Fallback>
            <p:pic>
              <p:nvPicPr>
                <p:cNvPr id="59" name="Ink 58">
                  <a:extLst>
                    <a:ext uri="{FF2B5EF4-FFF2-40B4-BE49-F238E27FC236}">
                      <a16:creationId xmlns:a16="http://schemas.microsoft.com/office/drawing/2014/main" id="{FBEF440D-36FD-4C67-BDEE-C791B1561685}"/>
                    </a:ext>
                  </a:extLst>
                </p:cNvPr>
                <p:cNvPicPr/>
                <p:nvPr/>
              </p:nvPicPr>
              <p:blipFill>
                <a:blip r:embed="rId83"/>
                <a:stretch>
                  <a:fillRect/>
                </a:stretch>
              </p:blipFill>
              <p:spPr>
                <a:xfrm>
                  <a:off x="3624880" y="1050427"/>
                  <a:ext cx="595800" cy="2540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1" name="Ink 60">
                  <a:extLst>
                    <a:ext uri="{FF2B5EF4-FFF2-40B4-BE49-F238E27FC236}">
                      <a16:creationId xmlns:a16="http://schemas.microsoft.com/office/drawing/2014/main" id="{F11AE6ED-EA74-482C-BAF5-71340FB5C631}"/>
                    </a:ext>
                  </a:extLst>
                </p14:cNvPr>
                <p14:cNvContentPartPr/>
                <p14:nvPr/>
              </p14:nvContentPartPr>
              <p14:xfrm>
                <a:off x="3411760" y="3563227"/>
                <a:ext cx="671400" cy="67680"/>
              </p14:xfrm>
            </p:contentPart>
          </mc:Choice>
          <mc:Fallback>
            <p:pic>
              <p:nvPicPr>
                <p:cNvPr id="61" name="Ink 60">
                  <a:extLst>
                    <a:ext uri="{FF2B5EF4-FFF2-40B4-BE49-F238E27FC236}">
                      <a16:creationId xmlns:a16="http://schemas.microsoft.com/office/drawing/2014/main" id="{F11AE6ED-EA74-482C-BAF5-71340FB5C631}"/>
                    </a:ext>
                  </a:extLst>
                </p:cNvPr>
                <p:cNvPicPr/>
                <p:nvPr/>
              </p:nvPicPr>
              <p:blipFill>
                <a:blip r:embed="rId85"/>
                <a:stretch>
                  <a:fillRect/>
                </a:stretch>
              </p:blipFill>
              <p:spPr>
                <a:xfrm>
                  <a:off x="3402760" y="3554227"/>
                  <a:ext cx="68904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4" name="Ink 63">
                  <a:extLst>
                    <a:ext uri="{FF2B5EF4-FFF2-40B4-BE49-F238E27FC236}">
                      <a16:creationId xmlns:a16="http://schemas.microsoft.com/office/drawing/2014/main" id="{A21C0069-9B3F-484D-B931-8822CABDA084}"/>
                    </a:ext>
                  </a:extLst>
                </p14:cNvPr>
                <p14:cNvContentPartPr/>
                <p14:nvPr/>
              </p14:nvContentPartPr>
              <p14:xfrm>
                <a:off x="3581680" y="1505827"/>
                <a:ext cx="666000" cy="16920"/>
              </p14:xfrm>
            </p:contentPart>
          </mc:Choice>
          <mc:Fallback>
            <p:pic>
              <p:nvPicPr>
                <p:cNvPr id="64" name="Ink 63">
                  <a:extLst>
                    <a:ext uri="{FF2B5EF4-FFF2-40B4-BE49-F238E27FC236}">
                      <a16:creationId xmlns:a16="http://schemas.microsoft.com/office/drawing/2014/main" id="{A21C0069-9B3F-484D-B931-8822CABDA084}"/>
                    </a:ext>
                  </a:extLst>
                </p:cNvPr>
                <p:cNvPicPr/>
                <p:nvPr/>
              </p:nvPicPr>
              <p:blipFill>
                <a:blip r:embed="rId87"/>
                <a:stretch>
                  <a:fillRect/>
                </a:stretch>
              </p:blipFill>
              <p:spPr>
                <a:xfrm>
                  <a:off x="3572680" y="1497187"/>
                  <a:ext cx="6836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6" name="Ink 65">
                  <a:extLst>
                    <a:ext uri="{FF2B5EF4-FFF2-40B4-BE49-F238E27FC236}">
                      <a16:creationId xmlns:a16="http://schemas.microsoft.com/office/drawing/2014/main" id="{3FD5E9EA-81B5-4D51-A74D-665D54417953}"/>
                    </a:ext>
                  </a:extLst>
                </p14:cNvPr>
                <p14:cNvContentPartPr/>
                <p14:nvPr/>
              </p14:nvContentPartPr>
              <p14:xfrm>
                <a:off x="3042760" y="1255627"/>
                <a:ext cx="88920" cy="90000"/>
              </p14:xfrm>
            </p:contentPart>
          </mc:Choice>
          <mc:Fallback>
            <p:pic>
              <p:nvPicPr>
                <p:cNvPr id="66" name="Ink 65">
                  <a:extLst>
                    <a:ext uri="{FF2B5EF4-FFF2-40B4-BE49-F238E27FC236}">
                      <a16:creationId xmlns:a16="http://schemas.microsoft.com/office/drawing/2014/main" id="{3FD5E9EA-81B5-4D51-A74D-665D54417953}"/>
                    </a:ext>
                  </a:extLst>
                </p:cNvPr>
                <p:cNvPicPr/>
                <p:nvPr/>
              </p:nvPicPr>
              <p:blipFill>
                <a:blip r:embed="rId89"/>
                <a:stretch>
                  <a:fillRect/>
                </a:stretch>
              </p:blipFill>
              <p:spPr>
                <a:xfrm>
                  <a:off x="3034120" y="1246987"/>
                  <a:ext cx="10656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7" name="Ink 66">
                  <a:extLst>
                    <a:ext uri="{FF2B5EF4-FFF2-40B4-BE49-F238E27FC236}">
                      <a16:creationId xmlns:a16="http://schemas.microsoft.com/office/drawing/2014/main" id="{A3701984-733D-44CB-A274-4F0DF5BFCC72}"/>
                    </a:ext>
                  </a:extLst>
                </p14:cNvPr>
                <p14:cNvContentPartPr/>
                <p14:nvPr/>
              </p14:nvContentPartPr>
              <p14:xfrm>
                <a:off x="3141760" y="1234027"/>
                <a:ext cx="80280" cy="94320"/>
              </p14:xfrm>
            </p:contentPart>
          </mc:Choice>
          <mc:Fallback>
            <p:pic>
              <p:nvPicPr>
                <p:cNvPr id="67" name="Ink 66">
                  <a:extLst>
                    <a:ext uri="{FF2B5EF4-FFF2-40B4-BE49-F238E27FC236}">
                      <a16:creationId xmlns:a16="http://schemas.microsoft.com/office/drawing/2014/main" id="{A3701984-733D-44CB-A274-4F0DF5BFCC72}"/>
                    </a:ext>
                  </a:extLst>
                </p:cNvPr>
                <p:cNvPicPr/>
                <p:nvPr/>
              </p:nvPicPr>
              <p:blipFill>
                <a:blip r:embed="rId91"/>
                <a:stretch>
                  <a:fillRect/>
                </a:stretch>
              </p:blipFill>
              <p:spPr>
                <a:xfrm>
                  <a:off x="3132760" y="1225027"/>
                  <a:ext cx="9792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8" name="Ink 67">
                  <a:extLst>
                    <a:ext uri="{FF2B5EF4-FFF2-40B4-BE49-F238E27FC236}">
                      <a16:creationId xmlns:a16="http://schemas.microsoft.com/office/drawing/2014/main" id="{99EA1CA9-3D19-417C-893E-F1D854AB3345}"/>
                    </a:ext>
                  </a:extLst>
                </p14:cNvPr>
                <p14:cNvContentPartPr/>
                <p14:nvPr/>
              </p14:nvContentPartPr>
              <p14:xfrm>
                <a:off x="3235360" y="1293787"/>
                <a:ext cx="110160" cy="88920"/>
              </p14:xfrm>
            </p:contentPart>
          </mc:Choice>
          <mc:Fallback>
            <p:pic>
              <p:nvPicPr>
                <p:cNvPr id="68" name="Ink 67">
                  <a:extLst>
                    <a:ext uri="{FF2B5EF4-FFF2-40B4-BE49-F238E27FC236}">
                      <a16:creationId xmlns:a16="http://schemas.microsoft.com/office/drawing/2014/main" id="{99EA1CA9-3D19-417C-893E-F1D854AB3345}"/>
                    </a:ext>
                  </a:extLst>
                </p:cNvPr>
                <p:cNvPicPr/>
                <p:nvPr/>
              </p:nvPicPr>
              <p:blipFill>
                <a:blip r:embed="rId93"/>
                <a:stretch>
                  <a:fillRect/>
                </a:stretch>
              </p:blipFill>
              <p:spPr>
                <a:xfrm>
                  <a:off x="3226360" y="1284787"/>
                  <a:ext cx="1278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9" name="Ink 68">
                  <a:extLst>
                    <a:ext uri="{FF2B5EF4-FFF2-40B4-BE49-F238E27FC236}">
                      <a16:creationId xmlns:a16="http://schemas.microsoft.com/office/drawing/2014/main" id="{965FD795-4C33-4E4F-84A6-E6B98E82C482}"/>
                    </a:ext>
                  </a:extLst>
                </p14:cNvPr>
                <p14:cNvContentPartPr/>
                <p14:nvPr/>
              </p14:nvContentPartPr>
              <p14:xfrm>
                <a:off x="3286480" y="1351027"/>
                <a:ext cx="115200" cy="59400"/>
              </p14:xfrm>
            </p:contentPart>
          </mc:Choice>
          <mc:Fallback>
            <p:pic>
              <p:nvPicPr>
                <p:cNvPr id="69" name="Ink 68">
                  <a:extLst>
                    <a:ext uri="{FF2B5EF4-FFF2-40B4-BE49-F238E27FC236}">
                      <a16:creationId xmlns:a16="http://schemas.microsoft.com/office/drawing/2014/main" id="{965FD795-4C33-4E4F-84A6-E6B98E82C482}"/>
                    </a:ext>
                  </a:extLst>
                </p:cNvPr>
                <p:cNvPicPr/>
                <p:nvPr/>
              </p:nvPicPr>
              <p:blipFill>
                <a:blip r:embed="rId95"/>
                <a:stretch>
                  <a:fillRect/>
                </a:stretch>
              </p:blipFill>
              <p:spPr>
                <a:xfrm>
                  <a:off x="3277480" y="1342387"/>
                  <a:ext cx="1328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1" name="Ink 70">
                  <a:extLst>
                    <a:ext uri="{FF2B5EF4-FFF2-40B4-BE49-F238E27FC236}">
                      <a16:creationId xmlns:a16="http://schemas.microsoft.com/office/drawing/2014/main" id="{1BF08C30-261C-49B5-89C1-7610AFDB3A33}"/>
                    </a:ext>
                  </a:extLst>
                </p14:cNvPr>
                <p14:cNvContentPartPr/>
                <p14:nvPr/>
              </p14:nvContentPartPr>
              <p14:xfrm>
                <a:off x="3805600" y="1194787"/>
                <a:ext cx="147600" cy="100800"/>
              </p14:xfrm>
            </p:contentPart>
          </mc:Choice>
          <mc:Fallback>
            <p:pic>
              <p:nvPicPr>
                <p:cNvPr id="71" name="Ink 70">
                  <a:extLst>
                    <a:ext uri="{FF2B5EF4-FFF2-40B4-BE49-F238E27FC236}">
                      <a16:creationId xmlns:a16="http://schemas.microsoft.com/office/drawing/2014/main" id="{1BF08C30-261C-49B5-89C1-7610AFDB3A33}"/>
                    </a:ext>
                  </a:extLst>
                </p:cNvPr>
                <p:cNvPicPr/>
                <p:nvPr/>
              </p:nvPicPr>
              <p:blipFill>
                <a:blip r:embed="rId97"/>
                <a:stretch>
                  <a:fillRect/>
                </a:stretch>
              </p:blipFill>
              <p:spPr>
                <a:xfrm>
                  <a:off x="3796960" y="1186147"/>
                  <a:ext cx="16524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2" name="Ink 71">
                  <a:extLst>
                    <a:ext uri="{FF2B5EF4-FFF2-40B4-BE49-F238E27FC236}">
                      <a16:creationId xmlns:a16="http://schemas.microsoft.com/office/drawing/2014/main" id="{0675004A-BC2E-46B6-AC18-6347301B083D}"/>
                    </a:ext>
                  </a:extLst>
                </p14:cNvPr>
                <p14:cNvContentPartPr/>
                <p14:nvPr/>
              </p14:nvContentPartPr>
              <p14:xfrm>
                <a:off x="3756640" y="1211707"/>
                <a:ext cx="234000" cy="192240"/>
              </p14:xfrm>
            </p:contentPart>
          </mc:Choice>
          <mc:Fallback>
            <p:pic>
              <p:nvPicPr>
                <p:cNvPr id="72" name="Ink 71">
                  <a:extLst>
                    <a:ext uri="{FF2B5EF4-FFF2-40B4-BE49-F238E27FC236}">
                      <a16:creationId xmlns:a16="http://schemas.microsoft.com/office/drawing/2014/main" id="{0675004A-BC2E-46B6-AC18-6347301B083D}"/>
                    </a:ext>
                  </a:extLst>
                </p:cNvPr>
                <p:cNvPicPr/>
                <p:nvPr/>
              </p:nvPicPr>
              <p:blipFill>
                <a:blip r:embed="rId99"/>
                <a:stretch>
                  <a:fillRect/>
                </a:stretch>
              </p:blipFill>
              <p:spPr>
                <a:xfrm>
                  <a:off x="3747640" y="1203067"/>
                  <a:ext cx="25164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7" name="Ink 76">
                  <a:extLst>
                    <a:ext uri="{FF2B5EF4-FFF2-40B4-BE49-F238E27FC236}">
                      <a16:creationId xmlns:a16="http://schemas.microsoft.com/office/drawing/2014/main" id="{1DD24C9F-40C1-48AE-80ED-3DF564EF5F2A}"/>
                    </a:ext>
                  </a:extLst>
                </p14:cNvPr>
                <p14:cNvContentPartPr/>
                <p14:nvPr/>
              </p14:nvContentPartPr>
              <p14:xfrm>
                <a:off x="-20120" y="1137907"/>
                <a:ext cx="397440" cy="2466720"/>
              </p14:xfrm>
            </p:contentPart>
          </mc:Choice>
          <mc:Fallback>
            <p:pic>
              <p:nvPicPr>
                <p:cNvPr id="77" name="Ink 76">
                  <a:extLst>
                    <a:ext uri="{FF2B5EF4-FFF2-40B4-BE49-F238E27FC236}">
                      <a16:creationId xmlns:a16="http://schemas.microsoft.com/office/drawing/2014/main" id="{1DD24C9F-40C1-48AE-80ED-3DF564EF5F2A}"/>
                    </a:ext>
                  </a:extLst>
                </p:cNvPr>
                <p:cNvPicPr/>
                <p:nvPr/>
              </p:nvPicPr>
              <p:blipFill>
                <a:blip r:embed="rId101"/>
                <a:stretch>
                  <a:fillRect/>
                </a:stretch>
              </p:blipFill>
              <p:spPr>
                <a:xfrm>
                  <a:off x="-29120" y="1128907"/>
                  <a:ext cx="415080" cy="2484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9" name="Ink 78">
                  <a:extLst>
                    <a:ext uri="{FF2B5EF4-FFF2-40B4-BE49-F238E27FC236}">
                      <a16:creationId xmlns:a16="http://schemas.microsoft.com/office/drawing/2014/main" id="{DB3DE762-9E10-4F5D-9B93-100B1D2BD970}"/>
                    </a:ext>
                  </a:extLst>
                </p14:cNvPr>
                <p14:cNvContentPartPr/>
                <p14:nvPr/>
              </p14:nvContentPartPr>
              <p14:xfrm>
                <a:off x="105520" y="1120267"/>
                <a:ext cx="672840" cy="15840"/>
              </p14:xfrm>
            </p:contentPart>
          </mc:Choice>
          <mc:Fallback>
            <p:pic>
              <p:nvPicPr>
                <p:cNvPr id="79" name="Ink 78">
                  <a:extLst>
                    <a:ext uri="{FF2B5EF4-FFF2-40B4-BE49-F238E27FC236}">
                      <a16:creationId xmlns:a16="http://schemas.microsoft.com/office/drawing/2014/main" id="{DB3DE762-9E10-4F5D-9B93-100B1D2BD970}"/>
                    </a:ext>
                  </a:extLst>
                </p:cNvPr>
                <p:cNvPicPr/>
                <p:nvPr/>
              </p:nvPicPr>
              <p:blipFill>
                <a:blip r:embed="rId103"/>
                <a:stretch>
                  <a:fillRect/>
                </a:stretch>
              </p:blipFill>
              <p:spPr>
                <a:xfrm>
                  <a:off x="96520" y="1111627"/>
                  <a:ext cx="6904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0" name="Ink 79">
                  <a:extLst>
                    <a:ext uri="{FF2B5EF4-FFF2-40B4-BE49-F238E27FC236}">
                      <a16:creationId xmlns:a16="http://schemas.microsoft.com/office/drawing/2014/main" id="{8709E0B6-720F-4EDF-AA60-42C50DAB43B4}"/>
                    </a:ext>
                  </a:extLst>
                </p14:cNvPr>
                <p14:cNvContentPartPr/>
                <p14:nvPr/>
              </p14:nvContentPartPr>
              <p14:xfrm>
                <a:off x="124600" y="1194067"/>
                <a:ext cx="106200" cy="106560"/>
              </p14:xfrm>
            </p:contentPart>
          </mc:Choice>
          <mc:Fallback>
            <p:pic>
              <p:nvPicPr>
                <p:cNvPr id="80" name="Ink 79">
                  <a:extLst>
                    <a:ext uri="{FF2B5EF4-FFF2-40B4-BE49-F238E27FC236}">
                      <a16:creationId xmlns:a16="http://schemas.microsoft.com/office/drawing/2014/main" id="{8709E0B6-720F-4EDF-AA60-42C50DAB43B4}"/>
                    </a:ext>
                  </a:extLst>
                </p:cNvPr>
                <p:cNvPicPr/>
                <p:nvPr/>
              </p:nvPicPr>
              <p:blipFill>
                <a:blip r:embed="rId105"/>
                <a:stretch>
                  <a:fillRect/>
                </a:stretch>
              </p:blipFill>
              <p:spPr>
                <a:xfrm>
                  <a:off x="115960" y="1185427"/>
                  <a:ext cx="1238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1" name="Ink 80">
                  <a:extLst>
                    <a:ext uri="{FF2B5EF4-FFF2-40B4-BE49-F238E27FC236}">
                      <a16:creationId xmlns:a16="http://schemas.microsoft.com/office/drawing/2014/main" id="{9834035D-8ECF-4AC3-814C-A8F1F0E4CE7C}"/>
                    </a:ext>
                  </a:extLst>
                </p14:cNvPr>
                <p14:cNvContentPartPr/>
                <p14:nvPr/>
              </p14:nvContentPartPr>
              <p14:xfrm>
                <a:off x="263920" y="1221067"/>
                <a:ext cx="54360" cy="78480"/>
              </p14:xfrm>
            </p:contentPart>
          </mc:Choice>
          <mc:Fallback>
            <p:pic>
              <p:nvPicPr>
                <p:cNvPr id="81" name="Ink 80">
                  <a:extLst>
                    <a:ext uri="{FF2B5EF4-FFF2-40B4-BE49-F238E27FC236}">
                      <a16:creationId xmlns:a16="http://schemas.microsoft.com/office/drawing/2014/main" id="{9834035D-8ECF-4AC3-814C-A8F1F0E4CE7C}"/>
                    </a:ext>
                  </a:extLst>
                </p:cNvPr>
                <p:cNvPicPr/>
                <p:nvPr/>
              </p:nvPicPr>
              <p:blipFill>
                <a:blip r:embed="rId107"/>
                <a:stretch>
                  <a:fillRect/>
                </a:stretch>
              </p:blipFill>
              <p:spPr>
                <a:xfrm>
                  <a:off x="254920" y="1212067"/>
                  <a:ext cx="7200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2" name="Ink 81">
                  <a:extLst>
                    <a:ext uri="{FF2B5EF4-FFF2-40B4-BE49-F238E27FC236}">
                      <a16:creationId xmlns:a16="http://schemas.microsoft.com/office/drawing/2014/main" id="{F005200A-0E1D-4AF5-A9AC-F72B01744B50}"/>
                    </a:ext>
                  </a:extLst>
                </p14:cNvPr>
                <p14:cNvContentPartPr/>
                <p14:nvPr/>
              </p14:nvContentPartPr>
              <p14:xfrm>
                <a:off x="81400" y="1369387"/>
                <a:ext cx="142200" cy="87480"/>
              </p14:xfrm>
            </p:contentPart>
          </mc:Choice>
          <mc:Fallback>
            <p:pic>
              <p:nvPicPr>
                <p:cNvPr id="82" name="Ink 81">
                  <a:extLst>
                    <a:ext uri="{FF2B5EF4-FFF2-40B4-BE49-F238E27FC236}">
                      <a16:creationId xmlns:a16="http://schemas.microsoft.com/office/drawing/2014/main" id="{F005200A-0E1D-4AF5-A9AC-F72B01744B50}"/>
                    </a:ext>
                  </a:extLst>
                </p:cNvPr>
                <p:cNvPicPr/>
                <p:nvPr/>
              </p:nvPicPr>
              <p:blipFill>
                <a:blip r:embed="rId109"/>
                <a:stretch>
                  <a:fillRect/>
                </a:stretch>
              </p:blipFill>
              <p:spPr>
                <a:xfrm>
                  <a:off x="72760" y="1360747"/>
                  <a:ext cx="1598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3" name="Ink 82">
                  <a:extLst>
                    <a:ext uri="{FF2B5EF4-FFF2-40B4-BE49-F238E27FC236}">
                      <a16:creationId xmlns:a16="http://schemas.microsoft.com/office/drawing/2014/main" id="{89DBC083-F145-4365-8445-C611624D5550}"/>
                    </a:ext>
                  </a:extLst>
                </p14:cNvPr>
                <p14:cNvContentPartPr/>
                <p14:nvPr/>
              </p14:nvContentPartPr>
              <p14:xfrm>
                <a:off x="256000" y="1394947"/>
                <a:ext cx="68040" cy="78840"/>
              </p14:xfrm>
            </p:contentPart>
          </mc:Choice>
          <mc:Fallback>
            <p:pic>
              <p:nvPicPr>
                <p:cNvPr id="83" name="Ink 82">
                  <a:extLst>
                    <a:ext uri="{FF2B5EF4-FFF2-40B4-BE49-F238E27FC236}">
                      <a16:creationId xmlns:a16="http://schemas.microsoft.com/office/drawing/2014/main" id="{89DBC083-F145-4365-8445-C611624D5550}"/>
                    </a:ext>
                  </a:extLst>
                </p:cNvPr>
                <p:cNvPicPr/>
                <p:nvPr/>
              </p:nvPicPr>
              <p:blipFill>
                <a:blip r:embed="rId111"/>
                <a:stretch>
                  <a:fillRect/>
                </a:stretch>
              </p:blipFill>
              <p:spPr>
                <a:xfrm>
                  <a:off x="247000" y="1385947"/>
                  <a:ext cx="856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4" name="Ink 83">
                  <a:extLst>
                    <a:ext uri="{FF2B5EF4-FFF2-40B4-BE49-F238E27FC236}">
                      <a16:creationId xmlns:a16="http://schemas.microsoft.com/office/drawing/2014/main" id="{5E1FE4C3-0248-4066-A476-42681690BEEC}"/>
                    </a:ext>
                  </a:extLst>
                </p14:cNvPr>
                <p14:cNvContentPartPr/>
                <p14:nvPr/>
              </p14:nvContentPartPr>
              <p14:xfrm>
                <a:off x="296320" y="1394947"/>
                <a:ext cx="76320" cy="48600"/>
              </p14:xfrm>
            </p:contentPart>
          </mc:Choice>
          <mc:Fallback>
            <p:pic>
              <p:nvPicPr>
                <p:cNvPr id="84" name="Ink 83">
                  <a:extLst>
                    <a:ext uri="{FF2B5EF4-FFF2-40B4-BE49-F238E27FC236}">
                      <a16:creationId xmlns:a16="http://schemas.microsoft.com/office/drawing/2014/main" id="{5E1FE4C3-0248-4066-A476-42681690BEEC}"/>
                    </a:ext>
                  </a:extLst>
                </p:cNvPr>
                <p:cNvPicPr/>
                <p:nvPr/>
              </p:nvPicPr>
              <p:blipFill>
                <a:blip r:embed="rId113"/>
                <a:stretch>
                  <a:fillRect/>
                </a:stretch>
              </p:blipFill>
              <p:spPr>
                <a:xfrm>
                  <a:off x="287320" y="1385947"/>
                  <a:ext cx="93960" cy="66240"/>
                </a:xfrm>
                <a:prstGeom prst="rect">
                  <a:avLst/>
                </a:prstGeom>
              </p:spPr>
            </p:pic>
          </mc:Fallback>
        </mc:AlternateContent>
      </p:grpSp>
      <p:grpSp>
        <p:nvGrpSpPr>
          <p:cNvPr id="104" name="Group 103">
            <a:extLst>
              <a:ext uri="{FF2B5EF4-FFF2-40B4-BE49-F238E27FC236}">
                <a16:creationId xmlns:a16="http://schemas.microsoft.com/office/drawing/2014/main" id="{A6DFC82C-F534-4000-BD83-9AD191B66C4F}"/>
              </a:ext>
            </a:extLst>
          </p:cNvPr>
          <p:cNvGrpSpPr/>
          <p:nvPr/>
        </p:nvGrpSpPr>
        <p:grpSpPr>
          <a:xfrm>
            <a:off x="171040" y="1640107"/>
            <a:ext cx="106200" cy="127440"/>
            <a:chOff x="171040" y="1640107"/>
            <a:chExt cx="106200" cy="127440"/>
          </a:xfrm>
        </p:grpSpPr>
        <mc:AlternateContent xmlns:mc="http://schemas.openxmlformats.org/markup-compatibility/2006">
          <mc:Choice xmlns:p14="http://schemas.microsoft.com/office/powerpoint/2010/main" Requires="p14">
            <p:contentPart p14:bwMode="auto" r:id="rId114">
              <p14:nvContentPartPr>
                <p14:cNvPr id="86" name="Ink 85">
                  <a:extLst>
                    <a:ext uri="{FF2B5EF4-FFF2-40B4-BE49-F238E27FC236}">
                      <a16:creationId xmlns:a16="http://schemas.microsoft.com/office/drawing/2014/main" id="{4E1E680A-497C-44CC-9029-7C12FE8127B1}"/>
                    </a:ext>
                  </a:extLst>
                </p14:cNvPr>
                <p14:cNvContentPartPr/>
                <p14:nvPr/>
              </p14:nvContentPartPr>
              <p14:xfrm>
                <a:off x="171040" y="1640107"/>
                <a:ext cx="34560" cy="127440"/>
              </p14:xfrm>
            </p:contentPart>
          </mc:Choice>
          <mc:Fallback>
            <p:pic>
              <p:nvPicPr>
                <p:cNvPr id="86" name="Ink 85">
                  <a:extLst>
                    <a:ext uri="{FF2B5EF4-FFF2-40B4-BE49-F238E27FC236}">
                      <a16:creationId xmlns:a16="http://schemas.microsoft.com/office/drawing/2014/main" id="{4E1E680A-497C-44CC-9029-7C12FE8127B1}"/>
                    </a:ext>
                  </a:extLst>
                </p:cNvPr>
                <p:cNvPicPr/>
                <p:nvPr/>
              </p:nvPicPr>
              <p:blipFill>
                <a:blip r:embed="rId115"/>
                <a:stretch>
                  <a:fillRect/>
                </a:stretch>
              </p:blipFill>
              <p:spPr>
                <a:xfrm>
                  <a:off x="162040" y="1631467"/>
                  <a:ext cx="522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7" name="Ink 86">
                  <a:extLst>
                    <a:ext uri="{FF2B5EF4-FFF2-40B4-BE49-F238E27FC236}">
                      <a16:creationId xmlns:a16="http://schemas.microsoft.com/office/drawing/2014/main" id="{98214002-7140-4BC1-8B26-F6EB0FB4E1DF}"/>
                    </a:ext>
                  </a:extLst>
                </p14:cNvPr>
                <p14:cNvContentPartPr/>
                <p14:nvPr/>
              </p14:nvContentPartPr>
              <p14:xfrm>
                <a:off x="275440" y="1732267"/>
                <a:ext cx="1800" cy="1800"/>
              </p14:xfrm>
            </p:contentPart>
          </mc:Choice>
          <mc:Fallback>
            <p:pic>
              <p:nvPicPr>
                <p:cNvPr id="87" name="Ink 86">
                  <a:extLst>
                    <a:ext uri="{FF2B5EF4-FFF2-40B4-BE49-F238E27FC236}">
                      <a16:creationId xmlns:a16="http://schemas.microsoft.com/office/drawing/2014/main" id="{98214002-7140-4BC1-8B26-F6EB0FB4E1DF}"/>
                    </a:ext>
                  </a:extLst>
                </p:cNvPr>
                <p:cNvPicPr/>
                <p:nvPr/>
              </p:nvPicPr>
              <p:blipFill>
                <a:blip r:embed="rId117"/>
                <a:stretch>
                  <a:fillRect/>
                </a:stretch>
              </p:blipFill>
              <p:spPr>
                <a:xfrm>
                  <a:off x="266440" y="1723627"/>
                  <a:ext cx="19440" cy="19440"/>
                </a:xfrm>
                <a:prstGeom prst="rect">
                  <a:avLst/>
                </a:prstGeom>
              </p:spPr>
            </p:pic>
          </mc:Fallback>
        </mc:AlternateContent>
      </p:grpSp>
      <p:grpSp>
        <p:nvGrpSpPr>
          <p:cNvPr id="103" name="Group 102">
            <a:extLst>
              <a:ext uri="{FF2B5EF4-FFF2-40B4-BE49-F238E27FC236}">
                <a16:creationId xmlns:a16="http://schemas.microsoft.com/office/drawing/2014/main" id="{EDADD831-F454-42CF-A80D-CE9DF9799100}"/>
              </a:ext>
            </a:extLst>
          </p:cNvPr>
          <p:cNvGrpSpPr/>
          <p:nvPr/>
        </p:nvGrpSpPr>
        <p:grpSpPr>
          <a:xfrm>
            <a:off x="128560" y="1963747"/>
            <a:ext cx="225000" cy="140760"/>
            <a:chOff x="128560" y="1963747"/>
            <a:chExt cx="225000" cy="140760"/>
          </a:xfrm>
        </p:grpSpPr>
        <mc:AlternateContent xmlns:mc="http://schemas.openxmlformats.org/markup-compatibility/2006">
          <mc:Choice xmlns:p14="http://schemas.microsoft.com/office/powerpoint/2010/main" Requires="p14">
            <p:contentPart p14:bwMode="auto" r:id="rId118">
              <p14:nvContentPartPr>
                <p14:cNvPr id="88" name="Ink 87">
                  <a:extLst>
                    <a:ext uri="{FF2B5EF4-FFF2-40B4-BE49-F238E27FC236}">
                      <a16:creationId xmlns:a16="http://schemas.microsoft.com/office/drawing/2014/main" id="{AE316A41-CBDD-46D9-80B0-E2F11C86FFD1}"/>
                    </a:ext>
                  </a:extLst>
                </p14:cNvPr>
                <p14:cNvContentPartPr/>
                <p14:nvPr/>
              </p14:nvContentPartPr>
              <p14:xfrm>
                <a:off x="128560" y="1963747"/>
                <a:ext cx="115560" cy="140760"/>
              </p14:xfrm>
            </p:contentPart>
          </mc:Choice>
          <mc:Fallback>
            <p:pic>
              <p:nvPicPr>
                <p:cNvPr id="88" name="Ink 87">
                  <a:extLst>
                    <a:ext uri="{FF2B5EF4-FFF2-40B4-BE49-F238E27FC236}">
                      <a16:creationId xmlns:a16="http://schemas.microsoft.com/office/drawing/2014/main" id="{AE316A41-CBDD-46D9-80B0-E2F11C86FFD1}"/>
                    </a:ext>
                  </a:extLst>
                </p:cNvPr>
                <p:cNvPicPr/>
                <p:nvPr/>
              </p:nvPicPr>
              <p:blipFill>
                <a:blip r:embed="rId119"/>
                <a:stretch>
                  <a:fillRect/>
                </a:stretch>
              </p:blipFill>
              <p:spPr>
                <a:xfrm>
                  <a:off x="119920" y="1955107"/>
                  <a:ext cx="1332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9" name="Ink 88">
                  <a:extLst>
                    <a:ext uri="{FF2B5EF4-FFF2-40B4-BE49-F238E27FC236}">
                      <a16:creationId xmlns:a16="http://schemas.microsoft.com/office/drawing/2014/main" id="{964D9EB1-6988-46C4-877C-1533219486EC}"/>
                    </a:ext>
                  </a:extLst>
                </p14:cNvPr>
                <p14:cNvContentPartPr/>
                <p14:nvPr/>
              </p14:nvContentPartPr>
              <p14:xfrm>
                <a:off x="315760" y="2080747"/>
                <a:ext cx="37800" cy="10440"/>
              </p14:xfrm>
            </p:contentPart>
          </mc:Choice>
          <mc:Fallback>
            <p:pic>
              <p:nvPicPr>
                <p:cNvPr id="89" name="Ink 88">
                  <a:extLst>
                    <a:ext uri="{FF2B5EF4-FFF2-40B4-BE49-F238E27FC236}">
                      <a16:creationId xmlns:a16="http://schemas.microsoft.com/office/drawing/2014/main" id="{964D9EB1-6988-46C4-877C-1533219486EC}"/>
                    </a:ext>
                  </a:extLst>
                </p:cNvPr>
                <p:cNvPicPr/>
                <p:nvPr/>
              </p:nvPicPr>
              <p:blipFill>
                <a:blip r:embed="rId121"/>
                <a:stretch>
                  <a:fillRect/>
                </a:stretch>
              </p:blipFill>
              <p:spPr>
                <a:xfrm>
                  <a:off x="306760" y="2071747"/>
                  <a:ext cx="55440" cy="28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2">
            <p14:nvContentPartPr>
              <p14:cNvPr id="90" name="Ink 89">
                <a:extLst>
                  <a:ext uri="{FF2B5EF4-FFF2-40B4-BE49-F238E27FC236}">
                    <a16:creationId xmlns:a16="http://schemas.microsoft.com/office/drawing/2014/main" id="{659BDBB2-6317-46B9-9DFA-7C02C9A69DFF}"/>
                  </a:ext>
                </a:extLst>
              </p14:cNvPr>
              <p14:cNvContentPartPr/>
              <p14:nvPr/>
            </p14:nvContentPartPr>
            <p14:xfrm>
              <a:off x="102280" y="2313667"/>
              <a:ext cx="103320" cy="135000"/>
            </p14:xfrm>
          </p:contentPart>
        </mc:Choice>
        <mc:Fallback>
          <p:pic>
            <p:nvPicPr>
              <p:cNvPr id="90" name="Ink 89">
                <a:extLst>
                  <a:ext uri="{FF2B5EF4-FFF2-40B4-BE49-F238E27FC236}">
                    <a16:creationId xmlns:a16="http://schemas.microsoft.com/office/drawing/2014/main" id="{659BDBB2-6317-46B9-9DFA-7C02C9A69DFF}"/>
                  </a:ext>
                </a:extLst>
              </p:cNvPr>
              <p:cNvPicPr/>
              <p:nvPr/>
            </p:nvPicPr>
            <p:blipFill>
              <a:blip r:embed="rId123"/>
              <a:stretch>
                <a:fillRect/>
              </a:stretch>
            </p:blipFill>
            <p:spPr>
              <a:xfrm>
                <a:off x="93640" y="2305027"/>
                <a:ext cx="1209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1" name="Ink 90">
                <a:extLst>
                  <a:ext uri="{FF2B5EF4-FFF2-40B4-BE49-F238E27FC236}">
                    <a16:creationId xmlns:a16="http://schemas.microsoft.com/office/drawing/2014/main" id="{D887D7CD-A12B-418E-AF27-61F2096596E5}"/>
                  </a:ext>
                </a:extLst>
              </p14:cNvPr>
              <p14:cNvContentPartPr/>
              <p14:nvPr/>
            </p14:nvContentPartPr>
            <p14:xfrm>
              <a:off x="294880" y="2367307"/>
              <a:ext cx="9360" cy="15120"/>
            </p14:xfrm>
          </p:contentPart>
        </mc:Choice>
        <mc:Fallback>
          <p:pic>
            <p:nvPicPr>
              <p:cNvPr id="91" name="Ink 90">
                <a:extLst>
                  <a:ext uri="{FF2B5EF4-FFF2-40B4-BE49-F238E27FC236}">
                    <a16:creationId xmlns:a16="http://schemas.microsoft.com/office/drawing/2014/main" id="{D887D7CD-A12B-418E-AF27-61F2096596E5}"/>
                  </a:ext>
                </a:extLst>
              </p:cNvPr>
              <p:cNvPicPr/>
              <p:nvPr/>
            </p:nvPicPr>
            <p:blipFill>
              <a:blip r:embed="rId125"/>
              <a:stretch>
                <a:fillRect/>
              </a:stretch>
            </p:blipFill>
            <p:spPr>
              <a:xfrm>
                <a:off x="285880" y="2358307"/>
                <a:ext cx="270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2" name="Ink 91">
                <a:extLst>
                  <a:ext uri="{FF2B5EF4-FFF2-40B4-BE49-F238E27FC236}">
                    <a16:creationId xmlns:a16="http://schemas.microsoft.com/office/drawing/2014/main" id="{977E3FD3-E745-4D93-B4B9-A2F20D63E075}"/>
                  </a:ext>
                </a:extLst>
              </p14:cNvPr>
              <p14:cNvContentPartPr/>
              <p14:nvPr/>
            </p14:nvContentPartPr>
            <p14:xfrm>
              <a:off x="75640" y="2607427"/>
              <a:ext cx="110880" cy="58680"/>
            </p14:xfrm>
          </p:contentPart>
        </mc:Choice>
        <mc:Fallback>
          <p:pic>
            <p:nvPicPr>
              <p:cNvPr id="92" name="Ink 91">
                <a:extLst>
                  <a:ext uri="{FF2B5EF4-FFF2-40B4-BE49-F238E27FC236}">
                    <a16:creationId xmlns:a16="http://schemas.microsoft.com/office/drawing/2014/main" id="{977E3FD3-E745-4D93-B4B9-A2F20D63E075}"/>
                  </a:ext>
                </a:extLst>
              </p:cNvPr>
              <p:cNvPicPr/>
              <p:nvPr/>
            </p:nvPicPr>
            <p:blipFill>
              <a:blip r:embed="rId127"/>
              <a:stretch>
                <a:fillRect/>
              </a:stretch>
            </p:blipFill>
            <p:spPr>
              <a:xfrm>
                <a:off x="66640" y="2598787"/>
                <a:ext cx="12852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3" name="Ink 92">
                <a:extLst>
                  <a:ext uri="{FF2B5EF4-FFF2-40B4-BE49-F238E27FC236}">
                    <a16:creationId xmlns:a16="http://schemas.microsoft.com/office/drawing/2014/main" id="{0663D32D-1BDA-49CC-9002-140BE42DB717}"/>
                  </a:ext>
                </a:extLst>
              </p14:cNvPr>
              <p14:cNvContentPartPr/>
              <p14:nvPr/>
            </p14:nvContentPartPr>
            <p14:xfrm>
              <a:off x="180040" y="2591227"/>
              <a:ext cx="43560" cy="120600"/>
            </p14:xfrm>
          </p:contentPart>
        </mc:Choice>
        <mc:Fallback>
          <p:pic>
            <p:nvPicPr>
              <p:cNvPr id="93" name="Ink 92">
                <a:extLst>
                  <a:ext uri="{FF2B5EF4-FFF2-40B4-BE49-F238E27FC236}">
                    <a16:creationId xmlns:a16="http://schemas.microsoft.com/office/drawing/2014/main" id="{0663D32D-1BDA-49CC-9002-140BE42DB717}"/>
                  </a:ext>
                </a:extLst>
              </p:cNvPr>
              <p:cNvPicPr/>
              <p:nvPr/>
            </p:nvPicPr>
            <p:blipFill>
              <a:blip r:embed="rId129"/>
              <a:stretch>
                <a:fillRect/>
              </a:stretch>
            </p:blipFill>
            <p:spPr>
              <a:xfrm>
                <a:off x="171040" y="2582587"/>
                <a:ext cx="612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4" name="Ink 93">
                <a:extLst>
                  <a:ext uri="{FF2B5EF4-FFF2-40B4-BE49-F238E27FC236}">
                    <a16:creationId xmlns:a16="http://schemas.microsoft.com/office/drawing/2014/main" id="{251EF4C8-124E-4837-B0FA-923FFA039F01}"/>
                  </a:ext>
                </a:extLst>
              </p14:cNvPr>
              <p14:cNvContentPartPr/>
              <p14:nvPr/>
            </p14:nvContentPartPr>
            <p14:xfrm>
              <a:off x="291640" y="2639107"/>
              <a:ext cx="9360" cy="11880"/>
            </p14:xfrm>
          </p:contentPart>
        </mc:Choice>
        <mc:Fallback>
          <p:pic>
            <p:nvPicPr>
              <p:cNvPr id="94" name="Ink 93">
                <a:extLst>
                  <a:ext uri="{FF2B5EF4-FFF2-40B4-BE49-F238E27FC236}">
                    <a16:creationId xmlns:a16="http://schemas.microsoft.com/office/drawing/2014/main" id="{251EF4C8-124E-4837-B0FA-923FFA039F01}"/>
                  </a:ext>
                </a:extLst>
              </p:cNvPr>
              <p:cNvPicPr/>
              <p:nvPr/>
            </p:nvPicPr>
            <p:blipFill>
              <a:blip r:embed="rId131"/>
              <a:stretch>
                <a:fillRect/>
              </a:stretch>
            </p:blipFill>
            <p:spPr>
              <a:xfrm>
                <a:off x="283000" y="2630107"/>
                <a:ext cx="27000" cy="29520"/>
              </a:xfrm>
              <a:prstGeom prst="rect">
                <a:avLst/>
              </a:prstGeom>
            </p:spPr>
          </p:pic>
        </mc:Fallback>
      </mc:AlternateContent>
      <p:grpSp>
        <p:nvGrpSpPr>
          <p:cNvPr id="113" name="Group 112">
            <a:extLst>
              <a:ext uri="{FF2B5EF4-FFF2-40B4-BE49-F238E27FC236}">
                <a16:creationId xmlns:a16="http://schemas.microsoft.com/office/drawing/2014/main" id="{0A5E3221-D198-415B-A43F-5051735DD82B}"/>
              </a:ext>
            </a:extLst>
          </p:cNvPr>
          <p:cNvGrpSpPr/>
          <p:nvPr/>
        </p:nvGrpSpPr>
        <p:grpSpPr>
          <a:xfrm>
            <a:off x="154480" y="2881387"/>
            <a:ext cx="4011840" cy="248040"/>
            <a:chOff x="154480" y="2881387"/>
            <a:chExt cx="4011840" cy="248040"/>
          </a:xfrm>
        </p:grpSpPr>
        <mc:AlternateContent xmlns:mc="http://schemas.openxmlformats.org/markup-compatibility/2006">
          <mc:Choice xmlns:p14="http://schemas.microsoft.com/office/powerpoint/2010/main" Requires="p14">
            <p:contentPart p14:bwMode="auto" r:id="rId132">
              <p14:nvContentPartPr>
                <p14:cNvPr id="95" name="Ink 94">
                  <a:extLst>
                    <a:ext uri="{FF2B5EF4-FFF2-40B4-BE49-F238E27FC236}">
                      <a16:creationId xmlns:a16="http://schemas.microsoft.com/office/drawing/2014/main" id="{462BF742-F0BE-4A15-816F-2B4A397B228C}"/>
                    </a:ext>
                  </a:extLst>
                </p14:cNvPr>
                <p14:cNvContentPartPr/>
                <p14:nvPr/>
              </p14:nvContentPartPr>
              <p14:xfrm>
                <a:off x="206680" y="2943667"/>
                <a:ext cx="48240" cy="2880"/>
              </p14:xfrm>
            </p:contentPart>
          </mc:Choice>
          <mc:Fallback>
            <p:pic>
              <p:nvPicPr>
                <p:cNvPr id="95" name="Ink 94">
                  <a:extLst>
                    <a:ext uri="{FF2B5EF4-FFF2-40B4-BE49-F238E27FC236}">
                      <a16:creationId xmlns:a16="http://schemas.microsoft.com/office/drawing/2014/main" id="{462BF742-F0BE-4A15-816F-2B4A397B228C}"/>
                    </a:ext>
                  </a:extLst>
                </p:cNvPr>
                <p:cNvPicPr/>
                <p:nvPr/>
              </p:nvPicPr>
              <p:blipFill>
                <a:blip r:embed="rId133"/>
                <a:stretch>
                  <a:fillRect/>
                </a:stretch>
              </p:blipFill>
              <p:spPr>
                <a:xfrm>
                  <a:off x="198040" y="2935027"/>
                  <a:ext cx="658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5" name="Ink 104">
                  <a:extLst>
                    <a:ext uri="{FF2B5EF4-FFF2-40B4-BE49-F238E27FC236}">
                      <a16:creationId xmlns:a16="http://schemas.microsoft.com/office/drawing/2014/main" id="{9E4BE8AA-6F6B-442F-B7BC-2B3C75C4231D}"/>
                    </a:ext>
                  </a:extLst>
                </p14:cNvPr>
                <p14:cNvContentPartPr/>
                <p14:nvPr/>
              </p14:nvContentPartPr>
              <p14:xfrm>
                <a:off x="154480" y="3112147"/>
                <a:ext cx="90000" cy="9000"/>
              </p14:xfrm>
            </p:contentPart>
          </mc:Choice>
          <mc:Fallback>
            <p:pic>
              <p:nvPicPr>
                <p:cNvPr id="105" name="Ink 104">
                  <a:extLst>
                    <a:ext uri="{FF2B5EF4-FFF2-40B4-BE49-F238E27FC236}">
                      <a16:creationId xmlns:a16="http://schemas.microsoft.com/office/drawing/2014/main" id="{9E4BE8AA-6F6B-442F-B7BC-2B3C75C4231D}"/>
                    </a:ext>
                  </a:extLst>
                </p:cNvPr>
                <p:cNvPicPr/>
                <p:nvPr/>
              </p:nvPicPr>
              <p:blipFill>
                <a:blip r:embed="rId135"/>
                <a:stretch>
                  <a:fillRect/>
                </a:stretch>
              </p:blipFill>
              <p:spPr>
                <a:xfrm>
                  <a:off x="145840" y="3103147"/>
                  <a:ext cx="1076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6" name="Ink 95">
                  <a:extLst>
                    <a:ext uri="{FF2B5EF4-FFF2-40B4-BE49-F238E27FC236}">
                      <a16:creationId xmlns:a16="http://schemas.microsoft.com/office/drawing/2014/main" id="{FC7F1AC7-87DC-48A4-ABE5-838CA5C40636}"/>
                    </a:ext>
                  </a:extLst>
                </p14:cNvPr>
                <p14:cNvContentPartPr/>
                <p14:nvPr/>
              </p14:nvContentPartPr>
              <p14:xfrm>
                <a:off x="528880" y="2946907"/>
                <a:ext cx="395640" cy="14400"/>
              </p14:xfrm>
            </p:contentPart>
          </mc:Choice>
          <mc:Fallback>
            <p:pic>
              <p:nvPicPr>
                <p:cNvPr id="96" name="Ink 95">
                  <a:extLst>
                    <a:ext uri="{FF2B5EF4-FFF2-40B4-BE49-F238E27FC236}">
                      <a16:creationId xmlns:a16="http://schemas.microsoft.com/office/drawing/2014/main" id="{FC7F1AC7-87DC-48A4-ABE5-838CA5C40636}"/>
                    </a:ext>
                  </a:extLst>
                </p:cNvPr>
                <p:cNvPicPr/>
                <p:nvPr/>
              </p:nvPicPr>
              <p:blipFill>
                <a:blip r:embed="rId137"/>
                <a:stretch>
                  <a:fillRect/>
                </a:stretch>
              </p:blipFill>
              <p:spPr>
                <a:xfrm>
                  <a:off x="520240" y="2938267"/>
                  <a:ext cx="4132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7" name="Ink 96">
                  <a:extLst>
                    <a:ext uri="{FF2B5EF4-FFF2-40B4-BE49-F238E27FC236}">
                      <a16:creationId xmlns:a16="http://schemas.microsoft.com/office/drawing/2014/main" id="{EFA38B77-F66F-409D-BDA4-B0A1379F679D}"/>
                    </a:ext>
                  </a:extLst>
                </p14:cNvPr>
                <p14:cNvContentPartPr/>
                <p14:nvPr/>
              </p14:nvContentPartPr>
              <p14:xfrm>
                <a:off x="1123960" y="2936467"/>
                <a:ext cx="415080" cy="15840"/>
              </p14:xfrm>
            </p:contentPart>
          </mc:Choice>
          <mc:Fallback>
            <p:pic>
              <p:nvPicPr>
                <p:cNvPr id="97" name="Ink 96">
                  <a:extLst>
                    <a:ext uri="{FF2B5EF4-FFF2-40B4-BE49-F238E27FC236}">
                      <a16:creationId xmlns:a16="http://schemas.microsoft.com/office/drawing/2014/main" id="{EFA38B77-F66F-409D-BDA4-B0A1379F679D}"/>
                    </a:ext>
                  </a:extLst>
                </p:cNvPr>
                <p:cNvPicPr/>
                <p:nvPr/>
              </p:nvPicPr>
              <p:blipFill>
                <a:blip r:embed="rId139"/>
                <a:stretch>
                  <a:fillRect/>
                </a:stretch>
              </p:blipFill>
              <p:spPr>
                <a:xfrm>
                  <a:off x="1114960" y="2927467"/>
                  <a:ext cx="4327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8" name="Ink 97">
                  <a:extLst>
                    <a:ext uri="{FF2B5EF4-FFF2-40B4-BE49-F238E27FC236}">
                      <a16:creationId xmlns:a16="http://schemas.microsoft.com/office/drawing/2014/main" id="{FEFBEB97-04F5-4A90-B497-E48370A310F1}"/>
                    </a:ext>
                  </a:extLst>
                </p14:cNvPr>
                <p14:cNvContentPartPr/>
                <p14:nvPr/>
              </p14:nvContentPartPr>
              <p14:xfrm>
                <a:off x="1741360" y="2941147"/>
                <a:ext cx="322560" cy="20520"/>
              </p14:xfrm>
            </p:contentPart>
          </mc:Choice>
          <mc:Fallback>
            <p:pic>
              <p:nvPicPr>
                <p:cNvPr id="98" name="Ink 97">
                  <a:extLst>
                    <a:ext uri="{FF2B5EF4-FFF2-40B4-BE49-F238E27FC236}">
                      <a16:creationId xmlns:a16="http://schemas.microsoft.com/office/drawing/2014/main" id="{FEFBEB97-04F5-4A90-B497-E48370A310F1}"/>
                    </a:ext>
                  </a:extLst>
                </p:cNvPr>
                <p:cNvPicPr/>
                <p:nvPr/>
              </p:nvPicPr>
              <p:blipFill>
                <a:blip r:embed="rId141"/>
                <a:stretch>
                  <a:fillRect/>
                </a:stretch>
              </p:blipFill>
              <p:spPr>
                <a:xfrm>
                  <a:off x="1732360" y="2932147"/>
                  <a:ext cx="3402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9" name="Ink 98">
                  <a:extLst>
                    <a:ext uri="{FF2B5EF4-FFF2-40B4-BE49-F238E27FC236}">
                      <a16:creationId xmlns:a16="http://schemas.microsoft.com/office/drawing/2014/main" id="{A977266F-E00B-40B9-BAE5-75EF74FEF652}"/>
                    </a:ext>
                  </a:extLst>
                </p14:cNvPr>
                <p14:cNvContentPartPr/>
                <p14:nvPr/>
              </p14:nvContentPartPr>
              <p14:xfrm>
                <a:off x="2342200" y="2950507"/>
                <a:ext cx="411840" cy="9720"/>
              </p14:xfrm>
            </p:contentPart>
          </mc:Choice>
          <mc:Fallback>
            <p:pic>
              <p:nvPicPr>
                <p:cNvPr id="99" name="Ink 98">
                  <a:extLst>
                    <a:ext uri="{FF2B5EF4-FFF2-40B4-BE49-F238E27FC236}">
                      <a16:creationId xmlns:a16="http://schemas.microsoft.com/office/drawing/2014/main" id="{A977266F-E00B-40B9-BAE5-75EF74FEF652}"/>
                    </a:ext>
                  </a:extLst>
                </p:cNvPr>
                <p:cNvPicPr/>
                <p:nvPr/>
              </p:nvPicPr>
              <p:blipFill>
                <a:blip r:embed="rId143"/>
                <a:stretch>
                  <a:fillRect/>
                </a:stretch>
              </p:blipFill>
              <p:spPr>
                <a:xfrm>
                  <a:off x="2333560" y="2941507"/>
                  <a:ext cx="4294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0" name="Ink 99">
                  <a:extLst>
                    <a:ext uri="{FF2B5EF4-FFF2-40B4-BE49-F238E27FC236}">
                      <a16:creationId xmlns:a16="http://schemas.microsoft.com/office/drawing/2014/main" id="{F0E5744A-FEFD-440D-A622-1C06D724FA6B}"/>
                    </a:ext>
                  </a:extLst>
                </p14:cNvPr>
                <p14:cNvContentPartPr/>
                <p14:nvPr/>
              </p14:nvContentPartPr>
              <p14:xfrm>
                <a:off x="2989480" y="2923507"/>
                <a:ext cx="726480" cy="32400"/>
              </p14:xfrm>
            </p:contentPart>
          </mc:Choice>
          <mc:Fallback>
            <p:pic>
              <p:nvPicPr>
                <p:cNvPr id="100" name="Ink 99">
                  <a:extLst>
                    <a:ext uri="{FF2B5EF4-FFF2-40B4-BE49-F238E27FC236}">
                      <a16:creationId xmlns:a16="http://schemas.microsoft.com/office/drawing/2014/main" id="{F0E5744A-FEFD-440D-A622-1C06D724FA6B}"/>
                    </a:ext>
                  </a:extLst>
                </p:cNvPr>
                <p:cNvPicPr/>
                <p:nvPr/>
              </p:nvPicPr>
              <p:blipFill>
                <a:blip r:embed="rId145"/>
                <a:stretch>
                  <a:fillRect/>
                </a:stretch>
              </p:blipFill>
              <p:spPr>
                <a:xfrm>
                  <a:off x="2980840" y="2914867"/>
                  <a:ext cx="7441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1" name="Ink 100">
                  <a:extLst>
                    <a:ext uri="{FF2B5EF4-FFF2-40B4-BE49-F238E27FC236}">
                      <a16:creationId xmlns:a16="http://schemas.microsoft.com/office/drawing/2014/main" id="{E209BE4C-4D89-4B90-AFF5-9B0AC1B0FFC4}"/>
                    </a:ext>
                  </a:extLst>
                </p14:cNvPr>
                <p14:cNvContentPartPr/>
                <p14:nvPr/>
              </p14:nvContentPartPr>
              <p14:xfrm>
                <a:off x="3881200" y="2881387"/>
                <a:ext cx="285120" cy="38520"/>
              </p14:xfrm>
            </p:contentPart>
          </mc:Choice>
          <mc:Fallback>
            <p:pic>
              <p:nvPicPr>
                <p:cNvPr id="101" name="Ink 100">
                  <a:extLst>
                    <a:ext uri="{FF2B5EF4-FFF2-40B4-BE49-F238E27FC236}">
                      <a16:creationId xmlns:a16="http://schemas.microsoft.com/office/drawing/2014/main" id="{E209BE4C-4D89-4B90-AFF5-9B0AC1B0FFC4}"/>
                    </a:ext>
                  </a:extLst>
                </p:cNvPr>
                <p:cNvPicPr/>
                <p:nvPr/>
              </p:nvPicPr>
              <p:blipFill>
                <a:blip r:embed="rId147"/>
                <a:stretch>
                  <a:fillRect/>
                </a:stretch>
              </p:blipFill>
              <p:spPr>
                <a:xfrm>
                  <a:off x="3872560" y="2872387"/>
                  <a:ext cx="3027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6" name="Ink 105">
                  <a:extLst>
                    <a:ext uri="{FF2B5EF4-FFF2-40B4-BE49-F238E27FC236}">
                      <a16:creationId xmlns:a16="http://schemas.microsoft.com/office/drawing/2014/main" id="{524C8DCD-D0B0-412F-B52C-5726496450B9}"/>
                    </a:ext>
                  </a:extLst>
                </p14:cNvPr>
                <p14:cNvContentPartPr/>
                <p14:nvPr/>
              </p14:nvContentPartPr>
              <p14:xfrm>
                <a:off x="563080" y="3108907"/>
                <a:ext cx="546120" cy="20520"/>
              </p14:xfrm>
            </p:contentPart>
          </mc:Choice>
          <mc:Fallback>
            <p:pic>
              <p:nvPicPr>
                <p:cNvPr id="106" name="Ink 105">
                  <a:extLst>
                    <a:ext uri="{FF2B5EF4-FFF2-40B4-BE49-F238E27FC236}">
                      <a16:creationId xmlns:a16="http://schemas.microsoft.com/office/drawing/2014/main" id="{524C8DCD-D0B0-412F-B52C-5726496450B9}"/>
                    </a:ext>
                  </a:extLst>
                </p:cNvPr>
                <p:cNvPicPr/>
                <p:nvPr/>
              </p:nvPicPr>
              <p:blipFill>
                <a:blip r:embed="rId149"/>
                <a:stretch>
                  <a:fillRect/>
                </a:stretch>
              </p:blipFill>
              <p:spPr>
                <a:xfrm>
                  <a:off x="554440" y="3099907"/>
                  <a:ext cx="5637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7" name="Ink 106">
                  <a:extLst>
                    <a:ext uri="{FF2B5EF4-FFF2-40B4-BE49-F238E27FC236}">
                      <a16:creationId xmlns:a16="http://schemas.microsoft.com/office/drawing/2014/main" id="{C542AA29-8D47-4D6B-9B60-4EAF8E39CCDE}"/>
                    </a:ext>
                  </a:extLst>
                </p14:cNvPr>
                <p14:cNvContentPartPr/>
                <p14:nvPr/>
              </p14:nvContentPartPr>
              <p14:xfrm>
                <a:off x="1429600" y="3101347"/>
                <a:ext cx="440280" cy="13680"/>
              </p14:xfrm>
            </p:contentPart>
          </mc:Choice>
          <mc:Fallback>
            <p:pic>
              <p:nvPicPr>
                <p:cNvPr id="107" name="Ink 106">
                  <a:extLst>
                    <a:ext uri="{FF2B5EF4-FFF2-40B4-BE49-F238E27FC236}">
                      <a16:creationId xmlns:a16="http://schemas.microsoft.com/office/drawing/2014/main" id="{C542AA29-8D47-4D6B-9B60-4EAF8E39CCDE}"/>
                    </a:ext>
                  </a:extLst>
                </p:cNvPr>
                <p:cNvPicPr/>
                <p:nvPr/>
              </p:nvPicPr>
              <p:blipFill>
                <a:blip r:embed="rId151"/>
                <a:stretch>
                  <a:fillRect/>
                </a:stretch>
              </p:blipFill>
              <p:spPr>
                <a:xfrm>
                  <a:off x="1420960" y="3092707"/>
                  <a:ext cx="4579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8" name="Ink 107">
                  <a:extLst>
                    <a:ext uri="{FF2B5EF4-FFF2-40B4-BE49-F238E27FC236}">
                      <a16:creationId xmlns:a16="http://schemas.microsoft.com/office/drawing/2014/main" id="{1754B306-17E3-406F-9F77-9A35FF95CBA1}"/>
                    </a:ext>
                  </a:extLst>
                </p14:cNvPr>
                <p14:cNvContentPartPr/>
                <p14:nvPr/>
              </p14:nvContentPartPr>
              <p14:xfrm>
                <a:off x="2120080" y="3096667"/>
                <a:ext cx="419400" cy="12600"/>
              </p14:xfrm>
            </p:contentPart>
          </mc:Choice>
          <mc:Fallback>
            <p:pic>
              <p:nvPicPr>
                <p:cNvPr id="108" name="Ink 107">
                  <a:extLst>
                    <a:ext uri="{FF2B5EF4-FFF2-40B4-BE49-F238E27FC236}">
                      <a16:creationId xmlns:a16="http://schemas.microsoft.com/office/drawing/2014/main" id="{1754B306-17E3-406F-9F77-9A35FF95CBA1}"/>
                    </a:ext>
                  </a:extLst>
                </p:cNvPr>
                <p:cNvPicPr/>
                <p:nvPr/>
              </p:nvPicPr>
              <p:blipFill>
                <a:blip r:embed="rId153"/>
                <a:stretch>
                  <a:fillRect/>
                </a:stretch>
              </p:blipFill>
              <p:spPr>
                <a:xfrm>
                  <a:off x="2111440" y="3088027"/>
                  <a:ext cx="4370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9" name="Ink 108">
                  <a:extLst>
                    <a:ext uri="{FF2B5EF4-FFF2-40B4-BE49-F238E27FC236}">
                      <a16:creationId xmlns:a16="http://schemas.microsoft.com/office/drawing/2014/main" id="{61DEE49A-10E1-4275-A931-4FFDD4165BB3}"/>
                    </a:ext>
                  </a:extLst>
                </p14:cNvPr>
                <p14:cNvContentPartPr/>
                <p14:nvPr/>
              </p14:nvContentPartPr>
              <p14:xfrm>
                <a:off x="2731720" y="3096667"/>
                <a:ext cx="367200" cy="5760"/>
              </p14:xfrm>
            </p:contentPart>
          </mc:Choice>
          <mc:Fallback>
            <p:pic>
              <p:nvPicPr>
                <p:cNvPr id="109" name="Ink 108">
                  <a:extLst>
                    <a:ext uri="{FF2B5EF4-FFF2-40B4-BE49-F238E27FC236}">
                      <a16:creationId xmlns:a16="http://schemas.microsoft.com/office/drawing/2014/main" id="{61DEE49A-10E1-4275-A931-4FFDD4165BB3}"/>
                    </a:ext>
                  </a:extLst>
                </p:cNvPr>
                <p:cNvPicPr/>
                <p:nvPr/>
              </p:nvPicPr>
              <p:blipFill>
                <a:blip r:embed="rId155"/>
                <a:stretch>
                  <a:fillRect/>
                </a:stretch>
              </p:blipFill>
              <p:spPr>
                <a:xfrm>
                  <a:off x="2722720" y="3088027"/>
                  <a:ext cx="3848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0" name="Ink 109">
                  <a:extLst>
                    <a:ext uri="{FF2B5EF4-FFF2-40B4-BE49-F238E27FC236}">
                      <a16:creationId xmlns:a16="http://schemas.microsoft.com/office/drawing/2014/main" id="{E6233923-A6A4-45DD-B828-3BA56654E649}"/>
                    </a:ext>
                  </a:extLst>
                </p14:cNvPr>
                <p14:cNvContentPartPr/>
                <p14:nvPr/>
              </p14:nvContentPartPr>
              <p14:xfrm>
                <a:off x="3267040" y="3089467"/>
                <a:ext cx="637200" cy="8280"/>
              </p14:xfrm>
            </p:contentPart>
          </mc:Choice>
          <mc:Fallback>
            <p:pic>
              <p:nvPicPr>
                <p:cNvPr id="110" name="Ink 109">
                  <a:extLst>
                    <a:ext uri="{FF2B5EF4-FFF2-40B4-BE49-F238E27FC236}">
                      <a16:creationId xmlns:a16="http://schemas.microsoft.com/office/drawing/2014/main" id="{E6233923-A6A4-45DD-B828-3BA56654E649}"/>
                    </a:ext>
                  </a:extLst>
                </p:cNvPr>
                <p:cNvPicPr/>
                <p:nvPr/>
              </p:nvPicPr>
              <p:blipFill>
                <a:blip r:embed="rId157"/>
                <a:stretch>
                  <a:fillRect/>
                </a:stretch>
              </p:blipFill>
              <p:spPr>
                <a:xfrm>
                  <a:off x="3258040" y="3080467"/>
                  <a:ext cx="6548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1" name="Ink 110">
                  <a:extLst>
                    <a:ext uri="{FF2B5EF4-FFF2-40B4-BE49-F238E27FC236}">
                      <a16:creationId xmlns:a16="http://schemas.microsoft.com/office/drawing/2014/main" id="{300BE7EF-6063-47A9-A4AE-7172B7391B41}"/>
                    </a:ext>
                  </a:extLst>
                </p14:cNvPr>
                <p14:cNvContentPartPr/>
                <p14:nvPr/>
              </p14:nvContentPartPr>
              <p14:xfrm>
                <a:off x="4029160" y="3080467"/>
                <a:ext cx="360" cy="360"/>
              </p14:xfrm>
            </p:contentPart>
          </mc:Choice>
          <mc:Fallback>
            <p:pic>
              <p:nvPicPr>
                <p:cNvPr id="111" name="Ink 110">
                  <a:extLst>
                    <a:ext uri="{FF2B5EF4-FFF2-40B4-BE49-F238E27FC236}">
                      <a16:creationId xmlns:a16="http://schemas.microsoft.com/office/drawing/2014/main" id="{300BE7EF-6063-47A9-A4AE-7172B7391B41}"/>
                    </a:ext>
                  </a:extLst>
                </p:cNvPr>
                <p:cNvPicPr/>
                <p:nvPr/>
              </p:nvPicPr>
              <p:blipFill>
                <a:blip r:embed="rId159"/>
                <a:stretch>
                  <a:fillRect/>
                </a:stretch>
              </p:blipFill>
              <p:spPr>
                <a:xfrm>
                  <a:off x="4020160" y="3071827"/>
                  <a:ext cx="18000" cy="18000"/>
                </a:xfrm>
                <a:prstGeom prst="rect">
                  <a:avLst/>
                </a:prstGeom>
              </p:spPr>
            </p:pic>
          </mc:Fallback>
        </mc:AlternateContent>
      </p:grpSp>
      <p:grpSp>
        <p:nvGrpSpPr>
          <p:cNvPr id="116" name="Group 115">
            <a:extLst>
              <a:ext uri="{FF2B5EF4-FFF2-40B4-BE49-F238E27FC236}">
                <a16:creationId xmlns:a16="http://schemas.microsoft.com/office/drawing/2014/main" id="{20E6CEE6-66B6-4994-8F2D-FDE6CB1A5A18}"/>
              </a:ext>
            </a:extLst>
          </p:cNvPr>
          <p:cNvGrpSpPr/>
          <p:nvPr/>
        </p:nvGrpSpPr>
        <p:grpSpPr>
          <a:xfrm>
            <a:off x="43960" y="3333187"/>
            <a:ext cx="325800" cy="144360"/>
            <a:chOff x="43960" y="3333187"/>
            <a:chExt cx="325800" cy="144360"/>
          </a:xfrm>
        </p:grpSpPr>
        <mc:AlternateContent xmlns:mc="http://schemas.openxmlformats.org/markup-compatibility/2006">
          <mc:Choice xmlns:p14="http://schemas.microsoft.com/office/powerpoint/2010/main" Requires="p14">
            <p:contentPart p14:bwMode="auto" r:id="rId160">
              <p14:nvContentPartPr>
                <p14:cNvPr id="114" name="Ink 113">
                  <a:extLst>
                    <a:ext uri="{FF2B5EF4-FFF2-40B4-BE49-F238E27FC236}">
                      <a16:creationId xmlns:a16="http://schemas.microsoft.com/office/drawing/2014/main" id="{02E43270-CD9A-433A-9E2A-63078B0D8C98}"/>
                    </a:ext>
                  </a:extLst>
                </p14:cNvPr>
                <p14:cNvContentPartPr/>
                <p14:nvPr/>
              </p14:nvContentPartPr>
              <p14:xfrm>
                <a:off x="43960" y="3333187"/>
                <a:ext cx="6840" cy="144360"/>
              </p14:xfrm>
            </p:contentPart>
          </mc:Choice>
          <mc:Fallback>
            <p:pic>
              <p:nvPicPr>
                <p:cNvPr id="114" name="Ink 113">
                  <a:extLst>
                    <a:ext uri="{FF2B5EF4-FFF2-40B4-BE49-F238E27FC236}">
                      <a16:creationId xmlns:a16="http://schemas.microsoft.com/office/drawing/2014/main" id="{02E43270-CD9A-433A-9E2A-63078B0D8C98}"/>
                    </a:ext>
                  </a:extLst>
                </p:cNvPr>
                <p:cNvPicPr/>
                <p:nvPr/>
              </p:nvPicPr>
              <p:blipFill>
                <a:blip r:embed="rId161"/>
                <a:stretch>
                  <a:fillRect/>
                </a:stretch>
              </p:blipFill>
              <p:spPr>
                <a:xfrm>
                  <a:off x="34960" y="3324547"/>
                  <a:ext cx="244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5" name="Ink 114">
                  <a:extLst>
                    <a:ext uri="{FF2B5EF4-FFF2-40B4-BE49-F238E27FC236}">
                      <a16:creationId xmlns:a16="http://schemas.microsoft.com/office/drawing/2014/main" id="{100E7D25-019A-40D3-98D1-6F9BE6AA286C}"/>
                    </a:ext>
                  </a:extLst>
                </p14:cNvPr>
                <p14:cNvContentPartPr/>
                <p14:nvPr/>
              </p14:nvContentPartPr>
              <p14:xfrm>
                <a:off x="113440" y="3342547"/>
                <a:ext cx="256320" cy="98280"/>
              </p14:xfrm>
            </p:contentPart>
          </mc:Choice>
          <mc:Fallback>
            <p:pic>
              <p:nvPicPr>
                <p:cNvPr id="115" name="Ink 114">
                  <a:extLst>
                    <a:ext uri="{FF2B5EF4-FFF2-40B4-BE49-F238E27FC236}">
                      <a16:creationId xmlns:a16="http://schemas.microsoft.com/office/drawing/2014/main" id="{100E7D25-019A-40D3-98D1-6F9BE6AA286C}"/>
                    </a:ext>
                  </a:extLst>
                </p:cNvPr>
                <p:cNvPicPr/>
                <p:nvPr/>
              </p:nvPicPr>
              <p:blipFill>
                <a:blip r:embed="rId163"/>
                <a:stretch>
                  <a:fillRect/>
                </a:stretch>
              </p:blipFill>
              <p:spPr>
                <a:xfrm>
                  <a:off x="104800" y="3333547"/>
                  <a:ext cx="273960" cy="115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4">
            <p14:nvContentPartPr>
              <p14:cNvPr id="117" name="Ink 116">
                <a:extLst>
                  <a:ext uri="{FF2B5EF4-FFF2-40B4-BE49-F238E27FC236}">
                    <a16:creationId xmlns:a16="http://schemas.microsoft.com/office/drawing/2014/main" id="{EA2E0AB8-DE1E-47F1-B468-A5402E4822B0}"/>
                  </a:ext>
                </a:extLst>
              </p14:cNvPr>
              <p14:cNvContentPartPr/>
              <p14:nvPr/>
            </p14:nvContentPartPr>
            <p14:xfrm>
              <a:off x="4871920" y="462547"/>
              <a:ext cx="295560" cy="165240"/>
            </p14:xfrm>
          </p:contentPart>
        </mc:Choice>
        <mc:Fallback>
          <p:pic>
            <p:nvPicPr>
              <p:cNvPr id="117" name="Ink 116">
                <a:extLst>
                  <a:ext uri="{FF2B5EF4-FFF2-40B4-BE49-F238E27FC236}">
                    <a16:creationId xmlns:a16="http://schemas.microsoft.com/office/drawing/2014/main" id="{EA2E0AB8-DE1E-47F1-B468-A5402E4822B0}"/>
                  </a:ext>
                </a:extLst>
              </p:cNvPr>
              <p:cNvPicPr/>
              <p:nvPr/>
            </p:nvPicPr>
            <p:blipFill>
              <a:blip r:embed="rId165"/>
              <a:stretch>
                <a:fillRect/>
              </a:stretch>
            </p:blipFill>
            <p:spPr>
              <a:xfrm>
                <a:off x="4862920" y="453907"/>
                <a:ext cx="31320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8" name="Ink 117">
                <a:extLst>
                  <a:ext uri="{FF2B5EF4-FFF2-40B4-BE49-F238E27FC236}">
                    <a16:creationId xmlns:a16="http://schemas.microsoft.com/office/drawing/2014/main" id="{3587A65D-A5DF-44C8-97E7-12AC4EF52BE2}"/>
                  </a:ext>
                </a:extLst>
              </p14:cNvPr>
              <p14:cNvContentPartPr/>
              <p14:nvPr/>
            </p14:nvContentPartPr>
            <p14:xfrm>
              <a:off x="5250280" y="529507"/>
              <a:ext cx="204840" cy="89280"/>
            </p14:xfrm>
          </p:contentPart>
        </mc:Choice>
        <mc:Fallback>
          <p:pic>
            <p:nvPicPr>
              <p:cNvPr id="118" name="Ink 117">
                <a:extLst>
                  <a:ext uri="{FF2B5EF4-FFF2-40B4-BE49-F238E27FC236}">
                    <a16:creationId xmlns:a16="http://schemas.microsoft.com/office/drawing/2014/main" id="{3587A65D-A5DF-44C8-97E7-12AC4EF52BE2}"/>
                  </a:ext>
                </a:extLst>
              </p:cNvPr>
              <p:cNvPicPr/>
              <p:nvPr/>
            </p:nvPicPr>
            <p:blipFill>
              <a:blip r:embed="rId167"/>
              <a:stretch>
                <a:fillRect/>
              </a:stretch>
            </p:blipFill>
            <p:spPr>
              <a:xfrm>
                <a:off x="5241280" y="520507"/>
                <a:ext cx="2224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9" name="Ink 118">
                <a:extLst>
                  <a:ext uri="{FF2B5EF4-FFF2-40B4-BE49-F238E27FC236}">
                    <a16:creationId xmlns:a16="http://schemas.microsoft.com/office/drawing/2014/main" id="{2D66DF49-8A4D-4C45-A701-536651B096D7}"/>
                  </a:ext>
                </a:extLst>
              </p14:cNvPr>
              <p14:cNvContentPartPr/>
              <p14:nvPr/>
            </p14:nvContentPartPr>
            <p14:xfrm>
              <a:off x="5693440" y="519787"/>
              <a:ext cx="377640" cy="115200"/>
            </p14:xfrm>
          </p:contentPart>
        </mc:Choice>
        <mc:Fallback>
          <p:pic>
            <p:nvPicPr>
              <p:cNvPr id="119" name="Ink 118">
                <a:extLst>
                  <a:ext uri="{FF2B5EF4-FFF2-40B4-BE49-F238E27FC236}">
                    <a16:creationId xmlns:a16="http://schemas.microsoft.com/office/drawing/2014/main" id="{2D66DF49-8A4D-4C45-A701-536651B096D7}"/>
                  </a:ext>
                </a:extLst>
              </p:cNvPr>
              <p:cNvPicPr/>
              <p:nvPr/>
            </p:nvPicPr>
            <p:blipFill>
              <a:blip r:embed="rId169"/>
              <a:stretch>
                <a:fillRect/>
              </a:stretch>
            </p:blipFill>
            <p:spPr>
              <a:xfrm>
                <a:off x="5684440" y="511147"/>
                <a:ext cx="39528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0" name="Ink 119">
                <a:extLst>
                  <a:ext uri="{FF2B5EF4-FFF2-40B4-BE49-F238E27FC236}">
                    <a16:creationId xmlns:a16="http://schemas.microsoft.com/office/drawing/2014/main" id="{B74BEB90-6B52-4FAA-BA76-E1C6B229E6C6}"/>
                  </a:ext>
                </a:extLst>
              </p14:cNvPr>
              <p14:cNvContentPartPr/>
              <p14:nvPr/>
            </p14:nvContentPartPr>
            <p14:xfrm>
              <a:off x="6008080" y="443827"/>
              <a:ext cx="46440" cy="15840"/>
            </p14:xfrm>
          </p:contentPart>
        </mc:Choice>
        <mc:Fallback>
          <p:pic>
            <p:nvPicPr>
              <p:cNvPr id="120" name="Ink 119">
                <a:extLst>
                  <a:ext uri="{FF2B5EF4-FFF2-40B4-BE49-F238E27FC236}">
                    <a16:creationId xmlns:a16="http://schemas.microsoft.com/office/drawing/2014/main" id="{B74BEB90-6B52-4FAA-BA76-E1C6B229E6C6}"/>
                  </a:ext>
                </a:extLst>
              </p:cNvPr>
              <p:cNvPicPr/>
              <p:nvPr/>
            </p:nvPicPr>
            <p:blipFill>
              <a:blip r:embed="rId171"/>
              <a:stretch>
                <a:fillRect/>
              </a:stretch>
            </p:blipFill>
            <p:spPr>
              <a:xfrm>
                <a:off x="5999080" y="435187"/>
                <a:ext cx="640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1" name="Ink 120">
                <a:extLst>
                  <a:ext uri="{FF2B5EF4-FFF2-40B4-BE49-F238E27FC236}">
                    <a16:creationId xmlns:a16="http://schemas.microsoft.com/office/drawing/2014/main" id="{6B6FB022-4053-437B-BDC5-839B2D880798}"/>
                  </a:ext>
                </a:extLst>
              </p14:cNvPr>
              <p14:cNvContentPartPr/>
              <p14:nvPr/>
            </p14:nvContentPartPr>
            <p14:xfrm>
              <a:off x="6142360" y="459307"/>
              <a:ext cx="65880" cy="162360"/>
            </p14:xfrm>
          </p:contentPart>
        </mc:Choice>
        <mc:Fallback>
          <p:pic>
            <p:nvPicPr>
              <p:cNvPr id="121" name="Ink 120">
                <a:extLst>
                  <a:ext uri="{FF2B5EF4-FFF2-40B4-BE49-F238E27FC236}">
                    <a16:creationId xmlns:a16="http://schemas.microsoft.com/office/drawing/2014/main" id="{6B6FB022-4053-437B-BDC5-839B2D880798}"/>
                  </a:ext>
                </a:extLst>
              </p:cNvPr>
              <p:cNvPicPr/>
              <p:nvPr/>
            </p:nvPicPr>
            <p:blipFill>
              <a:blip r:embed="rId173"/>
              <a:stretch>
                <a:fillRect/>
              </a:stretch>
            </p:blipFill>
            <p:spPr>
              <a:xfrm>
                <a:off x="6133360" y="450667"/>
                <a:ext cx="8352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2" name="Ink 121">
                <a:extLst>
                  <a:ext uri="{FF2B5EF4-FFF2-40B4-BE49-F238E27FC236}">
                    <a16:creationId xmlns:a16="http://schemas.microsoft.com/office/drawing/2014/main" id="{77C70543-F517-4220-AF03-EC8D3C21DA79}"/>
                  </a:ext>
                </a:extLst>
              </p14:cNvPr>
              <p14:cNvContentPartPr/>
              <p14:nvPr/>
            </p14:nvContentPartPr>
            <p14:xfrm>
              <a:off x="6274840" y="458587"/>
              <a:ext cx="191160" cy="161640"/>
            </p14:xfrm>
          </p:contentPart>
        </mc:Choice>
        <mc:Fallback>
          <p:pic>
            <p:nvPicPr>
              <p:cNvPr id="122" name="Ink 121">
                <a:extLst>
                  <a:ext uri="{FF2B5EF4-FFF2-40B4-BE49-F238E27FC236}">
                    <a16:creationId xmlns:a16="http://schemas.microsoft.com/office/drawing/2014/main" id="{77C70543-F517-4220-AF03-EC8D3C21DA79}"/>
                  </a:ext>
                </a:extLst>
              </p:cNvPr>
              <p:cNvPicPr/>
              <p:nvPr/>
            </p:nvPicPr>
            <p:blipFill>
              <a:blip r:embed="rId175"/>
              <a:stretch>
                <a:fillRect/>
              </a:stretch>
            </p:blipFill>
            <p:spPr>
              <a:xfrm>
                <a:off x="6266200" y="449947"/>
                <a:ext cx="20880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3" name="Ink 122">
                <a:extLst>
                  <a:ext uri="{FF2B5EF4-FFF2-40B4-BE49-F238E27FC236}">
                    <a16:creationId xmlns:a16="http://schemas.microsoft.com/office/drawing/2014/main" id="{8EC898D1-4AF6-4BDE-9270-924841190D94}"/>
                  </a:ext>
                </a:extLst>
              </p14:cNvPr>
              <p14:cNvContentPartPr/>
              <p14:nvPr/>
            </p14:nvContentPartPr>
            <p14:xfrm>
              <a:off x="6607480" y="477667"/>
              <a:ext cx="164520" cy="124920"/>
            </p14:xfrm>
          </p:contentPart>
        </mc:Choice>
        <mc:Fallback>
          <p:pic>
            <p:nvPicPr>
              <p:cNvPr id="123" name="Ink 122">
                <a:extLst>
                  <a:ext uri="{FF2B5EF4-FFF2-40B4-BE49-F238E27FC236}">
                    <a16:creationId xmlns:a16="http://schemas.microsoft.com/office/drawing/2014/main" id="{8EC898D1-4AF6-4BDE-9270-924841190D94}"/>
                  </a:ext>
                </a:extLst>
              </p:cNvPr>
              <p:cNvPicPr/>
              <p:nvPr/>
            </p:nvPicPr>
            <p:blipFill>
              <a:blip r:embed="rId177"/>
              <a:stretch>
                <a:fillRect/>
              </a:stretch>
            </p:blipFill>
            <p:spPr>
              <a:xfrm>
                <a:off x="6598480" y="468667"/>
                <a:ext cx="1821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4" name="Ink 123">
                <a:extLst>
                  <a:ext uri="{FF2B5EF4-FFF2-40B4-BE49-F238E27FC236}">
                    <a16:creationId xmlns:a16="http://schemas.microsoft.com/office/drawing/2014/main" id="{ACFA5AB9-8A0A-422F-A09D-07DA1765DA0C}"/>
                  </a:ext>
                </a:extLst>
              </p14:cNvPr>
              <p14:cNvContentPartPr/>
              <p14:nvPr/>
            </p14:nvContentPartPr>
            <p14:xfrm>
              <a:off x="6779200" y="406387"/>
              <a:ext cx="508680" cy="190080"/>
            </p14:xfrm>
          </p:contentPart>
        </mc:Choice>
        <mc:Fallback>
          <p:pic>
            <p:nvPicPr>
              <p:cNvPr id="124" name="Ink 123">
                <a:extLst>
                  <a:ext uri="{FF2B5EF4-FFF2-40B4-BE49-F238E27FC236}">
                    <a16:creationId xmlns:a16="http://schemas.microsoft.com/office/drawing/2014/main" id="{ACFA5AB9-8A0A-422F-A09D-07DA1765DA0C}"/>
                  </a:ext>
                </a:extLst>
              </p:cNvPr>
              <p:cNvPicPr/>
              <p:nvPr/>
            </p:nvPicPr>
            <p:blipFill>
              <a:blip r:embed="rId179"/>
              <a:stretch>
                <a:fillRect/>
              </a:stretch>
            </p:blipFill>
            <p:spPr>
              <a:xfrm>
                <a:off x="6770560" y="397387"/>
                <a:ext cx="5263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5" name="Ink 124">
                <a:extLst>
                  <a:ext uri="{FF2B5EF4-FFF2-40B4-BE49-F238E27FC236}">
                    <a16:creationId xmlns:a16="http://schemas.microsoft.com/office/drawing/2014/main" id="{DCBE61B0-3598-41B1-B3D2-52AD6D211F24}"/>
                  </a:ext>
                </a:extLst>
              </p14:cNvPr>
              <p14:cNvContentPartPr/>
              <p14:nvPr/>
            </p14:nvContentPartPr>
            <p14:xfrm>
              <a:off x="7313800" y="397747"/>
              <a:ext cx="297720" cy="195480"/>
            </p14:xfrm>
          </p:contentPart>
        </mc:Choice>
        <mc:Fallback>
          <p:pic>
            <p:nvPicPr>
              <p:cNvPr id="125" name="Ink 124">
                <a:extLst>
                  <a:ext uri="{FF2B5EF4-FFF2-40B4-BE49-F238E27FC236}">
                    <a16:creationId xmlns:a16="http://schemas.microsoft.com/office/drawing/2014/main" id="{DCBE61B0-3598-41B1-B3D2-52AD6D211F24}"/>
                  </a:ext>
                </a:extLst>
              </p:cNvPr>
              <p:cNvPicPr/>
              <p:nvPr/>
            </p:nvPicPr>
            <p:blipFill>
              <a:blip r:embed="rId181"/>
              <a:stretch>
                <a:fillRect/>
              </a:stretch>
            </p:blipFill>
            <p:spPr>
              <a:xfrm>
                <a:off x="7305160" y="389107"/>
                <a:ext cx="3153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6" name="Ink 125">
                <a:extLst>
                  <a:ext uri="{FF2B5EF4-FFF2-40B4-BE49-F238E27FC236}">
                    <a16:creationId xmlns:a16="http://schemas.microsoft.com/office/drawing/2014/main" id="{FD70F95D-CB65-4F8D-BF40-072DC26769DA}"/>
                  </a:ext>
                </a:extLst>
              </p14:cNvPr>
              <p14:cNvContentPartPr/>
              <p14:nvPr/>
            </p14:nvContentPartPr>
            <p14:xfrm>
              <a:off x="7521520" y="490267"/>
              <a:ext cx="312120" cy="8280"/>
            </p14:xfrm>
          </p:contentPart>
        </mc:Choice>
        <mc:Fallback>
          <p:pic>
            <p:nvPicPr>
              <p:cNvPr id="126" name="Ink 125">
                <a:extLst>
                  <a:ext uri="{FF2B5EF4-FFF2-40B4-BE49-F238E27FC236}">
                    <a16:creationId xmlns:a16="http://schemas.microsoft.com/office/drawing/2014/main" id="{FD70F95D-CB65-4F8D-BF40-072DC26769DA}"/>
                  </a:ext>
                </a:extLst>
              </p:cNvPr>
              <p:cNvPicPr/>
              <p:nvPr/>
            </p:nvPicPr>
            <p:blipFill>
              <a:blip r:embed="rId183"/>
              <a:stretch>
                <a:fillRect/>
              </a:stretch>
            </p:blipFill>
            <p:spPr>
              <a:xfrm>
                <a:off x="7512880" y="481267"/>
                <a:ext cx="329760" cy="25920"/>
              </a:xfrm>
              <a:prstGeom prst="rect">
                <a:avLst/>
              </a:prstGeom>
            </p:spPr>
          </p:pic>
        </mc:Fallback>
      </mc:AlternateContent>
      <p:grpSp>
        <p:nvGrpSpPr>
          <p:cNvPr id="164" name="Group 163">
            <a:extLst>
              <a:ext uri="{FF2B5EF4-FFF2-40B4-BE49-F238E27FC236}">
                <a16:creationId xmlns:a16="http://schemas.microsoft.com/office/drawing/2014/main" id="{C6AD209E-D111-45F6-834E-012A98632B04}"/>
              </a:ext>
            </a:extLst>
          </p:cNvPr>
          <p:cNvGrpSpPr/>
          <p:nvPr/>
        </p:nvGrpSpPr>
        <p:grpSpPr>
          <a:xfrm>
            <a:off x="4900720" y="823627"/>
            <a:ext cx="2017800" cy="311040"/>
            <a:chOff x="4900720" y="823627"/>
            <a:chExt cx="2017800" cy="311040"/>
          </a:xfrm>
        </p:grpSpPr>
        <mc:AlternateContent xmlns:mc="http://schemas.openxmlformats.org/markup-compatibility/2006">
          <mc:Choice xmlns:p14="http://schemas.microsoft.com/office/powerpoint/2010/main" Requires="p14">
            <p:contentPart p14:bwMode="auto" r:id="rId184">
              <p14:nvContentPartPr>
                <p14:cNvPr id="156" name="Ink 155">
                  <a:extLst>
                    <a:ext uri="{FF2B5EF4-FFF2-40B4-BE49-F238E27FC236}">
                      <a16:creationId xmlns:a16="http://schemas.microsoft.com/office/drawing/2014/main" id="{72F02532-6DF5-499D-B8C5-3A3B8354EE05}"/>
                    </a:ext>
                  </a:extLst>
                </p14:cNvPr>
                <p14:cNvContentPartPr/>
                <p14:nvPr/>
              </p14:nvContentPartPr>
              <p14:xfrm>
                <a:off x="4986400" y="912907"/>
                <a:ext cx="60120" cy="221760"/>
              </p14:xfrm>
            </p:contentPart>
          </mc:Choice>
          <mc:Fallback>
            <p:pic>
              <p:nvPicPr>
                <p:cNvPr id="156" name="Ink 155">
                  <a:extLst>
                    <a:ext uri="{FF2B5EF4-FFF2-40B4-BE49-F238E27FC236}">
                      <a16:creationId xmlns:a16="http://schemas.microsoft.com/office/drawing/2014/main" id="{72F02532-6DF5-499D-B8C5-3A3B8354EE05}"/>
                    </a:ext>
                  </a:extLst>
                </p:cNvPr>
                <p:cNvPicPr/>
                <p:nvPr/>
              </p:nvPicPr>
              <p:blipFill>
                <a:blip r:embed="rId185"/>
                <a:stretch>
                  <a:fillRect/>
                </a:stretch>
              </p:blipFill>
              <p:spPr>
                <a:xfrm>
                  <a:off x="4977760" y="904267"/>
                  <a:ext cx="7776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57" name="Ink 156">
                  <a:extLst>
                    <a:ext uri="{FF2B5EF4-FFF2-40B4-BE49-F238E27FC236}">
                      <a16:creationId xmlns:a16="http://schemas.microsoft.com/office/drawing/2014/main" id="{5CFCF1A7-D591-4A11-BA8E-D38DE2866D71}"/>
                    </a:ext>
                  </a:extLst>
                </p14:cNvPr>
                <p14:cNvContentPartPr/>
                <p14:nvPr/>
              </p14:nvContentPartPr>
              <p14:xfrm>
                <a:off x="4900720" y="970147"/>
                <a:ext cx="730080" cy="137160"/>
              </p14:xfrm>
            </p:contentPart>
          </mc:Choice>
          <mc:Fallback>
            <p:pic>
              <p:nvPicPr>
                <p:cNvPr id="157" name="Ink 156">
                  <a:extLst>
                    <a:ext uri="{FF2B5EF4-FFF2-40B4-BE49-F238E27FC236}">
                      <a16:creationId xmlns:a16="http://schemas.microsoft.com/office/drawing/2014/main" id="{5CFCF1A7-D591-4A11-BA8E-D38DE2866D71}"/>
                    </a:ext>
                  </a:extLst>
                </p:cNvPr>
                <p:cNvPicPr/>
                <p:nvPr/>
              </p:nvPicPr>
              <p:blipFill>
                <a:blip r:embed="rId187"/>
                <a:stretch>
                  <a:fillRect/>
                </a:stretch>
              </p:blipFill>
              <p:spPr>
                <a:xfrm>
                  <a:off x="4892080" y="961507"/>
                  <a:ext cx="7477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59" name="Ink 158">
                  <a:extLst>
                    <a:ext uri="{FF2B5EF4-FFF2-40B4-BE49-F238E27FC236}">
                      <a16:creationId xmlns:a16="http://schemas.microsoft.com/office/drawing/2014/main" id="{E51CC000-9226-4AD5-BDCB-1FDC3047EA11}"/>
                    </a:ext>
                  </a:extLst>
                </p14:cNvPr>
                <p14:cNvContentPartPr/>
                <p14:nvPr/>
              </p14:nvContentPartPr>
              <p14:xfrm>
                <a:off x="5850040" y="912907"/>
                <a:ext cx="197280" cy="181080"/>
              </p14:xfrm>
            </p:contentPart>
          </mc:Choice>
          <mc:Fallback>
            <p:pic>
              <p:nvPicPr>
                <p:cNvPr id="159" name="Ink 158">
                  <a:extLst>
                    <a:ext uri="{FF2B5EF4-FFF2-40B4-BE49-F238E27FC236}">
                      <a16:creationId xmlns:a16="http://schemas.microsoft.com/office/drawing/2014/main" id="{E51CC000-9226-4AD5-BDCB-1FDC3047EA11}"/>
                    </a:ext>
                  </a:extLst>
                </p:cNvPr>
                <p:cNvPicPr/>
                <p:nvPr/>
              </p:nvPicPr>
              <p:blipFill>
                <a:blip r:embed="rId189"/>
                <a:stretch>
                  <a:fillRect/>
                </a:stretch>
              </p:blipFill>
              <p:spPr>
                <a:xfrm>
                  <a:off x="5841040" y="904267"/>
                  <a:ext cx="2149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60" name="Ink 159">
                  <a:extLst>
                    <a:ext uri="{FF2B5EF4-FFF2-40B4-BE49-F238E27FC236}">
                      <a16:creationId xmlns:a16="http://schemas.microsoft.com/office/drawing/2014/main" id="{0147B0AE-D7FB-40C5-A0AD-D01E974E9CDA}"/>
                    </a:ext>
                  </a:extLst>
                </p14:cNvPr>
                <p14:cNvContentPartPr/>
                <p14:nvPr/>
              </p14:nvContentPartPr>
              <p14:xfrm>
                <a:off x="6036160" y="1015147"/>
                <a:ext cx="244800" cy="86400"/>
              </p14:xfrm>
            </p:contentPart>
          </mc:Choice>
          <mc:Fallback>
            <p:pic>
              <p:nvPicPr>
                <p:cNvPr id="160" name="Ink 159">
                  <a:extLst>
                    <a:ext uri="{FF2B5EF4-FFF2-40B4-BE49-F238E27FC236}">
                      <a16:creationId xmlns:a16="http://schemas.microsoft.com/office/drawing/2014/main" id="{0147B0AE-D7FB-40C5-A0AD-D01E974E9CDA}"/>
                    </a:ext>
                  </a:extLst>
                </p:cNvPr>
                <p:cNvPicPr/>
                <p:nvPr/>
              </p:nvPicPr>
              <p:blipFill>
                <a:blip r:embed="rId191"/>
                <a:stretch>
                  <a:fillRect/>
                </a:stretch>
              </p:blipFill>
              <p:spPr>
                <a:xfrm>
                  <a:off x="6027520" y="1006507"/>
                  <a:ext cx="2624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61" name="Ink 160">
                  <a:extLst>
                    <a:ext uri="{FF2B5EF4-FFF2-40B4-BE49-F238E27FC236}">
                      <a16:creationId xmlns:a16="http://schemas.microsoft.com/office/drawing/2014/main" id="{22D35B09-D7D0-489B-A54B-6540D95B4497}"/>
                    </a:ext>
                  </a:extLst>
                </p14:cNvPr>
                <p14:cNvContentPartPr/>
                <p14:nvPr/>
              </p14:nvContentPartPr>
              <p14:xfrm>
                <a:off x="6297160" y="907147"/>
                <a:ext cx="33120" cy="192960"/>
              </p14:xfrm>
            </p:contentPart>
          </mc:Choice>
          <mc:Fallback>
            <p:pic>
              <p:nvPicPr>
                <p:cNvPr id="161" name="Ink 160">
                  <a:extLst>
                    <a:ext uri="{FF2B5EF4-FFF2-40B4-BE49-F238E27FC236}">
                      <a16:creationId xmlns:a16="http://schemas.microsoft.com/office/drawing/2014/main" id="{22D35B09-D7D0-489B-A54B-6540D95B4497}"/>
                    </a:ext>
                  </a:extLst>
                </p:cNvPr>
                <p:cNvPicPr/>
                <p:nvPr/>
              </p:nvPicPr>
              <p:blipFill>
                <a:blip r:embed="rId193"/>
                <a:stretch>
                  <a:fillRect/>
                </a:stretch>
              </p:blipFill>
              <p:spPr>
                <a:xfrm>
                  <a:off x="6288520" y="898147"/>
                  <a:ext cx="5076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62" name="Ink 161">
                  <a:extLst>
                    <a:ext uri="{FF2B5EF4-FFF2-40B4-BE49-F238E27FC236}">
                      <a16:creationId xmlns:a16="http://schemas.microsoft.com/office/drawing/2014/main" id="{62152B54-B809-4E40-AA55-42902256CECB}"/>
                    </a:ext>
                  </a:extLst>
                </p14:cNvPr>
                <p14:cNvContentPartPr/>
                <p14:nvPr/>
              </p14:nvContentPartPr>
              <p14:xfrm>
                <a:off x="6235600" y="992827"/>
                <a:ext cx="437760" cy="85320"/>
              </p14:xfrm>
            </p:contentPart>
          </mc:Choice>
          <mc:Fallback>
            <p:pic>
              <p:nvPicPr>
                <p:cNvPr id="162" name="Ink 161">
                  <a:extLst>
                    <a:ext uri="{FF2B5EF4-FFF2-40B4-BE49-F238E27FC236}">
                      <a16:creationId xmlns:a16="http://schemas.microsoft.com/office/drawing/2014/main" id="{62152B54-B809-4E40-AA55-42902256CECB}"/>
                    </a:ext>
                  </a:extLst>
                </p:cNvPr>
                <p:cNvPicPr/>
                <p:nvPr/>
              </p:nvPicPr>
              <p:blipFill>
                <a:blip r:embed="rId195"/>
                <a:stretch>
                  <a:fillRect/>
                </a:stretch>
              </p:blipFill>
              <p:spPr>
                <a:xfrm>
                  <a:off x="6226600" y="983827"/>
                  <a:ext cx="4554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63" name="Ink 162">
                  <a:extLst>
                    <a:ext uri="{FF2B5EF4-FFF2-40B4-BE49-F238E27FC236}">
                      <a16:creationId xmlns:a16="http://schemas.microsoft.com/office/drawing/2014/main" id="{CBC539A0-D84D-401F-A1F7-CFA739C8F8C0}"/>
                    </a:ext>
                  </a:extLst>
                </p14:cNvPr>
                <p14:cNvContentPartPr/>
                <p14:nvPr/>
              </p14:nvContentPartPr>
              <p14:xfrm>
                <a:off x="6889360" y="823627"/>
                <a:ext cx="29160" cy="5400"/>
              </p14:xfrm>
            </p:contentPart>
          </mc:Choice>
          <mc:Fallback>
            <p:pic>
              <p:nvPicPr>
                <p:cNvPr id="163" name="Ink 162">
                  <a:extLst>
                    <a:ext uri="{FF2B5EF4-FFF2-40B4-BE49-F238E27FC236}">
                      <a16:creationId xmlns:a16="http://schemas.microsoft.com/office/drawing/2014/main" id="{CBC539A0-D84D-401F-A1F7-CFA739C8F8C0}"/>
                    </a:ext>
                  </a:extLst>
                </p:cNvPr>
                <p:cNvPicPr/>
                <p:nvPr/>
              </p:nvPicPr>
              <p:blipFill>
                <a:blip r:embed="rId197"/>
                <a:stretch>
                  <a:fillRect/>
                </a:stretch>
              </p:blipFill>
              <p:spPr>
                <a:xfrm>
                  <a:off x="6880360" y="814627"/>
                  <a:ext cx="46800" cy="23040"/>
                </a:xfrm>
                <a:prstGeom prst="rect">
                  <a:avLst/>
                </a:prstGeom>
              </p:spPr>
            </p:pic>
          </mc:Fallback>
        </mc:AlternateContent>
      </p:grpSp>
      <p:grpSp>
        <p:nvGrpSpPr>
          <p:cNvPr id="181" name="Group 180">
            <a:extLst>
              <a:ext uri="{FF2B5EF4-FFF2-40B4-BE49-F238E27FC236}">
                <a16:creationId xmlns:a16="http://schemas.microsoft.com/office/drawing/2014/main" id="{F00AB4B4-CDA7-4484-88D3-FA44E35E099C}"/>
              </a:ext>
            </a:extLst>
          </p:cNvPr>
          <p:cNvGrpSpPr/>
          <p:nvPr/>
        </p:nvGrpSpPr>
        <p:grpSpPr>
          <a:xfrm>
            <a:off x="8020480" y="73027"/>
            <a:ext cx="4075200" cy="636480"/>
            <a:chOff x="8020480" y="73027"/>
            <a:chExt cx="4075200" cy="636480"/>
          </a:xfrm>
        </p:grpSpPr>
        <mc:AlternateContent xmlns:mc="http://schemas.openxmlformats.org/markup-compatibility/2006">
          <mc:Choice xmlns:p14="http://schemas.microsoft.com/office/powerpoint/2010/main" Requires="p14">
            <p:contentPart p14:bwMode="auto" r:id="rId198">
              <p14:nvContentPartPr>
                <p14:cNvPr id="139" name="Ink 138">
                  <a:extLst>
                    <a:ext uri="{FF2B5EF4-FFF2-40B4-BE49-F238E27FC236}">
                      <a16:creationId xmlns:a16="http://schemas.microsoft.com/office/drawing/2014/main" id="{3598C1A5-C5C9-4336-98B6-90476C75B4A0}"/>
                    </a:ext>
                  </a:extLst>
                </p14:cNvPr>
                <p14:cNvContentPartPr/>
                <p14:nvPr/>
              </p14:nvContentPartPr>
              <p14:xfrm>
                <a:off x="8020480" y="460387"/>
                <a:ext cx="190440" cy="133560"/>
              </p14:xfrm>
            </p:contentPart>
          </mc:Choice>
          <mc:Fallback>
            <p:pic>
              <p:nvPicPr>
                <p:cNvPr id="139" name="Ink 138">
                  <a:extLst>
                    <a:ext uri="{FF2B5EF4-FFF2-40B4-BE49-F238E27FC236}">
                      <a16:creationId xmlns:a16="http://schemas.microsoft.com/office/drawing/2014/main" id="{3598C1A5-C5C9-4336-98B6-90476C75B4A0}"/>
                    </a:ext>
                  </a:extLst>
                </p:cNvPr>
                <p:cNvPicPr/>
                <p:nvPr/>
              </p:nvPicPr>
              <p:blipFill>
                <a:blip r:embed="rId199"/>
                <a:stretch>
                  <a:fillRect/>
                </a:stretch>
              </p:blipFill>
              <p:spPr>
                <a:xfrm>
                  <a:off x="8011840" y="451387"/>
                  <a:ext cx="2080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40" name="Ink 139">
                  <a:extLst>
                    <a:ext uri="{FF2B5EF4-FFF2-40B4-BE49-F238E27FC236}">
                      <a16:creationId xmlns:a16="http://schemas.microsoft.com/office/drawing/2014/main" id="{B525EC10-A7CC-4750-B89D-2C672360C3EC}"/>
                    </a:ext>
                  </a:extLst>
                </p14:cNvPr>
                <p14:cNvContentPartPr/>
                <p14:nvPr/>
              </p14:nvContentPartPr>
              <p14:xfrm>
                <a:off x="8221000" y="503947"/>
                <a:ext cx="129960" cy="80280"/>
              </p14:xfrm>
            </p:contentPart>
          </mc:Choice>
          <mc:Fallback>
            <p:pic>
              <p:nvPicPr>
                <p:cNvPr id="140" name="Ink 139">
                  <a:extLst>
                    <a:ext uri="{FF2B5EF4-FFF2-40B4-BE49-F238E27FC236}">
                      <a16:creationId xmlns:a16="http://schemas.microsoft.com/office/drawing/2014/main" id="{B525EC10-A7CC-4750-B89D-2C672360C3EC}"/>
                    </a:ext>
                  </a:extLst>
                </p:cNvPr>
                <p:cNvPicPr/>
                <p:nvPr/>
              </p:nvPicPr>
              <p:blipFill>
                <a:blip r:embed="rId201"/>
                <a:stretch>
                  <a:fillRect/>
                </a:stretch>
              </p:blipFill>
              <p:spPr>
                <a:xfrm>
                  <a:off x="8212000" y="495307"/>
                  <a:ext cx="14760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41" name="Ink 140">
                  <a:extLst>
                    <a:ext uri="{FF2B5EF4-FFF2-40B4-BE49-F238E27FC236}">
                      <a16:creationId xmlns:a16="http://schemas.microsoft.com/office/drawing/2014/main" id="{9DA0B011-1177-4F75-ADCA-FCFCA1A13571}"/>
                    </a:ext>
                  </a:extLst>
                </p14:cNvPr>
                <p14:cNvContentPartPr/>
                <p14:nvPr/>
              </p14:nvContentPartPr>
              <p14:xfrm>
                <a:off x="8313520" y="521947"/>
                <a:ext cx="360" cy="360"/>
              </p14:xfrm>
            </p:contentPart>
          </mc:Choice>
          <mc:Fallback>
            <p:pic>
              <p:nvPicPr>
                <p:cNvPr id="141" name="Ink 140">
                  <a:extLst>
                    <a:ext uri="{FF2B5EF4-FFF2-40B4-BE49-F238E27FC236}">
                      <a16:creationId xmlns:a16="http://schemas.microsoft.com/office/drawing/2014/main" id="{9DA0B011-1177-4F75-ADCA-FCFCA1A13571}"/>
                    </a:ext>
                  </a:extLst>
                </p:cNvPr>
                <p:cNvPicPr/>
                <p:nvPr/>
              </p:nvPicPr>
              <p:blipFill>
                <a:blip r:embed="rId159"/>
                <a:stretch>
                  <a:fillRect/>
                </a:stretch>
              </p:blipFill>
              <p:spPr>
                <a:xfrm>
                  <a:off x="8304880" y="51294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42" name="Ink 141">
                  <a:extLst>
                    <a:ext uri="{FF2B5EF4-FFF2-40B4-BE49-F238E27FC236}">
                      <a16:creationId xmlns:a16="http://schemas.microsoft.com/office/drawing/2014/main" id="{6E7ECA12-2CB5-48BC-A500-E7806ABBBD9B}"/>
                    </a:ext>
                  </a:extLst>
                </p14:cNvPr>
                <p14:cNvContentPartPr/>
                <p14:nvPr/>
              </p14:nvContentPartPr>
              <p14:xfrm>
                <a:off x="8313520" y="481627"/>
                <a:ext cx="292680" cy="81720"/>
              </p14:xfrm>
            </p:contentPart>
          </mc:Choice>
          <mc:Fallback>
            <p:pic>
              <p:nvPicPr>
                <p:cNvPr id="142" name="Ink 141">
                  <a:extLst>
                    <a:ext uri="{FF2B5EF4-FFF2-40B4-BE49-F238E27FC236}">
                      <a16:creationId xmlns:a16="http://schemas.microsoft.com/office/drawing/2014/main" id="{6E7ECA12-2CB5-48BC-A500-E7806ABBBD9B}"/>
                    </a:ext>
                  </a:extLst>
                </p:cNvPr>
                <p:cNvPicPr/>
                <p:nvPr/>
              </p:nvPicPr>
              <p:blipFill>
                <a:blip r:embed="rId204"/>
                <a:stretch>
                  <a:fillRect/>
                </a:stretch>
              </p:blipFill>
              <p:spPr>
                <a:xfrm>
                  <a:off x="8304880" y="472627"/>
                  <a:ext cx="31032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43" name="Ink 142">
                  <a:extLst>
                    <a:ext uri="{FF2B5EF4-FFF2-40B4-BE49-F238E27FC236}">
                      <a16:creationId xmlns:a16="http://schemas.microsoft.com/office/drawing/2014/main" id="{F9E50BE1-9846-464B-8032-3054167021BA}"/>
                    </a:ext>
                  </a:extLst>
                </p14:cNvPr>
                <p14:cNvContentPartPr/>
                <p14:nvPr/>
              </p14:nvContentPartPr>
              <p14:xfrm>
                <a:off x="8635720" y="387307"/>
                <a:ext cx="161280" cy="174600"/>
              </p14:xfrm>
            </p:contentPart>
          </mc:Choice>
          <mc:Fallback>
            <p:pic>
              <p:nvPicPr>
                <p:cNvPr id="143" name="Ink 142">
                  <a:extLst>
                    <a:ext uri="{FF2B5EF4-FFF2-40B4-BE49-F238E27FC236}">
                      <a16:creationId xmlns:a16="http://schemas.microsoft.com/office/drawing/2014/main" id="{F9E50BE1-9846-464B-8032-3054167021BA}"/>
                    </a:ext>
                  </a:extLst>
                </p:cNvPr>
                <p:cNvPicPr/>
                <p:nvPr/>
              </p:nvPicPr>
              <p:blipFill>
                <a:blip r:embed="rId206"/>
                <a:stretch>
                  <a:fillRect/>
                </a:stretch>
              </p:blipFill>
              <p:spPr>
                <a:xfrm>
                  <a:off x="8627080" y="378667"/>
                  <a:ext cx="17892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45" name="Ink 144">
                  <a:extLst>
                    <a:ext uri="{FF2B5EF4-FFF2-40B4-BE49-F238E27FC236}">
                      <a16:creationId xmlns:a16="http://schemas.microsoft.com/office/drawing/2014/main" id="{E993E448-0DE1-4526-92FA-F795087211A1}"/>
                    </a:ext>
                  </a:extLst>
                </p14:cNvPr>
                <p14:cNvContentPartPr/>
                <p14:nvPr/>
              </p14:nvContentPartPr>
              <p14:xfrm>
                <a:off x="8798080" y="447427"/>
                <a:ext cx="528480" cy="115200"/>
              </p14:xfrm>
            </p:contentPart>
          </mc:Choice>
          <mc:Fallback>
            <p:pic>
              <p:nvPicPr>
                <p:cNvPr id="145" name="Ink 144">
                  <a:extLst>
                    <a:ext uri="{FF2B5EF4-FFF2-40B4-BE49-F238E27FC236}">
                      <a16:creationId xmlns:a16="http://schemas.microsoft.com/office/drawing/2014/main" id="{E993E448-0DE1-4526-92FA-F795087211A1}"/>
                    </a:ext>
                  </a:extLst>
                </p:cNvPr>
                <p:cNvPicPr/>
                <p:nvPr/>
              </p:nvPicPr>
              <p:blipFill>
                <a:blip r:embed="rId208"/>
                <a:stretch>
                  <a:fillRect/>
                </a:stretch>
              </p:blipFill>
              <p:spPr>
                <a:xfrm>
                  <a:off x="8789080" y="438427"/>
                  <a:ext cx="54612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46" name="Ink 145">
                  <a:extLst>
                    <a:ext uri="{FF2B5EF4-FFF2-40B4-BE49-F238E27FC236}">
                      <a16:creationId xmlns:a16="http://schemas.microsoft.com/office/drawing/2014/main" id="{17989A5F-182A-4577-B318-015F8CBCE547}"/>
                    </a:ext>
                  </a:extLst>
                </p14:cNvPr>
                <p14:cNvContentPartPr/>
                <p14:nvPr/>
              </p14:nvContentPartPr>
              <p14:xfrm>
                <a:off x="9559120" y="411787"/>
                <a:ext cx="155160" cy="171360"/>
              </p14:xfrm>
            </p:contentPart>
          </mc:Choice>
          <mc:Fallback>
            <p:pic>
              <p:nvPicPr>
                <p:cNvPr id="146" name="Ink 145">
                  <a:extLst>
                    <a:ext uri="{FF2B5EF4-FFF2-40B4-BE49-F238E27FC236}">
                      <a16:creationId xmlns:a16="http://schemas.microsoft.com/office/drawing/2014/main" id="{17989A5F-182A-4577-B318-015F8CBCE547}"/>
                    </a:ext>
                  </a:extLst>
                </p:cNvPr>
                <p:cNvPicPr/>
                <p:nvPr/>
              </p:nvPicPr>
              <p:blipFill>
                <a:blip r:embed="rId210"/>
                <a:stretch>
                  <a:fillRect/>
                </a:stretch>
              </p:blipFill>
              <p:spPr>
                <a:xfrm>
                  <a:off x="9550120" y="402787"/>
                  <a:ext cx="1728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47" name="Ink 146">
                  <a:extLst>
                    <a:ext uri="{FF2B5EF4-FFF2-40B4-BE49-F238E27FC236}">
                      <a16:creationId xmlns:a16="http://schemas.microsoft.com/office/drawing/2014/main" id="{C6854257-2C75-4091-B00D-3025A66BD540}"/>
                    </a:ext>
                  </a:extLst>
                </p14:cNvPr>
                <p14:cNvContentPartPr/>
                <p14:nvPr/>
              </p14:nvContentPartPr>
              <p14:xfrm>
                <a:off x="9778000" y="477667"/>
                <a:ext cx="189720" cy="69480"/>
              </p14:xfrm>
            </p:contentPart>
          </mc:Choice>
          <mc:Fallback>
            <p:pic>
              <p:nvPicPr>
                <p:cNvPr id="147" name="Ink 146">
                  <a:extLst>
                    <a:ext uri="{FF2B5EF4-FFF2-40B4-BE49-F238E27FC236}">
                      <a16:creationId xmlns:a16="http://schemas.microsoft.com/office/drawing/2014/main" id="{C6854257-2C75-4091-B00D-3025A66BD540}"/>
                    </a:ext>
                  </a:extLst>
                </p:cNvPr>
                <p:cNvPicPr/>
                <p:nvPr/>
              </p:nvPicPr>
              <p:blipFill>
                <a:blip r:embed="rId212"/>
                <a:stretch>
                  <a:fillRect/>
                </a:stretch>
              </p:blipFill>
              <p:spPr>
                <a:xfrm>
                  <a:off x="9769000" y="468667"/>
                  <a:ext cx="20736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48" name="Ink 147">
                  <a:extLst>
                    <a:ext uri="{FF2B5EF4-FFF2-40B4-BE49-F238E27FC236}">
                      <a16:creationId xmlns:a16="http://schemas.microsoft.com/office/drawing/2014/main" id="{46050EAB-9B62-481A-880F-E4EE423CD1A7}"/>
                    </a:ext>
                  </a:extLst>
                </p14:cNvPr>
                <p14:cNvContentPartPr/>
                <p14:nvPr/>
              </p14:nvContentPartPr>
              <p14:xfrm>
                <a:off x="9966640" y="374347"/>
                <a:ext cx="136800" cy="176400"/>
              </p14:xfrm>
            </p:contentPart>
          </mc:Choice>
          <mc:Fallback>
            <p:pic>
              <p:nvPicPr>
                <p:cNvPr id="148" name="Ink 147">
                  <a:extLst>
                    <a:ext uri="{FF2B5EF4-FFF2-40B4-BE49-F238E27FC236}">
                      <a16:creationId xmlns:a16="http://schemas.microsoft.com/office/drawing/2014/main" id="{46050EAB-9B62-481A-880F-E4EE423CD1A7}"/>
                    </a:ext>
                  </a:extLst>
                </p:cNvPr>
                <p:cNvPicPr/>
                <p:nvPr/>
              </p:nvPicPr>
              <p:blipFill>
                <a:blip r:embed="rId214"/>
                <a:stretch>
                  <a:fillRect/>
                </a:stretch>
              </p:blipFill>
              <p:spPr>
                <a:xfrm>
                  <a:off x="9958000" y="365347"/>
                  <a:ext cx="1544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49" name="Ink 148">
                  <a:extLst>
                    <a:ext uri="{FF2B5EF4-FFF2-40B4-BE49-F238E27FC236}">
                      <a16:creationId xmlns:a16="http://schemas.microsoft.com/office/drawing/2014/main" id="{4CE1CA0F-74BB-41A8-8E07-4EF44980CFFC}"/>
                    </a:ext>
                  </a:extLst>
                </p14:cNvPr>
                <p14:cNvContentPartPr/>
                <p14:nvPr/>
              </p14:nvContentPartPr>
              <p14:xfrm>
                <a:off x="10135840" y="447427"/>
                <a:ext cx="118080" cy="132840"/>
              </p14:xfrm>
            </p:contentPart>
          </mc:Choice>
          <mc:Fallback>
            <p:pic>
              <p:nvPicPr>
                <p:cNvPr id="149" name="Ink 148">
                  <a:extLst>
                    <a:ext uri="{FF2B5EF4-FFF2-40B4-BE49-F238E27FC236}">
                      <a16:creationId xmlns:a16="http://schemas.microsoft.com/office/drawing/2014/main" id="{4CE1CA0F-74BB-41A8-8E07-4EF44980CFFC}"/>
                    </a:ext>
                  </a:extLst>
                </p:cNvPr>
                <p:cNvPicPr/>
                <p:nvPr/>
              </p:nvPicPr>
              <p:blipFill>
                <a:blip r:embed="rId216"/>
                <a:stretch>
                  <a:fillRect/>
                </a:stretch>
              </p:blipFill>
              <p:spPr>
                <a:xfrm>
                  <a:off x="10127200" y="438427"/>
                  <a:ext cx="1357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50" name="Ink 149">
                  <a:extLst>
                    <a:ext uri="{FF2B5EF4-FFF2-40B4-BE49-F238E27FC236}">
                      <a16:creationId xmlns:a16="http://schemas.microsoft.com/office/drawing/2014/main" id="{AC384A6B-E589-4885-95F4-E3AF2509123E}"/>
                    </a:ext>
                  </a:extLst>
                </p14:cNvPr>
                <p14:cNvContentPartPr/>
                <p14:nvPr/>
              </p14:nvContentPartPr>
              <p14:xfrm>
                <a:off x="10304320" y="471907"/>
                <a:ext cx="219600" cy="96480"/>
              </p14:xfrm>
            </p:contentPart>
          </mc:Choice>
          <mc:Fallback>
            <p:pic>
              <p:nvPicPr>
                <p:cNvPr id="150" name="Ink 149">
                  <a:extLst>
                    <a:ext uri="{FF2B5EF4-FFF2-40B4-BE49-F238E27FC236}">
                      <a16:creationId xmlns:a16="http://schemas.microsoft.com/office/drawing/2014/main" id="{AC384A6B-E589-4885-95F4-E3AF2509123E}"/>
                    </a:ext>
                  </a:extLst>
                </p:cNvPr>
                <p:cNvPicPr/>
                <p:nvPr/>
              </p:nvPicPr>
              <p:blipFill>
                <a:blip r:embed="rId218"/>
                <a:stretch>
                  <a:fillRect/>
                </a:stretch>
              </p:blipFill>
              <p:spPr>
                <a:xfrm>
                  <a:off x="10295680" y="463267"/>
                  <a:ext cx="23724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51" name="Ink 150">
                  <a:extLst>
                    <a:ext uri="{FF2B5EF4-FFF2-40B4-BE49-F238E27FC236}">
                      <a16:creationId xmlns:a16="http://schemas.microsoft.com/office/drawing/2014/main" id="{C26637CA-DBE9-4240-9DD3-6B9B85E260D4}"/>
                    </a:ext>
                  </a:extLst>
                </p14:cNvPr>
                <p14:cNvContentPartPr/>
                <p14:nvPr/>
              </p14:nvContentPartPr>
              <p14:xfrm>
                <a:off x="10505200" y="371107"/>
                <a:ext cx="55800" cy="180360"/>
              </p14:xfrm>
            </p:contentPart>
          </mc:Choice>
          <mc:Fallback>
            <p:pic>
              <p:nvPicPr>
                <p:cNvPr id="151" name="Ink 150">
                  <a:extLst>
                    <a:ext uri="{FF2B5EF4-FFF2-40B4-BE49-F238E27FC236}">
                      <a16:creationId xmlns:a16="http://schemas.microsoft.com/office/drawing/2014/main" id="{C26637CA-DBE9-4240-9DD3-6B9B85E260D4}"/>
                    </a:ext>
                  </a:extLst>
                </p:cNvPr>
                <p:cNvPicPr/>
                <p:nvPr/>
              </p:nvPicPr>
              <p:blipFill>
                <a:blip r:embed="rId220"/>
                <a:stretch>
                  <a:fillRect/>
                </a:stretch>
              </p:blipFill>
              <p:spPr>
                <a:xfrm>
                  <a:off x="10496200" y="362107"/>
                  <a:ext cx="734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52" name="Ink 151">
                  <a:extLst>
                    <a:ext uri="{FF2B5EF4-FFF2-40B4-BE49-F238E27FC236}">
                      <a16:creationId xmlns:a16="http://schemas.microsoft.com/office/drawing/2014/main" id="{8BEE2ADD-3EBF-4F8D-9206-EB60A0CBD542}"/>
                    </a:ext>
                  </a:extLst>
                </p14:cNvPr>
                <p14:cNvContentPartPr/>
                <p14:nvPr/>
              </p14:nvContentPartPr>
              <p14:xfrm>
                <a:off x="10476760" y="443827"/>
                <a:ext cx="276840" cy="98280"/>
              </p14:xfrm>
            </p:contentPart>
          </mc:Choice>
          <mc:Fallback>
            <p:pic>
              <p:nvPicPr>
                <p:cNvPr id="152" name="Ink 151">
                  <a:extLst>
                    <a:ext uri="{FF2B5EF4-FFF2-40B4-BE49-F238E27FC236}">
                      <a16:creationId xmlns:a16="http://schemas.microsoft.com/office/drawing/2014/main" id="{8BEE2ADD-3EBF-4F8D-9206-EB60A0CBD542}"/>
                    </a:ext>
                  </a:extLst>
                </p:cNvPr>
                <p:cNvPicPr/>
                <p:nvPr/>
              </p:nvPicPr>
              <p:blipFill>
                <a:blip r:embed="rId222"/>
                <a:stretch>
                  <a:fillRect/>
                </a:stretch>
              </p:blipFill>
              <p:spPr>
                <a:xfrm>
                  <a:off x="10468120" y="434827"/>
                  <a:ext cx="2944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53" name="Ink 152">
                  <a:extLst>
                    <a:ext uri="{FF2B5EF4-FFF2-40B4-BE49-F238E27FC236}">
                      <a16:creationId xmlns:a16="http://schemas.microsoft.com/office/drawing/2014/main" id="{B1901166-AF6F-4E8E-89A8-7E80F27E3EA7}"/>
                    </a:ext>
                  </a:extLst>
                </p14:cNvPr>
                <p14:cNvContentPartPr/>
                <p14:nvPr/>
              </p14:nvContentPartPr>
              <p14:xfrm>
                <a:off x="10977160" y="342307"/>
                <a:ext cx="142200" cy="319320"/>
              </p14:xfrm>
            </p:contentPart>
          </mc:Choice>
          <mc:Fallback>
            <p:pic>
              <p:nvPicPr>
                <p:cNvPr id="153" name="Ink 152">
                  <a:extLst>
                    <a:ext uri="{FF2B5EF4-FFF2-40B4-BE49-F238E27FC236}">
                      <a16:creationId xmlns:a16="http://schemas.microsoft.com/office/drawing/2014/main" id="{B1901166-AF6F-4E8E-89A8-7E80F27E3EA7}"/>
                    </a:ext>
                  </a:extLst>
                </p:cNvPr>
                <p:cNvPicPr/>
                <p:nvPr/>
              </p:nvPicPr>
              <p:blipFill>
                <a:blip r:embed="rId224"/>
                <a:stretch>
                  <a:fillRect/>
                </a:stretch>
              </p:blipFill>
              <p:spPr>
                <a:xfrm>
                  <a:off x="10968160" y="333667"/>
                  <a:ext cx="15984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54" name="Ink 153">
                  <a:extLst>
                    <a:ext uri="{FF2B5EF4-FFF2-40B4-BE49-F238E27FC236}">
                      <a16:creationId xmlns:a16="http://schemas.microsoft.com/office/drawing/2014/main" id="{5FFE7AA6-AF63-4465-971D-086B22C98F68}"/>
                    </a:ext>
                  </a:extLst>
                </p14:cNvPr>
                <p14:cNvContentPartPr/>
                <p14:nvPr/>
              </p14:nvContentPartPr>
              <p14:xfrm>
                <a:off x="10981480" y="445267"/>
                <a:ext cx="762480" cy="110520"/>
              </p14:xfrm>
            </p:contentPart>
          </mc:Choice>
          <mc:Fallback>
            <p:pic>
              <p:nvPicPr>
                <p:cNvPr id="154" name="Ink 153">
                  <a:extLst>
                    <a:ext uri="{FF2B5EF4-FFF2-40B4-BE49-F238E27FC236}">
                      <a16:creationId xmlns:a16="http://schemas.microsoft.com/office/drawing/2014/main" id="{5FFE7AA6-AF63-4465-971D-086B22C98F68}"/>
                    </a:ext>
                  </a:extLst>
                </p:cNvPr>
                <p:cNvPicPr/>
                <p:nvPr/>
              </p:nvPicPr>
              <p:blipFill>
                <a:blip r:embed="rId226"/>
                <a:stretch>
                  <a:fillRect/>
                </a:stretch>
              </p:blipFill>
              <p:spPr>
                <a:xfrm>
                  <a:off x="10972480" y="436627"/>
                  <a:ext cx="7801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65" name="Ink 164">
                  <a:extLst>
                    <a:ext uri="{FF2B5EF4-FFF2-40B4-BE49-F238E27FC236}">
                      <a16:creationId xmlns:a16="http://schemas.microsoft.com/office/drawing/2014/main" id="{B73C0887-B969-4E94-95C4-7A2FEEC63016}"/>
                    </a:ext>
                  </a:extLst>
                </p14:cNvPr>
                <p14:cNvContentPartPr/>
                <p14:nvPr/>
              </p14:nvContentPartPr>
              <p14:xfrm>
                <a:off x="10713280" y="595747"/>
                <a:ext cx="128520" cy="113760"/>
              </p14:xfrm>
            </p:contentPart>
          </mc:Choice>
          <mc:Fallback>
            <p:pic>
              <p:nvPicPr>
                <p:cNvPr id="165" name="Ink 164">
                  <a:extLst>
                    <a:ext uri="{FF2B5EF4-FFF2-40B4-BE49-F238E27FC236}">
                      <a16:creationId xmlns:a16="http://schemas.microsoft.com/office/drawing/2014/main" id="{B73C0887-B969-4E94-95C4-7A2FEEC63016}"/>
                    </a:ext>
                  </a:extLst>
                </p:cNvPr>
                <p:cNvPicPr/>
                <p:nvPr/>
              </p:nvPicPr>
              <p:blipFill>
                <a:blip r:embed="rId228"/>
                <a:stretch>
                  <a:fillRect/>
                </a:stretch>
              </p:blipFill>
              <p:spPr>
                <a:xfrm>
                  <a:off x="10704640" y="586747"/>
                  <a:ext cx="14616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67" name="Ink 166">
                  <a:extLst>
                    <a:ext uri="{FF2B5EF4-FFF2-40B4-BE49-F238E27FC236}">
                      <a16:creationId xmlns:a16="http://schemas.microsoft.com/office/drawing/2014/main" id="{EAB9FD6C-0690-4D7B-94F1-C31D4DC245F3}"/>
                    </a:ext>
                  </a:extLst>
                </p14:cNvPr>
                <p14:cNvContentPartPr/>
                <p14:nvPr/>
              </p14:nvContentPartPr>
              <p14:xfrm>
                <a:off x="9163480" y="73027"/>
                <a:ext cx="125640" cy="234360"/>
              </p14:xfrm>
            </p:contentPart>
          </mc:Choice>
          <mc:Fallback>
            <p:pic>
              <p:nvPicPr>
                <p:cNvPr id="167" name="Ink 166">
                  <a:extLst>
                    <a:ext uri="{FF2B5EF4-FFF2-40B4-BE49-F238E27FC236}">
                      <a16:creationId xmlns:a16="http://schemas.microsoft.com/office/drawing/2014/main" id="{EAB9FD6C-0690-4D7B-94F1-C31D4DC245F3}"/>
                    </a:ext>
                  </a:extLst>
                </p:cNvPr>
                <p:cNvPicPr/>
                <p:nvPr/>
              </p:nvPicPr>
              <p:blipFill>
                <a:blip r:embed="rId230"/>
                <a:stretch>
                  <a:fillRect/>
                </a:stretch>
              </p:blipFill>
              <p:spPr>
                <a:xfrm>
                  <a:off x="9154480" y="64027"/>
                  <a:ext cx="14328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68" name="Ink 167">
                  <a:extLst>
                    <a:ext uri="{FF2B5EF4-FFF2-40B4-BE49-F238E27FC236}">
                      <a16:creationId xmlns:a16="http://schemas.microsoft.com/office/drawing/2014/main" id="{1C3E9B66-D426-42B8-8881-754C6F7C9CFA}"/>
                    </a:ext>
                  </a:extLst>
                </p14:cNvPr>
                <p14:cNvContentPartPr/>
                <p14:nvPr/>
              </p14:nvContentPartPr>
              <p14:xfrm>
                <a:off x="9272560" y="185707"/>
                <a:ext cx="128520" cy="10440"/>
              </p14:xfrm>
            </p:contentPart>
          </mc:Choice>
          <mc:Fallback>
            <p:pic>
              <p:nvPicPr>
                <p:cNvPr id="168" name="Ink 167">
                  <a:extLst>
                    <a:ext uri="{FF2B5EF4-FFF2-40B4-BE49-F238E27FC236}">
                      <a16:creationId xmlns:a16="http://schemas.microsoft.com/office/drawing/2014/main" id="{1C3E9B66-D426-42B8-8881-754C6F7C9CFA}"/>
                    </a:ext>
                  </a:extLst>
                </p:cNvPr>
                <p:cNvPicPr/>
                <p:nvPr/>
              </p:nvPicPr>
              <p:blipFill>
                <a:blip r:embed="rId232"/>
                <a:stretch>
                  <a:fillRect/>
                </a:stretch>
              </p:blipFill>
              <p:spPr>
                <a:xfrm>
                  <a:off x="9263560" y="176707"/>
                  <a:ext cx="1461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70" name="Ink 169">
                  <a:extLst>
                    <a:ext uri="{FF2B5EF4-FFF2-40B4-BE49-F238E27FC236}">
                      <a16:creationId xmlns:a16="http://schemas.microsoft.com/office/drawing/2014/main" id="{F84C4705-02CC-4630-88A4-585D94506989}"/>
                    </a:ext>
                  </a:extLst>
                </p14:cNvPr>
                <p14:cNvContentPartPr/>
                <p14:nvPr/>
              </p14:nvContentPartPr>
              <p14:xfrm>
                <a:off x="9461920" y="102907"/>
                <a:ext cx="94320" cy="129240"/>
              </p14:xfrm>
            </p:contentPart>
          </mc:Choice>
          <mc:Fallback>
            <p:pic>
              <p:nvPicPr>
                <p:cNvPr id="170" name="Ink 169">
                  <a:extLst>
                    <a:ext uri="{FF2B5EF4-FFF2-40B4-BE49-F238E27FC236}">
                      <a16:creationId xmlns:a16="http://schemas.microsoft.com/office/drawing/2014/main" id="{F84C4705-02CC-4630-88A4-585D94506989}"/>
                    </a:ext>
                  </a:extLst>
                </p:cNvPr>
                <p:cNvPicPr/>
                <p:nvPr/>
              </p:nvPicPr>
              <p:blipFill>
                <a:blip r:embed="rId234"/>
                <a:stretch>
                  <a:fillRect/>
                </a:stretch>
              </p:blipFill>
              <p:spPr>
                <a:xfrm>
                  <a:off x="9452920" y="94267"/>
                  <a:ext cx="1119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71" name="Ink 170">
                  <a:extLst>
                    <a:ext uri="{FF2B5EF4-FFF2-40B4-BE49-F238E27FC236}">
                      <a16:creationId xmlns:a16="http://schemas.microsoft.com/office/drawing/2014/main" id="{13393B19-71A9-4D00-B0CB-4E555F05D8E1}"/>
                    </a:ext>
                  </a:extLst>
                </p14:cNvPr>
                <p14:cNvContentPartPr/>
                <p14:nvPr/>
              </p14:nvContentPartPr>
              <p14:xfrm>
                <a:off x="9578200" y="154387"/>
                <a:ext cx="79200" cy="61200"/>
              </p14:xfrm>
            </p:contentPart>
          </mc:Choice>
          <mc:Fallback>
            <p:pic>
              <p:nvPicPr>
                <p:cNvPr id="171" name="Ink 170">
                  <a:extLst>
                    <a:ext uri="{FF2B5EF4-FFF2-40B4-BE49-F238E27FC236}">
                      <a16:creationId xmlns:a16="http://schemas.microsoft.com/office/drawing/2014/main" id="{13393B19-71A9-4D00-B0CB-4E555F05D8E1}"/>
                    </a:ext>
                  </a:extLst>
                </p:cNvPr>
                <p:cNvPicPr/>
                <p:nvPr/>
              </p:nvPicPr>
              <p:blipFill>
                <a:blip r:embed="rId236"/>
                <a:stretch>
                  <a:fillRect/>
                </a:stretch>
              </p:blipFill>
              <p:spPr>
                <a:xfrm>
                  <a:off x="9569200" y="145387"/>
                  <a:ext cx="9684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72" name="Ink 171">
                  <a:extLst>
                    <a:ext uri="{FF2B5EF4-FFF2-40B4-BE49-F238E27FC236}">
                      <a16:creationId xmlns:a16="http://schemas.microsoft.com/office/drawing/2014/main" id="{D3694599-5408-48D2-90FD-43D3E2ECF46F}"/>
                    </a:ext>
                  </a:extLst>
                </p14:cNvPr>
                <p14:cNvContentPartPr/>
                <p14:nvPr/>
              </p14:nvContentPartPr>
              <p14:xfrm>
                <a:off x="9695920" y="132067"/>
                <a:ext cx="417960" cy="104040"/>
              </p14:xfrm>
            </p:contentPart>
          </mc:Choice>
          <mc:Fallback>
            <p:pic>
              <p:nvPicPr>
                <p:cNvPr id="172" name="Ink 171">
                  <a:extLst>
                    <a:ext uri="{FF2B5EF4-FFF2-40B4-BE49-F238E27FC236}">
                      <a16:creationId xmlns:a16="http://schemas.microsoft.com/office/drawing/2014/main" id="{D3694599-5408-48D2-90FD-43D3E2ECF46F}"/>
                    </a:ext>
                  </a:extLst>
                </p:cNvPr>
                <p:cNvPicPr/>
                <p:nvPr/>
              </p:nvPicPr>
              <p:blipFill>
                <a:blip r:embed="rId238"/>
                <a:stretch>
                  <a:fillRect/>
                </a:stretch>
              </p:blipFill>
              <p:spPr>
                <a:xfrm>
                  <a:off x="9687280" y="123067"/>
                  <a:ext cx="4356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74" name="Ink 173">
                  <a:extLst>
                    <a:ext uri="{FF2B5EF4-FFF2-40B4-BE49-F238E27FC236}">
                      <a16:creationId xmlns:a16="http://schemas.microsoft.com/office/drawing/2014/main" id="{8CAB625B-3012-40BC-BB32-7426EDFD269A}"/>
                    </a:ext>
                  </a:extLst>
                </p14:cNvPr>
                <p14:cNvContentPartPr/>
                <p14:nvPr/>
              </p14:nvContentPartPr>
              <p14:xfrm>
                <a:off x="10176160" y="120907"/>
                <a:ext cx="367200" cy="97920"/>
              </p14:xfrm>
            </p:contentPart>
          </mc:Choice>
          <mc:Fallback>
            <p:pic>
              <p:nvPicPr>
                <p:cNvPr id="174" name="Ink 173">
                  <a:extLst>
                    <a:ext uri="{FF2B5EF4-FFF2-40B4-BE49-F238E27FC236}">
                      <a16:creationId xmlns:a16="http://schemas.microsoft.com/office/drawing/2014/main" id="{8CAB625B-3012-40BC-BB32-7426EDFD269A}"/>
                    </a:ext>
                  </a:extLst>
                </p:cNvPr>
                <p:cNvPicPr/>
                <p:nvPr/>
              </p:nvPicPr>
              <p:blipFill>
                <a:blip r:embed="rId240"/>
                <a:stretch>
                  <a:fillRect/>
                </a:stretch>
              </p:blipFill>
              <p:spPr>
                <a:xfrm>
                  <a:off x="10167520" y="112267"/>
                  <a:ext cx="38484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75" name="Ink 174">
                  <a:extLst>
                    <a:ext uri="{FF2B5EF4-FFF2-40B4-BE49-F238E27FC236}">
                      <a16:creationId xmlns:a16="http://schemas.microsoft.com/office/drawing/2014/main" id="{E6DC0CC9-D04D-4C29-919A-8881FA1F01A0}"/>
                    </a:ext>
                  </a:extLst>
                </p14:cNvPr>
                <p14:cNvContentPartPr/>
                <p14:nvPr/>
              </p14:nvContentPartPr>
              <p14:xfrm>
                <a:off x="10575760" y="88867"/>
                <a:ext cx="275400" cy="116640"/>
              </p14:xfrm>
            </p:contentPart>
          </mc:Choice>
          <mc:Fallback>
            <p:pic>
              <p:nvPicPr>
                <p:cNvPr id="175" name="Ink 174">
                  <a:extLst>
                    <a:ext uri="{FF2B5EF4-FFF2-40B4-BE49-F238E27FC236}">
                      <a16:creationId xmlns:a16="http://schemas.microsoft.com/office/drawing/2014/main" id="{E6DC0CC9-D04D-4C29-919A-8881FA1F01A0}"/>
                    </a:ext>
                  </a:extLst>
                </p:cNvPr>
                <p:cNvPicPr/>
                <p:nvPr/>
              </p:nvPicPr>
              <p:blipFill>
                <a:blip r:embed="rId242"/>
                <a:stretch>
                  <a:fillRect/>
                </a:stretch>
              </p:blipFill>
              <p:spPr>
                <a:xfrm>
                  <a:off x="10567120" y="79867"/>
                  <a:ext cx="29304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77" name="Ink 176">
                  <a:extLst>
                    <a:ext uri="{FF2B5EF4-FFF2-40B4-BE49-F238E27FC236}">
                      <a16:creationId xmlns:a16="http://schemas.microsoft.com/office/drawing/2014/main" id="{F4DE1BAD-2FDD-43C9-8654-79A86A35FF72}"/>
                    </a:ext>
                  </a:extLst>
                </p14:cNvPr>
                <p14:cNvContentPartPr/>
                <p14:nvPr/>
              </p14:nvContentPartPr>
              <p14:xfrm>
                <a:off x="10962040" y="131347"/>
                <a:ext cx="216720" cy="72360"/>
              </p14:xfrm>
            </p:contentPart>
          </mc:Choice>
          <mc:Fallback>
            <p:pic>
              <p:nvPicPr>
                <p:cNvPr id="177" name="Ink 176">
                  <a:extLst>
                    <a:ext uri="{FF2B5EF4-FFF2-40B4-BE49-F238E27FC236}">
                      <a16:creationId xmlns:a16="http://schemas.microsoft.com/office/drawing/2014/main" id="{F4DE1BAD-2FDD-43C9-8654-79A86A35FF72}"/>
                    </a:ext>
                  </a:extLst>
                </p:cNvPr>
                <p:cNvPicPr/>
                <p:nvPr/>
              </p:nvPicPr>
              <p:blipFill>
                <a:blip r:embed="rId244"/>
                <a:stretch>
                  <a:fillRect/>
                </a:stretch>
              </p:blipFill>
              <p:spPr>
                <a:xfrm>
                  <a:off x="10953400" y="122347"/>
                  <a:ext cx="23436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78" name="Ink 177">
                  <a:extLst>
                    <a:ext uri="{FF2B5EF4-FFF2-40B4-BE49-F238E27FC236}">
                      <a16:creationId xmlns:a16="http://schemas.microsoft.com/office/drawing/2014/main" id="{12697B79-A697-48DA-B77E-498CE7F64A4B}"/>
                    </a:ext>
                  </a:extLst>
                </p14:cNvPr>
                <p14:cNvContentPartPr/>
                <p14:nvPr/>
              </p14:nvContentPartPr>
              <p14:xfrm>
                <a:off x="11315560" y="76267"/>
                <a:ext cx="149400" cy="179280"/>
              </p14:xfrm>
            </p:contentPart>
          </mc:Choice>
          <mc:Fallback>
            <p:pic>
              <p:nvPicPr>
                <p:cNvPr id="178" name="Ink 177">
                  <a:extLst>
                    <a:ext uri="{FF2B5EF4-FFF2-40B4-BE49-F238E27FC236}">
                      <a16:creationId xmlns:a16="http://schemas.microsoft.com/office/drawing/2014/main" id="{12697B79-A697-48DA-B77E-498CE7F64A4B}"/>
                    </a:ext>
                  </a:extLst>
                </p:cNvPr>
                <p:cNvPicPr/>
                <p:nvPr/>
              </p:nvPicPr>
              <p:blipFill>
                <a:blip r:embed="rId246"/>
                <a:stretch>
                  <a:fillRect/>
                </a:stretch>
              </p:blipFill>
              <p:spPr>
                <a:xfrm>
                  <a:off x="11306560" y="67627"/>
                  <a:ext cx="1670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79" name="Ink 178">
                  <a:extLst>
                    <a:ext uri="{FF2B5EF4-FFF2-40B4-BE49-F238E27FC236}">
                      <a16:creationId xmlns:a16="http://schemas.microsoft.com/office/drawing/2014/main" id="{6CD22C02-D266-4D60-B845-6820B1434BF7}"/>
                    </a:ext>
                  </a:extLst>
                </p14:cNvPr>
                <p14:cNvContentPartPr/>
                <p14:nvPr/>
              </p14:nvContentPartPr>
              <p14:xfrm>
                <a:off x="11413840" y="168787"/>
                <a:ext cx="147960" cy="12600"/>
              </p14:xfrm>
            </p:contentPart>
          </mc:Choice>
          <mc:Fallback>
            <p:pic>
              <p:nvPicPr>
                <p:cNvPr id="179" name="Ink 178">
                  <a:extLst>
                    <a:ext uri="{FF2B5EF4-FFF2-40B4-BE49-F238E27FC236}">
                      <a16:creationId xmlns:a16="http://schemas.microsoft.com/office/drawing/2014/main" id="{6CD22C02-D266-4D60-B845-6820B1434BF7}"/>
                    </a:ext>
                  </a:extLst>
                </p:cNvPr>
                <p:cNvPicPr/>
                <p:nvPr/>
              </p:nvPicPr>
              <p:blipFill>
                <a:blip r:embed="rId248"/>
                <a:stretch>
                  <a:fillRect/>
                </a:stretch>
              </p:blipFill>
              <p:spPr>
                <a:xfrm>
                  <a:off x="11405200" y="160147"/>
                  <a:ext cx="1656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80" name="Ink 179">
                  <a:extLst>
                    <a:ext uri="{FF2B5EF4-FFF2-40B4-BE49-F238E27FC236}">
                      <a16:creationId xmlns:a16="http://schemas.microsoft.com/office/drawing/2014/main" id="{19E9DBD0-76F0-4A9D-BC40-D7E9788DC01B}"/>
                    </a:ext>
                  </a:extLst>
                </p14:cNvPr>
                <p14:cNvContentPartPr/>
                <p14:nvPr/>
              </p14:nvContentPartPr>
              <p14:xfrm>
                <a:off x="11655400" y="125947"/>
                <a:ext cx="440280" cy="107640"/>
              </p14:xfrm>
            </p:contentPart>
          </mc:Choice>
          <mc:Fallback>
            <p:pic>
              <p:nvPicPr>
                <p:cNvPr id="180" name="Ink 179">
                  <a:extLst>
                    <a:ext uri="{FF2B5EF4-FFF2-40B4-BE49-F238E27FC236}">
                      <a16:creationId xmlns:a16="http://schemas.microsoft.com/office/drawing/2014/main" id="{19E9DBD0-76F0-4A9D-BC40-D7E9788DC01B}"/>
                    </a:ext>
                  </a:extLst>
                </p:cNvPr>
                <p:cNvPicPr/>
                <p:nvPr/>
              </p:nvPicPr>
              <p:blipFill>
                <a:blip r:embed="rId250"/>
                <a:stretch>
                  <a:fillRect/>
                </a:stretch>
              </p:blipFill>
              <p:spPr>
                <a:xfrm>
                  <a:off x="11646760" y="116947"/>
                  <a:ext cx="457920" cy="125280"/>
                </a:xfrm>
                <a:prstGeom prst="rect">
                  <a:avLst/>
                </a:prstGeom>
              </p:spPr>
            </p:pic>
          </mc:Fallback>
        </mc:AlternateContent>
      </p:grpSp>
      <p:grpSp>
        <p:nvGrpSpPr>
          <p:cNvPr id="203" name="Group 202">
            <a:extLst>
              <a:ext uri="{FF2B5EF4-FFF2-40B4-BE49-F238E27FC236}">
                <a16:creationId xmlns:a16="http://schemas.microsoft.com/office/drawing/2014/main" id="{C8DBDC36-B611-4CA3-984A-058EC454EA2E}"/>
              </a:ext>
            </a:extLst>
          </p:cNvPr>
          <p:cNvGrpSpPr/>
          <p:nvPr/>
        </p:nvGrpSpPr>
        <p:grpSpPr>
          <a:xfrm>
            <a:off x="6959560" y="841627"/>
            <a:ext cx="848880" cy="220320"/>
            <a:chOff x="6959560" y="841627"/>
            <a:chExt cx="848880" cy="220320"/>
          </a:xfrm>
        </p:grpSpPr>
        <mc:AlternateContent xmlns:mc="http://schemas.openxmlformats.org/markup-compatibility/2006">
          <mc:Choice xmlns:p14="http://schemas.microsoft.com/office/powerpoint/2010/main" Requires="p14">
            <p:contentPart p14:bwMode="auto" r:id="rId251">
              <p14:nvContentPartPr>
                <p14:cNvPr id="187" name="Ink 186">
                  <a:extLst>
                    <a:ext uri="{FF2B5EF4-FFF2-40B4-BE49-F238E27FC236}">
                      <a16:creationId xmlns:a16="http://schemas.microsoft.com/office/drawing/2014/main" id="{F04931E4-2F98-41D9-8D33-957248EAFC41}"/>
                    </a:ext>
                  </a:extLst>
                </p14:cNvPr>
                <p14:cNvContentPartPr/>
                <p14:nvPr/>
              </p14:nvContentPartPr>
              <p14:xfrm>
                <a:off x="6959560" y="946027"/>
                <a:ext cx="364320" cy="115920"/>
              </p14:xfrm>
            </p:contentPart>
          </mc:Choice>
          <mc:Fallback>
            <p:pic>
              <p:nvPicPr>
                <p:cNvPr id="187" name="Ink 186">
                  <a:extLst>
                    <a:ext uri="{FF2B5EF4-FFF2-40B4-BE49-F238E27FC236}">
                      <a16:creationId xmlns:a16="http://schemas.microsoft.com/office/drawing/2014/main" id="{F04931E4-2F98-41D9-8D33-957248EAFC41}"/>
                    </a:ext>
                  </a:extLst>
                </p:cNvPr>
                <p:cNvPicPr/>
                <p:nvPr/>
              </p:nvPicPr>
              <p:blipFill>
                <a:blip r:embed="rId252"/>
                <a:stretch>
                  <a:fillRect/>
                </a:stretch>
              </p:blipFill>
              <p:spPr>
                <a:xfrm>
                  <a:off x="6950560" y="937387"/>
                  <a:ext cx="3819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88" name="Ink 187">
                  <a:extLst>
                    <a:ext uri="{FF2B5EF4-FFF2-40B4-BE49-F238E27FC236}">
                      <a16:creationId xmlns:a16="http://schemas.microsoft.com/office/drawing/2014/main" id="{197869D1-2651-4221-AEB6-E38A0631C094}"/>
                    </a:ext>
                  </a:extLst>
                </p14:cNvPr>
                <p14:cNvContentPartPr/>
                <p14:nvPr/>
              </p14:nvContentPartPr>
              <p14:xfrm>
                <a:off x="7263760" y="870787"/>
                <a:ext cx="33120" cy="14400"/>
              </p14:xfrm>
            </p:contentPart>
          </mc:Choice>
          <mc:Fallback>
            <p:pic>
              <p:nvPicPr>
                <p:cNvPr id="188" name="Ink 187">
                  <a:extLst>
                    <a:ext uri="{FF2B5EF4-FFF2-40B4-BE49-F238E27FC236}">
                      <a16:creationId xmlns:a16="http://schemas.microsoft.com/office/drawing/2014/main" id="{197869D1-2651-4221-AEB6-E38A0631C094}"/>
                    </a:ext>
                  </a:extLst>
                </p:cNvPr>
                <p:cNvPicPr/>
                <p:nvPr/>
              </p:nvPicPr>
              <p:blipFill>
                <a:blip r:embed="rId254"/>
                <a:stretch>
                  <a:fillRect/>
                </a:stretch>
              </p:blipFill>
              <p:spPr>
                <a:xfrm>
                  <a:off x="7254760" y="861787"/>
                  <a:ext cx="507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89" name="Ink 188">
                  <a:extLst>
                    <a:ext uri="{FF2B5EF4-FFF2-40B4-BE49-F238E27FC236}">
                      <a16:creationId xmlns:a16="http://schemas.microsoft.com/office/drawing/2014/main" id="{0DA80D78-4056-4DB7-B69C-D19B29C43187}"/>
                    </a:ext>
                  </a:extLst>
                </p14:cNvPr>
                <p14:cNvContentPartPr/>
                <p14:nvPr/>
              </p14:nvContentPartPr>
              <p14:xfrm>
                <a:off x="7451680" y="841627"/>
                <a:ext cx="6120" cy="178920"/>
              </p14:xfrm>
            </p:contentPart>
          </mc:Choice>
          <mc:Fallback>
            <p:pic>
              <p:nvPicPr>
                <p:cNvPr id="189" name="Ink 188">
                  <a:extLst>
                    <a:ext uri="{FF2B5EF4-FFF2-40B4-BE49-F238E27FC236}">
                      <a16:creationId xmlns:a16="http://schemas.microsoft.com/office/drawing/2014/main" id="{0DA80D78-4056-4DB7-B69C-D19B29C43187}"/>
                    </a:ext>
                  </a:extLst>
                </p:cNvPr>
                <p:cNvPicPr/>
                <p:nvPr/>
              </p:nvPicPr>
              <p:blipFill>
                <a:blip r:embed="rId256"/>
                <a:stretch>
                  <a:fillRect/>
                </a:stretch>
              </p:blipFill>
              <p:spPr>
                <a:xfrm>
                  <a:off x="7443040" y="832627"/>
                  <a:ext cx="237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90" name="Ink 189">
                  <a:extLst>
                    <a:ext uri="{FF2B5EF4-FFF2-40B4-BE49-F238E27FC236}">
                      <a16:creationId xmlns:a16="http://schemas.microsoft.com/office/drawing/2014/main" id="{9E1D701A-D6F7-4B9F-8524-CE0F1A4929FF}"/>
                    </a:ext>
                  </a:extLst>
                </p14:cNvPr>
                <p14:cNvContentPartPr/>
                <p14:nvPr/>
              </p14:nvContentPartPr>
              <p14:xfrm>
                <a:off x="7372840" y="873307"/>
                <a:ext cx="435600" cy="144000"/>
              </p14:xfrm>
            </p:contentPart>
          </mc:Choice>
          <mc:Fallback>
            <p:pic>
              <p:nvPicPr>
                <p:cNvPr id="190" name="Ink 189">
                  <a:extLst>
                    <a:ext uri="{FF2B5EF4-FFF2-40B4-BE49-F238E27FC236}">
                      <a16:creationId xmlns:a16="http://schemas.microsoft.com/office/drawing/2014/main" id="{9E1D701A-D6F7-4B9F-8524-CE0F1A4929FF}"/>
                    </a:ext>
                  </a:extLst>
                </p:cNvPr>
                <p:cNvPicPr/>
                <p:nvPr/>
              </p:nvPicPr>
              <p:blipFill>
                <a:blip r:embed="rId258"/>
                <a:stretch>
                  <a:fillRect/>
                </a:stretch>
              </p:blipFill>
              <p:spPr>
                <a:xfrm>
                  <a:off x="7364200" y="864667"/>
                  <a:ext cx="453240" cy="161640"/>
                </a:xfrm>
                <a:prstGeom prst="rect">
                  <a:avLst/>
                </a:prstGeom>
              </p:spPr>
            </p:pic>
          </mc:Fallback>
        </mc:AlternateContent>
      </p:grpSp>
      <p:grpSp>
        <p:nvGrpSpPr>
          <p:cNvPr id="202" name="Group 201">
            <a:extLst>
              <a:ext uri="{FF2B5EF4-FFF2-40B4-BE49-F238E27FC236}">
                <a16:creationId xmlns:a16="http://schemas.microsoft.com/office/drawing/2014/main" id="{B8AD153F-C0A1-4CAC-A1C8-D4FD13B7E42E}"/>
              </a:ext>
            </a:extLst>
          </p:cNvPr>
          <p:cNvGrpSpPr/>
          <p:nvPr/>
        </p:nvGrpSpPr>
        <p:grpSpPr>
          <a:xfrm>
            <a:off x="8101840" y="799507"/>
            <a:ext cx="2383560" cy="338040"/>
            <a:chOff x="8101840" y="799507"/>
            <a:chExt cx="2383560" cy="338040"/>
          </a:xfrm>
        </p:grpSpPr>
        <mc:AlternateContent xmlns:mc="http://schemas.openxmlformats.org/markup-compatibility/2006">
          <mc:Choice xmlns:p14="http://schemas.microsoft.com/office/powerpoint/2010/main" Requires="p14">
            <p:contentPart p14:bwMode="auto" r:id="rId259">
              <p14:nvContentPartPr>
                <p14:cNvPr id="191" name="Ink 190">
                  <a:extLst>
                    <a:ext uri="{FF2B5EF4-FFF2-40B4-BE49-F238E27FC236}">
                      <a16:creationId xmlns:a16="http://schemas.microsoft.com/office/drawing/2014/main" id="{08E2CC89-16EF-41FA-B368-1379533538EA}"/>
                    </a:ext>
                  </a:extLst>
                </p14:cNvPr>
                <p14:cNvContentPartPr/>
                <p14:nvPr/>
              </p14:nvContentPartPr>
              <p14:xfrm>
                <a:off x="8101840" y="888067"/>
                <a:ext cx="253800" cy="135000"/>
              </p14:xfrm>
            </p:contentPart>
          </mc:Choice>
          <mc:Fallback>
            <p:pic>
              <p:nvPicPr>
                <p:cNvPr id="191" name="Ink 190">
                  <a:extLst>
                    <a:ext uri="{FF2B5EF4-FFF2-40B4-BE49-F238E27FC236}">
                      <a16:creationId xmlns:a16="http://schemas.microsoft.com/office/drawing/2014/main" id="{08E2CC89-16EF-41FA-B368-1379533538EA}"/>
                    </a:ext>
                  </a:extLst>
                </p:cNvPr>
                <p:cNvPicPr/>
                <p:nvPr/>
              </p:nvPicPr>
              <p:blipFill>
                <a:blip r:embed="rId260"/>
                <a:stretch>
                  <a:fillRect/>
                </a:stretch>
              </p:blipFill>
              <p:spPr>
                <a:xfrm>
                  <a:off x="8092840" y="879067"/>
                  <a:ext cx="2714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92" name="Ink 191">
                  <a:extLst>
                    <a:ext uri="{FF2B5EF4-FFF2-40B4-BE49-F238E27FC236}">
                      <a16:creationId xmlns:a16="http://schemas.microsoft.com/office/drawing/2014/main" id="{712EC362-84BF-4918-8C54-7B8427B210DE}"/>
                    </a:ext>
                  </a:extLst>
                </p14:cNvPr>
                <p14:cNvContentPartPr/>
                <p14:nvPr/>
              </p14:nvContentPartPr>
              <p14:xfrm>
                <a:off x="8333680" y="946027"/>
                <a:ext cx="226080" cy="72720"/>
              </p14:xfrm>
            </p:contentPart>
          </mc:Choice>
          <mc:Fallback>
            <p:pic>
              <p:nvPicPr>
                <p:cNvPr id="192" name="Ink 191">
                  <a:extLst>
                    <a:ext uri="{FF2B5EF4-FFF2-40B4-BE49-F238E27FC236}">
                      <a16:creationId xmlns:a16="http://schemas.microsoft.com/office/drawing/2014/main" id="{712EC362-84BF-4918-8C54-7B8427B210DE}"/>
                    </a:ext>
                  </a:extLst>
                </p:cNvPr>
                <p:cNvPicPr/>
                <p:nvPr/>
              </p:nvPicPr>
              <p:blipFill>
                <a:blip r:embed="rId262"/>
                <a:stretch>
                  <a:fillRect/>
                </a:stretch>
              </p:blipFill>
              <p:spPr>
                <a:xfrm>
                  <a:off x="8325040" y="937387"/>
                  <a:ext cx="2437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93" name="Ink 192">
                  <a:extLst>
                    <a:ext uri="{FF2B5EF4-FFF2-40B4-BE49-F238E27FC236}">
                      <a16:creationId xmlns:a16="http://schemas.microsoft.com/office/drawing/2014/main" id="{F11CB4B2-5A9C-46B5-8816-F53B830DD1F4}"/>
                    </a:ext>
                  </a:extLst>
                </p14:cNvPr>
                <p14:cNvContentPartPr/>
                <p14:nvPr/>
              </p14:nvContentPartPr>
              <p14:xfrm>
                <a:off x="8570920" y="843067"/>
                <a:ext cx="81720" cy="294480"/>
              </p14:xfrm>
            </p:contentPart>
          </mc:Choice>
          <mc:Fallback>
            <p:pic>
              <p:nvPicPr>
                <p:cNvPr id="193" name="Ink 192">
                  <a:extLst>
                    <a:ext uri="{FF2B5EF4-FFF2-40B4-BE49-F238E27FC236}">
                      <a16:creationId xmlns:a16="http://schemas.microsoft.com/office/drawing/2014/main" id="{F11CB4B2-5A9C-46B5-8816-F53B830DD1F4}"/>
                    </a:ext>
                  </a:extLst>
                </p:cNvPr>
                <p:cNvPicPr/>
                <p:nvPr/>
              </p:nvPicPr>
              <p:blipFill>
                <a:blip r:embed="rId264"/>
                <a:stretch>
                  <a:fillRect/>
                </a:stretch>
              </p:blipFill>
              <p:spPr>
                <a:xfrm>
                  <a:off x="8561920" y="834427"/>
                  <a:ext cx="9936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94" name="Ink 193">
                  <a:extLst>
                    <a:ext uri="{FF2B5EF4-FFF2-40B4-BE49-F238E27FC236}">
                      <a16:creationId xmlns:a16="http://schemas.microsoft.com/office/drawing/2014/main" id="{2B6E1817-0ED9-4B09-856B-58F597A26BBD}"/>
                    </a:ext>
                  </a:extLst>
                </p14:cNvPr>
                <p14:cNvContentPartPr/>
                <p14:nvPr/>
              </p14:nvContentPartPr>
              <p14:xfrm>
                <a:off x="8713120" y="863947"/>
                <a:ext cx="315000" cy="159120"/>
              </p14:xfrm>
            </p:contentPart>
          </mc:Choice>
          <mc:Fallback>
            <p:pic>
              <p:nvPicPr>
                <p:cNvPr id="194" name="Ink 193">
                  <a:extLst>
                    <a:ext uri="{FF2B5EF4-FFF2-40B4-BE49-F238E27FC236}">
                      <a16:creationId xmlns:a16="http://schemas.microsoft.com/office/drawing/2014/main" id="{2B6E1817-0ED9-4B09-856B-58F597A26BBD}"/>
                    </a:ext>
                  </a:extLst>
                </p:cNvPr>
                <p:cNvPicPr/>
                <p:nvPr/>
              </p:nvPicPr>
              <p:blipFill>
                <a:blip r:embed="rId266"/>
                <a:stretch>
                  <a:fillRect/>
                </a:stretch>
              </p:blipFill>
              <p:spPr>
                <a:xfrm>
                  <a:off x="8704480" y="855307"/>
                  <a:ext cx="3326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95" name="Ink 194">
                  <a:extLst>
                    <a:ext uri="{FF2B5EF4-FFF2-40B4-BE49-F238E27FC236}">
                      <a16:creationId xmlns:a16="http://schemas.microsoft.com/office/drawing/2014/main" id="{E2F7105C-AEEB-4B40-B4D1-E95B1F51DAFB}"/>
                    </a:ext>
                  </a:extLst>
                </p14:cNvPr>
                <p14:cNvContentPartPr/>
                <p14:nvPr/>
              </p14:nvContentPartPr>
              <p14:xfrm>
                <a:off x="9055120" y="902827"/>
                <a:ext cx="328320" cy="97560"/>
              </p14:xfrm>
            </p:contentPart>
          </mc:Choice>
          <mc:Fallback>
            <p:pic>
              <p:nvPicPr>
                <p:cNvPr id="195" name="Ink 194">
                  <a:extLst>
                    <a:ext uri="{FF2B5EF4-FFF2-40B4-BE49-F238E27FC236}">
                      <a16:creationId xmlns:a16="http://schemas.microsoft.com/office/drawing/2014/main" id="{E2F7105C-AEEB-4B40-B4D1-E95B1F51DAFB}"/>
                    </a:ext>
                  </a:extLst>
                </p:cNvPr>
                <p:cNvPicPr/>
                <p:nvPr/>
              </p:nvPicPr>
              <p:blipFill>
                <a:blip r:embed="rId268"/>
                <a:stretch>
                  <a:fillRect/>
                </a:stretch>
              </p:blipFill>
              <p:spPr>
                <a:xfrm>
                  <a:off x="9046120" y="894187"/>
                  <a:ext cx="34596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96" name="Ink 195">
                  <a:extLst>
                    <a:ext uri="{FF2B5EF4-FFF2-40B4-BE49-F238E27FC236}">
                      <a16:creationId xmlns:a16="http://schemas.microsoft.com/office/drawing/2014/main" id="{961672D4-1F0A-42BD-87E1-56AFDF4B4859}"/>
                    </a:ext>
                  </a:extLst>
                </p14:cNvPr>
                <p14:cNvContentPartPr/>
                <p14:nvPr/>
              </p14:nvContentPartPr>
              <p14:xfrm>
                <a:off x="9414040" y="904627"/>
                <a:ext cx="486360" cy="90360"/>
              </p14:xfrm>
            </p:contentPart>
          </mc:Choice>
          <mc:Fallback>
            <p:pic>
              <p:nvPicPr>
                <p:cNvPr id="196" name="Ink 195">
                  <a:extLst>
                    <a:ext uri="{FF2B5EF4-FFF2-40B4-BE49-F238E27FC236}">
                      <a16:creationId xmlns:a16="http://schemas.microsoft.com/office/drawing/2014/main" id="{961672D4-1F0A-42BD-87E1-56AFDF4B4859}"/>
                    </a:ext>
                  </a:extLst>
                </p:cNvPr>
                <p:cNvPicPr/>
                <p:nvPr/>
              </p:nvPicPr>
              <p:blipFill>
                <a:blip r:embed="rId270"/>
                <a:stretch>
                  <a:fillRect/>
                </a:stretch>
              </p:blipFill>
              <p:spPr>
                <a:xfrm>
                  <a:off x="9405400" y="895987"/>
                  <a:ext cx="50400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97" name="Ink 196">
                  <a:extLst>
                    <a:ext uri="{FF2B5EF4-FFF2-40B4-BE49-F238E27FC236}">
                      <a16:creationId xmlns:a16="http://schemas.microsoft.com/office/drawing/2014/main" id="{B388B3AE-0480-4D05-991B-D7A67144BBEE}"/>
                    </a:ext>
                  </a:extLst>
                </p14:cNvPr>
                <p14:cNvContentPartPr/>
                <p14:nvPr/>
              </p14:nvContentPartPr>
              <p14:xfrm>
                <a:off x="9900400" y="879067"/>
                <a:ext cx="340200" cy="95400"/>
              </p14:xfrm>
            </p:contentPart>
          </mc:Choice>
          <mc:Fallback>
            <p:pic>
              <p:nvPicPr>
                <p:cNvPr id="197" name="Ink 196">
                  <a:extLst>
                    <a:ext uri="{FF2B5EF4-FFF2-40B4-BE49-F238E27FC236}">
                      <a16:creationId xmlns:a16="http://schemas.microsoft.com/office/drawing/2014/main" id="{B388B3AE-0480-4D05-991B-D7A67144BBEE}"/>
                    </a:ext>
                  </a:extLst>
                </p:cNvPr>
                <p:cNvPicPr/>
                <p:nvPr/>
              </p:nvPicPr>
              <p:blipFill>
                <a:blip r:embed="rId272"/>
                <a:stretch>
                  <a:fillRect/>
                </a:stretch>
              </p:blipFill>
              <p:spPr>
                <a:xfrm>
                  <a:off x="9891400" y="870067"/>
                  <a:ext cx="35784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98" name="Ink 197">
                  <a:extLst>
                    <a:ext uri="{FF2B5EF4-FFF2-40B4-BE49-F238E27FC236}">
                      <a16:creationId xmlns:a16="http://schemas.microsoft.com/office/drawing/2014/main" id="{EA76BF8D-C63A-48E0-BA72-261CE3574943}"/>
                    </a:ext>
                  </a:extLst>
                </p14:cNvPr>
                <p14:cNvContentPartPr/>
                <p14:nvPr/>
              </p14:nvContentPartPr>
              <p14:xfrm>
                <a:off x="10204600" y="799507"/>
                <a:ext cx="155520" cy="173160"/>
              </p14:xfrm>
            </p:contentPart>
          </mc:Choice>
          <mc:Fallback>
            <p:pic>
              <p:nvPicPr>
                <p:cNvPr id="198" name="Ink 197">
                  <a:extLst>
                    <a:ext uri="{FF2B5EF4-FFF2-40B4-BE49-F238E27FC236}">
                      <a16:creationId xmlns:a16="http://schemas.microsoft.com/office/drawing/2014/main" id="{EA76BF8D-C63A-48E0-BA72-261CE3574943}"/>
                    </a:ext>
                  </a:extLst>
                </p:cNvPr>
                <p:cNvPicPr/>
                <p:nvPr/>
              </p:nvPicPr>
              <p:blipFill>
                <a:blip r:embed="rId274"/>
                <a:stretch>
                  <a:fillRect/>
                </a:stretch>
              </p:blipFill>
              <p:spPr>
                <a:xfrm>
                  <a:off x="10195600" y="790507"/>
                  <a:ext cx="1731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99" name="Ink 198">
                  <a:extLst>
                    <a:ext uri="{FF2B5EF4-FFF2-40B4-BE49-F238E27FC236}">
                      <a16:creationId xmlns:a16="http://schemas.microsoft.com/office/drawing/2014/main" id="{6BAFDDB1-2B1B-467C-A537-D3C019C0F581}"/>
                    </a:ext>
                  </a:extLst>
                </p14:cNvPr>
                <p14:cNvContentPartPr/>
                <p14:nvPr/>
              </p14:nvContentPartPr>
              <p14:xfrm>
                <a:off x="10225480" y="865387"/>
                <a:ext cx="154080" cy="1080"/>
              </p14:xfrm>
            </p:contentPart>
          </mc:Choice>
          <mc:Fallback>
            <p:pic>
              <p:nvPicPr>
                <p:cNvPr id="199" name="Ink 198">
                  <a:extLst>
                    <a:ext uri="{FF2B5EF4-FFF2-40B4-BE49-F238E27FC236}">
                      <a16:creationId xmlns:a16="http://schemas.microsoft.com/office/drawing/2014/main" id="{6BAFDDB1-2B1B-467C-A537-D3C019C0F581}"/>
                    </a:ext>
                  </a:extLst>
                </p:cNvPr>
                <p:cNvPicPr/>
                <p:nvPr/>
              </p:nvPicPr>
              <p:blipFill>
                <a:blip r:embed="rId276"/>
                <a:stretch>
                  <a:fillRect/>
                </a:stretch>
              </p:blipFill>
              <p:spPr>
                <a:xfrm>
                  <a:off x="10216480" y="856747"/>
                  <a:ext cx="17172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200" name="Ink 199">
                  <a:extLst>
                    <a:ext uri="{FF2B5EF4-FFF2-40B4-BE49-F238E27FC236}">
                      <a16:creationId xmlns:a16="http://schemas.microsoft.com/office/drawing/2014/main" id="{0B4FCBA9-DBA0-4AB6-BB64-AF0A29DC23FD}"/>
                    </a:ext>
                  </a:extLst>
                </p14:cNvPr>
                <p14:cNvContentPartPr/>
                <p14:nvPr/>
              </p14:nvContentPartPr>
              <p14:xfrm>
                <a:off x="10476040" y="916507"/>
                <a:ext cx="9360" cy="13680"/>
              </p14:xfrm>
            </p:contentPart>
          </mc:Choice>
          <mc:Fallback>
            <p:pic>
              <p:nvPicPr>
                <p:cNvPr id="200" name="Ink 199">
                  <a:extLst>
                    <a:ext uri="{FF2B5EF4-FFF2-40B4-BE49-F238E27FC236}">
                      <a16:creationId xmlns:a16="http://schemas.microsoft.com/office/drawing/2014/main" id="{0B4FCBA9-DBA0-4AB6-BB64-AF0A29DC23FD}"/>
                    </a:ext>
                  </a:extLst>
                </p:cNvPr>
                <p:cNvPicPr/>
                <p:nvPr/>
              </p:nvPicPr>
              <p:blipFill>
                <a:blip r:embed="rId278"/>
                <a:stretch>
                  <a:fillRect/>
                </a:stretch>
              </p:blipFill>
              <p:spPr>
                <a:xfrm>
                  <a:off x="10467040" y="907507"/>
                  <a:ext cx="270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201" name="Ink 200">
                  <a:extLst>
                    <a:ext uri="{FF2B5EF4-FFF2-40B4-BE49-F238E27FC236}">
                      <a16:creationId xmlns:a16="http://schemas.microsoft.com/office/drawing/2014/main" id="{72477D1D-37C5-4289-944F-F2CA3C4ACB1F}"/>
                    </a:ext>
                  </a:extLst>
                </p14:cNvPr>
                <p14:cNvContentPartPr/>
                <p14:nvPr/>
              </p14:nvContentPartPr>
              <p14:xfrm>
                <a:off x="9813640" y="908947"/>
                <a:ext cx="49680" cy="68400"/>
              </p14:xfrm>
            </p:contentPart>
          </mc:Choice>
          <mc:Fallback>
            <p:pic>
              <p:nvPicPr>
                <p:cNvPr id="201" name="Ink 200">
                  <a:extLst>
                    <a:ext uri="{FF2B5EF4-FFF2-40B4-BE49-F238E27FC236}">
                      <a16:creationId xmlns:a16="http://schemas.microsoft.com/office/drawing/2014/main" id="{72477D1D-37C5-4289-944F-F2CA3C4ACB1F}"/>
                    </a:ext>
                  </a:extLst>
                </p:cNvPr>
                <p:cNvPicPr/>
                <p:nvPr/>
              </p:nvPicPr>
              <p:blipFill>
                <a:blip r:embed="rId280"/>
                <a:stretch>
                  <a:fillRect/>
                </a:stretch>
              </p:blipFill>
              <p:spPr>
                <a:xfrm>
                  <a:off x="9805000" y="900307"/>
                  <a:ext cx="67320" cy="86040"/>
                </a:xfrm>
                <a:prstGeom prst="rect">
                  <a:avLst/>
                </a:prstGeom>
              </p:spPr>
            </p:pic>
          </mc:Fallback>
        </mc:AlternateContent>
      </p:grpSp>
      <p:grpSp>
        <p:nvGrpSpPr>
          <p:cNvPr id="214" name="Group 213">
            <a:extLst>
              <a:ext uri="{FF2B5EF4-FFF2-40B4-BE49-F238E27FC236}">
                <a16:creationId xmlns:a16="http://schemas.microsoft.com/office/drawing/2014/main" id="{DF6BBD86-466F-4146-8F18-52832B2AEA35}"/>
              </a:ext>
            </a:extLst>
          </p:cNvPr>
          <p:cNvGrpSpPr/>
          <p:nvPr/>
        </p:nvGrpSpPr>
        <p:grpSpPr>
          <a:xfrm>
            <a:off x="5341360" y="1539307"/>
            <a:ext cx="1528920" cy="298800"/>
            <a:chOff x="5341360" y="1539307"/>
            <a:chExt cx="1528920" cy="298800"/>
          </a:xfrm>
        </p:grpSpPr>
        <mc:AlternateContent xmlns:mc="http://schemas.openxmlformats.org/markup-compatibility/2006">
          <mc:Choice xmlns:p14="http://schemas.microsoft.com/office/powerpoint/2010/main" Requires="p14">
            <p:contentPart p14:bwMode="auto" r:id="rId281">
              <p14:nvContentPartPr>
                <p14:cNvPr id="204" name="Ink 203">
                  <a:extLst>
                    <a:ext uri="{FF2B5EF4-FFF2-40B4-BE49-F238E27FC236}">
                      <a16:creationId xmlns:a16="http://schemas.microsoft.com/office/drawing/2014/main" id="{59B691F6-7A22-4541-9F07-4A7EA0B7C674}"/>
                    </a:ext>
                  </a:extLst>
                </p14:cNvPr>
                <p14:cNvContentPartPr/>
                <p14:nvPr/>
              </p14:nvContentPartPr>
              <p14:xfrm>
                <a:off x="5363680" y="1567387"/>
                <a:ext cx="230400" cy="168120"/>
              </p14:xfrm>
            </p:contentPart>
          </mc:Choice>
          <mc:Fallback>
            <p:pic>
              <p:nvPicPr>
                <p:cNvPr id="204" name="Ink 203">
                  <a:extLst>
                    <a:ext uri="{FF2B5EF4-FFF2-40B4-BE49-F238E27FC236}">
                      <a16:creationId xmlns:a16="http://schemas.microsoft.com/office/drawing/2014/main" id="{59B691F6-7A22-4541-9F07-4A7EA0B7C674}"/>
                    </a:ext>
                  </a:extLst>
                </p:cNvPr>
                <p:cNvPicPr/>
                <p:nvPr/>
              </p:nvPicPr>
              <p:blipFill>
                <a:blip r:embed="rId282"/>
                <a:stretch>
                  <a:fillRect/>
                </a:stretch>
              </p:blipFill>
              <p:spPr>
                <a:xfrm>
                  <a:off x="5355040" y="1558387"/>
                  <a:ext cx="2480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205" name="Ink 204">
                  <a:extLst>
                    <a:ext uri="{FF2B5EF4-FFF2-40B4-BE49-F238E27FC236}">
                      <a16:creationId xmlns:a16="http://schemas.microsoft.com/office/drawing/2014/main" id="{D9C33E36-7940-438B-8785-CE8A0261AFC1}"/>
                    </a:ext>
                  </a:extLst>
                </p14:cNvPr>
                <p14:cNvContentPartPr/>
                <p14:nvPr/>
              </p14:nvContentPartPr>
              <p14:xfrm>
                <a:off x="5606680" y="1648387"/>
                <a:ext cx="125640" cy="66240"/>
              </p14:xfrm>
            </p:contentPart>
          </mc:Choice>
          <mc:Fallback>
            <p:pic>
              <p:nvPicPr>
                <p:cNvPr id="205" name="Ink 204">
                  <a:extLst>
                    <a:ext uri="{FF2B5EF4-FFF2-40B4-BE49-F238E27FC236}">
                      <a16:creationId xmlns:a16="http://schemas.microsoft.com/office/drawing/2014/main" id="{D9C33E36-7940-438B-8785-CE8A0261AFC1}"/>
                    </a:ext>
                  </a:extLst>
                </p:cNvPr>
                <p:cNvPicPr/>
                <p:nvPr/>
              </p:nvPicPr>
              <p:blipFill>
                <a:blip r:embed="rId284"/>
                <a:stretch>
                  <a:fillRect/>
                </a:stretch>
              </p:blipFill>
              <p:spPr>
                <a:xfrm>
                  <a:off x="5598040" y="1639747"/>
                  <a:ext cx="14328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206" name="Ink 205">
                  <a:extLst>
                    <a:ext uri="{FF2B5EF4-FFF2-40B4-BE49-F238E27FC236}">
                      <a16:creationId xmlns:a16="http://schemas.microsoft.com/office/drawing/2014/main" id="{E1FBFF8B-7D75-4E32-B3ED-778BE9DA781C}"/>
                    </a:ext>
                  </a:extLst>
                </p14:cNvPr>
                <p14:cNvContentPartPr/>
                <p14:nvPr/>
              </p14:nvContentPartPr>
              <p14:xfrm>
                <a:off x="5681200" y="1680067"/>
                <a:ext cx="360" cy="360"/>
              </p14:xfrm>
            </p:contentPart>
          </mc:Choice>
          <mc:Fallback>
            <p:pic>
              <p:nvPicPr>
                <p:cNvPr id="206" name="Ink 205">
                  <a:extLst>
                    <a:ext uri="{FF2B5EF4-FFF2-40B4-BE49-F238E27FC236}">
                      <a16:creationId xmlns:a16="http://schemas.microsoft.com/office/drawing/2014/main" id="{E1FBFF8B-7D75-4E32-B3ED-778BE9DA781C}"/>
                    </a:ext>
                  </a:extLst>
                </p:cNvPr>
                <p:cNvPicPr/>
                <p:nvPr/>
              </p:nvPicPr>
              <p:blipFill>
                <a:blip r:embed="rId286"/>
                <a:stretch>
                  <a:fillRect/>
                </a:stretch>
              </p:blipFill>
              <p:spPr>
                <a:xfrm>
                  <a:off x="5672560" y="167142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207" name="Ink 206">
                  <a:extLst>
                    <a:ext uri="{FF2B5EF4-FFF2-40B4-BE49-F238E27FC236}">
                      <a16:creationId xmlns:a16="http://schemas.microsoft.com/office/drawing/2014/main" id="{FA2573D1-07E6-46A3-9650-7284FBCA8C58}"/>
                    </a:ext>
                  </a:extLst>
                </p14:cNvPr>
                <p14:cNvContentPartPr/>
                <p14:nvPr/>
              </p14:nvContentPartPr>
              <p14:xfrm>
                <a:off x="5681200" y="1627867"/>
                <a:ext cx="304560" cy="84960"/>
              </p14:xfrm>
            </p:contentPart>
          </mc:Choice>
          <mc:Fallback>
            <p:pic>
              <p:nvPicPr>
                <p:cNvPr id="207" name="Ink 206">
                  <a:extLst>
                    <a:ext uri="{FF2B5EF4-FFF2-40B4-BE49-F238E27FC236}">
                      <a16:creationId xmlns:a16="http://schemas.microsoft.com/office/drawing/2014/main" id="{FA2573D1-07E6-46A3-9650-7284FBCA8C58}"/>
                    </a:ext>
                  </a:extLst>
                </p:cNvPr>
                <p:cNvPicPr/>
                <p:nvPr/>
              </p:nvPicPr>
              <p:blipFill>
                <a:blip r:embed="rId288"/>
                <a:stretch>
                  <a:fillRect/>
                </a:stretch>
              </p:blipFill>
              <p:spPr>
                <a:xfrm>
                  <a:off x="5672560" y="1618867"/>
                  <a:ext cx="32220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208" name="Ink 207">
                  <a:extLst>
                    <a:ext uri="{FF2B5EF4-FFF2-40B4-BE49-F238E27FC236}">
                      <a16:creationId xmlns:a16="http://schemas.microsoft.com/office/drawing/2014/main" id="{A8A1B506-31AA-4F61-ACFC-74664BA20F69}"/>
                    </a:ext>
                  </a:extLst>
                </p14:cNvPr>
                <p14:cNvContentPartPr/>
                <p14:nvPr/>
              </p14:nvContentPartPr>
              <p14:xfrm>
                <a:off x="6030400" y="1539307"/>
                <a:ext cx="96120" cy="240480"/>
              </p14:xfrm>
            </p:contentPart>
          </mc:Choice>
          <mc:Fallback>
            <p:pic>
              <p:nvPicPr>
                <p:cNvPr id="208" name="Ink 207">
                  <a:extLst>
                    <a:ext uri="{FF2B5EF4-FFF2-40B4-BE49-F238E27FC236}">
                      <a16:creationId xmlns:a16="http://schemas.microsoft.com/office/drawing/2014/main" id="{A8A1B506-31AA-4F61-ACFC-74664BA20F69}"/>
                    </a:ext>
                  </a:extLst>
                </p:cNvPr>
                <p:cNvPicPr/>
                <p:nvPr/>
              </p:nvPicPr>
              <p:blipFill>
                <a:blip r:embed="rId290"/>
                <a:stretch>
                  <a:fillRect/>
                </a:stretch>
              </p:blipFill>
              <p:spPr>
                <a:xfrm>
                  <a:off x="6021400" y="1530667"/>
                  <a:ext cx="1137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209" name="Ink 208">
                  <a:extLst>
                    <a:ext uri="{FF2B5EF4-FFF2-40B4-BE49-F238E27FC236}">
                      <a16:creationId xmlns:a16="http://schemas.microsoft.com/office/drawing/2014/main" id="{14795A6F-6898-4022-9238-C4C5A43768C5}"/>
                    </a:ext>
                  </a:extLst>
                </p14:cNvPr>
                <p14:cNvContentPartPr/>
                <p14:nvPr/>
              </p14:nvContentPartPr>
              <p14:xfrm>
                <a:off x="6171880" y="1554427"/>
                <a:ext cx="195840" cy="128160"/>
              </p14:xfrm>
            </p:contentPart>
          </mc:Choice>
          <mc:Fallback>
            <p:pic>
              <p:nvPicPr>
                <p:cNvPr id="209" name="Ink 208">
                  <a:extLst>
                    <a:ext uri="{FF2B5EF4-FFF2-40B4-BE49-F238E27FC236}">
                      <a16:creationId xmlns:a16="http://schemas.microsoft.com/office/drawing/2014/main" id="{14795A6F-6898-4022-9238-C4C5A43768C5}"/>
                    </a:ext>
                  </a:extLst>
                </p:cNvPr>
                <p:cNvPicPr/>
                <p:nvPr/>
              </p:nvPicPr>
              <p:blipFill>
                <a:blip r:embed="rId292"/>
                <a:stretch>
                  <a:fillRect/>
                </a:stretch>
              </p:blipFill>
              <p:spPr>
                <a:xfrm>
                  <a:off x="6163240" y="1545787"/>
                  <a:ext cx="2134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210" name="Ink 209">
                  <a:extLst>
                    <a:ext uri="{FF2B5EF4-FFF2-40B4-BE49-F238E27FC236}">
                      <a16:creationId xmlns:a16="http://schemas.microsoft.com/office/drawing/2014/main" id="{D8B32449-7DBC-4C7A-8CD4-4188F2B02253}"/>
                    </a:ext>
                  </a:extLst>
                </p14:cNvPr>
                <p14:cNvContentPartPr/>
                <p14:nvPr/>
              </p14:nvContentPartPr>
              <p14:xfrm>
                <a:off x="6444760" y="1636507"/>
                <a:ext cx="101880" cy="1080"/>
              </p14:xfrm>
            </p:contentPart>
          </mc:Choice>
          <mc:Fallback>
            <p:pic>
              <p:nvPicPr>
                <p:cNvPr id="210" name="Ink 209">
                  <a:extLst>
                    <a:ext uri="{FF2B5EF4-FFF2-40B4-BE49-F238E27FC236}">
                      <a16:creationId xmlns:a16="http://schemas.microsoft.com/office/drawing/2014/main" id="{D8B32449-7DBC-4C7A-8CD4-4188F2B02253}"/>
                    </a:ext>
                  </a:extLst>
                </p:cNvPr>
                <p:cNvPicPr/>
                <p:nvPr/>
              </p:nvPicPr>
              <p:blipFill>
                <a:blip r:embed="rId294"/>
                <a:stretch>
                  <a:fillRect/>
                </a:stretch>
              </p:blipFill>
              <p:spPr>
                <a:xfrm>
                  <a:off x="6436120" y="1627507"/>
                  <a:ext cx="11952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211" name="Ink 210">
                  <a:extLst>
                    <a:ext uri="{FF2B5EF4-FFF2-40B4-BE49-F238E27FC236}">
                      <a16:creationId xmlns:a16="http://schemas.microsoft.com/office/drawing/2014/main" id="{4C19A376-0C84-493B-B814-9ABD5D5904E6}"/>
                    </a:ext>
                  </a:extLst>
                </p14:cNvPr>
                <p14:cNvContentPartPr/>
                <p14:nvPr/>
              </p14:nvContentPartPr>
              <p14:xfrm>
                <a:off x="6660040" y="1548307"/>
                <a:ext cx="54360" cy="125280"/>
              </p14:xfrm>
            </p:contentPart>
          </mc:Choice>
          <mc:Fallback>
            <p:pic>
              <p:nvPicPr>
                <p:cNvPr id="211" name="Ink 210">
                  <a:extLst>
                    <a:ext uri="{FF2B5EF4-FFF2-40B4-BE49-F238E27FC236}">
                      <a16:creationId xmlns:a16="http://schemas.microsoft.com/office/drawing/2014/main" id="{4C19A376-0C84-493B-B814-9ABD5D5904E6}"/>
                    </a:ext>
                  </a:extLst>
                </p:cNvPr>
                <p:cNvPicPr/>
                <p:nvPr/>
              </p:nvPicPr>
              <p:blipFill>
                <a:blip r:embed="rId296"/>
                <a:stretch>
                  <a:fillRect/>
                </a:stretch>
              </p:blipFill>
              <p:spPr>
                <a:xfrm>
                  <a:off x="6651040" y="1539307"/>
                  <a:ext cx="720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212" name="Ink 211">
                  <a:extLst>
                    <a:ext uri="{FF2B5EF4-FFF2-40B4-BE49-F238E27FC236}">
                      <a16:creationId xmlns:a16="http://schemas.microsoft.com/office/drawing/2014/main" id="{3C3DF9F4-305C-4BFD-BEEF-AB64FB9EC8FC}"/>
                    </a:ext>
                  </a:extLst>
                </p14:cNvPr>
                <p14:cNvContentPartPr/>
                <p14:nvPr/>
              </p14:nvContentPartPr>
              <p14:xfrm>
                <a:off x="6679120" y="1656667"/>
                <a:ext cx="140400" cy="17280"/>
              </p14:xfrm>
            </p:contentPart>
          </mc:Choice>
          <mc:Fallback>
            <p:pic>
              <p:nvPicPr>
                <p:cNvPr id="212" name="Ink 211">
                  <a:extLst>
                    <a:ext uri="{FF2B5EF4-FFF2-40B4-BE49-F238E27FC236}">
                      <a16:creationId xmlns:a16="http://schemas.microsoft.com/office/drawing/2014/main" id="{3C3DF9F4-305C-4BFD-BEEF-AB64FB9EC8FC}"/>
                    </a:ext>
                  </a:extLst>
                </p:cNvPr>
                <p:cNvPicPr/>
                <p:nvPr/>
              </p:nvPicPr>
              <p:blipFill>
                <a:blip r:embed="rId298"/>
                <a:stretch>
                  <a:fillRect/>
                </a:stretch>
              </p:blipFill>
              <p:spPr>
                <a:xfrm>
                  <a:off x="6670120" y="1647667"/>
                  <a:ext cx="1580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213" name="Ink 212">
                  <a:extLst>
                    <a:ext uri="{FF2B5EF4-FFF2-40B4-BE49-F238E27FC236}">
                      <a16:creationId xmlns:a16="http://schemas.microsoft.com/office/drawing/2014/main" id="{D8D54C96-7D5A-4B43-A27E-F6DB38EEBF05}"/>
                    </a:ext>
                  </a:extLst>
                </p14:cNvPr>
                <p14:cNvContentPartPr/>
                <p14:nvPr/>
              </p14:nvContentPartPr>
              <p14:xfrm>
                <a:off x="5341360" y="1780867"/>
                <a:ext cx="1528920" cy="57240"/>
              </p14:xfrm>
            </p:contentPart>
          </mc:Choice>
          <mc:Fallback>
            <p:pic>
              <p:nvPicPr>
                <p:cNvPr id="213" name="Ink 212">
                  <a:extLst>
                    <a:ext uri="{FF2B5EF4-FFF2-40B4-BE49-F238E27FC236}">
                      <a16:creationId xmlns:a16="http://schemas.microsoft.com/office/drawing/2014/main" id="{D8D54C96-7D5A-4B43-A27E-F6DB38EEBF05}"/>
                    </a:ext>
                  </a:extLst>
                </p:cNvPr>
                <p:cNvPicPr/>
                <p:nvPr/>
              </p:nvPicPr>
              <p:blipFill>
                <a:blip r:embed="rId300"/>
                <a:stretch>
                  <a:fillRect/>
                </a:stretch>
              </p:blipFill>
              <p:spPr>
                <a:xfrm>
                  <a:off x="5332360" y="1771867"/>
                  <a:ext cx="1546560" cy="74880"/>
                </a:xfrm>
                <a:prstGeom prst="rect">
                  <a:avLst/>
                </a:prstGeom>
              </p:spPr>
            </p:pic>
          </mc:Fallback>
        </mc:AlternateContent>
      </p:grpSp>
      <p:grpSp>
        <p:nvGrpSpPr>
          <p:cNvPr id="223" name="Group 222">
            <a:extLst>
              <a:ext uri="{FF2B5EF4-FFF2-40B4-BE49-F238E27FC236}">
                <a16:creationId xmlns:a16="http://schemas.microsoft.com/office/drawing/2014/main" id="{D759A56E-C41A-4C2A-A0D8-AEAB5FE82709}"/>
              </a:ext>
            </a:extLst>
          </p:cNvPr>
          <p:cNvGrpSpPr/>
          <p:nvPr/>
        </p:nvGrpSpPr>
        <p:grpSpPr>
          <a:xfrm>
            <a:off x="8005000" y="1481707"/>
            <a:ext cx="1563120" cy="253080"/>
            <a:chOff x="8005000" y="1481707"/>
            <a:chExt cx="1563120" cy="253080"/>
          </a:xfrm>
        </p:grpSpPr>
        <mc:AlternateContent xmlns:mc="http://schemas.openxmlformats.org/markup-compatibility/2006">
          <mc:Choice xmlns:p14="http://schemas.microsoft.com/office/powerpoint/2010/main" Requires="p14">
            <p:contentPart p14:bwMode="auto" r:id="rId301">
              <p14:nvContentPartPr>
                <p14:cNvPr id="215" name="Ink 214">
                  <a:extLst>
                    <a:ext uri="{FF2B5EF4-FFF2-40B4-BE49-F238E27FC236}">
                      <a16:creationId xmlns:a16="http://schemas.microsoft.com/office/drawing/2014/main" id="{117477D2-91E4-4842-A090-4A5784394F45}"/>
                    </a:ext>
                  </a:extLst>
                </p14:cNvPr>
                <p14:cNvContentPartPr/>
                <p14:nvPr/>
              </p14:nvContentPartPr>
              <p14:xfrm>
                <a:off x="8008960" y="1507987"/>
                <a:ext cx="221400" cy="140760"/>
              </p14:xfrm>
            </p:contentPart>
          </mc:Choice>
          <mc:Fallback>
            <p:pic>
              <p:nvPicPr>
                <p:cNvPr id="215" name="Ink 214">
                  <a:extLst>
                    <a:ext uri="{FF2B5EF4-FFF2-40B4-BE49-F238E27FC236}">
                      <a16:creationId xmlns:a16="http://schemas.microsoft.com/office/drawing/2014/main" id="{117477D2-91E4-4842-A090-4A5784394F45}"/>
                    </a:ext>
                  </a:extLst>
                </p:cNvPr>
                <p:cNvPicPr/>
                <p:nvPr/>
              </p:nvPicPr>
              <p:blipFill>
                <a:blip r:embed="rId302"/>
                <a:stretch>
                  <a:fillRect/>
                </a:stretch>
              </p:blipFill>
              <p:spPr>
                <a:xfrm>
                  <a:off x="7999960" y="1499347"/>
                  <a:ext cx="2390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216" name="Ink 215">
                  <a:extLst>
                    <a:ext uri="{FF2B5EF4-FFF2-40B4-BE49-F238E27FC236}">
                      <a16:creationId xmlns:a16="http://schemas.microsoft.com/office/drawing/2014/main" id="{7288B0FC-258C-4B45-B364-6CE3C4CBE972}"/>
                    </a:ext>
                  </a:extLst>
                </p14:cNvPr>
                <p14:cNvContentPartPr/>
                <p14:nvPr/>
              </p14:nvContentPartPr>
              <p14:xfrm>
                <a:off x="8179240" y="1575307"/>
                <a:ext cx="159840" cy="78840"/>
              </p14:xfrm>
            </p:contentPart>
          </mc:Choice>
          <mc:Fallback>
            <p:pic>
              <p:nvPicPr>
                <p:cNvPr id="216" name="Ink 215">
                  <a:extLst>
                    <a:ext uri="{FF2B5EF4-FFF2-40B4-BE49-F238E27FC236}">
                      <a16:creationId xmlns:a16="http://schemas.microsoft.com/office/drawing/2014/main" id="{7288B0FC-258C-4B45-B364-6CE3C4CBE972}"/>
                    </a:ext>
                  </a:extLst>
                </p:cNvPr>
                <p:cNvPicPr/>
                <p:nvPr/>
              </p:nvPicPr>
              <p:blipFill>
                <a:blip r:embed="rId304"/>
                <a:stretch>
                  <a:fillRect/>
                </a:stretch>
              </p:blipFill>
              <p:spPr>
                <a:xfrm>
                  <a:off x="8170600" y="1566667"/>
                  <a:ext cx="1774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217" name="Ink 216">
                  <a:extLst>
                    <a:ext uri="{FF2B5EF4-FFF2-40B4-BE49-F238E27FC236}">
                      <a16:creationId xmlns:a16="http://schemas.microsoft.com/office/drawing/2014/main" id="{D5E6C62F-CA9F-4C5B-B19A-677EBD5AE71A}"/>
                    </a:ext>
                  </a:extLst>
                </p14:cNvPr>
                <p14:cNvContentPartPr/>
                <p14:nvPr/>
              </p14:nvContentPartPr>
              <p14:xfrm>
                <a:off x="8276080" y="1605547"/>
                <a:ext cx="360" cy="360"/>
              </p14:xfrm>
            </p:contentPart>
          </mc:Choice>
          <mc:Fallback>
            <p:pic>
              <p:nvPicPr>
                <p:cNvPr id="217" name="Ink 216">
                  <a:extLst>
                    <a:ext uri="{FF2B5EF4-FFF2-40B4-BE49-F238E27FC236}">
                      <a16:creationId xmlns:a16="http://schemas.microsoft.com/office/drawing/2014/main" id="{D5E6C62F-CA9F-4C5B-B19A-677EBD5AE71A}"/>
                    </a:ext>
                  </a:extLst>
                </p:cNvPr>
                <p:cNvPicPr/>
                <p:nvPr/>
              </p:nvPicPr>
              <p:blipFill>
                <a:blip r:embed="rId286"/>
                <a:stretch>
                  <a:fillRect/>
                </a:stretch>
              </p:blipFill>
              <p:spPr>
                <a:xfrm>
                  <a:off x="8267440" y="159690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18" name="Ink 217">
                  <a:extLst>
                    <a:ext uri="{FF2B5EF4-FFF2-40B4-BE49-F238E27FC236}">
                      <a16:creationId xmlns:a16="http://schemas.microsoft.com/office/drawing/2014/main" id="{7E3AB1F4-43A6-464A-AC4D-125065D84F31}"/>
                    </a:ext>
                  </a:extLst>
                </p14:cNvPr>
                <p14:cNvContentPartPr/>
                <p14:nvPr/>
              </p14:nvContentPartPr>
              <p14:xfrm>
                <a:off x="8276080" y="1514107"/>
                <a:ext cx="416520" cy="174600"/>
              </p14:xfrm>
            </p:contentPart>
          </mc:Choice>
          <mc:Fallback>
            <p:pic>
              <p:nvPicPr>
                <p:cNvPr id="218" name="Ink 217">
                  <a:extLst>
                    <a:ext uri="{FF2B5EF4-FFF2-40B4-BE49-F238E27FC236}">
                      <a16:creationId xmlns:a16="http://schemas.microsoft.com/office/drawing/2014/main" id="{7E3AB1F4-43A6-464A-AC4D-125065D84F31}"/>
                    </a:ext>
                  </a:extLst>
                </p:cNvPr>
                <p:cNvPicPr/>
                <p:nvPr/>
              </p:nvPicPr>
              <p:blipFill>
                <a:blip r:embed="rId307"/>
                <a:stretch>
                  <a:fillRect/>
                </a:stretch>
              </p:blipFill>
              <p:spPr>
                <a:xfrm>
                  <a:off x="8267440" y="1505467"/>
                  <a:ext cx="4341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19" name="Ink 218">
                  <a:extLst>
                    <a:ext uri="{FF2B5EF4-FFF2-40B4-BE49-F238E27FC236}">
                      <a16:creationId xmlns:a16="http://schemas.microsoft.com/office/drawing/2014/main" id="{F2BA6C76-B27D-421E-84FE-C0148992B30A}"/>
                    </a:ext>
                  </a:extLst>
                </p14:cNvPr>
                <p14:cNvContentPartPr/>
                <p14:nvPr/>
              </p14:nvContentPartPr>
              <p14:xfrm>
                <a:off x="8720680" y="1487107"/>
                <a:ext cx="294120" cy="145080"/>
              </p14:xfrm>
            </p:contentPart>
          </mc:Choice>
          <mc:Fallback>
            <p:pic>
              <p:nvPicPr>
                <p:cNvPr id="219" name="Ink 218">
                  <a:extLst>
                    <a:ext uri="{FF2B5EF4-FFF2-40B4-BE49-F238E27FC236}">
                      <a16:creationId xmlns:a16="http://schemas.microsoft.com/office/drawing/2014/main" id="{F2BA6C76-B27D-421E-84FE-C0148992B30A}"/>
                    </a:ext>
                  </a:extLst>
                </p:cNvPr>
                <p:cNvPicPr/>
                <p:nvPr/>
              </p:nvPicPr>
              <p:blipFill>
                <a:blip r:embed="rId309"/>
                <a:stretch>
                  <a:fillRect/>
                </a:stretch>
              </p:blipFill>
              <p:spPr>
                <a:xfrm>
                  <a:off x="8711680" y="1478107"/>
                  <a:ext cx="31176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20" name="Ink 219">
                  <a:extLst>
                    <a:ext uri="{FF2B5EF4-FFF2-40B4-BE49-F238E27FC236}">
                      <a16:creationId xmlns:a16="http://schemas.microsoft.com/office/drawing/2014/main" id="{BF93DA62-B3B1-42AE-B3E8-8BFD0252CECE}"/>
                    </a:ext>
                  </a:extLst>
                </p14:cNvPr>
                <p14:cNvContentPartPr/>
                <p14:nvPr/>
              </p14:nvContentPartPr>
              <p14:xfrm>
                <a:off x="9097960" y="1554067"/>
                <a:ext cx="127080" cy="2520"/>
              </p14:xfrm>
            </p:contentPart>
          </mc:Choice>
          <mc:Fallback>
            <p:pic>
              <p:nvPicPr>
                <p:cNvPr id="220" name="Ink 219">
                  <a:extLst>
                    <a:ext uri="{FF2B5EF4-FFF2-40B4-BE49-F238E27FC236}">
                      <a16:creationId xmlns:a16="http://schemas.microsoft.com/office/drawing/2014/main" id="{BF93DA62-B3B1-42AE-B3E8-8BFD0252CECE}"/>
                    </a:ext>
                  </a:extLst>
                </p:cNvPr>
                <p:cNvPicPr/>
                <p:nvPr/>
              </p:nvPicPr>
              <p:blipFill>
                <a:blip r:embed="rId311"/>
                <a:stretch>
                  <a:fillRect/>
                </a:stretch>
              </p:blipFill>
              <p:spPr>
                <a:xfrm>
                  <a:off x="9088960" y="1545067"/>
                  <a:ext cx="14472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21" name="Ink 220">
                  <a:extLst>
                    <a:ext uri="{FF2B5EF4-FFF2-40B4-BE49-F238E27FC236}">
                      <a16:creationId xmlns:a16="http://schemas.microsoft.com/office/drawing/2014/main" id="{A4A177AD-82E5-460C-96A8-49D6EECA773E}"/>
                    </a:ext>
                  </a:extLst>
                </p14:cNvPr>
                <p14:cNvContentPartPr/>
                <p14:nvPr/>
              </p14:nvContentPartPr>
              <p14:xfrm>
                <a:off x="9336640" y="1481707"/>
                <a:ext cx="183960" cy="107640"/>
              </p14:xfrm>
            </p:contentPart>
          </mc:Choice>
          <mc:Fallback>
            <p:pic>
              <p:nvPicPr>
                <p:cNvPr id="221" name="Ink 220">
                  <a:extLst>
                    <a:ext uri="{FF2B5EF4-FFF2-40B4-BE49-F238E27FC236}">
                      <a16:creationId xmlns:a16="http://schemas.microsoft.com/office/drawing/2014/main" id="{A4A177AD-82E5-460C-96A8-49D6EECA773E}"/>
                    </a:ext>
                  </a:extLst>
                </p:cNvPr>
                <p:cNvPicPr/>
                <p:nvPr/>
              </p:nvPicPr>
              <p:blipFill>
                <a:blip r:embed="rId313"/>
                <a:stretch>
                  <a:fillRect/>
                </a:stretch>
              </p:blipFill>
              <p:spPr>
                <a:xfrm>
                  <a:off x="9327640" y="1472707"/>
                  <a:ext cx="2016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22" name="Ink 221">
                  <a:extLst>
                    <a:ext uri="{FF2B5EF4-FFF2-40B4-BE49-F238E27FC236}">
                      <a16:creationId xmlns:a16="http://schemas.microsoft.com/office/drawing/2014/main" id="{D6E18A05-3225-425B-89E8-BF32E0778CD9}"/>
                    </a:ext>
                  </a:extLst>
                </p14:cNvPr>
                <p14:cNvContentPartPr/>
                <p14:nvPr/>
              </p14:nvContentPartPr>
              <p14:xfrm>
                <a:off x="8005000" y="1690147"/>
                <a:ext cx="1563120" cy="44640"/>
              </p14:xfrm>
            </p:contentPart>
          </mc:Choice>
          <mc:Fallback>
            <p:pic>
              <p:nvPicPr>
                <p:cNvPr id="222" name="Ink 221">
                  <a:extLst>
                    <a:ext uri="{FF2B5EF4-FFF2-40B4-BE49-F238E27FC236}">
                      <a16:creationId xmlns:a16="http://schemas.microsoft.com/office/drawing/2014/main" id="{D6E18A05-3225-425B-89E8-BF32E0778CD9}"/>
                    </a:ext>
                  </a:extLst>
                </p:cNvPr>
                <p:cNvPicPr/>
                <p:nvPr/>
              </p:nvPicPr>
              <p:blipFill>
                <a:blip r:embed="rId315"/>
                <a:stretch>
                  <a:fillRect/>
                </a:stretch>
              </p:blipFill>
              <p:spPr>
                <a:xfrm>
                  <a:off x="7996000" y="1681147"/>
                  <a:ext cx="1580760" cy="62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6">
            <p14:nvContentPartPr>
              <p14:cNvPr id="238" name="Ink 237">
                <a:extLst>
                  <a:ext uri="{FF2B5EF4-FFF2-40B4-BE49-F238E27FC236}">
                    <a16:creationId xmlns:a16="http://schemas.microsoft.com/office/drawing/2014/main" id="{E2C9043C-E566-4BD1-A4AF-E7C5D9A00457}"/>
                  </a:ext>
                </a:extLst>
              </p14:cNvPr>
              <p14:cNvContentPartPr/>
              <p14:nvPr/>
            </p14:nvContentPartPr>
            <p14:xfrm>
              <a:off x="5381320" y="2275507"/>
              <a:ext cx="161640" cy="138600"/>
            </p14:xfrm>
          </p:contentPart>
        </mc:Choice>
        <mc:Fallback>
          <p:pic>
            <p:nvPicPr>
              <p:cNvPr id="238" name="Ink 237">
                <a:extLst>
                  <a:ext uri="{FF2B5EF4-FFF2-40B4-BE49-F238E27FC236}">
                    <a16:creationId xmlns:a16="http://schemas.microsoft.com/office/drawing/2014/main" id="{E2C9043C-E566-4BD1-A4AF-E7C5D9A00457}"/>
                  </a:ext>
                </a:extLst>
              </p:cNvPr>
              <p:cNvPicPr/>
              <p:nvPr/>
            </p:nvPicPr>
            <p:blipFill>
              <a:blip r:embed="rId317"/>
              <a:stretch>
                <a:fillRect/>
              </a:stretch>
            </p:blipFill>
            <p:spPr>
              <a:xfrm>
                <a:off x="5372680" y="2266507"/>
                <a:ext cx="179280" cy="156240"/>
              </a:xfrm>
              <a:prstGeom prst="rect">
                <a:avLst/>
              </a:prstGeom>
            </p:spPr>
          </p:pic>
        </mc:Fallback>
      </mc:AlternateContent>
      <p:grpSp>
        <p:nvGrpSpPr>
          <p:cNvPr id="266" name="Group 265">
            <a:extLst>
              <a:ext uri="{FF2B5EF4-FFF2-40B4-BE49-F238E27FC236}">
                <a16:creationId xmlns:a16="http://schemas.microsoft.com/office/drawing/2014/main" id="{094294FF-61B0-43C0-82E8-945E45056F8F}"/>
              </a:ext>
            </a:extLst>
          </p:cNvPr>
          <p:cNvGrpSpPr/>
          <p:nvPr/>
        </p:nvGrpSpPr>
        <p:grpSpPr>
          <a:xfrm>
            <a:off x="4628560" y="2062027"/>
            <a:ext cx="2823480" cy="1495440"/>
            <a:chOff x="4628560" y="2062027"/>
            <a:chExt cx="2823480" cy="1495440"/>
          </a:xfrm>
        </p:grpSpPr>
        <mc:AlternateContent xmlns:mc="http://schemas.openxmlformats.org/markup-compatibility/2006">
          <mc:Choice xmlns:p14="http://schemas.microsoft.com/office/powerpoint/2010/main" Requires="p14">
            <p:contentPart p14:bwMode="auto" r:id="rId318">
              <p14:nvContentPartPr>
                <p14:cNvPr id="224" name="Ink 223">
                  <a:extLst>
                    <a:ext uri="{FF2B5EF4-FFF2-40B4-BE49-F238E27FC236}">
                      <a16:creationId xmlns:a16="http://schemas.microsoft.com/office/drawing/2014/main" id="{972DCA5F-A3AA-4B04-9C5E-F7A161BD05CB}"/>
                    </a:ext>
                  </a:extLst>
                </p14:cNvPr>
                <p14:cNvContentPartPr/>
                <p14:nvPr/>
              </p14:nvContentPartPr>
              <p14:xfrm>
                <a:off x="4673200" y="2085427"/>
                <a:ext cx="106200" cy="1433160"/>
              </p14:xfrm>
            </p:contentPart>
          </mc:Choice>
          <mc:Fallback>
            <p:pic>
              <p:nvPicPr>
                <p:cNvPr id="224" name="Ink 223">
                  <a:extLst>
                    <a:ext uri="{FF2B5EF4-FFF2-40B4-BE49-F238E27FC236}">
                      <a16:creationId xmlns:a16="http://schemas.microsoft.com/office/drawing/2014/main" id="{972DCA5F-A3AA-4B04-9C5E-F7A161BD05CB}"/>
                    </a:ext>
                  </a:extLst>
                </p:cNvPr>
                <p:cNvPicPr/>
                <p:nvPr/>
              </p:nvPicPr>
              <p:blipFill>
                <a:blip r:embed="rId319"/>
                <a:stretch>
                  <a:fillRect/>
                </a:stretch>
              </p:blipFill>
              <p:spPr>
                <a:xfrm>
                  <a:off x="4664560" y="2076787"/>
                  <a:ext cx="123840" cy="14508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25" name="Ink 224">
                  <a:extLst>
                    <a:ext uri="{FF2B5EF4-FFF2-40B4-BE49-F238E27FC236}">
                      <a16:creationId xmlns:a16="http://schemas.microsoft.com/office/drawing/2014/main" id="{E11104A5-FD72-45A0-ABE2-383F59DBFE0F}"/>
                    </a:ext>
                  </a:extLst>
                </p14:cNvPr>
                <p14:cNvContentPartPr/>
                <p14:nvPr/>
              </p14:nvContentPartPr>
              <p14:xfrm>
                <a:off x="4649080" y="2062027"/>
                <a:ext cx="2750760" cy="1290240"/>
              </p14:xfrm>
            </p:contentPart>
          </mc:Choice>
          <mc:Fallback>
            <p:pic>
              <p:nvPicPr>
                <p:cNvPr id="225" name="Ink 224">
                  <a:extLst>
                    <a:ext uri="{FF2B5EF4-FFF2-40B4-BE49-F238E27FC236}">
                      <a16:creationId xmlns:a16="http://schemas.microsoft.com/office/drawing/2014/main" id="{E11104A5-FD72-45A0-ABE2-383F59DBFE0F}"/>
                    </a:ext>
                  </a:extLst>
                </p:cNvPr>
                <p:cNvPicPr/>
                <p:nvPr/>
              </p:nvPicPr>
              <p:blipFill>
                <a:blip r:embed="rId321"/>
                <a:stretch>
                  <a:fillRect/>
                </a:stretch>
              </p:blipFill>
              <p:spPr>
                <a:xfrm>
                  <a:off x="4640080" y="2053027"/>
                  <a:ext cx="2768400" cy="13078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27" name="Ink 226">
                  <a:extLst>
                    <a:ext uri="{FF2B5EF4-FFF2-40B4-BE49-F238E27FC236}">
                      <a16:creationId xmlns:a16="http://schemas.microsoft.com/office/drawing/2014/main" id="{13AA0DE3-BBC2-4BED-90A2-EB4C7FA18113}"/>
                    </a:ext>
                  </a:extLst>
                </p14:cNvPr>
                <p14:cNvContentPartPr/>
                <p14:nvPr/>
              </p14:nvContentPartPr>
              <p14:xfrm>
                <a:off x="4709920" y="3223027"/>
                <a:ext cx="2742120" cy="334440"/>
              </p14:xfrm>
            </p:contentPart>
          </mc:Choice>
          <mc:Fallback>
            <p:pic>
              <p:nvPicPr>
                <p:cNvPr id="227" name="Ink 226">
                  <a:extLst>
                    <a:ext uri="{FF2B5EF4-FFF2-40B4-BE49-F238E27FC236}">
                      <a16:creationId xmlns:a16="http://schemas.microsoft.com/office/drawing/2014/main" id="{13AA0DE3-BBC2-4BED-90A2-EB4C7FA18113}"/>
                    </a:ext>
                  </a:extLst>
                </p:cNvPr>
                <p:cNvPicPr/>
                <p:nvPr/>
              </p:nvPicPr>
              <p:blipFill>
                <a:blip r:embed="rId323"/>
                <a:stretch>
                  <a:fillRect/>
                </a:stretch>
              </p:blipFill>
              <p:spPr>
                <a:xfrm>
                  <a:off x="4701280" y="3214027"/>
                  <a:ext cx="275976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29" name="Ink 228">
                  <a:extLst>
                    <a:ext uri="{FF2B5EF4-FFF2-40B4-BE49-F238E27FC236}">
                      <a16:creationId xmlns:a16="http://schemas.microsoft.com/office/drawing/2014/main" id="{35E91A50-E68B-4047-8C31-D34AABDFC7EB}"/>
                    </a:ext>
                  </a:extLst>
                </p14:cNvPr>
                <p14:cNvContentPartPr/>
                <p14:nvPr/>
              </p14:nvContentPartPr>
              <p14:xfrm>
                <a:off x="5177920" y="2116387"/>
                <a:ext cx="198360" cy="1337040"/>
              </p14:xfrm>
            </p:contentPart>
          </mc:Choice>
          <mc:Fallback>
            <p:pic>
              <p:nvPicPr>
                <p:cNvPr id="229" name="Ink 228">
                  <a:extLst>
                    <a:ext uri="{FF2B5EF4-FFF2-40B4-BE49-F238E27FC236}">
                      <a16:creationId xmlns:a16="http://schemas.microsoft.com/office/drawing/2014/main" id="{35E91A50-E68B-4047-8C31-D34AABDFC7EB}"/>
                    </a:ext>
                  </a:extLst>
                </p:cNvPr>
                <p:cNvPicPr/>
                <p:nvPr/>
              </p:nvPicPr>
              <p:blipFill>
                <a:blip r:embed="rId325"/>
                <a:stretch>
                  <a:fillRect/>
                </a:stretch>
              </p:blipFill>
              <p:spPr>
                <a:xfrm>
                  <a:off x="5169280" y="2107387"/>
                  <a:ext cx="216000" cy="13546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30" name="Ink 229">
                  <a:extLst>
                    <a:ext uri="{FF2B5EF4-FFF2-40B4-BE49-F238E27FC236}">
                      <a16:creationId xmlns:a16="http://schemas.microsoft.com/office/drawing/2014/main" id="{E55ABDE3-8AC9-4742-A0C4-49EBE9D9BF43}"/>
                    </a:ext>
                  </a:extLst>
                </p14:cNvPr>
                <p14:cNvContentPartPr/>
                <p14:nvPr/>
              </p14:nvContentPartPr>
              <p14:xfrm>
                <a:off x="5785240" y="2102707"/>
                <a:ext cx="157680" cy="1406880"/>
              </p14:xfrm>
            </p:contentPart>
          </mc:Choice>
          <mc:Fallback>
            <p:pic>
              <p:nvPicPr>
                <p:cNvPr id="230" name="Ink 229">
                  <a:extLst>
                    <a:ext uri="{FF2B5EF4-FFF2-40B4-BE49-F238E27FC236}">
                      <a16:creationId xmlns:a16="http://schemas.microsoft.com/office/drawing/2014/main" id="{E55ABDE3-8AC9-4742-A0C4-49EBE9D9BF43}"/>
                    </a:ext>
                  </a:extLst>
                </p:cNvPr>
                <p:cNvPicPr/>
                <p:nvPr/>
              </p:nvPicPr>
              <p:blipFill>
                <a:blip r:embed="rId327"/>
                <a:stretch>
                  <a:fillRect/>
                </a:stretch>
              </p:blipFill>
              <p:spPr>
                <a:xfrm>
                  <a:off x="5776240" y="2094067"/>
                  <a:ext cx="175320" cy="14245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31" name="Ink 230">
                  <a:extLst>
                    <a:ext uri="{FF2B5EF4-FFF2-40B4-BE49-F238E27FC236}">
                      <a16:creationId xmlns:a16="http://schemas.microsoft.com/office/drawing/2014/main" id="{AEDD388B-9C95-44DE-A081-5EBA64D89840}"/>
                    </a:ext>
                  </a:extLst>
                </p14:cNvPr>
                <p14:cNvContentPartPr/>
                <p14:nvPr/>
              </p14:nvContentPartPr>
              <p14:xfrm>
                <a:off x="6362320" y="2137627"/>
                <a:ext cx="75600" cy="1317600"/>
              </p14:xfrm>
            </p:contentPart>
          </mc:Choice>
          <mc:Fallback>
            <p:pic>
              <p:nvPicPr>
                <p:cNvPr id="231" name="Ink 230">
                  <a:extLst>
                    <a:ext uri="{FF2B5EF4-FFF2-40B4-BE49-F238E27FC236}">
                      <a16:creationId xmlns:a16="http://schemas.microsoft.com/office/drawing/2014/main" id="{AEDD388B-9C95-44DE-A081-5EBA64D89840}"/>
                    </a:ext>
                  </a:extLst>
                </p:cNvPr>
                <p:cNvPicPr/>
                <p:nvPr/>
              </p:nvPicPr>
              <p:blipFill>
                <a:blip r:embed="rId329"/>
                <a:stretch>
                  <a:fillRect/>
                </a:stretch>
              </p:blipFill>
              <p:spPr>
                <a:xfrm>
                  <a:off x="6353680" y="2128987"/>
                  <a:ext cx="93240" cy="133524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32" name="Ink 231">
                  <a:extLst>
                    <a:ext uri="{FF2B5EF4-FFF2-40B4-BE49-F238E27FC236}">
                      <a16:creationId xmlns:a16="http://schemas.microsoft.com/office/drawing/2014/main" id="{27BDAB7A-7007-46C3-BCDD-1336382821BF}"/>
                    </a:ext>
                  </a:extLst>
                </p14:cNvPr>
                <p14:cNvContentPartPr/>
                <p14:nvPr/>
              </p14:nvContentPartPr>
              <p14:xfrm>
                <a:off x="6680560" y="2109547"/>
                <a:ext cx="92880" cy="58680"/>
              </p14:xfrm>
            </p:contentPart>
          </mc:Choice>
          <mc:Fallback>
            <p:pic>
              <p:nvPicPr>
                <p:cNvPr id="232" name="Ink 231">
                  <a:extLst>
                    <a:ext uri="{FF2B5EF4-FFF2-40B4-BE49-F238E27FC236}">
                      <a16:creationId xmlns:a16="http://schemas.microsoft.com/office/drawing/2014/main" id="{27BDAB7A-7007-46C3-BCDD-1336382821BF}"/>
                    </a:ext>
                  </a:extLst>
                </p:cNvPr>
                <p:cNvPicPr/>
                <p:nvPr/>
              </p:nvPicPr>
              <p:blipFill>
                <a:blip r:embed="rId331"/>
                <a:stretch>
                  <a:fillRect/>
                </a:stretch>
              </p:blipFill>
              <p:spPr>
                <a:xfrm>
                  <a:off x="6671560" y="2100547"/>
                  <a:ext cx="11052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33" name="Ink 232">
                  <a:extLst>
                    <a:ext uri="{FF2B5EF4-FFF2-40B4-BE49-F238E27FC236}">
                      <a16:creationId xmlns:a16="http://schemas.microsoft.com/office/drawing/2014/main" id="{F86E5E42-4751-45FB-ADCB-81FADE4B56AB}"/>
                    </a:ext>
                  </a:extLst>
                </p14:cNvPr>
                <p14:cNvContentPartPr/>
                <p14:nvPr/>
              </p14:nvContentPartPr>
              <p14:xfrm>
                <a:off x="6817000" y="2110267"/>
                <a:ext cx="182880" cy="1413000"/>
              </p14:xfrm>
            </p:contentPart>
          </mc:Choice>
          <mc:Fallback>
            <p:pic>
              <p:nvPicPr>
                <p:cNvPr id="233" name="Ink 232">
                  <a:extLst>
                    <a:ext uri="{FF2B5EF4-FFF2-40B4-BE49-F238E27FC236}">
                      <a16:creationId xmlns:a16="http://schemas.microsoft.com/office/drawing/2014/main" id="{F86E5E42-4751-45FB-ADCB-81FADE4B56AB}"/>
                    </a:ext>
                  </a:extLst>
                </p:cNvPr>
                <p:cNvPicPr/>
                <p:nvPr/>
              </p:nvPicPr>
              <p:blipFill>
                <a:blip r:embed="rId333"/>
                <a:stretch>
                  <a:fillRect/>
                </a:stretch>
              </p:blipFill>
              <p:spPr>
                <a:xfrm>
                  <a:off x="6808360" y="2101267"/>
                  <a:ext cx="200520" cy="14306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34" name="Ink 233">
                  <a:extLst>
                    <a:ext uri="{FF2B5EF4-FFF2-40B4-BE49-F238E27FC236}">
                      <a16:creationId xmlns:a16="http://schemas.microsoft.com/office/drawing/2014/main" id="{C143E420-C8EE-4364-8B8B-830D9D53C30C}"/>
                    </a:ext>
                  </a:extLst>
                </p14:cNvPr>
                <p14:cNvContentPartPr/>
                <p14:nvPr/>
              </p14:nvContentPartPr>
              <p14:xfrm>
                <a:off x="4628560" y="2529667"/>
                <a:ext cx="2726640" cy="24480"/>
              </p14:xfrm>
            </p:contentPart>
          </mc:Choice>
          <mc:Fallback>
            <p:pic>
              <p:nvPicPr>
                <p:cNvPr id="234" name="Ink 233">
                  <a:extLst>
                    <a:ext uri="{FF2B5EF4-FFF2-40B4-BE49-F238E27FC236}">
                      <a16:creationId xmlns:a16="http://schemas.microsoft.com/office/drawing/2014/main" id="{C143E420-C8EE-4364-8B8B-830D9D53C30C}"/>
                    </a:ext>
                  </a:extLst>
                </p:cNvPr>
                <p:cNvPicPr/>
                <p:nvPr/>
              </p:nvPicPr>
              <p:blipFill>
                <a:blip r:embed="rId335"/>
                <a:stretch>
                  <a:fillRect/>
                </a:stretch>
              </p:blipFill>
              <p:spPr>
                <a:xfrm>
                  <a:off x="4619560" y="2520667"/>
                  <a:ext cx="27442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35" name="Ink 234">
                  <a:extLst>
                    <a:ext uri="{FF2B5EF4-FFF2-40B4-BE49-F238E27FC236}">
                      <a16:creationId xmlns:a16="http://schemas.microsoft.com/office/drawing/2014/main" id="{0494BAA3-3AB4-41C5-B773-2EC947A6C20F}"/>
                    </a:ext>
                  </a:extLst>
                </p14:cNvPr>
                <p14:cNvContentPartPr/>
                <p14:nvPr/>
              </p14:nvContentPartPr>
              <p14:xfrm>
                <a:off x="6519640" y="2398627"/>
                <a:ext cx="7920" cy="4320"/>
              </p14:xfrm>
            </p:contentPart>
          </mc:Choice>
          <mc:Fallback>
            <p:pic>
              <p:nvPicPr>
                <p:cNvPr id="235" name="Ink 234">
                  <a:extLst>
                    <a:ext uri="{FF2B5EF4-FFF2-40B4-BE49-F238E27FC236}">
                      <a16:creationId xmlns:a16="http://schemas.microsoft.com/office/drawing/2014/main" id="{0494BAA3-3AB4-41C5-B773-2EC947A6C20F}"/>
                    </a:ext>
                  </a:extLst>
                </p:cNvPr>
                <p:cNvPicPr/>
                <p:nvPr/>
              </p:nvPicPr>
              <p:blipFill>
                <a:blip r:embed="rId337"/>
                <a:stretch>
                  <a:fillRect/>
                </a:stretch>
              </p:blipFill>
              <p:spPr>
                <a:xfrm>
                  <a:off x="6510640" y="2389987"/>
                  <a:ext cx="255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36" name="Ink 235">
                  <a:extLst>
                    <a:ext uri="{FF2B5EF4-FFF2-40B4-BE49-F238E27FC236}">
                      <a16:creationId xmlns:a16="http://schemas.microsoft.com/office/drawing/2014/main" id="{B3ED87AC-D7D6-4013-AFBE-91CC0087C1C4}"/>
                    </a:ext>
                  </a:extLst>
                </p14:cNvPr>
                <p14:cNvContentPartPr/>
                <p14:nvPr/>
              </p14:nvContentPartPr>
              <p14:xfrm>
                <a:off x="6632680" y="2392147"/>
                <a:ext cx="129960" cy="7920"/>
              </p14:xfrm>
            </p:contentPart>
          </mc:Choice>
          <mc:Fallback>
            <p:pic>
              <p:nvPicPr>
                <p:cNvPr id="236" name="Ink 235">
                  <a:extLst>
                    <a:ext uri="{FF2B5EF4-FFF2-40B4-BE49-F238E27FC236}">
                      <a16:creationId xmlns:a16="http://schemas.microsoft.com/office/drawing/2014/main" id="{B3ED87AC-D7D6-4013-AFBE-91CC0087C1C4}"/>
                    </a:ext>
                  </a:extLst>
                </p:cNvPr>
                <p:cNvPicPr/>
                <p:nvPr/>
              </p:nvPicPr>
              <p:blipFill>
                <a:blip r:embed="rId339"/>
                <a:stretch>
                  <a:fillRect/>
                </a:stretch>
              </p:blipFill>
              <p:spPr>
                <a:xfrm>
                  <a:off x="6624040" y="2383147"/>
                  <a:ext cx="14760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40" name="Ink 239">
                  <a:extLst>
                    <a:ext uri="{FF2B5EF4-FFF2-40B4-BE49-F238E27FC236}">
                      <a16:creationId xmlns:a16="http://schemas.microsoft.com/office/drawing/2014/main" id="{231D8E39-63A0-49B2-AA2B-33DA985DD5F6}"/>
                    </a:ext>
                  </a:extLst>
                </p14:cNvPr>
                <p14:cNvContentPartPr/>
                <p14:nvPr/>
              </p14:nvContentPartPr>
              <p14:xfrm>
                <a:off x="5547640" y="2365147"/>
                <a:ext cx="169920" cy="120600"/>
              </p14:xfrm>
            </p:contentPart>
          </mc:Choice>
          <mc:Fallback>
            <p:pic>
              <p:nvPicPr>
                <p:cNvPr id="240" name="Ink 239">
                  <a:extLst>
                    <a:ext uri="{FF2B5EF4-FFF2-40B4-BE49-F238E27FC236}">
                      <a16:creationId xmlns:a16="http://schemas.microsoft.com/office/drawing/2014/main" id="{231D8E39-63A0-49B2-AA2B-33DA985DD5F6}"/>
                    </a:ext>
                  </a:extLst>
                </p:cNvPr>
                <p:cNvPicPr/>
                <p:nvPr/>
              </p:nvPicPr>
              <p:blipFill>
                <a:blip r:embed="rId341"/>
                <a:stretch>
                  <a:fillRect/>
                </a:stretch>
              </p:blipFill>
              <p:spPr>
                <a:xfrm>
                  <a:off x="5538640" y="2356147"/>
                  <a:ext cx="1875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41" name="Ink 240">
                  <a:extLst>
                    <a:ext uri="{FF2B5EF4-FFF2-40B4-BE49-F238E27FC236}">
                      <a16:creationId xmlns:a16="http://schemas.microsoft.com/office/drawing/2014/main" id="{78ED7AAB-23D1-490F-BE43-7471BCD746AD}"/>
                    </a:ext>
                  </a:extLst>
                </p14:cNvPr>
                <p14:cNvContentPartPr/>
                <p14:nvPr/>
              </p14:nvContentPartPr>
              <p14:xfrm>
                <a:off x="5972800" y="2284867"/>
                <a:ext cx="169920" cy="135720"/>
              </p14:xfrm>
            </p:contentPart>
          </mc:Choice>
          <mc:Fallback>
            <p:pic>
              <p:nvPicPr>
                <p:cNvPr id="241" name="Ink 240">
                  <a:extLst>
                    <a:ext uri="{FF2B5EF4-FFF2-40B4-BE49-F238E27FC236}">
                      <a16:creationId xmlns:a16="http://schemas.microsoft.com/office/drawing/2014/main" id="{78ED7AAB-23D1-490F-BE43-7471BCD746AD}"/>
                    </a:ext>
                  </a:extLst>
                </p:cNvPr>
                <p:cNvPicPr/>
                <p:nvPr/>
              </p:nvPicPr>
              <p:blipFill>
                <a:blip r:embed="rId343"/>
                <a:stretch>
                  <a:fillRect/>
                </a:stretch>
              </p:blipFill>
              <p:spPr>
                <a:xfrm>
                  <a:off x="5963800" y="2275867"/>
                  <a:ext cx="1875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42" name="Ink 241">
                  <a:extLst>
                    <a:ext uri="{FF2B5EF4-FFF2-40B4-BE49-F238E27FC236}">
                      <a16:creationId xmlns:a16="http://schemas.microsoft.com/office/drawing/2014/main" id="{B9D7946F-EE4E-4515-AC8B-80B10A043B72}"/>
                    </a:ext>
                  </a:extLst>
                </p14:cNvPr>
                <p14:cNvContentPartPr/>
                <p14:nvPr/>
              </p14:nvContentPartPr>
              <p14:xfrm>
                <a:off x="6139120" y="2350387"/>
                <a:ext cx="82440" cy="150480"/>
              </p14:xfrm>
            </p:contentPart>
          </mc:Choice>
          <mc:Fallback>
            <p:pic>
              <p:nvPicPr>
                <p:cNvPr id="242" name="Ink 241">
                  <a:extLst>
                    <a:ext uri="{FF2B5EF4-FFF2-40B4-BE49-F238E27FC236}">
                      <a16:creationId xmlns:a16="http://schemas.microsoft.com/office/drawing/2014/main" id="{B9D7946F-EE4E-4515-AC8B-80B10A043B72}"/>
                    </a:ext>
                  </a:extLst>
                </p:cNvPr>
                <p:cNvPicPr/>
                <p:nvPr/>
              </p:nvPicPr>
              <p:blipFill>
                <a:blip r:embed="rId345"/>
                <a:stretch>
                  <a:fillRect/>
                </a:stretch>
              </p:blipFill>
              <p:spPr>
                <a:xfrm>
                  <a:off x="6130480" y="2341747"/>
                  <a:ext cx="1000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44" name="Ink 243">
                  <a:extLst>
                    <a:ext uri="{FF2B5EF4-FFF2-40B4-BE49-F238E27FC236}">
                      <a16:creationId xmlns:a16="http://schemas.microsoft.com/office/drawing/2014/main" id="{72974EF9-A37B-412C-BCA0-23EDCE10C06F}"/>
                    </a:ext>
                  </a:extLst>
                </p14:cNvPr>
                <p14:cNvContentPartPr/>
                <p14:nvPr/>
              </p14:nvContentPartPr>
              <p14:xfrm>
                <a:off x="6167560" y="2361907"/>
                <a:ext cx="360" cy="1800"/>
              </p14:xfrm>
            </p:contentPart>
          </mc:Choice>
          <mc:Fallback>
            <p:pic>
              <p:nvPicPr>
                <p:cNvPr id="244" name="Ink 243">
                  <a:extLst>
                    <a:ext uri="{FF2B5EF4-FFF2-40B4-BE49-F238E27FC236}">
                      <a16:creationId xmlns:a16="http://schemas.microsoft.com/office/drawing/2014/main" id="{72974EF9-A37B-412C-BCA0-23EDCE10C06F}"/>
                    </a:ext>
                  </a:extLst>
                </p:cNvPr>
                <p:cNvPicPr/>
                <p:nvPr/>
              </p:nvPicPr>
              <p:blipFill>
                <a:blip r:embed="rId347"/>
                <a:stretch>
                  <a:fillRect/>
                </a:stretch>
              </p:blipFill>
              <p:spPr>
                <a:xfrm>
                  <a:off x="6158560" y="2352907"/>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45" name="Ink 244">
                  <a:extLst>
                    <a:ext uri="{FF2B5EF4-FFF2-40B4-BE49-F238E27FC236}">
                      <a16:creationId xmlns:a16="http://schemas.microsoft.com/office/drawing/2014/main" id="{EC20E29A-FD07-4009-8D03-2BE8F4F5C266}"/>
                    </a:ext>
                  </a:extLst>
                </p14:cNvPr>
                <p14:cNvContentPartPr/>
                <p14:nvPr/>
              </p14:nvContentPartPr>
              <p14:xfrm>
                <a:off x="6483280" y="2297467"/>
                <a:ext cx="181080" cy="126000"/>
              </p14:xfrm>
            </p:contentPart>
          </mc:Choice>
          <mc:Fallback>
            <p:pic>
              <p:nvPicPr>
                <p:cNvPr id="245" name="Ink 244">
                  <a:extLst>
                    <a:ext uri="{FF2B5EF4-FFF2-40B4-BE49-F238E27FC236}">
                      <a16:creationId xmlns:a16="http://schemas.microsoft.com/office/drawing/2014/main" id="{EC20E29A-FD07-4009-8D03-2BE8F4F5C266}"/>
                    </a:ext>
                  </a:extLst>
                </p:cNvPr>
                <p:cNvPicPr/>
                <p:nvPr/>
              </p:nvPicPr>
              <p:blipFill>
                <a:blip r:embed="rId349"/>
                <a:stretch>
                  <a:fillRect/>
                </a:stretch>
              </p:blipFill>
              <p:spPr>
                <a:xfrm>
                  <a:off x="6474640" y="2288467"/>
                  <a:ext cx="1987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46" name="Ink 245">
                  <a:extLst>
                    <a:ext uri="{FF2B5EF4-FFF2-40B4-BE49-F238E27FC236}">
                      <a16:creationId xmlns:a16="http://schemas.microsoft.com/office/drawing/2014/main" id="{A456DE41-1497-4139-96E7-7904C970A66C}"/>
                    </a:ext>
                  </a:extLst>
                </p14:cNvPr>
                <p14:cNvContentPartPr/>
                <p14:nvPr/>
              </p14:nvContentPartPr>
              <p14:xfrm>
                <a:off x="6695320" y="2389267"/>
                <a:ext cx="63720" cy="99360"/>
              </p14:xfrm>
            </p:contentPart>
          </mc:Choice>
          <mc:Fallback>
            <p:pic>
              <p:nvPicPr>
                <p:cNvPr id="246" name="Ink 245">
                  <a:extLst>
                    <a:ext uri="{FF2B5EF4-FFF2-40B4-BE49-F238E27FC236}">
                      <a16:creationId xmlns:a16="http://schemas.microsoft.com/office/drawing/2014/main" id="{A456DE41-1497-4139-96E7-7904C970A66C}"/>
                    </a:ext>
                  </a:extLst>
                </p:cNvPr>
                <p:cNvPicPr/>
                <p:nvPr/>
              </p:nvPicPr>
              <p:blipFill>
                <a:blip r:embed="rId351"/>
                <a:stretch>
                  <a:fillRect/>
                </a:stretch>
              </p:blipFill>
              <p:spPr>
                <a:xfrm>
                  <a:off x="6686680" y="2380627"/>
                  <a:ext cx="813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47" name="Ink 246">
                  <a:extLst>
                    <a:ext uri="{FF2B5EF4-FFF2-40B4-BE49-F238E27FC236}">
                      <a16:creationId xmlns:a16="http://schemas.microsoft.com/office/drawing/2014/main" id="{B682F3AF-16BD-40F1-B52A-96896FC894F6}"/>
                    </a:ext>
                  </a:extLst>
                </p14:cNvPr>
                <p14:cNvContentPartPr/>
                <p14:nvPr/>
              </p14:nvContentPartPr>
              <p14:xfrm>
                <a:off x="6725200" y="2368027"/>
                <a:ext cx="173520" cy="39960"/>
              </p14:xfrm>
            </p:contentPart>
          </mc:Choice>
          <mc:Fallback>
            <p:pic>
              <p:nvPicPr>
                <p:cNvPr id="247" name="Ink 246">
                  <a:extLst>
                    <a:ext uri="{FF2B5EF4-FFF2-40B4-BE49-F238E27FC236}">
                      <a16:creationId xmlns:a16="http://schemas.microsoft.com/office/drawing/2014/main" id="{B682F3AF-16BD-40F1-B52A-96896FC894F6}"/>
                    </a:ext>
                  </a:extLst>
                </p:cNvPr>
                <p:cNvPicPr/>
                <p:nvPr/>
              </p:nvPicPr>
              <p:blipFill>
                <a:blip r:embed="rId353"/>
                <a:stretch>
                  <a:fillRect/>
                </a:stretch>
              </p:blipFill>
              <p:spPr>
                <a:xfrm>
                  <a:off x="6716560" y="2359027"/>
                  <a:ext cx="19116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49" name="Ink 248">
                  <a:extLst>
                    <a:ext uri="{FF2B5EF4-FFF2-40B4-BE49-F238E27FC236}">
                      <a16:creationId xmlns:a16="http://schemas.microsoft.com/office/drawing/2014/main" id="{DBFCE026-1152-44E0-8143-AF4FC2C51A4C}"/>
                    </a:ext>
                  </a:extLst>
                </p14:cNvPr>
                <p14:cNvContentPartPr/>
                <p14:nvPr/>
              </p14:nvContentPartPr>
              <p14:xfrm>
                <a:off x="6943000" y="2241667"/>
                <a:ext cx="203400" cy="155880"/>
              </p14:xfrm>
            </p:contentPart>
          </mc:Choice>
          <mc:Fallback>
            <p:pic>
              <p:nvPicPr>
                <p:cNvPr id="249" name="Ink 248">
                  <a:extLst>
                    <a:ext uri="{FF2B5EF4-FFF2-40B4-BE49-F238E27FC236}">
                      <a16:creationId xmlns:a16="http://schemas.microsoft.com/office/drawing/2014/main" id="{DBFCE026-1152-44E0-8143-AF4FC2C51A4C}"/>
                    </a:ext>
                  </a:extLst>
                </p:cNvPr>
                <p:cNvPicPr/>
                <p:nvPr/>
              </p:nvPicPr>
              <p:blipFill>
                <a:blip r:embed="rId355"/>
                <a:stretch>
                  <a:fillRect/>
                </a:stretch>
              </p:blipFill>
              <p:spPr>
                <a:xfrm>
                  <a:off x="6934360" y="2232667"/>
                  <a:ext cx="22104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51" name="Ink 250">
                  <a:extLst>
                    <a:ext uri="{FF2B5EF4-FFF2-40B4-BE49-F238E27FC236}">
                      <a16:creationId xmlns:a16="http://schemas.microsoft.com/office/drawing/2014/main" id="{FF1D93B0-E2EE-4B56-8A0B-77CDE9129104}"/>
                    </a:ext>
                  </a:extLst>
                </p14:cNvPr>
                <p14:cNvContentPartPr/>
                <p14:nvPr/>
              </p14:nvContentPartPr>
              <p14:xfrm>
                <a:off x="4727560" y="2226187"/>
                <a:ext cx="59400" cy="86760"/>
              </p14:xfrm>
            </p:contentPart>
          </mc:Choice>
          <mc:Fallback>
            <p:pic>
              <p:nvPicPr>
                <p:cNvPr id="251" name="Ink 250">
                  <a:extLst>
                    <a:ext uri="{FF2B5EF4-FFF2-40B4-BE49-F238E27FC236}">
                      <a16:creationId xmlns:a16="http://schemas.microsoft.com/office/drawing/2014/main" id="{FF1D93B0-E2EE-4B56-8A0B-77CDE9129104}"/>
                    </a:ext>
                  </a:extLst>
                </p:cNvPr>
                <p:cNvPicPr/>
                <p:nvPr/>
              </p:nvPicPr>
              <p:blipFill>
                <a:blip r:embed="rId357"/>
                <a:stretch>
                  <a:fillRect/>
                </a:stretch>
              </p:blipFill>
              <p:spPr>
                <a:xfrm>
                  <a:off x="4718560" y="2217547"/>
                  <a:ext cx="7704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52" name="Ink 251">
                  <a:extLst>
                    <a:ext uri="{FF2B5EF4-FFF2-40B4-BE49-F238E27FC236}">
                      <a16:creationId xmlns:a16="http://schemas.microsoft.com/office/drawing/2014/main" id="{0D1956B0-0A4A-46FF-8209-E3D3F7B6BDDF}"/>
                    </a:ext>
                  </a:extLst>
                </p14:cNvPr>
                <p14:cNvContentPartPr/>
                <p14:nvPr/>
              </p14:nvContentPartPr>
              <p14:xfrm>
                <a:off x="4823680" y="2239147"/>
                <a:ext cx="55800" cy="84600"/>
              </p14:xfrm>
            </p:contentPart>
          </mc:Choice>
          <mc:Fallback>
            <p:pic>
              <p:nvPicPr>
                <p:cNvPr id="252" name="Ink 251">
                  <a:extLst>
                    <a:ext uri="{FF2B5EF4-FFF2-40B4-BE49-F238E27FC236}">
                      <a16:creationId xmlns:a16="http://schemas.microsoft.com/office/drawing/2014/main" id="{0D1956B0-0A4A-46FF-8209-E3D3F7B6BDDF}"/>
                    </a:ext>
                  </a:extLst>
                </p:cNvPr>
                <p:cNvPicPr/>
                <p:nvPr/>
              </p:nvPicPr>
              <p:blipFill>
                <a:blip r:embed="rId359"/>
                <a:stretch>
                  <a:fillRect/>
                </a:stretch>
              </p:blipFill>
              <p:spPr>
                <a:xfrm>
                  <a:off x="4814680" y="2230147"/>
                  <a:ext cx="734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53" name="Ink 252">
                  <a:extLst>
                    <a:ext uri="{FF2B5EF4-FFF2-40B4-BE49-F238E27FC236}">
                      <a16:creationId xmlns:a16="http://schemas.microsoft.com/office/drawing/2014/main" id="{237A2758-3500-47B3-A965-B06DC05C506F}"/>
                    </a:ext>
                  </a:extLst>
                </p14:cNvPr>
                <p14:cNvContentPartPr/>
                <p14:nvPr/>
              </p14:nvContentPartPr>
              <p14:xfrm>
                <a:off x="4691200" y="2404027"/>
                <a:ext cx="183960" cy="92880"/>
              </p14:xfrm>
            </p:contentPart>
          </mc:Choice>
          <mc:Fallback>
            <p:pic>
              <p:nvPicPr>
                <p:cNvPr id="253" name="Ink 252">
                  <a:extLst>
                    <a:ext uri="{FF2B5EF4-FFF2-40B4-BE49-F238E27FC236}">
                      <a16:creationId xmlns:a16="http://schemas.microsoft.com/office/drawing/2014/main" id="{237A2758-3500-47B3-A965-B06DC05C506F}"/>
                    </a:ext>
                  </a:extLst>
                </p:cNvPr>
                <p:cNvPicPr/>
                <p:nvPr/>
              </p:nvPicPr>
              <p:blipFill>
                <a:blip r:embed="rId361"/>
                <a:stretch>
                  <a:fillRect/>
                </a:stretch>
              </p:blipFill>
              <p:spPr>
                <a:xfrm>
                  <a:off x="4682200" y="2395387"/>
                  <a:ext cx="2016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54" name="Ink 253">
                  <a:extLst>
                    <a:ext uri="{FF2B5EF4-FFF2-40B4-BE49-F238E27FC236}">
                      <a16:creationId xmlns:a16="http://schemas.microsoft.com/office/drawing/2014/main" id="{5D89DB3A-1840-45AD-A3C0-ADB33B8E0DA2}"/>
                    </a:ext>
                  </a:extLst>
                </p14:cNvPr>
                <p14:cNvContentPartPr/>
                <p14:nvPr/>
              </p14:nvContentPartPr>
              <p14:xfrm>
                <a:off x="4959400" y="2452627"/>
                <a:ext cx="360" cy="23760"/>
              </p14:xfrm>
            </p:contentPart>
          </mc:Choice>
          <mc:Fallback>
            <p:pic>
              <p:nvPicPr>
                <p:cNvPr id="254" name="Ink 253">
                  <a:extLst>
                    <a:ext uri="{FF2B5EF4-FFF2-40B4-BE49-F238E27FC236}">
                      <a16:creationId xmlns:a16="http://schemas.microsoft.com/office/drawing/2014/main" id="{5D89DB3A-1840-45AD-A3C0-ADB33B8E0DA2}"/>
                    </a:ext>
                  </a:extLst>
                </p:cNvPr>
                <p:cNvPicPr/>
                <p:nvPr/>
              </p:nvPicPr>
              <p:blipFill>
                <a:blip r:embed="rId363"/>
                <a:stretch>
                  <a:fillRect/>
                </a:stretch>
              </p:blipFill>
              <p:spPr>
                <a:xfrm>
                  <a:off x="4950760" y="2443627"/>
                  <a:ext cx="180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55" name="Ink 254">
                  <a:extLst>
                    <a:ext uri="{FF2B5EF4-FFF2-40B4-BE49-F238E27FC236}">
                      <a16:creationId xmlns:a16="http://schemas.microsoft.com/office/drawing/2014/main" id="{8A709078-4D75-4BEF-8721-21AA4F176880}"/>
                    </a:ext>
                  </a:extLst>
                </p14:cNvPr>
                <p14:cNvContentPartPr/>
                <p14:nvPr/>
              </p14:nvContentPartPr>
              <p14:xfrm>
                <a:off x="4880560" y="2685187"/>
                <a:ext cx="7920" cy="81000"/>
              </p14:xfrm>
            </p:contentPart>
          </mc:Choice>
          <mc:Fallback>
            <p:pic>
              <p:nvPicPr>
                <p:cNvPr id="255" name="Ink 254">
                  <a:extLst>
                    <a:ext uri="{FF2B5EF4-FFF2-40B4-BE49-F238E27FC236}">
                      <a16:creationId xmlns:a16="http://schemas.microsoft.com/office/drawing/2014/main" id="{8A709078-4D75-4BEF-8721-21AA4F176880}"/>
                    </a:ext>
                  </a:extLst>
                </p:cNvPr>
                <p:cNvPicPr/>
                <p:nvPr/>
              </p:nvPicPr>
              <p:blipFill>
                <a:blip r:embed="rId365"/>
                <a:stretch>
                  <a:fillRect/>
                </a:stretch>
              </p:blipFill>
              <p:spPr>
                <a:xfrm>
                  <a:off x="4871560" y="2676547"/>
                  <a:ext cx="255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56" name="Ink 255">
                  <a:extLst>
                    <a:ext uri="{FF2B5EF4-FFF2-40B4-BE49-F238E27FC236}">
                      <a16:creationId xmlns:a16="http://schemas.microsoft.com/office/drawing/2014/main" id="{63BF5375-AF3B-4EC7-9B5A-C7F3C0E5518E}"/>
                    </a:ext>
                  </a:extLst>
                </p14:cNvPr>
                <p14:cNvContentPartPr/>
                <p14:nvPr/>
              </p14:nvContentPartPr>
              <p14:xfrm>
                <a:off x="4873000" y="2886427"/>
                <a:ext cx="173520" cy="74160"/>
              </p14:xfrm>
            </p:contentPart>
          </mc:Choice>
          <mc:Fallback>
            <p:pic>
              <p:nvPicPr>
                <p:cNvPr id="256" name="Ink 255">
                  <a:extLst>
                    <a:ext uri="{FF2B5EF4-FFF2-40B4-BE49-F238E27FC236}">
                      <a16:creationId xmlns:a16="http://schemas.microsoft.com/office/drawing/2014/main" id="{63BF5375-AF3B-4EC7-9B5A-C7F3C0E5518E}"/>
                    </a:ext>
                  </a:extLst>
                </p:cNvPr>
                <p:cNvPicPr/>
                <p:nvPr/>
              </p:nvPicPr>
              <p:blipFill>
                <a:blip r:embed="rId367"/>
                <a:stretch>
                  <a:fillRect/>
                </a:stretch>
              </p:blipFill>
              <p:spPr>
                <a:xfrm>
                  <a:off x="4864360" y="2877787"/>
                  <a:ext cx="19116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57" name="Ink 256">
                  <a:extLst>
                    <a:ext uri="{FF2B5EF4-FFF2-40B4-BE49-F238E27FC236}">
                      <a16:creationId xmlns:a16="http://schemas.microsoft.com/office/drawing/2014/main" id="{446E7F77-6CD5-4CC7-9977-338B388B3A2F}"/>
                    </a:ext>
                  </a:extLst>
                </p14:cNvPr>
                <p14:cNvContentPartPr/>
                <p14:nvPr/>
              </p14:nvContentPartPr>
              <p14:xfrm>
                <a:off x="4965520" y="3047707"/>
                <a:ext cx="16920" cy="32400"/>
              </p14:xfrm>
            </p:contentPart>
          </mc:Choice>
          <mc:Fallback>
            <p:pic>
              <p:nvPicPr>
                <p:cNvPr id="257" name="Ink 256">
                  <a:extLst>
                    <a:ext uri="{FF2B5EF4-FFF2-40B4-BE49-F238E27FC236}">
                      <a16:creationId xmlns:a16="http://schemas.microsoft.com/office/drawing/2014/main" id="{446E7F77-6CD5-4CC7-9977-338B388B3A2F}"/>
                    </a:ext>
                  </a:extLst>
                </p:cNvPr>
                <p:cNvPicPr/>
                <p:nvPr/>
              </p:nvPicPr>
              <p:blipFill>
                <a:blip r:embed="rId369"/>
                <a:stretch>
                  <a:fillRect/>
                </a:stretch>
              </p:blipFill>
              <p:spPr>
                <a:xfrm>
                  <a:off x="4956880" y="3039067"/>
                  <a:ext cx="3456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58" name="Ink 257">
                  <a:extLst>
                    <a:ext uri="{FF2B5EF4-FFF2-40B4-BE49-F238E27FC236}">
                      <a16:creationId xmlns:a16="http://schemas.microsoft.com/office/drawing/2014/main" id="{B10E2D44-A2A8-4F70-BA4A-7EB8C670B397}"/>
                    </a:ext>
                  </a:extLst>
                </p14:cNvPr>
                <p14:cNvContentPartPr/>
                <p14:nvPr/>
              </p14:nvContentPartPr>
              <p14:xfrm>
                <a:off x="4968400" y="3140947"/>
                <a:ext cx="25560" cy="43200"/>
              </p14:xfrm>
            </p:contentPart>
          </mc:Choice>
          <mc:Fallback>
            <p:pic>
              <p:nvPicPr>
                <p:cNvPr id="258" name="Ink 257">
                  <a:extLst>
                    <a:ext uri="{FF2B5EF4-FFF2-40B4-BE49-F238E27FC236}">
                      <a16:creationId xmlns:a16="http://schemas.microsoft.com/office/drawing/2014/main" id="{B10E2D44-A2A8-4F70-BA4A-7EB8C670B397}"/>
                    </a:ext>
                  </a:extLst>
                </p:cNvPr>
                <p:cNvPicPr/>
                <p:nvPr/>
              </p:nvPicPr>
              <p:blipFill>
                <a:blip r:embed="rId371"/>
                <a:stretch>
                  <a:fillRect/>
                </a:stretch>
              </p:blipFill>
              <p:spPr>
                <a:xfrm>
                  <a:off x="4959760" y="3132307"/>
                  <a:ext cx="4320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63" name="Ink 262">
                  <a:extLst>
                    <a:ext uri="{FF2B5EF4-FFF2-40B4-BE49-F238E27FC236}">
                      <a16:creationId xmlns:a16="http://schemas.microsoft.com/office/drawing/2014/main" id="{740B2D53-5E66-4CD7-97DD-8B12D8464E05}"/>
                    </a:ext>
                  </a:extLst>
                </p14:cNvPr>
                <p14:cNvContentPartPr/>
                <p14:nvPr/>
              </p14:nvContentPartPr>
              <p14:xfrm>
                <a:off x="4842760" y="3289627"/>
                <a:ext cx="93240" cy="145800"/>
              </p14:xfrm>
            </p:contentPart>
          </mc:Choice>
          <mc:Fallback>
            <p:pic>
              <p:nvPicPr>
                <p:cNvPr id="263" name="Ink 262">
                  <a:extLst>
                    <a:ext uri="{FF2B5EF4-FFF2-40B4-BE49-F238E27FC236}">
                      <a16:creationId xmlns:a16="http://schemas.microsoft.com/office/drawing/2014/main" id="{740B2D53-5E66-4CD7-97DD-8B12D8464E05}"/>
                    </a:ext>
                  </a:extLst>
                </p:cNvPr>
                <p:cNvPicPr/>
                <p:nvPr/>
              </p:nvPicPr>
              <p:blipFill>
                <a:blip r:embed="rId373"/>
                <a:stretch>
                  <a:fillRect/>
                </a:stretch>
              </p:blipFill>
              <p:spPr>
                <a:xfrm>
                  <a:off x="4834120" y="3280987"/>
                  <a:ext cx="1108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64" name="Ink 263">
                  <a:extLst>
                    <a:ext uri="{FF2B5EF4-FFF2-40B4-BE49-F238E27FC236}">
                      <a16:creationId xmlns:a16="http://schemas.microsoft.com/office/drawing/2014/main" id="{D02F3AFE-321B-4E65-81A0-564C309EDCD4}"/>
                    </a:ext>
                  </a:extLst>
                </p14:cNvPr>
                <p14:cNvContentPartPr/>
                <p14:nvPr/>
              </p14:nvContentPartPr>
              <p14:xfrm>
                <a:off x="4867240" y="3353707"/>
                <a:ext cx="122760" cy="8280"/>
              </p14:xfrm>
            </p:contentPart>
          </mc:Choice>
          <mc:Fallback>
            <p:pic>
              <p:nvPicPr>
                <p:cNvPr id="264" name="Ink 263">
                  <a:extLst>
                    <a:ext uri="{FF2B5EF4-FFF2-40B4-BE49-F238E27FC236}">
                      <a16:creationId xmlns:a16="http://schemas.microsoft.com/office/drawing/2014/main" id="{D02F3AFE-321B-4E65-81A0-564C309EDCD4}"/>
                    </a:ext>
                  </a:extLst>
                </p:cNvPr>
                <p:cNvPicPr/>
                <p:nvPr/>
              </p:nvPicPr>
              <p:blipFill>
                <a:blip r:embed="rId375"/>
                <a:stretch>
                  <a:fillRect/>
                </a:stretch>
              </p:blipFill>
              <p:spPr>
                <a:xfrm>
                  <a:off x="4858240" y="3345067"/>
                  <a:ext cx="1404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65" name="Ink 264">
                  <a:extLst>
                    <a:ext uri="{FF2B5EF4-FFF2-40B4-BE49-F238E27FC236}">
                      <a16:creationId xmlns:a16="http://schemas.microsoft.com/office/drawing/2014/main" id="{C368FA41-704F-4219-92E9-82AAF7CF93DB}"/>
                    </a:ext>
                  </a:extLst>
                </p14:cNvPr>
                <p14:cNvContentPartPr/>
                <p14:nvPr/>
              </p14:nvContentPartPr>
              <p14:xfrm>
                <a:off x="5059120" y="3319507"/>
                <a:ext cx="187560" cy="74880"/>
              </p14:xfrm>
            </p:contentPart>
          </mc:Choice>
          <mc:Fallback>
            <p:pic>
              <p:nvPicPr>
                <p:cNvPr id="265" name="Ink 264">
                  <a:extLst>
                    <a:ext uri="{FF2B5EF4-FFF2-40B4-BE49-F238E27FC236}">
                      <a16:creationId xmlns:a16="http://schemas.microsoft.com/office/drawing/2014/main" id="{C368FA41-704F-4219-92E9-82AAF7CF93DB}"/>
                    </a:ext>
                  </a:extLst>
                </p:cNvPr>
                <p:cNvPicPr/>
                <p:nvPr/>
              </p:nvPicPr>
              <p:blipFill>
                <a:blip r:embed="rId377"/>
                <a:stretch>
                  <a:fillRect/>
                </a:stretch>
              </p:blipFill>
              <p:spPr>
                <a:xfrm>
                  <a:off x="5050480" y="3310507"/>
                  <a:ext cx="205200" cy="92520"/>
                </a:xfrm>
                <a:prstGeom prst="rect">
                  <a:avLst/>
                </a:prstGeom>
              </p:spPr>
            </p:pic>
          </mc:Fallback>
        </mc:AlternateContent>
      </p:grpSp>
      <p:grpSp>
        <p:nvGrpSpPr>
          <p:cNvPr id="302" name="Group 301">
            <a:extLst>
              <a:ext uri="{FF2B5EF4-FFF2-40B4-BE49-F238E27FC236}">
                <a16:creationId xmlns:a16="http://schemas.microsoft.com/office/drawing/2014/main" id="{0D62831E-49FD-4580-8EBE-AEFA0E956A49}"/>
              </a:ext>
            </a:extLst>
          </p:cNvPr>
          <p:cNvGrpSpPr/>
          <p:nvPr/>
        </p:nvGrpSpPr>
        <p:grpSpPr>
          <a:xfrm>
            <a:off x="7954240" y="2031067"/>
            <a:ext cx="3070080" cy="1488960"/>
            <a:chOff x="7954240" y="2031067"/>
            <a:chExt cx="3070080" cy="1488960"/>
          </a:xfrm>
        </p:grpSpPr>
        <mc:AlternateContent xmlns:mc="http://schemas.openxmlformats.org/markup-compatibility/2006">
          <mc:Choice xmlns:p14="http://schemas.microsoft.com/office/powerpoint/2010/main" Requires="p14">
            <p:contentPart p14:bwMode="auto" r:id="rId378">
              <p14:nvContentPartPr>
                <p14:cNvPr id="267" name="Ink 266">
                  <a:extLst>
                    <a:ext uri="{FF2B5EF4-FFF2-40B4-BE49-F238E27FC236}">
                      <a16:creationId xmlns:a16="http://schemas.microsoft.com/office/drawing/2014/main" id="{8AAEDDB6-EA5F-4316-BA87-6F387387E05D}"/>
                    </a:ext>
                  </a:extLst>
                </p14:cNvPr>
                <p14:cNvContentPartPr/>
                <p14:nvPr/>
              </p14:nvContentPartPr>
              <p14:xfrm>
                <a:off x="7999960" y="2037907"/>
                <a:ext cx="2720880" cy="19080"/>
              </p14:xfrm>
            </p:contentPart>
          </mc:Choice>
          <mc:Fallback>
            <p:pic>
              <p:nvPicPr>
                <p:cNvPr id="267" name="Ink 266">
                  <a:extLst>
                    <a:ext uri="{FF2B5EF4-FFF2-40B4-BE49-F238E27FC236}">
                      <a16:creationId xmlns:a16="http://schemas.microsoft.com/office/drawing/2014/main" id="{8AAEDDB6-EA5F-4316-BA87-6F387387E05D}"/>
                    </a:ext>
                  </a:extLst>
                </p:cNvPr>
                <p:cNvPicPr/>
                <p:nvPr/>
              </p:nvPicPr>
              <p:blipFill>
                <a:blip r:embed="rId379"/>
                <a:stretch>
                  <a:fillRect/>
                </a:stretch>
              </p:blipFill>
              <p:spPr>
                <a:xfrm>
                  <a:off x="7990960" y="2028907"/>
                  <a:ext cx="27385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68" name="Ink 267">
                  <a:extLst>
                    <a:ext uri="{FF2B5EF4-FFF2-40B4-BE49-F238E27FC236}">
                      <a16:creationId xmlns:a16="http://schemas.microsoft.com/office/drawing/2014/main" id="{82E471C3-8DC2-4EEB-8920-D7CACDDE4DC9}"/>
                    </a:ext>
                  </a:extLst>
                </p14:cNvPr>
                <p14:cNvContentPartPr/>
                <p14:nvPr/>
              </p14:nvContentPartPr>
              <p14:xfrm>
                <a:off x="7954240" y="2031067"/>
                <a:ext cx="167760" cy="1436400"/>
              </p14:xfrm>
            </p:contentPart>
          </mc:Choice>
          <mc:Fallback>
            <p:pic>
              <p:nvPicPr>
                <p:cNvPr id="268" name="Ink 267">
                  <a:extLst>
                    <a:ext uri="{FF2B5EF4-FFF2-40B4-BE49-F238E27FC236}">
                      <a16:creationId xmlns:a16="http://schemas.microsoft.com/office/drawing/2014/main" id="{82E471C3-8DC2-4EEB-8920-D7CACDDE4DC9}"/>
                    </a:ext>
                  </a:extLst>
                </p:cNvPr>
                <p:cNvPicPr/>
                <p:nvPr/>
              </p:nvPicPr>
              <p:blipFill>
                <a:blip r:embed="rId381"/>
                <a:stretch>
                  <a:fillRect/>
                </a:stretch>
              </p:blipFill>
              <p:spPr>
                <a:xfrm>
                  <a:off x="7945240" y="2022427"/>
                  <a:ext cx="185400" cy="145404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69" name="Ink 268">
                  <a:extLst>
                    <a:ext uri="{FF2B5EF4-FFF2-40B4-BE49-F238E27FC236}">
                      <a16:creationId xmlns:a16="http://schemas.microsoft.com/office/drawing/2014/main" id="{6B32ECFB-2068-46DE-9DBC-057711359722}"/>
                    </a:ext>
                  </a:extLst>
                </p14:cNvPr>
                <p14:cNvContentPartPr/>
                <p14:nvPr/>
              </p14:nvContentPartPr>
              <p14:xfrm>
                <a:off x="8101840" y="3471067"/>
                <a:ext cx="2922480" cy="48960"/>
              </p14:xfrm>
            </p:contentPart>
          </mc:Choice>
          <mc:Fallback>
            <p:pic>
              <p:nvPicPr>
                <p:cNvPr id="269" name="Ink 268">
                  <a:extLst>
                    <a:ext uri="{FF2B5EF4-FFF2-40B4-BE49-F238E27FC236}">
                      <a16:creationId xmlns:a16="http://schemas.microsoft.com/office/drawing/2014/main" id="{6B32ECFB-2068-46DE-9DBC-057711359722}"/>
                    </a:ext>
                  </a:extLst>
                </p:cNvPr>
                <p:cNvPicPr/>
                <p:nvPr/>
              </p:nvPicPr>
              <p:blipFill>
                <a:blip r:embed="rId383"/>
                <a:stretch>
                  <a:fillRect/>
                </a:stretch>
              </p:blipFill>
              <p:spPr>
                <a:xfrm>
                  <a:off x="8093200" y="3462427"/>
                  <a:ext cx="29401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70" name="Ink 269">
                  <a:extLst>
                    <a:ext uri="{FF2B5EF4-FFF2-40B4-BE49-F238E27FC236}">
                      <a16:creationId xmlns:a16="http://schemas.microsoft.com/office/drawing/2014/main" id="{5995956A-EFF9-492E-B3C0-F7E7945F186D}"/>
                    </a:ext>
                  </a:extLst>
                </p14:cNvPr>
                <p14:cNvContentPartPr/>
                <p14:nvPr/>
              </p14:nvContentPartPr>
              <p14:xfrm>
                <a:off x="10729480" y="2063107"/>
                <a:ext cx="97560" cy="1318680"/>
              </p14:xfrm>
            </p:contentPart>
          </mc:Choice>
          <mc:Fallback>
            <p:pic>
              <p:nvPicPr>
                <p:cNvPr id="270" name="Ink 269">
                  <a:extLst>
                    <a:ext uri="{FF2B5EF4-FFF2-40B4-BE49-F238E27FC236}">
                      <a16:creationId xmlns:a16="http://schemas.microsoft.com/office/drawing/2014/main" id="{5995956A-EFF9-492E-B3C0-F7E7945F186D}"/>
                    </a:ext>
                  </a:extLst>
                </p:cNvPr>
                <p:cNvPicPr/>
                <p:nvPr/>
              </p:nvPicPr>
              <p:blipFill>
                <a:blip r:embed="rId385"/>
                <a:stretch>
                  <a:fillRect/>
                </a:stretch>
              </p:blipFill>
              <p:spPr>
                <a:xfrm>
                  <a:off x="10720480" y="2054467"/>
                  <a:ext cx="115200" cy="133632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71" name="Ink 270">
                  <a:extLst>
                    <a:ext uri="{FF2B5EF4-FFF2-40B4-BE49-F238E27FC236}">
                      <a16:creationId xmlns:a16="http://schemas.microsoft.com/office/drawing/2014/main" id="{CA1C22C1-07B5-4D66-966F-44BD306E2083}"/>
                    </a:ext>
                  </a:extLst>
                </p14:cNvPr>
                <p14:cNvContentPartPr/>
                <p14:nvPr/>
              </p14:nvContentPartPr>
              <p14:xfrm>
                <a:off x="8001760" y="2442547"/>
                <a:ext cx="2883240" cy="55440"/>
              </p14:xfrm>
            </p:contentPart>
          </mc:Choice>
          <mc:Fallback>
            <p:pic>
              <p:nvPicPr>
                <p:cNvPr id="271" name="Ink 270">
                  <a:extLst>
                    <a:ext uri="{FF2B5EF4-FFF2-40B4-BE49-F238E27FC236}">
                      <a16:creationId xmlns:a16="http://schemas.microsoft.com/office/drawing/2014/main" id="{CA1C22C1-07B5-4D66-966F-44BD306E2083}"/>
                    </a:ext>
                  </a:extLst>
                </p:cNvPr>
                <p:cNvPicPr/>
                <p:nvPr/>
              </p:nvPicPr>
              <p:blipFill>
                <a:blip r:embed="rId387"/>
                <a:stretch>
                  <a:fillRect/>
                </a:stretch>
              </p:blipFill>
              <p:spPr>
                <a:xfrm>
                  <a:off x="7992760" y="2433547"/>
                  <a:ext cx="290088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72" name="Ink 271">
                  <a:extLst>
                    <a:ext uri="{FF2B5EF4-FFF2-40B4-BE49-F238E27FC236}">
                      <a16:creationId xmlns:a16="http://schemas.microsoft.com/office/drawing/2014/main" id="{D92FE411-3609-4B58-BA89-6CC37A23621F}"/>
                    </a:ext>
                  </a:extLst>
                </p14:cNvPr>
                <p14:cNvContentPartPr/>
                <p14:nvPr/>
              </p14:nvContentPartPr>
              <p14:xfrm>
                <a:off x="8648320" y="2074627"/>
                <a:ext cx="45360" cy="1394280"/>
              </p14:xfrm>
            </p:contentPart>
          </mc:Choice>
          <mc:Fallback>
            <p:pic>
              <p:nvPicPr>
                <p:cNvPr id="272" name="Ink 271">
                  <a:extLst>
                    <a:ext uri="{FF2B5EF4-FFF2-40B4-BE49-F238E27FC236}">
                      <a16:creationId xmlns:a16="http://schemas.microsoft.com/office/drawing/2014/main" id="{D92FE411-3609-4B58-BA89-6CC37A23621F}"/>
                    </a:ext>
                  </a:extLst>
                </p:cNvPr>
                <p:cNvPicPr/>
                <p:nvPr/>
              </p:nvPicPr>
              <p:blipFill>
                <a:blip r:embed="rId389"/>
                <a:stretch>
                  <a:fillRect/>
                </a:stretch>
              </p:blipFill>
              <p:spPr>
                <a:xfrm>
                  <a:off x="8639320" y="2065987"/>
                  <a:ext cx="63000" cy="141192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73" name="Ink 272">
                  <a:extLst>
                    <a:ext uri="{FF2B5EF4-FFF2-40B4-BE49-F238E27FC236}">
                      <a16:creationId xmlns:a16="http://schemas.microsoft.com/office/drawing/2014/main" id="{9BFD0273-5820-4FEE-AFB1-CED98EC58A69}"/>
                    </a:ext>
                  </a:extLst>
                </p14:cNvPr>
                <p14:cNvContentPartPr/>
                <p14:nvPr/>
              </p14:nvContentPartPr>
              <p14:xfrm>
                <a:off x="9303160" y="2091547"/>
                <a:ext cx="108360" cy="1398240"/>
              </p14:xfrm>
            </p:contentPart>
          </mc:Choice>
          <mc:Fallback>
            <p:pic>
              <p:nvPicPr>
                <p:cNvPr id="273" name="Ink 272">
                  <a:extLst>
                    <a:ext uri="{FF2B5EF4-FFF2-40B4-BE49-F238E27FC236}">
                      <a16:creationId xmlns:a16="http://schemas.microsoft.com/office/drawing/2014/main" id="{9BFD0273-5820-4FEE-AFB1-CED98EC58A69}"/>
                    </a:ext>
                  </a:extLst>
                </p:cNvPr>
                <p:cNvPicPr/>
                <p:nvPr/>
              </p:nvPicPr>
              <p:blipFill>
                <a:blip r:embed="rId391"/>
                <a:stretch>
                  <a:fillRect/>
                </a:stretch>
              </p:blipFill>
              <p:spPr>
                <a:xfrm>
                  <a:off x="9294520" y="2082547"/>
                  <a:ext cx="126000" cy="141588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74" name="Ink 273">
                  <a:extLst>
                    <a:ext uri="{FF2B5EF4-FFF2-40B4-BE49-F238E27FC236}">
                      <a16:creationId xmlns:a16="http://schemas.microsoft.com/office/drawing/2014/main" id="{B68FCDD2-D985-49E6-A808-F17035BD7908}"/>
                    </a:ext>
                  </a:extLst>
                </p14:cNvPr>
                <p14:cNvContentPartPr/>
                <p14:nvPr/>
              </p14:nvContentPartPr>
              <p14:xfrm>
                <a:off x="9800320" y="2091547"/>
                <a:ext cx="110160" cy="1379520"/>
              </p14:xfrm>
            </p:contentPart>
          </mc:Choice>
          <mc:Fallback>
            <p:pic>
              <p:nvPicPr>
                <p:cNvPr id="274" name="Ink 273">
                  <a:extLst>
                    <a:ext uri="{FF2B5EF4-FFF2-40B4-BE49-F238E27FC236}">
                      <a16:creationId xmlns:a16="http://schemas.microsoft.com/office/drawing/2014/main" id="{B68FCDD2-D985-49E6-A808-F17035BD7908}"/>
                    </a:ext>
                  </a:extLst>
                </p:cNvPr>
                <p:cNvPicPr/>
                <p:nvPr/>
              </p:nvPicPr>
              <p:blipFill>
                <a:blip r:embed="rId393"/>
                <a:stretch>
                  <a:fillRect/>
                </a:stretch>
              </p:blipFill>
              <p:spPr>
                <a:xfrm>
                  <a:off x="9791680" y="2082547"/>
                  <a:ext cx="127800" cy="139716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75" name="Ink 274">
                  <a:extLst>
                    <a:ext uri="{FF2B5EF4-FFF2-40B4-BE49-F238E27FC236}">
                      <a16:creationId xmlns:a16="http://schemas.microsoft.com/office/drawing/2014/main" id="{37AC3268-3CEC-4BDD-90D9-F0E45C660A78}"/>
                    </a:ext>
                  </a:extLst>
                </p14:cNvPr>
                <p14:cNvContentPartPr/>
                <p14:nvPr/>
              </p14:nvContentPartPr>
              <p14:xfrm>
                <a:off x="10270120" y="2057707"/>
                <a:ext cx="160200" cy="1428120"/>
              </p14:xfrm>
            </p:contentPart>
          </mc:Choice>
          <mc:Fallback>
            <p:pic>
              <p:nvPicPr>
                <p:cNvPr id="275" name="Ink 274">
                  <a:extLst>
                    <a:ext uri="{FF2B5EF4-FFF2-40B4-BE49-F238E27FC236}">
                      <a16:creationId xmlns:a16="http://schemas.microsoft.com/office/drawing/2014/main" id="{37AC3268-3CEC-4BDD-90D9-F0E45C660A78}"/>
                    </a:ext>
                  </a:extLst>
                </p:cNvPr>
                <p:cNvPicPr/>
                <p:nvPr/>
              </p:nvPicPr>
              <p:blipFill>
                <a:blip r:embed="rId395"/>
                <a:stretch>
                  <a:fillRect/>
                </a:stretch>
              </p:blipFill>
              <p:spPr>
                <a:xfrm>
                  <a:off x="10261120" y="2049067"/>
                  <a:ext cx="177840" cy="14457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77" name="Ink 276">
                  <a:extLst>
                    <a:ext uri="{FF2B5EF4-FFF2-40B4-BE49-F238E27FC236}">
                      <a16:creationId xmlns:a16="http://schemas.microsoft.com/office/drawing/2014/main" id="{AD0D3BE9-EB95-49EB-BB02-D05DC15E2CCD}"/>
                    </a:ext>
                  </a:extLst>
                </p14:cNvPr>
                <p14:cNvContentPartPr/>
                <p14:nvPr/>
              </p14:nvContentPartPr>
              <p14:xfrm>
                <a:off x="8809960" y="2224387"/>
                <a:ext cx="191160" cy="102240"/>
              </p14:xfrm>
            </p:contentPart>
          </mc:Choice>
          <mc:Fallback>
            <p:pic>
              <p:nvPicPr>
                <p:cNvPr id="277" name="Ink 276">
                  <a:extLst>
                    <a:ext uri="{FF2B5EF4-FFF2-40B4-BE49-F238E27FC236}">
                      <a16:creationId xmlns:a16="http://schemas.microsoft.com/office/drawing/2014/main" id="{AD0D3BE9-EB95-49EB-BB02-D05DC15E2CCD}"/>
                    </a:ext>
                  </a:extLst>
                </p:cNvPr>
                <p:cNvPicPr/>
                <p:nvPr/>
              </p:nvPicPr>
              <p:blipFill>
                <a:blip r:embed="rId397"/>
                <a:stretch>
                  <a:fillRect/>
                </a:stretch>
              </p:blipFill>
              <p:spPr>
                <a:xfrm>
                  <a:off x="8801320" y="2215387"/>
                  <a:ext cx="2088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81" name="Ink 280">
                  <a:extLst>
                    <a:ext uri="{FF2B5EF4-FFF2-40B4-BE49-F238E27FC236}">
                      <a16:creationId xmlns:a16="http://schemas.microsoft.com/office/drawing/2014/main" id="{C9B40031-BBC6-417C-93B2-382D37155CD8}"/>
                    </a:ext>
                  </a:extLst>
                </p14:cNvPr>
                <p14:cNvContentPartPr/>
                <p14:nvPr/>
              </p14:nvContentPartPr>
              <p14:xfrm>
                <a:off x="9063760" y="2276587"/>
                <a:ext cx="48240" cy="131040"/>
              </p14:xfrm>
            </p:contentPart>
          </mc:Choice>
          <mc:Fallback>
            <p:pic>
              <p:nvPicPr>
                <p:cNvPr id="281" name="Ink 280">
                  <a:extLst>
                    <a:ext uri="{FF2B5EF4-FFF2-40B4-BE49-F238E27FC236}">
                      <a16:creationId xmlns:a16="http://schemas.microsoft.com/office/drawing/2014/main" id="{C9B40031-BBC6-417C-93B2-382D37155CD8}"/>
                    </a:ext>
                  </a:extLst>
                </p:cNvPr>
                <p:cNvPicPr/>
                <p:nvPr/>
              </p:nvPicPr>
              <p:blipFill>
                <a:blip r:embed="rId399"/>
                <a:stretch>
                  <a:fillRect/>
                </a:stretch>
              </p:blipFill>
              <p:spPr>
                <a:xfrm>
                  <a:off x="9054760" y="2267947"/>
                  <a:ext cx="658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82" name="Ink 281">
                  <a:extLst>
                    <a:ext uri="{FF2B5EF4-FFF2-40B4-BE49-F238E27FC236}">
                      <a16:creationId xmlns:a16="http://schemas.microsoft.com/office/drawing/2014/main" id="{DE91592D-391A-475A-B831-53839697CBC1}"/>
                    </a:ext>
                  </a:extLst>
                </p14:cNvPr>
                <p14:cNvContentPartPr/>
                <p14:nvPr/>
              </p14:nvContentPartPr>
              <p14:xfrm>
                <a:off x="9527080" y="2258587"/>
                <a:ext cx="117000" cy="117720"/>
              </p14:xfrm>
            </p:contentPart>
          </mc:Choice>
          <mc:Fallback>
            <p:pic>
              <p:nvPicPr>
                <p:cNvPr id="282" name="Ink 281">
                  <a:extLst>
                    <a:ext uri="{FF2B5EF4-FFF2-40B4-BE49-F238E27FC236}">
                      <a16:creationId xmlns:a16="http://schemas.microsoft.com/office/drawing/2014/main" id="{DE91592D-391A-475A-B831-53839697CBC1}"/>
                    </a:ext>
                  </a:extLst>
                </p:cNvPr>
                <p:cNvPicPr/>
                <p:nvPr/>
              </p:nvPicPr>
              <p:blipFill>
                <a:blip r:embed="rId401"/>
                <a:stretch>
                  <a:fillRect/>
                </a:stretch>
              </p:blipFill>
              <p:spPr>
                <a:xfrm>
                  <a:off x="9518080" y="2249947"/>
                  <a:ext cx="1346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83" name="Ink 282">
                  <a:extLst>
                    <a:ext uri="{FF2B5EF4-FFF2-40B4-BE49-F238E27FC236}">
                      <a16:creationId xmlns:a16="http://schemas.microsoft.com/office/drawing/2014/main" id="{1A34D388-31E1-41C8-8DC7-7114D126C74C}"/>
                    </a:ext>
                  </a:extLst>
                </p14:cNvPr>
                <p14:cNvContentPartPr/>
                <p14:nvPr/>
              </p14:nvContentPartPr>
              <p14:xfrm>
                <a:off x="9655600" y="2324827"/>
                <a:ext cx="93240" cy="126720"/>
              </p14:xfrm>
            </p:contentPart>
          </mc:Choice>
          <mc:Fallback>
            <p:pic>
              <p:nvPicPr>
                <p:cNvPr id="283" name="Ink 282">
                  <a:extLst>
                    <a:ext uri="{FF2B5EF4-FFF2-40B4-BE49-F238E27FC236}">
                      <a16:creationId xmlns:a16="http://schemas.microsoft.com/office/drawing/2014/main" id="{1A34D388-31E1-41C8-8DC7-7114D126C74C}"/>
                    </a:ext>
                  </a:extLst>
                </p:cNvPr>
                <p:cNvPicPr/>
                <p:nvPr/>
              </p:nvPicPr>
              <p:blipFill>
                <a:blip r:embed="rId403"/>
                <a:stretch>
                  <a:fillRect/>
                </a:stretch>
              </p:blipFill>
              <p:spPr>
                <a:xfrm>
                  <a:off x="9646960" y="2315827"/>
                  <a:ext cx="1108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84" name="Ink 283">
                  <a:extLst>
                    <a:ext uri="{FF2B5EF4-FFF2-40B4-BE49-F238E27FC236}">
                      <a16:creationId xmlns:a16="http://schemas.microsoft.com/office/drawing/2014/main" id="{1A79463E-3139-4356-A42C-B20D612C4F8A}"/>
                    </a:ext>
                  </a:extLst>
                </p14:cNvPr>
                <p14:cNvContentPartPr/>
                <p14:nvPr/>
              </p14:nvContentPartPr>
              <p14:xfrm>
                <a:off x="9973480" y="2258227"/>
                <a:ext cx="124200" cy="98640"/>
              </p14:xfrm>
            </p:contentPart>
          </mc:Choice>
          <mc:Fallback>
            <p:pic>
              <p:nvPicPr>
                <p:cNvPr id="284" name="Ink 283">
                  <a:extLst>
                    <a:ext uri="{FF2B5EF4-FFF2-40B4-BE49-F238E27FC236}">
                      <a16:creationId xmlns:a16="http://schemas.microsoft.com/office/drawing/2014/main" id="{1A79463E-3139-4356-A42C-B20D612C4F8A}"/>
                    </a:ext>
                  </a:extLst>
                </p:cNvPr>
                <p:cNvPicPr/>
                <p:nvPr/>
              </p:nvPicPr>
              <p:blipFill>
                <a:blip r:embed="rId405"/>
                <a:stretch>
                  <a:fillRect/>
                </a:stretch>
              </p:blipFill>
              <p:spPr>
                <a:xfrm>
                  <a:off x="9964480" y="2249227"/>
                  <a:ext cx="1418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85" name="Ink 284">
                  <a:extLst>
                    <a:ext uri="{FF2B5EF4-FFF2-40B4-BE49-F238E27FC236}">
                      <a16:creationId xmlns:a16="http://schemas.microsoft.com/office/drawing/2014/main" id="{AAB664CB-F990-477B-8DE3-2C48AF3C6E7E}"/>
                    </a:ext>
                  </a:extLst>
                </p14:cNvPr>
                <p14:cNvContentPartPr/>
                <p14:nvPr/>
              </p14:nvContentPartPr>
              <p14:xfrm>
                <a:off x="10100560" y="2311507"/>
                <a:ext cx="133920" cy="80280"/>
              </p14:xfrm>
            </p:contentPart>
          </mc:Choice>
          <mc:Fallback>
            <p:pic>
              <p:nvPicPr>
                <p:cNvPr id="285" name="Ink 284">
                  <a:extLst>
                    <a:ext uri="{FF2B5EF4-FFF2-40B4-BE49-F238E27FC236}">
                      <a16:creationId xmlns:a16="http://schemas.microsoft.com/office/drawing/2014/main" id="{AAB664CB-F990-477B-8DE3-2C48AF3C6E7E}"/>
                    </a:ext>
                  </a:extLst>
                </p:cNvPr>
                <p:cNvPicPr/>
                <p:nvPr/>
              </p:nvPicPr>
              <p:blipFill>
                <a:blip r:embed="rId407"/>
                <a:stretch>
                  <a:fillRect/>
                </a:stretch>
              </p:blipFill>
              <p:spPr>
                <a:xfrm>
                  <a:off x="10091920" y="2302867"/>
                  <a:ext cx="1515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86" name="Ink 285">
                  <a:extLst>
                    <a:ext uri="{FF2B5EF4-FFF2-40B4-BE49-F238E27FC236}">
                      <a16:creationId xmlns:a16="http://schemas.microsoft.com/office/drawing/2014/main" id="{1DC06301-5BE8-4B08-8F1E-8B1CEC0EC325}"/>
                    </a:ext>
                  </a:extLst>
                </p14:cNvPr>
                <p14:cNvContentPartPr/>
                <p14:nvPr/>
              </p14:nvContentPartPr>
              <p14:xfrm>
                <a:off x="10207480" y="2308987"/>
                <a:ext cx="18360" cy="149400"/>
              </p14:xfrm>
            </p:contentPart>
          </mc:Choice>
          <mc:Fallback>
            <p:pic>
              <p:nvPicPr>
                <p:cNvPr id="286" name="Ink 285">
                  <a:extLst>
                    <a:ext uri="{FF2B5EF4-FFF2-40B4-BE49-F238E27FC236}">
                      <a16:creationId xmlns:a16="http://schemas.microsoft.com/office/drawing/2014/main" id="{1DC06301-5BE8-4B08-8F1E-8B1CEC0EC325}"/>
                    </a:ext>
                  </a:extLst>
                </p:cNvPr>
                <p:cNvPicPr/>
                <p:nvPr/>
              </p:nvPicPr>
              <p:blipFill>
                <a:blip r:embed="rId409"/>
                <a:stretch>
                  <a:fillRect/>
                </a:stretch>
              </p:blipFill>
              <p:spPr>
                <a:xfrm>
                  <a:off x="10198840" y="2299987"/>
                  <a:ext cx="3600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88" name="Ink 287">
                  <a:extLst>
                    <a:ext uri="{FF2B5EF4-FFF2-40B4-BE49-F238E27FC236}">
                      <a16:creationId xmlns:a16="http://schemas.microsoft.com/office/drawing/2014/main" id="{1047669F-1274-4FD2-8188-106CAEAF2762}"/>
                    </a:ext>
                  </a:extLst>
                </p14:cNvPr>
                <p14:cNvContentPartPr/>
                <p14:nvPr/>
              </p14:nvContentPartPr>
              <p14:xfrm>
                <a:off x="10413400" y="2262547"/>
                <a:ext cx="248040" cy="144000"/>
              </p14:xfrm>
            </p:contentPart>
          </mc:Choice>
          <mc:Fallback>
            <p:pic>
              <p:nvPicPr>
                <p:cNvPr id="288" name="Ink 287">
                  <a:extLst>
                    <a:ext uri="{FF2B5EF4-FFF2-40B4-BE49-F238E27FC236}">
                      <a16:creationId xmlns:a16="http://schemas.microsoft.com/office/drawing/2014/main" id="{1047669F-1274-4FD2-8188-106CAEAF2762}"/>
                    </a:ext>
                  </a:extLst>
                </p:cNvPr>
                <p:cNvPicPr/>
                <p:nvPr/>
              </p:nvPicPr>
              <p:blipFill>
                <a:blip r:embed="rId411"/>
                <a:stretch>
                  <a:fillRect/>
                </a:stretch>
              </p:blipFill>
              <p:spPr>
                <a:xfrm>
                  <a:off x="10404400" y="2253907"/>
                  <a:ext cx="265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90" name="Ink 289">
                  <a:extLst>
                    <a:ext uri="{FF2B5EF4-FFF2-40B4-BE49-F238E27FC236}">
                      <a16:creationId xmlns:a16="http://schemas.microsoft.com/office/drawing/2014/main" id="{565D2BB9-73E8-46F9-AFBB-0004F93793D9}"/>
                    </a:ext>
                  </a:extLst>
                </p14:cNvPr>
                <p14:cNvContentPartPr/>
                <p14:nvPr/>
              </p14:nvContentPartPr>
              <p14:xfrm>
                <a:off x="8171320" y="2171827"/>
                <a:ext cx="87120" cy="114480"/>
              </p14:xfrm>
            </p:contentPart>
          </mc:Choice>
          <mc:Fallback>
            <p:pic>
              <p:nvPicPr>
                <p:cNvPr id="290" name="Ink 289">
                  <a:extLst>
                    <a:ext uri="{FF2B5EF4-FFF2-40B4-BE49-F238E27FC236}">
                      <a16:creationId xmlns:a16="http://schemas.microsoft.com/office/drawing/2014/main" id="{565D2BB9-73E8-46F9-AFBB-0004F93793D9}"/>
                    </a:ext>
                  </a:extLst>
                </p:cNvPr>
                <p:cNvPicPr/>
                <p:nvPr/>
              </p:nvPicPr>
              <p:blipFill>
                <a:blip r:embed="rId413"/>
                <a:stretch>
                  <a:fillRect/>
                </a:stretch>
              </p:blipFill>
              <p:spPr>
                <a:xfrm>
                  <a:off x="8162680" y="2163187"/>
                  <a:ext cx="1047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91" name="Ink 290">
                  <a:extLst>
                    <a:ext uri="{FF2B5EF4-FFF2-40B4-BE49-F238E27FC236}">
                      <a16:creationId xmlns:a16="http://schemas.microsoft.com/office/drawing/2014/main" id="{51B2C533-7B4B-488A-BE43-32B2F6F598EF}"/>
                    </a:ext>
                  </a:extLst>
                </p14:cNvPr>
                <p14:cNvContentPartPr/>
                <p14:nvPr/>
              </p14:nvContentPartPr>
              <p14:xfrm>
                <a:off x="8296960" y="2212867"/>
                <a:ext cx="74880" cy="58680"/>
              </p14:xfrm>
            </p:contentPart>
          </mc:Choice>
          <mc:Fallback>
            <p:pic>
              <p:nvPicPr>
                <p:cNvPr id="291" name="Ink 290">
                  <a:extLst>
                    <a:ext uri="{FF2B5EF4-FFF2-40B4-BE49-F238E27FC236}">
                      <a16:creationId xmlns:a16="http://schemas.microsoft.com/office/drawing/2014/main" id="{51B2C533-7B4B-488A-BE43-32B2F6F598EF}"/>
                    </a:ext>
                  </a:extLst>
                </p:cNvPr>
                <p:cNvPicPr/>
                <p:nvPr/>
              </p:nvPicPr>
              <p:blipFill>
                <a:blip r:embed="rId415"/>
                <a:stretch>
                  <a:fillRect/>
                </a:stretch>
              </p:blipFill>
              <p:spPr>
                <a:xfrm>
                  <a:off x="8288320" y="2204227"/>
                  <a:ext cx="9252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93" name="Ink 292">
                  <a:extLst>
                    <a:ext uri="{FF2B5EF4-FFF2-40B4-BE49-F238E27FC236}">
                      <a16:creationId xmlns:a16="http://schemas.microsoft.com/office/drawing/2014/main" id="{FE09ABEF-71FA-4DB5-9602-8A31A43BF88F}"/>
                    </a:ext>
                  </a:extLst>
                </p14:cNvPr>
                <p14:cNvContentPartPr/>
                <p14:nvPr/>
              </p14:nvContentPartPr>
              <p14:xfrm>
                <a:off x="8170240" y="2349307"/>
                <a:ext cx="222480" cy="60840"/>
              </p14:xfrm>
            </p:contentPart>
          </mc:Choice>
          <mc:Fallback>
            <p:pic>
              <p:nvPicPr>
                <p:cNvPr id="293" name="Ink 292">
                  <a:extLst>
                    <a:ext uri="{FF2B5EF4-FFF2-40B4-BE49-F238E27FC236}">
                      <a16:creationId xmlns:a16="http://schemas.microsoft.com/office/drawing/2014/main" id="{FE09ABEF-71FA-4DB5-9602-8A31A43BF88F}"/>
                    </a:ext>
                  </a:extLst>
                </p:cNvPr>
                <p:cNvPicPr/>
                <p:nvPr/>
              </p:nvPicPr>
              <p:blipFill>
                <a:blip r:embed="rId417"/>
                <a:stretch>
                  <a:fillRect/>
                </a:stretch>
              </p:blipFill>
              <p:spPr>
                <a:xfrm>
                  <a:off x="8161600" y="2340307"/>
                  <a:ext cx="24012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94" name="Ink 293">
                  <a:extLst>
                    <a:ext uri="{FF2B5EF4-FFF2-40B4-BE49-F238E27FC236}">
                      <a16:creationId xmlns:a16="http://schemas.microsoft.com/office/drawing/2014/main" id="{7C273781-87A1-4C00-8857-F0DC0DF17595}"/>
                    </a:ext>
                  </a:extLst>
                </p14:cNvPr>
                <p14:cNvContentPartPr/>
                <p14:nvPr/>
              </p14:nvContentPartPr>
              <p14:xfrm>
                <a:off x="8450680" y="2383867"/>
                <a:ext cx="360" cy="5760"/>
              </p14:xfrm>
            </p:contentPart>
          </mc:Choice>
          <mc:Fallback>
            <p:pic>
              <p:nvPicPr>
                <p:cNvPr id="294" name="Ink 293">
                  <a:extLst>
                    <a:ext uri="{FF2B5EF4-FFF2-40B4-BE49-F238E27FC236}">
                      <a16:creationId xmlns:a16="http://schemas.microsoft.com/office/drawing/2014/main" id="{7C273781-87A1-4C00-8857-F0DC0DF17595}"/>
                    </a:ext>
                  </a:extLst>
                </p:cNvPr>
                <p:cNvPicPr/>
                <p:nvPr/>
              </p:nvPicPr>
              <p:blipFill>
                <a:blip r:embed="rId419"/>
                <a:stretch>
                  <a:fillRect/>
                </a:stretch>
              </p:blipFill>
              <p:spPr>
                <a:xfrm>
                  <a:off x="8442040" y="2375227"/>
                  <a:ext cx="180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95" name="Ink 294">
                  <a:extLst>
                    <a:ext uri="{FF2B5EF4-FFF2-40B4-BE49-F238E27FC236}">
                      <a16:creationId xmlns:a16="http://schemas.microsoft.com/office/drawing/2014/main" id="{EA9CE64C-8B2A-4294-955C-1CB7AE35CC99}"/>
                    </a:ext>
                  </a:extLst>
                </p14:cNvPr>
                <p14:cNvContentPartPr/>
                <p14:nvPr/>
              </p14:nvContentPartPr>
              <p14:xfrm>
                <a:off x="8252320" y="2581147"/>
                <a:ext cx="360" cy="64800"/>
              </p14:xfrm>
            </p:contentPart>
          </mc:Choice>
          <mc:Fallback>
            <p:pic>
              <p:nvPicPr>
                <p:cNvPr id="295" name="Ink 294">
                  <a:extLst>
                    <a:ext uri="{FF2B5EF4-FFF2-40B4-BE49-F238E27FC236}">
                      <a16:creationId xmlns:a16="http://schemas.microsoft.com/office/drawing/2014/main" id="{EA9CE64C-8B2A-4294-955C-1CB7AE35CC99}"/>
                    </a:ext>
                  </a:extLst>
                </p:cNvPr>
                <p:cNvPicPr/>
                <p:nvPr/>
              </p:nvPicPr>
              <p:blipFill>
                <a:blip r:embed="rId421"/>
                <a:stretch>
                  <a:fillRect/>
                </a:stretch>
              </p:blipFill>
              <p:spPr>
                <a:xfrm>
                  <a:off x="8243680" y="2572507"/>
                  <a:ext cx="180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96" name="Ink 295">
                  <a:extLst>
                    <a:ext uri="{FF2B5EF4-FFF2-40B4-BE49-F238E27FC236}">
                      <a16:creationId xmlns:a16="http://schemas.microsoft.com/office/drawing/2014/main" id="{B86F4819-85A9-46CD-BC6B-3D24CFE43FF6}"/>
                    </a:ext>
                  </a:extLst>
                </p14:cNvPr>
                <p14:cNvContentPartPr/>
                <p14:nvPr/>
              </p14:nvContentPartPr>
              <p14:xfrm>
                <a:off x="8195800" y="2766187"/>
                <a:ext cx="129960" cy="63360"/>
              </p14:xfrm>
            </p:contentPart>
          </mc:Choice>
          <mc:Fallback>
            <p:pic>
              <p:nvPicPr>
                <p:cNvPr id="296" name="Ink 295">
                  <a:extLst>
                    <a:ext uri="{FF2B5EF4-FFF2-40B4-BE49-F238E27FC236}">
                      <a16:creationId xmlns:a16="http://schemas.microsoft.com/office/drawing/2014/main" id="{B86F4819-85A9-46CD-BC6B-3D24CFE43FF6}"/>
                    </a:ext>
                  </a:extLst>
                </p:cNvPr>
                <p:cNvPicPr/>
                <p:nvPr/>
              </p:nvPicPr>
              <p:blipFill>
                <a:blip r:embed="rId423"/>
                <a:stretch>
                  <a:fillRect/>
                </a:stretch>
              </p:blipFill>
              <p:spPr>
                <a:xfrm>
                  <a:off x="8186800" y="2757187"/>
                  <a:ext cx="1476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97" name="Ink 296">
                  <a:extLst>
                    <a:ext uri="{FF2B5EF4-FFF2-40B4-BE49-F238E27FC236}">
                      <a16:creationId xmlns:a16="http://schemas.microsoft.com/office/drawing/2014/main" id="{BE88DC3F-F75F-4331-947B-9E9EBE823E4A}"/>
                    </a:ext>
                  </a:extLst>
                </p14:cNvPr>
                <p14:cNvContentPartPr/>
                <p14:nvPr/>
              </p14:nvContentPartPr>
              <p14:xfrm>
                <a:off x="8210560" y="2936467"/>
                <a:ext cx="3240" cy="1800"/>
              </p14:xfrm>
            </p:contentPart>
          </mc:Choice>
          <mc:Fallback>
            <p:pic>
              <p:nvPicPr>
                <p:cNvPr id="297" name="Ink 296">
                  <a:extLst>
                    <a:ext uri="{FF2B5EF4-FFF2-40B4-BE49-F238E27FC236}">
                      <a16:creationId xmlns:a16="http://schemas.microsoft.com/office/drawing/2014/main" id="{BE88DC3F-F75F-4331-947B-9E9EBE823E4A}"/>
                    </a:ext>
                  </a:extLst>
                </p:cNvPr>
                <p:cNvPicPr/>
                <p:nvPr/>
              </p:nvPicPr>
              <p:blipFill>
                <a:blip r:embed="rId425"/>
                <a:stretch>
                  <a:fillRect/>
                </a:stretch>
              </p:blipFill>
              <p:spPr>
                <a:xfrm>
                  <a:off x="8201920" y="2927467"/>
                  <a:ext cx="2088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98" name="Ink 297">
                  <a:extLst>
                    <a:ext uri="{FF2B5EF4-FFF2-40B4-BE49-F238E27FC236}">
                      <a16:creationId xmlns:a16="http://schemas.microsoft.com/office/drawing/2014/main" id="{C40E9470-09F9-469F-9905-A668419602DF}"/>
                    </a:ext>
                  </a:extLst>
                </p14:cNvPr>
                <p14:cNvContentPartPr/>
                <p14:nvPr/>
              </p14:nvContentPartPr>
              <p14:xfrm>
                <a:off x="8176360" y="3011347"/>
                <a:ext cx="21240" cy="133920"/>
              </p14:xfrm>
            </p:contentPart>
          </mc:Choice>
          <mc:Fallback>
            <p:pic>
              <p:nvPicPr>
                <p:cNvPr id="298" name="Ink 297">
                  <a:extLst>
                    <a:ext uri="{FF2B5EF4-FFF2-40B4-BE49-F238E27FC236}">
                      <a16:creationId xmlns:a16="http://schemas.microsoft.com/office/drawing/2014/main" id="{C40E9470-09F9-469F-9905-A668419602DF}"/>
                    </a:ext>
                  </a:extLst>
                </p:cNvPr>
                <p:cNvPicPr/>
                <p:nvPr/>
              </p:nvPicPr>
              <p:blipFill>
                <a:blip r:embed="rId427"/>
                <a:stretch>
                  <a:fillRect/>
                </a:stretch>
              </p:blipFill>
              <p:spPr>
                <a:xfrm>
                  <a:off x="8167360" y="3002707"/>
                  <a:ext cx="388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99" name="Ink 298">
                  <a:extLst>
                    <a:ext uri="{FF2B5EF4-FFF2-40B4-BE49-F238E27FC236}">
                      <a16:creationId xmlns:a16="http://schemas.microsoft.com/office/drawing/2014/main" id="{AB46EAB4-972C-4461-9D41-59BC3EF2CFEF}"/>
                    </a:ext>
                  </a:extLst>
                </p14:cNvPr>
                <p14:cNvContentPartPr/>
                <p14:nvPr/>
              </p14:nvContentPartPr>
              <p14:xfrm>
                <a:off x="8116600" y="3271987"/>
                <a:ext cx="136080" cy="105840"/>
              </p14:xfrm>
            </p:contentPart>
          </mc:Choice>
          <mc:Fallback>
            <p:pic>
              <p:nvPicPr>
                <p:cNvPr id="299" name="Ink 298">
                  <a:extLst>
                    <a:ext uri="{FF2B5EF4-FFF2-40B4-BE49-F238E27FC236}">
                      <a16:creationId xmlns:a16="http://schemas.microsoft.com/office/drawing/2014/main" id="{AB46EAB4-972C-4461-9D41-59BC3EF2CFEF}"/>
                    </a:ext>
                  </a:extLst>
                </p:cNvPr>
                <p:cNvPicPr/>
                <p:nvPr/>
              </p:nvPicPr>
              <p:blipFill>
                <a:blip r:embed="rId429"/>
                <a:stretch>
                  <a:fillRect/>
                </a:stretch>
              </p:blipFill>
              <p:spPr>
                <a:xfrm>
                  <a:off x="8107960" y="3262987"/>
                  <a:ext cx="1537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300" name="Ink 299">
                  <a:extLst>
                    <a:ext uri="{FF2B5EF4-FFF2-40B4-BE49-F238E27FC236}">
                      <a16:creationId xmlns:a16="http://schemas.microsoft.com/office/drawing/2014/main" id="{814B9C2F-08FE-49EA-99DB-5033F9343599}"/>
                    </a:ext>
                  </a:extLst>
                </p14:cNvPr>
                <p14:cNvContentPartPr/>
                <p14:nvPr/>
              </p14:nvContentPartPr>
              <p14:xfrm>
                <a:off x="8146480" y="3330307"/>
                <a:ext cx="119520" cy="19080"/>
              </p14:xfrm>
            </p:contentPart>
          </mc:Choice>
          <mc:Fallback>
            <p:pic>
              <p:nvPicPr>
                <p:cNvPr id="300" name="Ink 299">
                  <a:extLst>
                    <a:ext uri="{FF2B5EF4-FFF2-40B4-BE49-F238E27FC236}">
                      <a16:creationId xmlns:a16="http://schemas.microsoft.com/office/drawing/2014/main" id="{814B9C2F-08FE-49EA-99DB-5033F9343599}"/>
                    </a:ext>
                  </a:extLst>
                </p:cNvPr>
                <p:cNvPicPr/>
                <p:nvPr/>
              </p:nvPicPr>
              <p:blipFill>
                <a:blip r:embed="rId431"/>
                <a:stretch>
                  <a:fillRect/>
                </a:stretch>
              </p:blipFill>
              <p:spPr>
                <a:xfrm>
                  <a:off x="8137840" y="3321307"/>
                  <a:ext cx="13716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301" name="Ink 300">
                  <a:extLst>
                    <a:ext uri="{FF2B5EF4-FFF2-40B4-BE49-F238E27FC236}">
                      <a16:creationId xmlns:a16="http://schemas.microsoft.com/office/drawing/2014/main" id="{6ADEE1E6-2F59-44A9-99A3-DC9B693358CA}"/>
                    </a:ext>
                  </a:extLst>
                </p14:cNvPr>
                <p14:cNvContentPartPr/>
                <p14:nvPr/>
              </p14:nvContentPartPr>
              <p14:xfrm>
                <a:off x="8309920" y="3310867"/>
                <a:ext cx="183240" cy="81360"/>
              </p14:xfrm>
            </p:contentPart>
          </mc:Choice>
          <mc:Fallback>
            <p:pic>
              <p:nvPicPr>
                <p:cNvPr id="301" name="Ink 300">
                  <a:extLst>
                    <a:ext uri="{FF2B5EF4-FFF2-40B4-BE49-F238E27FC236}">
                      <a16:creationId xmlns:a16="http://schemas.microsoft.com/office/drawing/2014/main" id="{6ADEE1E6-2F59-44A9-99A3-DC9B693358CA}"/>
                    </a:ext>
                  </a:extLst>
                </p:cNvPr>
                <p:cNvPicPr/>
                <p:nvPr/>
              </p:nvPicPr>
              <p:blipFill>
                <a:blip r:embed="rId433"/>
                <a:stretch>
                  <a:fillRect/>
                </a:stretch>
              </p:blipFill>
              <p:spPr>
                <a:xfrm>
                  <a:off x="8300920" y="3301867"/>
                  <a:ext cx="200880" cy="99000"/>
                </a:xfrm>
                <a:prstGeom prst="rect">
                  <a:avLst/>
                </a:prstGeom>
              </p:spPr>
            </p:pic>
          </mc:Fallback>
        </mc:AlternateContent>
      </p:grpSp>
      <p:grpSp>
        <p:nvGrpSpPr>
          <p:cNvPr id="323" name="Group 322">
            <a:extLst>
              <a:ext uri="{FF2B5EF4-FFF2-40B4-BE49-F238E27FC236}">
                <a16:creationId xmlns:a16="http://schemas.microsoft.com/office/drawing/2014/main" id="{F6E3125F-CA5E-4991-BC76-F432A5D31ADE}"/>
              </a:ext>
            </a:extLst>
          </p:cNvPr>
          <p:cNvGrpSpPr/>
          <p:nvPr/>
        </p:nvGrpSpPr>
        <p:grpSpPr>
          <a:xfrm>
            <a:off x="964120" y="4125547"/>
            <a:ext cx="3235680" cy="339120"/>
            <a:chOff x="964120" y="4125547"/>
            <a:chExt cx="3235680" cy="339120"/>
          </a:xfrm>
        </p:grpSpPr>
        <mc:AlternateContent xmlns:mc="http://schemas.openxmlformats.org/markup-compatibility/2006">
          <mc:Choice xmlns:p14="http://schemas.microsoft.com/office/powerpoint/2010/main" Requires="p14">
            <p:contentPart p14:bwMode="auto" r:id="rId434">
              <p14:nvContentPartPr>
                <p14:cNvPr id="303" name="Ink 302">
                  <a:extLst>
                    <a:ext uri="{FF2B5EF4-FFF2-40B4-BE49-F238E27FC236}">
                      <a16:creationId xmlns:a16="http://schemas.microsoft.com/office/drawing/2014/main" id="{870702BE-F61A-4D03-9992-7D483ACDB1B1}"/>
                    </a:ext>
                  </a:extLst>
                </p14:cNvPr>
                <p14:cNvContentPartPr/>
                <p14:nvPr/>
              </p14:nvContentPartPr>
              <p14:xfrm>
                <a:off x="964120" y="4204387"/>
                <a:ext cx="154080" cy="134280"/>
              </p14:xfrm>
            </p:contentPart>
          </mc:Choice>
          <mc:Fallback>
            <p:pic>
              <p:nvPicPr>
                <p:cNvPr id="303" name="Ink 302">
                  <a:extLst>
                    <a:ext uri="{FF2B5EF4-FFF2-40B4-BE49-F238E27FC236}">
                      <a16:creationId xmlns:a16="http://schemas.microsoft.com/office/drawing/2014/main" id="{870702BE-F61A-4D03-9992-7D483ACDB1B1}"/>
                    </a:ext>
                  </a:extLst>
                </p:cNvPr>
                <p:cNvPicPr/>
                <p:nvPr/>
              </p:nvPicPr>
              <p:blipFill>
                <a:blip r:embed="rId435"/>
                <a:stretch>
                  <a:fillRect/>
                </a:stretch>
              </p:blipFill>
              <p:spPr>
                <a:xfrm>
                  <a:off x="955480" y="4195387"/>
                  <a:ext cx="1717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304" name="Ink 303">
                  <a:extLst>
                    <a:ext uri="{FF2B5EF4-FFF2-40B4-BE49-F238E27FC236}">
                      <a16:creationId xmlns:a16="http://schemas.microsoft.com/office/drawing/2014/main" id="{37D0D7FA-8BF5-43F7-AA9C-B4BFF3A6C6C9}"/>
                    </a:ext>
                  </a:extLst>
                </p14:cNvPr>
                <p14:cNvContentPartPr/>
                <p14:nvPr/>
              </p14:nvContentPartPr>
              <p14:xfrm>
                <a:off x="1133680" y="4241467"/>
                <a:ext cx="93600" cy="76320"/>
              </p14:xfrm>
            </p:contentPart>
          </mc:Choice>
          <mc:Fallback>
            <p:pic>
              <p:nvPicPr>
                <p:cNvPr id="304" name="Ink 303">
                  <a:extLst>
                    <a:ext uri="{FF2B5EF4-FFF2-40B4-BE49-F238E27FC236}">
                      <a16:creationId xmlns:a16="http://schemas.microsoft.com/office/drawing/2014/main" id="{37D0D7FA-8BF5-43F7-AA9C-B4BFF3A6C6C9}"/>
                    </a:ext>
                  </a:extLst>
                </p:cNvPr>
                <p:cNvPicPr/>
                <p:nvPr/>
              </p:nvPicPr>
              <p:blipFill>
                <a:blip r:embed="rId437"/>
                <a:stretch>
                  <a:fillRect/>
                </a:stretch>
              </p:blipFill>
              <p:spPr>
                <a:xfrm>
                  <a:off x="1124680" y="4232467"/>
                  <a:ext cx="1112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305" name="Ink 304">
                  <a:extLst>
                    <a:ext uri="{FF2B5EF4-FFF2-40B4-BE49-F238E27FC236}">
                      <a16:creationId xmlns:a16="http://schemas.microsoft.com/office/drawing/2014/main" id="{BBD8C397-B6F0-450A-BE97-6E0D5C56AFBE}"/>
                    </a:ext>
                  </a:extLst>
                </p14:cNvPr>
                <p14:cNvContentPartPr/>
                <p14:nvPr/>
              </p14:nvContentPartPr>
              <p14:xfrm>
                <a:off x="1232680" y="4157947"/>
                <a:ext cx="145080" cy="180720"/>
              </p14:xfrm>
            </p:contentPart>
          </mc:Choice>
          <mc:Fallback>
            <p:pic>
              <p:nvPicPr>
                <p:cNvPr id="305" name="Ink 304">
                  <a:extLst>
                    <a:ext uri="{FF2B5EF4-FFF2-40B4-BE49-F238E27FC236}">
                      <a16:creationId xmlns:a16="http://schemas.microsoft.com/office/drawing/2014/main" id="{BBD8C397-B6F0-450A-BE97-6E0D5C56AFBE}"/>
                    </a:ext>
                  </a:extLst>
                </p:cNvPr>
                <p:cNvPicPr/>
                <p:nvPr/>
              </p:nvPicPr>
              <p:blipFill>
                <a:blip r:embed="rId439"/>
                <a:stretch>
                  <a:fillRect/>
                </a:stretch>
              </p:blipFill>
              <p:spPr>
                <a:xfrm>
                  <a:off x="1224040" y="4149307"/>
                  <a:ext cx="1627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306" name="Ink 305">
                  <a:extLst>
                    <a:ext uri="{FF2B5EF4-FFF2-40B4-BE49-F238E27FC236}">
                      <a16:creationId xmlns:a16="http://schemas.microsoft.com/office/drawing/2014/main" id="{CDD7F38F-02C7-4CC8-ABAD-66348A273584}"/>
                    </a:ext>
                  </a:extLst>
                </p14:cNvPr>
                <p14:cNvContentPartPr/>
                <p14:nvPr/>
              </p14:nvContentPartPr>
              <p14:xfrm>
                <a:off x="1449040" y="4333627"/>
                <a:ext cx="81000" cy="1080"/>
              </p14:xfrm>
            </p:contentPart>
          </mc:Choice>
          <mc:Fallback>
            <p:pic>
              <p:nvPicPr>
                <p:cNvPr id="306" name="Ink 305">
                  <a:extLst>
                    <a:ext uri="{FF2B5EF4-FFF2-40B4-BE49-F238E27FC236}">
                      <a16:creationId xmlns:a16="http://schemas.microsoft.com/office/drawing/2014/main" id="{CDD7F38F-02C7-4CC8-ABAD-66348A273584}"/>
                    </a:ext>
                  </a:extLst>
                </p:cNvPr>
                <p:cNvPicPr/>
                <p:nvPr/>
              </p:nvPicPr>
              <p:blipFill>
                <a:blip r:embed="rId441"/>
                <a:stretch>
                  <a:fillRect/>
                </a:stretch>
              </p:blipFill>
              <p:spPr>
                <a:xfrm>
                  <a:off x="1440040" y="4324627"/>
                  <a:ext cx="986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307" name="Ink 306">
                  <a:extLst>
                    <a:ext uri="{FF2B5EF4-FFF2-40B4-BE49-F238E27FC236}">
                      <a16:creationId xmlns:a16="http://schemas.microsoft.com/office/drawing/2014/main" id="{017CACCF-77E6-4A2B-87D2-76DE622D2E0B}"/>
                    </a:ext>
                  </a:extLst>
                </p14:cNvPr>
                <p14:cNvContentPartPr/>
                <p14:nvPr/>
              </p14:nvContentPartPr>
              <p14:xfrm>
                <a:off x="1582960" y="4196827"/>
                <a:ext cx="117000" cy="139680"/>
              </p14:xfrm>
            </p:contentPart>
          </mc:Choice>
          <mc:Fallback>
            <p:pic>
              <p:nvPicPr>
                <p:cNvPr id="307" name="Ink 306">
                  <a:extLst>
                    <a:ext uri="{FF2B5EF4-FFF2-40B4-BE49-F238E27FC236}">
                      <a16:creationId xmlns:a16="http://schemas.microsoft.com/office/drawing/2014/main" id="{017CACCF-77E6-4A2B-87D2-76DE622D2E0B}"/>
                    </a:ext>
                  </a:extLst>
                </p:cNvPr>
                <p:cNvPicPr/>
                <p:nvPr/>
              </p:nvPicPr>
              <p:blipFill>
                <a:blip r:embed="rId443"/>
                <a:stretch>
                  <a:fillRect/>
                </a:stretch>
              </p:blipFill>
              <p:spPr>
                <a:xfrm>
                  <a:off x="1574320" y="4187827"/>
                  <a:ext cx="1346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308" name="Ink 307">
                  <a:extLst>
                    <a:ext uri="{FF2B5EF4-FFF2-40B4-BE49-F238E27FC236}">
                      <a16:creationId xmlns:a16="http://schemas.microsoft.com/office/drawing/2014/main" id="{7A9DCED1-B557-49AB-9A35-6518E8991838}"/>
                    </a:ext>
                  </a:extLst>
                </p14:cNvPr>
                <p14:cNvContentPartPr/>
                <p14:nvPr/>
              </p14:nvContentPartPr>
              <p14:xfrm>
                <a:off x="1750720" y="4239667"/>
                <a:ext cx="116280" cy="77760"/>
              </p14:xfrm>
            </p:contentPart>
          </mc:Choice>
          <mc:Fallback>
            <p:pic>
              <p:nvPicPr>
                <p:cNvPr id="308" name="Ink 307">
                  <a:extLst>
                    <a:ext uri="{FF2B5EF4-FFF2-40B4-BE49-F238E27FC236}">
                      <a16:creationId xmlns:a16="http://schemas.microsoft.com/office/drawing/2014/main" id="{7A9DCED1-B557-49AB-9A35-6518E8991838}"/>
                    </a:ext>
                  </a:extLst>
                </p:cNvPr>
                <p:cNvPicPr/>
                <p:nvPr/>
              </p:nvPicPr>
              <p:blipFill>
                <a:blip r:embed="rId445"/>
                <a:stretch>
                  <a:fillRect/>
                </a:stretch>
              </p:blipFill>
              <p:spPr>
                <a:xfrm>
                  <a:off x="1742080" y="4231027"/>
                  <a:ext cx="13392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309" name="Ink 308">
                  <a:extLst>
                    <a:ext uri="{FF2B5EF4-FFF2-40B4-BE49-F238E27FC236}">
                      <a16:creationId xmlns:a16="http://schemas.microsoft.com/office/drawing/2014/main" id="{15F3AB34-24A0-4D8E-919A-DF1B45CE329B}"/>
                    </a:ext>
                  </a:extLst>
                </p14:cNvPr>
                <p14:cNvContentPartPr/>
                <p14:nvPr/>
              </p14:nvContentPartPr>
              <p14:xfrm>
                <a:off x="1844320" y="4148947"/>
                <a:ext cx="338760" cy="242640"/>
              </p14:xfrm>
            </p:contentPart>
          </mc:Choice>
          <mc:Fallback>
            <p:pic>
              <p:nvPicPr>
                <p:cNvPr id="309" name="Ink 308">
                  <a:extLst>
                    <a:ext uri="{FF2B5EF4-FFF2-40B4-BE49-F238E27FC236}">
                      <a16:creationId xmlns:a16="http://schemas.microsoft.com/office/drawing/2014/main" id="{15F3AB34-24A0-4D8E-919A-DF1B45CE329B}"/>
                    </a:ext>
                  </a:extLst>
                </p:cNvPr>
                <p:cNvPicPr/>
                <p:nvPr/>
              </p:nvPicPr>
              <p:blipFill>
                <a:blip r:embed="rId447"/>
                <a:stretch>
                  <a:fillRect/>
                </a:stretch>
              </p:blipFill>
              <p:spPr>
                <a:xfrm>
                  <a:off x="1835320" y="4139947"/>
                  <a:ext cx="3564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310" name="Ink 309">
                  <a:extLst>
                    <a:ext uri="{FF2B5EF4-FFF2-40B4-BE49-F238E27FC236}">
                      <a16:creationId xmlns:a16="http://schemas.microsoft.com/office/drawing/2014/main" id="{8B56154B-2CC2-4425-8D0A-426F14597B0A}"/>
                    </a:ext>
                  </a:extLst>
                </p14:cNvPr>
                <p14:cNvContentPartPr/>
                <p14:nvPr/>
              </p14:nvContentPartPr>
              <p14:xfrm>
                <a:off x="2239600" y="4152907"/>
                <a:ext cx="164160" cy="142920"/>
              </p14:xfrm>
            </p:contentPart>
          </mc:Choice>
          <mc:Fallback>
            <p:pic>
              <p:nvPicPr>
                <p:cNvPr id="310" name="Ink 309">
                  <a:extLst>
                    <a:ext uri="{FF2B5EF4-FFF2-40B4-BE49-F238E27FC236}">
                      <a16:creationId xmlns:a16="http://schemas.microsoft.com/office/drawing/2014/main" id="{8B56154B-2CC2-4425-8D0A-426F14597B0A}"/>
                    </a:ext>
                  </a:extLst>
                </p:cNvPr>
                <p:cNvPicPr/>
                <p:nvPr/>
              </p:nvPicPr>
              <p:blipFill>
                <a:blip r:embed="rId449"/>
                <a:stretch>
                  <a:fillRect/>
                </a:stretch>
              </p:blipFill>
              <p:spPr>
                <a:xfrm>
                  <a:off x="2230600" y="4144267"/>
                  <a:ext cx="1818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311" name="Ink 310">
                  <a:extLst>
                    <a:ext uri="{FF2B5EF4-FFF2-40B4-BE49-F238E27FC236}">
                      <a16:creationId xmlns:a16="http://schemas.microsoft.com/office/drawing/2014/main" id="{4A7FD9D4-6962-4DE4-89B0-1C4A48A19CEF}"/>
                    </a:ext>
                  </a:extLst>
                </p14:cNvPr>
                <p14:cNvContentPartPr/>
                <p14:nvPr/>
              </p14:nvContentPartPr>
              <p14:xfrm>
                <a:off x="2361640" y="4141027"/>
                <a:ext cx="31680" cy="32400"/>
              </p14:xfrm>
            </p:contentPart>
          </mc:Choice>
          <mc:Fallback>
            <p:pic>
              <p:nvPicPr>
                <p:cNvPr id="311" name="Ink 310">
                  <a:extLst>
                    <a:ext uri="{FF2B5EF4-FFF2-40B4-BE49-F238E27FC236}">
                      <a16:creationId xmlns:a16="http://schemas.microsoft.com/office/drawing/2014/main" id="{4A7FD9D4-6962-4DE4-89B0-1C4A48A19CEF}"/>
                    </a:ext>
                  </a:extLst>
                </p:cNvPr>
                <p:cNvPicPr/>
                <p:nvPr/>
              </p:nvPicPr>
              <p:blipFill>
                <a:blip r:embed="rId451"/>
                <a:stretch>
                  <a:fillRect/>
                </a:stretch>
              </p:blipFill>
              <p:spPr>
                <a:xfrm>
                  <a:off x="2353000" y="4132027"/>
                  <a:ext cx="493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312" name="Ink 311">
                  <a:extLst>
                    <a:ext uri="{FF2B5EF4-FFF2-40B4-BE49-F238E27FC236}">
                      <a16:creationId xmlns:a16="http://schemas.microsoft.com/office/drawing/2014/main" id="{75896D5B-4BED-4C32-AC85-BF13789245E8}"/>
                    </a:ext>
                  </a:extLst>
                </p14:cNvPr>
                <p14:cNvContentPartPr/>
                <p14:nvPr/>
              </p14:nvContentPartPr>
              <p14:xfrm>
                <a:off x="2448040" y="4213747"/>
                <a:ext cx="461160" cy="250920"/>
              </p14:xfrm>
            </p:contentPart>
          </mc:Choice>
          <mc:Fallback>
            <p:pic>
              <p:nvPicPr>
                <p:cNvPr id="312" name="Ink 311">
                  <a:extLst>
                    <a:ext uri="{FF2B5EF4-FFF2-40B4-BE49-F238E27FC236}">
                      <a16:creationId xmlns:a16="http://schemas.microsoft.com/office/drawing/2014/main" id="{75896D5B-4BED-4C32-AC85-BF13789245E8}"/>
                    </a:ext>
                  </a:extLst>
                </p:cNvPr>
                <p:cNvPicPr/>
                <p:nvPr/>
              </p:nvPicPr>
              <p:blipFill>
                <a:blip r:embed="rId453"/>
                <a:stretch>
                  <a:fillRect/>
                </a:stretch>
              </p:blipFill>
              <p:spPr>
                <a:xfrm>
                  <a:off x="2439400" y="4205107"/>
                  <a:ext cx="4788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314" name="Ink 313">
                  <a:extLst>
                    <a:ext uri="{FF2B5EF4-FFF2-40B4-BE49-F238E27FC236}">
                      <a16:creationId xmlns:a16="http://schemas.microsoft.com/office/drawing/2014/main" id="{0769E342-23AB-41A7-8284-FC1FBED39A5A}"/>
                    </a:ext>
                  </a:extLst>
                </p14:cNvPr>
                <p14:cNvContentPartPr/>
                <p14:nvPr/>
              </p14:nvContentPartPr>
              <p14:xfrm>
                <a:off x="2943400" y="4324627"/>
                <a:ext cx="127080" cy="9360"/>
              </p14:xfrm>
            </p:contentPart>
          </mc:Choice>
          <mc:Fallback>
            <p:pic>
              <p:nvPicPr>
                <p:cNvPr id="314" name="Ink 313">
                  <a:extLst>
                    <a:ext uri="{FF2B5EF4-FFF2-40B4-BE49-F238E27FC236}">
                      <a16:creationId xmlns:a16="http://schemas.microsoft.com/office/drawing/2014/main" id="{0769E342-23AB-41A7-8284-FC1FBED39A5A}"/>
                    </a:ext>
                  </a:extLst>
                </p:cNvPr>
                <p:cNvPicPr/>
                <p:nvPr/>
              </p:nvPicPr>
              <p:blipFill>
                <a:blip r:embed="rId455"/>
                <a:stretch>
                  <a:fillRect/>
                </a:stretch>
              </p:blipFill>
              <p:spPr>
                <a:xfrm>
                  <a:off x="2934400" y="4315987"/>
                  <a:ext cx="1447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316" name="Ink 315">
                  <a:extLst>
                    <a:ext uri="{FF2B5EF4-FFF2-40B4-BE49-F238E27FC236}">
                      <a16:creationId xmlns:a16="http://schemas.microsoft.com/office/drawing/2014/main" id="{498FA2BB-C21C-4AB5-84D2-C71EBD2F9E73}"/>
                    </a:ext>
                  </a:extLst>
                </p14:cNvPr>
                <p14:cNvContentPartPr/>
                <p14:nvPr/>
              </p14:nvContentPartPr>
              <p14:xfrm>
                <a:off x="3161560" y="4184947"/>
                <a:ext cx="177480" cy="122760"/>
              </p14:xfrm>
            </p:contentPart>
          </mc:Choice>
          <mc:Fallback>
            <p:pic>
              <p:nvPicPr>
                <p:cNvPr id="316" name="Ink 315">
                  <a:extLst>
                    <a:ext uri="{FF2B5EF4-FFF2-40B4-BE49-F238E27FC236}">
                      <a16:creationId xmlns:a16="http://schemas.microsoft.com/office/drawing/2014/main" id="{498FA2BB-C21C-4AB5-84D2-C71EBD2F9E73}"/>
                    </a:ext>
                  </a:extLst>
                </p:cNvPr>
                <p:cNvPicPr/>
                <p:nvPr/>
              </p:nvPicPr>
              <p:blipFill>
                <a:blip r:embed="rId457"/>
                <a:stretch>
                  <a:fillRect/>
                </a:stretch>
              </p:blipFill>
              <p:spPr>
                <a:xfrm>
                  <a:off x="3152560" y="4176307"/>
                  <a:ext cx="1951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317" name="Ink 316">
                  <a:extLst>
                    <a:ext uri="{FF2B5EF4-FFF2-40B4-BE49-F238E27FC236}">
                      <a16:creationId xmlns:a16="http://schemas.microsoft.com/office/drawing/2014/main" id="{1CFC70D5-4CB6-4595-ADF0-08903583F48A}"/>
                    </a:ext>
                  </a:extLst>
                </p14:cNvPr>
                <p14:cNvContentPartPr/>
                <p14:nvPr/>
              </p14:nvContentPartPr>
              <p14:xfrm>
                <a:off x="3328240" y="4133107"/>
                <a:ext cx="235440" cy="162000"/>
              </p14:xfrm>
            </p:contentPart>
          </mc:Choice>
          <mc:Fallback>
            <p:pic>
              <p:nvPicPr>
                <p:cNvPr id="317" name="Ink 316">
                  <a:extLst>
                    <a:ext uri="{FF2B5EF4-FFF2-40B4-BE49-F238E27FC236}">
                      <a16:creationId xmlns:a16="http://schemas.microsoft.com/office/drawing/2014/main" id="{1CFC70D5-4CB6-4595-ADF0-08903583F48A}"/>
                    </a:ext>
                  </a:extLst>
                </p:cNvPr>
                <p:cNvPicPr/>
                <p:nvPr/>
              </p:nvPicPr>
              <p:blipFill>
                <a:blip r:embed="rId459"/>
                <a:stretch>
                  <a:fillRect/>
                </a:stretch>
              </p:blipFill>
              <p:spPr>
                <a:xfrm>
                  <a:off x="3319240" y="4124107"/>
                  <a:ext cx="2530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318" name="Ink 317">
                  <a:extLst>
                    <a:ext uri="{FF2B5EF4-FFF2-40B4-BE49-F238E27FC236}">
                      <a16:creationId xmlns:a16="http://schemas.microsoft.com/office/drawing/2014/main" id="{32159A22-3A3D-4D21-B66D-9B19B8D414EB}"/>
                    </a:ext>
                  </a:extLst>
                </p14:cNvPr>
                <p14:cNvContentPartPr/>
                <p14:nvPr/>
              </p14:nvContentPartPr>
              <p14:xfrm>
                <a:off x="3453520" y="4201867"/>
                <a:ext cx="179280" cy="3600"/>
              </p14:xfrm>
            </p:contentPart>
          </mc:Choice>
          <mc:Fallback>
            <p:pic>
              <p:nvPicPr>
                <p:cNvPr id="318" name="Ink 317">
                  <a:extLst>
                    <a:ext uri="{FF2B5EF4-FFF2-40B4-BE49-F238E27FC236}">
                      <a16:creationId xmlns:a16="http://schemas.microsoft.com/office/drawing/2014/main" id="{32159A22-3A3D-4D21-B66D-9B19B8D414EB}"/>
                    </a:ext>
                  </a:extLst>
                </p:cNvPr>
                <p:cNvPicPr/>
                <p:nvPr/>
              </p:nvPicPr>
              <p:blipFill>
                <a:blip r:embed="rId461"/>
                <a:stretch>
                  <a:fillRect/>
                </a:stretch>
              </p:blipFill>
              <p:spPr>
                <a:xfrm>
                  <a:off x="3444520" y="4193227"/>
                  <a:ext cx="19692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319" name="Ink 318">
                  <a:extLst>
                    <a:ext uri="{FF2B5EF4-FFF2-40B4-BE49-F238E27FC236}">
                      <a16:creationId xmlns:a16="http://schemas.microsoft.com/office/drawing/2014/main" id="{D9255F0A-7AD1-45D6-B1C7-DDF47B5B9B87}"/>
                    </a:ext>
                  </a:extLst>
                </p14:cNvPr>
                <p14:cNvContentPartPr/>
                <p14:nvPr/>
              </p14:nvContentPartPr>
              <p14:xfrm>
                <a:off x="3601120" y="4125547"/>
                <a:ext cx="46440" cy="150480"/>
              </p14:xfrm>
            </p:contentPart>
          </mc:Choice>
          <mc:Fallback>
            <p:pic>
              <p:nvPicPr>
                <p:cNvPr id="319" name="Ink 318">
                  <a:extLst>
                    <a:ext uri="{FF2B5EF4-FFF2-40B4-BE49-F238E27FC236}">
                      <a16:creationId xmlns:a16="http://schemas.microsoft.com/office/drawing/2014/main" id="{D9255F0A-7AD1-45D6-B1C7-DDF47B5B9B87}"/>
                    </a:ext>
                  </a:extLst>
                </p:cNvPr>
                <p:cNvPicPr/>
                <p:nvPr/>
              </p:nvPicPr>
              <p:blipFill>
                <a:blip r:embed="rId463"/>
                <a:stretch>
                  <a:fillRect/>
                </a:stretch>
              </p:blipFill>
              <p:spPr>
                <a:xfrm>
                  <a:off x="3592120" y="4116547"/>
                  <a:ext cx="640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320" name="Ink 319">
                  <a:extLst>
                    <a:ext uri="{FF2B5EF4-FFF2-40B4-BE49-F238E27FC236}">
                      <a16:creationId xmlns:a16="http://schemas.microsoft.com/office/drawing/2014/main" id="{54B30A31-1F80-4EBA-BC1B-E9A7A6745EF5}"/>
                    </a:ext>
                  </a:extLst>
                </p14:cNvPr>
                <p14:cNvContentPartPr/>
                <p14:nvPr/>
              </p14:nvContentPartPr>
              <p14:xfrm>
                <a:off x="3714160" y="4170547"/>
                <a:ext cx="105120" cy="87480"/>
              </p14:xfrm>
            </p:contentPart>
          </mc:Choice>
          <mc:Fallback>
            <p:pic>
              <p:nvPicPr>
                <p:cNvPr id="320" name="Ink 319">
                  <a:extLst>
                    <a:ext uri="{FF2B5EF4-FFF2-40B4-BE49-F238E27FC236}">
                      <a16:creationId xmlns:a16="http://schemas.microsoft.com/office/drawing/2014/main" id="{54B30A31-1F80-4EBA-BC1B-E9A7A6745EF5}"/>
                    </a:ext>
                  </a:extLst>
                </p:cNvPr>
                <p:cNvPicPr/>
                <p:nvPr/>
              </p:nvPicPr>
              <p:blipFill>
                <a:blip r:embed="rId465"/>
                <a:stretch>
                  <a:fillRect/>
                </a:stretch>
              </p:blipFill>
              <p:spPr>
                <a:xfrm>
                  <a:off x="3705520" y="4161547"/>
                  <a:ext cx="12276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321" name="Ink 320">
                  <a:extLst>
                    <a:ext uri="{FF2B5EF4-FFF2-40B4-BE49-F238E27FC236}">
                      <a16:creationId xmlns:a16="http://schemas.microsoft.com/office/drawing/2014/main" id="{BD862DEB-B75F-4F73-B94A-CF0AEC98761B}"/>
                    </a:ext>
                  </a:extLst>
                </p14:cNvPr>
                <p14:cNvContentPartPr/>
                <p14:nvPr/>
              </p14:nvContentPartPr>
              <p14:xfrm>
                <a:off x="4046800" y="4184587"/>
                <a:ext cx="129960" cy="4320"/>
              </p14:xfrm>
            </p:contentPart>
          </mc:Choice>
          <mc:Fallback>
            <p:pic>
              <p:nvPicPr>
                <p:cNvPr id="321" name="Ink 320">
                  <a:extLst>
                    <a:ext uri="{FF2B5EF4-FFF2-40B4-BE49-F238E27FC236}">
                      <a16:creationId xmlns:a16="http://schemas.microsoft.com/office/drawing/2014/main" id="{BD862DEB-B75F-4F73-B94A-CF0AEC98761B}"/>
                    </a:ext>
                  </a:extLst>
                </p:cNvPr>
                <p:cNvPicPr/>
                <p:nvPr/>
              </p:nvPicPr>
              <p:blipFill>
                <a:blip r:embed="rId467"/>
                <a:stretch>
                  <a:fillRect/>
                </a:stretch>
              </p:blipFill>
              <p:spPr>
                <a:xfrm>
                  <a:off x="4038160" y="4175587"/>
                  <a:ext cx="1476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322" name="Ink 321">
                  <a:extLst>
                    <a:ext uri="{FF2B5EF4-FFF2-40B4-BE49-F238E27FC236}">
                      <a16:creationId xmlns:a16="http://schemas.microsoft.com/office/drawing/2014/main" id="{5179CB20-BB3A-4718-AF5B-36EEC3F97724}"/>
                    </a:ext>
                  </a:extLst>
                </p14:cNvPr>
                <p14:cNvContentPartPr/>
                <p14:nvPr/>
              </p14:nvContentPartPr>
              <p14:xfrm>
                <a:off x="4058680" y="4247587"/>
                <a:ext cx="141120" cy="1800"/>
              </p14:xfrm>
            </p:contentPart>
          </mc:Choice>
          <mc:Fallback>
            <p:pic>
              <p:nvPicPr>
                <p:cNvPr id="322" name="Ink 321">
                  <a:extLst>
                    <a:ext uri="{FF2B5EF4-FFF2-40B4-BE49-F238E27FC236}">
                      <a16:creationId xmlns:a16="http://schemas.microsoft.com/office/drawing/2014/main" id="{5179CB20-BB3A-4718-AF5B-36EEC3F97724}"/>
                    </a:ext>
                  </a:extLst>
                </p:cNvPr>
                <p:cNvPicPr/>
                <p:nvPr/>
              </p:nvPicPr>
              <p:blipFill>
                <a:blip r:embed="rId469"/>
                <a:stretch>
                  <a:fillRect/>
                </a:stretch>
              </p:blipFill>
              <p:spPr>
                <a:xfrm>
                  <a:off x="4050040" y="4238587"/>
                  <a:ext cx="158760" cy="19440"/>
                </a:xfrm>
                <a:prstGeom prst="rect">
                  <a:avLst/>
                </a:prstGeom>
              </p:spPr>
            </p:pic>
          </mc:Fallback>
        </mc:AlternateContent>
      </p:grpSp>
      <p:grpSp>
        <p:nvGrpSpPr>
          <p:cNvPr id="330" name="Group 329">
            <a:extLst>
              <a:ext uri="{FF2B5EF4-FFF2-40B4-BE49-F238E27FC236}">
                <a16:creationId xmlns:a16="http://schemas.microsoft.com/office/drawing/2014/main" id="{24F688D3-4ED9-4B24-AFE8-5652E1DC4BE2}"/>
              </a:ext>
            </a:extLst>
          </p:cNvPr>
          <p:cNvGrpSpPr/>
          <p:nvPr/>
        </p:nvGrpSpPr>
        <p:grpSpPr>
          <a:xfrm>
            <a:off x="4502920" y="4106827"/>
            <a:ext cx="607680" cy="199080"/>
            <a:chOff x="4502920" y="4106827"/>
            <a:chExt cx="607680" cy="199080"/>
          </a:xfrm>
        </p:grpSpPr>
        <mc:AlternateContent xmlns:mc="http://schemas.openxmlformats.org/markup-compatibility/2006">
          <mc:Choice xmlns:p14="http://schemas.microsoft.com/office/powerpoint/2010/main" Requires="p14">
            <p:contentPart p14:bwMode="auto" r:id="rId470">
              <p14:nvContentPartPr>
                <p14:cNvPr id="324" name="Ink 323">
                  <a:extLst>
                    <a:ext uri="{FF2B5EF4-FFF2-40B4-BE49-F238E27FC236}">
                      <a16:creationId xmlns:a16="http://schemas.microsoft.com/office/drawing/2014/main" id="{17889E9E-D4DF-4CC1-8F5B-07DEB3DB40BD}"/>
                    </a:ext>
                  </a:extLst>
                </p14:cNvPr>
                <p14:cNvContentPartPr/>
                <p14:nvPr/>
              </p14:nvContentPartPr>
              <p14:xfrm>
                <a:off x="4502920" y="4135627"/>
                <a:ext cx="171360" cy="170280"/>
              </p14:xfrm>
            </p:contentPart>
          </mc:Choice>
          <mc:Fallback>
            <p:pic>
              <p:nvPicPr>
                <p:cNvPr id="324" name="Ink 323">
                  <a:extLst>
                    <a:ext uri="{FF2B5EF4-FFF2-40B4-BE49-F238E27FC236}">
                      <a16:creationId xmlns:a16="http://schemas.microsoft.com/office/drawing/2014/main" id="{17889E9E-D4DF-4CC1-8F5B-07DEB3DB40BD}"/>
                    </a:ext>
                  </a:extLst>
                </p:cNvPr>
                <p:cNvPicPr/>
                <p:nvPr/>
              </p:nvPicPr>
              <p:blipFill>
                <a:blip r:embed="rId471"/>
                <a:stretch>
                  <a:fillRect/>
                </a:stretch>
              </p:blipFill>
              <p:spPr>
                <a:xfrm>
                  <a:off x="4494280" y="4126987"/>
                  <a:ext cx="1890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325" name="Ink 324">
                  <a:extLst>
                    <a:ext uri="{FF2B5EF4-FFF2-40B4-BE49-F238E27FC236}">
                      <a16:creationId xmlns:a16="http://schemas.microsoft.com/office/drawing/2014/main" id="{A7C49E60-B692-4C8A-8621-966F35BAA6F1}"/>
                    </a:ext>
                  </a:extLst>
                </p14:cNvPr>
                <p14:cNvContentPartPr/>
                <p14:nvPr/>
              </p14:nvContentPartPr>
              <p14:xfrm>
                <a:off x="4807480" y="4198627"/>
                <a:ext cx="360" cy="1800"/>
              </p14:xfrm>
            </p:contentPart>
          </mc:Choice>
          <mc:Fallback>
            <p:pic>
              <p:nvPicPr>
                <p:cNvPr id="325" name="Ink 324">
                  <a:extLst>
                    <a:ext uri="{FF2B5EF4-FFF2-40B4-BE49-F238E27FC236}">
                      <a16:creationId xmlns:a16="http://schemas.microsoft.com/office/drawing/2014/main" id="{A7C49E60-B692-4C8A-8621-966F35BAA6F1}"/>
                    </a:ext>
                  </a:extLst>
                </p:cNvPr>
                <p:cNvPicPr/>
                <p:nvPr/>
              </p:nvPicPr>
              <p:blipFill>
                <a:blip r:embed="rId347"/>
                <a:stretch>
                  <a:fillRect/>
                </a:stretch>
              </p:blipFill>
              <p:spPr>
                <a:xfrm>
                  <a:off x="4798480" y="4189627"/>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326" name="Ink 325">
                  <a:extLst>
                    <a:ext uri="{FF2B5EF4-FFF2-40B4-BE49-F238E27FC236}">
                      <a16:creationId xmlns:a16="http://schemas.microsoft.com/office/drawing/2014/main" id="{1D0D1107-FEA1-4165-A36F-2E9371CF9500}"/>
                    </a:ext>
                  </a:extLst>
                </p14:cNvPr>
                <p14:cNvContentPartPr/>
                <p14:nvPr/>
              </p14:nvContentPartPr>
              <p14:xfrm>
                <a:off x="4891000" y="4106827"/>
                <a:ext cx="131040" cy="189720"/>
              </p14:xfrm>
            </p:contentPart>
          </mc:Choice>
          <mc:Fallback>
            <p:pic>
              <p:nvPicPr>
                <p:cNvPr id="326" name="Ink 325">
                  <a:extLst>
                    <a:ext uri="{FF2B5EF4-FFF2-40B4-BE49-F238E27FC236}">
                      <a16:creationId xmlns:a16="http://schemas.microsoft.com/office/drawing/2014/main" id="{1D0D1107-FEA1-4165-A36F-2E9371CF9500}"/>
                    </a:ext>
                  </a:extLst>
                </p:cNvPr>
                <p:cNvPicPr/>
                <p:nvPr/>
              </p:nvPicPr>
              <p:blipFill>
                <a:blip r:embed="rId474"/>
                <a:stretch>
                  <a:fillRect/>
                </a:stretch>
              </p:blipFill>
              <p:spPr>
                <a:xfrm>
                  <a:off x="4882000" y="4097827"/>
                  <a:ext cx="14868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475">
              <p14:nvContentPartPr>
                <p14:cNvPr id="327" name="Ink 326">
                  <a:extLst>
                    <a:ext uri="{FF2B5EF4-FFF2-40B4-BE49-F238E27FC236}">
                      <a16:creationId xmlns:a16="http://schemas.microsoft.com/office/drawing/2014/main" id="{12E75EBD-DDA4-4320-A15C-2AE9DE578622}"/>
                    </a:ext>
                  </a:extLst>
                </p14:cNvPr>
                <p14:cNvContentPartPr/>
                <p14:nvPr/>
              </p14:nvContentPartPr>
              <p14:xfrm>
                <a:off x="4965520" y="4195747"/>
                <a:ext cx="145080" cy="12960"/>
              </p14:xfrm>
            </p:contentPart>
          </mc:Choice>
          <mc:Fallback>
            <p:pic>
              <p:nvPicPr>
                <p:cNvPr id="327" name="Ink 326">
                  <a:extLst>
                    <a:ext uri="{FF2B5EF4-FFF2-40B4-BE49-F238E27FC236}">
                      <a16:creationId xmlns:a16="http://schemas.microsoft.com/office/drawing/2014/main" id="{12E75EBD-DDA4-4320-A15C-2AE9DE578622}"/>
                    </a:ext>
                  </a:extLst>
                </p:cNvPr>
                <p:cNvPicPr/>
                <p:nvPr/>
              </p:nvPicPr>
              <p:blipFill>
                <a:blip r:embed="rId476"/>
                <a:stretch>
                  <a:fillRect/>
                </a:stretch>
              </p:blipFill>
              <p:spPr>
                <a:xfrm>
                  <a:off x="4956880" y="4187107"/>
                  <a:ext cx="1627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477">
              <p14:nvContentPartPr>
                <p14:cNvPr id="328" name="Ink 327">
                  <a:extLst>
                    <a:ext uri="{FF2B5EF4-FFF2-40B4-BE49-F238E27FC236}">
                      <a16:creationId xmlns:a16="http://schemas.microsoft.com/office/drawing/2014/main" id="{592474AC-7A29-45A6-B5B3-882D503C9247}"/>
                    </a:ext>
                  </a:extLst>
                </p14:cNvPr>
                <p14:cNvContentPartPr/>
                <p14:nvPr/>
              </p14:nvContentPartPr>
              <p14:xfrm>
                <a:off x="4751680" y="4204027"/>
                <a:ext cx="20160" cy="22680"/>
              </p14:xfrm>
            </p:contentPart>
          </mc:Choice>
          <mc:Fallback>
            <p:pic>
              <p:nvPicPr>
                <p:cNvPr id="328" name="Ink 327">
                  <a:extLst>
                    <a:ext uri="{FF2B5EF4-FFF2-40B4-BE49-F238E27FC236}">
                      <a16:creationId xmlns:a16="http://schemas.microsoft.com/office/drawing/2014/main" id="{592474AC-7A29-45A6-B5B3-882D503C9247}"/>
                    </a:ext>
                  </a:extLst>
                </p:cNvPr>
                <p:cNvPicPr/>
                <p:nvPr/>
              </p:nvPicPr>
              <p:blipFill>
                <a:blip r:embed="rId478"/>
                <a:stretch>
                  <a:fillRect/>
                </a:stretch>
              </p:blipFill>
              <p:spPr>
                <a:xfrm>
                  <a:off x="4743040" y="4195027"/>
                  <a:ext cx="378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479">
              <p14:nvContentPartPr>
                <p14:cNvPr id="329" name="Ink 328">
                  <a:extLst>
                    <a:ext uri="{FF2B5EF4-FFF2-40B4-BE49-F238E27FC236}">
                      <a16:creationId xmlns:a16="http://schemas.microsoft.com/office/drawing/2014/main" id="{D800B5F1-BD23-4415-9E56-8897A11AB930}"/>
                    </a:ext>
                  </a:extLst>
                </p14:cNvPr>
                <p14:cNvContentPartPr/>
                <p14:nvPr/>
              </p14:nvContentPartPr>
              <p14:xfrm>
                <a:off x="4707400" y="4196467"/>
                <a:ext cx="42480" cy="9000"/>
              </p14:xfrm>
            </p:contentPart>
          </mc:Choice>
          <mc:Fallback>
            <p:pic>
              <p:nvPicPr>
                <p:cNvPr id="329" name="Ink 328">
                  <a:extLst>
                    <a:ext uri="{FF2B5EF4-FFF2-40B4-BE49-F238E27FC236}">
                      <a16:creationId xmlns:a16="http://schemas.microsoft.com/office/drawing/2014/main" id="{D800B5F1-BD23-4415-9E56-8897A11AB930}"/>
                    </a:ext>
                  </a:extLst>
                </p:cNvPr>
                <p:cNvPicPr/>
                <p:nvPr/>
              </p:nvPicPr>
              <p:blipFill>
                <a:blip r:embed="rId480"/>
                <a:stretch>
                  <a:fillRect/>
                </a:stretch>
              </p:blipFill>
              <p:spPr>
                <a:xfrm>
                  <a:off x="4698760" y="4187827"/>
                  <a:ext cx="6012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1">
            <p14:nvContentPartPr>
              <p14:cNvPr id="356" name="Ink 355">
                <a:extLst>
                  <a:ext uri="{FF2B5EF4-FFF2-40B4-BE49-F238E27FC236}">
                    <a16:creationId xmlns:a16="http://schemas.microsoft.com/office/drawing/2014/main" id="{2B484993-4731-4BE4-931C-BF13DCB7ECC3}"/>
                  </a:ext>
                </a:extLst>
              </p14:cNvPr>
              <p14:cNvContentPartPr/>
              <p14:nvPr/>
            </p14:nvContentPartPr>
            <p14:xfrm>
              <a:off x="9418720" y="4328947"/>
              <a:ext cx="250560" cy="212040"/>
            </p14:xfrm>
          </p:contentPart>
        </mc:Choice>
        <mc:Fallback>
          <p:pic>
            <p:nvPicPr>
              <p:cNvPr id="356" name="Ink 355">
                <a:extLst>
                  <a:ext uri="{FF2B5EF4-FFF2-40B4-BE49-F238E27FC236}">
                    <a16:creationId xmlns:a16="http://schemas.microsoft.com/office/drawing/2014/main" id="{2B484993-4731-4BE4-931C-BF13DCB7ECC3}"/>
                  </a:ext>
                </a:extLst>
              </p:cNvPr>
              <p:cNvPicPr/>
              <p:nvPr/>
            </p:nvPicPr>
            <p:blipFill>
              <a:blip r:embed="rId482"/>
              <a:stretch>
                <a:fillRect/>
              </a:stretch>
            </p:blipFill>
            <p:spPr>
              <a:xfrm>
                <a:off x="9410080" y="4320307"/>
                <a:ext cx="2682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483">
            <p14:nvContentPartPr>
              <p14:cNvPr id="357" name="Ink 356">
                <a:extLst>
                  <a:ext uri="{FF2B5EF4-FFF2-40B4-BE49-F238E27FC236}">
                    <a16:creationId xmlns:a16="http://schemas.microsoft.com/office/drawing/2014/main" id="{D79CF003-0999-44EE-B692-0A8CBA9949A5}"/>
                  </a:ext>
                </a:extLst>
              </p14:cNvPr>
              <p14:cNvContentPartPr/>
              <p14:nvPr/>
            </p14:nvContentPartPr>
            <p14:xfrm>
              <a:off x="9622840" y="4414627"/>
              <a:ext cx="420840" cy="133200"/>
            </p14:xfrm>
          </p:contentPart>
        </mc:Choice>
        <mc:Fallback>
          <p:pic>
            <p:nvPicPr>
              <p:cNvPr id="357" name="Ink 356">
                <a:extLst>
                  <a:ext uri="{FF2B5EF4-FFF2-40B4-BE49-F238E27FC236}">
                    <a16:creationId xmlns:a16="http://schemas.microsoft.com/office/drawing/2014/main" id="{D79CF003-0999-44EE-B692-0A8CBA9949A5}"/>
                  </a:ext>
                </a:extLst>
              </p:cNvPr>
              <p:cNvPicPr/>
              <p:nvPr/>
            </p:nvPicPr>
            <p:blipFill>
              <a:blip r:embed="rId484"/>
              <a:stretch>
                <a:fillRect/>
              </a:stretch>
            </p:blipFill>
            <p:spPr>
              <a:xfrm>
                <a:off x="9614200" y="4405987"/>
                <a:ext cx="4384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485">
            <p14:nvContentPartPr>
              <p14:cNvPr id="358" name="Ink 357">
                <a:extLst>
                  <a:ext uri="{FF2B5EF4-FFF2-40B4-BE49-F238E27FC236}">
                    <a16:creationId xmlns:a16="http://schemas.microsoft.com/office/drawing/2014/main" id="{74949AB0-C28E-404A-8739-92C5585AFF8D}"/>
                  </a:ext>
                </a:extLst>
              </p14:cNvPr>
              <p14:cNvContentPartPr/>
              <p14:nvPr/>
            </p14:nvContentPartPr>
            <p14:xfrm>
              <a:off x="10040440" y="4416427"/>
              <a:ext cx="337320" cy="95760"/>
            </p14:xfrm>
          </p:contentPart>
        </mc:Choice>
        <mc:Fallback>
          <p:pic>
            <p:nvPicPr>
              <p:cNvPr id="358" name="Ink 357">
                <a:extLst>
                  <a:ext uri="{FF2B5EF4-FFF2-40B4-BE49-F238E27FC236}">
                    <a16:creationId xmlns:a16="http://schemas.microsoft.com/office/drawing/2014/main" id="{74949AB0-C28E-404A-8739-92C5585AFF8D}"/>
                  </a:ext>
                </a:extLst>
              </p:cNvPr>
              <p:cNvPicPr/>
              <p:nvPr/>
            </p:nvPicPr>
            <p:blipFill>
              <a:blip r:embed="rId486"/>
              <a:stretch>
                <a:fillRect/>
              </a:stretch>
            </p:blipFill>
            <p:spPr>
              <a:xfrm>
                <a:off x="10031800" y="4407787"/>
                <a:ext cx="3549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487">
            <p14:nvContentPartPr>
              <p14:cNvPr id="364" name="Ink 363">
                <a:extLst>
                  <a:ext uri="{FF2B5EF4-FFF2-40B4-BE49-F238E27FC236}">
                    <a16:creationId xmlns:a16="http://schemas.microsoft.com/office/drawing/2014/main" id="{1A07AC56-2D6E-4EB1-A299-8CD81033A05E}"/>
                  </a:ext>
                </a:extLst>
              </p14:cNvPr>
              <p14:cNvContentPartPr/>
              <p14:nvPr/>
            </p14:nvContentPartPr>
            <p14:xfrm>
              <a:off x="10614640" y="4370347"/>
              <a:ext cx="104400" cy="127080"/>
            </p14:xfrm>
          </p:contentPart>
        </mc:Choice>
        <mc:Fallback>
          <p:pic>
            <p:nvPicPr>
              <p:cNvPr id="364" name="Ink 363">
                <a:extLst>
                  <a:ext uri="{FF2B5EF4-FFF2-40B4-BE49-F238E27FC236}">
                    <a16:creationId xmlns:a16="http://schemas.microsoft.com/office/drawing/2014/main" id="{1A07AC56-2D6E-4EB1-A299-8CD81033A05E}"/>
                  </a:ext>
                </a:extLst>
              </p:cNvPr>
              <p:cNvPicPr/>
              <p:nvPr/>
            </p:nvPicPr>
            <p:blipFill>
              <a:blip r:embed="rId488"/>
              <a:stretch>
                <a:fillRect/>
              </a:stretch>
            </p:blipFill>
            <p:spPr>
              <a:xfrm>
                <a:off x="10605640" y="4361347"/>
                <a:ext cx="1220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489">
            <p14:nvContentPartPr>
              <p14:cNvPr id="365" name="Ink 364">
                <a:extLst>
                  <a:ext uri="{FF2B5EF4-FFF2-40B4-BE49-F238E27FC236}">
                    <a16:creationId xmlns:a16="http://schemas.microsoft.com/office/drawing/2014/main" id="{970A7DCB-53CB-475F-ACA3-897DB1D616EE}"/>
                  </a:ext>
                </a:extLst>
              </p14:cNvPr>
              <p14:cNvContentPartPr/>
              <p14:nvPr/>
            </p14:nvContentPartPr>
            <p14:xfrm>
              <a:off x="10659280" y="4242907"/>
              <a:ext cx="24120" cy="46800"/>
            </p14:xfrm>
          </p:contentPart>
        </mc:Choice>
        <mc:Fallback>
          <p:pic>
            <p:nvPicPr>
              <p:cNvPr id="365" name="Ink 364">
                <a:extLst>
                  <a:ext uri="{FF2B5EF4-FFF2-40B4-BE49-F238E27FC236}">
                    <a16:creationId xmlns:a16="http://schemas.microsoft.com/office/drawing/2014/main" id="{970A7DCB-53CB-475F-ACA3-897DB1D616EE}"/>
                  </a:ext>
                </a:extLst>
              </p:cNvPr>
              <p:cNvPicPr/>
              <p:nvPr/>
            </p:nvPicPr>
            <p:blipFill>
              <a:blip r:embed="rId490"/>
              <a:stretch>
                <a:fillRect/>
              </a:stretch>
            </p:blipFill>
            <p:spPr>
              <a:xfrm>
                <a:off x="10650640" y="4233907"/>
                <a:ext cx="4176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491">
            <p14:nvContentPartPr>
              <p14:cNvPr id="366" name="Ink 365">
                <a:extLst>
                  <a:ext uri="{FF2B5EF4-FFF2-40B4-BE49-F238E27FC236}">
                    <a16:creationId xmlns:a16="http://schemas.microsoft.com/office/drawing/2014/main" id="{FD641563-9069-4ACD-B752-BB80886FB8EC}"/>
                  </a:ext>
                </a:extLst>
              </p14:cNvPr>
              <p14:cNvContentPartPr/>
              <p14:nvPr/>
            </p14:nvContentPartPr>
            <p14:xfrm>
              <a:off x="10738480" y="4371067"/>
              <a:ext cx="234360" cy="89280"/>
            </p14:xfrm>
          </p:contentPart>
        </mc:Choice>
        <mc:Fallback>
          <p:pic>
            <p:nvPicPr>
              <p:cNvPr id="366" name="Ink 365">
                <a:extLst>
                  <a:ext uri="{FF2B5EF4-FFF2-40B4-BE49-F238E27FC236}">
                    <a16:creationId xmlns:a16="http://schemas.microsoft.com/office/drawing/2014/main" id="{FD641563-9069-4ACD-B752-BB80886FB8EC}"/>
                  </a:ext>
                </a:extLst>
              </p:cNvPr>
              <p:cNvPicPr/>
              <p:nvPr/>
            </p:nvPicPr>
            <p:blipFill>
              <a:blip r:embed="rId492"/>
              <a:stretch>
                <a:fillRect/>
              </a:stretch>
            </p:blipFill>
            <p:spPr>
              <a:xfrm>
                <a:off x="10729480" y="4362067"/>
                <a:ext cx="25200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493">
            <p14:nvContentPartPr>
              <p14:cNvPr id="367" name="Ink 366">
                <a:extLst>
                  <a:ext uri="{FF2B5EF4-FFF2-40B4-BE49-F238E27FC236}">
                    <a16:creationId xmlns:a16="http://schemas.microsoft.com/office/drawing/2014/main" id="{FB019428-2E67-4257-9189-214F25F4B942}"/>
                  </a:ext>
                </a:extLst>
              </p14:cNvPr>
              <p14:cNvContentPartPr/>
              <p14:nvPr/>
            </p14:nvContentPartPr>
            <p14:xfrm>
              <a:off x="11196400" y="4269547"/>
              <a:ext cx="45000" cy="186120"/>
            </p14:xfrm>
          </p:contentPart>
        </mc:Choice>
        <mc:Fallback>
          <p:pic>
            <p:nvPicPr>
              <p:cNvPr id="367" name="Ink 366">
                <a:extLst>
                  <a:ext uri="{FF2B5EF4-FFF2-40B4-BE49-F238E27FC236}">
                    <a16:creationId xmlns:a16="http://schemas.microsoft.com/office/drawing/2014/main" id="{FB019428-2E67-4257-9189-214F25F4B942}"/>
                  </a:ext>
                </a:extLst>
              </p:cNvPr>
              <p:cNvPicPr/>
              <p:nvPr/>
            </p:nvPicPr>
            <p:blipFill>
              <a:blip r:embed="rId494"/>
              <a:stretch>
                <a:fillRect/>
              </a:stretch>
            </p:blipFill>
            <p:spPr>
              <a:xfrm>
                <a:off x="11187400" y="4260907"/>
                <a:ext cx="6264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495">
            <p14:nvContentPartPr>
              <p14:cNvPr id="368" name="Ink 367">
                <a:extLst>
                  <a:ext uri="{FF2B5EF4-FFF2-40B4-BE49-F238E27FC236}">
                    <a16:creationId xmlns:a16="http://schemas.microsoft.com/office/drawing/2014/main" id="{22C08D10-4A25-495F-8CDB-98422616B38B}"/>
                  </a:ext>
                </a:extLst>
              </p14:cNvPr>
              <p14:cNvContentPartPr/>
              <p14:nvPr/>
            </p14:nvContentPartPr>
            <p14:xfrm>
              <a:off x="11108200" y="4317427"/>
              <a:ext cx="667080" cy="150480"/>
            </p14:xfrm>
          </p:contentPart>
        </mc:Choice>
        <mc:Fallback>
          <p:pic>
            <p:nvPicPr>
              <p:cNvPr id="368" name="Ink 367">
                <a:extLst>
                  <a:ext uri="{FF2B5EF4-FFF2-40B4-BE49-F238E27FC236}">
                    <a16:creationId xmlns:a16="http://schemas.microsoft.com/office/drawing/2014/main" id="{22C08D10-4A25-495F-8CDB-98422616B38B}"/>
                  </a:ext>
                </a:extLst>
              </p:cNvPr>
              <p:cNvPicPr/>
              <p:nvPr/>
            </p:nvPicPr>
            <p:blipFill>
              <a:blip r:embed="rId496"/>
              <a:stretch>
                <a:fillRect/>
              </a:stretch>
            </p:blipFill>
            <p:spPr>
              <a:xfrm>
                <a:off x="11099560" y="4308787"/>
                <a:ext cx="684720" cy="168120"/>
              </a:xfrm>
              <a:prstGeom prst="rect">
                <a:avLst/>
              </a:prstGeom>
            </p:spPr>
          </p:pic>
        </mc:Fallback>
      </mc:AlternateContent>
      <p:grpSp>
        <p:nvGrpSpPr>
          <p:cNvPr id="377" name="Group 376">
            <a:extLst>
              <a:ext uri="{FF2B5EF4-FFF2-40B4-BE49-F238E27FC236}">
                <a16:creationId xmlns:a16="http://schemas.microsoft.com/office/drawing/2014/main" id="{7D7FE015-EB30-4150-93F1-05270DE85746}"/>
              </a:ext>
            </a:extLst>
          </p:cNvPr>
          <p:cNvGrpSpPr/>
          <p:nvPr/>
        </p:nvGrpSpPr>
        <p:grpSpPr>
          <a:xfrm>
            <a:off x="1183720" y="846667"/>
            <a:ext cx="1023480" cy="152640"/>
            <a:chOff x="1183720" y="846667"/>
            <a:chExt cx="1023480" cy="152640"/>
          </a:xfrm>
        </p:grpSpPr>
        <mc:AlternateContent xmlns:mc="http://schemas.openxmlformats.org/markup-compatibility/2006">
          <mc:Choice xmlns:p14="http://schemas.microsoft.com/office/powerpoint/2010/main" Requires="p14">
            <p:contentPart p14:bwMode="auto" r:id="rId497">
              <p14:nvContentPartPr>
                <p14:cNvPr id="370" name="Ink 369">
                  <a:extLst>
                    <a:ext uri="{FF2B5EF4-FFF2-40B4-BE49-F238E27FC236}">
                      <a16:creationId xmlns:a16="http://schemas.microsoft.com/office/drawing/2014/main" id="{C5BD50A4-A0D0-4A6E-818A-CC035EA748F5}"/>
                    </a:ext>
                  </a:extLst>
                </p14:cNvPr>
                <p14:cNvContentPartPr/>
                <p14:nvPr/>
              </p14:nvContentPartPr>
              <p14:xfrm>
                <a:off x="1273000" y="863947"/>
                <a:ext cx="15840" cy="133920"/>
              </p14:xfrm>
            </p:contentPart>
          </mc:Choice>
          <mc:Fallback>
            <p:pic>
              <p:nvPicPr>
                <p:cNvPr id="370" name="Ink 369">
                  <a:extLst>
                    <a:ext uri="{FF2B5EF4-FFF2-40B4-BE49-F238E27FC236}">
                      <a16:creationId xmlns:a16="http://schemas.microsoft.com/office/drawing/2014/main" id="{C5BD50A4-A0D0-4A6E-818A-CC035EA748F5}"/>
                    </a:ext>
                  </a:extLst>
                </p:cNvPr>
                <p:cNvPicPr/>
                <p:nvPr/>
              </p:nvPicPr>
              <p:blipFill>
                <a:blip r:embed="rId498"/>
                <a:stretch>
                  <a:fillRect/>
                </a:stretch>
              </p:blipFill>
              <p:spPr>
                <a:xfrm>
                  <a:off x="1264360" y="855307"/>
                  <a:ext cx="334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499">
              <p14:nvContentPartPr>
                <p14:cNvPr id="371" name="Ink 370">
                  <a:extLst>
                    <a:ext uri="{FF2B5EF4-FFF2-40B4-BE49-F238E27FC236}">
                      <a16:creationId xmlns:a16="http://schemas.microsoft.com/office/drawing/2014/main" id="{71633BAA-ED78-42B7-BC8C-A79CF3883380}"/>
                    </a:ext>
                  </a:extLst>
                </p14:cNvPr>
                <p14:cNvContentPartPr/>
                <p14:nvPr/>
              </p14:nvContentPartPr>
              <p14:xfrm>
                <a:off x="1183720" y="885547"/>
                <a:ext cx="163080" cy="100440"/>
              </p14:xfrm>
            </p:contentPart>
          </mc:Choice>
          <mc:Fallback>
            <p:pic>
              <p:nvPicPr>
                <p:cNvPr id="371" name="Ink 370">
                  <a:extLst>
                    <a:ext uri="{FF2B5EF4-FFF2-40B4-BE49-F238E27FC236}">
                      <a16:creationId xmlns:a16="http://schemas.microsoft.com/office/drawing/2014/main" id="{71633BAA-ED78-42B7-BC8C-A79CF3883380}"/>
                    </a:ext>
                  </a:extLst>
                </p:cNvPr>
                <p:cNvPicPr/>
                <p:nvPr/>
              </p:nvPicPr>
              <p:blipFill>
                <a:blip r:embed="rId500"/>
                <a:stretch>
                  <a:fillRect/>
                </a:stretch>
              </p:blipFill>
              <p:spPr>
                <a:xfrm>
                  <a:off x="1174720" y="876547"/>
                  <a:ext cx="18072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501">
              <p14:nvContentPartPr>
                <p14:cNvPr id="372" name="Ink 371">
                  <a:extLst>
                    <a:ext uri="{FF2B5EF4-FFF2-40B4-BE49-F238E27FC236}">
                      <a16:creationId xmlns:a16="http://schemas.microsoft.com/office/drawing/2014/main" id="{96D1E192-AE10-4660-9FCA-9B192D2C7977}"/>
                    </a:ext>
                  </a:extLst>
                </p14:cNvPr>
                <p14:cNvContentPartPr/>
                <p14:nvPr/>
              </p14:nvContentPartPr>
              <p14:xfrm>
                <a:off x="1427800" y="928387"/>
                <a:ext cx="114120" cy="59040"/>
              </p14:xfrm>
            </p:contentPart>
          </mc:Choice>
          <mc:Fallback>
            <p:pic>
              <p:nvPicPr>
                <p:cNvPr id="372" name="Ink 371">
                  <a:extLst>
                    <a:ext uri="{FF2B5EF4-FFF2-40B4-BE49-F238E27FC236}">
                      <a16:creationId xmlns:a16="http://schemas.microsoft.com/office/drawing/2014/main" id="{96D1E192-AE10-4660-9FCA-9B192D2C7977}"/>
                    </a:ext>
                  </a:extLst>
                </p:cNvPr>
                <p:cNvPicPr/>
                <p:nvPr/>
              </p:nvPicPr>
              <p:blipFill>
                <a:blip r:embed="rId502"/>
                <a:stretch>
                  <a:fillRect/>
                </a:stretch>
              </p:blipFill>
              <p:spPr>
                <a:xfrm>
                  <a:off x="1419160" y="919747"/>
                  <a:ext cx="13176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503">
              <p14:nvContentPartPr>
                <p14:cNvPr id="373" name="Ink 372">
                  <a:extLst>
                    <a:ext uri="{FF2B5EF4-FFF2-40B4-BE49-F238E27FC236}">
                      <a16:creationId xmlns:a16="http://schemas.microsoft.com/office/drawing/2014/main" id="{257A8523-0D13-4A06-9DA4-4C6F3EDF74F1}"/>
                    </a:ext>
                  </a:extLst>
                </p14:cNvPr>
                <p14:cNvContentPartPr/>
                <p14:nvPr/>
              </p14:nvContentPartPr>
              <p14:xfrm>
                <a:off x="1559560" y="857467"/>
                <a:ext cx="34560" cy="117720"/>
              </p14:xfrm>
            </p:contentPart>
          </mc:Choice>
          <mc:Fallback>
            <p:pic>
              <p:nvPicPr>
                <p:cNvPr id="373" name="Ink 372">
                  <a:extLst>
                    <a:ext uri="{FF2B5EF4-FFF2-40B4-BE49-F238E27FC236}">
                      <a16:creationId xmlns:a16="http://schemas.microsoft.com/office/drawing/2014/main" id="{257A8523-0D13-4A06-9DA4-4C6F3EDF74F1}"/>
                    </a:ext>
                  </a:extLst>
                </p:cNvPr>
                <p:cNvPicPr/>
                <p:nvPr/>
              </p:nvPicPr>
              <p:blipFill>
                <a:blip r:embed="rId504"/>
                <a:stretch>
                  <a:fillRect/>
                </a:stretch>
              </p:blipFill>
              <p:spPr>
                <a:xfrm>
                  <a:off x="1550560" y="848467"/>
                  <a:ext cx="522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505">
              <p14:nvContentPartPr>
                <p14:cNvPr id="374" name="Ink 373">
                  <a:extLst>
                    <a:ext uri="{FF2B5EF4-FFF2-40B4-BE49-F238E27FC236}">
                      <a16:creationId xmlns:a16="http://schemas.microsoft.com/office/drawing/2014/main" id="{63757876-E4FA-45FA-A9AF-73396F0C0182}"/>
                    </a:ext>
                  </a:extLst>
                </p14:cNvPr>
                <p14:cNvContentPartPr/>
                <p14:nvPr/>
              </p14:nvContentPartPr>
              <p14:xfrm>
                <a:off x="1507360" y="920827"/>
                <a:ext cx="589320" cy="78480"/>
              </p14:xfrm>
            </p:contentPart>
          </mc:Choice>
          <mc:Fallback>
            <p:pic>
              <p:nvPicPr>
                <p:cNvPr id="374" name="Ink 373">
                  <a:extLst>
                    <a:ext uri="{FF2B5EF4-FFF2-40B4-BE49-F238E27FC236}">
                      <a16:creationId xmlns:a16="http://schemas.microsoft.com/office/drawing/2014/main" id="{63757876-E4FA-45FA-A9AF-73396F0C0182}"/>
                    </a:ext>
                  </a:extLst>
                </p:cNvPr>
                <p:cNvPicPr/>
                <p:nvPr/>
              </p:nvPicPr>
              <p:blipFill>
                <a:blip r:embed="rId506"/>
                <a:stretch>
                  <a:fillRect/>
                </a:stretch>
              </p:blipFill>
              <p:spPr>
                <a:xfrm>
                  <a:off x="1498360" y="911827"/>
                  <a:ext cx="60696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507">
              <p14:nvContentPartPr>
                <p14:cNvPr id="375" name="Ink 374">
                  <a:extLst>
                    <a:ext uri="{FF2B5EF4-FFF2-40B4-BE49-F238E27FC236}">
                      <a16:creationId xmlns:a16="http://schemas.microsoft.com/office/drawing/2014/main" id="{296BD6ED-C022-4C3F-8D30-91E5D25A7F49}"/>
                    </a:ext>
                  </a:extLst>
                </p14:cNvPr>
                <p14:cNvContentPartPr/>
                <p14:nvPr/>
              </p14:nvContentPartPr>
              <p14:xfrm>
                <a:off x="2120080" y="846667"/>
                <a:ext cx="13680" cy="148320"/>
              </p14:xfrm>
            </p:contentPart>
          </mc:Choice>
          <mc:Fallback>
            <p:pic>
              <p:nvPicPr>
                <p:cNvPr id="375" name="Ink 374">
                  <a:extLst>
                    <a:ext uri="{FF2B5EF4-FFF2-40B4-BE49-F238E27FC236}">
                      <a16:creationId xmlns:a16="http://schemas.microsoft.com/office/drawing/2014/main" id="{296BD6ED-C022-4C3F-8D30-91E5D25A7F49}"/>
                    </a:ext>
                  </a:extLst>
                </p:cNvPr>
                <p:cNvPicPr/>
                <p:nvPr/>
              </p:nvPicPr>
              <p:blipFill>
                <a:blip r:embed="rId508"/>
                <a:stretch>
                  <a:fillRect/>
                </a:stretch>
              </p:blipFill>
              <p:spPr>
                <a:xfrm>
                  <a:off x="2111440" y="837667"/>
                  <a:ext cx="313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509">
              <p14:nvContentPartPr>
                <p14:cNvPr id="376" name="Ink 375">
                  <a:extLst>
                    <a:ext uri="{FF2B5EF4-FFF2-40B4-BE49-F238E27FC236}">
                      <a16:creationId xmlns:a16="http://schemas.microsoft.com/office/drawing/2014/main" id="{705C5414-8064-4F63-A776-3F893432E887}"/>
                    </a:ext>
                  </a:extLst>
                </p14:cNvPr>
                <p14:cNvContentPartPr/>
                <p14:nvPr/>
              </p14:nvContentPartPr>
              <p14:xfrm>
                <a:off x="2054560" y="921907"/>
                <a:ext cx="152640" cy="3600"/>
              </p14:xfrm>
            </p:contentPart>
          </mc:Choice>
          <mc:Fallback>
            <p:pic>
              <p:nvPicPr>
                <p:cNvPr id="376" name="Ink 375">
                  <a:extLst>
                    <a:ext uri="{FF2B5EF4-FFF2-40B4-BE49-F238E27FC236}">
                      <a16:creationId xmlns:a16="http://schemas.microsoft.com/office/drawing/2014/main" id="{705C5414-8064-4F63-A776-3F893432E887}"/>
                    </a:ext>
                  </a:extLst>
                </p:cNvPr>
                <p:cNvPicPr/>
                <p:nvPr/>
              </p:nvPicPr>
              <p:blipFill>
                <a:blip r:embed="rId510"/>
                <a:stretch>
                  <a:fillRect/>
                </a:stretch>
              </p:blipFill>
              <p:spPr>
                <a:xfrm>
                  <a:off x="2045560" y="912907"/>
                  <a:ext cx="170280" cy="21240"/>
                </a:xfrm>
                <a:prstGeom prst="rect">
                  <a:avLst/>
                </a:prstGeom>
              </p:spPr>
            </p:pic>
          </mc:Fallback>
        </mc:AlternateContent>
      </p:grpSp>
      <p:grpSp>
        <p:nvGrpSpPr>
          <p:cNvPr id="401" name="Group 400">
            <a:extLst>
              <a:ext uri="{FF2B5EF4-FFF2-40B4-BE49-F238E27FC236}">
                <a16:creationId xmlns:a16="http://schemas.microsoft.com/office/drawing/2014/main" id="{C7EE4599-BA76-48DA-BF40-0A34E8929A75}"/>
              </a:ext>
            </a:extLst>
          </p:cNvPr>
          <p:cNvGrpSpPr/>
          <p:nvPr/>
        </p:nvGrpSpPr>
        <p:grpSpPr>
          <a:xfrm>
            <a:off x="864400" y="4340467"/>
            <a:ext cx="8293680" cy="1028520"/>
            <a:chOff x="864400" y="4340467"/>
            <a:chExt cx="8293680" cy="1028520"/>
          </a:xfrm>
        </p:grpSpPr>
        <mc:AlternateContent xmlns:mc="http://schemas.openxmlformats.org/markup-compatibility/2006">
          <mc:Choice xmlns:p14="http://schemas.microsoft.com/office/powerpoint/2010/main" Requires="p14">
            <p:contentPart p14:bwMode="auto" r:id="rId511">
              <p14:nvContentPartPr>
                <p14:cNvPr id="331" name="Ink 330">
                  <a:extLst>
                    <a:ext uri="{FF2B5EF4-FFF2-40B4-BE49-F238E27FC236}">
                      <a16:creationId xmlns:a16="http://schemas.microsoft.com/office/drawing/2014/main" id="{59532974-1EEF-402F-90E9-3A84D1331C83}"/>
                    </a:ext>
                  </a:extLst>
                </p14:cNvPr>
                <p14:cNvContentPartPr/>
                <p14:nvPr/>
              </p14:nvContentPartPr>
              <p14:xfrm>
                <a:off x="864400" y="4630627"/>
                <a:ext cx="273240" cy="181080"/>
              </p14:xfrm>
            </p:contentPart>
          </mc:Choice>
          <mc:Fallback>
            <p:pic>
              <p:nvPicPr>
                <p:cNvPr id="331" name="Ink 330">
                  <a:extLst>
                    <a:ext uri="{FF2B5EF4-FFF2-40B4-BE49-F238E27FC236}">
                      <a16:creationId xmlns:a16="http://schemas.microsoft.com/office/drawing/2014/main" id="{59532974-1EEF-402F-90E9-3A84D1331C83}"/>
                    </a:ext>
                  </a:extLst>
                </p:cNvPr>
                <p:cNvPicPr/>
                <p:nvPr/>
              </p:nvPicPr>
              <p:blipFill>
                <a:blip r:embed="rId512"/>
                <a:stretch>
                  <a:fillRect/>
                </a:stretch>
              </p:blipFill>
              <p:spPr>
                <a:xfrm>
                  <a:off x="855760" y="4621987"/>
                  <a:ext cx="2908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13">
              <p14:nvContentPartPr>
                <p14:cNvPr id="332" name="Ink 331">
                  <a:extLst>
                    <a:ext uri="{FF2B5EF4-FFF2-40B4-BE49-F238E27FC236}">
                      <a16:creationId xmlns:a16="http://schemas.microsoft.com/office/drawing/2014/main" id="{FC14C559-6FC9-4AE1-ABF7-72D0DF170E22}"/>
                    </a:ext>
                  </a:extLst>
                </p14:cNvPr>
                <p14:cNvContentPartPr/>
                <p14:nvPr/>
              </p14:nvContentPartPr>
              <p14:xfrm>
                <a:off x="1091200" y="4630987"/>
                <a:ext cx="321120" cy="225000"/>
              </p14:xfrm>
            </p:contentPart>
          </mc:Choice>
          <mc:Fallback>
            <p:pic>
              <p:nvPicPr>
                <p:cNvPr id="332" name="Ink 331">
                  <a:extLst>
                    <a:ext uri="{FF2B5EF4-FFF2-40B4-BE49-F238E27FC236}">
                      <a16:creationId xmlns:a16="http://schemas.microsoft.com/office/drawing/2014/main" id="{FC14C559-6FC9-4AE1-ABF7-72D0DF170E22}"/>
                    </a:ext>
                  </a:extLst>
                </p:cNvPr>
                <p:cNvPicPr/>
                <p:nvPr/>
              </p:nvPicPr>
              <p:blipFill>
                <a:blip r:embed="rId514"/>
                <a:stretch>
                  <a:fillRect/>
                </a:stretch>
              </p:blipFill>
              <p:spPr>
                <a:xfrm>
                  <a:off x="1082200" y="4621987"/>
                  <a:ext cx="3387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515">
              <p14:nvContentPartPr>
                <p14:cNvPr id="333" name="Ink 332">
                  <a:extLst>
                    <a:ext uri="{FF2B5EF4-FFF2-40B4-BE49-F238E27FC236}">
                      <a16:creationId xmlns:a16="http://schemas.microsoft.com/office/drawing/2014/main" id="{EFF77767-DF23-4A9F-B5DF-FB54E60BE2B1}"/>
                    </a:ext>
                  </a:extLst>
                </p14:cNvPr>
                <p14:cNvContentPartPr/>
                <p14:nvPr/>
              </p14:nvContentPartPr>
              <p14:xfrm>
                <a:off x="1480720" y="4649707"/>
                <a:ext cx="122400" cy="232920"/>
              </p14:xfrm>
            </p:contentPart>
          </mc:Choice>
          <mc:Fallback>
            <p:pic>
              <p:nvPicPr>
                <p:cNvPr id="333" name="Ink 332">
                  <a:extLst>
                    <a:ext uri="{FF2B5EF4-FFF2-40B4-BE49-F238E27FC236}">
                      <a16:creationId xmlns:a16="http://schemas.microsoft.com/office/drawing/2014/main" id="{EFF77767-DF23-4A9F-B5DF-FB54E60BE2B1}"/>
                    </a:ext>
                  </a:extLst>
                </p:cNvPr>
                <p:cNvPicPr/>
                <p:nvPr/>
              </p:nvPicPr>
              <p:blipFill>
                <a:blip r:embed="rId516"/>
                <a:stretch>
                  <a:fillRect/>
                </a:stretch>
              </p:blipFill>
              <p:spPr>
                <a:xfrm>
                  <a:off x="1471720" y="4640707"/>
                  <a:ext cx="1400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517">
              <p14:nvContentPartPr>
                <p14:cNvPr id="334" name="Ink 333">
                  <a:extLst>
                    <a:ext uri="{FF2B5EF4-FFF2-40B4-BE49-F238E27FC236}">
                      <a16:creationId xmlns:a16="http://schemas.microsoft.com/office/drawing/2014/main" id="{730C7095-088D-4334-8942-8EDEB7E9050B}"/>
                    </a:ext>
                  </a:extLst>
                </p14:cNvPr>
                <p14:cNvContentPartPr/>
                <p14:nvPr/>
              </p14:nvContentPartPr>
              <p14:xfrm>
                <a:off x="1662160" y="4741507"/>
                <a:ext cx="73800" cy="75960"/>
              </p14:xfrm>
            </p:contentPart>
          </mc:Choice>
          <mc:Fallback>
            <p:pic>
              <p:nvPicPr>
                <p:cNvPr id="334" name="Ink 333">
                  <a:extLst>
                    <a:ext uri="{FF2B5EF4-FFF2-40B4-BE49-F238E27FC236}">
                      <a16:creationId xmlns:a16="http://schemas.microsoft.com/office/drawing/2014/main" id="{730C7095-088D-4334-8942-8EDEB7E9050B}"/>
                    </a:ext>
                  </a:extLst>
                </p:cNvPr>
                <p:cNvPicPr/>
                <p:nvPr/>
              </p:nvPicPr>
              <p:blipFill>
                <a:blip r:embed="rId518"/>
                <a:stretch>
                  <a:fillRect/>
                </a:stretch>
              </p:blipFill>
              <p:spPr>
                <a:xfrm>
                  <a:off x="1653160" y="4732507"/>
                  <a:ext cx="9144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519">
              <p14:nvContentPartPr>
                <p14:cNvPr id="335" name="Ink 334">
                  <a:extLst>
                    <a:ext uri="{FF2B5EF4-FFF2-40B4-BE49-F238E27FC236}">
                      <a16:creationId xmlns:a16="http://schemas.microsoft.com/office/drawing/2014/main" id="{2B2388E2-1EF2-4B16-AEF3-576409C59EDF}"/>
                    </a:ext>
                  </a:extLst>
                </p14:cNvPr>
                <p14:cNvContentPartPr/>
                <p14:nvPr/>
              </p14:nvContentPartPr>
              <p14:xfrm>
                <a:off x="1809760" y="4711267"/>
                <a:ext cx="37800" cy="88920"/>
              </p14:xfrm>
            </p:contentPart>
          </mc:Choice>
          <mc:Fallback>
            <p:pic>
              <p:nvPicPr>
                <p:cNvPr id="335" name="Ink 334">
                  <a:extLst>
                    <a:ext uri="{FF2B5EF4-FFF2-40B4-BE49-F238E27FC236}">
                      <a16:creationId xmlns:a16="http://schemas.microsoft.com/office/drawing/2014/main" id="{2B2388E2-1EF2-4B16-AEF3-576409C59EDF}"/>
                    </a:ext>
                  </a:extLst>
                </p:cNvPr>
                <p:cNvPicPr/>
                <p:nvPr/>
              </p:nvPicPr>
              <p:blipFill>
                <a:blip r:embed="rId520"/>
                <a:stretch>
                  <a:fillRect/>
                </a:stretch>
              </p:blipFill>
              <p:spPr>
                <a:xfrm>
                  <a:off x="1801120" y="4702627"/>
                  <a:ext cx="554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521">
              <p14:nvContentPartPr>
                <p14:cNvPr id="336" name="Ink 335">
                  <a:extLst>
                    <a:ext uri="{FF2B5EF4-FFF2-40B4-BE49-F238E27FC236}">
                      <a16:creationId xmlns:a16="http://schemas.microsoft.com/office/drawing/2014/main" id="{63082417-4BCE-4B06-B587-4757B9E89752}"/>
                    </a:ext>
                  </a:extLst>
                </p14:cNvPr>
                <p14:cNvContentPartPr/>
                <p14:nvPr/>
              </p14:nvContentPartPr>
              <p14:xfrm>
                <a:off x="1914160" y="4712347"/>
                <a:ext cx="163080" cy="107280"/>
              </p14:xfrm>
            </p:contentPart>
          </mc:Choice>
          <mc:Fallback>
            <p:pic>
              <p:nvPicPr>
                <p:cNvPr id="336" name="Ink 335">
                  <a:extLst>
                    <a:ext uri="{FF2B5EF4-FFF2-40B4-BE49-F238E27FC236}">
                      <a16:creationId xmlns:a16="http://schemas.microsoft.com/office/drawing/2014/main" id="{63082417-4BCE-4B06-B587-4757B9E89752}"/>
                    </a:ext>
                  </a:extLst>
                </p:cNvPr>
                <p:cNvPicPr/>
                <p:nvPr/>
              </p:nvPicPr>
              <p:blipFill>
                <a:blip r:embed="rId522"/>
                <a:stretch>
                  <a:fillRect/>
                </a:stretch>
              </p:blipFill>
              <p:spPr>
                <a:xfrm>
                  <a:off x="1905520" y="4703707"/>
                  <a:ext cx="1807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523">
              <p14:nvContentPartPr>
                <p14:cNvPr id="337" name="Ink 336">
                  <a:extLst>
                    <a:ext uri="{FF2B5EF4-FFF2-40B4-BE49-F238E27FC236}">
                      <a16:creationId xmlns:a16="http://schemas.microsoft.com/office/drawing/2014/main" id="{F0E6B4A1-48D4-4D79-A690-BBFE1EAC0996}"/>
                    </a:ext>
                  </a:extLst>
                </p14:cNvPr>
                <p14:cNvContentPartPr/>
                <p14:nvPr/>
              </p14:nvContentPartPr>
              <p14:xfrm>
                <a:off x="2418520" y="4688587"/>
                <a:ext cx="179280" cy="194400"/>
              </p14:xfrm>
            </p:contentPart>
          </mc:Choice>
          <mc:Fallback>
            <p:pic>
              <p:nvPicPr>
                <p:cNvPr id="337" name="Ink 336">
                  <a:extLst>
                    <a:ext uri="{FF2B5EF4-FFF2-40B4-BE49-F238E27FC236}">
                      <a16:creationId xmlns:a16="http://schemas.microsoft.com/office/drawing/2014/main" id="{F0E6B4A1-48D4-4D79-A690-BBFE1EAC0996}"/>
                    </a:ext>
                  </a:extLst>
                </p:cNvPr>
                <p:cNvPicPr/>
                <p:nvPr/>
              </p:nvPicPr>
              <p:blipFill>
                <a:blip r:embed="rId524"/>
                <a:stretch>
                  <a:fillRect/>
                </a:stretch>
              </p:blipFill>
              <p:spPr>
                <a:xfrm>
                  <a:off x="2409520" y="4679947"/>
                  <a:ext cx="19692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525">
              <p14:nvContentPartPr>
                <p14:cNvPr id="338" name="Ink 337">
                  <a:extLst>
                    <a:ext uri="{FF2B5EF4-FFF2-40B4-BE49-F238E27FC236}">
                      <a16:creationId xmlns:a16="http://schemas.microsoft.com/office/drawing/2014/main" id="{18C2B32C-4AAB-4ACF-959B-DC916243E718}"/>
                    </a:ext>
                  </a:extLst>
                </p14:cNvPr>
                <p14:cNvContentPartPr/>
                <p14:nvPr/>
              </p14:nvContentPartPr>
              <p14:xfrm>
                <a:off x="2769160" y="4699747"/>
                <a:ext cx="431280" cy="111240"/>
              </p14:xfrm>
            </p:contentPart>
          </mc:Choice>
          <mc:Fallback>
            <p:pic>
              <p:nvPicPr>
                <p:cNvPr id="338" name="Ink 337">
                  <a:extLst>
                    <a:ext uri="{FF2B5EF4-FFF2-40B4-BE49-F238E27FC236}">
                      <a16:creationId xmlns:a16="http://schemas.microsoft.com/office/drawing/2014/main" id="{18C2B32C-4AAB-4ACF-959B-DC916243E718}"/>
                    </a:ext>
                  </a:extLst>
                </p:cNvPr>
                <p:cNvPicPr/>
                <p:nvPr/>
              </p:nvPicPr>
              <p:blipFill>
                <a:blip r:embed="rId526"/>
                <a:stretch>
                  <a:fillRect/>
                </a:stretch>
              </p:blipFill>
              <p:spPr>
                <a:xfrm>
                  <a:off x="2760160" y="4691107"/>
                  <a:ext cx="44892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527">
              <p14:nvContentPartPr>
                <p14:cNvPr id="339" name="Ink 338">
                  <a:extLst>
                    <a:ext uri="{FF2B5EF4-FFF2-40B4-BE49-F238E27FC236}">
                      <a16:creationId xmlns:a16="http://schemas.microsoft.com/office/drawing/2014/main" id="{AAFBEB9C-00D9-456B-AB1C-F74935524967}"/>
                    </a:ext>
                  </a:extLst>
                </p14:cNvPr>
                <p14:cNvContentPartPr/>
                <p14:nvPr/>
              </p14:nvContentPartPr>
              <p14:xfrm>
                <a:off x="3553240" y="4514707"/>
                <a:ext cx="356040" cy="225720"/>
              </p14:xfrm>
            </p:contentPart>
          </mc:Choice>
          <mc:Fallback>
            <p:pic>
              <p:nvPicPr>
                <p:cNvPr id="339" name="Ink 338">
                  <a:extLst>
                    <a:ext uri="{FF2B5EF4-FFF2-40B4-BE49-F238E27FC236}">
                      <a16:creationId xmlns:a16="http://schemas.microsoft.com/office/drawing/2014/main" id="{AAFBEB9C-00D9-456B-AB1C-F74935524967}"/>
                    </a:ext>
                  </a:extLst>
                </p:cNvPr>
                <p:cNvPicPr/>
                <p:nvPr/>
              </p:nvPicPr>
              <p:blipFill>
                <a:blip r:embed="rId528"/>
                <a:stretch>
                  <a:fillRect/>
                </a:stretch>
              </p:blipFill>
              <p:spPr>
                <a:xfrm>
                  <a:off x="3544240" y="4505707"/>
                  <a:ext cx="3736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529">
              <p14:nvContentPartPr>
                <p14:cNvPr id="340" name="Ink 339">
                  <a:extLst>
                    <a:ext uri="{FF2B5EF4-FFF2-40B4-BE49-F238E27FC236}">
                      <a16:creationId xmlns:a16="http://schemas.microsoft.com/office/drawing/2014/main" id="{6DE45144-9C9D-4E28-8B13-06BB98D53EB9}"/>
                    </a:ext>
                  </a:extLst>
                </p14:cNvPr>
                <p14:cNvContentPartPr/>
                <p14:nvPr/>
              </p14:nvContentPartPr>
              <p14:xfrm>
                <a:off x="3917200" y="4636387"/>
                <a:ext cx="146520" cy="92160"/>
              </p14:xfrm>
            </p:contentPart>
          </mc:Choice>
          <mc:Fallback>
            <p:pic>
              <p:nvPicPr>
                <p:cNvPr id="340" name="Ink 339">
                  <a:extLst>
                    <a:ext uri="{FF2B5EF4-FFF2-40B4-BE49-F238E27FC236}">
                      <a16:creationId xmlns:a16="http://schemas.microsoft.com/office/drawing/2014/main" id="{6DE45144-9C9D-4E28-8B13-06BB98D53EB9}"/>
                    </a:ext>
                  </a:extLst>
                </p:cNvPr>
                <p:cNvPicPr/>
                <p:nvPr/>
              </p:nvPicPr>
              <p:blipFill>
                <a:blip r:embed="rId530"/>
                <a:stretch>
                  <a:fillRect/>
                </a:stretch>
              </p:blipFill>
              <p:spPr>
                <a:xfrm>
                  <a:off x="3908200" y="4627387"/>
                  <a:ext cx="16416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531">
              <p14:nvContentPartPr>
                <p14:cNvPr id="341" name="Ink 340">
                  <a:extLst>
                    <a:ext uri="{FF2B5EF4-FFF2-40B4-BE49-F238E27FC236}">
                      <a16:creationId xmlns:a16="http://schemas.microsoft.com/office/drawing/2014/main" id="{14B7AD40-B52E-4F45-B377-A6CE89091913}"/>
                    </a:ext>
                  </a:extLst>
                </p14:cNvPr>
                <p14:cNvContentPartPr/>
                <p14:nvPr/>
              </p14:nvContentPartPr>
              <p14:xfrm>
                <a:off x="4121320" y="4632427"/>
                <a:ext cx="192600" cy="103680"/>
              </p14:xfrm>
            </p:contentPart>
          </mc:Choice>
          <mc:Fallback>
            <p:pic>
              <p:nvPicPr>
                <p:cNvPr id="341" name="Ink 340">
                  <a:extLst>
                    <a:ext uri="{FF2B5EF4-FFF2-40B4-BE49-F238E27FC236}">
                      <a16:creationId xmlns:a16="http://schemas.microsoft.com/office/drawing/2014/main" id="{14B7AD40-B52E-4F45-B377-A6CE89091913}"/>
                    </a:ext>
                  </a:extLst>
                </p:cNvPr>
                <p:cNvPicPr/>
                <p:nvPr/>
              </p:nvPicPr>
              <p:blipFill>
                <a:blip r:embed="rId532"/>
                <a:stretch>
                  <a:fillRect/>
                </a:stretch>
              </p:blipFill>
              <p:spPr>
                <a:xfrm>
                  <a:off x="4112680" y="4623427"/>
                  <a:ext cx="21024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533">
              <p14:nvContentPartPr>
                <p14:cNvPr id="342" name="Ink 341">
                  <a:extLst>
                    <a:ext uri="{FF2B5EF4-FFF2-40B4-BE49-F238E27FC236}">
                      <a16:creationId xmlns:a16="http://schemas.microsoft.com/office/drawing/2014/main" id="{F483FC66-4728-4285-9B78-D28588855FCE}"/>
                    </a:ext>
                  </a:extLst>
                </p14:cNvPr>
                <p14:cNvContentPartPr/>
                <p14:nvPr/>
              </p14:nvContentPartPr>
              <p14:xfrm>
                <a:off x="4618480" y="4582387"/>
                <a:ext cx="186480" cy="154080"/>
              </p14:xfrm>
            </p:contentPart>
          </mc:Choice>
          <mc:Fallback>
            <p:pic>
              <p:nvPicPr>
                <p:cNvPr id="342" name="Ink 341">
                  <a:extLst>
                    <a:ext uri="{FF2B5EF4-FFF2-40B4-BE49-F238E27FC236}">
                      <a16:creationId xmlns:a16="http://schemas.microsoft.com/office/drawing/2014/main" id="{F483FC66-4728-4285-9B78-D28588855FCE}"/>
                    </a:ext>
                  </a:extLst>
                </p:cNvPr>
                <p:cNvPicPr/>
                <p:nvPr/>
              </p:nvPicPr>
              <p:blipFill>
                <a:blip r:embed="rId534"/>
                <a:stretch>
                  <a:fillRect/>
                </a:stretch>
              </p:blipFill>
              <p:spPr>
                <a:xfrm>
                  <a:off x="4609480" y="4573747"/>
                  <a:ext cx="2041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535">
              <p14:nvContentPartPr>
                <p14:cNvPr id="343" name="Ink 342">
                  <a:extLst>
                    <a:ext uri="{FF2B5EF4-FFF2-40B4-BE49-F238E27FC236}">
                      <a16:creationId xmlns:a16="http://schemas.microsoft.com/office/drawing/2014/main" id="{9293E497-AA76-4F44-AFB0-4F6D964575F5}"/>
                    </a:ext>
                  </a:extLst>
                </p14:cNvPr>
                <p14:cNvContentPartPr/>
                <p14:nvPr/>
              </p14:nvContentPartPr>
              <p14:xfrm>
                <a:off x="4823320" y="4638187"/>
                <a:ext cx="78480" cy="103320"/>
              </p14:xfrm>
            </p:contentPart>
          </mc:Choice>
          <mc:Fallback>
            <p:pic>
              <p:nvPicPr>
                <p:cNvPr id="343" name="Ink 342">
                  <a:extLst>
                    <a:ext uri="{FF2B5EF4-FFF2-40B4-BE49-F238E27FC236}">
                      <a16:creationId xmlns:a16="http://schemas.microsoft.com/office/drawing/2014/main" id="{9293E497-AA76-4F44-AFB0-4F6D964575F5}"/>
                    </a:ext>
                  </a:extLst>
                </p:cNvPr>
                <p:cNvPicPr/>
                <p:nvPr/>
              </p:nvPicPr>
              <p:blipFill>
                <a:blip r:embed="rId536"/>
                <a:stretch>
                  <a:fillRect/>
                </a:stretch>
              </p:blipFill>
              <p:spPr>
                <a:xfrm>
                  <a:off x="4814320" y="4629187"/>
                  <a:ext cx="961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537">
              <p14:nvContentPartPr>
                <p14:cNvPr id="344" name="Ink 343">
                  <a:extLst>
                    <a:ext uri="{FF2B5EF4-FFF2-40B4-BE49-F238E27FC236}">
                      <a16:creationId xmlns:a16="http://schemas.microsoft.com/office/drawing/2014/main" id="{4EA3B169-2ECC-4AAB-B850-C312D7B1971B}"/>
                    </a:ext>
                  </a:extLst>
                </p14:cNvPr>
                <p14:cNvContentPartPr/>
                <p14:nvPr/>
              </p14:nvContentPartPr>
              <p14:xfrm>
                <a:off x="5111680" y="4579867"/>
                <a:ext cx="131760" cy="131760"/>
              </p14:xfrm>
            </p:contentPart>
          </mc:Choice>
          <mc:Fallback>
            <p:pic>
              <p:nvPicPr>
                <p:cNvPr id="344" name="Ink 343">
                  <a:extLst>
                    <a:ext uri="{FF2B5EF4-FFF2-40B4-BE49-F238E27FC236}">
                      <a16:creationId xmlns:a16="http://schemas.microsoft.com/office/drawing/2014/main" id="{4EA3B169-2ECC-4AAB-B850-C312D7B1971B}"/>
                    </a:ext>
                  </a:extLst>
                </p:cNvPr>
                <p:cNvPicPr/>
                <p:nvPr/>
              </p:nvPicPr>
              <p:blipFill>
                <a:blip r:embed="rId538"/>
                <a:stretch>
                  <a:fillRect/>
                </a:stretch>
              </p:blipFill>
              <p:spPr>
                <a:xfrm>
                  <a:off x="5102680" y="4570867"/>
                  <a:ext cx="1494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539">
              <p14:nvContentPartPr>
                <p14:cNvPr id="345" name="Ink 344">
                  <a:extLst>
                    <a:ext uri="{FF2B5EF4-FFF2-40B4-BE49-F238E27FC236}">
                      <a16:creationId xmlns:a16="http://schemas.microsoft.com/office/drawing/2014/main" id="{DCED9DE7-E74F-426A-B296-51355305E585}"/>
                    </a:ext>
                  </a:extLst>
                </p14:cNvPr>
                <p14:cNvContentPartPr/>
                <p14:nvPr/>
              </p14:nvContentPartPr>
              <p14:xfrm>
                <a:off x="5247040" y="4556827"/>
                <a:ext cx="396720" cy="173880"/>
              </p14:xfrm>
            </p:contentPart>
          </mc:Choice>
          <mc:Fallback>
            <p:pic>
              <p:nvPicPr>
                <p:cNvPr id="345" name="Ink 344">
                  <a:extLst>
                    <a:ext uri="{FF2B5EF4-FFF2-40B4-BE49-F238E27FC236}">
                      <a16:creationId xmlns:a16="http://schemas.microsoft.com/office/drawing/2014/main" id="{DCED9DE7-E74F-426A-B296-51355305E585}"/>
                    </a:ext>
                  </a:extLst>
                </p:cNvPr>
                <p:cNvPicPr/>
                <p:nvPr/>
              </p:nvPicPr>
              <p:blipFill>
                <a:blip r:embed="rId540"/>
                <a:stretch>
                  <a:fillRect/>
                </a:stretch>
              </p:blipFill>
              <p:spPr>
                <a:xfrm>
                  <a:off x="5238040" y="4547827"/>
                  <a:ext cx="41436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541">
              <p14:nvContentPartPr>
                <p14:cNvPr id="346" name="Ink 345">
                  <a:extLst>
                    <a:ext uri="{FF2B5EF4-FFF2-40B4-BE49-F238E27FC236}">
                      <a16:creationId xmlns:a16="http://schemas.microsoft.com/office/drawing/2014/main" id="{98FCAC74-8538-4C55-AFF9-665CAD8A79F0}"/>
                    </a:ext>
                  </a:extLst>
                </p14:cNvPr>
                <p14:cNvContentPartPr/>
                <p14:nvPr/>
              </p14:nvContentPartPr>
              <p14:xfrm>
                <a:off x="5641240" y="4624507"/>
                <a:ext cx="236160" cy="84960"/>
              </p14:xfrm>
            </p:contentPart>
          </mc:Choice>
          <mc:Fallback>
            <p:pic>
              <p:nvPicPr>
                <p:cNvPr id="346" name="Ink 345">
                  <a:extLst>
                    <a:ext uri="{FF2B5EF4-FFF2-40B4-BE49-F238E27FC236}">
                      <a16:creationId xmlns:a16="http://schemas.microsoft.com/office/drawing/2014/main" id="{98FCAC74-8538-4C55-AFF9-665CAD8A79F0}"/>
                    </a:ext>
                  </a:extLst>
                </p:cNvPr>
                <p:cNvPicPr/>
                <p:nvPr/>
              </p:nvPicPr>
              <p:blipFill>
                <a:blip r:embed="rId542"/>
                <a:stretch>
                  <a:fillRect/>
                </a:stretch>
              </p:blipFill>
              <p:spPr>
                <a:xfrm>
                  <a:off x="5632240" y="4615867"/>
                  <a:ext cx="25380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43">
              <p14:nvContentPartPr>
                <p14:cNvPr id="347" name="Ink 346">
                  <a:extLst>
                    <a:ext uri="{FF2B5EF4-FFF2-40B4-BE49-F238E27FC236}">
                      <a16:creationId xmlns:a16="http://schemas.microsoft.com/office/drawing/2014/main" id="{28F9860D-D5B2-4A9F-97F1-4A6BDA66EFCA}"/>
                    </a:ext>
                  </a:extLst>
                </p14:cNvPr>
                <p14:cNvContentPartPr/>
                <p14:nvPr/>
              </p14:nvContentPartPr>
              <p14:xfrm>
                <a:off x="5885680" y="4601107"/>
                <a:ext cx="283680" cy="108720"/>
              </p14:xfrm>
            </p:contentPart>
          </mc:Choice>
          <mc:Fallback>
            <p:pic>
              <p:nvPicPr>
                <p:cNvPr id="347" name="Ink 346">
                  <a:extLst>
                    <a:ext uri="{FF2B5EF4-FFF2-40B4-BE49-F238E27FC236}">
                      <a16:creationId xmlns:a16="http://schemas.microsoft.com/office/drawing/2014/main" id="{28F9860D-D5B2-4A9F-97F1-4A6BDA66EFCA}"/>
                    </a:ext>
                  </a:extLst>
                </p:cNvPr>
                <p:cNvPicPr/>
                <p:nvPr/>
              </p:nvPicPr>
              <p:blipFill>
                <a:blip r:embed="rId544"/>
                <a:stretch>
                  <a:fillRect/>
                </a:stretch>
              </p:blipFill>
              <p:spPr>
                <a:xfrm>
                  <a:off x="5876680" y="4592467"/>
                  <a:ext cx="3013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545">
              <p14:nvContentPartPr>
                <p14:cNvPr id="348" name="Ink 347">
                  <a:extLst>
                    <a:ext uri="{FF2B5EF4-FFF2-40B4-BE49-F238E27FC236}">
                      <a16:creationId xmlns:a16="http://schemas.microsoft.com/office/drawing/2014/main" id="{7B0B3413-1777-4E10-950C-7CD5632CB205}"/>
                    </a:ext>
                  </a:extLst>
                </p14:cNvPr>
                <p14:cNvContentPartPr/>
                <p14:nvPr/>
              </p14:nvContentPartPr>
              <p14:xfrm>
                <a:off x="6537280" y="4596427"/>
                <a:ext cx="22680" cy="86760"/>
              </p14:xfrm>
            </p:contentPart>
          </mc:Choice>
          <mc:Fallback>
            <p:pic>
              <p:nvPicPr>
                <p:cNvPr id="348" name="Ink 347">
                  <a:extLst>
                    <a:ext uri="{FF2B5EF4-FFF2-40B4-BE49-F238E27FC236}">
                      <a16:creationId xmlns:a16="http://schemas.microsoft.com/office/drawing/2014/main" id="{7B0B3413-1777-4E10-950C-7CD5632CB205}"/>
                    </a:ext>
                  </a:extLst>
                </p:cNvPr>
                <p:cNvPicPr/>
                <p:nvPr/>
              </p:nvPicPr>
              <p:blipFill>
                <a:blip r:embed="rId546"/>
                <a:stretch>
                  <a:fillRect/>
                </a:stretch>
              </p:blipFill>
              <p:spPr>
                <a:xfrm>
                  <a:off x="6528640" y="4587787"/>
                  <a:ext cx="403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547">
              <p14:nvContentPartPr>
                <p14:cNvPr id="349" name="Ink 348">
                  <a:extLst>
                    <a:ext uri="{FF2B5EF4-FFF2-40B4-BE49-F238E27FC236}">
                      <a16:creationId xmlns:a16="http://schemas.microsoft.com/office/drawing/2014/main" id="{D4DCC5BE-4D8D-4E90-967C-43BC7B20B79D}"/>
                    </a:ext>
                  </a:extLst>
                </p14:cNvPr>
                <p14:cNvContentPartPr/>
                <p14:nvPr/>
              </p14:nvContentPartPr>
              <p14:xfrm>
                <a:off x="6503080" y="4482307"/>
                <a:ext cx="10800" cy="46800"/>
              </p14:xfrm>
            </p:contentPart>
          </mc:Choice>
          <mc:Fallback>
            <p:pic>
              <p:nvPicPr>
                <p:cNvPr id="349" name="Ink 348">
                  <a:extLst>
                    <a:ext uri="{FF2B5EF4-FFF2-40B4-BE49-F238E27FC236}">
                      <a16:creationId xmlns:a16="http://schemas.microsoft.com/office/drawing/2014/main" id="{D4DCC5BE-4D8D-4E90-967C-43BC7B20B79D}"/>
                    </a:ext>
                  </a:extLst>
                </p:cNvPr>
                <p:cNvPicPr/>
                <p:nvPr/>
              </p:nvPicPr>
              <p:blipFill>
                <a:blip r:embed="rId548"/>
                <a:stretch>
                  <a:fillRect/>
                </a:stretch>
              </p:blipFill>
              <p:spPr>
                <a:xfrm>
                  <a:off x="6494080" y="4473667"/>
                  <a:ext cx="2844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549">
              <p14:nvContentPartPr>
                <p14:cNvPr id="350" name="Ink 349">
                  <a:extLst>
                    <a:ext uri="{FF2B5EF4-FFF2-40B4-BE49-F238E27FC236}">
                      <a16:creationId xmlns:a16="http://schemas.microsoft.com/office/drawing/2014/main" id="{B3A69488-906E-4F71-82CC-A4278EC54DFF}"/>
                    </a:ext>
                  </a:extLst>
                </p14:cNvPr>
                <p14:cNvContentPartPr/>
                <p14:nvPr/>
              </p14:nvContentPartPr>
              <p14:xfrm>
                <a:off x="6604600" y="4575187"/>
                <a:ext cx="227160" cy="70920"/>
              </p14:xfrm>
            </p:contentPart>
          </mc:Choice>
          <mc:Fallback>
            <p:pic>
              <p:nvPicPr>
                <p:cNvPr id="350" name="Ink 349">
                  <a:extLst>
                    <a:ext uri="{FF2B5EF4-FFF2-40B4-BE49-F238E27FC236}">
                      <a16:creationId xmlns:a16="http://schemas.microsoft.com/office/drawing/2014/main" id="{B3A69488-906E-4F71-82CC-A4278EC54DFF}"/>
                    </a:ext>
                  </a:extLst>
                </p:cNvPr>
                <p:cNvPicPr/>
                <p:nvPr/>
              </p:nvPicPr>
              <p:blipFill>
                <a:blip r:embed="rId550"/>
                <a:stretch>
                  <a:fillRect/>
                </a:stretch>
              </p:blipFill>
              <p:spPr>
                <a:xfrm>
                  <a:off x="6595600" y="4566187"/>
                  <a:ext cx="2448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551">
              <p14:nvContentPartPr>
                <p14:cNvPr id="351" name="Ink 350">
                  <a:extLst>
                    <a:ext uri="{FF2B5EF4-FFF2-40B4-BE49-F238E27FC236}">
                      <a16:creationId xmlns:a16="http://schemas.microsoft.com/office/drawing/2014/main" id="{82185CBE-D0F9-40DC-AF13-7E867B182A92}"/>
                    </a:ext>
                  </a:extLst>
                </p14:cNvPr>
                <p14:cNvContentPartPr/>
                <p14:nvPr/>
              </p14:nvContentPartPr>
              <p14:xfrm>
                <a:off x="7101040" y="4416787"/>
                <a:ext cx="90000" cy="244080"/>
              </p14:xfrm>
            </p:contentPart>
          </mc:Choice>
          <mc:Fallback>
            <p:pic>
              <p:nvPicPr>
                <p:cNvPr id="351" name="Ink 350">
                  <a:extLst>
                    <a:ext uri="{FF2B5EF4-FFF2-40B4-BE49-F238E27FC236}">
                      <a16:creationId xmlns:a16="http://schemas.microsoft.com/office/drawing/2014/main" id="{82185CBE-D0F9-40DC-AF13-7E867B182A92}"/>
                    </a:ext>
                  </a:extLst>
                </p:cNvPr>
                <p:cNvPicPr/>
                <p:nvPr/>
              </p:nvPicPr>
              <p:blipFill>
                <a:blip r:embed="rId552"/>
                <a:stretch>
                  <a:fillRect/>
                </a:stretch>
              </p:blipFill>
              <p:spPr>
                <a:xfrm>
                  <a:off x="7092400" y="4407787"/>
                  <a:ext cx="10764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553">
              <p14:nvContentPartPr>
                <p14:cNvPr id="352" name="Ink 351">
                  <a:extLst>
                    <a:ext uri="{FF2B5EF4-FFF2-40B4-BE49-F238E27FC236}">
                      <a16:creationId xmlns:a16="http://schemas.microsoft.com/office/drawing/2014/main" id="{0FDDE511-64D0-4EA1-953A-A658AE0483CF}"/>
                    </a:ext>
                  </a:extLst>
                </p14:cNvPr>
                <p14:cNvContentPartPr/>
                <p14:nvPr/>
              </p14:nvContentPartPr>
              <p14:xfrm>
                <a:off x="7025080" y="4511467"/>
                <a:ext cx="626760" cy="119880"/>
              </p14:xfrm>
            </p:contentPart>
          </mc:Choice>
          <mc:Fallback>
            <p:pic>
              <p:nvPicPr>
                <p:cNvPr id="352" name="Ink 351">
                  <a:extLst>
                    <a:ext uri="{FF2B5EF4-FFF2-40B4-BE49-F238E27FC236}">
                      <a16:creationId xmlns:a16="http://schemas.microsoft.com/office/drawing/2014/main" id="{0FDDE511-64D0-4EA1-953A-A658AE0483CF}"/>
                    </a:ext>
                  </a:extLst>
                </p:cNvPr>
                <p:cNvPicPr/>
                <p:nvPr/>
              </p:nvPicPr>
              <p:blipFill>
                <a:blip r:embed="rId554"/>
                <a:stretch>
                  <a:fillRect/>
                </a:stretch>
              </p:blipFill>
              <p:spPr>
                <a:xfrm>
                  <a:off x="7016080" y="4502827"/>
                  <a:ext cx="6444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555">
              <p14:nvContentPartPr>
                <p14:cNvPr id="353" name="Ink 352">
                  <a:extLst>
                    <a:ext uri="{FF2B5EF4-FFF2-40B4-BE49-F238E27FC236}">
                      <a16:creationId xmlns:a16="http://schemas.microsoft.com/office/drawing/2014/main" id="{43DE71AD-BCD5-48B1-9019-26C3CA4875B7}"/>
                    </a:ext>
                  </a:extLst>
                </p14:cNvPr>
                <p14:cNvContentPartPr/>
                <p14:nvPr/>
              </p14:nvContentPartPr>
              <p14:xfrm>
                <a:off x="7869640" y="4340467"/>
                <a:ext cx="438480" cy="249840"/>
              </p14:xfrm>
            </p:contentPart>
          </mc:Choice>
          <mc:Fallback>
            <p:pic>
              <p:nvPicPr>
                <p:cNvPr id="353" name="Ink 352">
                  <a:extLst>
                    <a:ext uri="{FF2B5EF4-FFF2-40B4-BE49-F238E27FC236}">
                      <a16:creationId xmlns:a16="http://schemas.microsoft.com/office/drawing/2014/main" id="{43DE71AD-BCD5-48B1-9019-26C3CA4875B7}"/>
                    </a:ext>
                  </a:extLst>
                </p:cNvPr>
                <p:cNvPicPr/>
                <p:nvPr/>
              </p:nvPicPr>
              <p:blipFill>
                <a:blip r:embed="rId556"/>
                <a:stretch>
                  <a:fillRect/>
                </a:stretch>
              </p:blipFill>
              <p:spPr>
                <a:xfrm>
                  <a:off x="7860640" y="4331467"/>
                  <a:ext cx="4561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557">
              <p14:nvContentPartPr>
                <p14:cNvPr id="354" name="Ink 353">
                  <a:extLst>
                    <a:ext uri="{FF2B5EF4-FFF2-40B4-BE49-F238E27FC236}">
                      <a16:creationId xmlns:a16="http://schemas.microsoft.com/office/drawing/2014/main" id="{B4B4D67C-3174-49FA-B3D7-2563712C0B59}"/>
                    </a:ext>
                  </a:extLst>
                </p14:cNvPr>
                <p14:cNvContentPartPr/>
                <p14:nvPr/>
              </p14:nvContentPartPr>
              <p14:xfrm>
                <a:off x="8229280" y="4345147"/>
                <a:ext cx="739800" cy="232560"/>
              </p14:xfrm>
            </p:contentPart>
          </mc:Choice>
          <mc:Fallback>
            <p:pic>
              <p:nvPicPr>
                <p:cNvPr id="354" name="Ink 353">
                  <a:extLst>
                    <a:ext uri="{FF2B5EF4-FFF2-40B4-BE49-F238E27FC236}">
                      <a16:creationId xmlns:a16="http://schemas.microsoft.com/office/drawing/2014/main" id="{B4B4D67C-3174-49FA-B3D7-2563712C0B59}"/>
                    </a:ext>
                  </a:extLst>
                </p:cNvPr>
                <p:cNvPicPr/>
                <p:nvPr/>
              </p:nvPicPr>
              <p:blipFill>
                <a:blip r:embed="rId558"/>
                <a:stretch>
                  <a:fillRect/>
                </a:stretch>
              </p:blipFill>
              <p:spPr>
                <a:xfrm>
                  <a:off x="8220280" y="4336147"/>
                  <a:ext cx="7574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559">
              <p14:nvContentPartPr>
                <p14:cNvPr id="355" name="Ink 354">
                  <a:extLst>
                    <a:ext uri="{FF2B5EF4-FFF2-40B4-BE49-F238E27FC236}">
                      <a16:creationId xmlns:a16="http://schemas.microsoft.com/office/drawing/2014/main" id="{23E47584-F399-4975-A242-C8C9DC03C3EC}"/>
                    </a:ext>
                  </a:extLst>
                </p14:cNvPr>
                <p14:cNvContentPartPr/>
                <p14:nvPr/>
              </p14:nvContentPartPr>
              <p14:xfrm>
                <a:off x="8901040" y="4467547"/>
                <a:ext cx="257040" cy="40680"/>
              </p14:xfrm>
            </p:contentPart>
          </mc:Choice>
          <mc:Fallback>
            <p:pic>
              <p:nvPicPr>
                <p:cNvPr id="355" name="Ink 354">
                  <a:extLst>
                    <a:ext uri="{FF2B5EF4-FFF2-40B4-BE49-F238E27FC236}">
                      <a16:creationId xmlns:a16="http://schemas.microsoft.com/office/drawing/2014/main" id="{23E47584-F399-4975-A242-C8C9DC03C3EC}"/>
                    </a:ext>
                  </a:extLst>
                </p:cNvPr>
                <p:cNvPicPr/>
                <p:nvPr/>
              </p:nvPicPr>
              <p:blipFill>
                <a:blip r:embed="rId560"/>
                <a:stretch>
                  <a:fillRect/>
                </a:stretch>
              </p:blipFill>
              <p:spPr>
                <a:xfrm>
                  <a:off x="8892400" y="4458907"/>
                  <a:ext cx="27468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561">
              <p14:nvContentPartPr>
                <p14:cNvPr id="378" name="Ink 377">
                  <a:extLst>
                    <a:ext uri="{FF2B5EF4-FFF2-40B4-BE49-F238E27FC236}">
                      <a16:creationId xmlns:a16="http://schemas.microsoft.com/office/drawing/2014/main" id="{2386127E-5D9A-485F-9DF4-B8C120175529}"/>
                    </a:ext>
                  </a:extLst>
                </p14:cNvPr>
                <p14:cNvContentPartPr/>
                <p14:nvPr/>
              </p14:nvContentPartPr>
              <p14:xfrm>
                <a:off x="871960" y="5105827"/>
                <a:ext cx="138960" cy="156960"/>
              </p14:xfrm>
            </p:contentPart>
          </mc:Choice>
          <mc:Fallback>
            <p:pic>
              <p:nvPicPr>
                <p:cNvPr id="378" name="Ink 377">
                  <a:extLst>
                    <a:ext uri="{FF2B5EF4-FFF2-40B4-BE49-F238E27FC236}">
                      <a16:creationId xmlns:a16="http://schemas.microsoft.com/office/drawing/2014/main" id="{2386127E-5D9A-485F-9DF4-B8C120175529}"/>
                    </a:ext>
                  </a:extLst>
                </p:cNvPr>
                <p:cNvPicPr/>
                <p:nvPr/>
              </p:nvPicPr>
              <p:blipFill>
                <a:blip r:embed="rId562"/>
                <a:stretch>
                  <a:fillRect/>
                </a:stretch>
              </p:blipFill>
              <p:spPr>
                <a:xfrm>
                  <a:off x="862960" y="5097187"/>
                  <a:ext cx="1566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63">
              <p14:nvContentPartPr>
                <p14:cNvPr id="379" name="Ink 378">
                  <a:extLst>
                    <a:ext uri="{FF2B5EF4-FFF2-40B4-BE49-F238E27FC236}">
                      <a16:creationId xmlns:a16="http://schemas.microsoft.com/office/drawing/2014/main" id="{AA76391B-112D-4BC2-A6B1-88257A392A67}"/>
                    </a:ext>
                  </a:extLst>
                </p14:cNvPr>
                <p14:cNvContentPartPr/>
                <p14:nvPr/>
              </p14:nvContentPartPr>
              <p14:xfrm>
                <a:off x="1073560" y="5154067"/>
                <a:ext cx="122400" cy="102960"/>
              </p14:xfrm>
            </p:contentPart>
          </mc:Choice>
          <mc:Fallback>
            <p:pic>
              <p:nvPicPr>
                <p:cNvPr id="379" name="Ink 378">
                  <a:extLst>
                    <a:ext uri="{FF2B5EF4-FFF2-40B4-BE49-F238E27FC236}">
                      <a16:creationId xmlns:a16="http://schemas.microsoft.com/office/drawing/2014/main" id="{AA76391B-112D-4BC2-A6B1-88257A392A67}"/>
                    </a:ext>
                  </a:extLst>
                </p:cNvPr>
                <p:cNvPicPr/>
                <p:nvPr/>
              </p:nvPicPr>
              <p:blipFill>
                <a:blip r:embed="rId564"/>
                <a:stretch>
                  <a:fillRect/>
                </a:stretch>
              </p:blipFill>
              <p:spPr>
                <a:xfrm>
                  <a:off x="1064920" y="5145427"/>
                  <a:ext cx="1400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565">
              <p14:nvContentPartPr>
                <p14:cNvPr id="380" name="Ink 379">
                  <a:extLst>
                    <a:ext uri="{FF2B5EF4-FFF2-40B4-BE49-F238E27FC236}">
                      <a16:creationId xmlns:a16="http://schemas.microsoft.com/office/drawing/2014/main" id="{1211AE1E-50EE-4329-9C51-5B523C6B72EF}"/>
                    </a:ext>
                  </a:extLst>
                </p14:cNvPr>
                <p14:cNvContentPartPr/>
                <p14:nvPr/>
              </p14:nvContentPartPr>
              <p14:xfrm>
                <a:off x="1206040" y="5074867"/>
                <a:ext cx="405360" cy="294120"/>
              </p14:xfrm>
            </p:contentPart>
          </mc:Choice>
          <mc:Fallback>
            <p:pic>
              <p:nvPicPr>
                <p:cNvPr id="380" name="Ink 379">
                  <a:extLst>
                    <a:ext uri="{FF2B5EF4-FFF2-40B4-BE49-F238E27FC236}">
                      <a16:creationId xmlns:a16="http://schemas.microsoft.com/office/drawing/2014/main" id="{1211AE1E-50EE-4329-9C51-5B523C6B72EF}"/>
                    </a:ext>
                  </a:extLst>
                </p:cNvPr>
                <p:cNvPicPr/>
                <p:nvPr/>
              </p:nvPicPr>
              <p:blipFill>
                <a:blip r:embed="rId566"/>
                <a:stretch>
                  <a:fillRect/>
                </a:stretch>
              </p:blipFill>
              <p:spPr>
                <a:xfrm>
                  <a:off x="1197040" y="5065867"/>
                  <a:ext cx="42300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567">
              <p14:nvContentPartPr>
                <p14:cNvPr id="381" name="Ink 380">
                  <a:extLst>
                    <a:ext uri="{FF2B5EF4-FFF2-40B4-BE49-F238E27FC236}">
                      <a16:creationId xmlns:a16="http://schemas.microsoft.com/office/drawing/2014/main" id="{B08AA60B-83EE-4346-BEEC-A7C1F59A0391}"/>
                    </a:ext>
                  </a:extLst>
                </p14:cNvPr>
                <p14:cNvContentPartPr/>
                <p14:nvPr/>
              </p14:nvContentPartPr>
              <p14:xfrm>
                <a:off x="1635520" y="5115907"/>
                <a:ext cx="289800" cy="147600"/>
              </p14:xfrm>
            </p:contentPart>
          </mc:Choice>
          <mc:Fallback>
            <p:pic>
              <p:nvPicPr>
                <p:cNvPr id="381" name="Ink 380">
                  <a:extLst>
                    <a:ext uri="{FF2B5EF4-FFF2-40B4-BE49-F238E27FC236}">
                      <a16:creationId xmlns:a16="http://schemas.microsoft.com/office/drawing/2014/main" id="{B08AA60B-83EE-4346-BEEC-A7C1F59A0391}"/>
                    </a:ext>
                  </a:extLst>
                </p:cNvPr>
                <p:cNvPicPr/>
                <p:nvPr/>
              </p:nvPicPr>
              <p:blipFill>
                <a:blip r:embed="rId568"/>
                <a:stretch>
                  <a:fillRect/>
                </a:stretch>
              </p:blipFill>
              <p:spPr>
                <a:xfrm>
                  <a:off x="1626520" y="5106907"/>
                  <a:ext cx="3074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569">
              <p14:nvContentPartPr>
                <p14:cNvPr id="383" name="Ink 382">
                  <a:extLst>
                    <a:ext uri="{FF2B5EF4-FFF2-40B4-BE49-F238E27FC236}">
                      <a16:creationId xmlns:a16="http://schemas.microsoft.com/office/drawing/2014/main" id="{743ED6E4-77CD-4B40-9CE0-E58D87D714DF}"/>
                    </a:ext>
                  </a:extLst>
                </p14:cNvPr>
                <p14:cNvContentPartPr/>
                <p14:nvPr/>
              </p14:nvContentPartPr>
              <p14:xfrm>
                <a:off x="2129440" y="5104027"/>
                <a:ext cx="209160" cy="154800"/>
              </p14:xfrm>
            </p:contentPart>
          </mc:Choice>
          <mc:Fallback>
            <p:pic>
              <p:nvPicPr>
                <p:cNvPr id="383" name="Ink 382">
                  <a:extLst>
                    <a:ext uri="{FF2B5EF4-FFF2-40B4-BE49-F238E27FC236}">
                      <a16:creationId xmlns:a16="http://schemas.microsoft.com/office/drawing/2014/main" id="{743ED6E4-77CD-4B40-9CE0-E58D87D714DF}"/>
                    </a:ext>
                  </a:extLst>
                </p:cNvPr>
                <p:cNvPicPr/>
                <p:nvPr/>
              </p:nvPicPr>
              <p:blipFill>
                <a:blip r:embed="rId570"/>
                <a:stretch>
                  <a:fillRect/>
                </a:stretch>
              </p:blipFill>
              <p:spPr>
                <a:xfrm>
                  <a:off x="2120440" y="5095387"/>
                  <a:ext cx="2268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571">
              <p14:nvContentPartPr>
                <p14:cNvPr id="384" name="Ink 383">
                  <a:extLst>
                    <a:ext uri="{FF2B5EF4-FFF2-40B4-BE49-F238E27FC236}">
                      <a16:creationId xmlns:a16="http://schemas.microsoft.com/office/drawing/2014/main" id="{38903C35-06EF-4839-8FD2-83130381BDEB}"/>
                    </a:ext>
                  </a:extLst>
                </p14:cNvPr>
                <p14:cNvContentPartPr/>
                <p14:nvPr/>
              </p14:nvContentPartPr>
              <p14:xfrm>
                <a:off x="2408080" y="5118787"/>
                <a:ext cx="413640" cy="112320"/>
              </p14:xfrm>
            </p:contentPart>
          </mc:Choice>
          <mc:Fallback>
            <p:pic>
              <p:nvPicPr>
                <p:cNvPr id="384" name="Ink 383">
                  <a:extLst>
                    <a:ext uri="{FF2B5EF4-FFF2-40B4-BE49-F238E27FC236}">
                      <a16:creationId xmlns:a16="http://schemas.microsoft.com/office/drawing/2014/main" id="{38903C35-06EF-4839-8FD2-83130381BDEB}"/>
                    </a:ext>
                  </a:extLst>
                </p:cNvPr>
                <p:cNvPicPr/>
                <p:nvPr/>
              </p:nvPicPr>
              <p:blipFill>
                <a:blip r:embed="rId572"/>
                <a:stretch>
                  <a:fillRect/>
                </a:stretch>
              </p:blipFill>
              <p:spPr>
                <a:xfrm>
                  <a:off x="2399080" y="5109787"/>
                  <a:ext cx="4312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573">
              <p14:nvContentPartPr>
                <p14:cNvPr id="385" name="Ink 384">
                  <a:extLst>
                    <a:ext uri="{FF2B5EF4-FFF2-40B4-BE49-F238E27FC236}">
                      <a16:creationId xmlns:a16="http://schemas.microsoft.com/office/drawing/2014/main" id="{DE8298D5-08A1-469F-946B-9178E3DE4C8B}"/>
                    </a:ext>
                  </a:extLst>
                </p14:cNvPr>
                <p14:cNvContentPartPr/>
                <p14:nvPr/>
              </p14:nvContentPartPr>
              <p14:xfrm>
                <a:off x="3057880" y="5119867"/>
                <a:ext cx="231840" cy="113040"/>
              </p14:xfrm>
            </p:contentPart>
          </mc:Choice>
          <mc:Fallback>
            <p:pic>
              <p:nvPicPr>
                <p:cNvPr id="385" name="Ink 384">
                  <a:extLst>
                    <a:ext uri="{FF2B5EF4-FFF2-40B4-BE49-F238E27FC236}">
                      <a16:creationId xmlns:a16="http://schemas.microsoft.com/office/drawing/2014/main" id="{DE8298D5-08A1-469F-946B-9178E3DE4C8B}"/>
                    </a:ext>
                  </a:extLst>
                </p:cNvPr>
                <p:cNvPicPr/>
                <p:nvPr/>
              </p:nvPicPr>
              <p:blipFill>
                <a:blip r:embed="rId574"/>
                <a:stretch>
                  <a:fillRect/>
                </a:stretch>
              </p:blipFill>
              <p:spPr>
                <a:xfrm>
                  <a:off x="3048880" y="5111227"/>
                  <a:ext cx="2494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575">
              <p14:nvContentPartPr>
                <p14:cNvPr id="386" name="Ink 385">
                  <a:extLst>
                    <a:ext uri="{FF2B5EF4-FFF2-40B4-BE49-F238E27FC236}">
                      <a16:creationId xmlns:a16="http://schemas.microsoft.com/office/drawing/2014/main" id="{6EF57369-DEAE-41A0-9B13-3D1A1FDC44C0}"/>
                    </a:ext>
                  </a:extLst>
                </p14:cNvPr>
                <p14:cNvContentPartPr/>
                <p14:nvPr/>
              </p14:nvContentPartPr>
              <p14:xfrm>
                <a:off x="3220600" y="5031307"/>
                <a:ext cx="40680" cy="19800"/>
              </p14:xfrm>
            </p:contentPart>
          </mc:Choice>
          <mc:Fallback>
            <p:pic>
              <p:nvPicPr>
                <p:cNvPr id="386" name="Ink 385">
                  <a:extLst>
                    <a:ext uri="{FF2B5EF4-FFF2-40B4-BE49-F238E27FC236}">
                      <a16:creationId xmlns:a16="http://schemas.microsoft.com/office/drawing/2014/main" id="{6EF57369-DEAE-41A0-9B13-3D1A1FDC44C0}"/>
                    </a:ext>
                  </a:extLst>
                </p:cNvPr>
                <p:cNvPicPr/>
                <p:nvPr/>
              </p:nvPicPr>
              <p:blipFill>
                <a:blip r:embed="rId576"/>
                <a:stretch>
                  <a:fillRect/>
                </a:stretch>
              </p:blipFill>
              <p:spPr>
                <a:xfrm>
                  <a:off x="3211960" y="5022667"/>
                  <a:ext cx="583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577">
              <p14:nvContentPartPr>
                <p14:cNvPr id="387" name="Ink 386">
                  <a:extLst>
                    <a:ext uri="{FF2B5EF4-FFF2-40B4-BE49-F238E27FC236}">
                      <a16:creationId xmlns:a16="http://schemas.microsoft.com/office/drawing/2014/main" id="{669FBE3B-9725-49A9-B245-02B66188FA7C}"/>
                    </a:ext>
                  </a:extLst>
                </p14:cNvPr>
                <p14:cNvContentPartPr/>
                <p14:nvPr/>
              </p14:nvContentPartPr>
              <p14:xfrm>
                <a:off x="3381880" y="5042107"/>
                <a:ext cx="262800" cy="167400"/>
              </p14:xfrm>
            </p:contentPart>
          </mc:Choice>
          <mc:Fallback>
            <p:pic>
              <p:nvPicPr>
                <p:cNvPr id="387" name="Ink 386">
                  <a:extLst>
                    <a:ext uri="{FF2B5EF4-FFF2-40B4-BE49-F238E27FC236}">
                      <a16:creationId xmlns:a16="http://schemas.microsoft.com/office/drawing/2014/main" id="{669FBE3B-9725-49A9-B245-02B66188FA7C}"/>
                    </a:ext>
                  </a:extLst>
                </p:cNvPr>
                <p:cNvPicPr/>
                <p:nvPr/>
              </p:nvPicPr>
              <p:blipFill>
                <a:blip r:embed="rId578"/>
                <a:stretch>
                  <a:fillRect/>
                </a:stretch>
              </p:blipFill>
              <p:spPr>
                <a:xfrm>
                  <a:off x="3372880" y="5033467"/>
                  <a:ext cx="2804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579">
              <p14:nvContentPartPr>
                <p14:cNvPr id="388" name="Ink 387">
                  <a:extLst>
                    <a:ext uri="{FF2B5EF4-FFF2-40B4-BE49-F238E27FC236}">
                      <a16:creationId xmlns:a16="http://schemas.microsoft.com/office/drawing/2014/main" id="{B353F01B-8BE5-42CD-93E3-E5B0C23F2CE6}"/>
                    </a:ext>
                  </a:extLst>
                </p14:cNvPr>
                <p14:cNvContentPartPr/>
                <p14:nvPr/>
              </p14:nvContentPartPr>
              <p14:xfrm>
                <a:off x="3817120" y="5011147"/>
                <a:ext cx="365760" cy="203040"/>
              </p14:xfrm>
            </p:contentPart>
          </mc:Choice>
          <mc:Fallback>
            <p:pic>
              <p:nvPicPr>
                <p:cNvPr id="388" name="Ink 387">
                  <a:extLst>
                    <a:ext uri="{FF2B5EF4-FFF2-40B4-BE49-F238E27FC236}">
                      <a16:creationId xmlns:a16="http://schemas.microsoft.com/office/drawing/2014/main" id="{B353F01B-8BE5-42CD-93E3-E5B0C23F2CE6}"/>
                    </a:ext>
                  </a:extLst>
                </p:cNvPr>
                <p:cNvPicPr/>
                <p:nvPr/>
              </p:nvPicPr>
              <p:blipFill>
                <a:blip r:embed="rId580"/>
                <a:stretch>
                  <a:fillRect/>
                </a:stretch>
              </p:blipFill>
              <p:spPr>
                <a:xfrm>
                  <a:off x="3808480" y="5002147"/>
                  <a:ext cx="3834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581">
              <p14:nvContentPartPr>
                <p14:cNvPr id="389" name="Ink 388">
                  <a:extLst>
                    <a:ext uri="{FF2B5EF4-FFF2-40B4-BE49-F238E27FC236}">
                      <a16:creationId xmlns:a16="http://schemas.microsoft.com/office/drawing/2014/main" id="{E38B9EBC-1E46-4F24-9DAF-C468213C7B66}"/>
                    </a:ext>
                  </a:extLst>
                </p14:cNvPr>
                <p14:cNvContentPartPr/>
                <p14:nvPr/>
              </p14:nvContentPartPr>
              <p14:xfrm>
                <a:off x="4133560" y="5118067"/>
                <a:ext cx="107640" cy="72720"/>
              </p14:xfrm>
            </p:contentPart>
          </mc:Choice>
          <mc:Fallback>
            <p:pic>
              <p:nvPicPr>
                <p:cNvPr id="389" name="Ink 388">
                  <a:extLst>
                    <a:ext uri="{FF2B5EF4-FFF2-40B4-BE49-F238E27FC236}">
                      <a16:creationId xmlns:a16="http://schemas.microsoft.com/office/drawing/2014/main" id="{E38B9EBC-1E46-4F24-9DAF-C468213C7B66}"/>
                    </a:ext>
                  </a:extLst>
                </p:cNvPr>
                <p:cNvPicPr/>
                <p:nvPr/>
              </p:nvPicPr>
              <p:blipFill>
                <a:blip r:embed="rId582"/>
                <a:stretch>
                  <a:fillRect/>
                </a:stretch>
              </p:blipFill>
              <p:spPr>
                <a:xfrm>
                  <a:off x="4124560" y="5109067"/>
                  <a:ext cx="12528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583">
              <p14:nvContentPartPr>
                <p14:cNvPr id="390" name="Ink 389">
                  <a:extLst>
                    <a:ext uri="{FF2B5EF4-FFF2-40B4-BE49-F238E27FC236}">
                      <a16:creationId xmlns:a16="http://schemas.microsoft.com/office/drawing/2014/main" id="{5CEF8CD3-0868-4F37-AFB1-220E411500B9}"/>
                    </a:ext>
                  </a:extLst>
                </p14:cNvPr>
                <p14:cNvContentPartPr/>
                <p14:nvPr/>
              </p14:nvContentPartPr>
              <p14:xfrm>
                <a:off x="4272160" y="5097187"/>
                <a:ext cx="159840" cy="88920"/>
              </p14:xfrm>
            </p:contentPart>
          </mc:Choice>
          <mc:Fallback>
            <p:pic>
              <p:nvPicPr>
                <p:cNvPr id="390" name="Ink 389">
                  <a:extLst>
                    <a:ext uri="{FF2B5EF4-FFF2-40B4-BE49-F238E27FC236}">
                      <a16:creationId xmlns:a16="http://schemas.microsoft.com/office/drawing/2014/main" id="{5CEF8CD3-0868-4F37-AFB1-220E411500B9}"/>
                    </a:ext>
                  </a:extLst>
                </p:cNvPr>
                <p:cNvPicPr/>
                <p:nvPr/>
              </p:nvPicPr>
              <p:blipFill>
                <a:blip r:embed="rId584"/>
                <a:stretch>
                  <a:fillRect/>
                </a:stretch>
              </p:blipFill>
              <p:spPr>
                <a:xfrm>
                  <a:off x="4263160" y="5088547"/>
                  <a:ext cx="1774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585">
              <p14:nvContentPartPr>
                <p14:cNvPr id="391" name="Ink 390">
                  <a:extLst>
                    <a:ext uri="{FF2B5EF4-FFF2-40B4-BE49-F238E27FC236}">
                      <a16:creationId xmlns:a16="http://schemas.microsoft.com/office/drawing/2014/main" id="{C3BCF7AF-4D28-4A73-BCBC-D23263B56926}"/>
                    </a:ext>
                  </a:extLst>
                </p14:cNvPr>
                <p14:cNvContentPartPr/>
                <p14:nvPr/>
              </p14:nvContentPartPr>
              <p14:xfrm>
                <a:off x="4480960" y="5094667"/>
                <a:ext cx="182160" cy="93960"/>
              </p14:xfrm>
            </p:contentPart>
          </mc:Choice>
          <mc:Fallback>
            <p:pic>
              <p:nvPicPr>
                <p:cNvPr id="391" name="Ink 390">
                  <a:extLst>
                    <a:ext uri="{FF2B5EF4-FFF2-40B4-BE49-F238E27FC236}">
                      <a16:creationId xmlns:a16="http://schemas.microsoft.com/office/drawing/2014/main" id="{C3BCF7AF-4D28-4A73-BCBC-D23263B56926}"/>
                    </a:ext>
                  </a:extLst>
                </p:cNvPr>
                <p:cNvPicPr/>
                <p:nvPr/>
              </p:nvPicPr>
              <p:blipFill>
                <a:blip r:embed="rId586"/>
                <a:stretch>
                  <a:fillRect/>
                </a:stretch>
              </p:blipFill>
              <p:spPr>
                <a:xfrm>
                  <a:off x="4471960" y="5085667"/>
                  <a:ext cx="19980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587">
              <p14:nvContentPartPr>
                <p14:cNvPr id="392" name="Ink 391">
                  <a:extLst>
                    <a:ext uri="{FF2B5EF4-FFF2-40B4-BE49-F238E27FC236}">
                      <a16:creationId xmlns:a16="http://schemas.microsoft.com/office/drawing/2014/main" id="{31965BCB-8A64-4FE8-BBD1-769BD7CD817F}"/>
                    </a:ext>
                  </a:extLst>
                </p14:cNvPr>
                <p14:cNvContentPartPr/>
                <p14:nvPr/>
              </p14:nvContentPartPr>
              <p14:xfrm>
                <a:off x="4989280" y="5025907"/>
                <a:ext cx="111240" cy="151200"/>
              </p14:xfrm>
            </p:contentPart>
          </mc:Choice>
          <mc:Fallback>
            <p:pic>
              <p:nvPicPr>
                <p:cNvPr id="392" name="Ink 391">
                  <a:extLst>
                    <a:ext uri="{FF2B5EF4-FFF2-40B4-BE49-F238E27FC236}">
                      <a16:creationId xmlns:a16="http://schemas.microsoft.com/office/drawing/2014/main" id="{31965BCB-8A64-4FE8-BBD1-769BD7CD817F}"/>
                    </a:ext>
                  </a:extLst>
                </p:cNvPr>
                <p:cNvPicPr/>
                <p:nvPr/>
              </p:nvPicPr>
              <p:blipFill>
                <a:blip r:embed="rId588"/>
                <a:stretch>
                  <a:fillRect/>
                </a:stretch>
              </p:blipFill>
              <p:spPr>
                <a:xfrm>
                  <a:off x="4980280" y="5017267"/>
                  <a:ext cx="1288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589">
              <p14:nvContentPartPr>
                <p14:cNvPr id="393" name="Ink 392">
                  <a:extLst>
                    <a:ext uri="{FF2B5EF4-FFF2-40B4-BE49-F238E27FC236}">
                      <a16:creationId xmlns:a16="http://schemas.microsoft.com/office/drawing/2014/main" id="{45D0E7B3-AA58-4FE6-AAFD-D4B821724C65}"/>
                    </a:ext>
                  </a:extLst>
                </p14:cNvPr>
                <p14:cNvContentPartPr/>
                <p14:nvPr/>
              </p14:nvContentPartPr>
              <p14:xfrm>
                <a:off x="5196640" y="5124547"/>
                <a:ext cx="360" cy="2880"/>
              </p14:xfrm>
            </p:contentPart>
          </mc:Choice>
          <mc:Fallback>
            <p:pic>
              <p:nvPicPr>
                <p:cNvPr id="393" name="Ink 392">
                  <a:extLst>
                    <a:ext uri="{FF2B5EF4-FFF2-40B4-BE49-F238E27FC236}">
                      <a16:creationId xmlns:a16="http://schemas.microsoft.com/office/drawing/2014/main" id="{45D0E7B3-AA58-4FE6-AAFD-D4B821724C65}"/>
                    </a:ext>
                  </a:extLst>
                </p:cNvPr>
                <p:cNvPicPr/>
                <p:nvPr/>
              </p:nvPicPr>
              <p:blipFill>
                <a:blip r:embed="rId117"/>
                <a:stretch>
                  <a:fillRect/>
                </a:stretch>
              </p:blipFill>
              <p:spPr>
                <a:xfrm>
                  <a:off x="5188000" y="5115907"/>
                  <a:ext cx="180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590">
              <p14:nvContentPartPr>
                <p14:cNvPr id="394" name="Ink 393">
                  <a:extLst>
                    <a:ext uri="{FF2B5EF4-FFF2-40B4-BE49-F238E27FC236}">
                      <a16:creationId xmlns:a16="http://schemas.microsoft.com/office/drawing/2014/main" id="{5D6BD581-E350-497C-B106-C63A325453B3}"/>
                    </a:ext>
                  </a:extLst>
                </p14:cNvPr>
                <p14:cNvContentPartPr/>
                <p14:nvPr/>
              </p14:nvContentPartPr>
              <p14:xfrm>
                <a:off x="5283040" y="5034187"/>
                <a:ext cx="149400" cy="156240"/>
              </p14:xfrm>
            </p:contentPart>
          </mc:Choice>
          <mc:Fallback>
            <p:pic>
              <p:nvPicPr>
                <p:cNvPr id="394" name="Ink 393">
                  <a:extLst>
                    <a:ext uri="{FF2B5EF4-FFF2-40B4-BE49-F238E27FC236}">
                      <a16:creationId xmlns:a16="http://schemas.microsoft.com/office/drawing/2014/main" id="{5D6BD581-E350-497C-B106-C63A325453B3}"/>
                    </a:ext>
                  </a:extLst>
                </p:cNvPr>
                <p:cNvPicPr/>
                <p:nvPr/>
              </p:nvPicPr>
              <p:blipFill>
                <a:blip r:embed="rId591"/>
                <a:stretch>
                  <a:fillRect/>
                </a:stretch>
              </p:blipFill>
              <p:spPr>
                <a:xfrm>
                  <a:off x="5274400" y="5025547"/>
                  <a:ext cx="1670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592">
              <p14:nvContentPartPr>
                <p14:cNvPr id="395" name="Ink 394">
                  <a:extLst>
                    <a:ext uri="{FF2B5EF4-FFF2-40B4-BE49-F238E27FC236}">
                      <a16:creationId xmlns:a16="http://schemas.microsoft.com/office/drawing/2014/main" id="{ED88C3E0-A524-4C96-8FEB-560D1E96137B}"/>
                    </a:ext>
                  </a:extLst>
                </p14:cNvPr>
                <p14:cNvContentPartPr/>
                <p14:nvPr/>
              </p14:nvContentPartPr>
              <p14:xfrm>
                <a:off x="5371240" y="5054347"/>
                <a:ext cx="367200" cy="84960"/>
              </p14:xfrm>
            </p:contentPart>
          </mc:Choice>
          <mc:Fallback>
            <p:pic>
              <p:nvPicPr>
                <p:cNvPr id="395" name="Ink 394">
                  <a:extLst>
                    <a:ext uri="{FF2B5EF4-FFF2-40B4-BE49-F238E27FC236}">
                      <a16:creationId xmlns:a16="http://schemas.microsoft.com/office/drawing/2014/main" id="{ED88C3E0-A524-4C96-8FEB-560D1E96137B}"/>
                    </a:ext>
                  </a:extLst>
                </p:cNvPr>
                <p:cNvPicPr/>
                <p:nvPr/>
              </p:nvPicPr>
              <p:blipFill>
                <a:blip r:embed="rId593"/>
                <a:stretch>
                  <a:fillRect/>
                </a:stretch>
              </p:blipFill>
              <p:spPr>
                <a:xfrm>
                  <a:off x="5362240" y="5045347"/>
                  <a:ext cx="3848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94">
              <p14:nvContentPartPr>
                <p14:cNvPr id="396" name="Ink 395">
                  <a:extLst>
                    <a:ext uri="{FF2B5EF4-FFF2-40B4-BE49-F238E27FC236}">
                      <a16:creationId xmlns:a16="http://schemas.microsoft.com/office/drawing/2014/main" id="{A28FEE01-BBE9-4906-A0A6-AAEE9E467F57}"/>
                    </a:ext>
                  </a:extLst>
                </p14:cNvPr>
                <p14:cNvContentPartPr/>
                <p14:nvPr/>
              </p14:nvContentPartPr>
              <p14:xfrm>
                <a:off x="5649880" y="5048227"/>
                <a:ext cx="39240" cy="127080"/>
              </p14:xfrm>
            </p:contentPart>
          </mc:Choice>
          <mc:Fallback>
            <p:pic>
              <p:nvPicPr>
                <p:cNvPr id="396" name="Ink 395">
                  <a:extLst>
                    <a:ext uri="{FF2B5EF4-FFF2-40B4-BE49-F238E27FC236}">
                      <a16:creationId xmlns:a16="http://schemas.microsoft.com/office/drawing/2014/main" id="{A28FEE01-BBE9-4906-A0A6-AAEE9E467F57}"/>
                    </a:ext>
                  </a:extLst>
                </p:cNvPr>
                <p:cNvPicPr/>
                <p:nvPr/>
              </p:nvPicPr>
              <p:blipFill>
                <a:blip r:embed="rId595"/>
                <a:stretch>
                  <a:fillRect/>
                </a:stretch>
              </p:blipFill>
              <p:spPr>
                <a:xfrm>
                  <a:off x="5641240" y="5039227"/>
                  <a:ext cx="568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596">
              <p14:nvContentPartPr>
                <p14:cNvPr id="397" name="Ink 396">
                  <a:extLst>
                    <a:ext uri="{FF2B5EF4-FFF2-40B4-BE49-F238E27FC236}">
                      <a16:creationId xmlns:a16="http://schemas.microsoft.com/office/drawing/2014/main" id="{472C3D50-EB65-4332-949B-94FD3E1C7733}"/>
                    </a:ext>
                  </a:extLst>
                </p14:cNvPr>
                <p14:cNvContentPartPr/>
                <p14:nvPr/>
              </p14:nvContentPartPr>
              <p14:xfrm>
                <a:off x="5834920" y="5033827"/>
                <a:ext cx="319680" cy="145440"/>
              </p14:xfrm>
            </p:contentPart>
          </mc:Choice>
          <mc:Fallback>
            <p:pic>
              <p:nvPicPr>
                <p:cNvPr id="397" name="Ink 396">
                  <a:extLst>
                    <a:ext uri="{FF2B5EF4-FFF2-40B4-BE49-F238E27FC236}">
                      <a16:creationId xmlns:a16="http://schemas.microsoft.com/office/drawing/2014/main" id="{472C3D50-EB65-4332-949B-94FD3E1C7733}"/>
                    </a:ext>
                  </a:extLst>
                </p:cNvPr>
                <p:cNvPicPr/>
                <p:nvPr/>
              </p:nvPicPr>
              <p:blipFill>
                <a:blip r:embed="rId597"/>
                <a:stretch>
                  <a:fillRect/>
                </a:stretch>
              </p:blipFill>
              <p:spPr>
                <a:xfrm>
                  <a:off x="5826280" y="5025187"/>
                  <a:ext cx="3373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598">
              <p14:nvContentPartPr>
                <p14:cNvPr id="398" name="Ink 397">
                  <a:extLst>
                    <a:ext uri="{FF2B5EF4-FFF2-40B4-BE49-F238E27FC236}">
                      <a16:creationId xmlns:a16="http://schemas.microsoft.com/office/drawing/2014/main" id="{B27F90E3-181E-473B-9492-4FAC8994A57C}"/>
                    </a:ext>
                  </a:extLst>
                </p14:cNvPr>
                <p14:cNvContentPartPr/>
                <p14:nvPr/>
              </p14:nvContentPartPr>
              <p14:xfrm>
                <a:off x="6142360" y="4962907"/>
                <a:ext cx="207720" cy="294840"/>
              </p14:xfrm>
            </p:contentPart>
          </mc:Choice>
          <mc:Fallback>
            <p:pic>
              <p:nvPicPr>
                <p:cNvPr id="398" name="Ink 397">
                  <a:extLst>
                    <a:ext uri="{FF2B5EF4-FFF2-40B4-BE49-F238E27FC236}">
                      <a16:creationId xmlns:a16="http://schemas.microsoft.com/office/drawing/2014/main" id="{B27F90E3-181E-473B-9492-4FAC8994A57C}"/>
                    </a:ext>
                  </a:extLst>
                </p:cNvPr>
                <p:cNvPicPr/>
                <p:nvPr/>
              </p:nvPicPr>
              <p:blipFill>
                <a:blip r:embed="rId599"/>
                <a:stretch>
                  <a:fillRect/>
                </a:stretch>
              </p:blipFill>
              <p:spPr>
                <a:xfrm>
                  <a:off x="6133360" y="4954267"/>
                  <a:ext cx="2253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600">
              <p14:nvContentPartPr>
                <p14:cNvPr id="399" name="Ink 398">
                  <a:extLst>
                    <a:ext uri="{FF2B5EF4-FFF2-40B4-BE49-F238E27FC236}">
                      <a16:creationId xmlns:a16="http://schemas.microsoft.com/office/drawing/2014/main" id="{C055EFED-6EB9-46A2-8689-75521E0C92AB}"/>
                    </a:ext>
                  </a:extLst>
                </p14:cNvPr>
                <p14:cNvContentPartPr/>
                <p14:nvPr/>
              </p14:nvContentPartPr>
              <p14:xfrm>
                <a:off x="4840240" y="4911787"/>
                <a:ext cx="304560" cy="403560"/>
              </p14:xfrm>
            </p:contentPart>
          </mc:Choice>
          <mc:Fallback>
            <p:pic>
              <p:nvPicPr>
                <p:cNvPr id="399" name="Ink 398">
                  <a:extLst>
                    <a:ext uri="{FF2B5EF4-FFF2-40B4-BE49-F238E27FC236}">
                      <a16:creationId xmlns:a16="http://schemas.microsoft.com/office/drawing/2014/main" id="{C055EFED-6EB9-46A2-8689-75521E0C92AB}"/>
                    </a:ext>
                  </a:extLst>
                </p:cNvPr>
                <p:cNvPicPr/>
                <p:nvPr/>
              </p:nvPicPr>
              <p:blipFill>
                <a:blip r:embed="rId601"/>
                <a:stretch>
                  <a:fillRect/>
                </a:stretch>
              </p:blipFill>
              <p:spPr>
                <a:xfrm>
                  <a:off x="4831600" y="4903147"/>
                  <a:ext cx="32220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602">
              <p14:nvContentPartPr>
                <p14:cNvPr id="400" name="Ink 399">
                  <a:extLst>
                    <a:ext uri="{FF2B5EF4-FFF2-40B4-BE49-F238E27FC236}">
                      <a16:creationId xmlns:a16="http://schemas.microsoft.com/office/drawing/2014/main" id="{227A2AAD-3F6E-4C56-9816-FCC58113ED89}"/>
                    </a:ext>
                  </a:extLst>
                </p14:cNvPr>
                <p14:cNvContentPartPr/>
                <p14:nvPr/>
              </p14:nvContentPartPr>
              <p14:xfrm>
                <a:off x="5214640" y="5117707"/>
                <a:ext cx="39240" cy="21240"/>
              </p14:xfrm>
            </p:contentPart>
          </mc:Choice>
          <mc:Fallback>
            <p:pic>
              <p:nvPicPr>
                <p:cNvPr id="400" name="Ink 399">
                  <a:extLst>
                    <a:ext uri="{FF2B5EF4-FFF2-40B4-BE49-F238E27FC236}">
                      <a16:creationId xmlns:a16="http://schemas.microsoft.com/office/drawing/2014/main" id="{227A2AAD-3F6E-4C56-9816-FCC58113ED89}"/>
                    </a:ext>
                  </a:extLst>
                </p:cNvPr>
                <p:cNvPicPr/>
                <p:nvPr/>
              </p:nvPicPr>
              <p:blipFill>
                <a:blip r:embed="rId603"/>
                <a:stretch>
                  <a:fillRect/>
                </a:stretch>
              </p:blipFill>
              <p:spPr>
                <a:xfrm>
                  <a:off x="5205640" y="5109067"/>
                  <a:ext cx="56880" cy="38880"/>
                </a:xfrm>
                <a:prstGeom prst="rect">
                  <a:avLst/>
                </a:prstGeom>
              </p:spPr>
            </p:pic>
          </mc:Fallback>
        </mc:AlternateContent>
      </p:grpSp>
      <p:grpSp>
        <p:nvGrpSpPr>
          <p:cNvPr id="414" name="Group 413">
            <a:extLst>
              <a:ext uri="{FF2B5EF4-FFF2-40B4-BE49-F238E27FC236}">
                <a16:creationId xmlns:a16="http://schemas.microsoft.com/office/drawing/2014/main" id="{9B3BB220-6D74-4DC1-BACF-586F01880FCB}"/>
              </a:ext>
            </a:extLst>
          </p:cNvPr>
          <p:cNvGrpSpPr/>
          <p:nvPr/>
        </p:nvGrpSpPr>
        <p:grpSpPr>
          <a:xfrm>
            <a:off x="6449440" y="4995307"/>
            <a:ext cx="547560" cy="239760"/>
            <a:chOff x="6449440" y="4995307"/>
            <a:chExt cx="547560" cy="239760"/>
          </a:xfrm>
        </p:grpSpPr>
        <mc:AlternateContent xmlns:mc="http://schemas.openxmlformats.org/markup-compatibility/2006">
          <mc:Choice xmlns:p14="http://schemas.microsoft.com/office/powerpoint/2010/main" Requires="p14">
            <p:contentPart p14:bwMode="auto" r:id="rId604">
              <p14:nvContentPartPr>
                <p14:cNvPr id="402" name="Ink 401">
                  <a:extLst>
                    <a:ext uri="{FF2B5EF4-FFF2-40B4-BE49-F238E27FC236}">
                      <a16:creationId xmlns:a16="http://schemas.microsoft.com/office/drawing/2014/main" id="{1D7FD1CD-5135-4ED2-9A66-E7580F380CAA}"/>
                    </a:ext>
                  </a:extLst>
                </p14:cNvPr>
                <p14:cNvContentPartPr/>
                <p14:nvPr/>
              </p14:nvContentPartPr>
              <p14:xfrm>
                <a:off x="6485800" y="5112667"/>
                <a:ext cx="100800" cy="5760"/>
              </p14:xfrm>
            </p:contentPart>
          </mc:Choice>
          <mc:Fallback>
            <p:pic>
              <p:nvPicPr>
                <p:cNvPr id="402" name="Ink 401">
                  <a:extLst>
                    <a:ext uri="{FF2B5EF4-FFF2-40B4-BE49-F238E27FC236}">
                      <a16:creationId xmlns:a16="http://schemas.microsoft.com/office/drawing/2014/main" id="{1D7FD1CD-5135-4ED2-9A66-E7580F380CAA}"/>
                    </a:ext>
                  </a:extLst>
                </p:cNvPr>
                <p:cNvPicPr/>
                <p:nvPr/>
              </p:nvPicPr>
              <p:blipFill>
                <a:blip r:embed="rId605"/>
                <a:stretch>
                  <a:fillRect/>
                </a:stretch>
              </p:blipFill>
              <p:spPr>
                <a:xfrm>
                  <a:off x="6477160" y="5103667"/>
                  <a:ext cx="1184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606">
              <p14:nvContentPartPr>
                <p14:cNvPr id="403" name="Ink 402">
                  <a:extLst>
                    <a:ext uri="{FF2B5EF4-FFF2-40B4-BE49-F238E27FC236}">
                      <a16:creationId xmlns:a16="http://schemas.microsoft.com/office/drawing/2014/main" id="{EAC6ED26-5479-43F7-B057-012E0A21BD16}"/>
                    </a:ext>
                  </a:extLst>
                </p14:cNvPr>
                <p14:cNvContentPartPr/>
                <p14:nvPr/>
              </p14:nvContentPartPr>
              <p14:xfrm>
                <a:off x="6449440" y="5160187"/>
                <a:ext cx="98640" cy="17280"/>
              </p14:xfrm>
            </p:contentPart>
          </mc:Choice>
          <mc:Fallback>
            <p:pic>
              <p:nvPicPr>
                <p:cNvPr id="403" name="Ink 402">
                  <a:extLst>
                    <a:ext uri="{FF2B5EF4-FFF2-40B4-BE49-F238E27FC236}">
                      <a16:creationId xmlns:a16="http://schemas.microsoft.com/office/drawing/2014/main" id="{EAC6ED26-5479-43F7-B057-012E0A21BD16}"/>
                    </a:ext>
                  </a:extLst>
                </p:cNvPr>
                <p:cNvPicPr/>
                <p:nvPr/>
              </p:nvPicPr>
              <p:blipFill>
                <a:blip r:embed="rId607"/>
                <a:stretch>
                  <a:fillRect/>
                </a:stretch>
              </p:blipFill>
              <p:spPr>
                <a:xfrm>
                  <a:off x="6440440" y="5151547"/>
                  <a:ext cx="1162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608">
              <p14:nvContentPartPr>
                <p14:cNvPr id="405" name="Ink 404">
                  <a:extLst>
                    <a:ext uri="{FF2B5EF4-FFF2-40B4-BE49-F238E27FC236}">
                      <a16:creationId xmlns:a16="http://schemas.microsoft.com/office/drawing/2014/main" id="{8D096A71-62F1-43BA-97F6-E59ADBDBD7BD}"/>
                    </a:ext>
                  </a:extLst>
                </p14:cNvPr>
                <p14:cNvContentPartPr/>
                <p14:nvPr/>
              </p14:nvContentPartPr>
              <p14:xfrm>
                <a:off x="6861640" y="4995307"/>
                <a:ext cx="135360" cy="195480"/>
              </p14:xfrm>
            </p:contentPart>
          </mc:Choice>
          <mc:Fallback>
            <p:pic>
              <p:nvPicPr>
                <p:cNvPr id="405" name="Ink 404">
                  <a:extLst>
                    <a:ext uri="{FF2B5EF4-FFF2-40B4-BE49-F238E27FC236}">
                      <a16:creationId xmlns:a16="http://schemas.microsoft.com/office/drawing/2014/main" id="{8D096A71-62F1-43BA-97F6-E59ADBDBD7BD}"/>
                    </a:ext>
                  </a:extLst>
                </p:cNvPr>
                <p:cNvPicPr/>
                <p:nvPr/>
              </p:nvPicPr>
              <p:blipFill>
                <a:blip r:embed="rId609"/>
                <a:stretch>
                  <a:fillRect/>
                </a:stretch>
              </p:blipFill>
              <p:spPr>
                <a:xfrm>
                  <a:off x="6852640" y="4986307"/>
                  <a:ext cx="1530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610">
              <p14:nvContentPartPr>
                <p14:cNvPr id="406" name="Ink 405">
                  <a:extLst>
                    <a:ext uri="{FF2B5EF4-FFF2-40B4-BE49-F238E27FC236}">
                      <a16:creationId xmlns:a16="http://schemas.microsoft.com/office/drawing/2014/main" id="{C59A7699-C3F4-4AC0-B49D-7F4223FA3983}"/>
                    </a:ext>
                  </a:extLst>
                </p14:cNvPr>
                <p14:cNvContentPartPr/>
                <p14:nvPr/>
              </p14:nvContentPartPr>
              <p14:xfrm>
                <a:off x="6728080" y="5006467"/>
                <a:ext cx="17280" cy="228600"/>
              </p14:xfrm>
            </p:contentPart>
          </mc:Choice>
          <mc:Fallback>
            <p:pic>
              <p:nvPicPr>
                <p:cNvPr id="406" name="Ink 405">
                  <a:extLst>
                    <a:ext uri="{FF2B5EF4-FFF2-40B4-BE49-F238E27FC236}">
                      <a16:creationId xmlns:a16="http://schemas.microsoft.com/office/drawing/2014/main" id="{C59A7699-C3F4-4AC0-B49D-7F4223FA3983}"/>
                    </a:ext>
                  </a:extLst>
                </p:cNvPr>
                <p:cNvPicPr/>
                <p:nvPr/>
              </p:nvPicPr>
              <p:blipFill>
                <a:blip r:embed="rId611"/>
                <a:stretch>
                  <a:fillRect/>
                </a:stretch>
              </p:blipFill>
              <p:spPr>
                <a:xfrm>
                  <a:off x="6719440" y="4997467"/>
                  <a:ext cx="34920" cy="246240"/>
                </a:xfrm>
                <a:prstGeom prst="rect">
                  <a:avLst/>
                </a:prstGeom>
              </p:spPr>
            </p:pic>
          </mc:Fallback>
        </mc:AlternateContent>
      </p:grpSp>
      <p:grpSp>
        <p:nvGrpSpPr>
          <p:cNvPr id="421" name="Group 420">
            <a:extLst>
              <a:ext uri="{FF2B5EF4-FFF2-40B4-BE49-F238E27FC236}">
                <a16:creationId xmlns:a16="http://schemas.microsoft.com/office/drawing/2014/main" id="{D23F04FF-C7A7-461D-BE04-2069C49FBACA}"/>
              </a:ext>
            </a:extLst>
          </p:cNvPr>
          <p:cNvGrpSpPr/>
          <p:nvPr/>
        </p:nvGrpSpPr>
        <p:grpSpPr>
          <a:xfrm>
            <a:off x="7396240" y="4833307"/>
            <a:ext cx="3147120" cy="307800"/>
            <a:chOff x="7396240" y="4833307"/>
            <a:chExt cx="3147120" cy="307800"/>
          </a:xfrm>
        </p:grpSpPr>
        <mc:AlternateContent xmlns:mc="http://schemas.openxmlformats.org/markup-compatibility/2006">
          <mc:Choice xmlns:p14="http://schemas.microsoft.com/office/powerpoint/2010/main" Requires="p14">
            <p:contentPart p14:bwMode="auto" r:id="rId612">
              <p14:nvContentPartPr>
                <p14:cNvPr id="407" name="Ink 406">
                  <a:extLst>
                    <a:ext uri="{FF2B5EF4-FFF2-40B4-BE49-F238E27FC236}">
                      <a16:creationId xmlns:a16="http://schemas.microsoft.com/office/drawing/2014/main" id="{4F38CD9D-DAC0-465A-BFEF-8DEBAF5EF46A}"/>
                    </a:ext>
                  </a:extLst>
                </p14:cNvPr>
                <p14:cNvContentPartPr/>
                <p14:nvPr/>
              </p14:nvContentPartPr>
              <p14:xfrm>
                <a:off x="7396240" y="5024107"/>
                <a:ext cx="103320" cy="117000"/>
              </p14:xfrm>
            </p:contentPart>
          </mc:Choice>
          <mc:Fallback>
            <p:pic>
              <p:nvPicPr>
                <p:cNvPr id="407" name="Ink 406">
                  <a:extLst>
                    <a:ext uri="{FF2B5EF4-FFF2-40B4-BE49-F238E27FC236}">
                      <a16:creationId xmlns:a16="http://schemas.microsoft.com/office/drawing/2014/main" id="{4F38CD9D-DAC0-465A-BFEF-8DEBAF5EF46A}"/>
                    </a:ext>
                  </a:extLst>
                </p:cNvPr>
                <p:cNvPicPr/>
                <p:nvPr/>
              </p:nvPicPr>
              <p:blipFill>
                <a:blip r:embed="rId613"/>
                <a:stretch>
                  <a:fillRect/>
                </a:stretch>
              </p:blipFill>
              <p:spPr>
                <a:xfrm>
                  <a:off x="7387600" y="5015107"/>
                  <a:ext cx="1209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614">
              <p14:nvContentPartPr>
                <p14:cNvPr id="408" name="Ink 407">
                  <a:extLst>
                    <a:ext uri="{FF2B5EF4-FFF2-40B4-BE49-F238E27FC236}">
                      <a16:creationId xmlns:a16="http://schemas.microsoft.com/office/drawing/2014/main" id="{A6477762-052A-49B1-BE74-A11F8AEF0790}"/>
                    </a:ext>
                  </a:extLst>
                </p14:cNvPr>
                <p14:cNvContentPartPr/>
                <p14:nvPr/>
              </p14:nvContentPartPr>
              <p14:xfrm>
                <a:off x="7561120" y="5052907"/>
                <a:ext cx="89280" cy="82080"/>
              </p14:xfrm>
            </p:contentPart>
          </mc:Choice>
          <mc:Fallback>
            <p:pic>
              <p:nvPicPr>
                <p:cNvPr id="408" name="Ink 407">
                  <a:extLst>
                    <a:ext uri="{FF2B5EF4-FFF2-40B4-BE49-F238E27FC236}">
                      <a16:creationId xmlns:a16="http://schemas.microsoft.com/office/drawing/2014/main" id="{A6477762-052A-49B1-BE74-A11F8AEF0790}"/>
                    </a:ext>
                  </a:extLst>
                </p:cNvPr>
                <p:cNvPicPr/>
                <p:nvPr/>
              </p:nvPicPr>
              <p:blipFill>
                <a:blip r:embed="rId615"/>
                <a:stretch>
                  <a:fillRect/>
                </a:stretch>
              </p:blipFill>
              <p:spPr>
                <a:xfrm>
                  <a:off x="7552480" y="5043907"/>
                  <a:ext cx="10692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616">
              <p14:nvContentPartPr>
                <p14:cNvPr id="409" name="Ink 408">
                  <a:extLst>
                    <a:ext uri="{FF2B5EF4-FFF2-40B4-BE49-F238E27FC236}">
                      <a16:creationId xmlns:a16="http://schemas.microsoft.com/office/drawing/2014/main" id="{A79985C0-C20C-4756-B07C-564832CA4663}"/>
                    </a:ext>
                  </a:extLst>
                </p14:cNvPr>
                <p14:cNvContentPartPr/>
                <p14:nvPr/>
              </p14:nvContentPartPr>
              <p14:xfrm>
                <a:off x="7661920" y="4933027"/>
                <a:ext cx="334440" cy="207000"/>
              </p14:xfrm>
            </p:contentPart>
          </mc:Choice>
          <mc:Fallback>
            <p:pic>
              <p:nvPicPr>
                <p:cNvPr id="409" name="Ink 408">
                  <a:extLst>
                    <a:ext uri="{FF2B5EF4-FFF2-40B4-BE49-F238E27FC236}">
                      <a16:creationId xmlns:a16="http://schemas.microsoft.com/office/drawing/2014/main" id="{A79985C0-C20C-4756-B07C-564832CA4663}"/>
                    </a:ext>
                  </a:extLst>
                </p:cNvPr>
                <p:cNvPicPr/>
                <p:nvPr/>
              </p:nvPicPr>
              <p:blipFill>
                <a:blip r:embed="rId617"/>
                <a:stretch>
                  <a:fillRect/>
                </a:stretch>
              </p:blipFill>
              <p:spPr>
                <a:xfrm>
                  <a:off x="7652920" y="4924027"/>
                  <a:ext cx="3520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618">
              <p14:nvContentPartPr>
                <p14:cNvPr id="410" name="Ink 409">
                  <a:extLst>
                    <a:ext uri="{FF2B5EF4-FFF2-40B4-BE49-F238E27FC236}">
                      <a16:creationId xmlns:a16="http://schemas.microsoft.com/office/drawing/2014/main" id="{2FB56288-95AE-4893-9829-AE3851D4D598}"/>
                    </a:ext>
                  </a:extLst>
                </p14:cNvPr>
                <p14:cNvContentPartPr/>
                <p14:nvPr/>
              </p14:nvContentPartPr>
              <p14:xfrm>
                <a:off x="8025880" y="5016907"/>
                <a:ext cx="250920" cy="91440"/>
              </p14:xfrm>
            </p:contentPart>
          </mc:Choice>
          <mc:Fallback>
            <p:pic>
              <p:nvPicPr>
                <p:cNvPr id="410" name="Ink 409">
                  <a:extLst>
                    <a:ext uri="{FF2B5EF4-FFF2-40B4-BE49-F238E27FC236}">
                      <a16:creationId xmlns:a16="http://schemas.microsoft.com/office/drawing/2014/main" id="{2FB56288-95AE-4893-9829-AE3851D4D598}"/>
                    </a:ext>
                  </a:extLst>
                </p:cNvPr>
                <p:cNvPicPr/>
                <p:nvPr/>
              </p:nvPicPr>
              <p:blipFill>
                <a:blip r:embed="rId619"/>
                <a:stretch>
                  <a:fillRect/>
                </a:stretch>
              </p:blipFill>
              <p:spPr>
                <a:xfrm>
                  <a:off x="8016880" y="5007907"/>
                  <a:ext cx="26856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620">
              <p14:nvContentPartPr>
                <p14:cNvPr id="411" name="Ink 410">
                  <a:extLst>
                    <a:ext uri="{FF2B5EF4-FFF2-40B4-BE49-F238E27FC236}">
                      <a16:creationId xmlns:a16="http://schemas.microsoft.com/office/drawing/2014/main" id="{1D0F2744-AD89-4D06-8F9D-7F930439A23D}"/>
                    </a:ext>
                  </a:extLst>
                </p14:cNvPr>
                <p14:cNvContentPartPr/>
                <p14:nvPr/>
              </p14:nvContentPartPr>
              <p14:xfrm>
                <a:off x="8296960" y="5011507"/>
                <a:ext cx="309240" cy="113760"/>
              </p14:xfrm>
            </p:contentPart>
          </mc:Choice>
          <mc:Fallback>
            <p:pic>
              <p:nvPicPr>
                <p:cNvPr id="411" name="Ink 410">
                  <a:extLst>
                    <a:ext uri="{FF2B5EF4-FFF2-40B4-BE49-F238E27FC236}">
                      <a16:creationId xmlns:a16="http://schemas.microsoft.com/office/drawing/2014/main" id="{1D0F2744-AD89-4D06-8F9D-7F930439A23D}"/>
                    </a:ext>
                  </a:extLst>
                </p:cNvPr>
                <p:cNvPicPr/>
                <p:nvPr/>
              </p:nvPicPr>
              <p:blipFill>
                <a:blip r:embed="rId621"/>
                <a:stretch>
                  <a:fillRect/>
                </a:stretch>
              </p:blipFill>
              <p:spPr>
                <a:xfrm>
                  <a:off x="8288320" y="5002867"/>
                  <a:ext cx="3268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622">
              <p14:nvContentPartPr>
                <p14:cNvPr id="412" name="Ink 411">
                  <a:extLst>
                    <a:ext uri="{FF2B5EF4-FFF2-40B4-BE49-F238E27FC236}">
                      <a16:creationId xmlns:a16="http://schemas.microsoft.com/office/drawing/2014/main" id="{CC4CA062-2650-4EBD-93CA-804F78CDCC47}"/>
                    </a:ext>
                  </a:extLst>
                </p14:cNvPr>
                <p14:cNvContentPartPr/>
                <p14:nvPr/>
              </p14:nvContentPartPr>
              <p14:xfrm>
                <a:off x="8717800" y="5073067"/>
                <a:ext cx="1800" cy="5040"/>
              </p14:xfrm>
            </p:contentPart>
          </mc:Choice>
          <mc:Fallback>
            <p:pic>
              <p:nvPicPr>
                <p:cNvPr id="412" name="Ink 411">
                  <a:extLst>
                    <a:ext uri="{FF2B5EF4-FFF2-40B4-BE49-F238E27FC236}">
                      <a16:creationId xmlns:a16="http://schemas.microsoft.com/office/drawing/2014/main" id="{CC4CA062-2650-4EBD-93CA-804F78CDCC47}"/>
                    </a:ext>
                  </a:extLst>
                </p:cNvPr>
                <p:cNvPicPr/>
                <p:nvPr/>
              </p:nvPicPr>
              <p:blipFill>
                <a:blip r:embed="rId117"/>
                <a:stretch>
                  <a:fillRect/>
                </a:stretch>
              </p:blipFill>
              <p:spPr>
                <a:xfrm>
                  <a:off x="8708800" y="5064067"/>
                  <a:ext cx="194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623">
              <p14:nvContentPartPr>
                <p14:cNvPr id="415" name="Ink 414">
                  <a:extLst>
                    <a:ext uri="{FF2B5EF4-FFF2-40B4-BE49-F238E27FC236}">
                      <a16:creationId xmlns:a16="http://schemas.microsoft.com/office/drawing/2014/main" id="{726AE70C-B971-46C9-9BDE-FD36A6B73EC6}"/>
                    </a:ext>
                  </a:extLst>
                </p14:cNvPr>
                <p14:cNvContentPartPr/>
                <p14:nvPr/>
              </p14:nvContentPartPr>
              <p14:xfrm>
                <a:off x="8944240" y="4891627"/>
                <a:ext cx="222480" cy="206280"/>
              </p14:xfrm>
            </p:contentPart>
          </mc:Choice>
          <mc:Fallback>
            <p:pic>
              <p:nvPicPr>
                <p:cNvPr id="415" name="Ink 414">
                  <a:extLst>
                    <a:ext uri="{FF2B5EF4-FFF2-40B4-BE49-F238E27FC236}">
                      <a16:creationId xmlns:a16="http://schemas.microsoft.com/office/drawing/2014/main" id="{726AE70C-B971-46C9-9BDE-FD36A6B73EC6}"/>
                    </a:ext>
                  </a:extLst>
                </p:cNvPr>
                <p:cNvPicPr/>
                <p:nvPr/>
              </p:nvPicPr>
              <p:blipFill>
                <a:blip r:embed="rId624"/>
                <a:stretch>
                  <a:fillRect/>
                </a:stretch>
              </p:blipFill>
              <p:spPr>
                <a:xfrm>
                  <a:off x="8935600" y="4882987"/>
                  <a:ext cx="24012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625">
              <p14:nvContentPartPr>
                <p14:cNvPr id="416" name="Ink 415">
                  <a:extLst>
                    <a:ext uri="{FF2B5EF4-FFF2-40B4-BE49-F238E27FC236}">
                      <a16:creationId xmlns:a16="http://schemas.microsoft.com/office/drawing/2014/main" id="{7BE01F4A-C49C-4628-BB21-D5A871D82C68}"/>
                    </a:ext>
                  </a:extLst>
                </p14:cNvPr>
                <p14:cNvContentPartPr/>
                <p14:nvPr/>
              </p14:nvContentPartPr>
              <p14:xfrm>
                <a:off x="9086080" y="4975147"/>
                <a:ext cx="188280" cy="3600"/>
              </p14:xfrm>
            </p:contentPart>
          </mc:Choice>
          <mc:Fallback>
            <p:pic>
              <p:nvPicPr>
                <p:cNvPr id="416" name="Ink 415">
                  <a:extLst>
                    <a:ext uri="{FF2B5EF4-FFF2-40B4-BE49-F238E27FC236}">
                      <a16:creationId xmlns:a16="http://schemas.microsoft.com/office/drawing/2014/main" id="{7BE01F4A-C49C-4628-BB21-D5A871D82C68}"/>
                    </a:ext>
                  </a:extLst>
                </p:cNvPr>
                <p:cNvPicPr/>
                <p:nvPr/>
              </p:nvPicPr>
              <p:blipFill>
                <a:blip r:embed="rId626"/>
                <a:stretch>
                  <a:fillRect/>
                </a:stretch>
              </p:blipFill>
              <p:spPr>
                <a:xfrm>
                  <a:off x="9077080" y="4966147"/>
                  <a:ext cx="20592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627">
              <p14:nvContentPartPr>
                <p14:cNvPr id="417" name="Ink 416">
                  <a:extLst>
                    <a:ext uri="{FF2B5EF4-FFF2-40B4-BE49-F238E27FC236}">
                      <a16:creationId xmlns:a16="http://schemas.microsoft.com/office/drawing/2014/main" id="{48E711D6-FBBE-4769-9E4E-C4A64A2B8CE7}"/>
                    </a:ext>
                  </a:extLst>
                </p14:cNvPr>
                <p14:cNvContentPartPr/>
                <p14:nvPr/>
              </p14:nvContentPartPr>
              <p14:xfrm>
                <a:off x="9499000" y="4979107"/>
                <a:ext cx="196560" cy="119160"/>
              </p14:xfrm>
            </p:contentPart>
          </mc:Choice>
          <mc:Fallback>
            <p:pic>
              <p:nvPicPr>
                <p:cNvPr id="417" name="Ink 416">
                  <a:extLst>
                    <a:ext uri="{FF2B5EF4-FFF2-40B4-BE49-F238E27FC236}">
                      <a16:creationId xmlns:a16="http://schemas.microsoft.com/office/drawing/2014/main" id="{48E711D6-FBBE-4769-9E4E-C4A64A2B8CE7}"/>
                    </a:ext>
                  </a:extLst>
                </p:cNvPr>
                <p:cNvPicPr/>
                <p:nvPr/>
              </p:nvPicPr>
              <p:blipFill>
                <a:blip r:embed="rId628"/>
                <a:stretch>
                  <a:fillRect/>
                </a:stretch>
              </p:blipFill>
              <p:spPr>
                <a:xfrm>
                  <a:off x="9490360" y="4970107"/>
                  <a:ext cx="2142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629">
              <p14:nvContentPartPr>
                <p14:cNvPr id="418" name="Ink 417">
                  <a:extLst>
                    <a:ext uri="{FF2B5EF4-FFF2-40B4-BE49-F238E27FC236}">
                      <a16:creationId xmlns:a16="http://schemas.microsoft.com/office/drawing/2014/main" id="{8FEF0FB0-777C-4353-AC0C-7FF4C69C7DCB}"/>
                    </a:ext>
                  </a:extLst>
                </p14:cNvPr>
                <p14:cNvContentPartPr/>
                <p14:nvPr/>
              </p14:nvContentPartPr>
              <p14:xfrm>
                <a:off x="9712480" y="4948147"/>
                <a:ext cx="203040" cy="70560"/>
              </p14:xfrm>
            </p:contentPart>
          </mc:Choice>
          <mc:Fallback>
            <p:pic>
              <p:nvPicPr>
                <p:cNvPr id="418" name="Ink 417">
                  <a:extLst>
                    <a:ext uri="{FF2B5EF4-FFF2-40B4-BE49-F238E27FC236}">
                      <a16:creationId xmlns:a16="http://schemas.microsoft.com/office/drawing/2014/main" id="{8FEF0FB0-777C-4353-AC0C-7FF4C69C7DCB}"/>
                    </a:ext>
                  </a:extLst>
                </p:cNvPr>
                <p:cNvPicPr/>
                <p:nvPr/>
              </p:nvPicPr>
              <p:blipFill>
                <a:blip r:embed="rId630"/>
                <a:stretch>
                  <a:fillRect/>
                </a:stretch>
              </p:blipFill>
              <p:spPr>
                <a:xfrm>
                  <a:off x="9703480" y="4939507"/>
                  <a:ext cx="22068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631">
              <p14:nvContentPartPr>
                <p14:cNvPr id="419" name="Ink 418">
                  <a:extLst>
                    <a:ext uri="{FF2B5EF4-FFF2-40B4-BE49-F238E27FC236}">
                      <a16:creationId xmlns:a16="http://schemas.microsoft.com/office/drawing/2014/main" id="{6DA51E89-CF0F-4981-96E3-FABDE8E42019}"/>
                    </a:ext>
                  </a:extLst>
                </p14:cNvPr>
                <p14:cNvContentPartPr/>
                <p14:nvPr/>
              </p14:nvContentPartPr>
              <p14:xfrm>
                <a:off x="9995080" y="4833307"/>
                <a:ext cx="199080" cy="195840"/>
              </p14:xfrm>
            </p:contentPart>
          </mc:Choice>
          <mc:Fallback>
            <p:pic>
              <p:nvPicPr>
                <p:cNvPr id="419" name="Ink 418">
                  <a:extLst>
                    <a:ext uri="{FF2B5EF4-FFF2-40B4-BE49-F238E27FC236}">
                      <a16:creationId xmlns:a16="http://schemas.microsoft.com/office/drawing/2014/main" id="{6DA51E89-CF0F-4981-96E3-FABDE8E42019}"/>
                    </a:ext>
                  </a:extLst>
                </p:cNvPr>
                <p:cNvPicPr/>
                <p:nvPr/>
              </p:nvPicPr>
              <p:blipFill>
                <a:blip r:embed="rId632"/>
                <a:stretch>
                  <a:fillRect/>
                </a:stretch>
              </p:blipFill>
              <p:spPr>
                <a:xfrm>
                  <a:off x="9986440" y="4824667"/>
                  <a:ext cx="2167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633">
              <p14:nvContentPartPr>
                <p14:cNvPr id="420" name="Ink 419">
                  <a:extLst>
                    <a:ext uri="{FF2B5EF4-FFF2-40B4-BE49-F238E27FC236}">
                      <a16:creationId xmlns:a16="http://schemas.microsoft.com/office/drawing/2014/main" id="{4C385678-034A-4C13-8726-8F412A0F95C3}"/>
                    </a:ext>
                  </a:extLst>
                </p14:cNvPr>
                <p14:cNvContentPartPr/>
                <p14:nvPr/>
              </p14:nvContentPartPr>
              <p14:xfrm>
                <a:off x="10194160" y="4918987"/>
                <a:ext cx="349200" cy="95040"/>
              </p14:xfrm>
            </p:contentPart>
          </mc:Choice>
          <mc:Fallback>
            <p:pic>
              <p:nvPicPr>
                <p:cNvPr id="420" name="Ink 419">
                  <a:extLst>
                    <a:ext uri="{FF2B5EF4-FFF2-40B4-BE49-F238E27FC236}">
                      <a16:creationId xmlns:a16="http://schemas.microsoft.com/office/drawing/2014/main" id="{4C385678-034A-4C13-8726-8F412A0F95C3}"/>
                    </a:ext>
                  </a:extLst>
                </p:cNvPr>
                <p:cNvPicPr/>
                <p:nvPr/>
              </p:nvPicPr>
              <p:blipFill>
                <a:blip r:embed="rId634"/>
                <a:stretch>
                  <a:fillRect/>
                </a:stretch>
              </p:blipFill>
              <p:spPr>
                <a:xfrm>
                  <a:off x="10185160" y="4909987"/>
                  <a:ext cx="366840" cy="112680"/>
                </a:xfrm>
                <a:prstGeom prst="rect">
                  <a:avLst/>
                </a:prstGeom>
              </p:spPr>
            </p:pic>
          </mc:Fallback>
        </mc:AlternateContent>
      </p:grpSp>
      <p:grpSp>
        <p:nvGrpSpPr>
          <p:cNvPr id="432" name="Group 431">
            <a:extLst>
              <a:ext uri="{FF2B5EF4-FFF2-40B4-BE49-F238E27FC236}">
                <a16:creationId xmlns:a16="http://schemas.microsoft.com/office/drawing/2014/main" id="{41F52E2D-4FA5-4E0A-A205-6441232852B8}"/>
              </a:ext>
            </a:extLst>
          </p:cNvPr>
          <p:cNvGrpSpPr/>
          <p:nvPr/>
        </p:nvGrpSpPr>
        <p:grpSpPr>
          <a:xfrm>
            <a:off x="5467000" y="3907387"/>
            <a:ext cx="2095920" cy="448920"/>
            <a:chOff x="5467000" y="3907387"/>
            <a:chExt cx="2095920" cy="448920"/>
          </a:xfrm>
        </p:grpSpPr>
        <mc:AlternateContent xmlns:mc="http://schemas.openxmlformats.org/markup-compatibility/2006">
          <mc:Choice xmlns:p14="http://schemas.microsoft.com/office/powerpoint/2010/main" Requires="p14">
            <p:contentPart p14:bwMode="auto" r:id="rId635">
              <p14:nvContentPartPr>
                <p14:cNvPr id="422" name="Ink 421">
                  <a:extLst>
                    <a:ext uri="{FF2B5EF4-FFF2-40B4-BE49-F238E27FC236}">
                      <a16:creationId xmlns:a16="http://schemas.microsoft.com/office/drawing/2014/main" id="{FDD88095-C48E-4797-A45F-CBF83A0BCBB3}"/>
                    </a:ext>
                  </a:extLst>
                </p14:cNvPr>
                <p14:cNvContentPartPr/>
                <p14:nvPr/>
              </p14:nvContentPartPr>
              <p14:xfrm>
                <a:off x="5467000" y="3907387"/>
                <a:ext cx="149040" cy="448920"/>
              </p14:xfrm>
            </p:contentPart>
          </mc:Choice>
          <mc:Fallback>
            <p:pic>
              <p:nvPicPr>
                <p:cNvPr id="422" name="Ink 421">
                  <a:extLst>
                    <a:ext uri="{FF2B5EF4-FFF2-40B4-BE49-F238E27FC236}">
                      <a16:creationId xmlns:a16="http://schemas.microsoft.com/office/drawing/2014/main" id="{FDD88095-C48E-4797-A45F-CBF83A0BCBB3}"/>
                    </a:ext>
                  </a:extLst>
                </p:cNvPr>
                <p:cNvPicPr/>
                <p:nvPr/>
              </p:nvPicPr>
              <p:blipFill>
                <a:blip r:embed="rId636"/>
                <a:stretch>
                  <a:fillRect/>
                </a:stretch>
              </p:blipFill>
              <p:spPr>
                <a:xfrm>
                  <a:off x="5458000" y="3898747"/>
                  <a:ext cx="16668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637">
              <p14:nvContentPartPr>
                <p14:cNvPr id="423" name="Ink 422">
                  <a:extLst>
                    <a:ext uri="{FF2B5EF4-FFF2-40B4-BE49-F238E27FC236}">
                      <a16:creationId xmlns:a16="http://schemas.microsoft.com/office/drawing/2014/main" id="{D4A66EFA-94BC-428F-9E90-88D9A695DA45}"/>
                    </a:ext>
                  </a:extLst>
                </p14:cNvPr>
                <p14:cNvContentPartPr/>
                <p14:nvPr/>
              </p14:nvContentPartPr>
              <p14:xfrm>
                <a:off x="5632240" y="4062907"/>
                <a:ext cx="640080" cy="151920"/>
              </p14:xfrm>
            </p:contentPart>
          </mc:Choice>
          <mc:Fallback>
            <p:pic>
              <p:nvPicPr>
                <p:cNvPr id="423" name="Ink 422">
                  <a:extLst>
                    <a:ext uri="{FF2B5EF4-FFF2-40B4-BE49-F238E27FC236}">
                      <a16:creationId xmlns:a16="http://schemas.microsoft.com/office/drawing/2014/main" id="{D4A66EFA-94BC-428F-9E90-88D9A695DA45}"/>
                    </a:ext>
                  </a:extLst>
                </p:cNvPr>
                <p:cNvPicPr/>
                <p:nvPr/>
              </p:nvPicPr>
              <p:blipFill>
                <a:blip r:embed="rId638"/>
                <a:stretch>
                  <a:fillRect/>
                </a:stretch>
              </p:blipFill>
              <p:spPr>
                <a:xfrm>
                  <a:off x="5623240" y="4054267"/>
                  <a:ext cx="6577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639">
              <p14:nvContentPartPr>
                <p14:cNvPr id="424" name="Ink 423">
                  <a:extLst>
                    <a:ext uri="{FF2B5EF4-FFF2-40B4-BE49-F238E27FC236}">
                      <a16:creationId xmlns:a16="http://schemas.microsoft.com/office/drawing/2014/main" id="{9CE1ADA4-452D-49EC-A610-C7D2E2434380}"/>
                    </a:ext>
                  </a:extLst>
                </p14:cNvPr>
                <p14:cNvContentPartPr/>
                <p14:nvPr/>
              </p14:nvContentPartPr>
              <p14:xfrm>
                <a:off x="6378520" y="3972907"/>
                <a:ext cx="177120" cy="195480"/>
              </p14:xfrm>
            </p:contentPart>
          </mc:Choice>
          <mc:Fallback>
            <p:pic>
              <p:nvPicPr>
                <p:cNvPr id="424" name="Ink 423">
                  <a:extLst>
                    <a:ext uri="{FF2B5EF4-FFF2-40B4-BE49-F238E27FC236}">
                      <a16:creationId xmlns:a16="http://schemas.microsoft.com/office/drawing/2014/main" id="{9CE1ADA4-452D-49EC-A610-C7D2E2434380}"/>
                    </a:ext>
                  </a:extLst>
                </p:cNvPr>
                <p:cNvPicPr/>
                <p:nvPr/>
              </p:nvPicPr>
              <p:blipFill>
                <a:blip r:embed="rId640"/>
                <a:stretch>
                  <a:fillRect/>
                </a:stretch>
              </p:blipFill>
              <p:spPr>
                <a:xfrm>
                  <a:off x="6369880" y="3963907"/>
                  <a:ext cx="1947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641">
              <p14:nvContentPartPr>
                <p14:cNvPr id="425" name="Ink 424">
                  <a:extLst>
                    <a:ext uri="{FF2B5EF4-FFF2-40B4-BE49-F238E27FC236}">
                      <a16:creationId xmlns:a16="http://schemas.microsoft.com/office/drawing/2014/main" id="{06EC6B01-0F46-447D-A04E-0E8DF8B4E779}"/>
                    </a:ext>
                  </a:extLst>
                </p14:cNvPr>
                <p14:cNvContentPartPr/>
                <p14:nvPr/>
              </p14:nvContentPartPr>
              <p14:xfrm>
                <a:off x="6599920" y="4087387"/>
                <a:ext cx="180720" cy="91800"/>
              </p14:xfrm>
            </p:contentPart>
          </mc:Choice>
          <mc:Fallback>
            <p:pic>
              <p:nvPicPr>
                <p:cNvPr id="425" name="Ink 424">
                  <a:extLst>
                    <a:ext uri="{FF2B5EF4-FFF2-40B4-BE49-F238E27FC236}">
                      <a16:creationId xmlns:a16="http://schemas.microsoft.com/office/drawing/2014/main" id="{06EC6B01-0F46-447D-A04E-0E8DF8B4E779}"/>
                    </a:ext>
                  </a:extLst>
                </p:cNvPr>
                <p:cNvPicPr/>
                <p:nvPr/>
              </p:nvPicPr>
              <p:blipFill>
                <a:blip r:embed="rId642"/>
                <a:stretch>
                  <a:fillRect/>
                </a:stretch>
              </p:blipFill>
              <p:spPr>
                <a:xfrm>
                  <a:off x="6591280" y="4078387"/>
                  <a:ext cx="1983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643">
              <p14:nvContentPartPr>
                <p14:cNvPr id="426" name="Ink 425">
                  <a:extLst>
                    <a:ext uri="{FF2B5EF4-FFF2-40B4-BE49-F238E27FC236}">
                      <a16:creationId xmlns:a16="http://schemas.microsoft.com/office/drawing/2014/main" id="{50C94570-E873-461B-A633-86F128BE932B}"/>
                    </a:ext>
                  </a:extLst>
                </p14:cNvPr>
                <p14:cNvContentPartPr/>
                <p14:nvPr/>
              </p14:nvContentPartPr>
              <p14:xfrm>
                <a:off x="6695320" y="3978307"/>
                <a:ext cx="150840" cy="294480"/>
              </p14:xfrm>
            </p:contentPart>
          </mc:Choice>
          <mc:Fallback>
            <p:pic>
              <p:nvPicPr>
                <p:cNvPr id="426" name="Ink 425">
                  <a:extLst>
                    <a:ext uri="{FF2B5EF4-FFF2-40B4-BE49-F238E27FC236}">
                      <a16:creationId xmlns:a16="http://schemas.microsoft.com/office/drawing/2014/main" id="{50C94570-E873-461B-A633-86F128BE932B}"/>
                    </a:ext>
                  </a:extLst>
                </p:cNvPr>
                <p:cNvPicPr/>
                <p:nvPr/>
              </p:nvPicPr>
              <p:blipFill>
                <a:blip r:embed="rId644"/>
                <a:stretch>
                  <a:fillRect/>
                </a:stretch>
              </p:blipFill>
              <p:spPr>
                <a:xfrm>
                  <a:off x="6686680" y="3969667"/>
                  <a:ext cx="16848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645">
              <p14:nvContentPartPr>
                <p14:cNvPr id="427" name="Ink 426">
                  <a:extLst>
                    <a:ext uri="{FF2B5EF4-FFF2-40B4-BE49-F238E27FC236}">
                      <a16:creationId xmlns:a16="http://schemas.microsoft.com/office/drawing/2014/main" id="{1DA96984-83AA-4680-A4C2-0844CE9D7F8B}"/>
                    </a:ext>
                  </a:extLst>
                </p14:cNvPr>
                <p14:cNvContentPartPr/>
                <p14:nvPr/>
              </p14:nvContentPartPr>
              <p14:xfrm>
                <a:off x="6689560" y="4124467"/>
                <a:ext cx="172440" cy="66960"/>
              </p14:xfrm>
            </p:contentPart>
          </mc:Choice>
          <mc:Fallback>
            <p:pic>
              <p:nvPicPr>
                <p:cNvPr id="427" name="Ink 426">
                  <a:extLst>
                    <a:ext uri="{FF2B5EF4-FFF2-40B4-BE49-F238E27FC236}">
                      <a16:creationId xmlns:a16="http://schemas.microsoft.com/office/drawing/2014/main" id="{1DA96984-83AA-4680-A4C2-0844CE9D7F8B}"/>
                    </a:ext>
                  </a:extLst>
                </p:cNvPr>
                <p:cNvPicPr/>
                <p:nvPr/>
              </p:nvPicPr>
              <p:blipFill>
                <a:blip r:embed="rId646"/>
                <a:stretch>
                  <a:fillRect/>
                </a:stretch>
              </p:blipFill>
              <p:spPr>
                <a:xfrm>
                  <a:off x="6680560" y="4115467"/>
                  <a:ext cx="19008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647">
              <p14:nvContentPartPr>
                <p14:cNvPr id="428" name="Ink 427">
                  <a:extLst>
                    <a:ext uri="{FF2B5EF4-FFF2-40B4-BE49-F238E27FC236}">
                      <a16:creationId xmlns:a16="http://schemas.microsoft.com/office/drawing/2014/main" id="{CA0A3264-44DC-4434-8354-9730577DECC9}"/>
                    </a:ext>
                  </a:extLst>
                </p14:cNvPr>
                <p14:cNvContentPartPr/>
                <p14:nvPr/>
              </p14:nvContentPartPr>
              <p14:xfrm>
                <a:off x="6869920" y="4061107"/>
                <a:ext cx="22680" cy="11160"/>
              </p14:xfrm>
            </p:contentPart>
          </mc:Choice>
          <mc:Fallback>
            <p:pic>
              <p:nvPicPr>
                <p:cNvPr id="428" name="Ink 427">
                  <a:extLst>
                    <a:ext uri="{FF2B5EF4-FFF2-40B4-BE49-F238E27FC236}">
                      <a16:creationId xmlns:a16="http://schemas.microsoft.com/office/drawing/2014/main" id="{CA0A3264-44DC-4434-8354-9730577DECC9}"/>
                    </a:ext>
                  </a:extLst>
                </p:cNvPr>
                <p:cNvPicPr/>
                <p:nvPr/>
              </p:nvPicPr>
              <p:blipFill>
                <a:blip r:embed="rId648"/>
                <a:stretch>
                  <a:fillRect/>
                </a:stretch>
              </p:blipFill>
              <p:spPr>
                <a:xfrm>
                  <a:off x="6861280" y="4052107"/>
                  <a:ext cx="403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649">
              <p14:nvContentPartPr>
                <p14:cNvPr id="429" name="Ink 428">
                  <a:extLst>
                    <a:ext uri="{FF2B5EF4-FFF2-40B4-BE49-F238E27FC236}">
                      <a16:creationId xmlns:a16="http://schemas.microsoft.com/office/drawing/2014/main" id="{761BC67D-EAB6-4A24-9C36-458CA6E75291}"/>
                    </a:ext>
                  </a:extLst>
                </p14:cNvPr>
                <p14:cNvContentPartPr/>
                <p14:nvPr/>
              </p14:nvContentPartPr>
              <p14:xfrm>
                <a:off x="6932560" y="4119427"/>
                <a:ext cx="364320" cy="73080"/>
              </p14:xfrm>
            </p:contentPart>
          </mc:Choice>
          <mc:Fallback>
            <p:pic>
              <p:nvPicPr>
                <p:cNvPr id="429" name="Ink 428">
                  <a:extLst>
                    <a:ext uri="{FF2B5EF4-FFF2-40B4-BE49-F238E27FC236}">
                      <a16:creationId xmlns:a16="http://schemas.microsoft.com/office/drawing/2014/main" id="{761BC67D-EAB6-4A24-9C36-458CA6E75291}"/>
                    </a:ext>
                  </a:extLst>
                </p:cNvPr>
                <p:cNvPicPr/>
                <p:nvPr/>
              </p:nvPicPr>
              <p:blipFill>
                <a:blip r:embed="rId650"/>
                <a:stretch>
                  <a:fillRect/>
                </a:stretch>
              </p:blipFill>
              <p:spPr>
                <a:xfrm>
                  <a:off x="6923920" y="4110427"/>
                  <a:ext cx="38196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651">
              <p14:nvContentPartPr>
                <p14:cNvPr id="430" name="Ink 429">
                  <a:extLst>
                    <a:ext uri="{FF2B5EF4-FFF2-40B4-BE49-F238E27FC236}">
                      <a16:creationId xmlns:a16="http://schemas.microsoft.com/office/drawing/2014/main" id="{F72387FF-728A-4AC1-96E2-0C6958379522}"/>
                    </a:ext>
                  </a:extLst>
                </p14:cNvPr>
                <p14:cNvContentPartPr/>
                <p14:nvPr/>
              </p14:nvContentPartPr>
              <p14:xfrm>
                <a:off x="7298320" y="4009267"/>
                <a:ext cx="176040" cy="169200"/>
              </p14:xfrm>
            </p:contentPart>
          </mc:Choice>
          <mc:Fallback>
            <p:pic>
              <p:nvPicPr>
                <p:cNvPr id="430" name="Ink 429">
                  <a:extLst>
                    <a:ext uri="{FF2B5EF4-FFF2-40B4-BE49-F238E27FC236}">
                      <a16:creationId xmlns:a16="http://schemas.microsoft.com/office/drawing/2014/main" id="{F72387FF-728A-4AC1-96E2-0C6958379522}"/>
                    </a:ext>
                  </a:extLst>
                </p:cNvPr>
                <p:cNvPicPr/>
                <p:nvPr/>
              </p:nvPicPr>
              <p:blipFill>
                <a:blip r:embed="rId652"/>
                <a:stretch>
                  <a:fillRect/>
                </a:stretch>
              </p:blipFill>
              <p:spPr>
                <a:xfrm>
                  <a:off x="7289320" y="4000627"/>
                  <a:ext cx="1936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653">
              <p14:nvContentPartPr>
                <p14:cNvPr id="431" name="Ink 430">
                  <a:extLst>
                    <a:ext uri="{FF2B5EF4-FFF2-40B4-BE49-F238E27FC236}">
                      <a16:creationId xmlns:a16="http://schemas.microsoft.com/office/drawing/2014/main" id="{72510137-B3F5-4903-B070-08AB144F21D4}"/>
                    </a:ext>
                  </a:extLst>
                </p14:cNvPr>
                <p14:cNvContentPartPr/>
                <p14:nvPr/>
              </p14:nvContentPartPr>
              <p14:xfrm>
                <a:off x="7391920" y="3992707"/>
                <a:ext cx="171000" cy="333360"/>
              </p14:xfrm>
            </p:contentPart>
          </mc:Choice>
          <mc:Fallback>
            <p:pic>
              <p:nvPicPr>
                <p:cNvPr id="431" name="Ink 430">
                  <a:extLst>
                    <a:ext uri="{FF2B5EF4-FFF2-40B4-BE49-F238E27FC236}">
                      <a16:creationId xmlns:a16="http://schemas.microsoft.com/office/drawing/2014/main" id="{72510137-B3F5-4903-B070-08AB144F21D4}"/>
                    </a:ext>
                  </a:extLst>
                </p:cNvPr>
                <p:cNvPicPr/>
                <p:nvPr/>
              </p:nvPicPr>
              <p:blipFill>
                <a:blip r:embed="rId654"/>
                <a:stretch>
                  <a:fillRect/>
                </a:stretch>
              </p:blipFill>
              <p:spPr>
                <a:xfrm>
                  <a:off x="7382920" y="3983707"/>
                  <a:ext cx="188640" cy="351000"/>
                </a:xfrm>
                <a:prstGeom prst="rect">
                  <a:avLst/>
                </a:prstGeom>
              </p:spPr>
            </p:pic>
          </mc:Fallback>
        </mc:AlternateContent>
      </p:grpSp>
      <p:grpSp>
        <p:nvGrpSpPr>
          <p:cNvPr id="452" name="Group 451">
            <a:extLst>
              <a:ext uri="{FF2B5EF4-FFF2-40B4-BE49-F238E27FC236}">
                <a16:creationId xmlns:a16="http://schemas.microsoft.com/office/drawing/2014/main" id="{9EFC0317-2E41-46F3-B262-1D73E24C4571}"/>
              </a:ext>
            </a:extLst>
          </p:cNvPr>
          <p:cNvGrpSpPr/>
          <p:nvPr/>
        </p:nvGrpSpPr>
        <p:grpSpPr>
          <a:xfrm>
            <a:off x="390280" y="5660227"/>
            <a:ext cx="3996720" cy="267840"/>
            <a:chOff x="390280" y="5660227"/>
            <a:chExt cx="3996720" cy="267840"/>
          </a:xfrm>
        </p:grpSpPr>
        <mc:AlternateContent xmlns:mc="http://schemas.openxmlformats.org/markup-compatibility/2006">
          <mc:Choice xmlns:p14="http://schemas.microsoft.com/office/powerpoint/2010/main" Requires="p14">
            <p:contentPart p14:bwMode="auto" r:id="rId655">
              <p14:nvContentPartPr>
                <p14:cNvPr id="433" name="Ink 432">
                  <a:extLst>
                    <a:ext uri="{FF2B5EF4-FFF2-40B4-BE49-F238E27FC236}">
                      <a16:creationId xmlns:a16="http://schemas.microsoft.com/office/drawing/2014/main" id="{C2ED120C-3180-4A4F-823C-523BFD23D99F}"/>
                    </a:ext>
                  </a:extLst>
                </p14:cNvPr>
                <p14:cNvContentPartPr/>
                <p14:nvPr/>
              </p14:nvContentPartPr>
              <p14:xfrm>
                <a:off x="390280" y="5746627"/>
                <a:ext cx="232920" cy="103320"/>
              </p14:xfrm>
            </p:contentPart>
          </mc:Choice>
          <mc:Fallback>
            <p:pic>
              <p:nvPicPr>
                <p:cNvPr id="433" name="Ink 432">
                  <a:extLst>
                    <a:ext uri="{FF2B5EF4-FFF2-40B4-BE49-F238E27FC236}">
                      <a16:creationId xmlns:a16="http://schemas.microsoft.com/office/drawing/2014/main" id="{C2ED120C-3180-4A4F-823C-523BFD23D99F}"/>
                    </a:ext>
                  </a:extLst>
                </p:cNvPr>
                <p:cNvPicPr/>
                <p:nvPr/>
              </p:nvPicPr>
              <p:blipFill>
                <a:blip r:embed="rId656"/>
                <a:stretch>
                  <a:fillRect/>
                </a:stretch>
              </p:blipFill>
              <p:spPr>
                <a:xfrm>
                  <a:off x="381280" y="5737987"/>
                  <a:ext cx="2505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657">
              <p14:nvContentPartPr>
                <p14:cNvPr id="434" name="Ink 433">
                  <a:extLst>
                    <a:ext uri="{FF2B5EF4-FFF2-40B4-BE49-F238E27FC236}">
                      <a16:creationId xmlns:a16="http://schemas.microsoft.com/office/drawing/2014/main" id="{5038D987-707F-4701-98A0-90F084A14296}"/>
                    </a:ext>
                  </a:extLst>
                </p14:cNvPr>
                <p14:cNvContentPartPr/>
                <p14:nvPr/>
              </p14:nvContentPartPr>
              <p14:xfrm>
                <a:off x="620680" y="5739067"/>
                <a:ext cx="334080" cy="105120"/>
              </p14:xfrm>
            </p:contentPart>
          </mc:Choice>
          <mc:Fallback>
            <p:pic>
              <p:nvPicPr>
                <p:cNvPr id="434" name="Ink 433">
                  <a:extLst>
                    <a:ext uri="{FF2B5EF4-FFF2-40B4-BE49-F238E27FC236}">
                      <a16:creationId xmlns:a16="http://schemas.microsoft.com/office/drawing/2014/main" id="{5038D987-707F-4701-98A0-90F084A14296}"/>
                    </a:ext>
                  </a:extLst>
                </p:cNvPr>
                <p:cNvPicPr/>
                <p:nvPr/>
              </p:nvPicPr>
              <p:blipFill>
                <a:blip r:embed="rId658"/>
                <a:stretch>
                  <a:fillRect/>
                </a:stretch>
              </p:blipFill>
              <p:spPr>
                <a:xfrm>
                  <a:off x="612040" y="5730427"/>
                  <a:ext cx="35172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659">
              <p14:nvContentPartPr>
                <p14:cNvPr id="435" name="Ink 434">
                  <a:extLst>
                    <a:ext uri="{FF2B5EF4-FFF2-40B4-BE49-F238E27FC236}">
                      <a16:creationId xmlns:a16="http://schemas.microsoft.com/office/drawing/2014/main" id="{A6096B52-E46B-4317-91B9-8FC2AEE3AED0}"/>
                    </a:ext>
                  </a:extLst>
                </p14:cNvPr>
                <p14:cNvContentPartPr/>
                <p14:nvPr/>
              </p14:nvContentPartPr>
              <p14:xfrm>
                <a:off x="1061320" y="5847427"/>
                <a:ext cx="101880" cy="5760"/>
              </p14:xfrm>
            </p:contentPart>
          </mc:Choice>
          <mc:Fallback>
            <p:pic>
              <p:nvPicPr>
                <p:cNvPr id="435" name="Ink 434">
                  <a:extLst>
                    <a:ext uri="{FF2B5EF4-FFF2-40B4-BE49-F238E27FC236}">
                      <a16:creationId xmlns:a16="http://schemas.microsoft.com/office/drawing/2014/main" id="{A6096B52-E46B-4317-91B9-8FC2AEE3AED0}"/>
                    </a:ext>
                  </a:extLst>
                </p:cNvPr>
                <p:cNvPicPr/>
                <p:nvPr/>
              </p:nvPicPr>
              <p:blipFill>
                <a:blip r:embed="rId660"/>
                <a:stretch>
                  <a:fillRect/>
                </a:stretch>
              </p:blipFill>
              <p:spPr>
                <a:xfrm>
                  <a:off x="1052320" y="5838427"/>
                  <a:ext cx="1195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661">
              <p14:nvContentPartPr>
                <p14:cNvPr id="436" name="Ink 435">
                  <a:extLst>
                    <a:ext uri="{FF2B5EF4-FFF2-40B4-BE49-F238E27FC236}">
                      <a16:creationId xmlns:a16="http://schemas.microsoft.com/office/drawing/2014/main" id="{32D0A0F2-57BE-48FB-8386-83CF4D53450E}"/>
                    </a:ext>
                  </a:extLst>
                </p14:cNvPr>
                <p14:cNvContentPartPr/>
                <p14:nvPr/>
              </p14:nvContentPartPr>
              <p14:xfrm>
                <a:off x="1186600" y="5743387"/>
                <a:ext cx="37440" cy="106920"/>
              </p14:xfrm>
            </p:contentPart>
          </mc:Choice>
          <mc:Fallback>
            <p:pic>
              <p:nvPicPr>
                <p:cNvPr id="436" name="Ink 435">
                  <a:extLst>
                    <a:ext uri="{FF2B5EF4-FFF2-40B4-BE49-F238E27FC236}">
                      <a16:creationId xmlns:a16="http://schemas.microsoft.com/office/drawing/2014/main" id="{32D0A0F2-57BE-48FB-8386-83CF4D53450E}"/>
                    </a:ext>
                  </a:extLst>
                </p:cNvPr>
                <p:cNvPicPr/>
                <p:nvPr/>
              </p:nvPicPr>
              <p:blipFill>
                <a:blip r:embed="rId662"/>
                <a:stretch>
                  <a:fillRect/>
                </a:stretch>
              </p:blipFill>
              <p:spPr>
                <a:xfrm>
                  <a:off x="1177960" y="5734747"/>
                  <a:ext cx="5508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663">
              <p14:nvContentPartPr>
                <p14:cNvPr id="437" name="Ink 436">
                  <a:extLst>
                    <a:ext uri="{FF2B5EF4-FFF2-40B4-BE49-F238E27FC236}">
                      <a16:creationId xmlns:a16="http://schemas.microsoft.com/office/drawing/2014/main" id="{9BAAE0BC-D47C-4AC3-B235-CE274E210E21}"/>
                    </a:ext>
                  </a:extLst>
                </p14:cNvPr>
                <p14:cNvContentPartPr/>
                <p14:nvPr/>
              </p14:nvContentPartPr>
              <p14:xfrm>
                <a:off x="1298560" y="5775427"/>
                <a:ext cx="66960" cy="77760"/>
              </p14:xfrm>
            </p:contentPart>
          </mc:Choice>
          <mc:Fallback>
            <p:pic>
              <p:nvPicPr>
                <p:cNvPr id="437" name="Ink 436">
                  <a:extLst>
                    <a:ext uri="{FF2B5EF4-FFF2-40B4-BE49-F238E27FC236}">
                      <a16:creationId xmlns:a16="http://schemas.microsoft.com/office/drawing/2014/main" id="{9BAAE0BC-D47C-4AC3-B235-CE274E210E21}"/>
                    </a:ext>
                  </a:extLst>
                </p:cNvPr>
                <p:cNvPicPr/>
                <p:nvPr/>
              </p:nvPicPr>
              <p:blipFill>
                <a:blip r:embed="rId664"/>
                <a:stretch>
                  <a:fillRect/>
                </a:stretch>
              </p:blipFill>
              <p:spPr>
                <a:xfrm>
                  <a:off x="1289560" y="5766787"/>
                  <a:ext cx="846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665">
              <p14:nvContentPartPr>
                <p14:cNvPr id="438" name="Ink 437">
                  <a:extLst>
                    <a:ext uri="{FF2B5EF4-FFF2-40B4-BE49-F238E27FC236}">
                      <a16:creationId xmlns:a16="http://schemas.microsoft.com/office/drawing/2014/main" id="{C1C87BC4-FB85-45F9-B6DB-EC4EF711E738}"/>
                    </a:ext>
                  </a:extLst>
                </p14:cNvPr>
                <p14:cNvContentPartPr/>
                <p14:nvPr/>
              </p14:nvContentPartPr>
              <p14:xfrm>
                <a:off x="1413400" y="5660227"/>
                <a:ext cx="364320" cy="236520"/>
              </p14:xfrm>
            </p:contentPart>
          </mc:Choice>
          <mc:Fallback>
            <p:pic>
              <p:nvPicPr>
                <p:cNvPr id="438" name="Ink 437">
                  <a:extLst>
                    <a:ext uri="{FF2B5EF4-FFF2-40B4-BE49-F238E27FC236}">
                      <a16:creationId xmlns:a16="http://schemas.microsoft.com/office/drawing/2014/main" id="{C1C87BC4-FB85-45F9-B6DB-EC4EF711E738}"/>
                    </a:ext>
                  </a:extLst>
                </p:cNvPr>
                <p:cNvPicPr/>
                <p:nvPr/>
              </p:nvPicPr>
              <p:blipFill>
                <a:blip r:embed="rId666"/>
                <a:stretch>
                  <a:fillRect/>
                </a:stretch>
              </p:blipFill>
              <p:spPr>
                <a:xfrm>
                  <a:off x="1404400" y="5651227"/>
                  <a:ext cx="38196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667">
              <p14:nvContentPartPr>
                <p14:cNvPr id="439" name="Ink 438">
                  <a:extLst>
                    <a:ext uri="{FF2B5EF4-FFF2-40B4-BE49-F238E27FC236}">
                      <a16:creationId xmlns:a16="http://schemas.microsoft.com/office/drawing/2014/main" id="{4F0009FC-499A-46DE-AF09-86C59AEAB30E}"/>
                    </a:ext>
                  </a:extLst>
                </p14:cNvPr>
                <p14:cNvContentPartPr/>
                <p14:nvPr/>
              </p14:nvContentPartPr>
              <p14:xfrm>
                <a:off x="1854760" y="5699467"/>
                <a:ext cx="98640" cy="131760"/>
              </p14:xfrm>
            </p:contentPart>
          </mc:Choice>
          <mc:Fallback>
            <p:pic>
              <p:nvPicPr>
                <p:cNvPr id="439" name="Ink 438">
                  <a:extLst>
                    <a:ext uri="{FF2B5EF4-FFF2-40B4-BE49-F238E27FC236}">
                      <a16:creationId xmlns:a16="http://schemas.microsoft.com/office/drawing/2014/main" id="{4F0009FC-499A-46DE-AF09-86C59AEAB30E}"/>
                    </a:ext>
                  </a:extLst>
                </p:cNvPr>
                <p:cNvPicPr/>
                <p:nvPr/>
              </p:nvPicPr>
              <p:blipFill>
                <a:blip r:embed="rId668"/>
                <a:stretch>
                  <a:fillRect/>
                </a:stretch>
              </p:blipFill>
              <p:spPr>
                <a:xfrm>
                  <a:off x="1845760" y="5690827"/>
                  <a:ext cx="1162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669">
              <p14:nvContentPartPr>
                <p14:cNvPr id="440" name="Ink 439">
                  <a:extLst>
                    <a:ext uri="{FF2B5EF4-FFF2-40B4-BE49-F238E27FC236}">
                      <a16:creationId xmlns:a16="http://schemas.microsoft.com/office/drawing/2014/main" id="{CD8FA0E7-52E2-4365-B24E-52FAE20DEB50}"/>
                    </a:ext>
                  </a:extLst>
                </p14:cNvPr>
                <p14:cNvContentPartPr/>
                <p14:nvPr/>
              </p14:nvContentPartPr>
              <p14:xfrm>
                <a:off x="1933600" y="5674267"/>
                <a:ext cx="19800" cy="25200"/>
              </p14:xfrm>
            </p:contentPart>
          </mc:Choice>
          <mc:Fallback>
            <p:pic>
              <p:nvPicPr>
                <p:cNvPr id="440" name="Ink 439">
                  <a:extLst>
                    <a:ext uri="{FF2B5EF4-FFF2-40B4-BE49-F238E27FC236}">
                      <a16:creationId xmlns:a16="http://schemas.microsoft.com/office/drawing/2014/main" id="{CD8FA0E7-52E2-4365-B24E-52FAE20DEB50}"/>
                    </a:ext>
                  </a:extLst>
                </p:cNvPr>
                <p:cNvPicPr/>
                <p:nvPr/>
              </p:nvPicPr>
              <p:blipFill>
                <a:blip r:embed="rId670"/>
                <a:stretch>
                  <a:fillRect/>
                </a:stretch>
              </p:blipFill>
              <p:spPr>
                <a:xfrm>
                  <a:off x="1924960" y="5665627"/>
                  <a:ext cx="374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671">
              <p14:nvContentPartPr>
                <p14:cNvPr id="441" name="Ink 440">
                  <a:extLst>
                    <a:ext uri="{FF2B5EF4-FFF2-40B4-BE49-F238E27FC236}">
                      <a16:creationId xmlns:a16="http://schemas.microsoft.com/office/drawing/2014/main" id="{AA8B1AAC-3DF3-4F01-BEBC-D114BB49634A}"/>
                    </a:ext>
                  </a:extLst>
                </p14:cNvPr>
                <p14:cNvContentPartPr/>
                <p14:nvPr/>
              </p14:nvContentPartPr>
              <p14:xfrm>
                <a:off x="2023240" y="5749507"/>
                <a:ext cx="386640" cy="178560"/>
              </p14:xfrm>
            </p:contentPart>
          </mc:Choice>
          <mc:Fallback>
            <p:pic>
              <p:nvPicPr>
                <p:cNvPr id="441" name="Ink 440">
                  <a:extLst>
                    <a:ext uri="{FF2B5EF4-FFF2-40B4-BE49-F238E27FC236}">
                      <a16:creationId xmlns:a16="http://schemas.microsoft.com/office/drawing/2014/main" id="{AA8B1AAC-3DF3-4F01-BEBC-D114BB49634A}"/>
                    </a:ext>
                  </a:extLst>
                </p:cNvPr>
                <p:cNvPicPr/>
                <p:nvPr/>
              </p:nvPicPr>
              <p:blipFill>
                <a:blip r:embed="rId672"/>
                <a:stretch>
                  <a:fillRect/>
                </a:stretch>
              </p:blipFill>
              <p:spPr>
                <a:xfrm>
                  <a:off x="2014240" y="5740507"/>
                  <a:ext cx="40428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673">
              <p14:nvContentPartPr>
                <p14:cNvPr id="442" name="Ink 441">
                  <a:extLst>
                    <a:ext uri="{FF2B5EF4-FFF2-40B4-BE49-F238E27FC236}">
                      <a16:creationId xmlns:a16="http://schemas.microsoft.com/office/drawing/2014/main" id="{6377991F-2B91-4332-BA8D-0379A8121661}"/>
                    </a:ext>
                  </a:extLst>
                </p14:cNvPr>
                <p14:cNvContentPartPr/>
                <p14:nvPr/>
              </p14:nvContentPartPr>
              <p14:xfrm>
                <a:off x="2452720" y="5864707"/>
                <a:ext cx="86760" cy="360"/>
              </p14:xfrm>
            </p:contentPart>
          </mc:Choice>
          <mc:Fallback>
            <p:pic>
              <p:nvPicPr>
                <p:cNvPr id="442" name="Ink 441">
                  <a:extLst>
                    <a:ext uri="{FF2B5EF4-FFF2-40B4-BE49-F238E27FC236}">
                      <a16:creationId xmlns:a16="http://schemas.microsoft.com/office/drawing/2014/main" id="{6377991F-2B91-4332-BA8D-0379A8121661}"/>
                    </a:ext>
                  </a:extLst>
                </p:cNvPr>
                <p:cNvPicPr/>
                <p:nvPr/>
              </p:nvPicPr>
              <p:blipFill>
                <a:blip r:embed="rId674"/>
                <a:stretch>
                  <a:fillRect/>
                </a:stretch>
              </p:blipFill>
              <p:spPr>
                <a:xfrm>
                  <a:off x="2443720" y="5856067"/>
                  <a:ext cx="104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75">
              <p14:nvContentPartPr>
                <p14:cNvPr id="443" name="Ink 442">
                  <a:extLst>
                    <a:ext uri="{FF2B5EF4-FFF2-40B4-BE49-F238E27FC236}">
                      <a16:creationId xmlns:a16="http://schemas.microsoft.com/office/drawing/2014/main" id="{6963FAFF-B819-4512-A281-7F00E6B24651}"/>
                    </a:ext>
                  </a:extLst>
                </p14:cNvPr>
                <p14:cNvContentPartPr/>
                <p14:nvPr/>
              </p14:nvContentPartPr>
              <p14:xfrm>
                <a:off x="2628760" y="5758867"/>
                <a:ext cx="392400" cy="115200"/>
              </p14:xfrm>
            </p:contentPart>
          </mc:Choice>
          <mc:Fallback>
            <p:pic>
              <p:nvPicPr>
                <p:cNvPr id="443" name="Ink 442">
                  <a:extLst>
                    <a:ext uri="{FF2B5EF4-FFF2-40B4-BE49-F238E27FC236}">
                      <a16:creationId xmlns:a16="http://schemas.microsoft.com/office/drawing/2014/main" id="{6963FAFF-B819-4512-A281-7F00E6B24651}"/>
                    </a:ext>
                  </a:extLst>
                </p:cNvPr>
                <p:cNvPicPr/>
                <p:nvPr/>
              </p:nvPicPr>
              <p:blipFill>
                <a:blip r:embed="rId676"/>
                <a:stretch>
                  <a:fillRect/>
                </a:stretch>
              </p:blipFill>
              <p:spPr>
                <a:xfrm>
                  <a:off x="2619760" y="5750227"/>
                  <a:ext cx="4100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677">
              <p14:nvContentPartPr>
                <p14:cNvPr id="444" name="Ink 443">
                  <a:extLst>
                    <a:ext uri="{FF2B5EF4-FFF2-40B4-BE49-F238E27FC236}">
                      <a16:creationId xmlns:a16="http://schemas.microsoft.com/office/drawing/2014/main" id="{107BC864-B572-4BBF-A136-A3060BD4EFC2}"/>
                    </a:ext>
                  </a:extLst>
                </p14:cNvPr>
                <p14:cNvContentPartPr/>
                <p14:nvPr/>
              </p14:nvContentPartPr>
              <p14:xfrm>
                <a:off x="3008920" y="5666707"/>
                <a:ext cx="24480" cy="188640"/>
              </p14:xfrm>
            </p:contentPart>
          </mc:Choice>
          <mc:Fallback>
            <p:pic>
              <p:nvPicPr>
                <p:cNvPr id="444" name="Ink 443">
                  <a:extLst>
                    <a:ext uri="{FF2B5EF4-FFF2-40B4-BE49-F238E27FC236}">
                      <a16:creationId xmlns:a16="http://schemas.microsoft.com/office/drawing/2014/main" id="{107BC864-B572-4BBF-A136-A3060BD4EFC2}"/>
                    </a:ext>
                  </a:extLst>
                </p:cNvPr>
                <p:cNvPicPr/>
                <p:nvPr/>
              </p:nvPicPr>
              <p:blipFill>
                <a:blip r:embed="rId678"/>
                <a:stretch>
                  <a:fillRect/>
                </a:stretch>
              </p:blipFill>
              <p:spPr>
                <a:xfrm>
                  <a:off x="2999920" y="5657707"/>
                  <a:ext cx="421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679">
              <p14:nvContentPartPr>
                <p14:cNvPr id="445" name="Ink 444">
                  <a:extLst>
                    <a:ext uri="{FF2B5EF4-FFF2-40B4-BE49-F238E27FC236}">
                      <a16:creationId xmlns:a16="http://schemas.microsoft.com/office/drawing/2014/main" id="{847FCA95-65CA-474D-84C4-F8DC53BDF26E}"/>
                    </a:ext>
                  </a:extLst>
                </p14:cNvPr>
                <p14:cNvContentPartPr/>
                <p14:nvPr/>
              </p14:nvContentPartPr>
              <p14:xfrm>
                <a:off x="2931520" y="5785147"/>
                <a:ext cx="243360" cy="62640"/>
              </p14:xfrm>
            </p:contentPart>
          </mc:Choice>
          <mc:Fallback>
            <p:pic>
              <p:nvPicPr>
                <p:cNvPr id="445" name="Ink 444">
                  <a:extLst>
                    <a:ext uri="{FF2B5EF4-FFF2-40B4-BE49-F238E27FC236}">
                      <a16:creationId xmlns:a16="http://schemas.microsoft.com/office/drawing/2014/main" id="{847FCA95-65CA-474D-84C4-F8DC53BDF26E}"/>
                    </a:ext>
                  </a:extLst>
                </p:cNvPr>
                <p:cNvPicPr/>
                <p:nvPr/>
              </p:nvPicPr>
              <p:blipFill>
                <a:blip r:embed="rId680"/>
                <a:stretch>
                  <a:fillRect/>
                </a:stretch>
              </p:blipFill>
              <p:spPr>
                <a:xfrm>
                  <a:off x="2922520" y="5776507"/>
                  <a:ext cx="26100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681">
              <p14:nvContentPartPr>
                <p14:cNvPr id="446" name="Ink 445">
                  <a:extLst>
                    <a:ext uri="{FF2B5EF4-FFF2-40B4-BE49-F238E27FC236}">
                      <a16:creationId xmlns:a16="http://schemas.microsoft.com/office/drawing/2014/main" id="{0D86047D-59ED-4C5C-8A7B-59B90EE99BF4}"/>
                    </a:ext>
                  </a:extLst>
                </p14:cNvPr>
                <p14:cNvContentPartPr/>
                <p14:nvPr/>
              </p14:nvContentPartPr>
              <p14:xfrm>
                <a:off x="3144640" y="5672827"/>
                <a:ext cx="18360" cy="51480"/>
              </p14:xfrm>
            </p:contentPart>
          </mc:Choice>
          <mc:Fallback>
            <p:pic>
              <p:nvPicPr>
                <p:cNvPr id="446" name="Ink 445">
                  <a:extLst>
                    <a:ext uri="{FF2B5EF4-FFF2-40B4-BE49-F238E27FC236}">
                      <a16:creationId xmlns:a16="http://schemas.microsoft.com/office/drawing/2014/main" id="{0D86047D-59ED-4C5C-8A7B-59B90EE99BF4}"/>
                    </a:ext>
                  </a:extLst>
                </p:cNvPr>
                <p:cNvPicPr/>
                <p:nvPr/>
              </p:nvPicPr>
              <p:blipFill>
                <a:blip r:embed="rId682"/>
                <a:stretch>
                  <a:fillRect/>
                </a:stretch>
              </p:blipFill>
              <p:spPr>
                <a:xfrm>
                  <a:off x="3136000" y="5664187"/>
                  <a:ext cx="360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683">
              <p14:nvContentPartPr>
                <p14:cNvPr id="447" name="Ink 446">
                  <a:extLst>
                    <a:ext uri="{FF2B5EF4-FFF2-40B4-BE49-F238E27FC236}">
                      <a16:creationId xmlns:a16="http://schemas.microsoft.com/office/drawing/2014/main" id="{36279DEA-55E2-4790-82A9-10A6B665455B}"/>
                    </a:ext>
                  </a:extLst>
                </p14:cNvPr>
                <p14:cNvContentPartPr/>
                <p14:nvPr/>
              </p14:nvContentPartPr>
              <p14:xfrm>
                <a:off x="3263080" y="5753467"/>
                <a:ext cx="459000" cy="108360"/>
              </p14:xfrm>
            </p:contentPart>
          </mc:Choice>
          <mc:Fallback>
            <p:pic>
              <p:nvPicPr>
                <p:cNvPr id="447" name="Ink 446">
                  <a:extLst>
                    <a:ext uri="{FF2B5EF4-FFF2-40B4-BE49-F238E27FC236}">
                      <a16:creationId xmlns:a16="http://schemas.microsoft.com/office/drawing/2014/main" id="{36279DEA-55E2-4790-82A9-10A6B665455B}"/>
                    </a:ext>
                  </a:extLst>
                </p:cNvPr>
                <p:cNvPicPr/>
                <p:nvPr/>
              </p:nvPicPr>
              <p:blipFill>
                <a:blip r:embed="rId684"/>
                <a:stretch>
                  <a:fillRect/>
                </a:stretch>
              </p:blipFill>
              <p:spPr>
                <a:xfrm>
                  <a:off x="3254080" y="5744467"/>
                  <a:ext cx="4766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85">
              <p14:nvContentPartPr>
                <p14:cNvPr id="448" name="Ink 447">
                  <a:extLst>
                    <a:ext uri="{FF2B5EF4-FFF2-40B4-BE49-F238E27FC236}">
                      <a16:creationId xmlns:a16="http://schemas.microsoft.com/office/drawing/2014/main" id="{FC8A7BAC-7CEE-4353-9576-1B5E3C1ED97D}"/>
                    </a:ext>
                  </a:extLst>
                </p14:cNvPr>
                <p14:cNvContentPartPr/>
                <p14:nvPr/>
              </p14:nvContentPartPr>
              <p14:xfrm>
                <a:off x="3577000" y="5813227"/>
                <a:ext cx="124200" cy="3600"/>
              </p14:xfrm>
            </p:contentPart>
          </mc:Choice>
          <mc:Fallback>
            <p:pic>
              <p:nvPicPr>
                <p:cNvPr id="448" name="Ink 447">
                  <a:extLst>
                    <a:ext uri="{FF2B5EF4-FFF2-40B4-BE49-F238E27FC236}">
                      <a16:creationId xmlns:a16="http://schemas.microsoft.com/office/drawing/2014/main" id="{FC8A7BAC-7CEE-4353-9576-1B5E3C1ED97D}"/>
                    </a:ext>
                  </a:extLst>
                </p:cNvPr>
                <p:cNvPicPr/>
                <p:nvPr/>
              </p:nvPicPr>
              <p:blipFill>
                <a:blip r:embed="rId686"/>
                <a:stretch>
                  <a:fillRect/>
                </a:stretch>
              </p:blipFill>
              <p:spPr>
                <a:xfrm>
                  <a:off x="3568360" y="5804227"/>
                  <a:ext cx="1418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687">
              <p14:nvContentPartPr>
                <p14:cNvPr id="449" name="Ink 448">
                  <a:extLst>
                    <a:ext uri="{FF2B5EF4-FFF2-40B4-BE49-F238E27FC236}">
                      <a16:creationId xmlns:a16="http://schemas.microsoft.com/office/drawing/2014/main" id="{0F2DE87B-54E2-4A45-8075-FAD19696B282}"/>
                    </a:ext>
                  </a:extLst>
                </p14:cNvPr>
                <p14:cNvContentPartPr/>
                <p14:nvPr/>
              </p14:nvContentPartPr>
              <p14:xfrm>
                <a:off x="3921520" y="5677867"/>
                <a:ext cx="106200" cy="147240"/>
              </p14:xfrm>
            </p:contentPart>
          </mc:Choice>
          <mc:Fallback>
            <p:pic>
              <p:nvPicPr>
                <p:cNvPr id="449" name="Ink 448">
                  <a:extLst>
                    <a:ext uri="{FF2B5EF4-FFF2-40B4-BE49-F238E27FC236}">
                      <a16:creationId xmlns:a16="http://schemas.microsoft.com/office/drawing/2014/main" id="{0F2DE87B-54E2-4A45-8075-FAD19696B282}"/>
                    </a:ext>
                  </a:extLst>
                </p:cNvPr>
                <p:cNvPicPr/>
                <p:nvPr/>
              </p:nvPicPr>
              <p:blipFill>
                <a:blip r:embed="rId688"/>
                <a:stretch>
                  <a:fillRect/>
                </a:stretch>
              </p:blipFill>
              <p:spPr>
                <a:xfrm>
                  <a:off x="3912880" y="5668867"/>
                  <a:ext cx="1238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689">
              <p14:nvContentPartPr>
                <p14:cNvPr id="450" name="Ink 449">
                  <a:extLst>
                    <a:ext uri="{FF2B5EF4-FFF2-40B4-BE49-F238E27FC236}">
                      <a16:creationId xmlns:a16="http://schemas.microsoft.com/office/drawing/2014/main" id="{73E49919-9CEA-4C3A-8464-EEC6B76B3DF8}"/>
                    </a:ext>
                  </a:extLst>
                </p14:cNvPr>
                <p14:cNvContentPartPr/>
                <p14:nvPr/>
              </p14:nvContentPartPr>
              <p14:xfrm>
                <a:off x="4109440" y="5755627"/>
                <a:ext cx="13680" cy="1800"/>
              </p14:xfrm>
            </p:contentPart>
          </mc:Choice>
          <mc:Fallback>
            <p:pic>
              <p:nvPicPr>
                <p:cNvPr id="450" name="Ink 449">
                  <a:extLst>
                    <a:ext uri="{FF2B5EF4-FFF2-40B4-BE49-F238E27FC236}">
                      <a16:creationId xmlns:a16="http://schemas.microsoft.com/office/drawing/2014/main" id="{73E49919-9CEA-4C3A-8464-EEC6B76B3DF8}"/>
                    </a:ext>
                  </a:extLst>
                </p:cNvPr>
                <p:cNvPicPr/>
                <p:nvPr/>
              </p:nvPicPr>
              <p:blipFill>
                <a:blip r:embed="rId690"/>
                <a:stretch>
                  <a:fillRect/>
                </a:stretch>
              </p:blipFill>
              <p:spPr>
                <a:xfrm>
                  <a:off x="4100800" y="5746627"/>
                  <a:ext cx="3132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691">
              <p14:nvContentPartPr>
                <p14:cNvPr id="451" name="Ink 450">
                  <a:extLst>
                    <a:ext uri="{FF2B5EF4-FFF2-40B4-BE49-F238E27FC236}">
                      <a16:creationId xmlns:a16="http://schemas.microsoft.com/office/drawing/2014/main" id="{120536B5-9F29-4106-9674-F3119DA6D7EF}"/>
                    </a:ext>
                  </a:extLst>
                </p14:cNvPr>
                <p14:cNvContentPartPr/>
                <p14:nvPr/>
              </p14:nvContentPartPr>
              <p14:xfrm>
                <a:off x="4261360" y="5673187"/>
                <a:ext cx="125640" cy="168840"/>
              </p14:xfrm>
            </p:contentPart>
          </mc:Choice>
          <mc:Fallback>
            <p:pic>
              <p:nvPicPr>
                <p:cNvPr id="451" name="Ink 450">
                  <a:extLst>
                    <a:ext uri="{FF2B5EF4-FFF2-40B4-BE49-F238E27FC236}">
                      <a16:creationId xmlns:a16="http://schemas.microsoft.com/office/drawing/2014/main" id="{120536B5-9F29-4106-9674-F3119DA6D7EF}"/>
                    </a:ext>
                  </a:extLst>
                </p:cNvPr>
                <p:cNvPicPr/>
                <p:nvPr/>
              </p:nvPicPr>
              <p:blipFill>
                <a:blip r:embed="rId692"/>
                <a:stretch>
                  <a:fillRect/>
                </a:stretch>
              </p:blipFill>
              <p:spPr>
                <a:xfrm>
                  <a:off x="4252360" y="5664187"/>
                  <a:ext cx="143280" cy="186480"/>
                </a:xfrm>
                <a:prstGeom prst="rect">
                  <a:avLst/>
                </a:prstGeom>
              </p:spPr>
            </p:pic>
          </mc:Fallback>
        </mc:AlternateContent>
      </p:grpSp>
      <p:grpSp>
        <p:nvGrpSpPr>
          <p:cNvPr id="462" name="Group 461">
            <a:extLst>
              <a:ext uri="{FF2B5EF4-FFF2-40B4-BE49-F238E27FC236}">
                <a16:creationId xmlns:a16="http://schemas.microsoft.com/office/drawing/2014/main" id="{F15B42BE-8F01-4D6F-82C1-02F4D8654D95}"/>
              </a:ext>
            </a:extLst>
          </p:cNvPr>
          <p:cNvGrpSpPr/>
          <p:nvPr/>
        </p:nvGrpSpPr>
        <p:grpSpPr>
          <a:xfrm>
            <a:off x="4762480" y="5539987"/>
            <a:ext cx="2385720" cy="384840"/>
            <a:chOff x="4762480" y="5539987"/>
            <a:chExt cx="2385720" cy="384840"/>
          </a:xfrm>
        </p:grpSpPr>
        <mc:AlternateContent xmlns:mc="http://schemas.openxmlformats.org/markup-compatibility/2006">
          <mc:Choice xmlns:p14="http://schemas.microsoft.com/office/powerpoint/2010/main" Requires="p14">
            <p:contentPart p14:bwMode="auto" r:id="rId693">
              <p14:nvContentPartPr>
                <p14:cNvPr id="453" name="Ink 452">
                  <a:extLst>
                    <a:ext uri="{FF2B5EF4-FFF2-40B4-BE49-F238E27FC236}">
                      <a16:creationId xmlns:a16="http://schemas.microsoft.com/office/drawing/2014/main" id="{67BBA7D3-8FE5-4BC9-9038-EED370725D9B}"/>
                    </a:ext>
                  </a:extLst>
                </p14:cNvPr>
                <p14:cNvContentPartPr/>
                <p14:nvPr/>
              </p14:nvContentPartPr>
              <p14:xfrm>
                <a:off x="4762480" y="5544667"/>
                <a:ext cx="182160" cy="380160"/>
              </p14:xfrm>
            </p:contentPart>
          </mc:Choice>
          <mc:Fallback>
            <p:pic>
              <p:nvPicPr>
                <p:cNvPr id="453" name="Ink 452">
                  <a:extLst>
                    <a:ext uri="{FF2B5EF4-FFF2-40B4-BE49-F238E27FC236}">
                      <a16:creationId xmlns:a16="http://schemas.microsoft.com/office/drawing/2014/main" id="{67BBA7D3-8FE5-4BC9-9038-EED370725D9B}"/>
                    </a:ext>
                  </a:extLst>
                </p:cNvPr>
                <p:cNvPicPr/>
                <p:nvPr/>
              </p:nvPicPr>
              <p:blipFill>
                <a:blip r:embed="rId694"/>
                <a:stretch>
                  <a:fillRect/>
                </a:stretch>
              </p:blipFill>
              <p:spPr>
                <a:xfrm>
                  <a:off x="4753840" y="5536027"/>
                  <a:ext cx="19980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695">
              <p14:nvContentPartPr>
                <p14:cNvPr id="454" name="Ink 453">
                  <a:extLst>
                    <a:ext uri="{FF2B5EF4-FFF2-40B4-BE49-F238E27FC236}">
                      <a16:creationId xmlns:a16="http://schemas.microsoft.com/office/drawing/2014/main" id="{372F077A-DD9D-4F7C-A5D7-BF0EFB6C9740}"/>
                    </a:ext>
                  </a:extLst>
                </p14:cNvPr>
                <p14:cNvContentPartPr/>
                <p14:nvPr/>
              </p14:nvContentPartPr>
              <p14:xfrm>
                <a:off x="4880560" y="5723947"/>
                <a:ext cx="817560" cy="93960"/>
              </p14:xfrm>
            </p:contentPart>
          </mc:Choice>
          <mc:Fallback>
            <p:pic>
              <p:nvPicPr>
                <p:cNvPr id="454" name="Ink 453">
                  <a:extLst>
                    <a:ext uri="{FF2B5EF4-FFF2-40B4-BE49-F238E27FC236}">
                      <a16:creationId xmlns:a16="http://schemas.microsoft.com/office/drawing/2014/main" id="{372F077A-DD9D-4F7C-A5D7-BF0EFB6C9740}"/>
                    </a:ext>
                  </a:extLst>
                </p:cNvPr>
                <p:cNvPicPr/>
                <p:nvPr/>
              </p:nvPicPr>
              <p:blipFill>
                <a:blip r:embed="rId696"/>
                <a:stretch>
                  <a:fillRect/>
                </a:stretch>
              </p:blipFill>
              <p:spPr>
                <a:xfrm>
                  <a:off x="4871560" y="5714947"/>
                  <a:ext cx="83520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697">
              <p14:nvContentPartPr>
                <p14:cNvPr id="455" name="Ink 454">
                  <a:extLst>
                    <a:ext uri="{FF2B5EF4-FFF2-40B4-BE49-F238E27FC236}">
                      <a16:creationId xmlns:a16="http://schemas.microsoft.com/office/drawing/2014/main" id="{D3BA7673-2F06-4702-8A3F-2DF6E65F1F87}"/>
                    </a:ext>
                  </a:extLst>
                </p14:cNvPr>
                <p14:cNvContentPartPr/>
                <p14:nvPr/>
              </p14:nvContentPartPr>
              <p14:xfrm>
                <a:off x="5749960" y="5608387"/>
                <a:ext cx="240480" cy="207000"/>
              </p14:xfrm>
            </p:contentPart>
          </mc:Choice>
          <mc:Fallback>
            <p:pic>
              <p:nvPicPr>
                <p:cNvPr id="455" name="Ink 454">
                  <a:extLst>
                    <a:ext uri="{FF2B5EF4-FFF2-40B4-BE49-F238E27FC236}">
                      <a16:creationId xmlns:a16="http://schemas.microsoft.com/office/drawing/2014/main" id="{D3BA7673-2F06-4702-8A3F-2DF6E65F1F87}"/>
                    </a:ext>
                  </a:extLst>
                </p:cNvPr>
                <p:cNvPicPr/>
                <p:nvPr/>
              </p:nvPicPr>
              <p:blipFill>
                <a:blip r:embed="rId698"/>
                <a:stretch>
                  <a:fillRect/>
                </a:stretch>
              </p:blipFill>
              <p:spPr>
                <a:xfrm>
                  <a:off x="5741320" y="5599747"/>
                  <a:ext cx="2581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699">
              <p14:nvContentPartPr>
                <p14:cNvPr id="456" name="Ink 455">
                  <a:extLst>
                    <a:ext uri="{FF2B5EF4-FFF2-40B4-BE49-F238E27FC236}">
                      <a16:creationId xmlns:a16="http://schemas.microsoft.com/office/drawing/2014/main" id="{65BDA45B-0B4E-4F62-AA72-2C11309F121C}"/>
                    </a:ext>
                  </a:extLst>
                </p14:cNvPr>
                <p14:cNvContentPartPr/>
                <p14:nvPr/>
              </p14:nvContentPartPr>
              <p14:xfrm>
                <a:off x="5993680" y="5731507"/>
                <a:ext cx="192240" cy="80640"/>
              </p14:xfrm>
            </p:contentPart>
          </mc:Choice>
          <mc:Fallback>
            <p:pic>
              <p:nvPicPr>
                <p:cNvPr id="456" name="Ink 455">
                  <a:extLst>
                    <a:ext uri="{FF2B5EF4-FFF2-40B4-BE49-F238E27FC236}">
                      <a16:creationId xmlns:a16="http://schemas.microsoft.com/office/drawing/2014/main" id="{65BDA45B-0B4E-4F62-AA72-2C11309F121C}"/>
                    </a:ext>
                  </a:extLst>
                </p:cNvPr>
                <p:cNvPicPr/>
                <p:nvPr/>
              </p:nvPicPr>
              <p:blipFill>
                <a:blip r:embed="rId700"/>
                <a:stretch>
                  <a:fillRect/>
                </a:stretch>
              </p:blipFill>
              <p:spPr>
                <a:xfrm>
                  <a:off x="5985040" y="5722507"/>
                  <a:ext cx="2098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701">
              <p14:nvContentPartPr>
                <p14:cNvPr id="457" name="Ink 456">
                  <a:extLst>
                    <a:ext uri="{FF2B5EF4-FFF2-40B4-BE49-F238E27FC236}">
                      <a16:creationId xmlns:a16="http://schemas.microsoft.com/office/drawing/2014/main" id="{97A3C560-727A-466B-BE5E-46834DFFCED9}"/>
                    </a:ext>
                  </a:extLst>
                </p14:cNvPr>
                <p14:cNvContentPartPr/>
                <p14:nvPr/>
              </p14:nvContentPartPr>
              <p14:xfrm>
                <a:off x="6191320" y="5617747"/>
                <a:ext cx="76320" cy="262800"/>
              </p14:xfrm>
            </p:contentPart>
          </mc:Choice>
          <mc:Fallback>
            <p:pic>
              <p:nvPicPr>
                <p:cNvPr id="457" name="Ink 456">
                  <a:extLst>
                    <a:ext uri="{FF2B5EF4-FFF2-40B4-BE49-F238E27FC236}">
                      <a16:creationId xmlns:a16="http://schemas.microsoft.com/office/drawing/2014/main" id="{97A3C560-727A-466B-BE5E-46834DFFCED9}"/>
                    </a:ext>
                  </a:extLst>
                </p:cNvPr>
                <p:cNvPicPr/>
                <p:nvPr/>
              </p:nvPicPr>
              <p:blipFill>
                <a:blip r:embed="rId702"/>
                <a:stretch>
                  <a:fillRect/>
                </a:stretch>
              </p:blipFill>
              <p:spPr>
                <a:xfrm>
                  <a:off x="6182680" y="5609107"/>
                  <a:ext cx="9396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703">
              <p14:nvContentPartPr>
                <p14:cNvPr id="458" name="Ink 457">
                  <a:extLst>
                    <a:ext uri="{FF2B5EF4-FFF2-40B4-BE49-F238E27FC236}">
                      <a16:creationId xmlns:a16="http://schemas.microsoft.com/office/drawing/2014/main" id="{89C81358-A436-46F3-84B3-D6906727F0C1}"/>
                    </a:ext>
                  </a:extLst>
                </p14:cNvPr>
                <p14:cNvContentPartPr/>
                <p14:nvPr/>
              </p14:nvContentPartPr>
              <p14:xfrm>
                <a:off x="6121480" y="5662027"/>
                <a:ext cx="230040" cy="158040"/>
              </p14:xfrm>
            </p:contentPart>
          </mc:Choice>
          <mc:Fallback>
            <p:pic>
              <p:nvPicPr>
                <p:cNvPr id="458" name="Ink 457">
                  <a:extLst>
                    <a:ext uri="{FF2B5EF4-FFF2-40B4-BE49-F238E27FC236}">
                      <a16:creationId xmlns:a16="http://schemas.microsoft.com/office/drawing/2014/main" id="{89C81358-A436-46F3-84B3-D6906727F0C1}"/>
                    </a:ext>
                  </a:extLst>
                </p:cNvPr>
                <p:cNvPicPr/>
                <p:nvPr/>
              </p:nvPicPr>
              <p:blipFill>
                <a:blip r:embed="rId704"/>
                <a:stretch>
                  <a:fillRect/>
                </a:stretch>
              </p:blipFill>
              <p:spPr>
                <a:xfrm>
                  <a:off x="6112480" y="5653387"/>
                  <a:ext cx="2476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705">
              <p14:nvContentPartPr>
                <p14:cNvPr id="459" name="Ink 458">
                  <a:extLst>
                    <a:ext uri="{FF2B5EF4-FFF2-40B4-BE49-F238E27FC236}">
                      <a16:creationId xmlns:a16="http://schemas.microsoft.com/office/drawing/2014/main" id="{DD8EA614-652D-4FA0-AA02-4159AC039F6E}"/>
                    </a:ext>
                  </a:extLst>
                </p14:cNvPr>
                <p14:cNvContentPartPr/>
                <p14:nvPr/>
              </p14:nvContentPartPr>
              <p14:xfrm>
                <a:off x="6407680" y="5720707"/>
                <a:ext cx="408960" cy="79200"/>
              </p14:xfrm>
            </p:contentPart>
          </mc:Choice>
          <mc:Fallback>
            <p:pic>
              <p:nvPicPr>
                <p:cNvPr id="459" name="Ink 458">
                  <a:extLst>
                    <a:ext uri="{FF2B5EF4-FFF2-40B4-BE49-F238E27FC236}">
                      <a16:creationId xmlns:a16="http://schemas.microsoft.com/office/drawing/2014/main" id="{DD8EA614-652D-4FA0-AA02-4159AC039F6E}"/>
                    </a:ext>
                  </a:extLst>
                </p:cNvPr>
                <p:cNvPicPr/>
                <p:nvPr/>
              </p:nvPicPr>
              <p:blipFill>
                <a:blip r:embed="rId706"/>
                <a:stretch>
                  <a:fillRect/>
                </a:stretch>
              </p:blipFill>
              <p:spPr>
                <a:xfrm>
                  <a:off x="6398680" y="5711707"/>
                  <a:ext cx="42660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707">
              <p14:nvContentPartPr>
                <p14:cNvPr id="460" name="Ink 459">
                  <a:extLst>
                    <a:ext uri="{FF2B5EF4-FFF2-40B4-BE49-F238E27FC236}">
                      <a16:creationId xmlns:a16="http://schemas.microsoft.com/office/drawing/2014/main" id="{068C70C6-E9C8-4D20-B87A-4E51E2C485EF}"/>
                    </a:ext>
                  </a:extLst>
                </p14:cNvPr>
                <p14:cNvContentPartPr/>
                <p14:nvPr/>
              </p14:nvContentPartPr>
              <p14:xfrm>
                <a:off x="6813400" y="5630707"/>
                <a:ext cx="185400" cy="147960"/>
              </p14:xfrm>
            </p:contentPart>
          </mc:Choice>
          <mc:Fallback>
            <p:pic>
              <p:nvPicPr>
                <p:cNvPr id="460" name="Ink 459">
                  <a:extLst>
                    <a:ext uri="{FF2B5EF4-FFF2-40B4-BE49-F238E27FC236}">
                      <a16:creationId xmlns:a16="http://schemas.microsoft.com/office/drawing/2014/main" id="{068C70C6-E9C8-4D20-B87A-4E51E2C485EF}"/>
                    </a:ext>
                  </a:extLst>
                </p:cNvPr>
                <p:cNvPicPr/>
                <p:nvPr/>
              </p:nvPicPr>
              <p:blipFill>
                <a:blip r:embed="rId708"/>
                <a:stretch>
                  <a:fillRect/>
                </a:stretch>
              </p:blipFill>
              <p:spPr>
                <a:xfrm>
                  <a:off x="6804400" y="5621707"/>
                  <a:ext cx="2030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709">
              <p14:nvContentPartPr>
                <p14:cNvPr id="461" name="Ink 460">
                  <a:extLst>
                    <a:ext uri="{FF2B5EF4-FFF2-40B4-BE49-F238E27FC236}">
                      <a16:creationId xmlns:a16="http://schemas.microsoft.com/office/drawing/2014/main" id="{6CBBCB1B-5C77-4241-8B66-FF7D3B31A852}"/>
                    </a:ext>
                  </a:extLst>
                </p14:cNvPr>
                <p14:cNvContentPartPr/>
                <p14:nvPr/>
              </p14:nvContentPartPr>
              <p14:xfrm>
                <a:off x="6989080" y="5539987"/>
                <a:ext cx="159120" cy="357120"/>
              </p14:xfrm>
            </p:contentPart>
          </mc:Choice>
          <mc:Fallback>
            <p:pic>
              <p:nvPicPr>
                <p:cNvPr id="461" name="Ink 460">
                  <a:extLst>
                    <a:ext uri="{FF2B5EF4-FFF2-40B4-BE49-F238E27FC236}">
                      <a16:creationId xmlns:a16="http://schemas.microsoft.com/office/drawing/2014/main" id="{6CBBCB1B-5C77-4241-8B66-FF7D3B31A852}"/>
                    </a:ext>
                  </a:extLst>
                </p:cNvPr>
                <p:cNvPicPr/>
                <p:nvPr/>
              </p:nvPicPr>
              <p:blipFill>
                <a:blip r:embed="rId710"/>
                <a:stretch>
                  <a:fillRect/>
                </a:stretch>
              </p:blipFill>
              <p:spPr>
                <a:xfrm>
                  <a:off x="6980080" y="5531347"/>
                  <a:ext cx="176760" cy="374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11">
            <p14:nvContentPartPr>
              <p14:cNvPr id="463" name="Ink 462">
                <a:extLst>
                  <a:ext uri="{FF2B5EF4-FFF2-40B4-BE49-F238E27FC236}">
                    <a16:creationId xmlns:a16="http://schemas.microsoft.com/office/drawing/2014/main" id="{EF8250B1-F0AA-49C3-AF28-BD3405B3F45A}"/>
                  </a:ext>
                </a:extLst>
              </p14:cNvPr>
              <p14:cNvContentPartPr/>
              <p14:nvPr/>
            </p14:nvContentPartPr>
            <p14:xfrm>
              <a:off x="7608280" y="5508667"/>
              <a:ext cx="80280" cy="297720"/>
            </p14:xfrm>
          </p:contentPart>
        </mc:Choice>
        <mc:Fallback>
          <p:pic>
            <p:nvPicPr>
              <p:cNvPr id="463" name="Ink 462">
                <a:extLst>
                  <a:ext uri="{FF2B5EF4-FFF2-40B4-BE49-F238E27FC236}">
                    <a16:creationId xmlns:a16="http://schemas.microsoft.com/office/drawing/2014/main" id="{EF8250B1-F0AA-49C3-AF28-BD3405B3F45A}"/>
                  </a:ext>
                </a:extLst>
              </p:cNvPr>
              <p:cNvPicPr/>
              <p:nvPr/>
            </p:nvPicPr>
            <p:blipFill>
              <a:blip r:embed="rId712"/>
              <a:stretch>
                <a:fillRect/>
              </a:stretch>
            </p:blipFill>
            <p:spPr>
              <a:xfrm>
                <a:off x="7599280" y="5500027"/>
                <a:ext cx="97920" cy="315360"/>
              </a:xfrm>
              <a:prstGeom prst="rect">
                <a:avLst/>
              </a:prstGeom>
            </p:spPr>
          </p:pic>
        </mc:Fallback>
      </mc:AlternateContent>
      <p:grpSp>
        <p:nvGrpSpPr>
          <p:cNvPr id="483" name="Group 482">
            <a:extLst>
              <a:ext uri="{FF2B5EF4-FFF2-40B4-BE49-F238E27FC236}">
                <a16:creationId xmlns:a16="http://schemas.microsoft.com/office/drawing/2014/main" id="{DACAD73D-A693-4C8D-A00F-A902E9B2F335}"/>
              </a:ext>
            </a:extLst>
          </p:cNvPr>
          <p:cNvGrpSpPr/>
          <p:nvPr/>
        </p:nvGrpSpPr>
        <p:grpSpPr>
          <a:xfrm>
            <a:off x="7527640" y="5431267"/>
            <a:ext cx="4174560" cy="347400"/>
            <a:chOff x="7527640" y="5431267"/>
            <a:chExt cx="4174560" cy="347400"/>
          </a:xfrm>
        </p:grpSpPr>
        <mc:AlternateContent xmlns:mc="http://schemas.openxmlformats.org/markup-compatibility/2006">
          <mc:Choice xmlns:p14="http://schemas.microsoft.com/office/powerpoint/2010/main" Requires="p14">
            <p:contentPart p14:bwMode="auto" r:id="rId713">
              <p14:nvContentPartPr>
                <p14:cNvPr id="467" name="Ink 466">
                  <a:extLst>
                    <a:ext uri="{FF2B5EF4-FFF2-40B4-BE49-F238E27FC236}">
                      <a16:creationId xmlns:a16="http://schemas.microsoft.com/office/drawing/2014/main" id="{FFCEF36C-C509-4D31-A2AC-0337E9897A82}"/>
                    </a:ext>
                  </a:extLst>
                </p14:cNvPr>
                <p14:cNvContentPartPr/>
                <p14:nvPr/>
              </p14:nvContentPartPr>
              <p14:xfrm>
                <a:off x="7527640" y="5643307"/>
                <a:ext cx="146520" cy="2880"/>
              </p14:xfrm>
            </p:contentPart>
          </mc:Choice>
          <mc:Fallback>
            <p:pic>
              <p:nvPicPr>
                <p:cNvPr id="467" name="Ink 466">
                  <a:extLst>
                    <a:ext uri="{FF2B5EF4-FFF2-40B4-BE49-F238E27FC236}">
                      <a16:creationId xmlns:a16="http://schemas.microsoft.com/office/drawing/2014/main" id="{FFCEF36C-C509-4D31-A2AC-0337E9897A82}"/>
                    </a:ext>
                  </a:extLst>
                </p:cNvPr>
                <p:cNvPicPr/>
                <p:nvPr/>
              </p:nvPicPr>
              <p:blipFill>
                <a:blip r:embed="rId714"/>
                <a:stretch>
                  <a:fillRect/>
                </a:stretch>
              </p:blipFill>
              <p:spPr>
                <a:xfrm>
                  <a:off x="7518640" y="5634667"/>
                  <a:ext cx="16416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715">
              <p14:nvContentPartPr>
                <p14:cNvPr id="468" name="Ink 467">
                  <a:extLst>
                    <a:ext uri="{FF2B5EF4-FFF2-40B4-BE49-F238E27FC236}">
                      <a16:creationId xmlns:a16="http://schemas.microsoft.com/office/drawing/2014/main" id="{29383087-11CC-4C28-A5F6-27200BDA47BA}"/>
                    </a:ext>
                  </a:extLst>
                </p14:cNvPr>
                <p14:cNvContentPartPr/>
                <p14:nvPr/>
              </p14:nvContentPartPr>
              <p14:xfrm>
                <a:off x="7699000" y="5635387"/>
                <a:ext cx="215280" cy="74520"/>
              </p14:xfrm>
            </p:contentPart>
          </mc:Choice>
          <mc:Fallback>
            <p:pic>
              <p:nvPicPr>
                <p:cNvPr id="468" name="Ink 467">
                  <a:extLst>
                    <a:ext uri="{FF2B5EF4-FFF2-40B4-BE49-F238E27FC236}">
                      <a16:creationId xmlns:a16="http://schemas.microsoft.com/office/drawing/2014/main" id="{29383087-11CC-4C28-A5F6-27200BDA47BA}"/>
                    </a:ext>
                  </a:extLst>
                </p:cNvPr>
                <p:cNvPicPr/>
                <p:nvPr/>
              </p:nvPicPr>
              <p:blipFill>
                <a:blip r:embed="rId716"/>
                <a:stretch>
                  <a:fillRect/>
                </a:stretch>
              </p:blipFill>
              <p:spPr>
                <a:xfrm>
                  <a:off x="7690360" y="5626387"/>
                  <a:ext cx="2329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717">
              <p14:nvContentPartPr>
                <p14:cNvPr id="469" name="Ink 468">
                  <a:extLst>
                    <a:ext uri="{FF2B5EF4-FFF2-40B4-BE49-F238E27FC236}">
                      <a16:creationId xmlns:a16="http://schemas.microsoft.com/office/drawing/2014/main" id="{28E42C43-7FCA-4AAB-B45D-B44472EA4F9C}"/>
                    </a:ext>
                  </a:extLst>
                </p14:cNvPr>
                <p14:cNvContentPartPr/>
                <p14:nvPr/>
              </p14:nvContentPartPr>
              <p14:xfrm>
                <a:off x="7897720" y="5654827"/>
                <a:ext cx="77400" cy="68040"/>
              </p14:xfrm>
            </p:contentPart>
          </mc:Choice>
          <mc:Fallback>
            <p:pic>
              <p:nvPicPr>
                <p:cNvPr id="469" name="Ink 468">
                  <a:extLst>
                    <a:ext uri="{FF2B5EF4-FFF2-40B4-BE49-F238E27FC236}">
                      <a16:creationId xmlns:a16="http://schemas.microsoft.com/office/drawing/2014/main" id="{28E42C43-7FCA-4AAB-B45D-B44472EA4F9C}"/>
                    </a:ext>
                  </a:extLst>
                </p:cNvPr>
                <p:cNvPicPr/>
                <p:nvPr/>
              </p:nvPicPr>
              <p:blipFill>
                <a:blip r:embed="rId718"/>
                <a:stretch>
                  <a:fillRect/>
                </a:stretch>
              </p:blipFill>
              <p:spPr>
                <a:xfrm>
                  <a:off x="7889080" y="5645827"/>
                  <a:ext cx="9504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719">
              <p14:nvContentPartPr>
                <p14:cNvPr id="470" name="Ink 469">
                  <a:extLst>
                    <a:ext uri="{FF2B5EF4-FFF2-40B4-BE49-F238E27FC236}">
                      <a16:creationId xmlns:a16="http://schemas.microsoft.com/office/drawing/2014/main" id="{86628B20-1D20-4FD5-9BDD-1D0CA50F9ACD}"/>
                    </a:ext>
                  </a:extLst>
                </p14:cNvPr>
                <p14:cNvContentPartPr/>
                <p14:nvPr/>
              </p14:nvContentPartPr>
              <p14:xfrm>
                <a:off x="7978000" y="5536027"/>
                <a:ext cx="280800" cy="177120"/>
              </p14:xfrm>
            </p:contentPart>
          </mc:Choice>
          <mc:Fallback>
            <p:pic>
              <p:nvPicPr>
                <p:cNvPr id="470" name="Ink 469">
                  <a:extLst>
                    <a:ext uri="{FF2B5EF4-FFF2-40B4-BE49-F238E27FC236}">
                      <a16:creationId xmlns:a16="http://schemas.microsoft.com/office/drawing/2014/main" id="{86628B20-1D20-4FD5-9BDD-1D0CA50F9ACD}"/>
                    </a:ext>
                  </a:extLst>
                </p:cNvPr>
                <p:cNvPicPr/>
                <p:nvPr/>
              </p:nvPicPr>
              <p:blipFill>
                <a:blip r:embed="rId720"/>
                <a:stretch>
                  <a:fillRect/>
                </a:stretch>
              </p:blipFill>
              <p:spPr>
                <a:xfrm>
                  <a:off x="7969000" y="5527027"/>
                  <a:ext cx="2984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721">
              <p14:nvContentPartPr>
                <p14:cNvPr id="471" name="Ink 470">
                  <a:extLst>
                    <a:ext uri="{FF2B5EF4-FFF2-40B4-BE49-F238E27FC236}">
                      <a16:creationId xmlns:a16="http://schemas.microsoft.com/office/drawing/2014/main" id="{E37578FA-4B41-4F3B-86DF-6EEE01047DF0}"/>
                    </a:ext>
                  </a:extLst>
                </p14:cNvPr>
                <p14:cNvContentPartPr/>
                <p14:nvPr/>
              </p14:nvContentPartPr>
              <p14:xfrm>
                <a:off x="8200120" y="5633227"/>
                <a:ext cx="159840" cy="56880"/>
              </p14:xfrm>
            </p:contentPart>
          </mc:Choice>
          <mc:Fallback>
            <p:pic>
              <p:nvPicPr>
                <p:cNvPr id="471" name="Ink 470">
                  <a:extLst>
                    <a:ext uri="{FF2B5EF4-FFF2-40B4-BE49-F238E27FC236}">
                      <a16:creationId xmlns:a16="http://schemas.microsoft.com/office/drawing/2014/main" id="{E37578FA-4B41-4F3B-86DF-6EEE01047DF0}"/>
                    </a:ext>
                  </a:extLst>
                </p:cNvPr>
                <p:cNvPicPr/>
                <p:nvPr/>
              </p:nvPicPr>
              <p:blipFill>
                <a:blip r:embed="rId722"/>
                <a:stretch>
                  <a:fillRect/>
                </a:stretch>
              </p:blipFill>
              <p:spPr>
                <a:xfrm>
                  <a:off x="8191480" y="5624587"/>
                  <a:ext cx="17748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723">
              <p14:nvContentPartPr>
                <p14:cNvPr id="472" name="Ink 471">
                  <a:extLst>
                    <a:ext uri="{FF2B5EF4-FFF2-40B4-BE49-F238E27FC236}">
                      <a16:creationId xmlns:a16="http://schemas.microsoft.com/office/drawing/2014/main" id="{B55E309E-5FEF-4A69-A8A9-048FB099D4F0}"/>
                    </a:ext>
                  </a:extLst>
                </p14:cNvPr>
                <p14:cNvContentPartPr/>
                <p14:nvPr/>
              </p14:nvContentPartPr>
              <p14:xfrm>
                <a:off x="8343400" y="5533867"/>
                <a:ext cx="142200" cy="164880"/>
              </p14:xfrm>
            </p:contentPart>
          </mc:Choice>
          <mc:Fallback>
            <p:pic>
              <p:nvPicPr>
                <p:cNvPr id="472" name="Ink 471">
                  <a:extLst>
                    <a:ext uri="{FF2B5EF4-FFF2-40B4-BE49-F238E27FC236}">
                      <a16:creationId xmlns:a16="http://schemas.microsoft.com/office/drawing/2014/main" id="{B55E309E-5FEF-4A69-A8A9-048FB099D4F0}"/>
                    </a:ext>
                  </a:extLst>
                </p:cNvPr>
                <p:cNvPicPr/>
                <p:nvPr/>
              </p:nvPicPr>
              <p:blipFill>
                <a:blip r:embed="rId724"/>
                <a:stretch>
                  <a:fillRect/>
                </a:stretch>
              </p:blipFill>
              <p:spPr>
                <a:xfrm>
                  <a:off x="8334400" y="5525227"/>
                  <a:ext cx="15984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725">
              <p14:nvContentPartPr>
                <p14:cNvPr id="473" name="Ink 472">
                  <a:extLst>
                    <a:ext uri="{FF2B5EF4-FFF2-40B4-BE49-F238E27FC236}">
                      <a16:creationId xmlns:a16="http://schemas.microsoft.com/office/drawing/2014/main" id="{440A4E24-C37A-4603-9D6F-26F114ECF2A9}"/>
                    </a:ext>
                  </a:extLst>
                </p14:cNvPr>
                <p14:cNvContentPartPr/>
                <p14:nvPr/>
              </p14:nvContentPartPr>
              <p14:xfrm>
                <a:off x="8501440" y="5620987"/>
                <a:ext cx="237600" cy="62280"/>
              </p14:xfrm>
            </p:contentPart>
          </mc:Choice>
          <mc:Fallback>
            <p:pic>
              <p:nvPicPr>
                <p:cNvPr id="473" name="Ink 472">
                  <a:extLst>
                    <a:ext uri="{FF2B5EF4-FFF2-40B4-BE49-F238E27FC236}">
                      <a16:creationId xmlns:a16="http://schemas.microsoft.com/office/drawing/2014/main" id="{440A4E24-C37A-4603-9D6F-26F114ECF2A9}"/>
                    </a:ext>
                  </a:extLst>
                </p:cNvPr>
                <p:cNvPicPr/>
                <p:nvPr/>
              </p:nvPicPr>
              <p:blipFill>
                <a:blip r:embed="rId726"/>
                <a:stretch>
                  <a:fillRect/>
                </a:stretch>
              </p:blipFill>
              <p:spPr>
                <a:xfrm>
                  <a:off x="8492440" y="5612347"/>
                  <a:ext cx="2552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727">
              <p14:nvContentPartPr>
                <p14:cNvPr id="474" name="Ink 473">
                  <a:extLst>
                    <a:ext uri="{FF2B5EF4-FFF2-40B4-BE49-F238E27FC236}">
                      <a16:creationId xmlns:a16="http://schemas.microsoft.com/office/drawing/2014/main" id="{18F970A4-1C2B-4945-A667-FF00AB466062}"/>
                    </a:ext>
                  </a:extLst>
                </p14:cNvPr>
                <p14:cNvContentPartPr/>
                <p14:nvPr/>
              </p14:nvContentPartPr>
              <p14:xfrm>
                <a:off x="8897800" y="5480947"/>
                <a:ext cx="193320" cy="297720"/>
              </p14:xfrm>
            </p:contentPart>
          </mc:Choice>
          <mc:Fallback>
            <p:pic>
              <p:nvPicPr>
                <p:cNvPr id="474" name="Ink 473">
                  <a:extLst>
                    <a:ext uri="{FF2B5EF4-FFF2-40B4-BE49-F238E27FC236}">
                      <a16:creationId xmlns:a16="http://schemas.microsoft.com/office/drawing/2014/main" id="{18F970A4-1C2B-4945-A667-FF00AB466062}"/>
                    </a:ext>
                  </a:extLst>
                </p:cNvPr>
                <p:cNvPicPr/>
                <p:nvPr/>
              </p:nvPicPr>
              <p:blipFill>
                <a:blip r:embed="rId728"/>
                <a:stretch>
                  <a:fillRect/>
                </a:stretch>
              </p:blipFill>
              <p:spPr>
                <a:xfrm>
                  <a:off x="8889160" y="5472307"/>
                  <a:ext cx="21096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729">
              <p14:nvContentPartPr>
                <p14:cNvPr id="475" name="Ink 474">
                  <a:extLst>
                    <a:ext uri="{FF2B5EF4-FFF2-40B4-BE49-F238E27FC236}">
                      <a16:creationId xmlns:a16="http://schemas.microsoft.com/office/drawing/2014/main" id="{A01833DA-8855-413E-843D-C2CF823E1333}"/>
                    </a:ext>
                  </a:extLst>
                </p14:cNvPr>
                <p14:cNvContentPartPr/>
                <p14:nvPr/>
              </p14:nvContentPartPr>
              <p14:xfrm>
                <a:off x="9013000" y="5626747"/>
                <a:ext cx="218160" cy="17280"/>
              </p14:xfrm>
            </p:contentPart>
          </mc:Choice>
          <mc:Fallback>
            <p:pic>
              <p:nvPicPr>
                <p:cNvPr id="475" name="Ink 474">
                  <a:extLst>
                    <a:ext uri="{FF2B5EF4-FFF2-40B4-BE49-F238E27FC236}">
                      <a16:creationId xmlns:a16="http://schemas.microsoft.com/office/drawing/2014/main" id="{A01833DA-8855-413E-843D-C2CF823E1333}"/>
                    </a:ext>
                  </a:extLst>
                </p:cNvPr>
                <p:cNvPicPr/>
                <p:nvPr/>
              </p:nvPicPr>
              <p:blipFill>
                <a:blip r:embed="rId730"/>
                <a:stretch>
                  <a:fillRect/>
                </a:stretch>
              </p:blipFill>
              <p:spPr>
                <a:xfrm>
                  <a:off x="9004000" y="5617747"/>
                  <a:ext cx="2358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731">
              <p14:nvContentPartPr>
                <p14:cNvPr id="476" name="Ink 475">
                  <a:extLst>
                    <a:ext uri="{FF2B5EF4-FFF2-40B4-BE49-F238E27FC236}">
                      <a16:creationId xmlns:a16="http://schemas.microsoft.com/office/drawing/2014/main" id="{CD97948E-3F7C-4415-B411-9A9120E5067E}"/>
                    </a:ext>
                  </a:extLst>
                </p14:cNvPr>
                <p14:cNvContentPartPr/>
                <p14:nvPr/>
              </p14:nvContentPartPr>
              <p14:xfrm>
                <a:off x="9382720" y="5493907"/>
                <a:ext cx="43560" cy="208440"/>
              </p14:xfrm>
            </p:contentPart>
          </mc:Choice>
          <mc:Fallback>
            <p:pic>
              <p:nvPicPr>
                <p:cNvPr id="476" name="Ink 475">
                  <a:extLst>
                    <a:ext uri="{FF2B5EF4-FFF2-40B4-BE49-F238E27FC236}">
                      <a16:creationId xmlns:a16="http://schemas.microsoft.com/office/drawing/2014/main" id="{CD97948E-3F7C-4415-B411-9A9120E5067E}"/>
                    </a:ext>
                  </a:extLst>
                </p:cNvPr>
                <p:cNvPicPr/>
                <p:nvPr/>
              </p:nvPicPr>
              <p:blipFill>
                <a:blip r:embed="rId732"/>
                <a:stretch>
                  <a:fillRect/>
                </a:stretch>
              </p:blipFill>
              <p:spPr>
                <a:xfrm>
                  <a:off x="9374080" y="5484907"/>
                  <a:ext cx="612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733">
              <p14:nvContentPartPr>
                <p14:cNvPr id="477" name="Ink 476">
                  <a:extLst>
                    <a:ext uri="{FF2B5EF4-FFF2-40B4-BE49-F238E27FC236}">
                      <a16:creationId xmlns:a16="http://schemas.microsoft.com/office/drawing/2014/main" id="{CCCB9843-06D0-4044-910B-240BAF73C6C6}"/>
                    </a:ext>
                  </a:extLst>
                </p14:cNvPr>
                <p14:cNvContentPartPr/>
                <p14:nvPr/>
              </p14:nvContentPartPr>
              <p14:xfrm>
                <a:off x="9314320" y="5565187"/>
                <a:ext cx="659520" cy="117360"/>
              </p14:xfrm>
            </p:contentPart>
          </mc:Choice>
          <mc:Fallback>
            <p:pic>
              <p:nvPicPr>
                <p:cNvPr id="477" name="Ink 476">
                  <a:extLst>
                    <a:ext uri="{FF2B5EF4-FFF2-40B4-BE49-F238E27FC236}">
                      <a16:creationId xmlns:a16="http://schemas.microsoft.com/office/drawing/2014/main" id="{CCCB9843-06D0-4044-910B-240BAF73C6C6}"/>
                    </a:ext>
                  </a:extLst>
                </p:cNvPr>
                <p:cNvPicPr/>
                <p:nvPr/>
              </p:nvPicPr>
              <p:blipFill>
                <a:blip r:embed="rId734"/>
                <a:stretch>
                  <a:fillRect/>
                </a:stretch>
              </p:blipFill>
              <p:spPr>
                <a:xfrm>
                  <a:off x="9305320" y="5556547"/>
                  <a:ext cx="6771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735">
              <p14:nvContentPartPr>
                <p14:cNvPr id="478" name="Ink 477">
                  <a:extLst>
                    <a:ext uri="{FF2B5EF4-FFF2-40B4-BE49-F238E27FC236}">
                      <a16:creationId xmlns:a16="http://schemas.microsoft.com/office/drawing/2014/main" id="{DF32E541-B955-4F8E-9183-B337C73A4B25}"/>
                    </a:ext>
                  </a:extLst>
                </p14:cNvPr>
                <p14:cNvContentPartPr/>
                <p14:nvPr/>
              </p14:nvContentPartPr>
              <p14:xfrm>
                <a:off x="10062760" y="5497147"/>
                <a:ext cx="522360" cy="165600"/>
              </p14:xfrm>
            </p:contentPart>
          </mc:Choice>
          <mc:Fallback>
            <p:pic>
              <p:nvPicPr>
                <p:cNvPr id="478" name="Ink 477">
                  <a:extLst>
                    <a:ext uri="{FF2B5EF4-FFF2-40B4-BE49-F238E27FC236}">
                      <a16:creationId xmlns:a16="http://schemas.microsoft.com/office/drawing/2014/main" id="{DF32E541-B955-4F8E-9183-B337C73A4B25}"/>
                    </a:ext>
                  </a:extLst>
                </p:cNvPr>
                <p:cNvPicPr/>
                <p:nvPr/>
              </p:nvPicPr>
              <p:blipFill>
                <a:blip r:embed="rId736"/>
                <a:stretch>
                  <a:fillRect/>
                </a:stretch>
              </p:blipFill>
              <p:spPr>
                <a:xfrm>
                  <a:off x="10054120" y="5488147"/>
                  <a:ext cx="54000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737">
              <p14:nvContentPartPr>
                <p14:cNvPr id="479" name="Ink 478">
                  <a:extLst>
                    <a:ext uri="{FF2B5EF4-FFF2-40B4-BE49-F238E27FC236}">
                      <a16:creationId xmlns:a16="http://schemas.microsoft.com/office/drawing/2014/main" id="{108A53A8-F9C6-4A91-9392-4041F184A475}"/>
                    </a:ext>
                  </a:extLst>
                </p14:cNvPr>
                <p14:cNvContentPartPr/>
                <p14:nvPr/>
              </p14:nvContentPartPr>
              <p14:xfrm>
                <a:off x="10609240" y="5514067"/>
                <a:ext cx="68040" cy="119160"/>
              </p14:xfrm>
            </p:contentPart>
          </mc:Choice>
          <mc:Fallback>
            <p:pic>
              <p:nvPicPr>
                <p:cNvPr id="479" name="Ink 478">
                  <a:extLst>
                    <a:ext uri="{FF2B5EF4-FFF2-40B4-BE49-F238E27FC236}">
                      <a16:creationId xmlns:a16="http://schemas.microsoft.com/office/drawing/2014/main" id="{108A53A8-F9C6-4A91-9392-4041F184A475}"/>
                    </a:ext>
                  </a:extLst>
                </p:cNvPr>
                <p:cNvPicPr/>
                <p:nvPr/>
              </p:nvPicPr>
              <p:blipFill>
                <a:blip r:embed="rId738"/>
                <a:stretch>
                  <a:fillRect/>
                </a:stretch>
              </p:blipFill>
              <p:spPr>
                <a:xfrm>
                  <a:off x="10600600" y="5505067"/>
                  <a:ext cx="856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739">
              <p14:nvContentPartPr>
                <p14:cNvPr id="480" name="Ink 479">
                  <a:extLst>
                    <a:ext uri="{FF2B5EF4-FFF2-40B4-BE49-F238E27FC236}">
                      <a16:creationId xmlns:a16="http://schemas.microsoft.com/office/drawing/2014/main" id="{E481C4FC-AEF1-41DF-BD82-BFE2308C22A6}"/>
                    </a:ext>
                  </a:extLst>
                </p14:cNvPr>
                <p14:cNvContentPartPr/>
                <p14:nvPr/>
              </p14:nvContentPartPr>
              <p14:xfrm>
                <a:off x="10954480" y="5436667"/>
                <a:ext cx="60120" cy="171360"/>
              </p14:xfrm>
            </p:contentPart>
          </mc:Choice>
          <mc:Fallback>
            <p:pic>
              <p:nvPicPr>
                <p:cNvPr id="480" name="Ink 479">
                  <a:extLst>
                    <a:ext uri="{FF2B5EF4-FFF2-40B4-BE49-F238E27FC236}">
                      <a16:creationId xmlns:a16="http://schemas.microsoft.com/office/drawing/2014/main" id="{E481C4FC-AEF1-41DF-BD82-BFE2308C22A6}"/>
                    </a:ext>
                  </a:extLst>
                </p:cNvPr>
                <p:cNvPicPr/>
                <p:nvPr/>
              </p:nvPicPr>
              <p:blipFill>
                <a:blip r:embed="rId740"/>
                <a:stretch>
                  <a:fillRect/>
                </a:stretch>
              </p:blipFill>
              <p:spPr>
                <a:xfrm>
                  <a:off x="10945840" y="5428027"/>
                  <a:ext cx="777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741">
              <p14:nvContentPartPr>
                <p14:cNvPr id="481" name="Ink 480">
                  <a:extLst>
                    <a:ext uri="{FF2B5EF4-FFF2-40B4-BE49-F238E27FC236}">
                      <a16:creationId xmlns:a16="http://schemas.microsoft.com/office/drawing/2014/main" id="{3436B379-4642-47D2-9444-4A23D60BB350}"/>
                    </a:ext>
                  </a:extLst>
                </p14:cNvPr>
                <p14:cNvContentPartPr/>
                <p14:nvPr/>
              </p14:nvContentPartPr>
              <p14:xfrm>
                <a:off x="10907320" y="5515147"/>
                <a:ext cx="195840" cy="80280"/>
              </p14:xfrm>
            </p:contentPart>
          </mc:Choice>
          <mc:Fallback>
            <p:pic>
              <p:nvPicPr>
                <p:cNvPr id="481" name="Ink 480">
                  <a:extLst>
                    <a:ext uri="{FF2B5EF4-FFF2-40B4-BE49-F238E27FC236}">
                      <a16:creationId xmlns:a16="http://schemas.microsoft.com/office/drawing/2014/main" id="{3436B379-4642-47D2-9444-4A23D60BB350}"/>
                    </a:ext>
                  </a:extLst>
                </p:cNvPr>
                <p:cNvPicPr/>
                <p:nvPr/>
              </p:nvPicPr>
              <p:blipFill>
                <a:blip r:embed="rId742"/>
                <a:stretch>
                  <a:fillRect/>
                </a:stretch>
              </p:blipFill>
              <p:spPr>
                <a:xfrm>
                  <a:off x="10898680" y="5506507"/>
                  <a:ext cx="21348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743">
              <p14:nvContentPartPr>
                <p14:cNvPr id="482" name="Ink 481">
                  <a:extLst>
                    <a:ext uri="{FF2B5EF4-FFF2-40B4-BE49-F238E27FC236}">
                      <a16:creationId xmlns:a16="http://schemas.microsoft.com/office/drawing/2014/main" id="{F57BF847-D069-4831-8CD7-418927C7359D}"/>
                    </a:ext>
                  </a:extLst>
                </p14:cNvPr>
                <p14:cNvContentPartPr/>
                <p14:nvPr/>
              </p14:nvContentPartPr>
              <p14:xfrm>
                <a:off x="11331760" y="5431267"/>
                <a:ext cx="370440" cy="186480"/>
              </p14:xfrm>
            </p:contentPart>
          </mc:Choice>
          <mc:Fallback>
            <p:pic>
              <p:nvPicPr>
                <p:cNvPr id="482" name="Ink 481">
                  <a:extLst>
                    <a:ext uri="{FF2B5EF4-FFF2-40B4-BE49-F238E27FC236}">
                      <a16:creationId xmlns:a16="http://schemas.microsoft.com/office/drawing/2014/main" id="{F57BF847-D069-4831-8CD7-418927C7359D}"/>
                    </a:ext>
                  </a:extLst>
                </p:cNvPr>
                <p:cNvPicPr/>
                <p:nvPr/>
              </p:nvPicPr>
              <p:blipFill>
                <a:blip r:embed="rId744"/>
                <a:stretch>
                  <a:fillRect/>
                </a:stretch>
              </p:blipFill>
              <p:spPr>
                <a:xfrm>
                  <a:off x="11323120" y="5422627"/>
                  <a:ext cx="388080" cy="204120"/>
                </a:xfrm>
                <a:prstGeom prst="rect">
                  <a:avLst/>
                </a:prstGeom>
              </p:spPr>
            </p:pic>
          </mc:Fallback>
        </mc:AlternateContent>
      </p:grpSp>
      <p:grpSp>
        <p:nvGrpSpPr>
          <p:cNvPr id="498" name="Group 497">
            <a:extLst>
              <a:ext uri="{FF2B5EF4-FFF2-40B4-BE49-F238E27FC236}">
                <a16:creationId xmlns:a16="http://schemas.microsoft.com/office/drawing/2014/main" id="{7B481C10-C6EE-47B3-A671-0D77D73F11E6}"/>
              </a:ext>
            </a:extLst>
          </p:cNvPr>
          <p:cNvGrpSpPr/>
          <p:nvPr/>
        </p:nvGrpSpPr>
        <p:grpSpPr>
          <a:xfrm>
            <a:off x="548320" y="6013027"/>
            <a:ext cx="1296360" cy="210600"/>
            <a:chOff x="548320" y="6013027"/>
            <a:chExt cx="1296360" cy="210600"/>
          </a:xfrm>
        </p:grpSpPr>
        <mc:AlternateContent xmlns:mc="http://schemas.openxmlformats.org/markup-compatibility/2006">
          <mc:Choice xmlns:p14="http://schemas.microsoft.com/office/powerpoint/2010/main" Requires="p14">
            <p:contentPart p14:bwMode="auto" r:id="rId745">
              <p14:nvContentPartPr>
                <p14:cNvPr id="484" name="Ink 483">
                  <a:extLst>
                    <a:ext uri="{FF2B5EF4-FFF2-40B4-BE49-F238E27FC236}">
                      <a16:creationId xmlns:a16="http://schemas.microsoft.com/office/drawing/2014/main" id="{6A01B773-CB60-4E30-82B9-99775C81780C}"/>
                    </a:ext>
                  </a:extLst>
                </p14:cNvPr>
                <p14:cNvContentPartPr/>
                <p14:nvPr/>
              </p14:nvContentPartPr>
              <p14:xfrm>
                <a:off x="548320" y="6073507"/>
                <a:ext cx="676080" cy="126000"/>
              </p14:xfrm>
            </p:contentPart>
          </mc:Choice>
          <mc:Fallback>
            <p:pic>
              <p:nvPicPr>
                <p:cNvPr id="484" name="Ink 483">
                  <a:extLst>
                    <a:ext uri="{FF2B5EF4-FFF2-40B4-BE49-F238E27FC236}">
                      <a16:creationId xmlns:a16="http://schemas.microsoft.com/office/drawing/2014/main" id="{6A01B773-CB60-4E30-82B9-99775C81780C}"/>
                    </a:ext>
                  </a:extLst>
                </p:cNvPr>
                <p:cNvPicPr/>
                <p:nvPr/>
              </p:nvPicPr>
              <p:blipFill>
                <a:blip r:embed="rId746"/>
                <a:stretch>
                  <a:fillRect/>
                </a:stretch>
              </p:blipFill>
              <p:spPr>
                <a:xfrm>
                  <a:off x="539320" y="6064867"/>
                  <a:ext cx="6937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747">
              <p14:nvContentPartPr>
                <p14:cNvPr id="485" name="Ink 484">
                  <a:extLst>
                    <a:ext uri="{FF2B5EF4-FFF2-40B4-BE49-F238E27FC236}">
                      <a16:creationId xmlns:a16="http://schemas.microsoft.com/office/drawing/2014/main" id="{67CA97C7-71E1-4987-BC8D-AA9C07491656}"/>
                    </a:ext>
                  </a:extLst>
                </p14:cNvPr>
                <p14:cNvContentPartPr/>
                <p14:nvPr/>
              </p14:nvContentPartPr>
              <p14:xfrm>
                <a:off x="1208920" y="6013027"/>
                <a:ext cx="231480" cy="201240"/>
              </p14:xfrm>
            </p:contentPart>
          </mc:Choice>
          <mc:Fallback>
            <p:pic>
              <p:nvPicPr>
                <p:cNvPr id="485" name="Ink 484">
                  <a:extLst>
                    <a:ext uri="{FF2B5EF4-FFF2-40B4-BE49-F238E27FC236}">
                      <a16:creationId xmlns:a16="http://schemas.microsoft.com/office/drawing/2014/main" id="{67CA97C7-71E1-4987-BC8D-AA9C07491656}"/>
                    </a:ext>
                  </a:extLst>
                </p:cNvPr>
                <p:cNvPicPr/>
                <p:nvPr/>
              </p:nvPicPr>
              <p:blipFill>
                <a:blip r:embed="rId748"/>
                <a:stretch>
                  <a:fillRect/>
                </a:stretch>
              </p:blipFill>
              <p:spPr>
                <a:xfrm>
                  <a:off x="1200280" y="6004387"/>
                  <a:ext cx="2491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749">
              <p14:nvContentPartPr>
                <p14:cNvPr id="486" name="Ink 485">
                  <a:extLst>
                    <a:ext uri="{FF2B5EF4-FFF2-40B4-BE49-F238E27FC236}">
                      <a16:creationId xmlns:a16="http://schemas.microsoft.com/office/drawing/2014/main" id="{51AF284B-CB8A-4FE3-A32D-6802737163D8}"/>
                    </a:ext>
                  </a:extLst>
                </p14:cNvPr>
                <p14:cNvContentPartPr/>
                <p14:nvPr/>
              </p14:nvContentPartPr>
              <p14:xfrm>
                <a:off x="1601320" y="6133987"/>
                <a:ext cx="6480" cy="82800"/>
              </p14:xfrm>
            </p:contentPart>
          </mc:Choice>
          <mc:Fallback>
            <p:pic>
              <p:nvPicPr>
                <p:cNvPr id="486" name="Ink 485">
                  <a:extLst>
                    <a:ext uri="{FF2B5EF4-FFF2-40B4-BE49-F238E27FC236}">
                      <a16:creationId xmlns:a16="http://schemas.microsoft.com/office/drawing/2014/main" id="{51AF284B-CB8A-4FE3-A32D-6802737163D8}"/>
                    </a:ext>
                  </a:extLst>
                </p:cNvPr>
                <p:cNvPicPr/>
                <p:nvPr/>
              </p:nvPicPr>
              <p:blipFill>
                <a:blip r:embed="rId750"/>
                <a:stretch>
                  <a:fillRect/>
                </a:stretch>
              </p:blipFill>
              <p:spPr>
                <a:xfrm>
                  <a:off x="1592320" y="6124987"/>
                  <a:ext cx="241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751">
              <p14:nvContentPartPr>
                <p14:cNvPr id="487" name="Ink 486">
                  <a:extLst>
                    <a:ext uri="{FF2B5EF4-FFF2-40B4-BE49-F238E27FC236}">
                      <a16:creationId xmlns:a16="http://schemas.microsoft.com/office/drawing/2014/main" id="{114BF901-15B6-4B03-AE9E-517AEC60ADCD}"/>
                    </a:ext>
                  </a:extLst>
                </p14:cNvPr>
                <p14:cNvContentPartPr/>
                <p14:nvPr/>
              </p14:nvContentPartPr>
              <p14:xfrm>
                <a:off x="1538680" y="6025267"/>
                <a:ext cx="16920" cy="34560"/>
              </p14:xfrm>
            </p:contentPart>
          </mc:Choice>
          <mc:Fallback>
            <p:pic>
              <p:nvPicPr>
                <p:cNvPr id="487" name="Ink 486">
                  <a:extLst>
                    <a:ext uri="{FF2B5EF4-FFF2-40B4-BE49-F238E27FC236}">
                      <a16:creationId xmlns:a16="http://schemas.microsoft.com/office/drawing/2014/main" id="{114BF901-15B6-4B03-AE9E-517AEC60ADCD}"/>
                    </a:ext>
                  </a:extLst>
                </p:cNvPr>
                <p:cNvPicPr/>
                <p:nvPr/>
              </p:nvPicPr>
              <p:blipFill>
                <a:blip r:embed="rId752"/>
                <a:stretch>
                  <a:fillRect/>
                </a:stretch>
              </p:blipFill>
              <p:spPr>
                <a:xfrm>
                  <a:off x="1529680" y="6016267"/>
                  <a:ext cx="345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753">
              <p14:nvContentPartPr>
                <p14:cNvPr id="488" name="Ink 487">
                  <a:extLst>
                    <a:ext uri="{FF2B5EF4-FFF2-40B4-BE49-F238E27FC236}">
                      <a16:creationId xmlns:a16="http://schemas.microsoft.com/office/drawing/2014/main" id="{A5418920-3EEB-40AE-BFC3-CCB599B67590}"/>
                    </a:ext>
                  </a:extLst>
                </p14:cNvPr>
                <p14:cNvContentPartPr/>
                <p14:nvPr/>
              </p14:nvContentPartPr>
              <p14:xfrm>
                <a:off x="1656400" y="6141907"/>
                <a:ext cx="188280" cy="81720"/>
              </p14:xfrm>
            </p:contentPart>
          </mc:Choice>
          <mc:Fallback>
            <p:pic>
              <p:nvPicPr>
                <p:cNvPr id="488" name="Ink 487">
                  <a:extLst>
                    <a:ext uri="{FF2B5EF4-FFF2-40B4-BE49-F238E27FC236}">
                      <a16:creationId xmlns:a16="http://schemas.microsoft.com/office/drawing/2014/main" id="{A5418920-3EEB-40AE-BFC3-CCB599B67590}"/>
                    </a:ext>
                  </a:extLst>
                </p:cNvPr>
                <p:cNvPicPr/>
                <p:nvPr/>
              </p:nvPicPr>
              <p:blipFill>
                <a:blip r:embed="rId754"/>
                <a:stretch>
                  <a:fillRect/>
                </a:stretch>
              </p:blipFill>
              <p:spPr>
                <a:xfrm>
                  <a:off x="1647400" y="6133267"/>
                  <a:ext cx="205920" cy="99360"/>
                </a:xfrm>
                <a:prstGeom prst="rect">
                  <a:avLst/>
                </a:prstGeom>
              </p:spPr>
            </p:pic>
          </mc:Fallback>
        </mc:AlternateContent>
      </p:grpSp>
      <p:grpSp>
        <p:nvGrpSpPr>
          <p:cNvPr id="497" name="Group 496">
            <a:extLst>
              <a:ext uri="{FF2B5EF4-FFF2-40B4-BE49-F238E27FC236}">
                <a16:creationId xmlns:a16="http://schemas.microsoft.com/office/drawing/2014/main" id="{0BDA7CFE-0D77-422F-9043-5C3D880E3143}"/>
              </a:ext>
            </a:extLst>
          </p:cNvPr>
          <p:cNvGrpSpPr/>
          <p:nvPr/>
        </p:nvGrpSpPr>
        <p:grpSpPr>
          <a:xfrm>
            <a:off x="2083000" y="6039307"/>
            <a:ext cx="1910520" cy="318240"/>
            <a:chOff x="2083000" y="6039307"/>
            <a:chExt cx="1910520" cy="318240"/>
          </a:xfrm>
        </p:grpSpPr>
        <mc:AlternateContent xmlns:mc="http://schemas.openxmlformats.org/markup-compatibility/2006">
          <mc:Choice xmlns:p14="http://schemas.microsoft.com/office/powerpoint/2010/main" Requires="p14">
            <p:contentPart p14:bwMode="auto" r:id="rId755">
              <p14:nvContentPartPr>
                <p14:cNvPr id="489" name="Ink 488">
                  <a:extLst>
                    <a:ext uri="{FF2B5EF4-FFF2-40B4-BE49-F238E27FC236}">
                      <a16:creationId xmlns:a16="http://schemas.microsoft.com/office/drawing/2014/main" id="{92B8C6B2-1F12-4A42-8144-2FD01FF6D928}"/>
                    </a:ext>
                  </a:extLst>
                </p14:cNvPr>
                <p14:cNvContentPartPr/>
                <p14:nvPr/>
              </p14:nvContentPartPr>
              <p14:xfrm>
                <a:off x="2083000" y="6123187"/>
                <a:ext cx="185400" cy="108720"/>
              </p14:xfrm>
            </p:contentPart>
          </mc:Choice>
          <mc:Fallback>
            <p:pic>
              <p:nvPicPr>
                <p:cNvPr id="489" name="Ink 488">
                  <a:extLst>
                    <a:ext uri="{FF2B5EF4-FFF2-40B4-BE49-F238E27FC236}">
                      <a16:creationId xmlns:a16="http://schemas.microsoft.com/office/drawing/2014/main" id="{92B8C6B2-1F12-4A42-8144-2FD01FF6D928}"/>
                    </a:ext>
                  </a:extLst>
                </p:cNvPr>
                <p:cNvPicPr/>
                <p:nvPr/>
              </p:nvPicPr>
              <p:blipFill>
                <a:blip r:embed="rId756"/>
                <a:stretch>
                  <a:fillRect/>
                </a:stretch>
              </p:blipFill>
              <p:spPr>
                <a:xfrm>
                  <a:off x="2074000" y="6114547"/>
                  <a:ext cx="2030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757">
              <p14:nvContentPartPr>
                <p14:cNvPr id="490" name="Ink 489">
                  <a:extLst>
                    <a:ext uri="{FF2B5EF4-FFF2-40B4-BE49-F238E27FC236}">
                      <a16:creationId xmlns:a16="http://schemas.microsoft.com/office/drawing/2014/main" id="{62ACB522-85B1-413E-A829-6C0C910A0B5D}"/>
                    </a:ext>
                  </a:extLst>
                </p14:cNvPr>
                <p14:cNvContentPartPr/>
                <p14:nvPr/>
              </p14:nvContentPartPr>
              <p14:xfrm>
                <a:off x="2290000" y="6153427"/>
                <a:ext cx="195840" cy="75960"/>
              </p14:xfrm>
            </p:contentPart>
          </mc:Choice>
          <mc:Fallback>
            <p:pic>
              <p:nvPicPr>
                <p:cNvPr id="490" name="Ink 489">
                  <a:extLst>
                    <a:ext uri="{FF2B5EF4-FFF2-40B4-BE49-F238E27FC236}">
                      <a16:creationId xmlns:a16="http://schemas.microsoft.com/office/drawing/2014/main" id="{62ACB522-85B1-413E-A829-6C0C910A0B5D}"/>
                    </a:ext>
                  </a:extLst>
                </p:cNvPr>
                <p:cNvPicPr/>
                <p:nvPr/>
              </p:nvPicPr>
              <p:blipFill>
                <a:blip r:embed="rId758"/>
                <a:stretch>
                  <a:fillRect/>
                </a:stretch>
              </p:blipFill>
              <p:spPr>
                <a:xfrm>
                  <a:off x="2281000" y="6144427"/>
                  <a:ext cx="2134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759">
              <p14:nvContentPartPr>
                <p14:cNvPr id="491" name="Ink 490">
                  <a:extLst>
                    <a:ext uri="{FF2B5EF4-FFF2-40B4-BE49-F238E27FC236}">
                      <a16:creationId xmlns:a16="http://schemas.microsoft.com/office/drawing/2014/main" id="{D8382EE3-2D53-41B1-B93B-9A5A5BC7D39C}"/>
                    </a:ext>
                  </a:extLst>
                </p14:cNvPr>
                <p14:cNvContentPartPr/>
                <p14:nvPr/>
              </p14:nvContentPartPr>
              <p14:xfrm>
                <a:off x="2569000" y="6154147"/>
                <a:ext cx="143640" cy="75600"/>
              </p14:xfrm>
            </p:contentPart>
          </mc:Choice>
          <mc:Fallback>
            <p:pic>
              <p:nvPicPr>
                <p:cNvPr id="491" name="Ink 490">
                  <a:extLst>
                    <a:ext uri="{FF2B5EF4-FFF2-40B4-BE49-F238E27FC236}">
                      <a16:creationId xmlns:a16="http://schemas.microsoft.com/office/drawing/2014/main" id="{D8382EE3-2D53-41B1-B93B-9A5A5BC7D39C}"/>
                    </a:ext>
                  </a:extLst>
                </p:cNvPr>
                <p:cNvPicPr/>
                <p:nvPr/>
              </p:nvPicPr>
              <p:blipFill>
                <a:blip r:embed="rId760"/>
                <a:stretch>
                  <a:fillRect/>
                </a:stretch>
              </p:blipFill>
              <p:spPr>
                <a:xfrm>
                  <a:off x="2560000" y="6145147"/>
                  <a:ext cx="16128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761">
              <p14:nvContentPartPr>
                <p14:cNvPr id="492" name="Ink 491">
                  <a:extLst>
                    <a:ext uri="{FF2B5EF4-FFF2-40B4-BE49-F238E27FC236}">
                      <a16:creationId xmlns:a16="http://schemas.microsoft.com/office/drawing/2014/main" id="{B7488803-F2C4-4ADF-80FD-5F9A03B3EDD0}"/>
                    </a:ext>
                  </a:extLst>
                </p14:cNvPr>
                <p14:cNvContentPartPr/>
                <p14:nvPr/>
              </p14:nvContentPartPr>
              <p14:xfrm>
                <a:off x="2734600" y="6061267"/>
                <a:ext cx="441360" cy="206280"/>
              </p14:xfrm>
            </p:contentPart>
          </mc:Choice>
          <mc:Fallback>
            <p:pic>
              <p:nvPicPr>
                <p:cNvPr id="492" name="Ink 491">
                  <a:extLst>
                    <a:ext uri="{FF2B5EF4-FFF2-40B4-BE49-F238E27FC236}">
                      <a16:creationId xmlns:a16="http://schemas.microsoft.com/office/drawing/2014/main" id="{B7488803-F2C4-4ADF-80FD-5F9A03B3EDD0}"/>
                    </a:ext>
                  </a:extLst>
                </p:cNvPr>
                <p:cNvPicPr/>
                <p:nvPr/>
              </p:nvPicPr>
              <p:blipFill>
                <a:blip r:embed="rId762"/>
                <a:stretch>
                  <a:fillRect/>
                </a:stretch>
              </p:blipFill>
              <p:spPr>
                <a:xfrm>
                  <a:off x="2725600" y="6052627"/>
                  <a:ext cx="4590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763">
              <p14:nvContentPartPr>
                <p14:cNvPr id="493" name="Ink 492">
                  <a:extLst>
                    <a:ext uri="{FF2B5EF4-FFF2-40B4-BE49-F238E27FC236}">
                      <a16:creationId xmlns:a16="http://schemas.microsoft.com/office/drawing/2014/main" id="{C0B3E605-645E-42BD-9106-D5879F679292}"/>
                    </a:ext>
                  </a:extLst>
                </p14:cNvPr>
                <p14:cNvContentPartPr/>
                <p14:nvPr/>
              </p14:nvContentPartPr>
              <p14:xfrm>
                <a:off x="3276040" y="6053347"/>
                <a:ext cx="176040" cy="156960"/>
              </p14:xfrm>
            </p:contentPart>
          </mc:Choice>
          <mc:Fallback>
            <p:pic>
              <p:nvPicPr>
                <p:cNvPr id="493" name="Ink 492">
                  <a:extLst>
                    <a:ext uri="{FF2B5EF4-FFF2-40B4-BE49-F238E27FC236}">
                      <a16:creationId xmlns:a16="http://schemas.microsoft.com/office/drawing/2014/main" id="{C0B3E605-645E-42BD-9106-D5879F679292}"/>
                    </a:ext>
                  </a:extLst>
                </p:cNvPr>
                <p:cNvPicPr/>
                <p:nvPr/>
              </p:nvPicPr>
              <p:blipFill>
                <a:blip r:embed="rId764"/>
                <a:stretch>
                  <a:fillRect/>
                </a:stretch>
              </p:blipFill>
              <p:spPr>
                <a:xfrm>
                  <a:off x="3267040" y="6044707"/>
                  <a:ext cx="1936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765">
              <p14:nvContentPartPr>
                <p14:cNvPr id="494" name="Ink 493">
                  <a:extLst>
                    <a:ext uri="{FF2B5EF4-FFF2-40B4-BE49-F238E27FC236}">
                      <a16:creationId xmlns:a16="http://schemas.microsoft.com/office/drawing/2014/main" id="{7DC74697-D6C4-407C-B156-91985F74ABA9}"/>
                    </a:ext>
                  </a:extLst>
                </p14:cNvPr>
                <p14:cNvContentPartPr/>
                <p14:nvPr/>
              </p14:nvContentPartPr>
              <p14:xfrm>
                <a:off x="3398080" y="6039307"/>
                <a:ext cx="7920" cy="40680"/>
              </p14:xfrm>
            </p:contentPart>
          </mc:Choice>
          <mc:Fallback>
            <p:pic>
              <p:nvPicPr>
                <p:cNvPr id="494" name="Ink 493">
                  <a:extLst>
                    <a:ext uri="{FF2B5EF4-FFF2-40B4-BE49-F238E27FC236}">
                      <a16:creationId xmlns:a16="http://schemas.microsoft.com/office/drawing/2014/main" id="{7DC74697-D6C4-407C-B156-91985F74ABA9}"/>
                    </a:ext>
                  </a:extLst>
                </p:cNvPr>
                <p:cNvPicPr/>
                <p:nvPr/>
              </p:nvPicPr>
              <p:blipFill>
                <a:blip r:embed="rId766"/>
                <a:stretch>
                  <a:fillRect/>
                </a:stretch>
              </p:blipFill>
              <p:spPr>
                <a:xfrm>
                  <a:off x="3389440" y="6030667"/>
                  <a:ext cx="255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767">
              <p14:nvContentPartPr>
                <p14:cNvPr id="495" name="Ink 494">
                  <a:extLst>
                    <a:ext uri="{FF2B5EF4-FFF2-40B4-BE49-F238E27FC236}">
                      <a16:creationId xmlns:a16="http://schemas.microsoft.com/office/drawing/2014/main" id="{B31FA928-9FF5-4D02-8535-017DA5DD0D68}"/>
                    </a:ext>
                  </a:extLst>
                </p14:cNvPr>
                <p14:cNvContentPartPr/>
                <p14:nvPr/>
              </p14:nvContentPartPr>
              <p14:xfrm>
                <a:off x="3495280" y="6121027"/>
                <a:ext cx="444600" cy="236520"/>
              </p14:xfrm>
            </p:contentPart>
          </mc:Choice>
          <mc:Fallback>
            <p:pic>
              <p:nvPicPr>
                <p:cNvPr id="495" name="Ink 494">
                  <a:extLst>
                    <a:ext uri="{FF2B5EF4-FFF2-40B4-BE49-F238E27FC236}">
                      <a16:creationId xmlns:a16="http://schemas.microsoft.com/office/drawing/2014/main" id="{B31FA928-9FF5-4D02-8535-017DA5DD0D68}"/>
                    </a:ext>
                  </a:extLst>
                </p:cNvPr>
                <p:cNvPicPr/>
                <p:nvPr/>
              </p:nvPicPr>
              <p:blipFill>
                <a:blip r:embed="rId768"/>
                <a:stretch>
                  <a:fillRect/>
                </a:stretch>
              </p:blipFill>
              <p:spPr>
                <a:xfrm>
                  <a:off x="3486280" y="6112387"/>
                  <a:ext cx="4622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769">
              <p14:nvContentPartPr>
                <p14:cNvPr id="496" name="Ink 495">
                  <a:extLst>
                    <a:ext uri="{FF2B5EF4-FFF2-40B4-BE49-F238E27FC236}">
                      <a16:creationId xmlns:a16="http://schemas.microsoft.com/office/drawing/2014/main" id="{08D42613-201A-4352-8628-56B504296D5B}"/>
                    </a:ext>
                  </a:extLst>
                </p14:cNvPr>
                <p14:cNvContentPartPr/>
                <p14:nvPr/>
              </p14:nvContentPartPr>
              <p14:xfrm>
                <a:off x="3981280" y="6194467"/>
                <a:ext cx="12240" cy="360"/>
              </p14:xfrm>
            </p:contentPart>
          </mc:Choice>
          <mc:Fallback>
            <p:pic>
              <p:nvPicPr>
                <p:cNvPr id="496" name="Ink 495">
                  <a:extLst>
                    <a:ext uri="{FF2B5EF4-FFF2-40B4-BE49-F238E27FC236}">
                      <a16:creationId xmlns:a16="http://schemas.microsoft.com/office/drawing/2014/main" id="{08D42613-201A-4352-8628-56B504296D5B}"/>
                    </a:ext>
                  </a:extLst>
                </p:cNvPr>
                <p:cNvPicPr/>
                <p:nvPr/>
              </p:nvPicPr>
              <p:blipFill>
                <a:blip r:embed="rId770"/>
                <a:stretch>
                  <a:fillRect/>
                </a:stretch>
              </p:blipFill>
              <p:spPr>
                <a:xfrm>
                  <a:off x="3972280" y="6185467"/>
                  <a:ext cx="29880" cy="18000"/>
                </a:xfrm>
                <a:prstGeom prst="rect">
                  <a:avLst/>
                </a:prstGeom>
              </p:spPr>
            </p:pic>
          </mc:Fallback>
        </mc:AlternateContent>
      </p:grpSp>
      <p:grpSp>
        <p:nvGrpSpPr>
          <p:cNvPr id="502" name="Group 501">
            <a:extLst>
              <a:ext uri="{FF2B5EF4-FFF2-40B4-BE49-F238E27FC236}">
                <a16:creationId xmlns:a16="http://schemas.microsoft.com/office/drawing/2014/main" id="{6ECEA131-4024-4B58-9C68-C2232EC810D2}"/>
              </a:ext>
            </a:extLst>
          </p:cNvPr>
          <p:cNvGrpSpPr/>
          <p:nvPr/>
        </p:nvGrpSpPr>
        <p:grpSpPr>
          <a:xfrm>
            <a:off x="3753040" y="5919067"/>
            <a:ext cx="743040" cy="44280"/>
            <a:chOff x="3753040" y="5919067"/>
            <a:chExt cx="743040" cy="44280"/>
          </a:xfrm>
        </p:grpSpPr>
        <mc:AlternateContent xmlns:mc="http://schemas.openxmlformats.org/markup-compatibility/2006">
          <mc:Choice xmlns:p14="http://schemas.microsoft.com/office/powerpoint/2010/main" Requires="p14">
            <p:contentPart p14:bwMode="auto" r:id="rId771">
              <p14:nvContentPartPr>
                <p14:cNvPr id="499" name="Ink 498">
                  <a:extLst>
                    <a:ext uri="{FF2B5EF4-FFF2-40B4-BE49-F238E27FC236}">
                      <a16:creationId xmlns:a16="http://schemas.microsoft.com/office/drawing/2014/main" id="{DB33C02D-E822-4627-9A11-098AAC05A2C9}"/>
                    </a:ext>
                  </a:extLst>
                </p14:cNvPr>
                <p14:cNvContentPartPr/>
                <p14:nvPr/>
              </p14:nvContentPartPr>
              <p14:xfrm>
                <a:off x="3818560" y="5928067"/>
                <a:ext cx="605520" cy="24480"/>
              </p14:xfrm>
            </p:contentPart>
          </mc:Choice>
          <mc:Fallback>
            <p:pic>
              <p:nvPicPr>
                <p:cNvPr id="499" name="Ink 498">
                  <a:extLst>
                    <a:ext uri="{FF2B5EF4-FFF2-40B4-BE49-F238E27FC236}">
                      <a16:creationId xmlns:a16="http://schemas.microsoft.com/office/drawing/2014/main" id="{DB33C02D-E822-4627-9A11-098AAC05A2C9}"/>
                    </a:ext>
                  </a:extLst>
                </p:cNvPr>
                <p:cNvPicPr/>
                <p:nvPr/>
              </p:nvPicPr>
              <p:blipFill>
                <a:blip r:embed="rId772"/>
                <a:stretch>
                  <a:fillRect/>
                </a:stretch>
              </p:blipFill>
              <p:spPr>
                <a:xfrm>
                  <a:off x="3809920" y="5919067"/>
                  <a:ext cx="6231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773">
              <p14:nvContentPartPr>
                <p14:cNvPr id="500" name="Ink 499">
                  <a:extLst>
                    <a:ext uri="{FF2B5EF4-FFF2-40B4-BE49-F238E27FC236}">
                      <a16:creationId xmlns:a16="http://schemas.microsoft.com/office/drawing/2014/main" id="{CAAE8018-5B7E-4EF0-85EE-014150052821}"/>
                    </a:ext>
                  </a:extLst>
                </p14:cNvPr>
                <p14:cNvContentPartPr/>
                <p14:nvPr/>
              </p14:nvContentPartPr>
              <p14:xfrm>
                <a:off x="3753040" y="5919067"/>
                <a:ext cx="743040" cy="30600"/>
              </p14:xfrm>
            </p:contentPart>
          </mc:Choice>
          <mc:Fallback>
            <p:pic>
              <p:nvPicPr>
                <p:cNvPr id="500" name="Ink 499">
                  <a:extLst>
                    <a:ext uri="{FF2B5EF4-FFF2-40B4-BE49-F238E27FC236}">
                      <a16:creationId xmlns:a16="http://schemas.microsoft.com/office/drawing/2014/main" id="{CAAE8018-5B7E-4EF0-85EE-014150052821}"/>
                    </a:ext>
                  </a:extLst>
                </p:cNvPr>
                <p:cNvPicPr/>
                <p:nvPr/>
              </p:nvPicPr>
              <p:blipFill>
                <a:blip r:embed="rId774"/>
                <a:stretch>
                  <a:fillRect/>
                </a:stretch>
              </p:blipFill>
              <p:spPr>
                <a:xfrm>
                  <a:off x="3744400" y="5910427"/>
                  <a:ext cx="7606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775">
              <p14:nvContentPartPr>
                <p14:cNvPr id="501" name="Ink 500">
                  <a:extLst>
                    <a:ext uri="{FF2B5EF4-FFF2-40B4-BE49-F238E27FC236}">
                      <a16:creationId xmlns:a16="http://schemas.microsoft.com/office/drawing/2014/main" id="{9ECE4B79-BC2D-4118-AB8A-4E27CA1E87DC}"/>
                    </a:ext>
                  </a:extLst>
                </p14:cNvPr>
                <p14:cNvContentPartPr/>
                <p14:nvPr/>
              </p14:nvContentPartPr>
              <p14:xfrm>
                <a:off x="3787240" y="5952187"/>
                <a:ext cx="606960" cy="11160"/>
              </p14:xfrm>
            </p:contentPart>
          </mc:Choice>
          <mc:Fallback>
            <p:pic>
              <p:nvPicPr>
                <p:cNvPr id="501" name="Ink 500">
                  <a:extLst>
                    <a:ext uri="{FF2B5EF4-FFF2-40B4-BE49-F238E27FC236}">
                      <a16:creationId xmlns:a16="http://schemas.microsoft.com/office/drawing/2014/main" id="{9ECE4B79-BC2D-4118-AB8A-4E27CA1E87DC}"/>
                    </a:ext>
                  </a:extLst>
                </p:cNvPr>
                <p:cNvPicPr/>
                <p:nvPr/>
              </p:nvPicPr>
              <p:blipFill>
                <a:blip r:embed="rId776"/>
                <a:stretch>
                  <a:fillRect/>
                </a:stretch>
              </p:blipFill>
              <p:spPr>
                <a:xfrm>
                  <a:off x="3778600" y="5943187"/>
                  <a:ext cx="624600" cy="28800"/>
                </a:xfrm>
                <a:prstGeom prst="rect">
                  <a:avLst/>
                </a:prstGeom>
              </p:spPr>
            </p:pic>
          </mc:Fallback>
        </mc:AlternateContent>
      </p:grpSp>
    </p:spTree>
    <p:extLst>
      <p:ext uri="{BB962C8B-B14F-4D97-AF65-F5344CB8AC3E}">
        <p14:creationId xmlns:p14="http://schemas.microsoft.com/office/powerpoint/2010/main" val="419877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2" y="58723"/>
            <a:ext cx="94292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RANDOM FOREST</a:t>
            </a:r>
          </a:p>
        </p:txBody>
      </p:sp>
      <p:sp>
        <p:nvSpPr>
          <p:cNvPr id="4" name="TextBox 3">
            <a:extLst>
              <a:ext uri="{FF2B5EF4-FFF2-40B4-BE49-F238E27FC236}">
                <a16:creationId xmlns:a16="http://schemas.microsoft.com/office/drawing/2014/main" id="{1012DBE4-8B77-4EA8-9193-1302B87E3A2D}"/>
              </a:ext>
            </a:extLst>
          </p:cNvPr>
          <p:cNvSpPr txBox="1"/>
          <p:nvPr/>
        </p:nvSpPr>
        <p:spPr>
          <a:xfrm>
            <a:off x="385894" y="1471927"/>
            <a:ext cx="11425806" cy="830997"/>
          </a:xfrm>
          <a:prstGeom prst="rect">
            <a:avLst/>
          </a:prstGeom>
          <a:noFill/>
        </p:spPr>
        <p:txBody>
          <a:bodyPr wrap="square" rtlCol="0">
            <a:spAutoFit/>
          </a:bodyPr>
          <a:lstStyle/>
          <a:p>
            <a:pPr marL="342900" indent="-34290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Bootstrapping: </a:t>
            </a:r>
            <a:r>
              <a:rPr lang="en-IN" sz="2400" dirty="0">
                <a:latin typeface="Times New Roman" panose="02020603050405020304" pitchFamily="18" charset="0"/>
                <a:cs typeface="Times New Roman" panose="02020603050405020304" pitchFamily="18" charset="0"/>
              </a:rPr>
              <a:t>It is a kind of </a:t>
            </a:r>
            <a:r>
              <a:rPr lang="en-IN" sz="2400" i="1" dirty="0">
                <a:latin typeface="Times New Roman" panose="02020603050405020304" pitchFamily="18" charset="0"/>
                <a:cs typeface="Times New Roman" panose="02020603050405020304" pitchFamily="18" charset="0"/>
              </a:rPr>
              <a:t>resampling </a:t>
            </a:r>
            <a:r>
              <a:rPr lang="en-IN" sz="2400" dirty="0">
                <a:latin typeface="Times New Roman" panose="02020603050405020304" pitchFamily="18" charset="0"/>
                <a:cs typeface="Times New Roman" panose="02020603050405020304" pitchFamily="18" charset="0"/>
              </a:rPr>
              <a:t>where large numbers of smaller samples of the same size are repeatedly drawn, with replacement from a single original large dataset. </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9EEA808-9104-404A-8E94-C2B2DA45CBDB}"/>
                  </a:ext>
                </a:extLst>
              </p:cNvPr>
              <p:cNvSpPr txBox="1"/>
              <p:nvPr/>
            </p:nvSpPr>
            <p:spPr>
              <a:xfrm>
                <a:off x="385894" y="2369745"/>
                <a:ext cx="11425806" cy="461665"/>
              </a:xfrm>
              <a:prstGeom prst="rect">
                <a:avLst/>
              </a:prstGeom>
              <a:noFill/>
            </p:spPr>
            <p:txBody>
              <a:bodyPr wrap="square" rtlCol="0">
                <a:spAutoFit/>
              </a:bodyPr>
              <a:lstStyle/>
              <a:p>
                <a:pPr marL="342900" indent="-34290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Tree Bagging: </a:t>
                </a:r>
                <a:r>
                  <a:rPr lang="en-IN" sz="2400" dirty="0">
                    <a:latin typeface="Times New Roman" panose="02020603050405020304" pitchFamily="18" charset="0"/>
                    <a:cs typeface="Times New Roman" panose="02020603050405020304" pitchFamily="18" charset="0"/>
                  </a:rPr>
                  <a:t>Randomly select </a:t>
                </a:r>
                <a14:m>
                  <m:oMath xmlns:m="http://schemas.openxmlformats.org/officeDocument/2006/math">
                    <m:r>
                      <a:rPr lang="en-IN" sz="2400" i="1" dirty="0" smtClean="0">
                        <a:latin typeface="Cambria Math" panose="02040503050406030204" pitchFamily="18" charset="0"/>
                        <a:cs typeface="Times New Roman" panose="02020603050405020304" pitchFamily="18" charset="0"/>
                      </a:rPr>
                      <m:t>‘</m:t>
                    </m:r>
                    <m:r>
                      <a:rPr lang="en-IN" sz="2400" i="1" dirty="0" smtClean="0">
                        <a:latin typeface="Cambria Math" panose="02040503050406030204" pitchFamily="18" charset="0"/>
                        <a:cs typeface="Times New Roman" panose="02020603050405020304" pitchFamily="18" charset="0"/>
                      </a:rPr>
                      <m:t>𝑘</m:t>
                    </m:r>
                    <m:r>
                      <a:rPr lang="en-IN" sz="2400" i="1" dirty="0" smtClean="0">
                        <a:latin typeface="Cambria Math" panose="02040503050406030204" pitchFamily="18" charset="0"/>
                        <a:cs typeface="Times New Roman" panose="02020603050405020304" pitchFamily="18" charset="0"/>
                      </a:rPr>
                      <m:t>’</m:t>
                    </m:r>
                  </m:oMath>
                </a14:m>
                <a:r>
                  <a:rPr lang="en-IN" sz="2400" dirty="0">
                    <a:latin typeface="Times New Roman" panose="02020603050405020304" pitchFamily="18" charset="0"/>
                    <a:cs typeface="Times New Roman" panose="02020603050405020304" pitchFamily="18" charset="0"/>
                  </a:rPr>
                  <a:t> features from total </a:t>
                </a:r>
                <a14:m>
                  <m:oMath xmlns:m="http://schemas.openxmlformats.org/officeDocument/2006/math">
                    <m:r>
                      <a:rPr lang="en-IN" sz="2400" b="0" i="0"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𝑇</m:t>
                    </m:r>
                    <m:r>
                      <a:rPr lang="en-IN" sz="2400" b="0" i="1" smtClean="0">
                        <a:latin typeface="Cambria Math" panose="02040503050406030204" pitchFamily="18" charset="0"/>
                        <a:cs typeface="Times New Roman" panose="02020603050405020304" pitchFamily="18" charset="0"/>
                      </a:rPr>
                      <m:t>′</m:t>
                    </m:r>
                  </m:oMath>
                </a14:m>
                <a:r>
                  <a:rPr lang="en-IN" sz="2400" dirty="0">
                    <a:latin typeface="Times New Roman" panose="02020603050405020304" pitchFamily="18" charset="0"/>
                    <a:cs typeface="Times New Roman" panose="02020603050405020304" pitchFamily="18" charset="0"/>
                  </a:rPr>
                  <a:t> features in the dataset </a:t>
                </a:r>
                <a14:m>
                  <m:oMath xmlns:m="http://schemas.openxmlformats.org/officeDocument/2006/math">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𝑘</m:t>
                        </m:r>
                        <m:r>
                          <a:rPr lang="en-IN" sz="2400" b="0" i="1" smtClean="0">
                            <a:latin typeface="Cambria Math" panose="02040503050406030204" pitchFamily="18" charset="0"/>
                            <a:cs typeface="Times New Roman" panose="02020603050405020304" pitchFamily="18" charset="0"/>
                          </a:rPr>
                          <m:t>&lt;</m:t>
                        </m:r>
                        <m:r>
                          <a:rPr lang="en-IN" sz="2400" b="0" i="1" smtClean="0">
                            <a:latin typeface="Cambria Math" panose="02040503050406030204" pitchFamily="18" charset="0"/>
                            <a:cs typeface="Times New Roman" panose="02020603050405020304" pitchFamily="18" charset="0"/>
                          </a:rPr>
                          <m:t>𝑇</m:t>
                        </m:r>
                      </m:e>
                    </m:d>
                  </m:oMath>
                </a14:m>
                <a:endParaRPr lang="en-IN" sz="2400" dirty="0">
                  <a:latin typeface="Times New Roman" panose="02020603050405020304" pitchFamily="18" charset="0"/>
                  <a:cs typeface="Times New Roman" panose="02020603050405020304" pitchFamily="18" charset="0"/>
                </a:endParaRPr>
              </a:p>
            </p:txBody>
          </p:sp>
        </mc:Choice>
        <mc:Fallback xmlns="">
          <p:sp>
            <p:nvSpPr>
              <p:cNvPr id="52" name="TextBox 51">
                <a:extLst>
                  <a:ext uri="{FF2B5EF4-FFF2-40B4-BE49-F238E27FC236}">
                    <a16:creationId xmlns:a16="http://schemas.microsoft.com/office/drawing/2014/main" id="{F9EEA808-9104-404A-8E94-C2B2DA45CBDB}"/>
                  </a:ext>
                </a:extLst>
              </p:cNvPr>
              <p:cNvSpPr txBox="1">
                <a:spLocks noRot="1" noChangeAspect="1" noMove="1" noResize="1" noEditPoints="1" noAdjustHandles="1" noChangeArrowheads="1" noChangeShapeType="1" noTextEdit="1"/>
              </p:cNvSpPr>
              <p:nvPr/>
            </p:nvSpPr>
            <p:spPr>
              <a:xfrm>
                <a:off x="385894" y="2369745"/>
                <a:ext cx="11425806" cy="461665"/>
              </a:xfrm>
              <a:prstGeom prst="rect">
                <a:avLst/>
              </a:prstGeom>
              <a:blipFill>
                <a:blip r:embed="rId3"/>
                <a:stretch>
                  <a:fillRect l="-693" t="-10667" b="-30667"/>
                </a:stretch>
              </a:blipFill>
            </p:spPr>
            <p:txBody>
              <a:bodyPr/>
              <a:lstStyle/>
              <a:p>
                <a:r>
                  <a:rPr lang="en-IN">
                    <a:noFill/>
                  </a:rPr>
                  <a:t> </a:t>
                </a:r>
              </a:p>
            </p:txBody>
          </p:sp>
        </mc:Fallback>
      </mc:AlternateContent>
      <p:sp>
        <p:nvSpPr>
          <p:cNvPr id="53" name="TextBox 52">
            <a:extLst>
              <a:ext uri="{FF2B5EF4-FFF2-40B4-BE49-F238E27FC236}">
                <a16:creationId xmlns:a16="http://schemas.microsoft.com/office/drawing/2014/main" id="{EFBF8A74-076D-4C0F-A376-D679551BBA95}"/>
              </a:ext>
            </a:extLst>
          </p:cNvPr>
          <p:cNvSpPr txBox="1"/>
          <p:nvPr/>
        </p:nvSpPr>
        <p:spPr>
          <a:xfrm>
            <a:off x="385894" y="2898231"/>
            <a:ext cx="11425806" cy="830997"/>
          </a:xfrm>
          <a:prstGeom prst="rect">
            <a:avLst/>
          </a:prstGeom>
          <a:noFill/>
        </p:spPr>
        <p:txBody>
          <a:bodyPr wrap="square" rtlCol="0">
            <a:spAutoFit/>
          </a:bodyPr>
          <a:lstStyle/>
          <a:p>
            <a:pPr marL="342900" indent="-34290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Fit Decision Trees: </a:t>
            </a:r>
            <a:r>
              <a:rPr lang="en-IN" sz="2400" dirty="0">
                <a:latin typeface="Times New Roman" panose="02020603050405020304" pitchFamily="18" charset="0"/>
                <a:cs typeface="Times New Roman" panose="02020603050405020304" pitchFamily="18" charset="0"/>
              </a:rPr>
              <a:t>Fit decision tree for each of the bootstrapped sample and with reduced number of randomly selected features.</a:t>
            </a:r>
          </a:p>
        </p:txBody>
      </p:sp>
      <p:sp>
        <p:nvSpPr>
          <p:cNvPr id="3" name="TextBox 2">
            <a:extLst>
              <a:ext uri="{FF2B5EF4-FFF2-40B4-BE49-F238E27FC236}">
                <a16:creationId xmlns:a16="http://schemas.microsoft.com/office/drawing/2014/main" id="{928DFAF2-4745-4BF0-AB2E-5010592AE2ED}"/>
              </a:ext>
            </a:extLst>
          </p:cNvPr>
          <p:cNvSpPr txBox="1"/>
          <p:nvPr/>
        </p:nvSpPr>
        <p:spPr>
          <a:xfrm>
            <a:off x="385894" y="956345"/>
            <a:ext cx="4496499"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Creation:</a:t>
            </a:r>
          </a:p>
        </p:txBody>
      </p:sp>
      <p:sp>
        <p:nvSpPr>
          <p:cNvPr id="58" name="TextBox 57">
            <a:extLst>
              <a:ext uri="{FF2B5EF4-FFF2-40B4-BE49-F238E27FC236}">
                <a16:creationId xmlns:a16="http://schemas.microsoft.com/office/drawing/2014/main" id="{7D92AB08-8190-4154-9546-D6E821AD5CBA}"/>
              </a:ext>
            </a:extLst>
          </p:cNvPr>
          <p:cNvSpPr txBox="1"/>
          <p:nvPr/>
        </p:nvSpPr>
        <p:spPr>
          <a:xfrm>
            <a:off x="385894" y="3934436"/>
            <a:ext cx="4496499"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Prediction:</a:t>
            </a:r>
          </a:p>
        </p:txBody>
      </p:sp>
      <p:sp>
        <p:nvSpPr>
          <p:cNvPr id="59" name="TextBox 58">
            <a:extLst>
              <a:ext uri="{FF2B5EF4-FFF2-40B4-BE49-F238E27FC236}">
                <a16:creationId xmlns:a16="http://schemas.microsoft.com/office/drawing/2014/main" id="{D18F57F5-24D7-419D-BAFC-643C1F9DDDDE}"/>
              </a:ext>
            </a:extLst>
          </p:cNvPr>
          <p:cNvSpPr txBox="1"/>
          <p:nvPr/>
        </p:nvSpPr>
        <p:spPr>
          <a:xfrm>
            <a:off x="385894" y="4425784"/>
            <a:ext cx="11425806" cy="830997"/>
          </a:xfrm>
          <a:prstGeom prst="rect">
            <a:avLst/>
          </a:prstGeom>
          <a:noFill/>
        </p:spPr>
        <p:txBody>
          <a:bodyPr wrap="square" rtlCol="0">
            <a:spAutoFit/>
          </a:bodyPr>
          <a:lstStyle/>
          <a:p>
            <a:pPr marL="342900" indent="-34290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Take the test sample and use the rules of each randomly created decision tree to predict the outcome and store the target.</a:t>
            </a:r>
          </a:p>
        </p:txBody>
      </p:sp>
      <p:sp>
        <p:nvSpPr>
          <p:cNvPr id="65" name="TextBox 64">
            <a:extLst>
              <a:ext uri="{FF2B5EF4-FFF2-40B4-BE49-F238E27FC236}">
                <a16:creationId xmlns:a16="http://schemas.microsoft.com/office/drawing/2014/main" id="{15730EE1-F3E6-424F-97CB-6903BB0D2899}"/>
              </a:ext>
            </a:extLst>
          </p:cNvPr>
          <p:cNvSpPr txBox="1"/>
          <p:nvPr/>
        </p:nvSpPr>
        <p:spPr>
          <a:xfrm>
            <a:off x="385894" y="5286464"/>
            <a:ext cx="11425806" cy="461665"/>
          </a:xfrm>
          <a:prstGeom prst="rect">
            <a:avLst/>
          </a:prstGeom>
          <a:noFill/>
        </p:spPr>
        <p:txBody>
          <a:bodyPr wrap="square" rtlCol="0">
            <a:spAutoFit/>
          </a:bodyPr>
          <a:lstStyle/>
          <a:p>
            <a:pPr marL="342900" indent="-34290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Calculate the vote for each predicted target.</a:t>
            </a:r>
          </a:p>
        </p:txBody>
      </p:sp>
      <p:sp>
        <p:nvSpPr>
          <p:cNvPr id="66" name="TextBox 65">
            <a:extLst>
              <a:ext uri="{FF2B5EF4-FFF2-40B4-BE49-F238E27FC236}">
                <a16:creationId xmlns:a16="http://schemas.microsoft.com/office/drawing/2014/main" id="{F9B0395D-7F5F-4E83-B8DE-7713E71D4014}"/>
              </a:ext>
            </a:extLst>
          </p:cNvPr>
          <p:cNvSpPr txBox="1"/>
          <p:nvPr/>
        </p:nvSpPr>
        <p:spPr>
          <a:xfrm>
            <a:off x="385894" y="5777812"/>
            <a:ext cx="11425806" cy="830997"/>
          </a:xfrm>
          <a:prstGeom prst="rect">
            <a:avLst/>
          </a:prstGeom>
          <a:noFill/>
        </p:spPr>
        <p:txBody>
          <a:bodyPr wrap="square" rtlCol="0">
            <a:spAutoFit/>
          </a:bodyPr>
          <a:lstStyle/>
          <a:p>
            <a:pPr marL="342900" indent="-34290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Consider the majority voted predicted target as the final prediction from the random forest algorithm.</a:t>
            </a:r>
          </a:p>
        </p:txBody>
      </p:sp>
      <p:grpSp>
        <p:nvGrpSpPr>
          <p:cNvPr id="45" name="Group 44">
            <a:extLst>
              <a:ext uri="{FF2B5EF4-FFF2-40B4-BE49-F238E27FC236}">
                <a16:creationId xmlns:a16="http://schemas.microsoft.com/office/drawing/2014/main" id="{CC659843-FD25-45D3-8E93-B2D8497B7F16}"/>
              </a:ext>
            </a:extLst>
          </p:cNvPr>
          <p:cNvGrpSpPr/>
          <p:nvPr/>
        </p:nvGrpSpPr>
        <p:grpSpPr>
          <a:xfrm>
            <a:off x="4145440" y="450089"/>
            <a:ext cx="4751640" cy="939600"/>
            <a:chOff x="4145440" y="450089"/>
            <a:chExt cx="4751640" cy="93960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E9CE384-DB73-46DA-A4F6-28305124ED7E}"/>
                    </a:ext>
                  </a:extLst>
                </p14:cNvPr>
                <p14:cNvContentPartPr/>
                <p14:nvPr/>
              </p14:nvContentPartPr>
              <p14:xfrm>
                <a:off x="5855800" y="457649"/>
                <a:ext cx="55440" cy="272880"/>
              </p14:xfrm>
            </p:contentPart>
          </mc:Choice>
          <mc:Fallback>
            <p:pic>
              <p:nvPicPr>
                <p:cNvPr id="5" name="Ink 4">
                  <a:extLst>
                    <a:ext uri="{FF2B5EF4-FFF2-40B4-BE49-F238E27FC236}">
                      <a16:creationId xmlns:a16="http://schemas.microsoft.com/office/drawing/2014/main" id="{7E9CE384-DB73-46DA-A4F6-28305124ED7E}"/>
                    </a:ext>
                  </a:extLst>
                </p:cNvPr>
                <p:cNvPicPr/>
                <p:nvPr/>
              </p:nvPicPr>
              <p:blipFill>
                <a:blip r:embed="rId5"/>
                <a:stretch>
                  <a:fillRect/>
                </a:stretch>
              </p:blipFill>
              <p:spPr>
                <a:xfrm>
                  <a:off x="5847160" y="448649"/>
                  <a:ext cx="7308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E38AEDED-5747-47E9-9C95-AF85A7FDEE56}"/>
                    </a:ext>
                  </a:extLst>
                </p14:cNvPr>
                <p14:cNvContentPartPr/>
                <p14:nvPr/>
              </p14:nvContentPartPr>
              <p14:xfrm>
                <a:off x="5824480" y="488609"/>
                <a:ext cx="200520" cy="201600"/>
              </p14:xfrm>
            </p:contentPart>
          </mc:Choice>
          <mc:Fallback>
            <p:pic>
              <p:nvPicPr>
                <p:cNvPr id="6" name="Ink 5">
                  <a:extLst>
                    <a:ext uri="{FF2B5EF4-FFF2-40B4-BE49-F238E27FC236}">
                      <a16:creationId xmlns:a16="http://schemas.microsoft.com/office/drawing/2014/main" id="{E38AEDED-5747-47E9-9C95-AF85A7FDEE56}"/>
                    </a:ext>
                  </a:extLst>
                </p:cNvPr>
                <p:cNvPicPr/>
                <p:nvPr/>
              </p:nvPicPr>
              <p:blipFill>
                <a:blip r:embed="rId7"/>
                <a:stretch>
                  <a:fillRect/>
                </a:stretch>
              </p:blipFill>
              <p:spPr>
                <a:xfrm>
                  <a:off x="5815840" y="479969"/>
                  <a:ext cx="2181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5AC956EF-6829-4AC8-B79F-AB90004EED8B}"/>
                    </a:ext>
                  </a:extLst>
                </p14:cNvPr>
                <p14:cNvContentPartPr/>
                <p14:nvPr/>
              </p14:nvContentPartPr>
              <p14:xfrm>
                <a:off x="6090880" y="503729"/>
                <a:ext cx="78480" cy="180360"/>
              </p14:xfrm>
            </p:contentPart>
          </mc:Choice>
          <mc:Fallback>
            <p:pic>
              <p:nvPicPr>
                <p:cNvPr id="7" name="Ink 6">
                  <a:extLst>
                    <a:ext uri="{FF2B5EF4-FFF2-40B4-BE49-F238E27FC236}">
                      <a16:creationId xmlns:a16="http://schemas.microsoft.com/office/drawing/2014/main" id="{5AC956EF-6829-4AC8-B79F-AB90004EED8B}"/>
                    </a:ext>
                  </a:extLst>
                </p:cNvPr>
                <p:cNvPicPr/>
                <p:nvPr/>
              </p:nvPicPr>
              <p:blipFill>
                <a:blip r:embed="rId9"/>
                <a:stretch>
                  <a:fillRect/>
                </a:stretch>
              </p:blipFill>
              <p:spPr>
                <a:xfrm>
                  <a:off x="6082240" y="494729"/>
                  <a:ext cx="9612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9345DABF-5C83-4B63-A6D8-8CACE952350B}"/>
                    </a:ext>
                  </a:extLst>
                </p14:cNvPr>
                <p14:cNvContentPartPr/>
                <p14:nvPr/>
              </p14:nvContentPartPr>
              <p14:xfrm>
                <a:off x="6169000" y="484289"/>
                <a:ext cx="109080" cy="176040"/>
              </p14:xfrm>
            </p:contentPart>
          </mc:Choice>
          <mc:Fallback>
            <p:pic>
              <p:nvPicPr>
                <p:cNvPr id="8" name="Ink 7">
                  <a:extLst>
                    <a:ext uri="{FF2B5EF4-FFF2-40B4-BE49-F238E27FC236}">
                      <a16:creationId xmlns:a16="http://schemas.microsoft.com/office/drawing/2014/main" id="{9345DABF-5C83-4B63-A6D8-8CACE952350B}"/>
                    </a:ext>
                  </a:extLst>
                </p:cNvPr>
                <p:cNvPicPr/>
                <p:nvPr/>
              </p:nvPicPr>
              <p:blipFill>
                <a:blip r:embed="rId11"/>
                <a:stretch>
                  <a:fillRect/>
                </a:stretch>
              </p:blipFill>
              <p:spPr>
                <a:xfrm>
                  <a:off x="6160360" y="475289"/>
                  <a:ext cx="1267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2530DE37-0EE1-46AB-AFB6-6DFB1E668422}"/>
                    </a:ext>
                  </a:extLst>
                </p14:cNvPr>
                <p14:cNvContentPartPr/>
                <p14:nvPr/>
              </p14:nvContentPartPr>
              <p14:xfrm>
                <a:off x="6113920" y="584729"/>
                <a:ext cx="124200" cy="13680"/>
              </p14:xfrm>
            </p:contentPart>
          </mc:Choice>
          <mc:Fallback>
            <p:pic>
              <p:nvPicPr>
                <p:cNvPr id="9" name="Ink 8">
                  <a:extLst>
                    <a:ext uri="{FF2B5EF4-FFF2-40B4-BE49-F238E27FC236}">
                      <a16:creationId xmlns:a16="http://schemas.microsoft.com/office/drawing/2014/main" id="{2530DE37-0EE1-46AB-AFB6-6DFB1E668422}"/>
                    </a:ext>
                  </a:extLst>
                </p:cNvPr>
                <p:cNvPicPr/>
                <p:nvPr/>
              </p:nvPicPr>
              <p:blipFill>
                <a:blip r:embed="rId13"/>
                <a:stretch>
                  <a:fillRect/>
                </a:stretch>
              </p:blipFill>
              <p:spPr>
                <a:xfrm>
                  <a:off x="6104920" y="576089"/>
                  <a:ext cx="1418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5BF9C4AA-9F80-4554-97AD-B51667E1B8EF}"/>
                    </a:ext>
                  </a:extLst>
                </p14:cNvPr>
                <p14:cNvContentPartPr/>
                <p14:nvPr/>
              </p14:nvContentPartPr>
              <p14:xfrm>
                <a:off x="6392560" y="483569"/>
                <a:ext cx="194400" cy="158760"/>
              </p14:xfrm>
            </p:contentPart>
          </mc:Choice>
          <mc:Fallback>
            <p:pic>
              <p:nvPicPr>
                <p:cNvPr id="10" name="Ink 9">
                  <a:extLst>
                    <a:ext uri="{FF2B5EF4-FFF2-40B4-BE49-F238E27FC236}">
                      <a16:creationId xmlns:a16="http://schemas.microsoft.com/office/drawing/2014/main" id="{5BF9C4AA-9F80-4554-97AD-B51667E1B8EF}"/>
                    </a:ext>
                  </a:extLst>
                </p:cNvPr>
                <p:cNvPicPr/>
                <p:nvPr/>
              </p:nvPicPr>
              <p:blipFill>
                <a:blip r:embed="rId15"/>
                <a:stretch>
                  <a:fillRect/>
                </a:stretch>
              </p:blipFill>
              <p:spPr>
                <a:xfrm>
                  <a:off x="6383920" y="474569"/>
                  <a:ext cx="2120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943DA8C8-4796-42F4-BD5F-02F0604AB3D3}"/>
                    </a:ext>
                  </a:extLst>
                </p14:cNvPr>
                <p14:cNvContentPartPr/>
                <p14:nvPr/>
              </p14:nvContentPartPr>
              <p14:xfrm>
                <a:off x="6693880" y="495449"/>
                <a:ext cx="176400" cy="149400"/>
              </p14:xfrm>
            </p:contentPart>
          </mc:Choice>
          <mc:Fallback>
            <p:pic>
              <p:nvPicPr>
                <p:cNvPr id="11" name="Ink 10">
                  <a:extLst>
                    <a:ext uri="{FF2B5EF4-FFF2-40B4-BE49-F238E27FC236}">
                      <a16:creationId xmlns:a16="http://schemas.microsoft.com/office/drawing/2014/main" id="{943DA8C8-4796-42F4-BD5F-02F0604AB3D3}"/>
                    </a:ext>
                  </a:extLst>
                </p:cNvPr>
                <p:cNvPicPr/>
                <p:nvPr/>
              </p:nvPicPr>
              <p:blipFill>
                <a:blip r:embed="rId17"/>
                <a:stretch>
                  <a:fillRect/>
                </a:stretch>
              </p:blipFill>
              <p:spPr>
                <a:xfrm>
                  <a:off x="6684880" y="486809"/>
                  <a:ext cx="1940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3979E2EA-7F19-4129-A3D5-1A4F7A4602F1}"/>
                    </a:ext>
                  </a:extLst>
                </p14:cNvPr>
                <p14:cNvContentPartPr/>
                <p14:nvPr/>
              </p14:nvContentPartPr>
              <p14:xfrm>
                <a:off x="6732760" y="477449"/>
                <a:ext cx="113760" cy="27720"/>
              </p14:xfrm>
            </p:contentPart>
          </mc:Choice>
          <mc:Fallback>
            <p:pic>
              <p:nvPicPr>
                <p:cNvPr id="13" name="Ink 12">
                  <a:extLst>
                    <a:ext uri="{FF2B5EF4-FFF2-40B4-BE49-F238E27FC236}">
                      <a16:creationId xmlns:a16="http://schemas.microsoft.com/office/drawing/2014/main" id="{3979E2EA-7F19-4129-A3D5-1A4F7A4602F1}"/>
                    </a:ext>
                  </a:extLst>
                </p:cNvPr>
                <p:cNvPicPr/>
                <p:nvPr/>
              </p:nvPicPr>
              <p:blipFill>
                <a:blip r:embed="rId19"/>
                <a:stretch>
                  <a:fillRect/>
                </a:stretch>
              </p:blipFill>
              <p:spPr>
                <a:xfrm>
                  <a:off x="6723760" y="468809"/>
                  <a:ext cx="1314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A2AB593C-D8D5-4F4F-9F12-8753A1BFD72E}"/>
                    </a:ext>
                  </a:extLst>
                </p14:cNvPr>
                <p14:cNvContentPartPr/>
                <p14:nvPr/>
              </p14:nvContentPartPr>
              <p14:xfrm>
                <a:off x="6945160" y="478169"/>
                <a:ext cx="29160" cy="186840"/>
              </p14:xfrm>
            </p:contentPart>
          </mc:Choice>
          <mc:Fallback>
            <p:pic>
              <p:nvPicPr>
                <p:cNvPr id="14" name="Ink 13">
                  <a:extLst>
                    <a:ext uri="{FF2B5EF4-FFF2-40B4-BE49-F238E27FC236}">
                      <a16:creationId xmlns:a16="http://schemas.microsoft.com/office/drawing/2014/main" id="{A2AB593C-D8D5-4F4F-9F12-8753A1BFD72E}"/>
                    </a:ext>
                  </a:extLst>
                </p:cNvPr>
                <p:cNvPicPr/>
                <p:nvPr/>
              </p:nvPicPr>
              <p:blipFill>
                <a:blip r:embed="rId21"/>
                <a:stretch>
                  <a:fillRect/>
                </a:stretch>
              </p:blipFill>
              <p:spPr>
                <a:xfrm>
                  <a:off x="6936520" y="469169"/>
                  <a:ext cx="468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5451FC33-2935-4603-B4C0-86554B1CEBD7}"/>
                    </a:ext>
                  </a:extLst>
                </p14:cNvPr>
                <p14:cNvContentPartPr/>
                <p14:nvPr/>
              </p14:nvContentPartPr>
              <p14:xfrm>
                <a:off x="7060720" y="475649"/>
                <a:ext cx="227160" cy="135720"/>
              </p14:xfrm>
            </p:contentPart>
          </mc:Choice>
          <mc:Fallback>
            <p:pic>
              <p:nvPicPr>
                <p:cNvPr id="15" name="Ink 14">
                  <a:extLst>
                    <a:ext uri="{FF2B5EF4-FFF2-40B4-BE49-F238E27FC236}">
                      <a16:creationId xmlns:a16="http://schemas.microsoft.com/office/drawing/2014/main" id="{5451FC33-2935-4603-B4C0-86554B1CEBD7}"/>
                    </a:ext>
                  </a:extLst>
                </p:cNvPr>
                <p:cNvPicPr/>
                <p:nvPr/>
              </p:nvPicPr>
              <p:blipFill>
                <a:blip r:embed="rId23"/>
                <a:stretch>
                  <a:fillRect/>
                </a:stretch>
              </p:blipFill>
              <p:spPr>
                <a:xfrm>
                  <a:off x="7052080" y="466649"/>
                  <a:ext cx="2448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64E43728-3850-4561-B482-6F6380B08793}"/>
                    </a:ext>
                  </a:extLst>
                </p14:cNvPr>
                <p14:cNvContentPartPr/>
                <p14:nvPr/>
              </p14:nvContentPartPr>
              <p14:xfrm>
                <a:off x="7330720" y="450089"/>
                <a:ext cx="170280" cy="172440"/>
              </p14:xfrm>
            </p:contentPart>
          </mc:Choice>
          <mc:Fallback>
            <p:pic>
              <p:nvPicPr>
                <p:cNvPr id="16" name="Ink 15">
                  <a:extLst>
                    <a:ext uri="{FF2B5EF4-FFF2-40B4-BE49-F238E27FC236}">
                      <a16:creationId xmlns:a16="http://schemas.microsoft.com/office/drawing/2014/main" id="{64E43728-3850-4561-B482-6F6380B08793}"/>
                    </a:ext>
                  </a:extLst>
                </p:cNvPr>
                <p:cNvPicPr/>
                <p:nvPr/>
              </p:nvPicPr>
              <p:blipFill>
                <a:blip r:embed="rId25"/>
                <a:stretch>
                  <a:fillRect/>
                </a:stretch>
              </p:blipFill>
              <p:spPr>
                <a:xfrm>
                  <a:off x="7322080" y="441449"/>
                  <a:ext cx="18792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4E286F3E-25AE-4B21-87D0-320335C8D268}"/>
                    </a:ext>
                  </a:extLst>
                </p14:cNvPr>
                <p14:cNvContentPartPr/>
                <p14:nvPr/>
              </p14:nvContentPartPr>
              <p14:xfrm>
                <a:off x="5693080" y="778049"/>
                <a:ext cx="353880" cy="11160"/>
              </p14:xfrm>
            </p:contentPart>
          </mc:Choice>
          <mc:Fallback>
            <p:pic>
              <p:nvPicPr>
                <p:cNvPr id="18" name="Ink 17">
                  <a:extLst>
                    <a:ext uri="{FF2B5EF4-FFF2-40B4-BE49-F238E27FC236}">
                      <a16:creationId xmlns:a16="http://schemas.microsoft.com/office/drawing/2014/main" id="{4E286F3E-25AE-4B21-87D0-320335C8D268}"/>
                    </a:ext>
                  </a:extLst>
                </p:cNvPr>
                <p:cNvPicPr/>
                <p:nvPr/>
              </p:nvPicPr>
              <p:blipFill>
                <a:blip r:embed="rId27"/>
                <a:stretch>
                  <a:fillRect/>
                </a:stretch>
              </p:blipFill>
              <p:spPr>
                <a:xfrm>
                  <a:off x="5684440" y="769409"/>
                  <a:ext cx="3715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9A9EB8C0-3769-40D5-9696-7A865C3127CB}"/>
                    </a:ext>
                  </a:extLst>
                </p14:cNvPr>
                <p14:cNvContentPartPr/>
                <p14:nvPr/>
              </p14:nvContentPartPr>
              <p14:xfrm>
                <a:off x="5596240" y="808289"/>
                <a:ext cx="210600" cy="218160"/>
              </p14:xfrm>
            </p:contentPart>
          </mc:Choice>
          <mc:Fallback>
            <p:pic>
              <p:nvPicPr>
                <p:cNvPr id="19" name="Ink 18">
                  <a:extLst>
                    <a:ext uri="{FF2B5EF4-FFF2-40B4-BE49-F238E27FC236}">
                      <a16:creationId xmlns:a16="http://schemas.microsoft.com/office/drawing/2014/main" id="{9A9EB8C0-3769-40D5-9696-7A865C3127CB}"/>
                    </a:ext>
                  </a:extLst>
                </p:cNvPr>
                <p:cNvPicPr/>
                <p:nvPr/>
              </p:nvPicPr>
              <p:blipFill>
                <a:blip r:embed="rId29"/>
                <a:stretch>
                  <a:fillRect/>
                </a:stretch>
              </p:blipFill>
              <p:spPr>
                <a:xfrm>
                  <a:off x="5587600" y="799649"/>
                  <a:ext cx="2282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83142E0B-D358-4D7E-80F8-1BA273516846}"/>
                    </a:ext>
                  </a:extLst>
                </p14:cNvPr>
                <p14:cNvContentPartPr/>
                <p14:nvPr/>
              </p14:nvContentPartPr>
              <p14:xfrm>
                <a:off x="5542600" y="965249"/>
                <a:ext cx="173160" cy="84240"/>
              </p14:xfrm>
            </p:contentPart>
          </mc:Choice>
          <mc:Fallback>
            <p:pic>
              <p:nvPicPr>
                <p:cNvPr id="20" name="Ink 19">
                  <a:extLst>
                    <a:ext uri="{FF2B5EF4-FFF2-40B4-BE49-F238E27FC236}">
                      <a16:creationId xmlns:a16="http://schemas.microsoft.com/office/drawing/2014/main" id="{83142E0B-D358-4D7E-80F8-1BA273516846}"/>
                    </a:ext>
                  </a:extLst>
                </p:cNvPr>
                <p:cNvPicPr/>
                <p:nvPr/>
              </p:nvPicPr>
              <p:blipFill>
                <a:blip r:embed="rId31"/>
                <a:stretch>
                  <a:fillRect/>
                </a:stretch>
              </p:blipFill>
              <p:spPr>
                <a:xfrm>
                  <a:off x="5533960" y="956609"/>
                  <a:ext cx="19080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04E732B8-9F3D-4AE6-9003-64D03959B411}"/>
                    </a:ext>
                  </a:extLst>
                </p14:cNvPr>
                <p14:cNvContentPartPr/>
                <p14:nvPr/>
              </p14:nvContentPartPr>
              <p14:xfrm>
                <a:off x="4196200" y="1163249"/>
                <a:ext cx="19800" cy="198360"/>
              </p14:xfrm>
            </p:contentPart>
          </mc:Choice>
          <mc:Fallback>
            <p:pic>
              <p:nvPicPr>
                <p:cNvPr id="21" name="Ink 20">
                  <a:extLst>
                    <a:ext uri="{FF2B5EF4-FFF2-40B4-BE49-F238E27FC236}">
                      <a16:creationId xmlns:a16="http://schemas.microsoft.com/office/drawing/2014/main" id="{04E732B8-9F3D-4AE6-9003-64D03959B411}"/>
                    </a:ext>
                  </a:extLst>
                </p:cNvPr>
                <p:cNvPicPr/>
                <p:nvPr/>
              </p:nvPicPr>
              <p:blipFill>
                <a:blip r:embed="rId33"/>
                <a:stretch>
                  <a:fillRect/>
                </a:stretch>
              </p:blipFill>
              <p:spPr>
                <a:xfrm>
                  <a:off x="4187200" y="1154609"/>
                  <a:ext cx="37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19C24564-C3C7-4EBE-B86A-478500113F18}"/>
                    </a:ext>
                  </a:extLst>
                </p14:cNvPr>
                <p14:cNvContentPartPr/>
                <p14:nvPr/>
              </p14:nvContentPartPr>
              <p14:xfrm>
                <a:off x="4145440" y="1141289"/>
                <a:ext cx="231120" cy="213120"/>
              </p14:xfrm>
            </p:contentPart>
          </mc:Choice>
          <mc:Fallback>
            <p:pic>
              <p:nvPicPr>
                <p:cNvPr id="22" name="Ink 21">
                  <a:extLst>
                    <a:ext uri="{FF2B5EF4-FFF2-40B4-BE49-F238E27FC236}">
                      <a16:creationId xmlns:a16="http://schemas.microsoft.com/office/drawing/2014/main" id="{19C24564-C3C7-4EBE-B86A-478500113F18}"/>
                    </a:ext>
                  </a:extLst>
                </p:cNvPr>
                <p:cNvPicPr/>
                <p:nvPr/>
              </p:nvPicPr>
              <p:blipFill>
                <a:blip r:embed="rId35"/>
                <a:stretch>
                  <a:fillRect/>
                </a:stretch>
              </p:blipFill>
              <p:spPr>
                <a:xfrm>
                  <a:off x="4136440" y="1132289"/>
                  <a:ext cx="2487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D9976D79-0883-40B7-9870-2BFBDFC75E74}"/>
                    </a:ext>
                  </a:extLst>
                </p14:cNvPr>
                <p14:cNvContentPartPr/>
                <p14:nvPr/>
              </p14:nvContentPartPr>
              <p14:xfrm>
                <a:off x="4439200" y="1251809"/>
                <a:ext cx="254160" cy="105120"/>
              </p14:xfrm>
            </p:contentPart>
          </mc:Choice>
          <mc:Fallback>
            <p:pic>
              <p:nvPicPr>
                <p:cNvPr id="23" name="Ink 22">
                  <a:extLst>
                    <a:ext uri="{FF2B5EF4-FFF2-40B4-BE49-F238E27FC236}">
                      <a16:creationId xmlns:a16="http://schemas.microsoft.com/office/drawing/2014/main" id="{D9976D79-0883-40B7-9870-2BFBDFC75E74}"/>
                    </a:ext>
                  </a:extLst>
                </p:cNvPr>
                <p:cNvPicPr/>
                <p:nvPr/>
              </p:nvPicPr>
              <p:blipFill>
                <a:blip r:embed="rId37"/>
                <a:stretch>
                  <a:fillRect/>
                </a:stretch>
              </p:blipFill>
              <p:spPr>
                <a:xfrm>
                  <a:off x="4430200" y="1243169"/>
                  <a:ext cx="2718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DCBD12A1-340A-4771-BA40-3B2EC9F29315}"/>
                    </a:ext>
                  </a:extLst>
                </p14:cNvPr>
                <p14:cNvContentPartPr/>
                <p14:nvPr/>
              </p14:nvContentPartPr>
              <p14:xfrm>
                <a:off x="4749160" y="1130489"/>
                <a:ext cx="20160" cy="196200"/>
              </p14:xfrm>
            </p:contentPart>
          </mc:Choice>
          <mc:Fallback>
            <p:pic>
              <p:nvPicPr>
                <p:cNvPr id="24" name="Ink 23">
                  <a:extLst>
                    <a:ext uri="{FF2B5EF4-FFF2-40B4-BE49-F238E27FC236}">
                      <a16:creationId xmlns:a16="http://schemas.microsoft.com/office/drawing/2014/main" id="{DCBD12A1-340A-4771-BA40-3B2EC9F29315}"/>
                    </a:ext>
                  </a:extLst>
                </p:cNvPr>
                <p:cNvPicPr/>
                <p:nvPr/>
              </p:nvPicPr>
              <p:blipFill>
                <a:blip r:embed="rId39"/>
                <a:stretch>
                  <a:fillRect/>
                </a:stretch>
              </p:blipFill>
              <p:spPr>
                <a:xfrm>
                  <a:off x="4740520" y="1121489"/>
                  <a:ext cx="378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8F24D6E1-C6F3-4DD1-8F8F-F816133FD348}"/>
                    </a:ext>
                  </a:extLst>
                </p14:cNvPr>
                <p14:cNvContentPartPr/>
                <p14:nvPr/>
              </p14:nvContentPartPr>
              <p14:xfrm>
                <a:off x="4688320" y="1227689"/>
                <a:ext cx="207720" cy="24480"/>
              </p14:xfrm>
            </p:contentPart>
          </mc:Choice>
          <mc:Fallback>
            <p:pic>
              <p:nvPicPr>
                <p:cNvPr id="25" name="Ink 24">
                  <a:extLst>
                    <a:ext uri="{FF2B5EF4-FFF2-40B4-BE49-F238E27FC236}">
                      <a16:creationId xmlns:a16="http://schemas.microsoft.com/office/drawing/2014/main" id="{8F24D6E1-C6F3-4DD1-8F8F-F816133FD348}"/>
                    </a:ext>
                  </a:extLst>
                </p:cNvPr>
                <p:cNvPicPr/>
                <p:nvPr/>
              </p:nvPicPr>
              <p:blipFill>
                <a:blip r:embed="rId41"/>
                <a:stretch>
                  <a:fillRect/>
                </a:stretch>
              </p:blipFill>
              <p:spPr>
                <a:xfrm>
                  <a:off x="4679320" y="1219049"/>
                  <a:ext cx="2253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D00424E1-8A94-4AEB-ABDF-EA0E20AE4F63}"/>
                    </a:ext>
                  </a:extLst>
                </p14:cNvPr>
                <p14:cNvContentPartPr/>
                <p14:nvPr/>
              </p14:nvContentPartPr>
              <p14:xfrm>
                <a:off x="4835200" y="1140929"/>
                <a:ext cx="214200" cy="199080"/>
              </p14:xfrm>
            </p:contentPart>
          </mc:Choice>
          <mc:Fallback>
            <p:pic>
              <p:nvPicPr>
                <p:cNvPr id="26" name="Ink 25">
                  <a:extLst>
                    <a:ext uri="{FF2B5EF4-FFF2-40B4-BE49-F238E27FC236}">
                      <a16:creationId xmlns:a16="http://schemas.microsoft.com/office/drawing/2014/main" id="{D00424E1-8A94-4AEB-ABDF-EA0E20AE4F63}"/>
                    </a:ext>
                  </a:extLst>
                </p:cNvPr>
                <p:cNvPicPr/>
                <p:nvPr/>
              </p:nvPicPr>
              <p:blipFill>
                <a:blip r:embed="rId43"/>
                <a:stretch>
                  <a:fillRect/>
                </a:stretch>
              </p:blipFill>
              <p:spPr>
                <a:xfrm>
                  <a:off x="4826560" y="1132289"/>
                  <a:ext cx="23184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9ACBC14B-C272-4EC7-B448-834D5E83D711}"/>
                    </a:ext>
                  </a:extLst>
                </p14:cNvPr>
                <p14:cNvContentPartPr/>
                <p14:nvPr/>
              </p14:nvContentPartPr>
              <p14:xfrm>
                <a:off x="4987840" y="1130489"/>
                <a:ext cx="555480" cy="259200"/>
              </p14:xfrm>
            </p:contentPart>
          </mc:Choice>
          <mc:Fallback>
            <p:pic>
              <p:nvPicPr>
                <p:cNvPr id="27" name="Ink 26">
                  <a:extLst>
                    <a:ext uri="{FF2B5EF4-FFF2-40B4-BE49-F238E27FC236}">
                      <a16:creationId xmlns:a16="http://schemas.microsoft.com/office/drawing/2014/main" id="{9ACBC14B-C272-4EC7-B448-834D5E83D711}"/>
                    </a:ext>
                  </a:extLst>
                </p:cNvPr>
                <p:cNvPicPr/>
                <p:nvPr/>
              </p:nvPicPr>
              <p:blipFill>
                <a:blip r:embed="rId45"/>
                <a:stretch>
                  <a:fillRect/>
                </a:stretch>
              </p:blipFill>
              <p:spPr>
                <a:xfrm>
                  <a:off x="4979200" y="1121849"/>
                  <a:ext cx="57312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1041824C-25A5-422E-A2F2-70E5E3278C6A}"/>
                    </a:ext>
                  </a:extLst>
                </p14:cNvPr>
                <p14:cNvContentPartPr/>
                <p14:nvPr/>
              </p14:nvContentPartPr>
              <p14:xfrm>
                <a:off x="6085480" y="737369"/>
                <a:ext cx="752040" cy="13680"/>
              </p14:xfrm>
            </p:contentPart>
          </mc:Choice>
          <mc:Fallback>
            <p:pic>
              <p:nvPicPr>
                <p:cNvPr id="29" name="Ink 28">
                  <a:extLst>
                    <a:ext uri="{FF2B5EF4-FFF2-40B4-BE49-F238E27FC236}">
                      <a16:creationId xmlns:a16="http://schemas.microsoft.com/office/drawing/2014/main" id="{1041824C-25A5-422E-A2F2-70E5E3278C6A}"/>
                    </a:ext>
                  </a:extLst>
                </p:cNvPr>
                <p:cNvPicPr/>
                <p:nvPr/>
              </p:nvPicPr>
              <p:blipFill>
                <a:blip r:embed="rId47"/>
                <a:stretch>
                  <a:fillRect/>
                </a:stretch>
              </p:blipFill>
              <p:spPr>
                <a:xfrm>
                  <a:off x="6076840" y="728369"/>
                  <a:ext cx="76968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FCC0086D-BD70-43EF-8DCA-07A25B445D51}"/>
                    </a:ext>
                  </a:extLst>
                </p14:cNvPr>
                <p14:cNvContentPartPr/>
                <p14:nvPr/>
              </p14:nvContentPartPr>
              <p14:xfrm>
                <a:off x="6540160" y="757889"/>
                <a:ext cx="196200" cy="264600"/>
              </p14:xfrm>
            </p:contentPart>
          </mc:Choice>
          <mc:Fallback>
            <p:pic>
              <p:nvPicPr>
                <p:cNvPr id="30" name="Ink 29">
                  <a:extLst>
                    <a:ext uri="{FF2B5EF4-FFF2-40B4-BE49-F238E27FC236}">
                      <a16:creationId xmlns:a16="http://schemas.microsoft.com/office/drawing/2014/main" id="{FCC0086D-BD70-43EF-8DCA-07A25B445D51}"/>
                    </a:ext>
                  </a:extLst>
                </p:cNvPr>
                <p:cNvPicPr/>
                <p:nvPr/>
              </p:nvPicPr>
              <p:blipFill>
                <a:blip r:embed="rId49"/>
                <a:stretch>
                  <a:fillRect/>
                </a:stretch>
              </p:blipFill>
              <p:spPr>
                <a:xfrm>
                  <a:off x="6531160" y="749249"/>
                  <a:ext cx="21384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A66626E3-677E-41DA-86ED-B617E379C6D0}"/>
                    </a:ext>
                  </a:extLst>
                </p14:cNvPr>
                <p14:cNvContentPartPr/>
                <p14:nvPr/>
              </p14:nvContentPartPr>
              <p14:xfrm>
                <a:off x="6646360" y="968849"/>
                <a:ext cx="107640" cy="119880"/>
              </p14:xfrm>
            </p:contentPart>
          </mc:Choice>
          <mc:Fallback>
            <p:pic>
              <p:nvPicPr>
                <p:cNvPr id="31" name="Ink 30">
                  <a:extLst>
                    <a:ext uri="{FF2B5EF4-FFF2-40B4-BE49-F238E27FC236}">
                      <a16:creationId xmlns:a16="http://schemas.microsoft.com/office/drawing/2014/main" id="{A66626E3-677E-41DA-86ED-B617E379C6D0}"/>
                    </a:ext>
                  </a:extLst>
                </p:cNvPr>
                <p:cNvPicPr/>
                <p:nvPr/>
              </p:nvPicPr>
              <p:blipFill>
                <a:blip r:embed="rId51"/>
                <a:stretch>
                  <a:fillRect/>
                </a:stretch>
              </p:blipFill>
              <p:spPr>
                <a:xfrm>
                  <a:off x="6637360" y="959849"/>
                  <a:ext cx="12528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2854174C-8307-4443-A12F-E712F718969F}"/>
                    </a:ext>
                  </a:extLst>
                </p14:cNvPr>
                <p14:cNvContentPartPr/>
                <p14:nvPr/>
              </p14:nvContentPartPr>
              <p14:xfrm>
                <a:off x="6918520" y="1012409"/>
                <a:ext cx="123120" cy="231120"/>
              </p14:xfrm>
            </p:contentPart>
          </mc:Choice>
          <mc:Fallback>
            <p:pic>
              <p:nvPicPr>
                <p:cNvPr id="32" name="Ink 31">
                  <a:extLst>
                    <a:ext uri="{FF2B5EF4-FFF2-40B4-BE49-F238E27FC236}">
                      <a16:creationId xmlns:a16="http://schemas.microsoft.com/office/drawing/2014/main" id="{2854174C-8307-4443-A12F-E712F718969F}"/>
                    </a:ext>
                  </a:extLst>
                </p:cNvPr>
                <p:cNvPicPr/>
                <p:nvPr/>
              </p:nvPicPr>
              <p:blipFill>
                <a:blip r:embed="rId53"/>
                <a:stretch>
                  <a:fillRect/>
                </a:stretch>
              </p:blipFill>
              <p:spPr>
                <a:xfrm>
                  <a:off x="6909880" y="1003409"/>
                  <a:ext cx="14076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385957F7-3912-455F-A421-35AA7A473F9D}"/>
                    </a:ext>
                  </a:extLst>
                </p14:cNvPr>
                <p14:cNvContentPartPr/>
                <p14:nvPr/>
              </p14:nvContentPartPr>
              <p14:xfrm>
                <a:off x="6883240" y="1125089"/>
                <a:ext cx="197280" cy="12960"/>
              </p14:xfrm>
            </p:contentPart>
          </mc:Choice>
          <mc:Fallback>
            <p:pic>
              <p:nvPicPr>
                <p:cNvPr id="33" name="Ink 32">
                  <a:extLst>
                    <a:ext uri="{FF2B5EF4-FFF2-40B4-BE49-F238E27FC236}">
                      <a16:creationId xmlns:a16="http://schemas.microsoft.com/office/drawing/2014/main" id="{385957F7-3912-455F-A421-35AA7A473F9D}"/>
                    </a:ext>
                  </a:extLst>
                </p:cNvPr>
                <p:cNvPicPr/>
                <p:nvPr/>
              </p:nvPicPr>
              <p:blipFill>
                <a:blip r:embed="rId55"/>
                <a:stretch>
                  <a:fillRect/>
                </a:stretch>
              </p:blipFill>
              <p:spPr>
                <a:xfrm>
                  <a:off x="6874600" y="1116449"/>
                  <a:ext cx="2149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9D188B0A-56AD-4E35-982C-C1B22BF65389}"/>
                    </a:ext>
                  </a:extLst>
                </p14:cNvPr>
                <p14:cNvContentPartPr/>
                <p14:nvPr/>
              </p14:nvContentPartPr>
              <p14:xfrm>
                <a:off x="7110040" y="1085849"/>
                <a:ext cx="270360" cy="267480"/>
              </p14:xfrm>
            </p:contentPart>
          </mc:Choice>
          <mc:Fallback>
            <p:pic>
              <p:nvPicPr>
                <p:cNvPr id="34" name="Ink 33">
                  <a:extLst>
                    <a:ext uri="{FF2B5EF4-FFF2-40B4-BE49-F238E27FC236}">
                      <a16:creationId xmlns:a16="http://schemas.microsoft.com/office/drawing/2014/main" id="{9D188B0A-56AD-4E35-982C-C1B22BF65389}"/>
                    </a:ext>
                  </a:extLst>
                </p:cNvPr>
                <p:cNvPicPr/>
                <p:nvPr/>
              </p:nvPicPr>
              <p:blipFill>
                <a:blip r:embed="rId57"/>
                <a:stretch>
                  <a:fillRect/>
                </a:stretch>
              </p:blipFill>
              <p:spPr>
                <a:xfrm>
                  <a:off x="7101040" y="1077209"/>
                  <a:ext cx="2880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280DE759-0855-4C8C-85EE-8E87278CA766}"/>
                    </a:ext>
                  </a:extLst>
                </p14:cNvPr>
                <p14:cNvContentPartPr/>
                <p14:nvPr/>
              </p14:nvContentPartPr>
              <p14:xfrm>
                <a:off x="7308760" y="1107809"/>
                <a:ext cx="198360" cy="203040"/>
              </p14:xfrm>
            </p:contentPart>
          </mc:Choice>
          <mc:Fallback>
            <p:pic>
              <p:nvPicPr>
                <p:cNvPr id="35" name="Ink 34">
                  <a:extLst>
                    <a:ext uri="{FF2B5EF4-FFF2-40B4-BE49-F238E27FC236}">
                      <a16:creationId xmlns:a16="http://schemas.microsoft.com/office/drawing/2014/main" id="{280DE759-0855-4C8C-85EE-8E87278CA766}"/>
                    </a:ext>
                  </a:extLst>
                </p:cNvPr>
                <p:cNvPicPr/>
                <p:nvPr/>
              </p:nvPicPr>
              <p:blipFill>
                <a:blip r:embed="rId59"/>
                <a:stretch>
                  <a:fillRect/>
                </a:stretch>
              </p:blipFill>
              <p:spPr>
                <a:xfrm>
                  <a:off x="7300120" y="1098809"/>
                  <a:ext cx="2160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8453BDDC-AEA8-4437-8FCA-575CBFF60C7A}"/>
                    </a:ext>
                  </a:extLst>
                </p14:cNvPr>
                <p14:cNvContentPartPr/>
                <p14:nvPr/>
              </p14:nvContentPartPr>
              <p14:xfrm>
                <a:off x="7531960" y="1078289"/>
                <a:ext cx="125640" cy="132840"/>
              </p14:xfrm>
            </p:contentPart>
          </mc:Choice>
          <mc:Fallback>
            <p:pic>
              <p:nvPicPr>
                <p:cNvPr id="36" name="Ink 35">
                  <a:extLst>
                    <a:ext uri="{FF2B5EF4-FFF2-40B4-BE49-F238E27FC236}">
                      <a16:creationId xmlns:a16="http://schemas.microsoft.com/office/drawing/2014/main" id="{8453BDDC-AEA8-4437-8FCA-575CBFF60C7A}"/>
                    </a:ext>
                  </a:extLst>
                </p:cNvPr>
                <p:cNvPicPr/>
                <p:nvPr/>
              </p:nvPicPr>
              <p:blipFill>
                <a:blip r:embed="rId61"/>
                <a:stretch>
                  <a:fillRect/>
                </a:stretch>
              </p:blipFill>
              <p:spPr>
                <a:xfrm>
                  <a:off x="7523320" y="1069289"/>
                  <a:ext cx="1432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03DA1E72-53BE-4FD9-B186-507419CA8D9B}"/>
                    </a:ext>
                  </a:extLst>
                </p14:cNvPr>
                <p14:cNvContentPartPr/>
                <p14:nvPr/>
              </p14:nvContentPartPr>
              <p14:xfrm>
                <a:off x="7673800" y="1075409"/>
                <a:ext cx="142200" cy="99000"/>
              </p14:xfrm>
            </p:contentPart>
          </mc:Choice>
          <mc:Fallback>
            <p:pic>
              <p:nvPicPr>
                <p:cNvPr id="37" name="Ink 36">
                  <a:extLst>
                    <a:ext uri="{FF2B5EF4-FFF2-40B4-BE49-F238E27FC236}">
                      <a16:creationId xmlns:a16="http://schemas.microsoft.com/office/drawing/2014/main" id="{03DA1E72-53BE-4FD9-B186-507419CA8D9B}"/>
                    </a:ext>
                  </a:extLst>
                </p:cNvPr>
                <p:cNvPicPr/>
                <p:nvPr/>
              </p:nvPicPr>
              <p:blipFill>
                <a:blip r:embed="rId63"/>
                <a:stretch>
                  <a:fillRect/>
                </a:stretch>
              </p:blipFill>
              <p:spPr>
                <a:xfrm>
                  <a:off x="7664800" y="1066769"/>
                  <a:ext cx="15984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13CCAD6D-CA46-400E-AE40-3C9E07A99A43}"/>
                    </a:ext>
                  </a:extLst>
                </p14:cNvPr>
                <p14:cNvContentPartPr/>
                <p14:nvPr/>
              </p14:nvContentPartPr>
              <p14:xfrm>
                <a:off x="7846600" y="1071809"/>
                <a:ext cx="149400" cy="271440"/>
              </p14:xfrm>
            </p:contentPart>
          </mc:Choice>
          <mc:Fallback>
            <p:pic>
              <p:nvPicPr>
                <p:cNvPr id="38" name="Ink 37">
                  <a:extLst>
                    <a:ext uri="{FF2B5EF4-FFF2-40B4-BE49-F238E27FC236}">
                      <a16:creationId xmlns:a16="http://schemas.microsoft.com/office/drawing/2014/main" id="{13CCAD6D-CA46-400E-AE40-3C9E07A99A43}"/>
                    </a:ext>
                  </a:extLst>
                </p:cNvPr>
                <p:cNvPicPr/>
                <p:nvPr/>
              </p:nvPicPr>
              <p:blipFill>
                <a:blip r:embed="rId65"/>
                <a:stretch>
                  <a:fillRect/>
                </a:stretch>
              </p:blipFill>
              <p:spPr>
                <a:xfrm>
                  <a:off x="7837960" y="1062809"/>
                  <a:ext cx="16704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B043C4AF-B61D-40AB-BD5D-828CB7E0C7CF}"/>
                    </a:ext>
                  </a:extLst>
                </p14:cNvPr>
                <p14:cNvContentPartPr/>
                <p14:nvPr/>
              </p14:nvContentPartPr>
              <p14:xfrm>
                <a:off x="8027320" y="1089449"/>
                <a:ext cx="136080" cy="127440"/>
              </p14:xfrm>
            </p:contentPart>
          </mc:Choice>
          <mc:Fallback>
            <p:pic>
              <p:nvPicPr>
                <p:cNvPr id="39" name="Ink 38">
                  <a:extLst>
                    <a:ext uri="{FF2B5EF4-FFF2-40B4-BE49-F238E27FC236}">
                      <a16:creationId xmlns:a16="http://schemas.microsoft.com/office/drawing/2014/main" id="{B043C4AF-B61D-40AB-BD5D-828CB7E0C7CF}"/>
                    </a:ext>
                  </a:extLst>
                </p:cNvPr>
                <p:cNvPicPr/>
                <p:nvPr/>
              </p:nvPicPr>
              <p:blipFill>
                <a:blip r:embed="rId67"/>
                <a:stretch>
                  <a:fillRect/>
                </a:stretch>
              </p:blipFill>
              <p:spPr>
                <a:xfrm>
                  <a:off x="8018320" y="1080809"/>
                  <a:ext cx="1537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67174586-3FD5-43CC-9769-6BC7B551396D}"/>
                    </a:ext>
                  </a:extLst>
                </p14:cNvPr>
                <p14:cNvContentPartPr/>
                <p14:nvPr/>
              </p14:nvContentPartPr>
              <p14:xfrm>
                <a:off x="8184280" y="1098809"/>
                <a:ext cx="140040" cy="73440"/>
              </p14:xfrm>
            </p:contentPart>
          </mc:Choice>
          <mc:Fallback>
            <p:pic>
              <p:nvPicPr>
                <p:cNvPr id="40" name="Ink 39">
                  <a:extLst>
                    <a:ext uri="{FF2B5EF4-FFF2-40B4-BE49-F238E27FC236}">
                      <a16:creationId xmlns:a16="http://schemas.microsoft.com/office/drawing/2014/main" id="{67174586-3FD5-43CC-9769-6BC7B551396D}"/>
                    </a:ext>
                  </a:extLst>
                </p:cNvPr>
                <p:cNvPicPr/>
                <p:nvPr/>
              </p:nvPicPr>
              <p:blipFill>
                <a:blip r:embed="rId69"/>
                <a:stretch>
                  <a:fillRect/>
                </a:stretch>
              </p:blipFill>
              <p:spPr>
                <a:xfrm>
                  <a:off x="8175640" y="1090169"/>
                  <a:ext cx="15768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71CD3014-6CED-482D-8CAD-B54E5C42EE22}"/>
                    </a:ext>
                  </a:extLst>
                </p14:cNvPr>
                <p14:cNvContentPartPr/>
                <p14:nvPr/>
              </p14:nvContentPartPr>
              <p14:xfrm>
                <a:off x="8289760" y="1004849"/>
                <a:ext cx="21240" cy="183600"/>
              </p14:xfrm>
            </p:contentPart>
          </mc:Choice>
          <mc:Fallback>
            <p:pic>
              <p:nvPicPr>
                <p:cNvPr id="41" name="Ink 40">
                  <a:extLst>
                    <a:ext uri="{FF2B5EF4-FFF2-40B4-BE49-F238E27FC236}">
                      <a16:creationId xmlns:a16="http://schemas.microsoft.com/office/drawing/2014/main" id="{71CD3014-6CED-482D-8CAD-B54E5C42EE22}"/>
                    </a:ext>
                  </a:extLst>
                </p:cNvPr>
                <p:cNvPicPr/>
                <p:nvPr/>
              </p:nvPicPr>
              <p:blipFill>
                <a:blip r:embed="rId71"/>
                <a:stretch>
                  <a:fillRect/>
                </a:stretch>
              </p:blipFill>
              <p:spPr>
                <a:xfrm>
                  <a:off x="8280760" y="996209"/>
                  <a:ext cx="388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DA158FE7-8832-4CFD-A396-EC9BD2FAC77D}"/>
                    </a:ext>
                  </a:extLst>
                </p14:cNvPr>
                <p14:cNvContentPartPr/>
                <p14:nvPr/>
              </p14:nvContentPartPr>
              <p14:xfrm>
                <a:off x="8268880" y="1095569"/>
                <a:ext cx="125640" cy="61920"/>
              </p14:xfrm>
            </p:contentPart>
          </mc:Choice>
          <mc:Fallback>
            <p:pic>
              <p:nvPicPr>
                <p:cNvPr id="42" name="Ink 41">
                  <a:extLst>
                    <a:ext uri="{FF2B5EF4-FFF2-40B4-BE49-F238E27FC236}">
                      <a16:creationId xmlns:a16="http://schemas.microsoft.com/office/drawing/2014/main" id="{DA158FE7-8832-4CFD-A396-EC9BD2FAC77D}"/>
                    </a:ext>
                  </a:extLst>
                </p:cNvPr>
                <p:cNvPicPr/>
                <p:nvPr/>
              </p:nvPicPr>
              <p:blipFill>
                <a:blip r:embed="rId73"/>
                <a:stretch>
                  <a:fillRect/>
                </a:stretch>
              </p:blipFill>
              <p:spPr>
                <a:xfrm>
                  <a:off x="8259880" y="1086569"/>
                  <a:ext cx="1432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FC6D1F59-BE01-4C05-9FE7-ECDE39CDC798}"/>
                    </a:ext>
                  </a:extLst>
                </p14:cNvPr>
                <p14:cNvContentPartPr/>
                <p14:nvPr/>
              </p14:nvContentPartPr>
              <p14:xfrm>
                <a:off x="8361400" y="1003769"/>
                <a:ext cx="7920" cy="24480"/>
              </p14:xfrm>
            </p:contentPart>
          </mc:Choice>
          <mc:Fallback>
            <p:pic>
              <p:nvPicPr>
                <p:cNvPr id="43" name="Ink 42">
                  <a:extLst>
                    <a:ext uri="{FF2B5EF4-FFF2-40B4-BE49-F238E27FC236}">
                      <a16:creationId xmlns:a16="http://schemas.microsoft.com/office/drawing/2014/main" id="{FC6D1F59-BE01-4C05-9FE7-ECDE39CDC798}"/>
                    </a:ext>
                  </a:extLst>
                </p:cNvPr>
                <p:cNvPicPr/>
                <p:nvPr/>
              </p:nvPicPr>
              <p:blipFill>
                <a:blip r:embed="rId75"/>
                <a:stretch>
                  <a:fillRect/>
                </a:stretch>
              </p:blipFill>
              <p:spPr>
                <a:xfrm>
                  <a:off x="8352400" y="994769"/>
                  <a:ext cx="255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614BA3AF-5E0D-402A-9EDA-10A8E7F769A2}"/>
                    </a:ext>
                  </a:extLst>
                </p14:cNvPr>
                <p14:cNvContentPartPr/>
                <p14:nvPr/>
              </p14:nvContentPartPr>
              <p14:xfrm>
                <a:off x="8444920" y="1044449"/>
                <a:ext cx="452160" cy="302760"/>
              </p14:xfrm>
            </p:contentPart>
          </mc:Choice>
          <mc:Fallback>
            <p:pic>
              <p:nvPicPr>
                <p:cNvPr id="44" name="Ink 43">
                  <a:extLst>
                    <a:ext uri="{FF2B5EF4-FFF2-40B4-BE49-F238E27FC236}">
                      <a16:creationId xmlns:a16="http://schemas.microsoft.com/office/drawing/2014/main" id="{614BA3AF-5E0D-402A-9EDA-10A8E7F769A2}"/>
                    </a:ext>
                  </a:extLst>
                </p:cNvPr>
                <p:cNvPicPr/>
                <p:nvPr/>
              </p:nvPicPr>
              <p:blipFill>
                <a:blip r:embed="rId77"/>
                <a:stretch>
                  <a:fillRect/>
                </a:stretch>
              </p:blipFill>
              <p:spPr>
                <a:xfrm>
                  <a:off x="8435920" y="1035809"/>
                  <a:ext cx="469800" cy="320400"/>
                </a:xfrm>
                <a:prstGeom prst="rect">
                  <a:avLst/>
                </a:prstGeom>
              </p:spPr>
            </p:pic>
          </mc:Fallback>
        </mc:AlternateContent>
      </p:grpSp>
    </p:spTree>
    <p:extLst>
      <p:ext uri="{BB962C8B-B14F-4D97-AF65-F5344CB8AC3E}">
        <p14:creationId xmlns:p14="http://schemas.microsoft.com/office/powerpoint/2010/main" val="23684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2" grpId="0"/>
      <p:bldP spid="53" grpId="0"/>
      <p:bldP spid="3" grpId="0"/>
      <p:bldP spid="58" grpId="0"/>
      <p:bldP spid="59" grpId="0"/>
      <p:bldP spid="65" grpId="0"/>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B6F9DDE-82B8-4CFA-B8F4-0172B793758D}"/>
              </a:ext>
            </a:extLst>
          </p:cNvPr>
          <p:cNvGrpSpPr/>
          <p:nvPr/>
        </p:nvGrpSpPr>
        <p:grpSpPr>
          <a:xfrm>
            <a:off x="890320" y="331507"/>
            <a:ext cx="1800720" cy="774720"/>
            <a:chOff x="890320" y="331507"/>
            <a:chExt cx="1800720" cy="77472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7759C0C-F31E-4A93-9087-431E70A7FC10}"/>
                    </a:ext>
                  </a:extLst>
                </p14:cNvPr>
                <p14:cNvContentPartPr/>
                <p14:nvPr/>
              </p14:nvContentPartPr>
              <p14:xfrm>
                <a:off x="910840" y="376147"/>
                <a:ext cx="40680" cy="730080"/>
              </p14:xfrm>
            </p:contentPart>
          </mc:Choice>
          <mc:Fallback>
            <p:pic>
              <p:nvPicPr>
                <p:cNvPr id="2" name="Ink 1">
                  <a:extLst>
                    <a:ext uri="{FF2B5EF4-FFF2-40B4-BE49-F238E27FC236}">
                      <a16:creationId xmlns:a16="http://schemas.microsoft.com/office/drawing/2014/main" id="{D7759C0C-F31E-4A93-9087-431E70A7FC10}"/>
                    </a:ext>
                  </a:extLst>
                </p:cNvPr>
                <p:cNvPicPr/>
                <p:nvPr/>
              </p:nvPicPr>
              <p:blipFill>
                <a:blip r:embed="rId3"/>
                <a:stretch>
                  <a:fillRect/>
                </a:stretch>
              </p:blipFill>
              <p:spPr>
                <a:xfrm>
                  <a:off x="901840" y="367507"/>
                  <a:ext cx="58320" cy="747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D014D48-E5AA-4097-B8BC-3FAE020C148E}"/>
                    </a:ext>
                  </a:extLst>
                </p14:cNvPr>
                <p14:cNvContentPartPr/>
                <p14:nvPr/>
              </p14:nvContentPartPr>
              <p14:xfrm>
                <a:off x="890320" y="331507"/>
                <a:ext cx="1788120" cy="632520"/>
              </p14:xfrm>
            </p:contentPart>
          </mc:Choice>
          <mc:Fallback>
            <p:pic>
              <p:nvPicPr>
                <p:cNvPr id="3" name="Ink 2">
                  <a:extLst>
                    <a:ext uri="{FF2B5EF4-FFF2-40B4-BE49-F238E27FC236}">
                      <a16:creationId xmlns:a16="http://schemas.microsoft.com/office/drawing/2014/main" id="{AD014D48-E5AA-4097-B8BC-3FAE020C148E}"/>
                    </a:ext>
                  </a:extLst>
                </p:cNvPr>
                <p:cNvPicPr/>
                <p:nvPr/>
              </p:nvPicPr>
              <p:blipFill>
                <a:blip r:embed="rId5"/>
                <a:stretch>
                  <a:fillRect/>
                </a:stretch>
              </p:blipFill>
              <p:spPr>
                <a:xfrm>
                  <a:off x="881320" y="322867"/>
                  <a:ext cx="1805760" cy="650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069E0EE9-CA42-4169-B450-376BB4A33FE4}"/>
                    </a:ext>
                  </a:extLst>
                </p14:cNvPr>
                <p14:cNvContentPartPr/>
                <p14:nvPr/>
              </p14:nvContentPartPr>
              <p14:xfrm>
                <a:off x="946480" y="899587"/>
                <a:ext cx="1744560" cy="149400"/>
              </p14:xfrm>
            </p:contentPart>
          </mc:Choice>
          <mc:Fallback>
            <p:pic>
              <p:nvPicPr>
                <p:cNvPr id="4" name="Ink 3">
                  <a:extLst>
                    <a:ext uri="{FF2B5EF4-FFF2-40B4-BE49-F238E27FC236}">
                      <a16:creationId xmlns:a16="http://schemas.microsoft.com/office/drawing/2014/main" id="{069E0EE9-CA42-4169-B450-376BB4A33FE4}"/>
                    </a:ext>
                  </a:extLst>
                </p:cNvPr>
                <p:cNvPicPr/>
                <p:nvPr/>
              </p:nvPicPr>
              <p:blipFill>
                <a:blip r:embed="rId7"/>
                <a:stretch>
                  <a:fillRect/>
                </a:stretch>
              </p:blipFill>
              <p:spPr>
                <a:xfrm>
                  <a:off x="937480" y="890947"/>
                  <a:ext cx="176220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79CB134E-3AFF-4120-A06F-B82C6741D224}"/>
                    </a:ext>
                  </a:extLst>
                </p14:cNvPr>
                <p14:cNvContentPartPr/>
                <p14:nvPr/>
              </p14:nvContentPartPr>
              <p14:xfrm>
                <a:off x="1284880" y="610147"/>
                <a:ext cx="9000" cy="161280"/>
              </p14:xfrm>
            </p:contentPart>
          </mc:Choice>
          <mc:Fallback>
            <p:pic>
              <p:nvPicPr>
                <p:cNvPr id="6" name="Ink 5">
                  <a:extLst>
                    <a:ext uri="{FF2B5EF4-FFF2-40B4-BE49-F238E27FC236}">
                      <a16:creationId xmlns:a16="http://schemas.microsoft.com/office/drawing/2014/main" id="{79CB134E-3AFF-4120-A06F-B82C6741D224}"/>
                    </a:ext>
                  </a:extLst>
                </p:cNvPr>
                <p:cNvPicPr/>
                <p:nvPr/>
              </p:nvPicPr>
              <p:blipFill>
                <a:blip r:embed="rId9"/>
                <a:stretch>
                  <a:fillRect/>
                </a:stretch>
              </p:blipFill>
              <p:spPr>
                <a:xfrm>
                  <a:off x="1276240" y="601147"/>
                  <a:ext cx="266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A89ACAF6-B981-4D7E-BF3D-2235325F2E8D}"/>
                    </a:ext>
                  </a:extLst>
                </p14:cNvPr>
                <p14:cNvContentPartPr/>
                <p14:nvPr/>
              </p14:nvContentPartPr>
              <p14:xfrm>
                <a:off x="1174720" y="606907"/>
                <a:ext cx="300240" cy="185760"/>
              </p14:xfrm>
            </p:contentPart>
          </mc:Choice>
          <mc:Fallback>
            <p:pic>
              <p:nvPicPr>
                <p:cNvPr id="7" name="Ink 6">
                  <a:extLst>
                    <a:ext uri="{FF2B5EF4-FFF2-40B4-BE49-F238E27FC236}">
                      <a16:creationId xmlns:a16="http://schemas.microsoft.com/office/drawing/2014/main" id="{A89ACAF6-B981-4D7E-BF3D-2235325F2E8D}"/>
                    </a:ext>
                  </a:extLst>
                </p:cNvPr>
                <p:cNvPicPr/>
                <p:nvPr/>
              </p:nvPicPr>
              <p:blipFill>
                <a:blip r:embed="rId11"/>
                <a:stretch>
                  <a:fillRect/>
                </a:stretch>
              </p:blipFill>
              <p:spPr>
                <a:xfrm>
                  <a:off x="1165720" y="598267"/>
                  <a:ext cx="31788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8D8F123F-9EF4-47B7-B4D9-1BDAA80AA5BA}"/>
                    </a:ext>
                  </a:extLst>
                </p14:cNvPr>
                <p14:cNvContentPartPr/>
                <p14:nvPr/>
              </p14:nvContentPartPr>
              <p14:xfrm>
                <a:off x="1543720" y="670627"/>
                <a:ext cx="137520" cy="84960"/>
              </p14:xfrm>
            </p:contentPart>
          </mc:Choice>
          <mc:Fallback>
            <p:pic>
              <p:nvPicPr>
                <p:cNvPr id="8" name="Ink 7">
                  <a:extLst>
                    <a:ext uri="{FF2B5EF4-FFF2-40B4-BE49-F238E27FC236}">
                      <a16:creationId xmlns:a16="http://schemas.microsoft.com/office/drawing/2014/main" id="{8D8F123F-9EF4-47B7-B4D9-1BDAA80AA5BA}"/>
                    </a:ext>
                  </a:extLst>
                </p:cNvPr>
                <p:cNvPicPr/>
                <p:nvPr/>
              </p:nvPicPr>
              <p:blipFill>
                <a:blip r:embed="rId13"/>
                <a:stretch>
                  <a:fillRect/>
                </a:stretch>
              </p:blipFill>
              <p:spPr>
                <a:xfrm>
                  <a:off x="1535080" y="661627"/>
                  <a:ext cx="15516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6C837A44-83A8-462F-94C8-BA2E118AE65B}"/>
                    </a:ext>
                  </a:extLst>
                </p14:cNvPr>
                <p14:cNvContentPartPr/>
                <p14:nvPr/>
              </p14:nvContentPartPr>
              <p14:xfrm>
                <a:off x="1739920" y="587467"/>
                <a:ext cx="32040" cy="169560"/>
              </p14:xfrm>
            </p:contentPart>
          </mc:Choice>
          <mc:Fallback>
            <p:pic>
              <p:nvPicPr>
                <p:cNvPr id="9" name="Ink 8">
                  <a:extLst>
                    <a:ext uri="{FF2B5EF4-FFF2-40B4-BE49-F238E27FC236}">
                      <a16:creationId xmlns:a16="http://schemas.microsoft.com/office/drawing/2014/main" id="{6C837A44-83A8-462F-94C8-BA2E118AE65B}"/>
                    </a:ext>
                  </a:extLst>
                </p:cNvPr>
                <p:cNvPicPr/>
                <p:nvPr/>
              </p:nvPicPr>
              <p:blipFill>
                <a:blip r:embed="rId15"/>
                <a:stretch>
                  <a:fillRect/>
                </a:stretch>
              </p:blipFill>
              <p:spPr>
                <a:xfrm>
                  <a:off x="1730920" y="578827"/>
                  <a:ext cx="4968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A9725E84-6DB5-4A35-932B-3061F14EBDCD}"/>
                    </a:ext>
                  </a:extLst>
                </p14:cNvPr>
                <p14:cNvContentPartPr/>
                <p14:nvPr/>
              </p14:nvContentPartPr>
              <p14:xfrm>
                <a:off x="1684840" y="686827"/>
                <a:ext cx="213480" cy="10440"/>
              </p14:xfrm>
            </p:contentPart>
          </mc:Choice>
          <mc:Fallback>
            <p:pic>
              <p:nvPicPr>
                <p:cNvPr id="10" name="Ink 9">
                  <a:extLst>
                    <a:ext uri="{FF2B5EF4-FFF2-40B4-BE49-F238E27FC236}">
                      <a16:creationId xmlns:a16="http://schemas.microsoft.com/office/drawing/2014/main" id="{A9725E84-6DB5-4A35-932B-3061F14EBDCD}"/>
                    </a:ext>
                  </a:extLst>
                </p:cNvPr>
                <p:cNvPicPr/>
                <p:nvPr/>
              </p:nvPicPr>
              <p:blipFill>
                <a:blip r:embed="rId17"/>
                <a:stretch>
                  <a:fillRect/>
                </a:stretch>
              </p:blipFill>
              <p:spPr>
                <a:xfrm>
                  <a:off x="1675840" y="677827"/>
                  <a:ext cx="2311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7C3B0931-A149-4232-B912-673AC5C3739A}"/>
                    </a:ext>
                  </a:extLst>
                </p14:cNvPr>
                <p14:cNvContentPartPr/>
                <p14:nvPr/>
              </p14:nvContentPartPr>
              <p14:xfrm>
                <a:off x="1874200" y="662707"/>
                <a:ext cx="240480" cy="93960"/>
              </p14:xfrm>
            </p:contentPart>
          </mc:Choice>
          <mc:Fallback>
            <p:pic>
              <p:nvPicPr>
                <p:cNvPr id="11" name="Ink 10">
                  <a:extLst>
                    <a:ext uri="{FF2B5EF4-FFF2-40B4-BE49-F238E27FC236}">
                      <a16:creationId xmlns:a16="http://schemas.microsoft.com/office/drawing/2014/main" id="{7C3B0931-A149-4232-B912-673AC5C3739A}"/>
                    </a:ext>
                  </a:extLst>
                </p:cNvPr>
                <p:cNvPicPr/>
                <p:nvPr/>
              </p:nvPicPr>
              <p:blipFill>
                <a:blip r:embed="rId19"/>
                <a:stretch>
                  <a:fillRect/>
                </a:stretch>
              </p:blipFill>
              <p:spPr>
                <a:xfrm>
                  <a:off x="1865200" y="653707"/>
                  <a:ext cx="258120" cy="111600"/>
                </a:xfrm>
                <a:prstGeom prst="rect">
                  <a:avLst/>
                </a:prstGeom>
              </p:spPr>
            </p:pic>
          </mc:Fallback>
        </mc:AlternateContent>
      </p:grpSp>
      <p:grpSp>
        <p:nvGrpSpPr>
          <p:cNvPr id="54" name="Group 53">
            <a:extLst>
              <a:ext uri="{FF2B5EF4-FFF2-40B4-BE49-F238E27FC236}">
                <a16:creationId xmlns:a16="http://schemas.microsoft.com/office/drawing/2014/main" id="{C8663F19-A40C-4DBF-AF4F-C077D7F6B28D}"/>
              </a:ext>
            </a:extLst>
          </p:cNvPr>
          <p:cNvGrpSpPr/>
          <p:nvPr/>
        </p:nvGrpSpPr>
        <p:grpSpPr>
          <a:xfrm>
            <a:off x="502240" y="978067"/>
            <a:ext cx="7673040" cy="1290600"/>
            <a:chOff x="502240" y="978067"/>
            <a:chExt cx="7673040" cy="1290600"/>
          </a:xfrm>
        </p:grpSpPr>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18A1E91A-E6CE-421D-BDCA-0DF2C34B4CDF}"/>
                    </a:ext>
                  </a:extLst>
                </p14:cNvPr>
                <p14:cNvContentPartPr/>
                <p14:nvPr/>
              </p14:nvContentPartPr>
              <p14:xfrm>
                <a:off x="502240" y="1649827"/>
                <a:ext cx="1623960" cy="618840"/>
              </p14:xfrm>
            </p:contentPart>
          </mc:Choice>
          <mc:Fallback>
            <p:pic>
              <p:nvPicPr>
                <p:cNvPr id="13" name="Ink 12">
                  <a:extLst>
                    <a:ext uri="{FF2B5EF4-FFF2-40B4-BE49-F238E27FC236}">
                      <a16:creationId xmlns:a16="http://schemas.microsoft.com/office/drawing/2014/main" id="{18A1E91A-E6CE-421D-BDCA-0DF2C34B4CDF}"/>
                    </a:ext>
                  </a:extLst>
                </p:cNvPr>
                <p:cNvPicPr/>
                <p:nvPr/>
              </p:nvPicPr>
              <p:blipFill>
                <a:blip r:embed="rId21"/>
                <a:stretch>
                  <a:fillRect/>
                </a:stretch>
              </p:blipFill>
              <p:spPr>
                <a:xfrm>
                  <a:off x="493600" y="1640827"/>
                  <a:ext cx="1641600" cy="636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85EDDADC-F296-46A3-AA34-42DFF2B663EB}"/>
                    </a:ext>
                  </a:extLst>
                </p14:cNvPr>
                <p14:cNvContentPartPr/>
                <p14:nvPr/>
              </p14:nvContentPartPr>
              <p14:xfrm>
                <a:off x="703840" y="1863667"/>
                <a:ext cx="122040" cy="176760"/>
              </p14:xfrm>
            </p:contentPart>
          </mc:Choice>
          <mc:Fallback>
            <p:pic>
              <p:nvPicPr>
                <p:cNvPr id="14" name="Ink 13">
                  <a:extLst>
                    <a:ext uri="{FF2B5EF4-FFF2-40B4-BE49-F238E27FC236}">
                      <a16:creationId xmlns:a16="http://schemas.microsoft.com/office/drawing/2014/main" id="{85EDDADC-F296-46A3-AA34-42DFF2B663EB}"/>
                    </a:ext>
                  </a:extLst>
                </p:cNvPr>
                <p:cNvPicPr/>
                <p:nvPr/>
              </p:nvPicPr>
              <p:blipFill>
                <a:blip r:embed="rId23"/>
                <a:stretch>
                  <a:fillRect/>
                </a:stretch>
              </p:blipFill>
              <p:spPr>
                <a:xfrm>
                  <a:off x="695200" y="1855027"/>
                  <a:ext cx="1396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9863204D-B89A-477E-B90D-024FF578D0B3}"/>
                    </a:ext>
                  </a:extLst>
                </p14:cNvPr>
                <p14:cNvContentPartPr/>
                <p14:nvPr/>
              </p14:nvContentPartPr>
              <p14:xfrm>
                <a:off x="871960" y="1948267"/>
                <a:ext cx="95760" cy="73440"/>
              </p14:xfrm>
            </p:contentPart>
          </mc:Choice>
          <mc:Fallback>
            <p:pic>
              <p:nvPicPr>
                <p:cNvPr id="15" name="Ink 14">
                  <a:extLst>
                    <a:ext uri="{FF2B5EF4-FFF2-40B4-BE49-F238E27FC236}">
                      <a16:creationId xmlns:a16="http://schemas.microsoft.com/office/drawing/2014/main" id="{9863204D-B89A-477E-B90D-024FF578D0B3}"/>
                    </a:ext>
                  </a:extLst>
                </p:cNvPr>
                <p:cNvPicPr/>
                <p:nvPr/>
              </p:nvPicPr>
              <p:blipFill>
                <a:blip r:embed="rId25"/>
                <a:stretch>
                  <a:fillRect/>
                </a:stretch>
              </p:blipFill>
              <p:spPr>
                <a:xfrm>
                  <a:off x="862960" y="1939627"/>
                  <a:ext cx="11340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412AE0B5-923D-4BF0-AA03-64F0DBC726A5}"/>
                    </a:ext>
                  </a:extLst>
                </p14:cNvPr>
                <p14:cNvContentPartPr/>
                <p14:nvPr/>
              </p14:nvContentPartPr>
              <p14:xfrm>
                <a:off x="983920" y="1952947"/>
                <a:ext cx="168480" cy="63720"/>
              </p14:xfrm>
            </p:contentPart>
          </mc:Choice>
          <mc:Fallback>
            <p:pic>
              <p:nvPicPr>
                <p:cNvPr id="16" name="Ink 15">
                  <a:extLst>
                    <a:ext uri="{FF2B5EF4-FFF2-40B4-BE49-F238E27FC236}">
                      <a16:creationId xmlns:a16="http://schemas.microsoft.com/office/drawing/2014/main" id="{412AE0B5-923D-4BF0-AA03-64F0DBC726A5}"/>
                    </a:ext>
                  </a:extLst>
                </p:cNvPr>
                <p:cNvPicPr/>
                <p:nvPr/>
              </p:nvPicPr>
              <p:blipFill>
                <a:blip r:embed="rId27"/>
                <a:stretch>
                  <a:fillRect/>
                </a:stretch>
              </p:blipFill>
              <p:spPr>
                <a:xfrm>
                  <a:off x="974920" y="1943947"/>
                  <a:ext cx="1861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45D4AEBC-77DA-45D6-9CF9-830EF3135D25}"/>
                    </a:ext>
                  </a:extLst>
                </p14:cNvPr>
                <p14:cNvContentPartPr/>
                <p14:nvPr/>
              </p14:nvContentPartPr>
              <p14:xfrm>
                <a:off x="1183360" y="1886707"/>
                <a:ext cx="61560" cy="208080"/>
              </p14:xfrm>
            </p:contentPart>
          </mc:Choice>
          <mc:Fallback>
            <p:pic>
              <p:nvPicPr>
                <p:cNvPr id="17" name="Ink 16">
                  <a:extLst>
                    <a:ext uri="{FF2B5EF4-FFF2-40B4-BE49-F238E27FC236}">
                      <a16:creationId xmlns:a16="http://schemas.microsoft.com/office/drawing/2014/main" id="{45D4AEBC-77DA-45D6-9CF9-830EF3135D25}"/>
                    </a:ext>
                  </a:extLst>
                </p:cNvPr>
                <p:cNvPicPr/>
                <p:nvPr/>
              </p:nvPicPr>
              <p:blipFill>
                <a:blip r:embed="rId29"/>
                <a:stretch>
                  <a:fillRect/>
                </a:stretch>
              </p:blipFill>
              <p:spPr>
                <a:xfrm>
                  <a:off x="1174720" y="1877707"/>
                  <a:ext cx="792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1907FDEE-811A-4589-83C5-15064C4F24C8}"/>
                    </a:ext>
                  </a:extLst>
                </p14:cNvPr>
                <p14:cNvContentPartPr/>
                <p14:nvPr/>
              </p14:nvContentPartPr>
              <p14:xfrm>
                <a:off x="1280560" y="1897147"/>
                <a:ext cx="206280" cy="135720"/>
              </p14:xfrm>
            </p:contentPart>
          </mc:Choice>
          <mc:Fallback>
            <p:pic>
              <p:nvPicPr>
                <p:cNvPr id="18" name="Ink 17">
                  <a:extLst>
                    <a:ext uri="{FF2B5EF4-FFF2-40B4-BE49-F238E27FC236}">
                      <a16:creationId xmlns:a16="http://schemas.microsoft.com/office/drawing/2014/main" id="{1907FDEE-811A-4589-83C5-15064C4F24C8}"/>
                    </a:ext>
                  </a:extLst>
                </p:cNvPr>
                <p:cNvPicPr/>
                <p:nvPr/>
              </p:nvPicPr>
              <p:blipFill>
                <a:blip r:embed="rId31"/>
                <a:stretch>
                  <a:fillRect/>
                </a:stretch>
              </p:blipFill>
              <p:spPr>
                <a:xfrm>
                  <a:off x="1271560" y="1888147"/>
                  <a:ext cx="2239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3EF68A10-1453-41DB-8B08-209F9A24F405}"/>
                    </a:ext>
                  </a:extLst>
                </p14:cNvPr>
                <p14:cNvContentPartPr/>
                <p14:nvPr/>
              </p14:nvContentPartPr>
              <p14:xfrm>
                <a:off x="1529680" y="1953307"/>
                <a:ext cx="136080" cy="16560"/>
              </p14:xfrm>
            </p:contentPart>
          </mc:Choice>
          <mc:Fallback>
            <p:pic>
              <p:nvPicPr>
                <p:cNvPr id="19" name="Ink 18">
                  <a:extLst>
                    <a:ext uri="{FF2B5EF4-FFF2-40B4-BE49-F238E27FC236}">
                      <a16:creationId xmlns:a16="http://schemas.microsoft.com/office/drawing/2014/main" id="{3EF68A10-1453-41DB-8B08-209F9A24F405}"/>
                    </a:ext>
                  </a:extLst>
                </p:cNvPr>
                <p:cNvPicPr/>
                <p:nvPr/>
              </p:nvPicPr>
              <p:blipFill>
                <a:blip r:embed="rId33"/>
                <a:stretch>
                  <a:fillRect/>
                </a:stretch>
              </p:blipFill>
              <p:spPr>
                <a:xfrm>
                  <a:off x="1520680" y="1944307"/>
                  <a:ext cx="1537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56BCC3BE-EBC0-46AF-AF81-AF6FF3F07F29}"/>
                    </a:ext>
                  </a:extLst>
                </p14:cNvPr>
                <p14:cNvContentPartPr/>
                <p14:nvPr/>
              </p14:nvContentPartPr>
              <p14:xfrm>
                <a:off x="1765120" y="1894987"/>
                <a:ext cx="36360" cy="148680"/>
              </p14:xfrm>
            </p:contentPart>
          </mc:Choice>
          <mc:Fallback>
            <p:pic>
              <p:nvPicPr>
                <p:cNvPr id="20" name="Ink 19">
                  <a:extLst>
                    <a:ext uri="{FF2B5EF4-FFF2-40B4-BE49-F238E27FC236}">
                      <a16:creationId xmlns:a16="http://schemas.microsoft.com/office/drawing/2014/main" id="{56BCC3BE-EBC0-46AF-AF81-AF6FF3F07F29}"/>
                    </a:ext>
                  </a:extLst>
                </p:cNvPr>
                <p:cNvPicPr/>
                <p:nvPr/>
              </p:nvPicPr>
              <p:blipFill>
                <a:blip r:embed="rId35"/>
                <a:stretch>
                  <a:fillRect/>
                </a:stretch>
              </p:blipFill>
              <p:spPr>
                <a:xfrm>
                  <a:off x="1756480" y="1885987"/>
                  <a:ext cx="5400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04764756-D075-429E-A61F-42A5A03BD66B}"/>
                    </a:ext>
                  </a:extLst>
                </p14:cNvPr>
                <p14:cNvContentPartPr/>
                <p14:nvPr/>
              </p14:nvContentPartPr>
              <p14:xfrm>
                <a:off x="2775640" y="1579267"/>
                <a:ext cx="1685880" cy="537840"/>
              </p14:xfrm>
            </p:contentPart>
          </mc:Choice>
          <mc:Fallback>
            <p:pic>
              <p:nvPicPr>
                <p:cNvPr id="22" name="Ink 21">
                  <a:extLst>
                    <a:ext uri="{FF2B5EF4-FFF2-40B4-BE49-F238E27FC236}">
                      <a16:creationId xmlns:a16="http://schemas.microsoft.com/office/drawing/2014/main" id="{04764756-D075-429E-A61F-42A5A03BD66B}"/>
                    </a:ext>
                  </a:extLst>
                </p:cNvPr>
                <p:cNvPicPr/>
                <p:nvPr/>
              </p:nvPicPr>
              <p:blipFill>
                <a:blip r:embed="rId37"/>
                <a:stretch>
                  <a:fillRect/>
                </a:stretch>
              </p:blipFill>
              <p:spPr>
                <a:xfrm>
                  <a:off x="2766640" y="1570627"/>
                  <a:ext cx="1703520" cy="555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FED62023-8F48-4E98-BBCE-A41C48A7E73D}"/>
                    </a:ext>
                  </a:extLst>
                </p14:cNvPr>
                <p14:cNvContentPartPr/>
                <p14:nvPr/>
              </p14:nvContentPartPr>
              <p14:xfrm>
                <a:off x="2968960" y="1777267"/>
                <a:ext cx="144720" cy="178200"/>
              </p14:xfrm>
            </p:contentPart>
          </mc:Choice>
          <mc:Fallback>
            <p:pic>
              <p:nvPicPr>
                <p:cNvPr id="23" name="Ink 22">
                  <a:extLst>
                    <a:ext uri="{FF2B5EF4-FFF2-40B4-BE49-F238E27FC236}">
                      <a16:creationId xmlns:a16="http://schemas.microsoft.com/office/drawing/2014/main" id="{FED62023-8F48-4E98-BBCE-A41C48A7E73D}"/>
                    </a:ext>
                  </a:extLst>
                </p:cNvPr>
                <p:cNvPicPr/>
                <p:nvPr/>
              </p:nvPicPr>
              <p:blipFill>
                <a:blip r:embed="rId39"/>
                <a:stretch>
                  <a:fillRect/>
                </a:stretch>
              </p:blipFill>
              <p:spPr>
                <a:xfrm>
                  <a:off x="2959960" y="1768267"/>
                  <a:ext cx="162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D19F62BE-519E-4A37-88C0-0406B4894A29}"/>
                    </a:ext>
                  </a:extLst>
                </p14:cNvPr>
                <p14:cNvContentPartPr/>
                <p14:nvPr/>
              </p14:nvContentPartPr>
              <p14:xfrm>
                <a:off x="3139960" y="1860427"/>
                <a:ext cx="121320" cy="95760"/>
              </p14:xfrm>
            </p:contentPart>
          </mc:Choice>
          <mc:Fallback>
            <p:pic>
              <p:nvPicPr>
                <p:cNvPr id="24" name="Ink 23">
                  <a:extLst>
                    <a:ext uri="{FF2B5EF4-FFF2-40B4-BE49-F238E27FC236}">
                      <a16:creationId xmlns:a16="http://schemas.microsoft.com/office/drawing/2014/main" id="{D19F62BE-519E-4A37-88C0-0406B4894A29}"/>
                    </a:ext>
                  </a:extLst>
                </p:cNvPr>
                <p:cNvPicPr/>
                <p:nvPr/>
              </p:nvPicPr>
              <p:blipFill>
                <a:blip r:embed="rId41"/>
                <a:stretch>
                  <a:fillRect/>
                </a:stretch>
              </p:blipFill>
              <p:spPr>
                <a:xfrm>
                  <a:off x="3131320" y="1851427"/>
                  <a:ext cx="1389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A81322B2-9D82-49C8-A402-D6F08C7A130F}"/>
                    </a:ext>
                  </a:extLst>
                </p14:cNvPr>
                <p14:cNvContentPartPr/>
                <p14:nvPr/>
              </p14:nvContentPartPr>
              <p14:xfrm>
                <a:off x="3258040" y="1874107"/>
                <a:ext cx="243360" cy="82800"/>
              </p14:xfrm>
            </p:contentPart>
          </mc:Choice>
          <mc:Fallback>
            <p:pic>
              <p:nvPicPr>
                <p:cNvPr id="25" name="Ink 24">
                  <a:extLst>
                    <a:ext uri="{FF2B5EF4-FFF2-40B4-BE49-F238E27FC236}">
                      <a16:creationId xmlns:a16="http://schemas.microsoft.com/office/drawing/2014/main" id="{A81322B2-9D82-49C8-A402-D6F08C7A130F}"/>
                    </a:ext>
                  </a:extLst>
                </p:cNvPr>
                <p:cNvPicPr/>
                <p:nvPr/>
              </p:nvPicPr>
              <p:blipFill>
                <a:blip r:embed="rId43"/>
                <a:stretch>
                  <a:fillRect/>
                </a:stretch>
              </p:blipFill>
              <p:spPr>
                <a:xfrm>
                  <a:off x="3249040" y="1865107"/>
                  <a:ext cx="26100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E62B2FCA-7BFE-40F1-AC8E-240EB05D2232}"/>
                    </a:ext>
                  </a:extLst>
                </p14:cNvPr>
                <p14:cNvContentPartPr/>
                <p14:nvPr/>
              </p14:nvContentPartPr>
              <p14:xfrm>
                <a:off x="3535240" y="1780147"/>
                <a:ext cx="91440" cy="225000"/>
              </p14:xfrm>
            </p:contentPart>
          </mc:Choice>
          <mc:Fallback>
            <p:pic>
              <p:nvPicPr>
                <p:cNvPr id="26" name="Ink 25">
                  <a:extLst>
                    <a:ext uri="{FF2B5EF4-FFF2-40B4-BE49-F238E27FC236}">
                      <a16:creationId xmlns:a16="http://schemas.microsoft.com/office/drawing/2014/main" id="{E62B2FCA-7BFE-40F1-AC8E-240EB05D2232}"/>
                    </a:ext>
                  </a:extLst>
                </p:cNvPr>
                <p:cNvPicPr/>
                <p:nvPr/>
              </p:nvPicPr>
              <p:blipFill>
                <a:blip r:embed="rId45"/>
                <a:stretch>
                  <a:fillRect/>
                </a:stretch>
              </p:blipFill>
              <p:spPr>
                <a:xfrm>
                  <a:off x="3526600" y="1771147"/>
                  <a:ext cx="1090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225CA4E4-E758-4F61-9A2D-B07B750A3BE7}"/>
                    </a:ext>
                  </a:extLst>
                </p14:cNvPr>
                <p14:cNvContentPartPr/>
                <p14:nvPr/>
              </p14:nvContentPartPr>
              <p14:xfrm>
                <a:off x="3653320" y="1804267"/>
                <a:ext cx="204840" cy="149400"/>
              </p14:xfrm>
            </p:contentPart>
          </mc:Choice>
          <mc:Fallback>
            <p:pic>
              <p:nvPicPr>
                <p:cNvPr id="27" name="Ink 26">
                  <a:extLst>
                    <a:ext uri="{FF2B5EF4-FFF2-40B4-BE49-F238E27FC236}">
                      <a16:creationId xmlns:a16="http://schemas.microsoft.com/office/drawing/2014/main" id="{225CA4E4-E758-4F61-9A2D-B07B750A3BE7}"/>
                    </a:ext>
                  </a:extLst>
                </p:cNvPr>
                <p:cNvPicPr/>
                <p:nvPr/>
              </p:nvPicPr>
              <p:blipFill>
                <a:blip r:embed="rId47"/>
                <a:stretch>
                  <a:fillRect/>
                </a:stretch>
              </p:blipFill>
              <p:spPr>
                <a:xfrm>
                  <a:off x="3644320" y="1795267"/>
                  <a:ext cx="2224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9923A609-B25B-4567-8321-449A8323DA4A}"/>
                    </a:ext>
                  </a:extLst>
                </p14:cNvPr>
                <p14:cNvContentPartPr/>
                <p14:nvPr/>
              </p14:nvContentPartPr>
              <p14:xfrm>
                <a:off x="3906760" y="1890667"/>
                <a:ext cx="52560" cy="4320"/>
              </p14:xfrm>
            </p:contentPart>
          </mc:Choice>
          <mc:Fallback>
            <p:pic>
              <p:nvPicPr>
                <p:cNvPr id="28" name="Ink 27">
                  <a:extLst>
                    <a:ext uri="{FF2B5EF4-FFF2-40B4-BE49-F238E27FC236}">
                      <a16:creationId xmlns:a16="http://schemas.microsoft.com/office/drawing/2014/main" id="{9923A609-B25B-4567-8321-449A8323DA4A}"/>
                    </a:ext>
                  </a:extLst>
                </p:cNvPr>
                <p:cNvPicPr/>
                <p:nvPr/>
              </p:nvPicPr>
              <p:blipFill>
                <a:blip r:embed="rId49"/>
                <a:stretch>
                  <a:fillRect/>
                </a:stretch>
              </p:blipFill>
              <p:spPr>
                <a:xfrm>
                  <a:off x="3897760" y="1882027"/>
                  <a:ext cx="702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93749E7A-1A21-4845-A36F-FE4CBBB6EB04}"/>
                    </a:ext>
                  </a:extLst>
                </p14:cNvPr>
                <p14:cNvContentPartPr/>
                <p14:nvPr/>
              </p14:nvContentPartPr>
              <p14:xfrm>
                <a:off x="3993160" y="1799227"/>
                <a:ext cx="295560" cy="129960"/>
              </p14:xfrm>
            </p:contentPart>
          </mc:Choice>
          <mc:Fallback>
            <p:pic>
              <p:nvPicPr>
                <p:cNvPr id="29" name="Ink 28">
                  <a:extLst>
                    <a:ext uri="{FF2B5EF4-FFF2-40B4-BE49-F238E27FC236}">
                      <a16:creationId xmlns:a16="http://schemas.microsoft.com/office/drawing/2014/main" id="{93749E7A-1A21-4845-A36F-FE4CBBB6EB04}"/>
                    </a:ext>
                  </a:extLst>
                </p:cNvPr>
                <p:cNvPicPr/>
                <p:nvPr/>
              </p:nvPicPr>
              <p:blipFill>
                <a:blip r:embed="rId51"/>
                <a:stretch>
                  <a:fillRect/>
                </a:stretch>
              </p:blipFill>
              <p:spPr>
                <a:xfrm>
                  <a:off x="3984520" y="1790227"/>
                  <a:ext cx="3132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2273646F-ECFE-4A0C-8A6A-1EECE69D70D2}"/>
                    </a:ext>
                  </a:extLst>
                </p14:cNvPr>
                <p14:cNvContentPartPr/>
                <p14:nvPr/>
              </p14:nvContentPartPr>
              <p14:xfrm>
                <a:off x="4776160" y="1857907"/>
                <a:ext cx="18360" cy="4320"/>
              </p14:xfrm>
            </p:contentPart>
          </mc:Choice>
          <mc:Fallback>
            <p:pic>
              <p:nvPicPr>
                <p:cNvPr id="30" name="Ink 29">
                  <a:extLst>
                    <a:ext uri="{FF2B5EF4-FFF2-40B4-BE49-F238E27FC236}">
                      <a16:creationId xmlns:a16="http://schemas.microsoft.com/office/drawing/2014/main" id="{2273646F-ECFE-4A0C-8A6A-1EECE69D70D2}"/>
                    </a:ext>
                  </a:extLst>
                </p:cNvPr>
                <p:cNvPicPr/>
                <p:nvPr/>
              </p:nvPicPr>
              <p:blipFill>
                <a:blip r:embed="rId53"/>
                <a:stretch>
                  <a:fillRect/>
                </a:stretch>
              </p:blipFill>
              <p:spPr>
                <a:xfrm>
                  <a:off x="4767160" y="1848907"/>
                  <a:ext cx="360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877356E4-511C-4277-8641-A3C51C5D72DC}"/>
                    </a:ext>
                  </a:extLst>
                </p14:cNvPr>
                <p14:cNvContentPartPr/>
                <p14:nvPr/>
              </p14:nvContentPartPr>
              <p14:xfrm>
                <a:off x="5086480" y="1794187"/>
                <a:ext cx="358200" cy="46800"/>
              </p14:xfrm>
            </p:contentPart>
          </mc:Choice>
          <mc:Fallback>
            <p:pic>
              <p:nvPicPr>
                <p:cNvPr id="31" name="Ink 30">
                  <a:extLst>
                    <a:ext uri="{FF2B5EF4-FFF2-40B4-BE49-F238E27FC236}">
                      <a16:creationId xmlns:a16="http://schemas.microsoft.com/office/drawing/2014/main" id="{877356E4-511C-4277-8641-A3C51C5D72DC}"/>
                    </a:ext>
                  </a:extLst>
                </p:cNvPr>
                <p:cNvPicPr/>
                <p:nvPr/>
              </p:nvPicPr>
              <p:blipFill>
                <a:blip r:embed="rId55"/>
                <a:stretch>
                  <a:fillRect/>
                </a:stretch>
              </p:blipFill>
              <p:spPr>
                <a:xfrm>
                  <a:off x="5077480" y="1785187"/>
                  <a:ext cx="37584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7E4077C7-2971-4319-8B5F-70223F907A77}"/>
                    </a:ext>
                  </a:extLst>
                </p14:cNvPr>
                <p14:cNvContentPartPr/>
                <p14:nvPr/>
              </p14:nvContentPartPr>
              <p14:xfrm>
                <a:off x="5657440" y="1771507"/>
                <a:ext cx="355320" cy="34560"/>
              </p14:xfrm>
            </p:contentPart>
          </mc:Choice>
          <mc:Fallback>
            <p:pic>
              <p:nvPicPr>
                <p:cNvPr id="32" name="Ink 31">
                  <a:extLst>
                    <a:ext uri="{FF2B5EF4-FFF2-40B4-BE49-F238E27FC236}">
                      <a16:creationId xmlns:a16="http://schemas.microsoft.com/office/drawing/2014/main" id="{7E4077C7-2971-4319-8B5F-70223F907A77}"/>
                    </a:ext>
                  </a:extLst>
                </p:cNvPr>
                <p:cNvPicPr/>
                <p:nvPr/>
              </p:nvPicPr>
              <p:blipFill>
                <a:blip r:embed="rId57"/>
                <a:stretch>
                  <a:fillRect/>
                </a:stretch>
              </p:blipFill>
              <p:spPr>
                <a:xfrm>
                  <a:off x="5648800" y="1762507"/>
                  <a:ext cx="3729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013B728E-F8E8-42F3-BE44-4F658202013F}"/>
                    </a:ext>
                  </a:extLst>
                </p14:cNvPr>
                <p14:cNvContentPartPr/>
                <p14:nvPr/>
              </p14:nvContentPartPr>
              <p14:xfrm>
                <a:off x="6166120" y="1762507"/>
                <a:ext cx="360" cy="6480"/>
              </p14:xfrm>
            </p:contentPart>
          </mc:Choice>
          <mc:Fallback>
            <p:pic>
              <p:nvPicPr>
                <p:cNvPr id="33" name="Ink 32">
                  <a:extLst>
                    <a:ext uri="{FF2B5EF4-FFF2-40B4-BE49-F238E27FC236}">
                      <a16:creationId xmlns:a16="http://schemas.microsoft.com/office/drawing/2014/main" id="{013B728E-F8E8-42F3-BE44-4F658202013F}"/>
                    </a:ext>
                  </a:extLst>
                </p:cNvPr>
                <p:cNvPicPr/>
                <p:nvPr/>
              </p:nvPicPr>
              <p:blipFill>
                <a:blip r:embed="rId59"/>
                <a:stretch>
                  <a:fillRect/>
                </a:stretch>
              </p:blipFill>
              <p:spPr>
                <a:xfrm>
                  <a:off x="6157120" y="1753867"/>
                  <a:ext cx="180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8501ECF5-14DA-41D3-B134-462C636D73B8}"/>
                    </a:ext>
                  </a:extLst>
                </p14:cNvPr>
                <p14:cNvContentPartPr/>
                <p14:nvPr/>
              </p14:nvContentPartPr>
              <p14:xfrm>
                <a:off x="6273400" y="1435267"/>
                <a:ext cx="1901880" cy="502560"/>
              </p14:xfrm>
            </p:contentPart>
          </mc:Choice>
          <mc:Fallback>
            <p:pic>
              <p:nvPicPr>
                <p:cNvPr id="34" name="Ink 33">
                  <a:extLst>
                    <a:ext uri="{FF2B5EF4-FFF2-40B4-BE49-F238E27FC236}">
                      <a16:creationId xmlns:a16="http://schemas.microsoft.com/office/drawing/2014/main" id="{8501ECF5-14DA-41D3-B134-462C636D73B8}"/>
                    </a:ext>
                  </a:extLst>
                </p:cNvPr>
                <p:cNvPicPr/>
                <p:nvPr/>
              </p:nvPicPr>
              <p:blipFill>
                <a:blip r:embed="rId61"/>
                <a:stretch>
                  <a:fillRect/>
                </a:stretch>
              </p:blipFill>
              <p:spPr>
                <a:xfrm>
                  <a:off x="6264400" y="1426267"/>
                  <a:ext cx="1919520" cy="520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F7589C94-5522-4623-A697-BA0202EA4FD2}"/>
                    </a:ext>
                  </a:extLst>
                </p14:cNvPr>
                <p14:cNvContentPartPr/>
                <p14:nvPr/>
              </p14:nvContentPartPr>
              <p14:xfrm>
                <a:off x="6441880" y="1655947"/>
                <a:ext cx="159840" cy="156600"/>
              </p14:xfrm>
            </p:contentPart>
          </mc:Choice>
          <mc:Fallback>
            <p:pic>
              <p:nvPicPr>
                <p:cNvPr id="35" name="Ink 34">
                  <a:extLst>
                    <a:ext uri="{FF2B5EF4-FFF2-40B4-BE49-F238E27FC236}">
                      <a16:creationId xmlns:a16="http://schemas.microsoft.com/office/drawing/2014/main" id="{F7589C94-5522-4623-A697-BA0202EA4FD2}"/>
                    </a:ext>
                  </a:extLst>
                </p:cNvPr>
                <p:cNvPicPr/>
                <p:nvPr/>
              </p:nvPicPr>
              <p:blipFill>
                <a:blip r:embed="rId63"/>
                <a:stretch>
                  <a:fillRect/>
                </a:stretch>
              </p:blipFill>
              <p:spPr>
                <a:xfrm>
                  <a:off x="6433240" y="1646947"/>
                  <a:ext cx="1774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79212E0E-F458-4960-B99D-805BA13E39F5}"/>
                    </a:ext>
                  </a:extLst>
                </p14:cNvPr>
                <p14:cNvContentPartPr/>
                <p14:nvPr/>
              </p14:nvContentPartPr>
              <p14:xfrm>
                <a:off x="6619360" y="1708507"/>
                <a:ext cx="100440" cy="84960"/>
              </p14:xfrm>
            </p:contentPart>
          </mc:Choice>
          <mc:Fallback>
            <p:pic>
              <p:nvPicPr>
                <p:cNvPr id="36" name="Ink 35">
                  <a:extLst>
                    <a:ext uri="{FF2B5EF4-FFF2-40B4-BE49-F238E27FC236}">
                      <a16:creationId xmlns:a16="http://schemas.microsoft.com/office/drawing/2014/main" id="{79212E0E-F458-4960-B99D-805BA13E39F5}"/>
                    </a:ext>
                  </a:extLst>
                </p:cNvPr>
                <p:cNvPicPr/>
                <p:nvPr/>
              </p:nvPicPr>
              <p:blipFill>
                <a:blip r:embed="rId65"/>
                <a:stretch>
                  <a:fillRect/>
                </a:stretch>
              </p:blipFill>
              <p:spPr>
                <a:xfrm>
                  <a:off x="6610720" y="1699867"/>
                  <a:ext cx="1180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2819DE4D-574B-4F91-B66E-AA5A2C8AAAF5}"/>
                    </a:ext>
                  </a:extLst>
                </p14:cNvPr>
                <p14:cNvContentPartPr/>
                <p14:nvPr/>
              </p14:nvContentPartPr>
              <p14:xfrm>
                <a:off x="6725200" y="1712467"/>
                <a:ext cx="145080" cy="66240"/>
              </p14:xfrm>
            </p:contentPart>
          </mc:Choice>
          <mc:Fallback>
            <p:pic>
              <p:nvPicPr>
                <p:cNvPr id="39" name="Ink 38">
                  <a:extLst>
                    <a:ext uri="{FF2B5EF4-FFF2-40B4-BE49-F238E27FC236}">
                      <a16:creationId xmlns:a16="http://schemas.microsoft.com/office/drawing/2014/main" id="{2819DE4D-574B-4F91-B66E-AA5A2C8AAAF5}"/>
                    </a:ext>
                  </a:extLst>
                </p:cNvPr>
                <p:cNvPicPr/>
                <p:nvPr/>
              </p:nvPicPr>
              <p:blipFill>
                <a:blip r:embed="rId67"/>
                <a:stretch>
                  <a:fillRect/>
                </a:stretch>
              </p:blipFill>
              <p:spPr>
                <a:xfrm>
                  <a:off x="6716560" y="1703827"/>
                  <a:ext cx="16272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B55D18AC-4C1E-4C66-B8DE-7BE2178C3E94}"/>
                    </a:ext>
                  </a:extLst>
                </p14:cNvPr>
                <p14:cNvContentPartPr/>
                <p14:nvPr/>
              </p14:nvContentPartPr>
              <p14:xfrm>
                <a:off x="6906280" y="1626427"/>
                <a:ext cx="80640" cy="219960"/>
              </p14:xfrm>
            </p:contentPart>
          </mc:Choice>
          <mc:Fallback>
            <p:pic>
              <p:nvPicPr>
                <p:cNvPr id="40" name="Ink 39">
                  <a:extLst>
                    <a:ext uri="{FF2B5EF4-FFF2-40B4-BE49-F238E27FC236}">
                      <a16:creationId xmlns:a16="http://schemas.microsoft.com/office/drawing/2014/main" id="{B55D18AC-4C1E-4C66-B8DE-7BE2178C3E94}"/>
                    </a:ext>
                  </a:extLst>
                </p:cNvPr>
                <p:cNvPicPr/>
                <p:nvPr/>
              </p:nvPicPr>
              <p:blipFill>
                <a:blip r:embed="rId69"/>
                <a:stretch>
                  <a:fillRect/>
                </a:stretch>
              </p:blipFill>
              <p:spPr>
                <a:xfrm>
                  <a:off x="6897640" y="1617427"/>
                  <a:ext cx="982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294EAA59-2881-4A2F-AD1D-6654F6C0B633}"/>
                    </a:ext>
                  </a:extLst>
                </p14:cNvPr>
                <p14:cNvContentPartPr/>
                <p14:nvPr/>
              </p14:nvContentPartPr>
              <p14:xfrm>
                <a:off x="7032640" y="1652707"/>
                <a:ext cx="207720" cy="136080"/>
              </p14:xfrm>
            </p:contentPart>
          </mc:Choice>
          <mc:Fallback>
            <p:pic>
              <p:nvPicPr>
                <p:cNvPr id="41" name="Ink 40">
                  <a:extLst>
                    <a:ext uri="{FF2B5EF4-FFF2-40B4-BE49-F238E27FC236}">
                      <a16:creationId xmlns:a16="http://schemas.microsoft.com/office/drawing/2014/main" id="{294EAA59-2881-4A2F-AD1D-6654F6C0B633}"/>
                    </a:ext>
                  </a:extLst>
                </p:cNvPr>
                <p:cNvPicPr/>
                <p:nvPr/>
              </p:nvPicPr>
              <p:blipFill>
                <a:blip r:embed="rId71"/>
                <a:stretch>
                  <a:fillRect/>
                </a:stretch>
              </p:blipFill>
              <p:spPr>
                <a:xfrm>
                  <a:off x="7023640" y="1643707"/>
                  <a:ext cx="2253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FF885253-41F8-42E1-9CA6-94D42FC7C016}"/>
                    </a:ext>
                  </a:extLst>
                </p14:cNvPr>
                <p14:cNvContentPartPr/>
                <p14:nvPr/>
              </p14:nvContentPartPr>
              <p14:xfrm>
                <a:off x="7287520" y="1721107"/>
                <a:ext cx="106200" cy="5040"/>
              </p14:xfrm>
            </p:contentPart>
          </mc:Choice>
          <mc:Fallback>
            <p:pic>
              <p:nvPicPr>
                <p:cNvPr id="43" name="Ink 42">
                  <a:extLst>
                    <a:ext uri="{FF2B5EF4-FFF2-40B4-BE49-F238E27FC236}">
                      <a16:creationId xmlns:a16="http://schemas.microsoft.com/office/drawing/2014/main" id="{FF885253-41F8-42E1-9CA6-94D42FC7C016}"/>
                    </a:ext>
                  </a:extLst>
                </p:cNvPr>
                <p:cNvPicPr/>
                <p:nvPr/>
              </p:nvPicPr>
              <p:blipFill>
                <a:blip r:embed="rId73"/>
                <a:stretch>
                  <a:fillRect/>
                </a:stretch>
              </p:blipFill>
              <p:spPr>
                <a:xfrm>
                  <a:off x="7278520" y="1712107"/>
                  <a:ext cx="1238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18B93F62-709A-4C0E-854C-3D1561050F67}"/>
                    </a:ext>
                  </a:extLst>
                </p14:cNvPr>
                <p14:cNvContentPartPr/>
                <p14:nvPr/>
              </p14:nvContentPartPr>
              <p14:xfrm>
                <a:off x="7406680" y="1666747"/>
                <a:ext cx="173520" cy="78840"/>
              </p14:xfrm>
            </p:contentPart>
          </mc:Choice>
          <mc:Fallback>
            <p:pic>
              <p:nvPicPr>
                <p:cNvPr id="44" name="Ink 43">
                  <a:extLst>
                    <a:ext uri="{FF2B5EF4-FFF2-40B4-BE49-F238E27FC236}">
                      <a16:creationId xmlns:a16="http://schemas.microsoft.com/office/drawing/2014/main" id="{18B93F62-709A-4C0E-854C-3D1561050F67}"/>
                    </a:ext>
                  </a:extLst>
                </p:cNvPr>
                <p:cNvPicPr/>
                <p:nvPr/>
              </p:nvPicPr>
              <p:blipFill>
                <a:blip r:embed="rId75"/>
                <a:stretch>
                  <a:fillRect/>
                </a:stretch>
              </p:blipFill>
              <p:spPr>
                <a:xfrm>
                  <a:off x="7398040" y="1658107"/>
                  <a:ext cx="1911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3FBB84B3-C5A4-4B30-9639-ECC57E91D765}"/>
                    </a:ext>
                  </a:extLst>
                </p14:cNvPr>
                <p14:cNvContentPartPr/>
                <p14:nvPr/>
              </p14:nvContentPartPr>
              <p14:xfrm>
                <a:off x="1192360" y="1022347"/>
                <a:ext cx="340560" cy="481680"/>
              </p14:xfrm>
            </p:contentPart>
          </mc:Choice>
          <mc:Fallback>
            <p:pic>
              <p:nvPicPr>
                <p:cNvPr id="45" name="Ink 44">
                  <a:extLst>
                    <a:ext uri="{FF2B5EF4-FFF2-40B4-BE49-F238E27FC236}">
                      <a16:creationId xmlns:a16="http://schemas.microsoft.com/office/drawing/2014/main" id="{3FBB84B3-C5A4-4B30-9639-ECC57E91D765}"/>
                    </a:ext>
                  </a:extLst>
                </p:cNvPr>
                <p:cNvPicPr/>
                <p:nvPr/>
              </p:nvPicPr>
              <p:blipFill>
                <a:blip r:embed="rId77"/>
                <a:stretch>
                  <a:fillRect/>
                </a:stretch>
              </p:blipFill>
              <p:spPr>
                <a:xfrm>
                  <a:off x="1183720" y="1013707"/>
                  <a:ext cx="35820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E1EAFA26-A964-48A5-9BD7-CF8857247479}"/>
                    </a:ext>
                  </a:extLst>
                </p14:cNvPr>
                <p14:cNvContentPartPr/>
                <p14:nvPr/>
              </p14:nvContentPartPr>
              <p14:xfrm>
                <a:off x="1186600" y="1374067"/>
                <a:ext cx="213480" cy="145080"/>
              </p14:xfrm>
            </p:contentPart>
          </mc:Choice>
          <mc:Fallback>
            <p:pic>
              <p:nvPicPr>
                <p:cNvPr id="46" name="Ink 45">
                  <a:extLst>
                    <a:ext uri="{FF2B5EF4-FFF2-40B4-BE49-F238E27FC236}">
                      <a16:creationId xmlns:a16="http://schemas.microsoft.com/office/drawing/2014/main" id="{E1EAFA26-A964-48A5-9BD7-CF8857247479}"/>
                    </a:ext>
                  </a:extLst>
                </p:cNvPr>
                <p:cNvPicPr/>
                <p:nvPr/>
              </p:nvPicPr>
              <p:blipFill>
                <a:blip r:embed="rId79"/>
                <a:stretch>
                  <a:fillRect/>
                </a:stretch>
              </p:blipFill>
              <p:spPr>
                <a:xfrm>
                  <a:off x="1177600" y="1365067"/>
                  <a:ext cx="2311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BC80289D-D426-4858-97C7-71FA020A3E03}"/>
                    </a:ext>
                  </a:extLst>
                </p14:cNvPr>
                <p14:cNvContentPartPr/>
                <p14:nvPr/>
              </p14:nvContentPartPr>
              <p14:xfrm>
                <a:off x="1989040" y="1088947"/>
                <a:ext cx="1011600" cy="283320"/>
              </p14:xfrm>
            </p:contentPart>
          </mc:Choice>
          <mc:Fallback>
            <p:pic>
              <p:nvPicPr>
                <p:cNvPr id="47" name="Ink 46">
                  <a:extLst>
                    <a:ext uri="{FF2B5EF4-FFF2-40B4-BE49-F238E27FC236}">
                      <a16:creationId xmlns:a16="http://schemas.microsoft.com/office/drawing/2014/main" id="{BC80289D-D426-4858-97C7-71FA020A3E03}"/>
                    </a:ext>
                  </a:extLst>
                </p:cNvPr>
                <p:cNvPicPr/>
                <p:nvPr/>
              </p:nvPicPr>
              <p:blipFill>
                <a:blip r:embed="rId81"/>
                <a:stretch>
                  <a:fillRect/>
                </a:stretch>
              </p:blipFill>
              <p:spPr>
                <a:xfrm>
                  <a:off x="1980040" y="1079947"/>
                  <a:ext cx="102924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7B9E4C83-A64D-487A-A418-A62D2E6FCD3E}"/>
                    </a:ext>
                  </a:extLst>
                </p14:cNvPr>
                <p14:cNvContentPartPr/>
                <p14:nvPr/>
              </p14:nvContentPartPr>
              <p14:xfrm>
                <a:off x="3029800" y="1365427"/>
                <a:ext cx="16920" cy="6480"/>
              </p14:xfrm>
            </p:contentPart>
          </mc:Choice>
          <mc:Fallback>
            <p:pic>
              <p:nvPicPr>
                <p:cNvPr id="48" name="Ink 47">
                  <a:extLst>
                    <a:ext uri="{FF2B5EF4-FFF2-40B4-BE49-F238E27FC236}">
                      <a16:creationId xmlns:a16="http://schemas.microsoft.com/office/drawing/2014/main" id="{7B9E4C83-A64D-487A-A418-A62D2E6FCD3E}"/>
                    </a:ext>
                  </a:extLst>
                </p:cNvPr>
                <p:cNvPicPr/>
                <p:nvPr/>
              </p:nvPicPr>
              <p:blipFill>
                <a:blip r:embed="rId83"/>
                <a:stretch>
                  <a:fillRect/>
                </a:stretch>
              </p:blipFill>
              <p:spPr>
                <a:xfrm>
                  <a:off x="3021160" y="1356427"/>
                  <a:ext cx="345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2E903756-037A-4783-96C4-8DED492A8616}"/>
                    </a:ext>
                  </a:extLst>
                </p14:cNvPr>
                <p14:cNvContentPartPr/>
                <p14:nvPr/>
              </p14:nvContentPartPr>
              <p14:xfrm>
                <a:off x="2854480" y="1277947"/>
                <a:ext cx="219960" cy="164880"/>
              </p14:xfrm>
            </p:contentPart>
          </mc:Choice>
          <mc:Fallback>
            <p:pic>
              <p:nvPicPr>
                <p:cNvPr id="49" name="Ink 48">
                  <a:extLst>
                    <a:ext uri="{FF2B5EF4-FFF2-40B4-BE49-F238E27FC236}">
                      <a16:creationId xmlns:a16="http://schemas.microsoft.com/office/drawing/2014/main" id="{2E903756-037A-4783-96C4-8DED492A8616}"/>
                    </a:ext>
                  </a:extLst>
                </p:cNvPr>
                <p:cNvPicPr/>
                <p:nvPr/>
              </p:nvPicPr>
              <p:blipFill>
                <a:blip r:embed="rId85"/>
                <a:stretch>
                  <a:fillRect/>
                </a:stretch>
              </p:blipFill>
              <p:spPr>
                <a:xfrm>
                  <a:off x="2845480" y="1269307"/>
                  <a:ext cx="23760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FBC46361-3E31-487A-B853-FA8014EE70F2}"/>
                    </a:ext>
                  </a:extLst>
                </p14:cNvPr>
                <p14:cNvContentPartPr/>
                <p14:nvPr/>
              </p14:nvContentPartPr>
              <p14:xfrm>
                <a:off x="2761240" y="978067"/>
                <a:ext cx="3710520" cy="455400"/>
              </p14:xfrm>
            </p:contentPart>
          </mc:Choice>
          <mc:Fallback>
            <p:pic>
              <p:nvPicPr>
                <p:cNvPr id="50" name="Ink 49">
                  <a:extLst>
                    <a:ext uri="{FF2B5EF4-FFF2-40B4-BE49-F238E27FC236}">
                      <a16:creationId xmlns:a16="http://schemas.microsoft.com/office/drawing/2014/main" id="{FBC46361-3E31-487A-B853-FA8014EE70F2}"/>
                    </a:ext>
                  </a:extLst>
                </p:cNvPr>
                <p:cNvPicPr/>
                <p:nvPr/>
              </p:nvPicPr>
              <p:blipFill>
                <a:blip r:embed="rId87"/>
                <a:stretch>
                  <a:fillRect/>
                </a:stretch>
              </p:blipFill>
              <p:spPr>
                <a:xfrm>
                  <a:off x="2752600" y="969427"/>
                  <a:ext cx="3728160" cy="473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4938DCA8-EAB0-43EB-9FE2-3F09447377E7}"/>
                    </a:ext>
                  </a:extLst>
                </p14:cNvPr>
                <p14:cNvContentPartPr/>
                <p14:nvPr/>
              </p14:nvContentPartPr>
              <p14:xfrm>
                <a:off x="6054160" y="1343107"/>
                <a:ext cx="395640" cy="189720"/>
              </p14:xfrm>
            </p:contentPart>
          </mc:Choice>
          <mc:Fallback>
            <p:pic>
              <p:nvPicPr>
                <p:cNvPr id="51" name="Ink 50">
                  <a:extLst>
                    <a:ext uri="{FF2B5EF4-FFF2-40B4-BE49-F238E27FC236}">
                      <a16:creationId xmlns:a16="http://schemas.microsoft.com/office/drawing/2014/main" id="{4938DCA8-EAB0-43EB-9FE2-3F09447377E7}"/>
                    </a:ext>
                  </a:extLst>
                </p:cNvPr>
                <p:cNvPicPr/>
                <p:nvPr/>
              </p:nvPicPr>
              <p:blipFill>
                <a:blip r:embed="rId89"/>
                <a:stretch>
                  <a:fillRect/>
                </a:stretch>
              </p:blipFill>
              <p:spPr>
                <a:xfrm>
                  <a:off x="6045520" y="1334107"/>
                  <a:ext cx="413280" cy="207360"/>
                </a:xfrm>
                <a:prstGeom prst="rect">
                  <a:avLst/>
                </a:prstGeom>
              </p:spPr>
            </p:pic>
          </mc:Fallback>
        </mc:AlternateContent>
      </p:grpSp>
      <p:grpSp>
        <p:nvGrpSpPr>
          <p:cNvPr id="69" name="Group 68">
            <a:extLst>
              <a:ext uri="{FF2B5EF4-FFF2-40B4-BE49-F238E27FC236}">
                <a16:creationId xmlns:a16="http://schemas.microsoft.com/office/drawing/2014/main" id="{E819B15E-6207-4576-9AE6-A832863DE798}"/>
              </a:ext>
            </a:extLst>
          </p:cNvPr>
          <p:cNvGrpSpPr/>
          <p:nvPr/>
        </p:nvGrpSpPr>
        <p:grpSpPr>
          <a:xfrm>
            <a:off x="287320" y="2581507"/>
            <a:ext cx="1747080" cy="1035360"/>
            <a:chOff x="287320" y="2581507"/>
            <a:chExt cx="1747080" cy="1035360"/>
          </a:xfrm>
        </p:grpSpPr>
        <mc:AlternateContent xmlns:mc="http://schemas.openxmlformats.org/markup-compatibility/2006">
          <mc:Choice xmlns:p14="http://schemas.microsoft.com/office/powerpoint/2010/main" Requires="p14">
            <p:contentPart p14:bwMode="auto" r:id="rId90">
              <p14:nvContentPartPr>
                <p14:cNvPr id="55" name="Ink 54">
                  <a:extLst>
                    <a:ext uri="{FF2B5EF4-FFF2-40B4-BE49-F238E27FC236}">
                      <a16:creationId xmlns:a16="http://schemas.microsoft.com/office/drawing/2014/main" id="{D5F3B2E7-59D8-4B92-BD19-39F5E1FD997F}"/>
                    </a:ext>
                  </a:extLst>
                </p14:cNvPr>
                <p14:cNvContentPartPr/>
                <p14:nvPr/>
              </p14:nvContentPartPr>
              <p14:xfrm>
                <a:off x="1038640" y="2581507"/>
                <a:ext cx="263520" cy="211320"/>
              </p14:xfrm>
            </p:contentPart>
          </mc:Choice>
          <mc:Fallback>
            <p:pic>
              <p:nvPicPr>
                <p:cNvPr id="55" name="Ink 54">
                  <a:extLst>
                    <a:ext uri="{FF2B5EF4-FFF2-40B4-BE49-F238E27FC236}">
                      <a16:creationId xmlns:a16="http://schemas.microsoft.com/office/drawing/2014/main" id="{D5F3B2E7-59D8-4B92-BD19-39F5E1FD997F}"/>
                    </a:ext>
                  </a:extLst>
                </p:cNvPr>
                <p:cNvPicPr/>
                <p:nvPr/>
              </p:nvPicPr>
              <p:blipFill>
                <a:blip r:embed="rId91"/>
                <a:stretch>
                  <a:fillRect/>
                </a:stretch>
              </p:blipFill>
              <p:spPr>
                <a:xfrm>
                  <a:off x="1029640" y="2572867"/>
                  <a:ext cx="28116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Ink 55">
                  <a:extLst>
                    <a:ext uri="{FF2B5EF4-FFF2-40B4-BE49-F238E27FC236}">
                      <a16:creationId xmlns:a16="http://schemas.microsoft.com/office/drawing/2014/main" id="{A8214DA7-6D72-4B63-95A6-FD18FC949BCD}"/>
                    </a:ext>
                  </a:extLst>
                </p14:cNvPr>
                <p14:cNvContentPartPr/>
                <p14:nvPr/>
              </p14:nvContentPartPr>
              <p14:xfrm>
                <a:off x="727240" y="2765467"/>
                <a:ext cx="331200" cy="233640"/>
              </p14:xfrm>
            </p:contentPart>
          </mc:Choice>
          <mc:Fallback>
            <p:pic>
              <p:nvPicPr>
                <p:cNvPr id="56" name="Ink 55">
                  <a:extLst>
                    <a:ext uri="{FF2B5EF4-FFF2-40B4-BE49-F238E27FC236}">
                      <a16:creationId xmlns:a16="http://schemas.microsoft.com/office/drawing/2014/main" id="{A8214DA7-6D72-4B63-95A6-FD18FC949BCD}"/>
                    </a:ext>
                  </a:extLst>
                </p:cNvPr>
                <p:cNvPicPr/>
                <p:nvPr/>
              </p:nvPicPr>
              <p:blipFill>
                <a:blip r:embed="rId93"/>
                <a:stretch>
                  <a:fillRect/>
                </a:stretch>
              </p:blipFill>
              <p:spPr>
                <a:xfrm>
                  <a:off x="718600" y="2756827"/>
                  <a:ext cx="34884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7" name="Ink 56">
                  <a:extLst>
                    <a:ext uri="{FF2B5EF4-FFF2-40B4-BE49-F238E27FC236}">
                      <a16:creationId xmlns:a16="http://schemas.microsoft.com/office/drawing/2014/main" id="{2C54ADF7-86B1-4B19-8BC7-FE457ED0DA0F}"/>
                    </a:ext>
                  </a:extLst>
                </p14:cNvPr>
                <p14:cNvContentPartPr/>
                <p14:nvPr/>
              </p14:nvContentPartPr>
              <p14:xfrm>
                <a:off x="569200" y="2947987"/>
                <a:ext cx="252360" cy="199080"/>
              </p14:xfrm>
            </p:contentPart>
          </mc:Choice>
          <mc:Fallback>
            <p:pic>
              <p:nvPicPr>
                <p:cNvPr id="57" name="Ink 56">
                  <a:extLst>
                    <a:ext uri="{FF2B5EF4-FFF2-40B4-BE49-F238E27FC236}">
                      <a16:creationId xmlns:a16="http://schemas.microsoft.com/office/drawing/2014/main" id="{2C54ADF7-86B1-4B19-8BC7-FE457ED0DA0F}"/>
                    </a:ext>
                  </a:extLst>
                </p:cNvPr>
                <p:cNvPicPr/>
                <p:nvPr/>
              </p:nvPicPr>
              <p:blipFill>
                <a:blip r:embed="rId95"/>
                <a:stretch>
                  <a:fillRect/>
                </a:stretch>
              </p:blipFill>
              <p:spPr>
                <a:xfrm>
                  <a:off x="560200" y="2939347"/>
                  <a:ext cx="27000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9" name="Ink 58">
                  <a:extLst>
                    <a:ext uri="{FF2B5EF4-FFF2-40B4-BE49-F238E27FC236}">
                      <a16:creationId xmlns:a16="http://schemas.microsoft.com/office/drawing/2014/main" id="{FB04AA15-9102-4F17-91E7-DDE306EAE8D0}"/>
                    </a:ext>
                  </a:extLst>
                </p14:cNvPr>
                <p14:cNvContentPartPr/>
                <p14:nvPr/>
              </p14:nvContentPartPr>
              <p14:xfrm>
                <a:off x="1237360" y="2775547"/>
                <a:ext cx="414720" cy="262800"/>
              </p14:xfrm>
            </p:contentPart>
          </mc:Choice>
          <mc:Fallback>
            <p:pic>
              <p:nvPicPr>
                <p:cNvPr id="59" name="Ink 58">
                  <a:extLst>
                    <a:ext uri="{FF2B5EF4-FFF2-40B4-BE49-F238E27FC236}">
                      <a16:creationId xmlns:a16="http://schemas.microsoft.com/office/drawing/2014/main" id="{FB04AA15-9102-4F17-91E7-DDE306EAE8D0}"/>
                    </a:ext>
                  </a:extLst>
                </p:cNvPr>
                <p:cNvPicPr/>
                <p:nvPr/>
              </p:nvPicPr>
              <p:blipFill>
                <a:blip r:embed="rId97"/>
                <a:stretch>
                  <a:fillRect/>
                </a:stretch>
              </p:blipFill>
              <p:spPr>
                <a:xfrm>
                  <a:off x="1228720" y="2766547"/>
                  <a:ext cx="43236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0" name="Ink 59">
                  <a:extLst>
                    <a:ext uri="{FF2B5EF4-FFF2-40B4-BE49-F238E27FC236}">
                      <a16:creationId xmlns:a16="http://schemas.microsoft.com/office/drawing/2014/main" id="{886D0CCD-7219-4F01-9B89-9CBBAD687B9D}"/>
                    </a:ext>
                  </a:extLst>
                </p14:cNvPr>
                <p14:cNvContentPartPr/>
                <p14:nvPr/>
              </p14:nvContentPartPr>
              <p14:xfrm>
                <a:off x="1522840" y="2962747"/>
                <a:ext cx="239760" cy="187560"/>
              </p14:xfrm>
            </p:contentPart>
          </mc:Choice>
          <mc:Fallback>
            <p:pic>
              <p:nvPicPr>
                <p:cNvPr id="60" name="Ink 59">
                  <a:extLst>
                    <a:ext uri="{FF2B5EF4-FFF2-40B4-BE49-F238E27FC236}">
                      <a16:creationId xmlns:a16="http://schemas.microsoft.com/office/drawing/2014/main" id="{886D0CCD-7219-4F01-9B89-9CBBAD687B9D}"/>
                    </a:ext>
                  </a:extLst>
                </p:cNvPr>
                <p:cNvPicPr/>
                <p:nvPr/>
              </p:nvPicPr>
              <p:blipFill>
                <a:blip r:embed="rId99"/>
                <a:stretch>
                  <a:fillRect/>
                </a:stretch>
              </p:blipFill>
              <p:spPr>
                <a:xfrm>
                  <a:off x="1514200" y="2953747"/>
                  <a:ext cx="2574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1" name="Ink 60">
                  <a:extLst>
                    <a:ext uri="{FF2B5EF4-FFF2-40B4-BE49-F238E27FC236}">
                      <a16:creationId xmlns:a16="http://schemas.microsoft.com/office/drawing/2014/main" id="{C8BB8CDB-8145-487B-8245-5B9A64E60662}"/>
                    </a:ext>
                  </a:extLst>
                </p14:cNvPr>
                <p14:cNvContentPartPr/>
                <p14:nvPr/>
              </p14:nvContentPartPr>
              <p14:xfrm>
                <a:off x="375160" y="3123667"/>
                <a:ext cx="301680" cy="319320"/>
              </p14:xfrm>
            </p:contentPart>
          </mc:Choice>
          <mc:Fallback>
            <p:pic>
              <p:nvPicPr>
                <p:cNvPr id="61" name="Ink 60">
                  <a:extLst>
                    <a:ext uri="{FF2B5EF4-FFF2-40B4-BE49-F238E27FC236}">
                      <a16:creationId xmlns:a16="http://schemas.microsoft.com/office/drawing/2014/main" id="{C8BB8CDB-8145-487B-8245-5B9A64E60662}"/>
                    </a:ext>
                  </a:extLst>
                </p:cNvPr>
                <p:cNvPicPr/>
                <p:nvPr/>
              </p:nvPicPr>
              <p:blipFill>
                <a:blip r:embed="rId101"/>
                <a:stretch>
                  <a:fillRect/>
                </a:stretch>
              </p:blipFill>
              <p:spPr>
                <a:xfrm>
                  <a:off x="366520" y="3115027"/>
                  <a:ext cx="31932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2" name="Ink 61">
                  <a:extLst>
                    <a:ext uri="{FF2B5EF4-FFF2-40B4-BE49-F238E27FC236}">
                      <a16:creationId xmlns:a16="http://schemas.microsoft.com/office/drawing/2014/main" id="{49100D0A-808E-43DB-9E31-E204A3616207}"/>
                    </a:ext>
                  </a:extLst>
                </p14:cNvPr>
                <p14:cNvContentPartPr/>
                <p14:nvPr/>
              </p14:nvContentPartPr>
              <p14:xfrm>
                <a:off x="287320" y="3391867"/>
                <a:ext cx="171360" cy="161280"/>
              </p14:xfrm>
            </p:contentPart>
          </mc:Choice>
          <mc:Fallback>
            <p:pic>
              <p:nvPicPr>
                <p:cNvPr id="62" name="Ink 61">
                  <a:extLst>
                    <a:ext uri="{FF2B5EF4-FFF2-40B4-BE49-F238E27FC236}">
                      <a16:creationId xmlns:a16="http://schemas.microsoft.com/office/drawing/2014/main" id="{49100D0A-808E-43DB-9E31-E204A3616207}"/>
                    </a:ext>
                  </a:extLst>
                </p:cNvPr>
                <p:cNvPicPr/>
                <p:nvPr/>
              </p:nvPicPr>
              <p:blipFill>
                <a:blip r:embed="rId103"/>
                <a:stretch>
                  <a:fillRect/>
                </a:stretch>
              </p:blipFill>
              <p:spPr>
                <a:xfrm>
                  <a:off x="278320" y="3383227"/>
                  <a:ext cx="1890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3" name="Ink 62">
                  <a:extLst>
                    <a:ext uri="{FF2B5EF4-FFF2-40B4-BE49-F238E27FC236}">
                      <a16:creationId xmlns:a16="http://schemas.microsoft.com/office/drawing/2014/main" id="{06BE7AE4-7A00-4D0F-B254-555950810132}"/>
                    </a:ext>
                  </a:extLst>
                </p14:cNvPr>
                <p14:cNvContentPartPr/>
                <p14:nvPr/>
              </p14:nvContentPartPr>
              <p14:xfrm>
                <a:off x="693040" y="3165787"/>
                <a:ext cx="282600" cy="285120"/>
              </p14:xfrm>
            </p:contentPart>
          </mc:Choice>
          <mc:Fallback>
            <p:pic>
              <p:nvPicPr>
                <p:cNvPr id="63" name="Ink 62">
                  <a:extLst>
                    <a:ext uri="{FF2B5EF4-FFF2-40B4-BE49-F238E27FC236}">
                      <a16:creationId xmlns:a16="http://schemas.microsoft.com/office/drawing/2014/main" id="{06BE7AE4-7A00-4D0F-B254-555950810132}"/>
                    </a:ext>
                  </a:extLst>
                </p:cNvPr>
                <p:cNvPicPr/>
                <p:nvPr/>
              </p:nvPicPr>
              <p:blipFill>
                <a:blip r:embed="rId105"/>
                <a:stretch>
                  <a:fillRect/>
                </a:stretch>
              </p:blipFill>
              <p:spPr>
                <a:xfrm>
                  <a:off x="684040" y="3157147"/>
                  <a:ext cx="30024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4" name="Ink 63">
                  <a:extLst>
                    <a:ext uri="{FF2B5EF4-FFF2-40B4-BE49-F238E27FC236}">
                      <a16:creationId xmlns:a16="http://schemas.microsoft.com/office/drawing/2014/main" id="{24E93951-256A-4CBB-801B-861D73F5A78A}"/>
                    </a:ext>
                  </a:extLst>
                </p14:cNvPr>
                <p14:cNvContentPartPr/>
                <p14:nvPr/>
              </p14:nvContentPartPr>
              <p14:xfrm>
                <a:off x="856840" y="3422827"/>
                <a:ext cx="188640" cy="194040"/>
              </p14:xfrm>
            </p:contentPart>
          </mc:Choice>
          <mc:Fallback>
            <p:pic>
              <p:nvPicPr>
                <p:cNvPr id="64" name="Ink 63">
                  <a:extLst>
                    <a:ext uri="{FF2B5EF4-FFF2-40B4-BE49-F238E27FC236}">
                      <a16:creationId xmlns:a16="http://schemas.microsoft.com/office/drawing/2014/main" id="{24E93951-256A-4CBB-801B-861D73F5A78A}"/>
                    </a:ext>
                  </a:extLst>
                </p:cNvPr>
                <p:cNvPicPr/>
                <p:nvPr/>
              </p:nvPicPr>
              <p:blipFill>
                <a:blip r:embed="rId107"/>
                <a:stretch>
                  <a:fillRect/>
                </a:stretch>
              </p:blipFill>
              <p:spPr>
                <a:xfrm>
                  <a:off x="847840" y="3414187"/>
                  <a:ext cx="2062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5" name="Ink 64">
                  <a:extLst>
                    <a:ext uri="{FF2B5EF4-FFF2-40B4-BE49-F238E27FC236}">
                      <a16:creationId xmlns:a16="http://schemas.microsoft.com/office/drawing/2014/main" id="{9FD700F8-62E1-40AF-9DF2-52B513CDDB34}"/>
                    </a:ext>
                  </a:extLst>
                </p14:cNvPr>
                <p14:cNvContentPartPr/>
                <p14:nvPr/>
              </p14:nvContentPartPr>
              <p14:xfrm>
                <a:off x="1329880" y="3137707"/>
                <a:ext cx="282240" cy="331560"/>
              </p14:xfrm>
            </p:contentPart>
          </mc:Choice>
          <mc:Fallback>
            <p:pic>
              <p:nvPicPr>
                <p:cNvPr id="65" name="Ink 64">
                  <a:extLst>
                    <a:ext uri="{FF2B5EF4-FFF2-40B4-BE49-F238E27FC236}">
                      <a16:creationId xmlns:a16="http://schemas.microsoft.com/office/drawing/2014/main" id="{9FD700F8-62E1-40AF-9DF2-52B513CDDB34}"/>
                    </a:ext>
                  </a:extLst>
                </p:cNvPr>
                <p:cNvPicPr/>
                <p:nvPr/>
              </p:nvPicPr>
              <p:blipFill>
                <a:blip r:embed="rId109"/>
                <a:stretch>
                  <a:fillRect/>
                </a:stretch>
              </p:blipFill>
              <p:spPr>
                <a:xfrm>
                  <a:off x="1320880" y="3128707"/>
                  <a:ext cx="29988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6" name="Ink 65">
                  <a:extLst>
                    <a:ext uri="{FF2B5EF4-FFF2-40B4-BE49-F238E27FC236}">
                      <a16:creationId xmlns:a16="http://schemas.microsoft.com/office/drawing/2014/main" id="{03A48518-0C85-490C-B79A-B7ECEDF5FA40}"/>
                    </a:ext>
                  </a:extLst>
                </p14:cNvPr>
                <p14:cNvContentPartPr/>
                <p14:nvPr/>
              </p14:nvContentPartPr>
              <p14:xfrm>
                <a:off x="1228000" y="3387907"/>
                <a:ext cx="181800" cy="155160"/>
              </p14:xfrm>
            </p:contentPart>
          </mc:Choice>
          <mc:Fallback>
            <p:pic>
              <p:nvPicPr>
                <p:cNvPr id="66" name="Ink 65">
                  <a:extLst>
                    <a:ext uri="{FF2B5EF4-FFF2-40B4-BE49-F238E27FC236}">
                      <a16:creationId xmlns:a16="http://schemas.microsoft.com/office/drawing/2014/main" id="{03A48518-0C85-490C-B79A-B7ECEDF5FA40}"/>
                    </a:ext>
                  </a:extLst>
                </p:cNvPr>
                <p:cNvPicPr/>
                <p:nvPr/>
              </p:nvPicPr>
              <p:blipFill>
                <a:blip r:embed="rId111"/>
                <a:stretch>
                  <a:fillRect/>
                </a:stretch>
              </p:blipFill>
              <p:spPr>
                <a:xfrm>
                  <a:off x="1219000" y="3379267"/>
                  <a:ext cx="1994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7" name="Ink 66">
                  <a:extLst>
                    <a:ext uri="{FF2B5EF4-FFF2-40B4-BE49-F238E27FC236}">
                      <a16:creationId xmlns:a16="http://schemas.microsoft.com/office/drawing/2014/main" id="{AA3D097A-E10F-4514-9F1A-26C0E97EC3FB}"/>
                    </a:ext>
                  </a:extLst>
                </p14:cNvPr>
                <p14:cNvContentPartPr/>
                <p14:nvPr/>
              </p14:nvContentPartPr>
              <p14:xfrm>
                <a:off x="1668280" y="3124387"/>
                <a:ext cx="334440" cy="244440"/>
              </p14:xfrm>
            </p:contentPart>
          </mc:Choice>
          <mc:Fallback>
            <p:pic>
              <p:nvPicPr>
                <p:cNvPr id="67" name="Ink 66">
                  <a:extLst>
                    <a:ext uri="{FF2B5EF4-FFF2-40B4-BE49-F238E27FC236}">
                      <a16:creationId xmlns:a16="http://schemas.microsoft.com/office/drawing/2014/main" id="{AA3D097A-E10F-4514-9F1A-26C0E97EC3FB}"/>
                    </a:ext>
                  </a:extLst>
                </p:cNvPr>
                <p:cNvPicPr/>
                <p:nvPr/>
              </p:nvPicPr>
              <p:blipFill>
                <a:blip r:embed="rId113"/>
                <a:stretch>
                  <a:fillRect/>
                </a:stretch>
              </p:blipFill>
              <p:spPr>
                <a:xfrm>
                  <a:off x="1659280" y="3115747"/>
                  <a:ext cx="35208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8" name="Ink 67">
                  <a:extLst>
                    <a:ext uri="{FF2B5EF4-FFF2-40B4-BE49-F238E27FC236}">
                      <a16:creationId xmlns:a16="http://schemas.microsoft.com/office/drawing/2014/main" id="{9C5B8E98-DA8D-4A9C-85C7-2C20109CB8F4}"/>
                    </a:ext>
                  </a:extLst>
                </p14:cNvPr>
                <p14:cNvContentPartPr/>
                <p14:nvPr/>
              </p14:nvContentPartPr>
              <p14:xfrm>
                <a:off x="1870960" y="3343987"/>
                <a:ext cx="163440" cy="181440"/>
              </p14:xfrm>
            </p:contentPart>
          </mc:Choice>
          <mc:Fallback>
            <p:pic>
              <p:nvPicPr>
                <p:cNvPr id="68" name="Ink 67">
                  <a:extLst>
                    <a:ext uri="{FF2B5EF4-FFF2-40B4-BE49-F238E27FC236}">
                      <a16:creationId xmlns:a16="http://schemas.microsoft.com/office/drawing/2014/main" id="{9C5B8E98-DA8D-4A9C-85C7-2C20109CB8F4}"/>
                    </a:ext>
                  </a:extLst>
                </p:cNvPr>
                <p:cNvPicPr/>
                <p:nvPr/>
              </p:nvPicPr>
              <p:blipFill>
                <a:blip r:embed="rId115"/>
                <a:stretch>
                  <a:fillRect/>
                </a:stretch>
              </p:blipFill>
              <p:spPr>
                <a:xfrm>
                  <a:off x="1862320" y="3335347"/>
                  <a:ext cx="181080" cy="199080"/>
                </a:xfrm>
                <a:prstGeom prst="rect">
                  <a:avLst/>
                </a:prstGeom>
              </p:spPr>
            </p:pic>
          </mc:Fallback>
        </mc:AlternateContent>
      </p:grpSp>
      <p:grpSp>
        <p:nvGrpSpPr>
          <p:cNvPr id="80" name="Group 79">
            <a:extLst>
              <a:ext uri="{FF2B5EF4-FFF2-40B4-BE49-F238E27FC236}">
                <a16:creationId xmlns:a16="http://schemas.microsoft.com/office/drawing/2014/main" id="{E480A1E6-95A5-424C-B39A-BE7A06528003}"/>
              </a:ext>
            </a:extLst>
          </p:cNvPr>
          <p:cNvGrpSpPr/>
          <p:nvPr/>
        </p:nvGrpSpPr>
        <p:grpSpPr>
          <a:xfrm>
            <a:off x="2862040" y="2359747"/>
            <a:ext cx="1567080" cy="966240"/>
            <a:chOff x="2862040" y="2359747"/>
            <a:chExt cx="1567080" cy="966240"/>
          </a:xfrm>
        </p:grpSpPr>
        <mc:AlternateContent xmlns:mc="http://schemas.openxmlformats.org/markup-compatibility/2006">
          <mc:Choice xmlns:p14="http://schemas.microsoft.com/office/powerpoint/2010/main" Requires="p14">
            <p:contentPart p14:bwMode="auto" r:id="rId116">
              <p14:nvContentPartPr>
                <p14:cNvPr id="70" name="Ink 69">
                  <a:extLst>
                    <a:ext uri="{FF2B5EF4-FFF2-40B4-BE49-F238E27FC236}">
                      <a16:creationId xmlns:a16="http://schemas.microsoft.com/office/drawing/2014/main" id="{71E64AD8-F114-4065-8F08-D28164AFCBE5}"/>
                    </a:ext>
                  </a:extLst>
                </p14:cNvPr>
                <p14:cNvContentPartPr/>
                <p14:nvPr/>
              </p14:nvContentPartPr>
              <p14:xfrm>
                <a:off x="3557200" y="2359747"/>
                <a:ext cx="226080" cy="224640"/>
              </p14:xfrm>
            </p:contentPart>
          </mc:Choice>
          <mc:Fallback>
            <p:pic>
              <p:nvPicPr>
                <p:cNvPr id="70" name="Ink 69">
                  <a:extLst>
                    <a:ext uri="{FF2B5EF4-FFF2-40B4-BE49-F238E27FC236}">
                      <a16:creationId xmlns:a16="http://schemas.microsoft.com/office/drawing/2014/main" id="{71E64AD8-F114-4065-8F08-D28164AFCBE5}"/>
                    </a:ext>
                  </a:extLst>
                </p:cNvPr>
                <p:cNvPicPr/>
                <p:nvPr/>
              </p:nvPicPr>
              <p:blipFill>
                <a:blip r:embed="rId117"/>
                <a:stretch>
                  <a:fillRect/>
                </a:stretch>
              </p:blipFill>
              <p:spPr>
                <a:xfrm>
                  <a:off x="3548560" y="2351107"/>
                  <a:ext cx="24372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1" name="Ink 70">
                  <a:extLst>
                    <a:ext uri="{FF2B5EF4-FFF2-40B4-BE49-F238E27FC236}">
                      <a16:creationId xmlns:a16="http://schemas.microsoft.com/office/drawing/2014/main" id="{C8808C9C-CF92-4787-951E-21F0788DB690}"/>
                    </a:ext>
                  </a:extLst>
                </p14:cNvPr>
                <p14:cNvContentPartPr/>
                <p14:nvPr/>
              </p14:nvContentPartPr>
              <p14:xfrm>
                <a:off x="3352000" y="2572507"/>
                <a:ext cx="267480" cy="218520"/>
              </p14:xfrm>
            </p:contentPart>
          </mc:Choice>
          <mc:Fallback>
            <p:pic>
              <p:nvPicPr>
                <p:cNvPr id="71" name="Ink 70">
                  <a:extLst>
                    <a:ext uri="{FF2B5EF4-FFF2-40B4-BE49-F238E27FC236}">
                      <a16:creationId xmlns:a16="http://schemas.microsoft.com/office/drawing/2014/main" id="{C8808C9C-CF92-4787-951E-21F0788DB690}"/>
                    </a:ext>
                  </a:extLst>
                </p:cNvPr>
                <p:cNvPicPr/>
                <p:nvPr/>
              </p:nvPicPr>
              <p:blipFill>
                <a:blip r:embed="rId119"/>
                <a:stretch>
                  <a:fillRect/>
                </a:stretch>
              </p:blipFill>
              <p:spPr>
                <a:xfrm>
                  <a:off x="3343000" y="2563507"/>
                  <a:ext cx="28512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3" name="Ink 72">
                  <a:extLst>
                    <a:ext uri="{FF2B5EF4-FFF2-40B4-BE49-F238E27FC236}">
                      <a16:creationId xmlns:a16="http://schemas.microsoft.com/office/drawing/2014/main" id="{31EA875F-4C7E-4D69-B0EA-780B07FFA441}"/>
                    </a:ext>
                  </a:extLst>
                </p14:cNvPr>
                <p14:cNvContentPartPr/>
                <p14:nvPr/>
              </p14:nvContentPartPr>
              <p14:xfrm>
                <a:off x="3196480" y="2765827"/>
                <a:ext cx="262080" cy="195480"/>
              </p14:xfrm>
            </p:contentPart>
          </mc:Choice>
          <mc:Fallback>
            <p:pic>
              <p:nvPicPr>
                <p:cNvPr id="73" name="Ink 72">
                  <a:extLst>
                    <a:ext uri="{FF2B5EF4-FFF2-40B4-BE49-F238E27FC236}">
                      <a16:creationId xmlns:a16="http://schemas.microsoft.com/office/drawing/2014/main" id="{31EA875F-4C7E-4D69-B0EA-780B07FFA441}"/>
                    </a:ext>
                  </a:extLst>
                </p:cNvPr>
                <p:cNvPicPr/>
                <p:nvPr/>
              </p:nvPicPr>
              <p:blipFill>
                <a:blip r:embed="rId121"/>
                <a:stretch>
                  <a:fillRect/>
                </a:stretch>
              </p:blipFill>
              <p:spPr>
                <a:xfrm>
                  <a:off x="3187840" y="2757187"/>
                  <a:ext cx="2797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4" name="Ink 73">
                  <a:extLst>
                    <a:ext uri="{FF2B5EF4-FFF2-40B4-BE49-F238E27FC236}">
                      <a16:creationId xmlns:a16="http://schemas.microsoft.com/office/drawing/2014/main" id="{A8FDD6E3-3197-47AF-8A9D-679DFE8B5F1F}"/>
                    </a:ext>
                  </a:extLst>
                </p14:cNvPr>
                <p14:cNvContentPartPr/>
                <p14:nvPr/>
              </p14:nvContentPartPr>
              <p14:xfrm>
                <a:off x="3530920" y="2917387"/>
                <a:ext cx="318240" cy="184320"/>
              </p14:xfrm>
            </p:contentPart>
          </mc:Choice>
          <mc:Fallback>
            <p:pic>
              <p:nvPicPr>
                <p:cNvPr id="74" name="Ink 73">
                  <a:extLst>
                    <a:ext uri="{FF2B5EF4-FFF2-40B4-BE49-F238E27FC236}">
                      <a16:creationId xmlns:a16="http://schemas.microsoft.com/office/drawing/2014/main" id="{A8FDD6E3-3197-47AF-8A9D-679DFE8B5F1F}"/>
                    </a:ext>
                  </a:extLst>
                </p:cNvPr>
                <p:cNvPicPr/>
                <p:nvPr/>
              </p:nvPicPr>
              <p:blipFill>
                <a:blip r:embed="rId123"/>
                <a:stretch>
                  <a:fillRect/>
                </a:stretch>
              </p:blipFill>
              <p:spPr>
                <a:xfrm>
                  <a:off x="3521920" y="2908747"/>
                  <a:ext cx="33588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5" name="Ink 74">
                  <a:extLst>
                    <a:ext uri="{FF2B5EF4-FFF2-40B4-BE49-F238E27FC236}">
                      <a16:creationId xmlns:a16="http://schemas.microsoft.com/office/drawing/2014/main" id="{5A766E40-F5B3-4989-977D-A3FDF116EBEA}"/>
                    </a:ext>
                  </a:extLst>
                </p14:cNvPr>
                <p14:cNvContentPartPr/>
                <p14:nvPr/>
              </p14:nvContentPartPr>
              <p14:xfrm>
                <a:off x="3632440" y="3071107"/>
                <a:ext cx="257040" cy="160920"/>
              </p14:xfrm>
            </p:contentPart>
          </mc:Choice>
          <mc:Fallback>
            <p:pic>
              <p:nvPicPr>
                <p:cNvPr id="75" name="Ink 74">
                  <a:extLst>
                    <a:ext uri="{FF2B5EF4-FFF2-40B4-BE49-F238E27FC236}">
                      <a16:creationId xmlns:a16="http://schemas.microsoft.com/office/drawing/2014/main" id="{5A766E40-F5B3-4989-977D-A3FDF116EBEA}"/>
                    </a:ext>
                  </a:extLst>
                </p:cNvPr>
                <p:cNvPicPr/>
                <p:nvPr/>
              </p:nvPicPr>
              <p:blipFill>
                <a:blip r:embed="rId125"/>
                <a:stretch>
                  <a:fillRect/>
                </a:stretch>
              </p:blipFill>
              <p:spPr>
                <a:xfrm>
                  <a:off x="3623440" y="3062467"/>
                  <a:ext cx="2746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6" name="Ink 75">
                  <a:extLst>
                    <a:ext uri="{FF2B5EF4-FFF2-40B4-BE49-F238E27FC236}">
                      <a16:creationId xmlns:a16="http://schemas.microsoft.com/office/drawing/2014/main" id="{5B11E618-A4F6-4BF8-A54D-009F0585246C}"/>
                    </a:ext>
                  </a:extLst>
                </p14:cNvPr>
                <p14:cNvContentPartPr/>
                <p14:nvPr/>
              </p14:nvContentPartPr>
              <p14:xfrm>
                <a:off x="2977600" y="2949067"/>
                <a:ext cx="171720" cy="252720"/>
              </p14:xfrm>
            </p:contentPart>
          </mc:Choice>
          <mc:Fallback>
            <p:pic>
              <p:nvPicPr>
                <p:cNvPr id="76" name="Ink 75">
                  <a:extLst>
                    <a:ext uri="{FF2B5EF4-FFF2-40B4-BE49-F238E27FC236}">
                      <a16:creationId xmlns:a16="http://schemas.microsoft.com/office/drawing/2014/main" id="{5B11E618-A4F6-4BF8-A54D-009F0585246C}"/>
                    </a:ext>
                  </a:extLst>
                </p:cNvPr>
                <p:cNvPicPr/>
                <p:nvPr/>
              </p:nvPicPr>
              <p:blipFill>
                <a:blip r:embed="rId127"/>
                <a:stretch>
                  <a:fillRect/>
                </a:stretch>
              </p:blipFill>
              <p:spPr>
                <a:xfrm>
                  <a:off x="2968960" y="2940067"/>
                  <a:ext cx="18936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7" name="Ink 76">
                  <a:extLst>
                    <a:ext uri="{FF2B5EF4-FFF2-40B4-BE49-F238E27FC236}">
                      <a16:creationId xmlns:a16="http://schemas.microsoft.com/office/drawing/2014/main" id="{068021B3-2B47-4BA8-8F4A-A8F570F1E085}"/>
                    </a:ext>
                  </a:extLst>
                </p14:cNvPr>
                <p14:cNvContentPartPr/>
                <p14:nvPr/>
              </p14:nvContentPartPr>
              <p14:xfrm>
                <a:off x="2862040" y="3172987"/>
                <a:ext cx="241200" cy="153000"/>
              </p14:xfrm>
            </p:contentPart>
          </mc:Choice>
          <mc:Fallback>
            <p:pic>
              <p:nvPicPr>
                <p:cNvPr id="77" name="Ink 76">
                  <a:extLst>
                    <a:ext uri="{FF2B5EF4-FFF2-40B4-BE49-F238E27FC236}">
                      <a16:creationId xmlns:a16="http://schemas.microsoft.com/office/drawing/2014/main" id="{068021B3-2B47-4BA8-8F4A-A8F570F1E085}"/>
                    </a:ext>
                  </a:extLst>
                </p:cNvPr>
                <p:cNvPicPr/>
                <p:nvPr/>
              </p:nvPicPr>
              <p:blipFill>
                <a:blip r:embed="rId129"/>
                <a:stretch>
                  <a:fillRect/>
                </a:stretch>
              </p:blipFill>
              <p:spPr>
                <a:xfrm>
                  <a:off x="2853400" y="3163987"/>
                  <a:ext cx="2588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8" name="Ink 77">
                  <a:extLst>
                    <a:ext uri="{FF2B5EF4-FFF2-40B4-BE49-F238E27FC236}">
                      <a16:creationId xmlns:a16="http://schemas.microsoft.com/office/drawing/2014/main" id="{7EB0C424-AF8A-40D7-B81E-D22022707DCA}"/>
                    </a:ext>
                  </a:extLst>
                </p14:cNvPr>
                <p14:cNvContentPartPr/>
                <p14:nvPr/>
              </p14:nvContentPartPr>
              <p14:xfrm>
                <a:off x="3702280" y="2552347"/>
                <a:ext cx="623880" cy="249480"/>
              </p14:xfrm>
            </p:contentPart>
          </mc:Choice>
          <mc:Fallback>
            <p:pic>
              <p:nvPicPr>
                <p:cNvPr id="78" name="Ink 77">
                  <a:extLst>
                    <a:ext uri="{FF2B5EF4-FFF2-40B4-BE49-F238E27FC236}">
                      <a16:creationId xmlns:a16="http://schemas.microsoft.com/office/drawing/2014/main" id="{7EB0C424-AF8A-40D7-B81E-D22022707DCA}"/>
                    </a:ext>
                  </a:extLst>
                </p:cNvPr>
                <p:cNvPicPr/>
                <p:nvPr/>
              </p:nvPicPr>
              <p:blipFill>
                <a:blip r:embed="rId131"/>
                <a:stretch>
                  <a:fillRect/>
                </a:stretch>
              </p:blipFill>
              <p:spPr>
                <a:xfrm>
                  <a:off x="3693640" y="2543707"/>
                  <a:ext cx="64152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9" name="Ink 78">
                  <a:extLst>
                    <a:ext uri="{FF2B5EF4-FFF2-40B4-BE49-F238E27FC236}">
                      <a16:creationId xmlns:a16="http://schemas.microsoft.com/office/drawing/2014/main" id="{430E870A-E9F2-4FCC-ACE1-BEC3B58087FF}"/>
                    </a:ext>
                  </a:extLst>
                </p14:cNvPr>
                <p14:cNvContentPartPr/>
                <p14:nvPr/>
              </p14:nvContentPartPr>
              <p14:xfrm>
                <a:off x="4192960" y="2752147"/>
                <a:ext cx="236160" cy="198000"/>
              </p14:xfrm>
            </p:contentPart>
          </mc:Choice>
          <mc:Fallback>
            <p:pic>
              <p:nvPicPr>
                <p:cNvPr id="79" name="Ink 78">
                  <a:extLst>
                    <a:ext uri="{FF2B5EF4-FFF2-40B4-BE49-F238E27FC236}">
                      <a16:creationId xmlns:a16="http://schemas.microsoft.com/office/drawing/2014/main" id="{430E870A-E9F2-4FCC-ACE1-BEC3B58087FF}"/>
                    </a:ext>
                  </a:extLst>
                </p:cNvPr>
                <p:cNvPicPr/>
                <p:nvPr/>
              </p:nvPicPr>
              <p:blipFill>
                <a:blip r:embed="rId133"/>
                <a:stretch>
                  <a:fillRect/>
                </a:stretch>
              </p:blipFill>
              <p:spPr>
                <a:xfrm>
                  <a:off x="4184320" y="2743147"/>
                  <a:ext cx="253800" cy="215640"/>
                </a:xfrm>
                <a:prstGeom prst="rect">
                  <a:avLst/>
                </a:prstGeom>
              </p:spPr>
            </p:pic>
          </mc:Fallback>
        </mc:AlternateContent>
      </p:grpSp>
      <p:grpSp>
        <p:nvGrpSpPr>
          <p:cNvPr id="95" name="Group 94">
            <a:extLst>
              <a:ext uri="{FF2B5EF4-FFF2-40B4-BE49-F238E27FC236}">
                <a16:creationId xmlns:a16="http://schemas.microsoft.com/office/drawing/2014/main" id="{0D2B1AD8-A2D3-475F-B8CE-64DD078EBB59}"/>
              </a:ext>
            </a:extLst>
          </p:cNvPr>
          <p:cNvGrpSpPr/>
          <p:nvPr/>
        </p:nvGrpSpPr>
        <p:grpSpPr>
          <a:xfrm>
            <a:off x="6734920" y="2179027"/>
            <a:ext cx="1153080" cy="1153080"/>
            <a:chOff x="6734920" y="2179027"/>
            <a:chExt cx="1153080" cy="1153080"/>
          </a:xfrm>
        </p:grpSpPr>
        <mc:AlternateContent xmlns:mc="http://schemas.openxmlformats.org/markup-compatibility/2006">
          <mc:Choice xmlns:p14="http://schemas.microsoft.com/office/powerpoint/2010/main" Requires="p14">
            <p:contentPart p14:bwMode="auto" r:id="rId134">
              <p14:nvContentPartPr>
                <p14:cNvPr id="81" name="Ink 80">
                  <a:extLst>
                    <a:ext uri="{FF2B5EF4-FFF2-40B4-BE49-F238E27FC236}">
                      <a16:creationId xmlns:a16="http://schemas.microsoft.com/office/drawing/2014/main" id="{58427CE9-A694-43C5-964F-7D746562403D}"/>
                    </a:ext>
                  </a:extLst>
                </p14:cNvPr>
                <p14:cNvContentPartPr/>
                <p14:nvPr/>
              </p14:nvContentPartPr>
              <p14:xfrm>
                <a:off x="7168360" y="2179027"/>
                <a:ext cx="313920" cy="228960"/>
              </p14:xfrm>
            </p:contentPart>
          </mc:Choice>
          <mc:Fallback>
            <p:pic>
              <p:nvPicPr>
                <p:cNvPr id="81" name="Ink 80">
                  <a:extLst>
                    <a:ext uri="{FF2B5EF4-FFF2-40B4-BE49-F238E27FC236}">
                      <a16:creationId xmlns:a16="http://schemas.microsoft.com/office/drawing/2014/main" id="{58427CE9-A694-43C5-964F-7D746562403D}"/>
                    </a:ext>
                  </a:extLst>
                </p:cNvPr>
                <p:cNvPicPr/>
                <p:nvPr/>
              </p:nvPicPr>
              <p:blipFill>
                <a:blip r:embed="rId135"/>
                <a:stretch>
                  <a:fillRect/>
                </a:stretch>
              </p:blipFill>
              <p:spPr>
                <a:xfrm>
                  <a:off x="7159360" y="2170387"/>
                  <a:ext cx="3315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2" name="Ink 81">
                  <a:extLst>
                    <a:ext uri="{FF2B5EF4-FFF2-40B4-BE49-F238E27FC236}">
                      <a16:creationId xmlns:a16="http://schemas.microsoft.com/office/drawing/2014/main" id="{B9F8889A-7B78-4FB1-9F26-14AFC58F806B}"/>
                    </a:ext>
                  </a:extLst>
                </p14:cNvPr>
                <p14:cNvContentPartPr/>
                <p14:nvPr/>
              </p14:nvContentPartPr>
              <p14:xfrm>
                <a:off x="6873160" y="2379547"/>
                <a:ext cx="345960" cy="223560"/>
              </p14:xfrm>
            </p:contentPart>
          </mc:Choice>
          <mc:Fallback>
            <p:pic>
              <p:nvPicPr>
                <p:cNvPr id="82" name="Ink 81">
                  <a:extLst>
                    <a:ext uri="{FF2B5EF4-FFF2-40B4-BE49-F238E27FC236}">
                      <a16:creationId xmlns:a16="http://schemas.microsoft.com/office/drawing/2014/main" id="{B9F8889A-7B78-4FB1-9F26-14AFC58F806B}"/>
                    </a:ext>
                  </a:extLst>
                </p:cNvPr>
                <p:cNvPicPr/>
                <p:nvPr/>
              </p:nvPicPr>
              <p:blipFill>
                <a:blip r:embed="rId137"/>
                <a:stretch>
                  <a:fillRect/>
                </a:stretch>
              </p:blipFill>
              <p:spPr>
                <a:xfrm>
                  <a:off x="6864520" y="2370547"/>
                  <a:ext cx="3636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3" name="Ink 82">
                  <a:extLst>
                    <a:ext uri="{FF2B5EF4-FFF2-40B4-BE49-F238E27FC236}">
                      <a16:creationId xmlns:a16="http://schemas.microsoft.com/office/drawing/2014/main" id="{0440326C-3A6A-4090-8BCE-2EE4910FB3A6}"/>
                    </a:ext>
                  </a:extLst>
                </p14:cNvPr>
                <p14:cNvContentPartPr/>
                <p14:nvPr/>
              </p14:nvContentPartPr>
              <p14:xfrm>
                <a:off x="6734920" y="2550187"/>
                <a:ext cx="207360" cy="146880"/>
              </p14:xfrm>
            </p:contentPart>
          </mc:Choice>
          <mc:Fallback>
            <p:pic>
              <p:nvPicPr>
                <p:cNvPr id="83" name="Ink 82">
                  <a:extLst>
                    <a:ext uri="{FF2B5EF4-FFF2-40B4-BE49-F238E27FC236}">
                      <a16:creationId xmlns:a16="http://schemas.microsoft.com/office/drawing/2014/main" id="{0440326C-3A6A-4090-8BCE-2EE4910FB3A6}"/>
                    </a:ext>
                  </a:extLst>
                </p:cNvPr>
                <p:cNvPicPr/>
                <p:nvPr/>
              </p:nvPicPr>
              <p:blipFill>
                <a:blip r:embed="rId139"/>
                <a:stretch>
                  <a:fillRect/>
                </a:stretch>
              </p:blipFill>
              <p:spPr>
                <a:xfrm>
                  <a:off x="6725920" y="2541547"/>
                  <a:ext cx="2250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4" name="Ink 83">
                  <a:extLst>
                    <a:ext uri="{FF2B5EF4-FFF2-40B4-BE49-F238E27FC236}">
                      <a16:creationId xmlns:a16="http://schemas.microsoft.com/office/drawing/2014/main" id="{6EE84191-CAF7-4069-A9EB-6BC670E4E3C8}"/>
                    </a:ext>
                  </a:extLst>
                </p14:cNvPr>
                <p14:cNvContentPartPr/>
                <p14:nvPr/>
              </p14:nvContentPartPr>
              <p14:xfrm>
                <a:off x="7424320" y="2376307"/>
                <a:ext cx="342000" cy="187200"/>
              </p14:xfrm>
            </p:contentPart>
          </mc:Choice>
          <mc:Fallback>
            <p:pic>
              <p:nvPicPr>
                <p:cNvPr id="84" name="Ink 83">
                  <a:extLst>
                    <a:ext uri="{FF2B5EF4-FFF2-40B4-BE49-F238E27FC236}">
                      <a16:creationId xmlns:a16="http://schemas.microsoft.com/office/drawing/2014/main" id="{6EE84191-CAF7-4069-A9EB-6BC670E4E3C8}"/>
                    </a:ext>
                  </a:extLst>
                </p:cNvPr>
                <p:cNvPicPr/>
                <p:nvPr/>
              </p:nvPicPr>
              <p:blipFill>
                <a:blip r:embed="rId141"/>
                <a:stretch>
                  <a:fillRect/>
                </a:stretch>
              </p:blipFill>
              <p:spPr>
                <a:xfrm>
                  <a:off x="7415680" y="2367667"/>
                  <a:ext cx="3596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5" name="Ink 84">
                  <a:extLst>
                    <a:ext uri="{FF2B5EF4-FFF2-40B4-BE49-F238E27FC236}">
                      <a16:creationId xmlns:a16="http://schemas.microsoft.com/office/drawing/2014/main" id="{1AEE78D8-A030-481D-9655-22B0EDC99241}"/>
                    </a:ext>
                  </a:extLst>
                </p14:cNvPr>
                <p14:cNvContentPartPr/>
                <p14:nvPr/>
              </p14:nvContentPartPr>
              <p14:xfrm>
                <a:off x="7600720" y="2562067"/>
                <a:ext cx="287280" cy="158400"/>
              </p14:xfrm>
            </p:contentPart>
          </mc:Choice>
          <mc:Fallback>
            <p:pic>
              <p:nvPicPr>
                <p:cNvPr id="85" name="Ink 84">
                  <a:extLst>
                    <a:ext uri="{FF2B5EF4-FFF2-40B4-BE49-F238E27FC236}">
                      <a16:creationId xmlns:a16="http://schemas.microsoft.com/office/drawing/2014/main" id="{1AEE78D8-A030-481D-9655-22B0EDC99241}"/>
                    </a:ext>
                  </a:extLst>
                </p:cNvPr>
                <p:cNvPicPr/>
                <p:nvPr/>
              </p:nvPicPr>
              <p:blipFill>
                <a:blip r:embed="rId143"/>
                <a:stretch>
                  <a:fillRect/>
                </a:stretch>
              </p:blipFill>
              <p:spPr>
                <a:xfrm>
                  <a:off x="7592080" y="2553427"/>
                  <a:ext cx="3049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6" name="Ink 85">
                  <a:extLst>
                    <a:ext uri="{FF2B5EF4-FFF2-40B4-BE49-F238E27FC236}">
                      <a16:creationId xmlns:a16="http://schemas.microsoft.com/office/drawing/2014/main" id="{C44F5DBE-8AF0-4AA2-993D-CBDD200695C3}"/>
                    </a:ext>
                  </a:extLst>
                </p14:cNvPr>
                <p14:cNvContentPartPr/>
                <p14:nvPr/>
              </p14:nvContentPartPr>
              <p14:xfrm>
                <a:off x="7238200" y="2693467"/>
                <a:ext cx="309240" cy="248760"/>
              </p14:xfrm>
            </p:contentPart>
          </mc:Choice>
          <mc:Fallback>
            <p:pic>
              <p:nvPicPr>
                <p:cNvPr id="86" name="Ink 85">
                  <a:extLst>
                    <a:ext uri="{FF2B5EF4-FFF2-40B4-BE49-F238E27FC236}">
                      <a16:creationId xmlns:a16="http://schemas.microsoft.com/office/drawing/2014/main" id="{C44F5DBE-8AF0-4AA2-993D-CBDD200695C3}"/>
                    </a:ext>
                  </a:extLst>
                </p:cNvPr>
                <p:cNvPicPr/>
                <p:nvPr/>
              </p:nvPicPr>
              <p:blipFill>
                <a:blip r:embed="rId145"/>
                <a:stretch>
                  <a:fillRect/>
                </a:stretch>
              </p:blipFill>
              <p:spPr>
                <a:xfrm>
                  <a:off x="7229560" y="2684827"/>
                  <a:ext cx="3268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7" name="Ink 86">
                  <a:extLst>
                    <a:ext uri="{FF2B5EF4-FFF2-40B4-BE49-F238E27FC236}">
                      <a16:creationId xmlns:a16="http://schemas.microsoft.com/office/drawing/2014/main" id="{2116CA8A-1030-4420-A93C-AAA3AE4A0DF2}"/>
                    </a:ext>
                  </a:extLst>
                </p14:cNvPr>
                <p14:cNvContentPartPr/>
                <p14:nvPr/>
              </p14:nvContentPartPr>
              <p14:xfrm>
                <a:off x="7121920" y="2824147"/>
                <a:ext cx="217080" cy="211320"/>
              </p14:xfrm>
            </p:contentPart>
          </mc:Choice>
          <mc:Fallback>
            <p:pic>
              <p:nvPicPr>
                <p:cNvPr id="87" name="Ink 86">
                  <a:extLst>
                    <a:ext uri="{FF2B5EF4-FFF2-40B4-BE49-F238E27FC236}">
                      <a16:creationId xmlns:a16="http://schemas.microsoft.com/office/drawing/2014/main" id="{2116CA8A-1030-4420-A93C-AAA3AE4A0DF2}"/>
                    </a:ext>
                  </a:extLst>
                </p:cNvPr>
                <p:cNvPicPr/>
                <p:nvPr/>
              </p:nvPicPr>
              <p:blipFill>
                <a:blip r:embed="rId147"/>
                <a:stretch>
                  <a:fillRect/>
                </a:stretch>
              </p:blipFill>
              <p:spPr>
                <a:xfrm>
                  <a:off x="7112920" y="2815507"/>
                  <a:ext cx="23472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8" name="Ink 87">
                  <a:extLst>
                    <a:ext uri="{FF2B5EF4-FFF2-40B4-BE49-F238E27FC236}">
                      <a16:creationId xmlns:a16="http://schemas.microsoft.com/office/drawing/2014/main" id="{A36463DE-0789-4DFF-8130-3FFD216AF666}"/>
                    </a:ext>
                  </a:extLst>
                </p14:cNvPr>
                <p14:cNvContentPartPr/>
                <p14:nvPr/>
              </p14:nvContentPartPr>
              <p14:xfrm>
                <a:off x="7606480" y="2669347"/>
                <a:ext cx="15120" cy="15840"/>
              </p14:xfrm>
            </p:contentPart>
          </mc:Choice>
          <mc:Fallback>
            <p:pic>
              <p:nvPicPr>
                <p:cNvPr id="88" name="Ink 87">
                  <a:extLst>
                    <a:ext uri="{FF2B5EF4-FFF2-40B4-BE49-F238E27FC236}">
                      <a16:creationId xmlns:a16="http://schemas.microsoft.com/office/drawing/2014/main" id="{A36463DE-0789-4DFF-8130-3FFD216AF666}"/>
                    </a:ext>
                  </a:extLst>
                </p:cNvPr>
                <p:cNvPicPr/>
                <p:nvPr/>
              </p:nvPicPr>
              <p:blipFill>
                <a:blip r:embed="rId149"/>
                <a:stretch>
                  <a:fillRect/>
                </a:stretch>
              </p:blipFill>
              <p:spPr>
                <a:xfrm>
                  <a:off x="7597840" y="2660347"/>
                  <a:ext cx="3276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9" name="Ink 88">
                  <a:extLst>
                    <a:ext uri="{FF2B5EF4-FFF2-40B4-BE49-F238E27FC236}">
                      <a16:creationId xmlns:a16="http://schemas.microsoft.com/office/drawing/2014/main" id="{B49783C6-0A64-4B85-A19E-42854D415BC8}"/>
                    </a:ext>
                  </a:extLst>
                </p14:cNvPr>
                <p14:cNvContentPartPr/>
                <p14:nvPr/>
              </p14:nvContentPartPr>
              <p14:xfrm>
                <a:off x="7269520" y="2978587"/>
                <a:ext cx="366840" cy="155880"/>
              </p14:xfrm>
            </p:contentPart>
          </mc:Choice>
          <mc:Fallback>
            <p:pic>
              <p:nvPicPr>
                <p:cNvPr id="89" name="Ink 88">
                  <a:extLst>
                    <a:ext uri="{FF2B5EF4-FFF2-40B4-BE49-F238E27FC236}">
                      <a16:creationId xmlns:a16="http://schemas.microsoft.com/office/drawing/2014/main" id="{B49783C6-0A64-4B85-A19E-42854D415BC8}"/>
                    </a:ext>
                  </a:extLst>
                </p:cNvPr>
                <p:cNvPicPr/>
                <p:nvPr/>
              </p:nvPicPr>
              <p:blipFill>
                <a:blip r:embed="rId151"/>
                <a:stretch>
                  <a:fillRect/>
                </a:stretch>
              </p:blipFill>
              <p:spPr>
                <a:xfrm>
                  <a:off x="7260880" y="2969947"/>
                  <a:ext cx="3844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Ink 89">
                  <a:extLst>
                    <a:ext uri="{FF2B5EF4-FFF2-40B4-BE49-F238E27FC236}">
                      <a16:creationId xmlns:a16="http://schemas.microsoft.com/office/drawing/2014/main" id="{16F08EC3-9395-4AC3-8515-18C8DE5F45F9}"/>
                    </a:ext>
                  </a:extLst>
                </p14:cNvPr>
                <p14:cNvContentPartPr/>
                <p14:nvPr/>
              </p14:nvContentPartPr>
              <p14:xfrm>
                <a:off x="7417120" y="3102067"/>
                <a:ext cx="278280" cy="159840"/>
              </p14:xfrm>
            </p:contentPart>
          </mc:Choice>
          <mc:Fallback>
            <p:pic>
              <p:nvPicPr>
                <p:cNvPr id="90" name="Ink 89">
                  <a:extLst>
                    <a:ext uri="{FF2B5EF4-FFF2-40B4-BE49-F238E27FC236}">
                      <a16:creationId xmlns:a16="http://schemas.microsoft.com/office/drawing/2014/main" id="{16F08EC3-9395-4AC3-8515-18C8DE5F45F9}"/>
                    </a:ext>
                  </a:extLst>
                </p:cNvPr>
                <p:cNvPicPr/>
                <p:nvPr/>
              </p:nvPicPr>
              <p:blipFill>
                <a:blip r:embed="rId153"/>
                <a:stretch>
                  <a:fillRect/>
                </a:stretch>
              </p:blipFill>
              <p:spPr>
                <a:xfrm>
                  <a:off x="7408480" y="3093067"/>
                  <a:ext cx="2959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1" name="Ink 90">
                  <a:extLst>
                    <a:ext uri="{FF2B5EF4-FFF2-40B4-BE49-F238E27FC236}">
                      <a16:creationId xmlns:a16="http://schemas.microsoft.com/office/drawing/2014/main" id="{11D4B6A8-0CE1-4A1C-B6D6-21CC07827D3E}"/>
                    </a:ext>
                  </a:extLst>
                </p14:cNvPr>
                <p14:cNvContentPartPr/>
                <p14:nvPr/>
              </p14:nvContentPartPr>
              <p14:xfrm>
                <a:off x="6901240" y="2986507"/>
                <a:ext cx="218160" cy="243000"/>
              </p14:xfrm>
            </p:contentPart>
          </mc:Choice>
          <mc:Fallback>
            <p:pic>
              <p:nvPicPr>
                <p:cNvPr id="91" name="Ink 90">
                  <a:extLst>
                    <a:ext uri="{FF2B5EF4-FFF2-40B4-BE49-F238E27FC236}">
                      <a16:creationId xmlns:a16="http://schemas.microsoft.com/office/drawing/2014/main" id="{11D4B6A8-0CE1-4A1C-B6D6-21CC07827D3E}"/>
                    </a:ext>
                  </a:extLst>
                </p:cNvPr>
                <p:cNvPicPr/>
                <p:nvPr/>
              </p:nvPicPr>
              <p:blipFill>
                <a:blip r:embed="rId155"/>
                <a:stretch>
                  <a:fillRect/>
                </a:stretch>
              </p:blipFill>
              <p:spPr>
                <a:xfrm>
                  <a:off x="6892600" y="2977507"/>
                  <a:ext cx="23580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2" name="Ink 91">
                  <a:extLst>
                    <a:ext uri="{FF2B5EF4-FFF2-40B4-BE49-F238E27FC236}">
                      <a16:creationId xmlns:a16="http://schemas.microsoft.com/office/drawing/2014/main" id="{BE5504BF-0C66-4B4F-ABC8-2E44949179C6}"/>
                    </a:ext>
                  </a:extLst>
                </p14:cNvPr>
                <p14:cNvContentPartPr/>
                <p14:nvPr/>
              </p14:nvContentPartPr>
              <p14:xfrm>
                <a:off x="6759400" y="3158947"/>
                <a:ext cx="251640" cy="173160"/>
              </p14:xfrm>
            </p:contentPart>
          </mc:Choice>
          <mc:Fallback>
            <p:pic>
              <p:nvPicPr>
                <p:cNvPr id="92" name="Ink 91">
                  <a:extLst>
                    <a:ext uri="{FF2B5EF4-FFF2-40B4-BE49-F238E27FC236}">
                      <a16:creationId xmlns:a16="http://schemas.microsoft.com/office/drawing/2014/main" id="{BE5504BF-0C66-4B4F-ABC8-2E44949179C6}"/>
                    </a:ext>
                  </a:extLst>
                </p:cNvPr>
                <p:cNvPicPr/>
                <p:nvPr/>
              </p:nvPicPr>
              <p:blipFill>
                <a:blip r:embed="rId157"/>
                <a:stretch>
                  <a:fillRect/>
                </a:stretch>
              </p:blipFill>
              <p:spPr>
                <a:xfrm>
                  <a:off x="6750760" y="3150307"/>
                  <a:ext cx="2692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4" name="Ink 93">
                  <a:extLst>
                    <a:ext uri="{FF2B5EF4-FFF2-40B4-BE49-F238E27FC236}">
                      <a16:creationId xmlns:a16="http://schemas.microsoft.com/office/drawing/2014/main" id="{E9AC968A-C9A0-4FA7-B342-1F48BAD0F23E}"/>
                    </a:ext>
                  </a:extLst>
                </p14:cNvPr>
                <p14:cNvContentPartPr/>
                <p14:nvPr/>
              </p14:nvContentPartPr>
              <p14:xfrm>
                <a:off x="7154680" y="2852587"/>
                <a:ext cx="133200" cy="123120"/>
              </p14:xfrm>
            </p:contentPart>
          </mc:Choice>
          <mc:Fallback>
            <p:pic>
              <p:nvPicPr>
                <p:cNvPr id="94" name="Ink 93">
                  <a:extLst>
                    <a:ext uri="{FF2B5EF4-FFF2-40B4-BE49-F238E27FC236}">
                      <a16:creationId xmlns:a16="http://schemas.microsoft.com/office/drawing/2014/main" id="{E9AC968A-C9A0-4FA7-B342-1F48BAD0F23E}"/>
                    </a:ext>
                  </a:extLst>
                </p:cNvPr>
                <p:cNvPicPr/>
                <p:nvPr/>
              </p:nvPicPr>
              <p:blipFill>
                <a:blip r:embed="rId159"/>
                <a:stretch>
                  <a:fillRect/>
                </a:stretch>
              </p:blipFill>
              <p:spPr>
                <a:xfrm>
                  <a:off x="7146040" y="2843587"/>
                  <a:ext cx="150840" cy="140760"/>
                </a:xfrm>
                <a:prstGeom prst="rect">
                  <a:avLst/>
                </a:prstGeom>
              </p:spPr>
            </p:pic>
          </mc:Fallback>
        </mc:AlternateContent>
      </p:grpSp>
      <p:grpSp>
        <p:nvGrpSpPr>
          <p:cNvPr id="108" name="Group 107">
            <a:extLst>
              <a:ext uri="{FF2B5EF4-FFF2-40B4-BE49-F238E27FC236}">
                <a16:creationId xmlns:a16="http://schemas.microsoft.com/office/drawing/2014/main" id="{C66D6F25-30B9-4F2F-ABE9-87C37FBA3E92}"/>
              </a:ext>
            </a:extLst>
          </p:cNvPr>
          <p:cNvGrpSpPr/>
          <p:nvPr/>
        </p:nvGrpSpPr>
        <p:grpSpPr>
          <a:xfrm>
            <a:off x="780880" y="3842947"/>
            <a:ext cx="701280" cy="190440"/>
            <a:chOff x="780880" y="3842947"/>
            <a:chExt cx="701280" cy="190440"/>
          </a:xfrm>
        </p:grpSpPr>
        <mc:AlternateContent xmlns:mc="http://schemas.openxmlformats.org/markup-compatibility/2006">
          <mc:Choice xmlns:p14="http://schemas.microsoft.com/office/powerpoint/2010/main" Requires="p14">
            <p:contentPart p14:bwMode="auto" r:id="rId160">
              <p14:nvContentPartPr>
                <p14:cNvPr id="96" name="Ink 95">
                  <a:extLst>
                    <a:ext uri="{FF2B5EF4-FFF2-40B4-BE49-F238E27FC236}">
                      <a16:creationId xmlns:a16="http://schemas.microsoft.com/office/drawing/2014/main" id="{CF9CCFB6-1F32-4A73-B393-1905727EC3A8}"/>
                    </a:ext>
                  </a:extLst>
                </p14:cNvPr>
                <p14:cNvContentPartPr/>
                <p14:nvPr/>
              </p14:nvContentPartPr>
              <p14:xfrm>
                <a:off x="864400" y="3842947"/>
                <a:ext cx="19080" cy="173520"/>
              </p14:xfrm>
            </p:contentPart>
          </mc:Choice>
          <mc:Fallback>
            <p:pic>
              <p:nvPicPr>
                <p:cNvPr id="96" name="Ink 95">
                  <a:extLst>
                    <a:ext uri="{FF2B5EF4-FFF2-40B4-BE49-F238E27FC236}">
                      <a16:creationId xmlns:a16="http://schemas.microsoft.com/office/drawing/2014/main" id="{CF9CCFB6-1F32-4A73-B393-1905727EC3A8}"/>
                    </a:ext>
                  </a:extLst>
                </p:cNvPr>
                <p:cNvPicPr/>
                <p:nvPr/>
              </p:nvPicPr>
              <p:blipFill>
                <a:blip r:embed="rId161"/>
                <a:stretch>
                  <a:fillRect/>
                </a:stretch>
              </p:blipFill>
              <p:spPr>
                <a:xfrm>
                  <a:off x="855760" y="3833947"/>
                  <a:ext cx="367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7" name="Ink 96">
                  <a:extLst>
                    <a:ext uri="{FF2B5EF4-FFF2-40B4-BE49-F238E27FC236}">
                      <a16:creationId xmlns:a16="http://schemas.microsoft.com/office/drawing/2014/main" id="{4814D753-DE1E-43E9-B00E-925658CC529C}"/>
                    </a:ext>
                  </a:extLst>
                </p14:cNvPr>
                <p14:cNvContentPartPr/>
                <p14:nvPr/>
              </p14:nvContentPartPr>
              <p14:xfrm>
                <a:off x="780880" y="3843667"/>
                <a:ext cx="262800" cy="189720"/>
              </p14:xfrm>
            </p:contentPart>
          </mc:Choice>
          <mc:Fallback>
            <p:pic>
              <p:nvPicPr>
                <p:cNvPr id="97" name="Ink 96">
                  <a:extLst>
                    <a:ext uri="{FF2B5EF4-FFF2-40B4-BE49-F238E27FC236}">
                      <a16:creationId xmlns:a16="http://schemas.microsoft.com/office/drawing/2014/main" id="{4814D753-DE1E-43E9-B00E-925658CC529C}"/>
                    </a:ext>
                  </a:extLst>
                </p:cNvPr>
                <p:cNvPicPr/>
                <p:nvPr/>
              </p:nvPicPr>
              <p:blipFill>
                <a:blip r:embed="rId163"/>
                <a:stretch>
                  <a:fillRect/>
                </a:stretch>
              </p:blipFill>
              <p:spPr>
                <a:xfrm>
                  <a:off x="772240" y="3834667"/>
                  <a:ext cx="2804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 name="Ink 97">
                  <a:extLst>
                    <a:ext uri="{FF2B5EF4-FFF2-40B4-BE49-F238E27FC236}">
                      <a16:creationId xmlns:a16="http://schemas.microsoft.com/office/drawing/2014/main" id="{87B8F899-4B87-47E3-9CCD-3B96C641FE5E}"/>
                    </a:ext>
                  </a:extLst>
                </p14:cNvPr>
                <p14:cNvContentPartPr/>
                <p14:nvPr/>
              </p14:nvContentPartPr>
              <p14:xfrm>
                <a:off x="1080760" y="3877147"/>
                <a:ext cx="137160" cy="4320"/>
              </p14:xfrm>
            </p:contentPart>
          </mc:Choice>
          <mc:Fallback>
            <p:pic>
              <p:nvPicPr>
                <p:cNvPr id="98" name="Ink 97">
                  <a:extLst>
                    <a:ext uri="{FF2B5EF4-FFF2-40B4-BE49-F238E27FC236}">
                      <a16:creationId xmlns:a16="http://schemas.microsoft.com/office/drawing/2014/main" id="{87B8F899-4B87-47E3-9CCD-3B96C641FE5E}"/>
                    </a:ext>
                  </a:extLst>
                </p:cNvPr>
                <p:cNvPicPr/>
                <p:nvPr/>
              </p:nvPicPr>
              <p:blipFill>
                <a:blip r:embed="rId165"/>
                <a:stretch>
                  <a:fillRect/>
                </a:stretch>
              </p:blipFill>
              <p:spPr>
                <a:xfrm>
                  <a:off x="1071760" y="3868507"/>
                  <a:ext cx="1548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9" name="Ink 98">
                  <a:extLst>
                    <a:ext uri="{FF2B5EF4-FFF2-40B4-BE49-F238E27FC236}">
                      <a16:creationId xmlns:a16="http://schemas.microsoft.com/office/drawing/2014/main" id="{7F339B77-4406-48FE-872F-F187207C7619}"/>
                    </a:ext>
                  </a:extLst>
                </p14:cNvPr>
                <p14:cNvContentPartPr/>
                <p14:nvPr/>
              </p14:nvContentPartPr>
              <p14:xfrm>
                <a:off x="1167160" y="3874987"/>
                <a:ext cx="13680" cy="149760"/>
              </p14:xfrm>
            </p:contentPart>
          </mc:Choice>
          <mc:Fallback>
            <p:pic>
              <p:nvPicPr>
                <p:cNvPr id="99" name="Ink 98">
                  <a:extLst>
                    <a:ext uri="{FF2B5EF4-FFF2-40B4-BE49-F238E27FC236}">
                      <a16:creationId xmlns:a16="http://schemas.microsoft.com/office/drawing/2014/main" id="{7F339B77-4406-48FE-872F-F187207C7619}"/>
                    </a:ext>
                  </a:extLst>
                </p:cNvPr>
                <p:cNvPicPr/>
                <p:nvPr/>
              </p:nvPicPr>
              <p:blipFill>
                <a:blip r:embed="rId167"/>
                <a:stretch>
                  <a:fillRect/>
                </a:stretch>
              </p:blipFill>
              <p:spPr>
                <a:xfrm>
                  <a:off x="1158520" y="3866347"/>
                  <a:ext cx="313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0" name="Ink 99">
                  <a:extLst>
                    <a:ext uri="{FF2B5EF4-FFF2-40B4-BE49-F238E27FC236}">
                      <a16:creationId xmlns:a16="http://schemas.microsoft.com/office/drawing/2014/main" id="{3F3B50A1-1674-4DB6-A989-DCB07D2F0EF8}"/>
                    </a:ext>
                  </a:extLst>
                </p14:cNvPr>
                <p14:cNvContentPartPr/>
                <p14:nvPr/>
              </p14:nvContentPartPr>
              <p14:xfrm>
                <a:off x="1243120" y="3890467"/>
                <a:ext cx="239040" cy="125640"/>
              </p14:xfrm>
            </p:contentPart>
          </mc:Choice>
          <mc:Fallback>
            <p:pic>
              <p:nvPicPr>
                <p:cNvPr id="100" name="Ink 99">
                  <a:extLst>
                    <a:ext uri="{FF2B5EF4-FFF2-40B4-BE49-F238E27FC236}">
                      <a16:creationId xmlns:a16="http://schemas.microsoft.com/office/drawing/2014/main" id="{3F3B50A1-1674-4DB6-A989-DCB07D2F0EF8}"/>
                    </a:ext>
                  </a:extLst>
                </p:cNvPr>
                <p:cNvPicPr/>
                <p:nvPr/>
              </p:nvPicPr>
              <p:blipFill>
                <a:blip r:embed="rId169"/>
                <a:stretch>
                  <a:fillRect/>
                </a:stretch>
              </p:blipFill>
              <p:spPr>
                <a:xfrm>
                  <a:off x="1234480" y="3881827"/>
                  <a:ext cx="256680" cy="143280"/>
                </a:xfrm>
                <a:prstGeom prst="rect">
                  <a:avLst/>
                </a:prstGeom>
              </p:spPr>
            </p:pic>
          </mc:Fallback>
        </mc:AlternateContent>
      </p:grpSp>
      <p:grpSp>
        <p:nvGrpSpPr>
          <p:cNvPr id="107" name="Group 106">
            <a:extLst>
              <a:ext uri="{FF2B5EF4-FFF2-40B4-BE49-F238E27FC236}">
                <a16:creationId xmlns:a16="http://schemas.microsoft.com/office/drawing/2014/main" id="{8BD644B5-F796-4B2B-938C-108A8ECA8E5E}"/>
              </a:ext>
            </a:extLst>
          </p:cNvPr>
          <p:cNvGrpSpPr/>
          <p:nvPr/>
        </p:nvGrpSpPr>
        <p:grpSpPr>
          <a:xfrm>
            <a:off x="3323560" y="3724147"/>
            <a:ext cx="863640" cy="172080"/>
            <a:chOff x="3323560" y="3724147"/>
            <a:chExt cx="863640" cy="172080"/>
          </a:xfrm>
        </p:grpSpPr>
        <mc:AlternateContent xmlns:mc="http://schemas.openxmlformats.org/markup-compatibility/2006">
          <mc:Choice xmlns:p14="http://schemas.microsoft.com/office/powerpoint/2010/main" Requires="p14">
            <p:contentPart p14:bwMode="auto" r:id="rId170">
              <p14:nvContentPartPr>
                <p14:cNvPr id="101" name="Ink 100">
                  <a:extLst>
                    <a:ext uri="{FF2B5EF4-FFF2-40B4-BE49-F238E27FC236}">
                      <a16:creationId xmlns:a16="http://schemas.microsoft.com/office/drawing/2014/main" id="{8B90E560-E745-48B2-BE95-08543142E83A}"/>
                    </a:ext>
                  </a:extLst>
                </p14:cNvPr>
                <p14:cNvContentPartPr/>
                <p14:nvPr/>
              </p14:nvContentPartPr>
              <p14:xfrm>
                <a:off x="3409960" y="3725947"/>
                <a:ext cx="64440" cy="152280"/>
              </p14:xfrm>
            </p:contentPart>
          </mc:Choice>
          <mc:Fallback>
            <p:pic>
              <p:nvPicPr>
                <p:cNvPr id="101" name="Ink 100">
                  <a:extLst>
                    <a:ext uri="{FF2B5EF4-FFF2-40B4-BE49-F238E27FC236}">
                      <a16:creationId xmlns:a16="http://schemas.microsoft.com/office/drawing/2014/main" id="{8B90E560-E745-48B2-BE95-08543142E83A}"/>
                    </a:ext>
                  </a:extLst>
                </p:cNvPr>
                <p:cNvPicPr/>
                <p:nvPr/>
              </p:nvPicPr>
              <p:blipFill>
                <a:blip r:embed="rId171"/>
                <a:stretch>
                  <a:fillRect/>
                </a:stretch>
              </p:blipFill>
              <p:spPr>
                <a:xfrm>
                  <a:off x="3401320" y="3716947"/>
                  <a:ext cx="820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2" name="Ink 101">
                  <a:extLst>
                    <a:ext uri="{FF2B5EF4-FFF2-40B4-BE49-F238E27FC236}">
                      <a16:creationId xmlns:a16="http://schemas.microsoft.com/office/drawing/2014/main" id="{EA2A66A7-7D1A-448F-8DEF-70046C3A3632}"/>
                    </a:ext>
                  </a:extLst>
                </p14:cNvPr>
                <p14:cNvContentPartPr/>
                <p14:nvPr/>
              </p14:nvContentPartPr>
              <p14:xfrm>
                <a:off x="3323560" y="3735667"/>
                <a:ext cx="225000" cy="160560"/>
              </p14:xfrm>
            </p:contentPart>
          </mc:Choice>
          <mc:Fallback>
            <p:pic>
              <p:nvPicPr>
                <p:cNvPr id="102" name="Ink 101">
                  <a:extLst>
                    <a:ext uri="{FF2B5EF4-FFF2-40B4-BE49-F238E27FC236}">
                      <a16:creationId xmlns:a16="http://schemas.microsoft.com/office/drawing/2014/main" id="{EA2A66A7-7D1A-448F-8DEF-70046C3A3632}"/>
                    </a:ext>
                  </a:extLst>
                </p:cNvPr>
                <p:cNvPicPr/>
                <p:nvPr/>
              </p:nvPicPr>
              <p:blipFill>
                <a:blip r:embed="rId173"/>
                <a:stretch>
                  <a:fillRect/>
                </a:stretch>
              </p:blipFill>
              <p:spPr>
                <a:xfrm>
                  <a:off x="3314920" y="3727027"/>
                  <a:ext cx="2426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3" name="Ink 102">
                  <a:extLst>
                    <a:ext uri="{FF2B5EF4-FFF2-40B4-BE49-F238E27FC236}">
                      <a16:creationId xmlns:a16="http://schemas.microsoft.com/office/drawing/2014/main" id="{37D2D182-A2A8-4884-B8D1-52F959FEAEB0}"/>
                    </a:ext>
                  </a:extLst>
                </p14:cNvPr>
                <p14:cNvContentPartPr/>
                <p14:nvPr/>
              </p14:nvContentPartPr>
              <p14:xfrm>
                <a:off x="3587440" y="3726667"/>
                <a:ext cx="164520" cy="5760"/>
              </p14:xfrm>
            </p:contentPart>
          </mc:Choice>
          <mc:Fallback>
            <p:pic>
              <p:nvPicPr>
                <p:cNvPr id="103" name="Ink 102">
                  <a:extLst>
                    <a:ext uri="{FF2B5EF4-FFF2-40B4-BE49-F238E27FC236}">
                      <a16:creationId xmlns:a16="http://schemas.microsoft.com/office/drawing/2014/main" id="{37D2D182-A2A8-4884-B8D1-52F959FEAEB0}"/>
                    </a:ext>
                  </a:extLst>
                </p:cNvPr>
                <p:cNvPicPr/>
                <p:nvPr/>
              </p:nvPicPr>
              <p:blipFill>
                <a:blip r:embed="rId175"/>
                <a:stretch>
                  <a:fillRect/>
                </a:stretch>
              </p:blipFill>
              <p:spPr>
                <a:xfrm>
                  <a:off x="3578800" y="3718027"/>
                  <a:ext cx="1821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4" name="Ink 103">
                  <a:extLst>
                    <a:ext uri="{FF2B5EF4-FFF2-40B4-BE49-F238E27FC236}">
                      <a16:creationId xmlns:a16="http://schemas.microsoft.com/office/drawing/2014/main" id="{FA138BD5-B2F6-4C0F-A83B-763C60DBD936}"/>
                    </a:ext>
                  </a:extLst>
                </p14:cNvPr>
                <p14:cNvContentPartPr/>
                <p14:nvPr/>
              </p14:nvContentPartPr>
              <p14:xfrm>
                <a:off x="3660520" y="3724147"/>
                <a:ext cx="24120" cy="140760"/>
              </p14:xfrm>
            </p:contentPart>
          </mc:Choice>
          <mc:Fallback>
            <p:pic>
              <p:nvPicPr>
                <p:cNvPr id="104" name="Ink 103">
                  <a:extLst>
                    <a:ext uri="{FF2B5EF4-FFF2-40B4-BE49-F238E27FC236}">
                      <a16:creationId xmlns:a16="http://schemas.microsoft.com/office/drawing/2014/main" id="{FA138BD5-B2F6-4C0F-A83B-763C60DBD936}"/>
                    </a:ext>
                  </a:extLst>
                </p:cNvPr>
                <p:cNvPicPr/>
                <p:nvPr/>
              </p:nvPicPr>
              <p:blipFill>
                <a:blip r:embed="rId177"/>
                <a:stretch>
                  <a:fillRect/>
                </a:stretch>
              </p:blipFill>
              <p:spPr>
                <a:xfrm>
                  <a:off x="3651880" y="3715147"/>
                  <a:ext cx="417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5" name="Ink 104">
                  <a:extLst>
                    <a:ext uri="{FF2B5EF4-FFF2-40B4-BE49-F238E27FC236}">
                      <a16:creationId xmlns:a16="http://schemas.microsoft.com/office/drawing/2014/main" id="{5B680587-7D5B-4BCB-BE74-5002985C166E}"/>
                    </a:ext>
                  </a:extLst>
                </p14:cNvPr>
                <p14:cNvContentPartPr/>
                <p14:nvPr/>
              </p14:nvContentPartPr>
              <p14:xfrm>
                <a:off x="3773920" y="3818107"/>
                <a:ext cx="138960" cy="3600"/>
              </p14:xfrm>
            </p:contentPart>
          </mc:Choice>
          <mc:Fallback>
            <p:pic>
              <p:nvPicPr>
                <p:cNvPr id="105" name="Ink 104">
                  <a:extLst>
                    <a:ext uri="{FF2B5EF4-FFF2-40B4-BE49-F238E27FC236}">
                      <a16:creationId xmlns:a16="http://schemas.microsoft.com/office/drawing/2014/main" id="{5B680587-7D5B-4BCB-BE74-5002985C166E}"/>
                    </a:ext>
                  </a:extLst>
                </p:cNvPr>
                <p:cNvPicPr/>
                <p:nvPr/>
              </p:nvPicPr>
              <p:blipFill>
                <a:blip r:embed="rId179"/>
                <a:stretch>
                  <a:fillRect/>
                </a:stretch>
              </p:blipFill>
              <p:spPr>
                <a:xfrm>
                  <a:off x="3765280" y="3809107"/>
                  <a:ext cx="1566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6" name="Ink 105">
                  <a:extLst>
                    <a:ext uri="{FF2B5EF4-FFF2-40B4-BE49-F238E27FC236}">
                      <a16:creationId xmlns:a16="http://schemas.microsoft.com/office/drawing/2014/main" id="{27724994-777A-4EDD-9F9F-46207F95FE25}"/>
                    </a:ext>
                  </a:extLst>
                </p14:cNvPr>
                <p14:cNvContentPartPr/>
                <p14:nvPr/>
              </p14:nvContentPartPr>
              <p14:xfrm>
                <a:off x="3979840" y="3732427"/>
                <a:ext cx="207360" cy="136080"/>
              </p14:xfrm>
            </p:contentPart>
          </mc:Choice>
          <mc:Fallback>
            <p:pic>
              <p:nvPicPr>
                <p:cNvPr id="106" name="Ink 105">
                  <a:extLst>
                    <a:ext uri="{FF2B5EF4-FFF2-40B4-BE49-F238E27FC236}">
                      <a16:creationId xmlns:a16="http://schemas.microsoft.com/office/drawing/2014/main" id="{27724994-777A-4EDD-9F9F-46207F95FE25}"/>
                    </a:ext>
                  </a:extLst>
                </p:cNvPr>
                <p:cNvPicPr/>
                <p:nvPr/>
              </p:nvPicPr>
              <p:blipFill>
                <a:blip r:embed="rId181"/>
                <a:stretch>
                  <a:fillRect/>
                </a:stretch>
              </p:blipFill>
              <p:spPr>
                <a:xfrm>
                  <a:off x="3970840" y="3723787"/>
                  <a:ext cx="225000" cy="153720"/>
                </a:xfrm>
                <a:prstGeom prst="rect">
                  <a:avLst/>
                </a:prstGeom>
              </p:spPr>
            </p:pic>
          </mc:Fallback>
        </mc:AlternateContent>
      </p:grpSp>
      <p:grpSp>
        <p:nvGrpSpPr>
          <p:cNvPr id="115" name="Group 114">
            <a:extLst>
              <a:ext uri="{FF2B5EF4-FFF2-40B4-BE49-F238E27FC236}">
                <a16:creationId xmlns:a16="http://schemas.microsoft.com/office/drawing/2014/main" id="{7615CBEA-1650-4D34-A716-D03C693F10D5}"/>
              </a:ext>
            </a:extLst>
          </p:cNvPr>
          <p:cNvGrpSpPr/>
          <p:nvPr/>
        </p:nvGrpSpPr>
        <p:grpSpPr>
          <a:xfrm>
            <a:off x="7044520" y="3641707"/>
            <a:ext cx="1078920" cy="161280"/>
            <a:chOff x="7044520" y="3641707"/>
            <a:chExt cx="1078920" cy="161280"/>
          </a:xfrm>
        </p:grpSpPr>
        <mc:AlternateContent xmlns:mc="http://schemas.openxmlformats.org/markup-compatibility/2006">
          <mc:Choice xmlns:p14="http://schemas.microsoft.com/office/powerpoint/2010/main" Requires="p14">
            <p:contentPart p14:bwMode="auto" r:id="rId182">
              <p14:nvContentPartPr>
                <p14:cNvPr id="109" name="Ink 108">
                  <a:extLst>
                    <a:ext uri="{FF2B5EF4-FFF2-40B4-BE49-F238E27FC236}">
                      <a16:creationId xmlns:a16="http://schemas.microsoft.com/office/drawing/2014/main" id="{48E283A5-8402-4899-80B7-1F0BD11848E7}"/>
                    </a:ext>
                  </a:extLst>
                </p14:cNvPr>
                <p14:cNvContentPartPr/>
                <p14:nvPr/>
              </p14:nvContentPartPr>
              <p14:xfrm>
                <a:off x="7108600" y="3648187"/>
                <a:ext cx="30240" cy="136080"/>
              </p14:xfrm>
            </p:contentPart>
          </mc:Choice>
          <mc:Fallback>
            <p:pic>
              <p:nvPicPr>
                <p:cNvPr id="109" name="Ink 108">
                  <a:extLst>
                    <a:ext uri="{FF2B5EF4-FFF2-40B4-BE49-F238E27FC236}">
                      <a16:creationId xmlns:a16="http://schemas.microsoft.com/office/drawing/2014/main" id="{48E283A5-8402-4899-80B7-1F0BD11848E7}"/>
                    </a:ext>
                  </a:extLst>
                </p:cNvPr>
                <p:cNvPicPr/>
                <p:nvPr/>
              </p:nvPicPr>
              <p:blipFill>
                <a:blip r:embed="rId183"/>
                <a:stretch>
                  <a:fillRect/>
                </a:stretch>
              </p:blipFill>
              <p:spPr>
                <a:xfrm>
                  <a:off x="7099600" y="3639547"/>
                  <a:ext cx="478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0" name="Ink 109">
                  <a:extLst>
                    <a:ext uri="{FF2B5EF4-FFF2-40B4-BE49-F238E27FC236}">
                      <a16:creationId xmlns:a16="http://schemas.microsoft.com/office/drawing/2014/main" id="{8AC9E2AC-F82D-41F4-9496-7FECD2E38A6D}"/>
                    </a:ext>
                  </a:extLst>
                </p14:cNvPr>
                <p14:cNvContentPartPr/>
                <p14:nvPr/>
              </p14:nvContentPartPr>
              <p14:xfrm>
                <a:off x="7044520" y="3641707"/>
                <a:ext cx="235440" cy="161280"/>
              </p14:xfrm>
            </p:contentPart>
          </mc:Choice>
          <mc:Fallback>
            <p:pic>
              <p:nvPicPr>
                <p:cNvPr id="110" name="Ink 109">
                  <a:extLst>
                    <a:ext uri="{FF2B5EF4-FFF2-40B4-BE49-F238E27FC236}">
                      <a16:creationId xmlns:a16="http://schemas.microsoft.com/office/drawing/2014/main" id="{8AC9E2AC-F82D-41F4-9496-7FECD2E38A6D}"/>
                    </a:ext>
                  </a:extLst>
                </p:cNvPr>
                <p:cNvPicPr/>
                <p:nvPr/>
              </p:nvPicPr>
              <p:blipFill>
                <a:blip r:embed="rId185"/>
                <a:stretch>
                  <a:fillRect/>
                </a:stretch>
              </p:blipFill>
              <p:spPr>
                <a:xfrm>
                  <a:off x="7035520" y="3632707"/>
                  <a:ext cx="2530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1" name="Ink 110">
                  <a:extLst>
                    <a:ext uri="{FF2B5EF4-FFF2-40B4-BE49-F238E27FC236}">
                      <a16:creationId xmlns:a16="http://schemas.microsoft.com/office/drawing/2014/main" id="{F2307B7E-08A6-4C0C-AC1C-7D0812578185}"/>
                    </a:ext>
                  </a:extLst>
                </p14:cNvPr>
                <p14:cNvContentPartPr/>
                <p14:nvPr/>
              </p14:nvContentPartPr>
              <p14:xfrm>
                <a:off x="7326400" y="3652507"/>
                <a:ext cx="163080" cy="5040"/>
              </p14:xfrm>
            </p:contentPart>
          </mc:Choice>
          <mc:Fallback>
            <p:pic>
              <p:nvPicPr>
                <p:cNvPr id="111" name="Ink 110">
                  <a:extLst>
                    <a:ext uri="{FF2B5EF4-FFF2-40B4-BE49-F238E27FC236}">
                      <a16:creationId xmlns:a16="http://schemas.microsoft.com/office/drawing/2014/main" id="{F2307B7E-08A6-4C0C-AC1C-7D0812578185}"/>
                    </a:ext>
                  </a:extLst>
                </p:cNvPr>
                <p:cNvPicPr/>
                <p:nvPr/>
              </p:nvPicPr>
              <p:blipFill>
                <a:blip r:embed="rId187"/>
                <a:stretch>
                  <a:fillRect/>
                </a:stretch>
              </p:blipFill>
              <p:spPr>
                <a:xfrm>
                  <a:off x="7317400" y="3643507"/>
                  <a:ext cx="1807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2" name="Ink 111">
                  <a:extLst>
                    <a:ext uri="{FF2B5EF4-FFF2-40B4-BE49-F238E27FC236}">
                      <a16:creationId xmlns:a16="http://schemas.microsoft.com/office/drawing/2014/main" id="{6FA246B0-9B65-4AD6-BD32-0D90BB330435}"/>
                    </a:ext>
                  </a:extLst>
                </p14:cNvPr>
                <p14:cNvContentPartPr/>
                <p14:nvPr/>
              </p14:nvContentPartPr>
              <p14:xfrm>
                <a:off x="7433680" y="3648907"/>
                <a:ext cx="5040" cy="136440"/>
              </p14:xfrm>
            </p:contentPart>
          </mc:Choice>
          <mc:Fallback>
            <p:pic>
              <p:nvPicPr>
                <p:cNvPr id="112" name="Ink 111">
                  <a:extLst>
                    <a:ext uri="{FF2B5EF4-FFF2-40B4-BE49-F238E27FC236}">
                      <a16:creationId xmlns:a16="http://schemas.microsoft.com/office/drawing/2014/main" id="{6FA246B0-9B65-4AD6-BD32-0D90BB330435}"/>
                    </a:ext>
                  </a:extLst>
                </p:cNvPr>
                <p:cNvPicPr/>
                <p:nvPr/>
              </p:nvPicPr>
              <p:blipFill>
                <a:blip r:embed="rId189"/>
                <a:stretch>
                  <a:fillRect/>
                </a:stretch>
              </p:blipFill>
              <p:spPr>
                <a:xfrm>
                  <a:off x="7424680" y="3640267"/>
                  <a:ext cx="226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3" name="Ink 112">
                  <a:extLst>
                    <a:ext uri="{FF2B5EF4-FFF2-40B4-BE49-F238E27FC236}">
                      <a16:creationId xmlns:a16="http://schemas.microsoft.com/office/drawing/2014/main" id="{9492887F-9645-4CD9-AC36-251896A1034A}"/>
                    </a:ext>
                  </a:extLst>
                </p14:cNvPr>
                <p14:cNvContentPartPr/>
                <p14:nvPr/>
              </p14:nvContentPartPr>
              <p14:xfrm>
                <a:off x="7557520" y="3730267"/>
                <a:ext cx="143640" cy="15120"/>
              </p14:xfrm>
            </p:contentPart>
          </mc:Choice>
          <mc:Fallback>
            <p:pic>
              <p:nvPicPr>
                <p:cNvPr id="113" name="Ink 112">
                  <a:extLst>
                    <a:ext uri="{FF2B5EF4-FFF2-40B4-BE49-F238E27FC236}">
                      <a16:creationId xmlns:a16="http://schemas.microsoft.com/office/drawing/2014/main" id="{9492887F-9645-4CD9-AC36-251896A1034A}"/>
                    </a:ext>
                  </a:extLst>
                </p:cNvPr>
                <p:cNvPicPr/>
                <p:nvPr/>
              </p:nvPicPr>
              <p:blipFill>
                <a:blip r:embed="rId191"/>
                <a:stretch>
                  <a:fillRect/>
                </a:stretch>
              </p:blipFill>
              <p:spPr>
                <a:xfrm>
                  <a:off x="7548520" y="3721267"/>
                  <a:ext cx="1612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4" name="Ink 113">
                  <a:extLst>
                    <a:ext uri="{FF2B5EF4-FFF2-40B4-BE49-F238E27FC236}">
                      <a16:creationId xmlns:a16="http://schemas.microsoft.com/office/drawing/2014/main" id="{A48CC63F-5242-46E7-9C50-02E1BFE277B4}"/>
                    </a:ext>
                  </a:extLst>
                </p14:cNvPr>
                <p14:cNvContentPartPr/>
                <p14:nvPr/>
              </p14:nvContentPartPr>
              <p14:xfrm>
                <a:off x="7744000" y="3646387"/>
                <a:ext cx="379440" cy="125280"/>
              </p14:xfrm>
            </p:contentPart>
          </mc:Choice>
          <mc:Fallback>
            <p:pic>
              <p:nvPicPr>
                <p:cNvPr id="114" name="Ink 113">
                  <a:extLst>
                    <a:ext uri="{FF2B5EF4-FFF2-40B4-BE49-F238E27FC236}">
                      <a16:creationId xmlns:a16="http://schemas.microsoft.com/office/drawing/2014/main" id="{A48CC63F-5242-46E7-9C50-02E1BFE277B4}"/>
                    </a:ext>
                  </a:extLst>
                </p:cNvPr>
                <p:cNvPicPr/>
                <p:nvPr/>
              </p:nvPicPr>
              <p:blipFill>
                <a:blip r:embed="rId193"/>
                <a:stretch>
                  <a:fillRect/>
                </a:stretch>
              </p:blipFill>
              <p:spPr>
                <a:xfrm>
                  <a:off x="7735000" y="3637387"/>
                  <a:ext cx="397080" cy="142920"/>
                </a:xfrm>
                <a:prstGeom prst="rect">
                  <a:avLst/>
                </a:prstGeom>
              </p:spPr>
            </p:pic>
          </mc:Fallback>
        </mc:AlternateContent>
      </p:grpSp>
      <p:grpSp>
        <p:nvGrpSpPr>
          <p:cNvPr id="137" name="Group 136">
            <a:extLst>
              <a:ext uri="{FF2B5EF4-FFF2-40B4-BE49-F238E27FC236}">
                <a16:creationId xmlns:a16="http://schemas.microsoft.com/office/drawing/2014/main" id="{878AB394-5AF4-4495-B431-711CCC48189C}"/>
              </a:ext>
            </a:extLst>
          </p:cNvPr>
          <p:cNvGrpSpPr/>
          <p:nvPr/>
        </p:nvGrpSpPr>
        <p:grpSpPr>
          <a:xfrm>
            <a:off x="9171040" y="983467"/>
            <a:ext cx="1867320" cy="212760"/>
            <a:chOff x="9171040" y="983467"/>
            <a:chExt cx="1867320" cy="212760"/>
          </a:xfrm>
        </p:grpSpPr>
        <mc:AlternateContent xmlns:mc="http://schemas.openxmlformats.org/markup-compatibility/2006">
          <mc:Choice xmlns:p14="http://schemas.microsoft.com/office/powerpoint/2010/main" Requires="p14">
            <p:contentPart p14:bwMode="auto" r:id="rId194">
              <p14:nvContentPartPr>
                <p14:cNvPr id="120" name="Ink 119">
                  <a:extLst>
                    <a:ext uri="{FF2B5EF4-FFF2-40B4-BE49-F238E27FC236}">
                      <a16:creationId xmlns:a16="http://schemas.microsoft.com/office/drawing/2014/main" id="{E196BD99-8097-4494-9D41-F7B230366E39}"/>
                    </a:ext>
                  </a:extLst>
                </p14:cNvPr>
                <p14:cNvContentPartPr/>
                <p14:nvPr/>
              </p14:nvContentPartPr>
              <p14:xfrm>
                <a:off x="9230800" y="993547"/>
                <a:ext cx="48240" cy="190800"/>
              </p14:xfrm>
            </p:contentPart>
          </mc:Choice>
          <mc:Fallback>
            <p:pic>
              <p:nvPicPr>
                <p:cNvPr id="120" name="Ink 119">
                  <a:extLst>
                    <a:ext uri="{FF2B5EF4-FFF2-40B4-BE49-F238E27FC236}">
                      <a16:creationId xmlns:a16="http://schemas.microsoft.com/office/drawing/2014/main" id="{E196BD99-8097-4494-9D41-F7B230366E39}"/>
                    </a:ext>
                  </a:extLst>
                </p:cNvPr>
                <p:cNvPicPr/>
                <p:nvPr/>
              </p:nvPicPr>
              <p:blipFill>
                <a:blip r:embed="rId195"/>
                <a:stretch>
                  <a:fillRect/>
                </a:stretch>
              </p:blipFill>
              <p:spPr>
                <a:xfrm>
                  <a:off x="9222160" y="984907"/>
                  <a:ext cx="658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1" name="Ink 120">
                  <a:extLst>
                    <a:ext uri="{FF2B5EF4-FFF2-40B4-BE49-F238E27FC236}">
                      <a16:creationId xmlns:a16="http://schemas.microsoft.com/office/drawing/2014/main" id="{352A6A47-CDE5-4F90-A1A6-2ECDCBEFEE41}"/>
                    </a:ext>
                  </a:extLst>
                </p14:cNvPr>
                <p14:cNvContentPartPr/>
                <p14:nvPr/>
              </p14:nvContentPartPr>
              <p14:xfrm>
                <a:off x="9171040" y="1090027"/>
                <a:ext cx="161280" cy="15120"/>
              </p14:xfrm>
            </p:contentPart>
          </mc:Choice>
          <mc:Fallback>
            <p:pic>
              <p:nvPicPr>
                <p:cNvPr id="121" name="Ink 120">
                  <a:extLst>
                    <a:ext uri="{FF2B5EF4-FFF2-40B4-BE49-F238E27FC236}">
                      <a16:creationId xmlns:a16="http://schemas.microsoft.com/office/drawing/2014/main" id="{352A6A47-CDE5-4F90-A1A6-2ECDCBEFEE41}"/>
                    </a:ext>
                  </a:extLst>
                </p:cNvPr>
                <p:cNvPicPr/>
                <p:nvPr/>
              </p:nvPicPr>
              <p:blipFill>
                <a:blip r:embed="rId197"/>
                <a:stretch>
                  <a:fillRect/>
                </a:stretch>
              </p:blipFill>
              <p:spPr>
                <a:xfrm>
                  <a:off x="9162040" y="1081387"/>
                  <a:ext cx="1789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2" name="Ink 121">
                  <a:extLst>
                    <a:ext uri="{FF2B5EF4-FFF2-40B4-BE49-F238E27FC236}">
                      <a16:creationId xmlns:a16="http://schemas.microsoft.com/office/drawing/2014/main" id="{E4D27869-73B0-4921-A843-9E50655FF48C}"/>
                    </a:ext>
                  </a:extLst>
                </p14:cNvPr>
                <p14:cNvContentPartPr/>
                <p14:nvPr/>
              </p14:nvContentPartPr>
              <p14:xfrm>
                <a:off x="9340960" y="1090027"/>
                <a:ext cx="216720" cy="78120"/>
              </p14:xfrm>
            </p:contentPart>
          </mc:Choice>
          <mc:Fallback>
            <p:pic>
              <p:nvPicPr>
                <p:cNvPr id="122" name="Ink 121">
                  <a:extLst>
                    <a:ext uri="{FF2B5EF4-FFF2-40B4-BE49-F238E27FC236}">
                      <a16:creationId xmlns:a16="http://schemas.microsoft.com/office/drawing/2014/main" id="{E4D27869-73B0-4921-A843-9E50655FF48C}"/>
                    </a:ext>
                  </a:extLst>
                </p:cNvPr>
                <p:cNvPicPr/>
                <p:nvPr/>
              </p:nvPicPr>
              <p:blipFill>
                <a:blip r:embed="rId199"/>
                <a:stretch>
                  <a:fillRect/>
                </a:stretch>
              </p:blipFill>
              <p:spPr>
                <a:xfrm>
                  <a:off x="9331960" y="1081387"/>
                  <a:ext cx="23436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3" name="Ink 122">
                  <a:extLst>
                    <a:ext uri="{FF2B5EF4-FFF2-40B4-BE49-F238E27FC236}">
                      <a16:creationId xmlns:a16="http://schemas.microsoft.com/office/drawing/2014/main" id="{87E0A867-8F3A-4DC2-B3BC-100A065E9833}"/>
                    </a:ext>
                  </a:extLst>
                </p14:cNvPr>
                <p14:cNvContentPartPr/>
                <p14:nvPr/>
              </p14:nvContentPartPr>
              <p14:xfrm>
                <a:off x="9609520" y="1015867"/>
                <a:ext cx="1800" cy="125280"/>
              </p14:xfrm>
            </p:contentPart>
          </mc:Choice>
          <mc:Fallback>
            <p:pic>
              <p:nvPicPr>
                <p:cNvPr id="123" name="Ink 122">
                  <a:extLst>
                    <a:ext uri="{FF2B5EF4-FFF2-40B4-BE49-F238E27FC236}">
                      <a16:creationId xmlns:a16="http://schemas.microsoft.com/office/drawing/2014/main" id="{87E0A867-8F3A-4DC2-B3BC-100A065E9833}"/>
                    </a:ext>
                  </a:extLst>
                </p:cNvPr>
                <p:cNvPicPr/>
                <p:nvPr/>
              </p:nvPicPr>
              <p:blipFill>
                <a:blip r:embed="rId201"/>
                <a:stretch>
                  <a:fillRect/>
                </a:stretch>
              </p:blipFill>
              <p:spPr>
                <a:xfrm>
                  <a:off x="9600520" y="1006867"/>
                  <a:ext cx="1944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4" name="Ink 123">
                  <a:extLst>
                    <a:ext uri="{FF2B5EF4-FFF2-40B4-BE49-F238E27FC236}">
                      <a16:creationId xmlns:a16="http://schemas.microsoft.com/office/drawing/2014/main" id="{CD95B9B8-487D-4713-A92D-B0B264DC2152}"/>
                    </a:ext>
                  </a:extLst>
                </p14:cNvPr>
                <p14:cNvContentPartPr/>
                <p14:nvPr/>
              </p14:nvContentPartPr>
              <p14:xfrm>
                <a:off x="9592960" y="1087507"/>
                <a:ext cx="163080" cy="9000"/>
              </p14:xfrm>
            </p:contentPart>
          </mc:Choice>
          <mc:Fallback>
            <p:pic>
              <p:nvPicPr>
                <p:cNvPr id="124" name="Ink 123">
                  <a:extLst>
                    <a:ext uri="{FF2B5EF4-FFF2-40B4-BE49-F238E27FC236}">
                      <a16:creationId xmlns:a16="http://schemas.microsoft.com/office/drawing/2014/main" id="{CD95B9B8-487D-4713-A92D-B0B264DC2152}"/>
                    </a:ext>
                  </a:extLst>
                </p:cNvPr>
                <p:cNvPicPr/>
                <p:nvPr/>
              </p:nvPicPr>
              <p:blipFill>
                <a:blip r:embed="rId203"/>
                <a:stretch>
                  <a:fillRect/>
                </a:stretch>
              </p:blipFill>
              <p:spPr>
                <a:xfrm>
                  <a:off x="9584320" y="1078867"/>
                  <a:ext cx="1807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9" name="Ink 128">
                  <a:extLst>
                    <a:ext uri="{FF2B5EF4-FFF2-40B4-BE49-F238E27FC236}">
                      <a16:creationId xmlns:a16="http://schemas.microsoft.com/office/drawing/2014/main" id="{4CD61DD3-09D7-41F2-B2EA-B521CBCA460E}"/>
                    </a:ext>
                  </a:extLst>
                </p14:cNvPr>
                <p14:cNvContentPartPr/>
                <p14:nvPr/>
              </p14:nvContentPartPr>
              <p14:xfrm>
                <a:off x="9878080" y="1088227"/>
                <a:ext cx="52560" cy="92520"/>
              </p14:xfrm>
            </p:contentPart>
          </mc:Choice>
          <mc:Fallback>
            <p:pic>
              <p:nvPicPr>
                <p:cNvPr id="129" name="Ink 128">
                  <a:extLst>
                    <a:ext uri="{FF2B5EF4-FFF2-40B4-BE49-F238E27FC236}">
                      <a16:creationId xmlns:a16="http://schemas.microsoft.com/office/drawing/2014/main" id="{4CD61DD3-09D7-41F2-B2EA-B521CBCA460E}"/>
                    </a:ext>
                  </a:extLst>
                </p:cNvPr>
                <p:cNvPicPr/>
                <p:nvPr/>
              </p:nvPicPr>
              <p:blipFill>
                <a:blip r:embed="rId205"/>
                <a:stretch>
                  <a:fillRect/>
                </a:stretch>
              </p:blipFill>
              <p:spPr>
                <a:xfrm>
                  <a:off x="9869080" y="1079587"/>
                  <a:ext cx="702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0" name="Ink 129">
                  <a:extLst>
                    <a:ext uri="{FF2B5EF4-FFF2-40B4-BE49-F238E27FC236}">
                      <a16:creationId xmlns:a16="http://schemas.microsoft.com/office/drawing/2014/main" id="{608713F8-985E-4331-8169-5D7FBBEB8066}"/>
                    </a:ext>
                  </a:extLst>
                </p14:cNvPr>
                <p14:cNvContentPartPr/>
                <p14:nvPr/>
              </p14:nvContentPartPr>
              <p14:xfrm>
                <a:off x="9831640" y="983467"/>
                <a:ext cx="34560" cy="39960"/>
              </p14:xfrm>
            </p:contentPart>
          </mc:Choice>
          <mc:Fallback>
            <p:pic>
              <p:nvPicPr>
                <p:cNvPr id="130" name="Ink 129">
                  <a:extLst>
                    <a:ext uri="{FF2B5EF4-FFF2-40B4-BE49-F238E27FC236}">
                      <a16:creationId xmlns:a16="http://schemas.microsoft.com/office/drawing/2014/main" id="{608713F8-985E-4331-8169-5D7FBBEB8066}"/>
                    </a:ext>
                  </a:extLst>
                </p:cNvPr>
                <p:cNvPicPr/>
                <p:nvPr/>
              </p:nvPicPr>
              <p:blipFill>
                <a:blip r:embed="rId207"/>
                <a:stretch>
                  <a:fillRect/>
                </a:stretch>
              </p:blipFill>
              <p:spPr>
                <a:xfrm>
                  <a:off x="9823000" y="974827"/>
                  <a:ext cx="5220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1" name="Ink 130">
                  <a:extLst>
                    <a:ext uri="{FF2B5EF4-FFF2-40B4-BE49-F238E27FC236}">
                      <a16:creationId xmlns:a16="http://schemas.microsoft.com/office/drawing/2014/main" id="{5590121A-E138-4E45-B800-5422B4DAD272}"/>
                    </a:ext>
                  </a:extLst>
                </p14:cNvPr>
                <p14:cNvContentPartPr/>
                <p14:nvPr/>
              </p14:nvContentPartPr>
              <p14:xfrm>
                <a:off x="9954040" y="1113787"/>
                <a:ext cx="213480" cy="82440"/>
              </p14:xfrm>
            </p:contentPart>
          </mc:Choice>
          <mc:Fallback>
            <p:pic>
              <p:nvPicPr>
                <p:cNvPr id="131" name="Ink 130">
                  <a:extLst>
                    <a:ext uri="{FF2B5EF4-FFF2-40B4-BE49-F238E27FC236}">
                      <a16:creationId xmlns:a16="http://schemas.microsoft.com/office/drawing/2014/main" id="{5590121A-E138-4E45-B800-5422B4DAD272}"/>
                    </a:ext>
                  </a:extLst>
                </p:cNvPr>
                <p:cNvPicPr/>
                <p:nvPr/>
              </p:nvPicPr>
              <p:blipFill>
                <a:blip r:embed="rId209"/>
                <a:stretch>
                  <a:fillRect/>
                </a:stretch>
              </p:blipFill>
              <p:spPr>
                <a:xfrm>
                  <a:off x="9945040" y="1104787"/>
                  <a:ext cx="23112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2" name="Ink 131">
                  <a:extLst>
                    <a:ext uri="{FF2B5EF4-FFF2-40B4-BE49-F238E27FC236}">
                      <a16:creationId xmlns:a16="http://schemas.microsoft.com/office/drawing/2014/main" id="{72842E68-0608-452F-8DEB-BDEC12EF3D11}"/>
                    </a:ext>
                  </a:extLst>
                </p14:cNvPr>
                <p14:cNvContentPartPr/>
                <p14:nvPr/>
              </p14:nvContentPartPr>
              <p14:xfrm>
                <a:off x="10256800" y="1041787"/>
                <a:ext cx="43560" cy="121320"/>
              </p14:xfrm>
            </p:contentPart>
          </mc:Choice>
          <mc:Fallback>
            <p:pic>
              <p:nvPicPr>
                <p:cNvPr id="132" name="Ink 131">
                  <a:extLst>
                    <a:ext uri="{FF2B5EF4-FFF2-40B4-BE49-F238E27FC236}">
                      <a16:creationId xmlns:a16="http://schemas.microsoft.com/office/drawing/2014/main" id="{72842E68-0608-452F-8DEB-BDEC12EF3D11}"/>
                    </a:ext>
                  </a:extLst>
                </p:cNvPr>
                <p:cNvPicPr/>
                <p:nvPr/>
              </p:nvPicPr>
              <p:blipFill>
                <a:blip r:embed="rId211"/>
                <a:stretch>
                  <a:fillRect/>
                </a:stretch>
              </p:blipFill>
              <p:spPr>
                <a:xfrm>
                  <a:off x="10247800" y="1033147"/>
                  <a:ext cx="612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3" name="Ink 132">
                  <a:extLst>
                    <a:ext uri="{FF2B5EF4-FFF2-40B4-BE49-F238E27FC236}">
                      <a16:creationId xmlns:a16="http://schemas.microsoft.com/office/drawing/2014/main" id="{58187C99-EF3D-41AC-B0F6-6D2814A2461C}"/>
                    </a:ext>
                  </a:extLst>
                </p14:cNvPr>
                <p14:cNvContentPartPr/>
                <p14:nvPr/>
              </p14:nvContentPartPr>
              <p14:xfrm>
                <a:off x="10235920" y="1117747"/>
                <a:ext cx="204840" cy="49680"/>
              </p14:xfrm>
            </p:contentPart>
          </mc:Choice>
          <mc:Fallback>
            <p:pic>
              <p:nvPicPr>
                <p:cNvPr id="133" name="Ink 132">
                  <a:extLst>
                    <a:ext uri="{FF2B5EF4-FFF2-40B4-BE49-F238E27FC236}">
                      <a16:creationId xmlns:a16="http://schemas.microsoft.com/office/drawing/2014/main" id="{58187C99-EF3D-41AC-B0F6-6D2814A2461C}"/>
                    </a:ext>
                  </a:extLst>
                </p:cNvPr>
                <p:cNvPicPr/>
                <p:nvPr/>
              </p:nvPicPr>
              <p:blipFill>
                <a:blip r:embed="rId213"/>
                <a:stretch>
                  <a:fillRect/>
                </a:stretch>
              </p:blipFill>
              <p:spPr>
                <a:xfrm>
                  <a:off x="10226920" y="1109107"/>
                  <a:ext cx="22248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4" name="Ink 133">
                  <a:extLst>
                    <a:ext uri="{FF2B5EF4-FFF2-40B4-BE49-F238E27FC236}">
                      <a16:creationId xmlns:a16="http://schemas.microsoft.com/office/drawing/2014/main" id="{350C2B56-EA06-4737-A4FF-42E5C715F8BD}"/>
                    </a:ext>
                  </a:extLst>
                </p14:cNvPr>
                <p14:cNvContentPartPr/>
                <p14:nvPr/>
              </p14:nvContentPartPr>
              <p14:xfrm>
                <a:off x="10474600" y="1093627"/>
                <a:ext cx="182160" cy="63720"/>
              </p14:xfrm>
            </p:contentPart>
          </mc:Choice>
          <mc:Fallback>
            <p:pic>
              <p:nvPicPr>
                <p:cNvPr id="134" name="Ink 133">
                  <a:extLst>
                    <a:ext uri="{FF2B5EF4-FFF2-40B4-BE49-F238E27FC236}">
                      <a16:creationId xmlns:a16="http://schemas.microsoft.com/office/drawing/2014/main" id="{350C2B56-EA06-4737-A4FF-42E5C715F8BD}"/>
                    </a:ext>
                  </a:extLst>
                </p:cNvPr>
                <p:cNvPicPr/>
                <p:nvPr/>
              </p:nvPicPr>
              <p:blipFill>
                <a:blip r:embed="rId215"/>
                <a:stretch>
                  <a:fillRect/>
                </a:stretch>
              </p:blipFill>
              <p:spPr>
                <a:xfrm>
                  <a:off x="10465600" y="1084987"/>
                  <a:ext cx="1998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5" name="Ink 134">
                  <a:extLst>
                    <a:ext uri="{FF2B5EF4-FFF2-40B4-BE49-F238E27FC236}">
                      <a16:creationId xmlns:a16="http://schemas.microsoft.com/office/drawing/2014/main" id="{3DF5C0DD-207D-4B37-8428-A267D07BE1B7}"/>
                    </a:ext>
                  </a:extLst>
                </p14:cNvPr>
                <p14:cNvContentPartPr/>
                <p14:nvPr/>
              </p14:nvContentPartPr>
              <p14:xfrm>
                <a:off x="10644520" y="1084267"/>
                <a:ext cx="288360" cy="91800"/>
              </p14:xfrm>
            </p:contentPart>
          </mc:Choice>
          <mc:Fallback>
            <p:pic>
              <p:nvPicPr>
                <p:cNvPr id="135" name="Ink 134">
                  <a:extLst>
                    <a:ext uri="{FF2B5EF4-FFF2-40B4-BE49-F238E27FC236}">
                      <a16:creationId xmlns:a16="http://schemas.microsoft.com/office/drawing/2014/main" id="{3DF5C0DD-207D-4B37-8428-A267D07BE1B7}"/>
                    </a:ext>
                  </a:extLst>
                </p:cNvPr>
                <p:cNvPicPr/>
                <p:nvPr/>
              </p:nvPicPr>
              <p:blipFill>
                <a:blip r:embed="rId217"/>
                <a:stretch>
                  <a:fillRect/>
                </a:stretch>
              </p:blipFill>
              <p:spPr>
                <a:xfrm>
                  <a:off x="10635520" y="1075267"/>
                  <a:ext cx="3060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6" name="Ink 135">
                  <a:extLst>
                    <a:ext uri="{FF2B5EF4-FFF2-40B4-BE49-F238E27FC236}">
                      <a16:creationId xmlns:a16="http://schemas.microsoft.com/office/drawing/2014/main" id="{EE858514-D86D-4FE4-9525-9CD677156DF7}"/>
                    </a:ext>
                  </a:extLst>
                </p14:cNvPr>
                <p14:cNvContentPartPr/>
                <p14:nvPr/>
              </p14:nvContentPartPr>
              <p14:xfrm>
                <a:off x="11033680" y="1117027"/>
                <a:ext cx="4680" cy="5760"/>
              </p14:xfrm>
            </p:contentPart>
          </mc:Choice>
          <mc:Fallback>
            <p:pic>
              <p:nvPicPr>
                <p:cNvPr id="136" name="Ink 135">
                  <a:extLst>
                    <a:ext uri="{FF2B5EF4-FFF2-40B4-BE49-F238E27FC236}">
                      <a16:creationId xmlns:a16="http://schemas.microsoft.com/office/drawing/2014/main" id="{EE858514-D86D-4FE4-9525-9CD677156DF7}"/>
                    </a:ext>
                  </a:extLst>
                </p:cNvPr>
                <p:cNvPicPr/>
                <p:nvPr/>
              </p:nvPicPr>
              <p:blipFill>
                <a:blip r:embed="rId219"/>
                <a:stretch>
                  <a:fillRect/>
                </a:stretch>
              </p:blipFill>
              <p:spPr>
                <a:xfrm>
                  <a:off x="11024680" y="1108387"/>
                  <a:ext cx="22320" cy="23400"/>
                </a:xfrm>
                <a:prstGeom prst="rect">
                  <a:avLst/>
                </a:prstGeom>
              </p:spPr>
            </p:pic>
          </mc:Fallback>
        </mc:AlternateContent>
      </p:grpSp>
      <p:grpSp>
        <p:nvGrpSpPr>
          <p:cNvPr id="143" name="Group 142">
            <a:extLst>
              <a:ext uri="{FF2B5EF4-FFF2-40B4-BE49-F238E27FC236}">
                <a16:creationId xmlns:a16="http://schemas.microsoft.com/office/drawing/2014/main" id="{1920F7CF-17BF-4103-9A8B-0F20655D22BA}"/>
              </a:ext>
            </a:extLst>
          </p:cNvPr>
          <p:cNvGrpSpPr/>
          <p:nvPr/>
        </p:nvGrpSpPr>
        <p:grpSpPr>
          <a:xfrm>
            <a:off x="9129280" y="1326907"/>
            <a:ext cx="2468880" cy="489600"/>
            <a:chOff x="9129280" y="1326907"/>
            <a:chExt cx="2468880" cy="489600"/>
          </a:xfrm>
        </p:grpSpPr>
        <mc:AlternateContent xmlns:mc="http://schemas.openxmlformats.org/markup-compatibility/2006">
          <mc:Choice xmlns:p14="http://schemas.microsoft.com/office/powerpoint/2010/main" Requires="p14">
            <p:contentPart p14:bwMode="auto" r:id="rId220">
              <p14:nvContentPartPr>
                <p14:cNvPr id="116" name="Ink 115">
                  <a:extLst>
                    <a:ext uri="{FF2B5EF4-FFF2-40B4-BE49-F238E27FC236}">
                      <a16:creationId xmlns:a16="http://schemas.microsoft.com/office/drawing/2014/main" id="{B1DFA02D-9C4E-4EE8-B980-AAF1385D836F}"/>
                    </a:ext>
                  </a:extLst>
                </p14:cNvPr>
                <p14:cNvContentPartPr/>
                <p14:nvPr/>
              </p14:nvContentPartPr>
              <p14:xfrm>
                <a:off x="9133600" y="1378027"/>
                <a:ext cx="39240" cy="438480"/>
              </p14:xfrm>
            </p:contentPart>
          </mc:Choice>
          <mc:Fallback>
            <p:pic>
              <p:nvPicPr>
                <p:cNvPr id="116" name="Ink 115">
                  <a:extLst>
                    <a:ext uri="{FF2B5EF4-FFF2-40B4-BE49-F238E27FC236}">
                      <a16:creationId xmlns:a16="http://schemas.microsoft.com/office/drawing/2014/main" id="{B1DFA02D-9C4E-4EE8-B980-AAF1385D836F}"/>
                    </a:ext>
                  </a:extLst>
                </p:cNvPr>
                <p:cNvPicPr/>
                <p:nvPr/>
              </p:nvPicPr>
              <p:blipFill>
                <a:blip r:embed="rId221"/>
                <a:stretch>
                  <a:fillRect/>
                </a:stretch>
              </p:blipFill>
              <p:spPr>
                <a:xfrm>
                  <a:off x="9124960" y="1369027"/>
                  <a:ext cx="5688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17" name="Ink 116">
                  <a:extLst>
                    <a:ext uri="{FF2B5EF4-FFF2-40B4-BE49-F238E27FC236}">
                      <a16:creationId xmlns:a16="http://schemas.microsoft.com/office/drawing/2014/main" id="{D1D3812C-763A-42F2-909D-105D6BCBD6ED}"/>
                    </a:ext>
                  </a:extLst>
                </p14:cNvPr>
                <p14:cNvContentPartPr/>
                <p14:nvPr/>
              </p14:nvContentPartPr>
              <p14:xfrm>
                <a:off x="9130720" y="1335907"/>
                <a:ext cx="2275560" cy="40680"/>
              </p14:xfrm>
            </p:contentPart>
          </mc:Choice>
          <mc:Fallback>
            <p:pic>
              <p:nvPicPr>
                <p:cNvPr id="117" name="Ink 116">
                  <a:extLst>
                    <a:ext uri="{FF2B5EF4-FFF2-40B4-BE49-F238E27FC236}">
                      <a16:creationId xmlns:a16="http://schemas.microsoft.com/office/drawing/2014/main" id="{D1D3812C-763A-42F2-909D-105D6BCBD6ED}"/>
                    </a:ext>
                  </a:extLst>
                </p:cNvPr>
                <p:cNvPicPr/>
                <p:nvPr/>
              </p:nvPicPr>
              <p:blipFill>
                <a:blip r:embed="rId223"/>
                <a:stretch>
                  <a:fillRect/>
                </a:stretch>
              </p:blipFill>
              <p:spPr>
                <a:xfrm>
                  <a:off x="9122080" y="1326907"/>
                  <a:ext cx="22932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18" name="Ink 117">
                  <a:extLst>
                    <a:ext uri="{FF2B5EF4-FFF2-40B4-BE49-F238E27FC236}">
                      <a16:creationId xmlns:a16="http://schemas.microsoft.com/office/drawing/2014/main" id="{ED2B3082-0EBB-498F-9AFD-9C631875B5B9}"/>
                    </a:ext>
                  </a:extLst>
                </p14:cNvPr>
                <p14:cNvContentPartPr/>
                <p14:nvPr/>
              </p14:nvContentPartPr>
              <p14:xfrm>
                <a:off x="9129280" y="1741267"/>
                <a:ext cx="2444760" cy="63720"/>
              </p14:xfrm>
            </p:contentPart>
          </mc:Choice>
          <mc:Fallback>
            <p:pic>
              <p:nvPicPr>
                <p:cNvPr id="118" name="Ink 117">
                  <a:extLst>
                    <a:ext uri="{FF2B5EF4-FFF2-40B4-BE49-F238E27FC236}">
                      <a16:creationId xmlns:a16="http://schemas.microsoft.com/office/drawing/2014/main" id="{ED2B3082-0EBB-498F-9AFD-9C631875B5B9}"/>
                    </a:ext>
                  </a:extLst>
                </p:cNvPr>
                <p:cNvPicPr/>
                <p:nvPr/>
              </p:nvPicPr>
              <p:blipFill>
                <a:blip r:embed="rId225"/>
                <a:stretch>
                  <a:fillRect/>
                </a:stretch>
              </p:blipFill>
              <p:spPr>
                <a:xfrm>
                  <a:off x="9120280" y="1732267"/>
                  <a:ext cx="24624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19" name="Ink 118">
                  <a:extLst>
                    <a:ext uri="{FF2B5EF4-FFF2-40B4-BE49-F238E27FC236}">
                      <a16:creationId xmlns:a16="http://schemas.microsoft.com/office/drawing/2014/main" id="{49195ADF-778A-4E33-8ED1-8455414363A3}"/>
                    </a:ext>
                  </a:extLst>
                </p14:cNvPr>
                <p14:cNvContentPartPr/>
                <p14:nvPr/>
              </p14:nvContentPartPr>
              <p14:xfrm>
                <a:off x="11335000" y="1326907"/>
                <a:ext cx="263160" cy="392400"/>
              </p14:xfrm>
            </p:contentPart>
          </mc:Choice>
          <mc:Fallback>
            <p:pic>
              <p:nvPicPr>
                <p:cNvPr id="119" name="Ink 118">
                  <a:extLst>
                    <a:ext uri="{FF2B5EF4-FFF2-40B4-BE49-F238E27FC236}">
                      <a16:creationId xmlns:a16="http://schemas.microsoft.com/office/drawing/2014/main" id="{49195ADF-778A-4E33-8ED1-8455414363A3}"/>
                    </a:ext>
                  </a:extLst>
                </p:cNvPr>
                <p:cNvPicPr/>
                <p:nvPr/>
              </p:nvPicPr>
              <p:blipFill>
                <a:blip r:embed="rId227"/>
                <a:stretch>
                  <a:fillRect/>
                </a:stretch>
              </p:blipFill>
              <p:spPr>
                <a:xfrm>
                  <a:off x="11326000" y="1318267"/>
                  <a:ext cx="28080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8" name="Ink 137">
                  <a:extLst>
                    <a:ext uri="{FF2B5EF4-FFF2-40B4-BE49-F238E27FC236}">
                      <a16:creationId xmlns:a16="http://schemas.microsoft.com/office/drawing/2014/main" id="{2C67FD1B-181C-42C3-9CCB-0E5AB1DF97BF}"/>
                    </a:ext>
                  </a:extLst>
                </p14:cNvPr>
                <p14:cNvContentPartPr/>
                <p14:nvPr/>
              </p14:nvContentPartPr>
              <p14:xfrm>
                <a:off x="9479560" y="1402147"/>
                <a:ext cx="50040" cy="372240"/>
              </p14:xfrm>
            </p:contentPart>
          </mc:Choice>
          <mc:Fallback>
            <p:pic>
              <p:nvPicPr>
                <p:cNvPr id="138" name="Ink 137">
                  <a:extLst>
                    <a:ext uri="{FF2B5EF4-FFF2-40B4-BE49-F238E27FC236}">
                      <a16:creationId xmlns:a16="http://schemas.microsoft.com/office/drawing/2014/main" id="{2C67FD1B-181C-42C3-9CCB-0E5AB1DF97BF}"/>
                    </a:ext>
                  </a:extLst>
                </p:cNvPr>
                <p:cNvPicPr/>
                <p:nvPr/>
              </p:nvPicPr>
              <p:blipFill>
                <a:blip r:embed="rId229"/>
                <a:stretch>
                  <a:fillRect/>
                </a:stretch>
              </p:blipFill>
              <p:spPr>
                <a:xfrm>
                  <a:off x="9470560" y="1393507"/>
                  <a:ext cx="6768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9" name="Ink 138">
                  <a:extLst>
                    <a:ext uri="{FF2B5EF4-FFF2-40B4-BE49-F238E27FC236}">
                      <a16:creationId xmlns:a16="http://schemas.microsoft.com/office/drawing/2014/main" id="{6549F75D-0805-4B3B-84E1-1F7F5FFF423D}"/>
                    </a:ext>
                  </a:extLst>
                </p14:cNvPr>
                <p14:cNvContentPartPr/>
                <p14:nvPr/>
              </p14:nvContentPartPr>
              <p14:xfrm>
                <a:off x="9943600" y="1400707"/>
                <a:ext cx="61560" cy="348480"/>
              </p14:xfrm>
            </p:contentPart>
          </mc:Choice>
          <mc:Fallback>
            <p:pic>
              <p:nvPicPr>
                <p:cNvPr id="139" name="Ink 138">
                  <a:extLst>
                    <a:ext uri="{FF2B5EF4-FFF2-40B4-BE49-F238E27FC236}">
                      <a16:creationId xmlns:a16="http://schemas.microsoft.com/office/drawing/2014/main" id="{6549F75D-0805-4B3B-84E1-1F7F5FFF423D}"/>
                    </a:ext>
                  </a:extLst>
                </p:cNvPr>
                <p:cNvPicPr/>
                <p:nvPr/>
              </p:nvPicPr>
              <p:blipFill>
                <a:blip r:embed="rId231"/>
                <a:stretch>
                  <a:fillRect/>
                </a:stretch>
              </p:blipFill>
              <p:spPr>
                <a:xfrm>
                  <a:off x="9934600" y="1392067"/>
                  <a:ext cx="7920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0" name="Ink 139">
                  <a:extLst>
                    <a:ext uri="{FF2B5EF4-FFF2-40B4-BE49-F238E27FC236}">
                      <a16:creationId xmlns:a16="http://schemas.microsoft.com/office/drawing/2014/main" id="{181008D9-78A1-4C58-BB12-9104E537ABC2}"/>
                    </a:ext>
                  </a:extLst>
                </p14:cNvPr>
                <p14:cNvContentPartPr/>
                <p14:nvPr/>
              </p14:nvContentPartPr>
              <p14:xfrm>
                <a:off x="10436080" y="1430947"/>
                <a:ext cx="66960" cy="326880"/>
              </p14:xfrm>
            </p:contentPart>
          </mc:Choice>
          <mc:Fallback>
            <p:pic>
              <p:nvPicPr>
                <p:cNvPr id="140" name="Ink 139">
                  <a:extLst>
                    <a:ext uri="{FF2B5EF4-FFF2-40B4-BE49-F238E27FC236}">
                      <a16:creationId xmlns:a16="http://schemas.microsoft.com/office/drawing/2014/main" id="{181008D9-78A1-4C58-BB12-9104E537ABC2}"/>
                    </a:ext>
                  </a:extLst>
                </p:cNvPr>
                <p:cNvPicPr/>
                <p:nvPr/>
              </p:nvPicPr>
              <p:blipFill>
                <a:blip r:embed="rId233"/>
                <a:stretch>
                  <a:fillRect/>
                </a:stretch>
              </p:blipFill>
              <p:spPr>
                <a:xfrm>
                  <a:off x="10427440" y="1422307"/>
                  <a:ext cx="8460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1" name="Ink 140">
                  <a:extLst>
                    <a:ext uri="{FF2B5EF4-FFF2-40B4-BE49-F238E27FC236}">
                      <a16:creationId xmlns:a16="http://schemas.microsoft.com/office/drawing/2014/main" id="{DDFA232D-9AD6-459D-A943-2805FAB0D669}"/>
                    </a:ext>
                  </a:extLst>
                </p14:cNvPr>
                <p14:cNvContentPartPr/>
                <p14:nvPr/>
              </p14:nvContentPartPr>
              <p14:xfrm>
                <a:off x="10856200" y="1423387"/>
                <a:ext cx="67320" cy="280800"/>
              </p14:xfrm>
            </p:contentPart>
          </mc:Choice>
          <mc:Fallback>
            <p:pic>
              <p:nvPicPr>
                <p:cNvPr id="141" name="Ink 140">
                  <a:extLst>
                    <a:ext uri="{FF2B5EF4-FFF2-40B4-BE49-F238E27FC236}">
                      <a16:creationId xmlns:a16="http://schemas.microsoft.com/office/drawing/2014/main" id="{DDFA232D-9AD6-459D-A943-2805FAB0D669}"/>
                    </a:ext>
                  </a:extLst>
                </p:cNvPr>
                <p:cNvPicPr/>
                <p:nvPr/>
              </p:nvPicPr>
              <p:blipFill>
                <a:blip r:embed="rId235"/>
                <a:stretch>
                  <a:fillRect/>
                </a:stretch>
              </p:blipFill>
              <p:spPr>
                <a:xfrm>
                  <a:off x="10847560" y="1414747"/>
                  <a:ext cx="8496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2" name="Ink 141">
                  <a:extLst>
                    <a:ext uri="{FF2B5EF4-FFF2-40B4-BE49-F238E27FC236}">
                      <a16:creationId xmlns:a16="http://schemas.microsoft.com/office/drawing/2014/main" id="{F8630AB9-8FD0-4AB5-A3EE-10B362BD0555}"/>
                    </a:ext>
                  </a:extLst>
                </p14:cNvPr>
                <p14:cNvContentPartPr/>
                <p14:nvPr/>
              </p14:nvContentPartPr>
              <p14:xfrm>
                <a:off x="11176960" y="1415827"/>
                <a:ext cx="65880" cy="247320"/>
              </p14:xfrm>
            </p:contentPart>
          </mc:Choice>
          <mc:Fallback>
            <p:pic>
              <p:nvPicPr>
                <p:cNvPr id="142" name="Ink 141">
                  <a:extLst>
                    <a:ext uri="{FF2B5EF4-FFF2-40B4-BE49-F238E27FC236}">
                      <a16:creationId xmlns:a16="http://schemas.microsoft.com/office/drawing/2014/main" id="{F8630AB9-8FD0-4AB5-A3EE-10B362BD0555}"/>
                    </a:ext>
                  </a:extLst>
                </p:cNvPr>
                <p:cNvPicPr/>
                <p:nvPr/>
              </p:nvPicPr>
              <p:blipFill>
                <a:blip r:embed="rId237"/>
                <a:stretch>
                  <a:fillRect/>
                </a:stretch>
              </p:blipFill>
              <p:spPr>
                <a:xfrm>
                  <a:off x="11167960" y="1406827"/>
                  <a:ext cx="83520" cy="264960"/>
                </a:xfrm>
                <a:prstGeom prst="rect">
                  <a:avLst/>
                </a:prstGeom>
              </p:spPr>
            </p:pic>
          </mc:Fallback>
        </mc:AlternateContent>
      </p:grpSp>
      <p:grpSp>
        <p:nvGrpSpPr>
          <p:cNvPr id="157" name="Group 156">
            <a:extLst>
              <a:ext uri="{FF2B5EF4-FFF2-40B4-BE49-F238E27FC236}">
                <a16:creationId xmlns:a16="http://schemas.microsoft.com/office/drawing/2014/main" id="{EE5032E2-843B-47EA-A75D-C50E0E99A7C5}"/>
              </a:ext>
            </a:extLst>
          </p:cNvPr>
          <p:cNvGrpSpPr/>
          <p:nvPr/>
        </p:nvGrpSpPr>
        <p:grpSpPr>
          <a:xfrm>
            <a:off x="824080" y="4193947"/>
            <a:ext cx="620280" cy="300960"/>
            <a:chOff x="824080" y="4193947"/>
            <a:chExt cx="620280" cy="300960"/>
          </a:xfrm>
        </p:grpSpPr>
        <mc:AlternateContent xmlns:mc="http://schemas.openxmlformats.org/markup-compatibility/2006">
          <mc:Choice xmlns:p14="http://schemas.microsoft.com/office/powerpoint/2010/main" Requires="p14">
            <p:contentPart p14:bwMode="auto" r:id="rId238">
              <p14:nvContentPartPr>
                <p14:cNvPr id="153" name="Ink 152">
                  <a:extLst>
                    <a:ext uri="{FF2B5EF4-FFF2-40B4-BE49-F238E27FC236}">
                      <a16:creationId xmlns:a16="http://schemas.microsoft.com/office/drawing/2014/main" id="{2C8B7BCC-62E6-4CC6-A8D1-147E6E089E55}"/>
                    </a:ext>
                  </a:extLst>
                </p14:cNvPr>
                <p14:cNvContentPartPr/>
                <p14:nvPr/>
              </p14:nvContentPartPr>
              <p14:xfrm>
                <a:off x="824080" y="4193947"/>
                <a:ext cx="120960" cy="300960"/>
              </p14:xfrm>
            </p:contentPart>
          </mc:Choice>
          <mc:Fallback>
            <p:pic>
              <p:nvPicPr>
                <p:cNvPr id="153" name="Ink 152">
                  <a:extLst>
                    <a:ext uri="{FF2B5EF4-FFF2-40B4-BE49-F238E27FC236}">
                      <a16:creationId xmlns:a16="http://schemas.microsoft.com/office/drawing/2014/main" id="{2C8B7BCC-62E6-4CC6-A8D1-147E6E089E55}"/>
                    </a:ext>
                  </a:extLst>
                </p:cNvPr>
                <p:cNvPicPr/>
                <p:nvPr/>
              </p:nvPicPr>
              <p:blipFill>
                <a:blip r:embed="rId239"/>
                <a:stretch>
                  <a:fillRect/>
                </a:stretch>
              </p:blipFill>
              <p:spPr>
                <a:xfrm>
                  <a:off x="815440" y="4184947"/>
                  <a:ext cx="13860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4" name="Ink 153">
                  <a:extLst>
                    <a:ext uri="{FF2B5EF4-FFF2-40B4-BE49-F238E27FC236}">
                      <a16:creationId xmlns:a16="http://schemas.microsoft.com/office/drawing/2014/main" id="{F6ED7BFE-B871-4846-9178-29E44BE88528}"/>
                    </a:ext>
                  </a:extLst>
                </p14:cNvPr>
                <p14:cNvContentPartPr/>
                <p14:nvPr/>
              </p14:nvContentPartPr>
              <p14:xfrm>
                <a:off x="976000" y="4267747"/>
                <a:ext cx="182520" cy="115200"/>
              </p14:xfrm>
            </p:contentPart>
          </mc:Choice>
          <mc:Fallback>
            <p:pic>
              <p:nvPicPr>
                <p:cNvPr id="154" name="Ink 153">
                  <a:extLst>
                    <a:ext uri="{FF2B5EF4-FFF2-40B4-BE49-F238E27FC236}">
                      <a16:creationId xmlns:a16="http://schemas.microsoft.com/office/drawing/2014/main" id="{F6ED7BFE-B871-4846-9178-29E44BE88528}"/>
                    </a:ext>
                  </a:extLst>
                </p:cNvPr>
                <p:cNvPicPr/>
                <p:nvPr/>
              </p:nvPicPr>
              <p:blipFill>
                <a:blip r:embed="rId241"/>
                <a:stretch>
                  <a:fillRect/>
                </a:stretch>
              </p:blipFill>
              <p:spPr>
                <a:xfrm>
                  <a:off x="967360" y="4258747"/>
                  <a:ext cx="2001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5" name="Ink 154">
                  <a:extLst>
                    <a:ext uri="{FF2B5EF4-FFF2-40B4-BE49-F238E27FC236}">
                      <a16:creationId xmlns:a16="http://schemas.microsoft.com/office/drawing/2014/main" id="{6E8C85B1-BCA7-4584-A07B-CC21540555BF}"/>
                    </a:ext>
                  </a:extLst>
                </p14:cNvPr>
                <p14:cNvContentPartPr/>
                <p14:nvPr/>
              </p14:nvContentPartPr>
              <p14:xfrm>
                <a:off x="1220800" y="4285027"/>
                <a:ext cx="68760" cy="98640"/>
              </p14:xfrm>
            </p:contentPart>
          </mc:Choice>
          <mc:Fallback>
            <p:pic>
              <p:nvPicPr>
                <p:cNvPr id="155" name="Ink 154">
                  <a:extLst>
                    <a:ext uri="{FF2B5EF4-FFF2-40B4-BE49-F238E27FC236}">
                      <a16:creationId xmlns:a16="http://schemas.microsoft.com/office/drawing/2014/main" id="{6E8C85B1-BCA7-4584-A07B-CC21540555BF}"/>
                    </a:ext>
                  </a:extLst>
                </p:cNvPr>
                <p:cNvPicPr/>
                <p:nvPr/>
              </p:nvPicPr>
              <p:blipFill>
                <a:blip r:embed="rId243"/>
                <a:stretch>
                  <a:fillRect/>
                </a:stretch>
              </p:blipFill>
              <p:spPr>
                <a:xfrm>
                  <a:off x="1212160" y="4276027"/>
                  <a:ext cx="864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6" name="Ink 155">
                  <a:extLst>
                    <a:ext uri="{FF2B5EF4-FFF2-40B4-BE49-F238E27FC236}">
                      <a16:creationId xmlns:a16="http://schemas.microsoft.com/office/drawing/2014/main" id="{CA35F932-73EA-4C40-94AC-DF2D1265B172}"/>
                    </a:ext>
                  </a:extLst>
                </p14:cNvPr>
                <p14:cNvContentPartPr/>
                <p14:nvPr/>
              </p14:nvContentPartPr>
              <p14:xfrm>
                <a:off x="1337080" y="4228147"/>
                <a:ext cx="107280" cy="233280"/>
              </p14:xfrm>
            </p:contentPart>
          </mc:Choice>
          <mc:Fallback>
            <p:pic>
              <p:nvPicPr>
                <p:cNvPr id="156" name="Ink 155">
                  <a:extLst>
                    <a:ext uri="{FF2B5EF4-FFF2-40B4-BE49-F238E27FC236}">
                      <a16:creationId xmlns:a16="http://schemas.microsoft.com/office/drawing/2014/main" id="{CA35F932-73EA-4C40-94AC-DF2D1265B172}"/>
                    </a:ext>
                  </a:extLst>
                </p:cNvPr>
                <p:cNvPicPr/>
                <p:nvPr/>
              </p:nvPicPr>
              <p:blipFill>
                <a:blip r:embed="rId245"/>
                <a:stretch>
                  <a:fillRect/>
                </a:stretch>
              </p:blipFill>
              <p:spPr>
                <a:xfrm>
                  <a:off x="1328440" y="4219147"/>
                  <a:ext cx="124920" cy="250920"/>
                </a:xfrm>
                <a:prstGeom prst="rect">
                  <a:avLst/>
                </a:prstGeom>
              </p:spPr>
            </p:pic>
          </mc:Fallback>
        </mc:AlternateContent>
      </p:grpSp>
      <p:grpSp>
        <p:nvGrpSpPr>
          <p:cNvPr id="165" name="Group 164">
            <a:extLst>
              <a:ext uri="{FF2B5EF4-FFF2-40B4-BE49-F238E27FC236}">
                <a16:creationId xmlns:a16="http://schemas.microsoft.com/office/drawing/2014/main" id="{4C2884CF-4939-47EC-849A-08B515FE007B}"/>
              </a:ext>
            </a:extLst>
          </p:cNvPr>
          <p:cNvGrpSpPr/>
          <p:nvPr/>
        </p:nvGrpSpPr>
        <p:grpSpPr>
          <a:xfrm>
            <a:off x="3426520" y="4097107"/>
            <a:ext cx="749160" cy="324360"/>
            <a:chOff x="3426520" y="4097107"/>
            <a:chExt cx="749160" cy="324360"/>
          </a:xfrm>
        </p:grpSpPr>
        <mc:AlternateContent xmlns:mc="http://schemas.openxmlformats.org/markup-compatibility/2006">
          <mc:Choice xmlns:p14="http://schemas.microsoft.com/office/powerpoint/2010/main" Requires="p14">
            <p:contentPart p14:bwMode="auto" r:id="rId246">
              <p14:nvContentPartPr>
                <p14:cNvPr id="158" name="Ink 157">
                  <a:extLst>
                    <a:ext uri="{FF2B5EF4-FFF2-40B4-BE49-F238E27FC236}">
                      <a16:creationId xmlns:a16="http://schemas.microsoft.com/office/drawing/2014/main" id="{D23F7BBE-43E1-4144-BF8B-6917973E7EAD}"/>
                    </a:ext>
                  </a:extLst>
                </p14:cNvPr>
                <p14:cNvContentPartPr/>
                <p14:nvPr/>
              </p14:nvContentPartPr>
              <p14:xfrm>
                <a:off x="3426520" y="4097107"/>
                <a:ext cx="143640" cy="324360"/>
              </p14:xfrm>
            </p:contentPart>
          </mc:Choice>
          <mc:Fallback>
            <p:pic>
              <p:nvPicPr>
                <p:cNvPr id="158" name="Ink 157">
                  <a:extLst>
                    <a:ext uri="{FF2B5EF4-FFF2-40B4-BE49-F238E27FC236}">
                      <a16:creationId xmlns:a16="http://schemas.microsoft.com/office/drawing/2014/main" id="{D23F7BBE-43E1-4144-BF8B-6917973E7EAD}"/>
                    </a:ext>
                  </a:extLst>
                </p:cNvPr>
                <p:cNvPicPr/>
                <p:nvPr/>
              </p:nvPicPr>
              <p:blipFill>
                <a:blip r:embed="rId247"/>
                <a:stretch>
                  <a:fillRect/>
                </a:stretch>
              </p:blipFill>
              <p:spPr>
                <a:xfrm>
                  <a:off x="3417520" y="4088467"/>
                  <a:ext cx="16128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9" name="Ink 158">
                  <a:extLst>
                    <a:ext uri="{FF2B5EF4-FFF2-40B4-BE49-F238E27FC236}">
                      <a16:creationId xmlns:a16="http://schemas.microsoft.com/office/drawing/2014/main" id="{39C10B43-9E59-4C08-BDC3-B3F5BC9AE30E}"/>
                    </a:ext>
                  </a:extLst>
                </p14:cNvPr>
                <p14:cNvContentPartPr/>
                <p14:nvPr/>
              </p14:nvContentPartPr>
              <p14:xfrm>
                <a:off x="3539920" y="4179547"/>
                <a:ext cx="107640" cy="71280"/>
              </p14:xfrm>
            </p:contentPart>
          </mc:Choice>
          <mc:Fallback>
            <p:pic>
              <p:nvPicPr>
                <p:cNvPr id="159" name="Ink 158">
                  <a:extLst>
                    <a:ext uri="{FF2B5EF4-FFF2-40B4-BE49-F238E27FC236}">
                      <a16:creationId xmlns:a16="http://schemas.microsoft.com/office/drawing/2014/main" id="{39C10B43-9E59-4C08-BDC3-B3F5BC9AE30E}"/>
                    </a:ext>
                  </a:extLst>
                </p:cNvPr>
                <p:cNvPicPr/>
                <p:nvPr/>
              </p:nvPicPr>
              <p:blipFill>
                <a:blip r:embed="rId249"/>
                <a:stretch>
                  <a:fillRect/>
                </a:stretch>
              </p:blipFill>
              <p:spPr>
                <a:xfrm>
                  <a:off x="3530920" y="4170907"/>
                  <a:ext cx="12528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0" name="Ink 159">
                  <a:extLst>
                    <a:ext uri="{FF2B5EF4-FFF2-40B4-BE49-F238E27FC236}">
                      <a16:creationId xmlns:a16="http://schemas.microsoft.com/office/drawing/2014/main" id="{DF31A830-5B28-46F8-B6F2-507E6CF87F3B}"/>
                    </a:ext>
                  </a:extLst>
                </p14:cNvPr>
                <p14:cNvContentPartPr/>
                <p14:nvPr/>
              </p14:nvContentPartPr>
              <p14:xfrm>
                <a:off x="3620920" y="4176307"/>
                <a:ext cx="72720" cy="161280"/>
              </p14:xfrm>
            </p:contentPart>
          </mc:Choice>
          <mc:Fallback>
            <p:pic>
              <p:nvPicPr>
                <p:cNvPr id="160" name="Ink 159">
                  <a:extLst>
                    <a:ext uri="{FF2B5EF4-FFF2-40B4-BE49-F238E27FC236}">
                      <a16:creationId xmlns:a16="http://schemas.microsoft.com/office/drawing/2014/main" id="{DF31A830-5B28-46F8-B6F2-507E6CF87F3B}"/>
                    </a:ext>
                  </a:extLst>
                </p:cNvPr>
                <p:cNvPicPr/>
                <p:nvPr/>
              </p:nvPicPr>
              <p:blipFill>
                <a:blip r:embed="rId251"/>
                <a:stretch>
                  <a:fillRect/>
                </a:stretch>
              </p:blipFill>
              <p:spPr>
                <a:xfrm>
                  <a:off x="3612280" y="4167667"/>
                  <a:ext cx="903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1" name="Ink 160">
                  <a:extLst>
                    <a:ext uri="{FF2B5EF4-FFF2-40B4-BE49-F238E27FC236}">
                      <a16:creationId xmlns:a16="http://schemas.microsoft.com/office/drawing/2014/main" id="{E4D82E40-0FFE-4BA9-96B5-41E954FF260F}"/>
                    </a:ext>
                  </a:extLst>
                </p14:cNvPr>
                <p14:cNvContentPartPr/>
                <p14:nvPr/>
              </p14:nvContentPartPr>
              <p14:xfrm>
                <a:off x="3751600" y="4198267"/>
                <a:ext cx="81000" cy="93600"/>
              </p14:xfrm>
            </p:contentPart>
          </mc:Choice>
          <mc:Fallback>
            <p:pic>
              <p:nvPicPr>
                <p:cNvPr id="161" name="Ink 160">
                  <a:extLst>
                    <a:ext uri="{FF2B5EF4-FFF2-40B4-BE49-F238E27FC236}">
                      <a16:creationId xmlns:a16="http://schemas.microsoft.com/office/drawing/2014/main" id="{E4D82E40-0FFE-4BA9-96B5-41E954FF260F}"/>
                    </a:ext>
                  </a:extLst>
                </p:cNvPr>
                <p:cNvPicPr/>
                <p:nvPr/>
              </p:nvPicPr>
              <p:blipFill>
                <a:blip r:embed="rId253"/>
                <a:stretch>
                  <a:fillRect/>
                </a:stretch>
              </p:blipFill>
              <p:spPr>
                <a:xfrm>
                  <a:off x="3742960" y="4189627"/>
                  <a:ext cx="986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2" name="Ink 161">
                  <a:extLst>
                    <a:ext uri="{FF2B5EF4-FFF2-40B4-BE49-F238E27FC236}">
                      <a16:creationId xmlns:a16="http://schemas.microsoft.com/office/drawing/2014/main" id="{F6A63893-7B08-4AF3-8842-1D9915CEB1D6}"/>
                    </a:ext>
                  </a:extLst>
                </p14:cNvPr>
                <p14:cNvContentPartPr/>
                <p14:nvPr/>
              </p14:nvContentPartPr>
              <p14:xfrm>
                <a:off x="3730720" y="4214827"/>
                <a:ext cx="122760" cy="39960"/>
              </p14:xfrm>
            </p:contentPart>
          </mc:Choice>
          <mc:Fallback>
            <p:pic>
              <p:nvPicPr>
                <p:cNvPr id="162" name="Ink 161">
                  <a:extLst>
                    <a:ext uri="{FF2B5EF4-FFF2-40B4-BE49-F238E27FC236}">
                      <a16:creationId xmlns:a16="http://schemas.microsoft.com/office/drawing/2014/main" id="{F6A63893-7B08-4AF3-8842-1D9915CEB1D6}"/>
                    </a:ext>
                  </a:extLst>
                </p:cNvPr>
                <p:cNvPicPr/>
                <p:nvPr/>
              </p:nvPicPr>
              <p:blipFill>
                <a:blip r:embed="rId255"/>
                <a:stretch>
                  <a:fillRect/>
                </a:stretch>
              </p:blipFill>
              <p:spPr>
                <a:xfrm>
                  <a:off x="3722080" y="4205827"/>
                  <a:ext cx="14040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3" name="Ink 162">
                  <a:extLst>
                    <a:ext uri="{FF2B5EF4-FFF2-40B4-BE49-F238E27FC236}">
                      <a16:creationId xmlns:a16="http://schemas.microsoft.com/office/drawing/2014/main" id="{2272BAE6-0C97-4974-92D2-98BA8AE5340B}"/>
                    </a:ext>
                  </a:extLst>
                </p14:cNvPr>
                <p14:cNvContentPartPr/>
                <p14:nvPr/>
              </p14:nvContentPartPr>
              <p14:xfrm>
                <a:off x="3762040" y="4308067"/>
                <a:ext cx="101880" cy="5040"/>
              </p14:xfrm>
            </p:contentPart>
          </mc:Choice>
          <mc:Fallback>
            <p:pic>
              <p:nvPicPr>
                <p:cNvPr id="163" name="Ink 162">
                  <a:extLst>
                    <a:ext uri="{FF2B5EF4-FFF2-40B4-BE49-F238E27FC236}">
                      <a16:creationId xmlns:a16="http://schemas.microsoft.com/office/drawing/2014/main" id="{2272BAE6-0C97-4974-92D2-98BA8AE5340B}"/>
                    </a:ext>
                  </a:extLst>
                </p:cNvPr>
                <p:cNvPicPr/>
                <p:nvPr/>
              </p:nvPicPr>
              <p:blipFill>
                <a:blip r:embed="rId257"/>
                <a:stretch>
                  <a:fillRect/>
                </a:stretch>
              </p:blipFill>
              <p:spPr>
                <a:xfrm>
                  <a:off x="3753400" y="4299067"/>
                  <a:ext cx="1195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4" name="Ink 163">
                  <a:extLst>
                    <a:ext uri="{FF2B5EF4-FFF2-40B4-BE49-F238E27FC236}">
                      <a16:creationId xmlns:a16="http://schemas.microsoft.com/office/drawing/2014/main" id="{6AB87AF0-FA4A-478E-9F2F-E360564239DC}"/>
                    </a:ext>
                  </a:extLst>
                </p14:cNvPr>
                <p14:cNvContentPartPr/>
                <p14:nvPr/>
              </p14:nvContentPartPr>
              <p14:xfrm>
                <a:off x="3901720" y="4145707"/>
                <a:ext cx="273960" cy="271080"/>
              </p14:xfrm>
            </p:contentPart>
          </mc:Choice>
          <mc:Fallback>
            <p:pic>
              <p:nvPicPr>
                <p:cNvPr id="164" name="Ink 163">
                  <a:extLst>
                    <a:ext uri="{FF2B5EF4-FFF2-40B4-BE49-F238E27FC236}">
                      <a16:creationId xmlns:a16="http://schemas.microsoft.com/office/drawing/2014/main" id="{6AB87AF0-FA4A-478E-9F2F-E360564239DC}"/>
                    </a:ext>
                  </a:extLst>
                </p:cNvPr>
                <p:cNvPicPr/>
                <p:nvPr/>
              </p:nvPicPr>
              <p:blipFill>
                <a:blip r:embed="rId259"/>
                <a:stretch>
                  <a:fillRect/>
                </a:stretch>
              </p:blipFill>
              <p:spPr>
                <a:xfrm>
                  <a:off x="3892720" y="4136707"/>
                  <a:ext cx="291600" cy="288720"/>
                </a:xfrm>
                <a:prstGeom prst="rect">
                  <a:avLst/>
                </a:prstGeom>
              </p:spPr>
            </p:pic>
          </mc:Fallback>
        </mc:AlternateContent>
      </p:grpSp>
      <p:grpSp>
        <p:nvGrpSpPr>
          <p:cNvPr id="173" name="Group 172">
            <a:extLst>
              <a:ext uri="{FF2B5EF4-FFF2-40B4-BE49-F238E27FC236}">
                <a16:creationId xmlns:a16="http://schemas.microsoft.com/office/drawing/2014/main" id="{5DE7202B-19CF-46DA-8726-D4A073A14FD9}"/>
              </a:ext>
            </a:extLst>
          </p:cNvPr>
          <p:cNvGrpSpPr/>
          <p:nvPr/>
        </p:nvGrpSpPr>
        <p:grpSpPr>
          <a:xfrm>
            <a:off x="7263040" y="4000627"/>
            <a:ext cx="896760" cy="333360"/>
            <a:chOff x="7263040" y="4000627"/>
            <a:chExt cx="896760" cy="333360"/>
          </a:xfrm>
        </p:grpSpPr>
        <mc:AlternateContent xmlns:mc="http://schemas.openxmlformats.org/markup-compatibility/2006">
          <mc:Choice xmlns:p14="http://schemas.microsoft.com/office/powerpoint/2010/main" Requires="p14">
            <p:contentPart p14:bwMode="auto" r:id="rId260">
              <p14:nvContentPartPr>
                <p14:cNvPr id="166" name="Ink 165">
                  <a:extLst>
                    <a:ext uri="{FF2B5EF4-FFF2-40B4-BE49-F238E27FC236}">
                      <a16:creationId xmlns:a16="http://schemas.microsoft.com/office/drawing/2014/main" id="{DF8E2A50-4E88-4F6F-86CB-DF2B94FB159D}"/>
                    </a:ext>
                  </a:extLst>
                </p14:cNvPr>
                <p14:cNvContentPartPr/>
                <p14:nvPr/>
              </p14:nvContentPartPr>
              <p14:xfrm>
                <a:off x="7263040" y="4000627"/>
                <a:ext cx="233280" cy="333360"/>
              </p14:xfrm>
            </p:contentPart>
          </mc:Choice>
          <mc:Fallback>
            <p:pic>
              <p:nvPicPr>
                <p:cNvPr id="166" name="Ink 165">
                  <a:extLst>
                    <a:ext uri="{FF2B5EF4-FFF2-40B4-BE49-F238E27FC236}">
                      <a16:creationId xmlns:a16="http://schemas.microsoft.com/office/drawing/2014/main" id="{DF8E2A50-4E88-4F6F-86CB-DF2B94FB159D}"/>
                    </a:ext>
                  </a:extLst>
                </p:cNvPr>
                <p:cNvPicPr/>
                <p:nvPr/>
              </p:nvPicPr>
              <p:blipFill>
                <a:blip r:embed="rId261"/>
                <a:stretch>
                  <a:fillRect/>
                </a:stretch>
              </p:blipFill>
              <p:spPr>
                <a:xfrm>
                  <a:off x="7254400" y="3991627"/>
                  <a:ext cx="25092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7" name="Ink 166">
                  <a:extLst>
                    <a:ext uri="{FF2B5EF4-FFF2-40B4-BE49-F238E27FC236}">
                      <a16:creationId xmlns:a16="http://schemas.microsoft.com/office/drawing/2014/main" id="{ABD137B8-763A-4A9A-8D92-90CEC5EA4CF7}"/>
                    </a:ext>
                  </a:extLst>
                </p14:cNvPr>
                <p14:cNvContentPartPr/>
                <p14:nvPr/>
              </p14:nvContentPartPr>
              <p14:xfrm>
                <a:off x="7470760" y="4062547"/>
                <a:ext cx="130320" cy="142560"/>
              </p14:xfrm>
            </p:contentPart>
          </mc:Choice>
          <mc:Fallback>
            <p:pic>
              <p:nvPicPr>
                <p:cNvPr id="167" name="Ink 166">
                  <a:extLst>
                    <a:ext uri="{FF2B5EF4-FFF2-40B4-BE49-F238E27FC236}">
                      <a16:creationId xmlns:a16="http://schemas.microsoft.com/office/drawing/2014/main" id="{ABD137B8-763A-4A9A-8D92-90CEC5EA4CF7}"/>
                    </a:ext>
                  </a:extLst>
                </p:cNvPr>
                <p:cNvPicPr/>
                <p:nvPr/>
              </p:nvPicPr>
              <p:blipFill>
                <a:blip r:embed="rId263"/>
                <a:stretch>
                  <a:fillRect/>
                </a:stretch>
              </p:blipFill>
              <p:spPr>
                <a:xfrm>
                  <a:off x="7462120" y="4053907"/>
                  <a:ext cx="1479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8" name="Ink 167">
                  <a:extLst>
                    <a:ext uri="{FF2B5EF4-FFF2-40B4-BE49-F238E27FC236}">
                      <a16:creationId xmlns:a16="http://schemas.microsoft.com/office/drawing/2014/main" id="{907D5F7E-2252-455A-B37B-413118C9FDA4}"/>
                    </a:ext>
                  </a:extLst>
                </p14:cNvPr>
                <p14:cNvContentPartPr/>
                <p14:nvPr/>
              </p14:nvContentPartPr>
              <p14:xfrm>
                <a:off x="7691800" y="4049227"/>
                <a:ext cx="115200" cy="122760"/>
              </p14:xfrm>
            </p:contentPart>
          </mc:Choice>
          <mc:Fallback>
            <p:pic>
              <p:nvPicPr>
                <p:cNvPr id="168" name="Ink 167">
                  <a:extLst>
                    <a:ext uri="{FF2B5EF4-FFF2-40B4-BE49-F238E27FC236}">
                      <a16:creationId xmlns:a16="http://schemas.microsoft.com/office/drawing/2014/main" id="{907D5F7E-2252-455A-B37B-413118C9FDA4}"/>
                    </a:ext>
                  </a:extLst>
                </p:cNvPr>
                <p:cNvPicPr/>
                <p:nvPr/>
              </p:nvPicPr>
              <p:blipFill>
                <a:blip r:embed="rId265"/>
                <a:stretch>
                  <a:fillRect/>
                </a:stretch>
              </p:blipFill>
              <p:spPr>
                <a:xfrm>
                  <a:off x="7682800" y="4040227"/>
                  <a:ext cx="13284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9" name="Ink 168">
                  <a:extLst>
                    <a:ext uri="{FF2B5EF4-FFF2-40B4-BE49-F238E27FC236}">
                      <a16:creationId xmlns:a16="http://schemas.microsoft.com/office/drawing/2014/main" id="{C9B9D918-987A-4295-9543-D1AB7F2CBC47}"/>
                    </a:ext>
                  </a:extLst>
                </p14:cNvPr>
                <p14:cNvContentPartPr/>
                <p14:nvPr/>
              </p14:nvContentPartPr>
              <p14:xfrm>
                <a:off x="7691800" y="4089907"/>
                <a:ext cx="97200" cy="52560"/>
              </p14:xfrm>
            </p:contentPart>
          </mc:Choice>
          <mc:Fallback>
            <p:pic>
              <p:nvPicPr>
                <p:cNvPr id="169" name="Ink 168">
                  <a:extLst>
                    <a:ext uri="{FF2B5EF4-FFF2-40B4-BE49-F238E27FC236}">
                      <a16:creationId xmlns:a16="http://schemas.microsoft.com/office/drawing/2014/main" id="{C9B9D918-987A-4295-9543-D1AB7F2CBC47}"/>
                    </a:ext>
                  </a:extLst>
                </p:cNvPr>
                <p:cNvPicPr/>
                <p:nvPr/>
              </p:nvPicPr>
              <p:blipFill>
                <a:blip r:embed="rId267"/>
                <a:stretch>
                  <a:fillRect/>
                </a:stretch>
              </p:blipFill>
              <p:spPr>
                <a:xfrm>
                  <a:off x="7682800" y="4080907"/>
                  <a:ext cx="11484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70" name="Ink 169">
                  <a:extLst>
                    <a:ext uri="{FF2B5EF4-FFF2-40B4-BE49-F238E27FC236}">
                      <a16:creationId xmlns:a16="http://schemas.microsoft.com/office/drawing/2014/main" id="{7B7E5F42-E498-4BBF-B5E5-82211BFB937E}"/>
                    </a:ext>
                  </a:extLst>
                </p14:cNvPr>
                <p14:cNvContentPartPr/>
                <p14:nvPr/>
              </p14:nvContentPartPr>
              <p14:xfrm>
                <a:off x="7650040" y="4195747"/>
                <a:ext cx="171720" cy="3600"/>
              </p14:xfrm>
            </p:contentPart>
          </mc:Choice>
          <mc:Fallback>
            <p:pic>
              <p:nvPicPr>
                <p:cNvPr id="170" name="Ink 169">
                  <a:extLst>
                    <a:ext uri="{FF2B5EF4-FFF2-40B4-BE49-F238E27FC236}">
                      <a16:creationId xmlns:a16="http://schemas.microsoft.com/office/drawing/2014/main" id="{7B7E5F42-E498-4BBF-B5E5-82211BFB937E}"/>
                    </a:ext>
                  </a:extLst>
                </p:cNvPr>
                <p:cNvPicPr/>
                <p:nvPr/>
              </p:nvPicPr>
              <p:blipFill>
                <a:blip r:embed="rId269"/>
                <a:stretch>
                  <a:fillRect/>
                </a:stretch>
              </p:blipFill>
              <p:spPr>
                <a:xfrm>
                  <a:off x="7641040" y="4187107"/>
                  <a:ext cx="1893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71" name="Ink 170">
                  <a:extLst>
                    <a:ext uri="{FF2B5EF4-FFF2-40B4-BE49-F238E27FC236}">
                      <a16:creationId xmlns:a16="http://schemas.microsoft.com/office/drawing/2014/main" id="{43A1EA48-6D45-43B4-9E19-C39064AC75B9}"/>
                    </a:ext>
                  </a:extLst>
                </p14:cNvPr>
                <p14:cNvContentPartPr/>
                <p14:nvPr/>
              </p14:nvContentPartPr>
              <p14:xfrm>
                <a:off x="7906720" y="4071907"/>
                <a:ext cx="86040" cy="128520"/>
              </p14:xfrm>
            </p:contentPart>
          </mc:Choice>
          <mc:Fallback>
            <p:pic>
              <p:nvPicPr>
                <p:cNvPr id="171" name="Ink 170">
                  <a:extLst>
                    <a:ext uri="{FF2B5EF4-FFF2-40B4-BE49-F238E27FC236}">
                      <a16:creationId xmlns:a16="http://schemas.microsoft.com/office/drawing/2014/main" id="{43A1EA48-6D45-43B4-9E19-C39064AC75B9}"/>
                    </a:ext>
                  </a:extLst>
                </p:cNvPr>
                <p:cNvPicPr/>
                <p:nvPr/>
              </p:nvPicPr>
              <p:blipFill>
                <a:blip r:embed="rId271"/>
                <a:stretch>
                  <a:fillRect/>
                </a:stretch>
              </p:blipFill>
              <p:spPr>
                <a:xfrm>
                  <a:off x="7898080" y="4062907"/>
                  <a:ext cx="1036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72" name="Ink 171">
                  <a:extLst>
                    <a:ext uri="{FF2B5EF4-FFF2-40B4-BE49-F238E27FC236}">
                      <a16:creationId xmlns:a16="http://schemas.microsoft.com/office/drawing/2014/main" id="{FCD8151A-3547-43D4-9820-C0105961A849}"/>
                    </a:ext>
                  </a:extLst>
                </p14:cNvPr>
                <p14:cNvContentPartPr/>
                <p14:nvPr/>
              </p14:nvContentPartPr>
              <p14:xfrm>
                <a:off x="7988440" y="4014667"/>
                <a:ext cx="171360" cy="294120"/>
              </p14:xfrm>
            </p:contentPart>
          </mc:Choice>
          <mc:Fallback>
            <p:pic>
              <p:nvPicPr>
                <p:cNvPr id="172" name="Ink 171">
                  <a:extLst>
                    <a:ext uri="{FF2B5EF4-FFF2-40B4-BE49-F238E27FC236}">
                      <a16:creationId xmlns:a16="http://schemas.microsoft.com/office/drawing/2014/main" id="{FCD8151A-3547-43D4-9820-C0105961A849}"/>
                    </a:ext>
                  </a:extLst>
                </p:cNvPr>
                <p:cNvPicPr/>
                <p:nvPr/>
              </p:nvPicPr>
              <p:blipFill>
                <a:blip r:embed="rId273"/>
                <a:stretch>
                  <a:fillRect/>
                </a:stretch>
              </p:blipFill>
              <p:spPr>
                <a:xfrm>
                  <a:off x="7979440" y="4006027"/>
                  <a:ext cx="189000" cy="311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4">
            <p14:nvContentPartPr>
              <p14:cNvPr id="174" name="Ink 173">
                <a:extLst>
                  <a:ext uri="{FF2B5EF4-FFF2-40B4-BE49-F238E27FC236}">
                    <a16:creationId xmlns:a16="http://schemas.microsoft.com/office/drawing/2014/main" id="{512AED5B-8E21-40FE-A87C-62A9BF8D85C6}"/>
                  </a:ext>
                </a:extLst>
              </p14:cNvPr>
              <p14:cNvContentPartPr/>
              <p14:nvPr/>
            </p14:nvContentPartPr>
            <p14:xfrm>
              <a:off x="7627360" y="715627"/>
              <a:ext cx="1117440" cy="22320"/>
            </p14:xfrm>
          </p:contentPart>
        </mc:Choice>
        <mc:Fallback>
          <p:pic>
            <p:nvPicPr>
              <p:cNvPr id="174" name="Ink 173">
                <a:extLst>
                  <a:ext uri="{FF2B5EF4-FFF2-40B4-BE49-F238E27FC236}">
                    <a16:creationId xmlns:a16="http://schemas.microsoft.com/office/drawing/2014/main" id="{512AED5B-8E21-40FE-A87C-62A9BF8D85C6}"/>
                  </a:ext>
                </a:extLst>
              </p:cNvPr>
              <p:cNvPicPr/>
              <p:nvPr/>
            </p:nvPicPr>
            <p:blipFill>
              <a:blip r:embed="rId275"/>
              <a:stretch>
                <a:fillRect/>
              </a:stretch>
            </p:blipFill>
            <p:spPr>
              <a:xfrm>
                <a:off x="7618720" y="706987"/>
                <a:ext cx="1135080" cy="39960"/>
              </a:xfrm>
              <a:prstGeom prst="rect">
                <a:avLst/>
              </a:prstGeom>
            </p:spPr>
          </p:pic>
        </mc:Fallback>
      </mc:AlternateContent>
      <p:grpSp>
        <p:nvGrpSpPr>
          <p:cNvPr id="176" name="Group 175">
            <a:extLst>
              <a:ext uri="{FF2B5EF4-FFF2-40B4-BE49-F238E27FC236}">
                <a16:creationId xmlns:a16="http://schemas.microsoft.com/office/drawing/2014/main" id="{EAB7DC7B-751A-4796-89C0-192A7FEBED53}"/>
              </a:ext>
            </a:extLst>
          </p:cNvPr>
          <p:cNvGrpSpPr/>
          <p:nvPr/>
        </p:nvGrpSpPr>
        <p:grpSpPr>
          <a:xfrm>
            <a:off x="7467520" y="163387"/>
            <a:ext cx="1250280" cy="490320"/>
            <a:chOff x="7467520" y="163387"/>
            <a:chExt cx="1250280" cy="490320"/>
          </a:xfrm>
        </p:grpSpPr>
        <mc:AlternateContent xmlns:mc="http://schemas.openxmlformats.org/markup-compatibility/2006">
          <mc:Choice xmlns:p14="http://schemas.microsoft.com/office/powerpoint/2010/main" Requires="p14">
            <p:contentPart p14:bwMode="auto" r:id="rId276">
              <p14:nvContentPartPr>
                <p14:cNvPr id="144" name="Ink 143">
                  <a:extLst>
                    <a:ext uri="{FF2B5EF4-FFF2-40B4-BE49-F238E27FC236}">
                      <a16:creationId xmlns:a16="http://schemas.microsoft.com/office/drawing/2014/main" id="{49FFE73F-3651-4310-BFFB-EB644F39CCC7}"/>
                    </a:ext>
                  </a:extLst>
                </p14:cNvPr>
                <p14:cNvContentPartPr/>
                <p14:nvPr/>
              </p14:nvContentPartPr>
              <p14:xfrm>
                <a:off x="7549960" y="212347"/>
                <a:ext cx="177840" cy="159480"/>
              </p14:xfrm>
            </p:contentPart>
          </mc:Choice>
          <mc:Fallback>
            <p:pic>
              <p:nvPicPr>
                <p:cNvPr id="144" name="Ink 143">
                  <a:extLst>
                    <a:ext uri="{FF2B5EF4-FFF2-40B4-BE49-F238E27FC236}">
                      <a16:creationId xmlns:a16="http://schemas.microsoft.com/office/drawing/2014/main" id="{49FFE73F-3651-4310-BFFB-EB644F39CCC7}"/>
                    </a:ext>
                  </a:extLst>
                </p:cNvPr>
                <p:cNvPicPr/>
                <p:nvPr/>
              </p:nvPicPr>
              <p:blipFill>
                <a:blip r:embed="rId277"/>
                <a:stretch>
                  <a:fillRect/>
                </a:stretch>
              </p:blipFill>
              <p:spPr>
                <a:xfrm>
                  <a:off x="7540960" y="203347"/>
                  <a:ext cx="195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45" name="Ink 144">
                  <a:extLst>
                    <a:ext uri="{FF2B5EF4-FFF2-40B4-BE49-F238E27FC236}">
                      <a16:creationId xmlns:a16="http://schemas.microsoft.com/office/drawing/2014/main" id="{98045D53-1E5F-47DC-844A-B3EE9EC6EB29}"/>
                    </a:ext>
                  </a:extLst>
                </p14:cNvPr>
                <p14:cNvContentPartPr/>
                <p14:nvPr/>
              </p14:nvContentPartPr>
              <p14:xfrm>
                <a:off x="7784680" y="226747"/>
                <a:ext cx="216360" cy="104760"/>
              </p14:xfrm>
            </p:contentPart>
          </mc:Choice>
          <mc:Fallback>
            <p:pic>
              <p:nvPicPr>
                <p:cNvPr id="145" name="Ink 144">
                  <a:extLst>
                    <a:ext uri="{FF2B5EF4-FFF2-40B4-BE49-F238E27FC236}">
                      <a16:creationId xmlns:a16="http://schemas.microsoft.com/office/drawing/2014/main" id="{98045D53-1E5F-47DC-844A-B3EE9EC6EB29}"/>
                    </a:ext>
                  </a:extLst>
                </p:cNvPr>
                <p:cNvPicPr/>
                <p:nvPr/>
              </p:nvPicPr>
              <p:blipFill>
                <a:blip r:embed="rId279"/>
                <a:stretch>
                  <a:fillRect/>
                </a:stretch>
              </p:blipFill>
              <p:spPr>
                <a:xfrm>
                  <a:off x="7775680" y="218107"/>
                  <a:ext cx="2340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47" name="Ink 146">
                  <a:extLst>
                    <a:ext uri="{FF2B5EF4-FFF2-40B4-BE49-F238E27FC236}">
                      <a16:creationId xmlns:a16="http://schemas.microsoft.com/office/drawing/2014/main" id="{561B4098-FF3A-45E6-84B0-8CA7C09A442C}"/>
                    </a:ext>
                  </a:extLst>
                </p14:cNvPr>
                <p14:cNvContentPartPr/>
                <p14:nvPr/>
              </p14:nvContentPartPr>
              <p14:xfrm>
                <a:off x="8172040" y="223867"/>
                <a:ext cx="244800" cy="90000"/>
              </p14:xfrm>
            </p:contentPart>
          </mc:Choice>
          <mc:Fallback>
            <p:pic>
              <p:nvPicPr>
                <p:cNvPr id="147" name="Ink 146">
                  <a:extLst>
                    <a:ext uri="{FF2B5EF4-FFF2-40B4-BE49-F238E27FC236}">
                      <a16:creationId xmlns:a16="http://schemas.microsoft.com/office/drawing/2014/main" id="{561B4098-FF3A-45E6-84B0-8CA7C09A442C}"/>
                    </a:ext>
                  </a:extLst>
                </p:cNvPr>
                <p:cNvPicPr/>
                <p:nvPr/>
              </p:nvPicPr>
              <p:blipFill>
                <a:blip r:embed="rId281"/>
                <a:stretch>
                  <a:fillRect/>
                </a:stretch>
              </p:blipFill>
              <p:spPr>
                <a:xfrm>
                  <a:off x="8163400" y="215227"/>
                  <a:ext cx="2624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48" name="Ink 147">
                  <a:extLst>
                    <a:ext uri="{FF2B5EF4-FFF2-40B4-BE49-F238E27FC236}">
                      <a16:creationId xmlns:a16="http://schemas.microsoft.com/office/drawing/2014/main" id="{18BE1C38-CD34-4B8A-A2D5-8B1BCC5B87B3}"/>
                    </a:ext>
                  </a:extLst>
                </p14:cNvPr>
                <p14:cNvContentPartPr/>
                <p14:nvPr/>
              </p14:nvContentPartPr>
              <p14:xfrm>
                <a:off x="8595760" y="163387"/>
                <a:ext cx="122040" cy="138960"/>
              </p14:xfrm>
            </p:contentPart>
          </mc:Choice>
          <mc:Fallback>
            <p:pic>
              <p:nvPicPr>
                <p:cNvPr id="148" name="Ink 147">
                  <a:extLst>
                    <a:ext uri="{FF2B5EF4-FFF2-40B4-BE49-F238E27FC236}">
                      <a16:creationId xmlns:a16="http://schemas.microsoft.com/office/drawing/2014/main" id="{18BE1C38-CD34-4B8A-A2D5-8B1BCC5B87B3}"/>
                    </a:ext>
                  </a:extLst>
                </p:cNvPr>
                <p:cNvPicPr/>
                <p:nvPr/>
              </p:nvPicPr>
              <p:blipFill>
                <a:blip r:embed="rId283"/>
                <a:stretch>
                  <a:fillRect/>
                </a:stretch>
              </p:blipFill>
              <p:spPr>
                <a:xfrm>
                  <a:off x="8587120" y="154387"/>
                  <a:ext cx="1396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46" name="Ink 145">
                  <a:extLst>
                    <a:ext uri="{FF2B5EF4-FFF2-40B4-BE49-F238E27FC236}">
                      <a16:creationId xmlns:a16="http://schemas.microsoft.com/office/drawing/2014/main" id="{B763E251-EEBC-4788-92C6-AE45244DBCB2}"/>
                    </a:ext>
                  </a:extLst>
                </p14:cNvPr>
                <p14:cNvContentPartPr/>
                <p14:nvPr/>
              </p14:nvContentPartPr>
              <p14:xfrm>
                <a:off x="7625920" y="552907"/>
                <a:ext cx="347400" cy="100800"/>
              </p14:xfrm>
            </p:contentPart>
          </mc:Choice>
          <mc:Fallback>
            <p:pic>
              <p:nvPicPr>
                <p:cNvPr id="146" name="Ink 145">
                  <a:extLst>
                    <a:ext uri="{FF2B5EF4-FFF2-40B4-BE49-F238E27FC236}">
                      <a16:creationId xmlns:a16="http://schemas.microsoft.com/office/drawing/2014/main" id="{B763E251-EEBC-4788-92C6-AE45244DBCB2}"/>
                    </a:ext>
                  </a:extLst>
                </p:cNvPr>
                <p:cNvPicPr/>
                <p:nvPr/>
              </p:nvPicPr>
              <p:blipFill>
                <a:blip r:embed="rId285"/>
                <a:stretch>
                  <a:fillRect/>
                </a:stretch>
              </p:blipFill>
              <p:spPr>
                <a:xfrm>
                  <a:off x="7617280" y="543907"/>
                  <a:ext cx="36504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49" name="Ink 148">
                  <a:extLst>
                    <a:ext uri="{FF2B5EF4-FFF2-40B4-BE49-F238E27FC236}">
                      <a16:creationId xmlns:a16="http://schemas.microsoft.com/office/drawing/2014/main" id="{5F1C1441-03B3-4A5B-B04D-765E864F0C22}"/>
                    </a:ext>
                  </a:extLst>
                </p14:cNvPr>
                <p14:cNvContentPartPr/>
                <p14:nvPr/>
              </p14:nvContentPartPr>
              <p14:xfrm>
                <a:off x="8137840" y="491347"/>
                <a:ext cx="316800" cy="83880"/>
              </p14:xfrm>
            </p:contentPart>
          </mc:Choice>
          <mc:Fallback>
            <p:pic>
              <p:nvPicPr>
                <p:cNvPr id="149" name="Ink 148">
                  <a:extLst>
                    <a:ext uri="{FF2B5EF4-FFF2-40B4-BE49-F238E27FC236}">
                      <a16:creationId xmlns:a16="http://schemas.microsoft.com/office/drawing/2014/main" id="{5F1C1441-03B3-4A5B-B04D-765E864F0C22}"/>
                    </a:ext>
                  </a:extLst>
                </p:cNvPr>
                <p:cNvPicPr/>
                <p:nvPr/>
              </p:nvPicPr>
              <p:blipFill>
                <a:blip r:embed="rId287"/>
                <a:stretch>
                  <a:fillRect/>
                </a:stretch>
              </p:blipFill>
              <p:spPr>
                <a:xfrm>
                  <a:off x="8128840" y="482347"/>
                  <a:ext cx="33444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50" name="Ink 149">
                  <a:extLst>
                    <a:ext uri="{FF2B5EF4-FFF2-40B4-BE49-F238E27FC236}">
                      <a16:creationId xmlns:a16="http://schemas.microsoft.com/office/drawing/2014/main" id="{736ADB3E-AC26-42A2-A8C5-D7CA75147AA4}"/>
                    </a:ext>
                  </a:extLst>
                </p14:cNvPr>
                <p14:cNvContentPartPr/>
                <p14:nvPr/>
              </p14:nvContentPartPr>
              <p14:xfrm>
                <a:off x="8528440" y="474067"/>
                <a:ext cx="151200" cy="119160"/>
              </p14:xfrm>
            </p:contentPart>
          </mc:Choice>
          <mc:Fallback>
            <p:pic>
              <p:nvPicPr>
                <p:cNvPr id="150" name="Ink 149">
                  <a:extLst>
                    <a:ext uri="{FF2B5EF4-FFF2-40B4-BE49-F238E27FC236}">
                      <a16:creationId xmlns:a16="http://schemas.microsoft.com/office/drawing/2014/main" id="{736ADB3E-AC26-42A2-A8C5-D7CA75147AA4}"/>
                    </a:ext>
                  </a:extLst>
                </p:cNvPr>
                <p:cNvPicPr/>
                <p:nvPr/>
              </p:nvPicPr>
              <p:blipFill>
                <a:blip r:embed="rId289"/>
                <a:stretch>
                  <a:fillRect/>
                </a:stretch>
              </p:blipFill>
              <p:spPr>
                <a:xfrm>
                  <a:off x="8519440" y="465427"/>
                  <a:ext cx="16884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5" name="Ink 174">
                  <a:extLst>
                    <a:ext uri="{FF2B5EF4-FFF2-40B4-BE49-F238E27FC236}">
                      <a16:creationId xmlns:a16="http://schemas.microsoft.com/office/drawing/2014/main" id="{1F3B3711-BF72-4F6E-A6FF-8365659A7127}"/>
                    </a:ext>
                  </a:extLst>
                </p14:cNvPr>
                <p14:cNvContentPartPr/>
                <p14:nvPr/>
              </p14:nvContentPartPr>
              <p14:xfrm>
                <a:off x="7467520" y="432667"/>
                <a:ext cx="1236600" cy="12600"/>
              </p14:xfrm>
            </p:contentPart>
          </mc:Choice>
          <mc:Fallback>
            <p:pic>
              <p:nvPicPr>
                <p:cNvPr id="175" name="Ink 174">
                  <a:extLst>
                    <a:ext uri="{FF2B5EF4-FFF2-40B4-BE49-F238E27FC236}">
                      <a16:creationId xmlns:a16="http://schemas.microsoft.com/office/drawing/2014/main" id="{1F3B3711-BF72-4F6E-A6FF-8365659A7127}"/>
                    </a:ext>
                  </a:extLst>
                </p:cNvPr>
                <p:cNvPicPr/>
                <p:nvPr/>
              </p:nvPicPr>
              <p:blipFill>
                <a:blip r:embed="rId291"/>
                <a:stretch>
                  <a:fillRect/>
                </a:stretch>
              </p:blipFill>
              <p:spPr>
                <a:xfrm>
                  <a:off x="7458520" y="423667"/>
                  <a:ext cx="1254240" cy="30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2">
            <p14:nvContentPartPr>
              <p14:cNvPr id="196" name="Ink 195">
                <a:extLst>
                  <a:ext uri="{FF2B5EF4-FFF2-40B4-BE49-F238E27FC236}">
                    <a16:creationId xmlns:a16="http://schemas.microsoft.com/office/drawing/2014/main" id="{924BE068-D672-4157-AD42-30FA85D693DC}"/>
                  </a:ext>
                </a:extLst>
              </p14:cNvPr>
              <p14:cNvContentPartPr/>
              <p14:nvPr/>
            </p14:nvContentPartPr>
            <p14:xfrm>
              <a:off x="907600" y="5774347"/>
              <a:ext cx="7050960" cy="362520"/>
            </p14:xfrm>
          </p:contentPart>
        </mc:Choice>
        <mc:Fallback>
          <p:pic>
            <p:nvPicPr>
              <p:cNvPr id="196" name="Ink 195">
                <a:extLst>
                  <a:ext uri="{FF2B5EF4-FFF2-40B4-BE49-F238E27FC236}">
                    <a16:creationId xmlns:a16="http://schemas.microsoft.com/office/drawing/2014/main" id="{924BE068-D672-4157-AD42-30FA85D693DC}"/>
                  </a:ext>
                </a:extLst>
              </p:cNvPr>
              <p:cNvPicPr/>
              <p:nvPr/>
            </p:nvPicPr>
            <p:blipFill>
              <a:blip r:embed="rId293"/>
              <a:stretch>
                <a:fillRect/>
              </a:stretch>
            </p:blipFill>
            <p:spPr>
              <a:xfrm>
                <a:off x="898960" y="5765347"/>
                <a:ext cx="7068600" cy="380160"/>
              </a:xfrm>
              <a:prstGeom prst="rect">
                <a:avLst/>
              </a:prstGeom>
            </p:spPr>
          </p:pic>
        </mc:Fallback>
      </mc:AlternateContent>
      <p:grpSp>
        <p:nvGrpSpPr>
          <p:cNvPr id="205" name="Group 204">
            <a:extLst>
              <a:ext uri="{FF2B5EF4-FFF2-40B4-BE49-F238E27FC236}">
                <a16:creationId xmlns:a16="http://schemas.microsoft.com/office/drawing/2014/main" id="{1549BBAB-A239-44F7-AFA1-574D96DC7516}"/>
              </a:ext>
            </a:extLst>
          </p:cNvPr>
          <p:cNvGrpSpPr/>
          <p:nvPr/>
        </p:nvGrpSpPr>
        <p:grpSpPr>
          <a:xfrm>
            <a:off x="2406280" y="6337387"/>
            <a:ext cx="2782080" cy="363960"/>
            <a:chOff x="2406280" y="6337387"/>
            <a:chExt cx="2782080" cy="363960"/>
          </a:xfrm>
        </p:grpSpPr>
        <mc:AlternateContent xmlns:mc="http://schemas.openxmlformats.org/markup-compatibility/2006">
          <mc:Choice xmlns:p14="http://schemas.microsoft.com/office/powerpoint/2010/main" Requires="p14">
            <p:contentPart p14:bwMode="auto" r:id="rId294">
              <p14:nvContentPartPr>
                <p14:cNvPr id="197" name="Ink 196">
                  <a:extLst>
                    <a:ext uri="{FF2B5EF4-FFF2-40B4-BE49-F238E27FC236}">
                      <a16:creationId xmlns:a16="http://schemas.microsoft.com/office/drawing/2014/main" id="{90DB01A8-092C-46A4-B2A5-1B5BF6DAF3F1}"/>
                    </a:ext>
                  </a:extLst>
                </p14:cNvPr>
                <p14:cNvContentPartPr/>
                <p14:nvPr/>
              </p14:nvContentPartPr>
              <p14:xfrm>
                <a:off x="2406280" y="6403267"/>
                <a:ext cx="889920" cy="232560"/>
              </p14:xfrm>
            </p:contentPart>
          </mc:Choice>
          <mc:Fallback>
            <p:pic>
              <p:nvPicPr>
                <p:cNvPr id="197" name="Ink 196">
                  <a:extLst>
                    <a:ext uri="{FF2B5EF4-FFF2-40B4-BE49-F238E27FC236}">
                      <a16:creationId xmlns:a16="http://schemas.microsoft.com/office/drawing/2014/main" id="{90DB01A8-092C-46A4-B2A5-1B5BF6DAF3F1}"/>
                    </a:ext>
                  </a:extLst>
                </p:cNvPr>
                <p:cNvPicPr/>
                <p:nvPr/>
              </p:nvPicPr>
              <p:blipFill>
                <a:blip r:embed="rId295"/>
                <a:stretch>
                  <a:fillRect/>
                </a:stretch>
              </p:blipFill>
              <p:spPr>
                <a:xfrm>
                  <a:off x="2397280" y="6394267"/>
                  <a:ext cx="90756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98" name="Ink 197">
                  <a:extLst>
                    <a:ext uri="{FF2B5EF4-FFF2-40B4-BE49-F238E27FC236}">
                      <a16:creationId xmlns:a16="http://schemas.microsoft.com/office/drawing/2014/main" id="{14F8F193-5E3A-4343-9363-5C5A548419FF}"/>
                    </a:ext>
                  </a:extLst>
                </p14:cNvPr>
                <p14:cNvContentPartPr/>
                <p14:nvPr/>
              </p14:nvContentPartPr>
              <p14:xfrm>
                <a:off x="3404200" y="6337387"/>
                <a:ext cx="240480" cy="200880"/>
              </p14:xfrm>
            </p:contentPart>
          </mc:Choice>
          <mc:Fallback>
            <p:pic>
              <p:nvPicPr>
                <p:cNvPr id="198" name="Ink 197">
                  <a:extLst>
                    <a:ext uri="{FF2B5EF4-FFF2-40B4-BE49-F238E27FC236}">
                      <a16:creationId xmlns:a16="http://schemas.microsoft.com/office/drawing/2014/main" id="{14F8F193-5E3A-4343-9363-5C5A548419FF}"/>
                    </a:ext>
                  </a:extLst>
                </p:cNvPr>
                <p:cNvPicPr/>
                <p:nvPr/>
              </p:nvPicPr>
              <p:blipFill>
                <a:blip r:embed="rId297"/>
                <a:stretch>
                  <a:fillRect/>
                </a:stretch>
              </p:blipFill>
              <p:spPr>
                <a:xfrm>
                  <a:off x="3395200" y="6328387"/>
                  <a:ext cx="2581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99" name="Ink 198">
                  <a:extLst>
                    <a:ext uri="{FF2B5EF4-FFF2-40B4-BE49-F238E27FC236}">
                      <a16:creationId xmlns:a16="http://schemas.microsoft.com/office/drawing/2014/main" id="{EE02CFD3-E2E8-4EC6-A097-0547D418AE2D}"/>
                    </a:ext>
                  </a:extLst>
                </p14:cNvPr>
                <p14:cNvContentPartPr/>
                <p14:nvPr/>
              </p14:nvContentPartPr>
              <p14:xfrm>
                <a:off x="3636760" y="6439987"/>
                <a:ext cx="373320" cy="261360"/>
              </p14:xfrm>
            </p:contentPart>
          </mc:Choice>
          <mc:Fallback>
            <p:pic>
              <p:nvPicPr>
                <p:cNvPr id="199" name="Ink 198">
                  <a:extLst>
                    <a:ext uri="{FF2B5EF4-FFF2-40B4-BE49-F238E27FC236}">
                      <a16:creationId xmlns:a16="http://schemas.microsoft.com/office/drawing/2014/main" id="{EE02CFD3-E2E8-4EC6-A097-0547D418AE2D}"/>
                    </a:ext>
                  </a:extLst>
                </p:cNvPr>
                <p:cNvPicPr/>
                <p:nvPr/>
              </p:nvPicPr>
              <p:blipFill>
                <a:blip r:embed="rId299"/>
                <a:stretch>
                  <a:fillRect/>
                </a:stretch>
              </p:blipFill>
              <p:spPr>
                <a:xfrm>
                  <a:off x="3628120" y="6430987"/>
                  <a:ext cx="39096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00" name="Ink 199">
                  <a:extLst>
                    <a:ext uri="{FF2B5EF4-FFF2-40B4-BE49-F238E27FC236}">
                      <a16:creationId xmlns:a16="http://schemas.microsoft.com/office/drawing/2014/main" id="{7BD20285-6E9A-45B0-BB98-98E1A4241464}"/>
                    </a:ext>
                  </a:extLst>
                </p14:cNvPr>
                <p14:cNvContentPartPr/>
                <p14:nvPr/>
              </p14:nvContentPartPr>
              <p14:xfrm>
                <a:off x="4070200" y="6347467"/>
                <a:ext cx="44280" cy="187560"/>
              </p14:xfrm>
            </p:contentPart>
          </mc:Choice>
          <mc:Fallback>
            <p:pic>
              <p:nvPicPr>
                <p:cNvPr id="200" name="Ink 199">
                  <a:extLst>
                    <a:ext uri="{FF2B5EF4-FFF2-40B4-BE49-F238E27FC236}">
                      <a16:creationId xmlns:a16="http://schemas.microsoft.com/office/drawing/2014/main" id="{7BD20285-6E9A-45B0-BB98-98E1A4241464}"/>
                    </a:ext>
                  </a:extLst>
                </p:cNvPr>
                <p:cNvPicPr/>
                <p:nvPr/>
              </p:nvPicPr>
              <p:blipFill>
                <a:blip r:embed="rId301"/>
                <a:stretch>
                  <a:fillRect/>
                </a:stretch>
              </p:blipFill>
              <p:spPr>
                <a:xfrm>
                  <a:off x="4061560" y="6338467"/>
                  <a:ext cx="6192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01" name="Ink 200">
                  <a:extLst>
                    <a:ext uri="{FF2B5EF4-FFF2-40B4-BE49-F238E27FC236}">
                      <a16:creationId xmlns:a16="http://schemas.microsoft.com/office/drawing/2014/main" id="{5D07837D-4572-40C5-9BBA-22C06725D849}"/>
                    </a:ext>
                  </a:extLst>
                </p14:cNvPr>
                <p14:cNvContentPartPr/>
                <p14:nvPr/>
              </p14:nvContentPartPr>
              <p14:xfrm>
                <a:off x="3988840" y="6418747"/>
                <a:ext cx="377640" cy="117720"/>
              </p14:xfrm>
            </p:contentPart>
          </mc:Choice>
          <mc:Fallback>
            <p:pic>
              <p:nvPicPr>
                <p:cNvPr id="201" name="Ink 200">
                  <a:extLst>
                    <a:ext uri="{FF2B5EF4-FFF2-40B4-BE49-F238E27FC236}">
                      <a16:creationId xmlns:a16="http://schemas.microsoft.com/office/drawing/2014/main" id="{5D07837D-4572-40C5-9BBA-22C06725D849}"/>
                    </a:ext>
                  </a:extLst>
                </p:cNvPr>
                <p:cNvPicPr/>
                <p:nvPr/>
              </p:nvPicPr>
              <p:blipFill>
                <a:blip r:embed="rId303"/>
                <a:stretch>
                  <a:fillRect/>
                </a:stretch>
              </p:blipFill>
              <p:spPr>
                <a:xfrm>
                  <a:off x="3979840" y="6409747"/>
                  <a:ext cx="3952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02" name="Ink 201">
                  <a:extLst>
                    <a:ext uri="{FF2B5EF4-FFF2-40B4-BE49-F238E27FC236}">
                      <a16:creationId xmlns:a16="http://schemas.microsoft.com/office/drawing/2014/main" id="{907EDF61-56DF-4C45-84D6-EE5E0D3235D3}"/>
                    </a:ext>
                  </a:extLst>
                </p14:cNvPr>
                <p14:cNvContentPartPr/>
                <p14:nvPr/>
              </p14:nvContentPartPr>
              <p14:xfrm>
                <a:off x="4518040" y="6437827"/>
                <a:ext cx="129960" cy="11160"/>
              </p14:xfrm>
            </p:contentPart>
          </mc:Choice>
          <mc:Fallback>
            <p:pic>
              <p:nvPicPr>
                <p:cNvPr id="202" name="Ink 201">
                  <a:extLst>
                    <a:ext uri="{FF2B5EF4-FFF2-40B4-BE49-F238E27FC236}">
                      <a16:creationId xmlns:a16="http://schemas.microsoft.com/office/drawing/2014/main" id="{907EDF61-56DF-4C45-84D6-EE5E0D3235D3}"/>
                    </a:ext>
                  </a:extLst>
                </p:cNvPr>
                <p:cNvPicPr/>
                <p:nvPr/>
              </p:nvPicPr>
              <p:blipFill>
                <a:blip r:embed="rId305"/>
                <a:stretch>
                  <a:fillRect/>
                </a:stretch>
              </p:blipFill>
              <p:spPr>
                <a:xfrm>
                  <a:off x="4509400" y="6429187"/>
                  <a:ext cx="1476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03" name="Ink 202">
                  <a:extLst>
                    <a:ext uri="{FF2B5EF4-FFF2-40B4-BE49-F238E27FC236}">
                      <a16:creationId xmlns:a16="http://schemas.microsoft.com/office/drawing/2014/main" id="{B14F43F3-BF60-49FC-BE57-D7A5A6D11BF6}"/>
                    </a:ext>
                  </a:extLst>
                </p14:cNvPr>
                <p14:cNvContentPartPr/>
                <p14:nvPr/>
              </p14:nvContentPartPr>
              <p14:xfrm>
                <a:off x="4521280" y="6477427"/>
                <a:ext cx="216720" cy="21960"/>
              </p14:xfrm>
            </p:contentPart>
          </mc:Choice>
          <mc:Fallback>
            <p:pic>
              <p:nvPicPr>
                <p:cNvPr id="203" name="Ink 202">
                  <a:extLst>
                    <a:ext uri="{FF2B5EF4-FFF2-40B4-BE49-F238E27FC236}">
                      <a16:creationId xmlns:a16="http://schemas.microsoft.com/office/drawing/2014/main" id="{B14F43F3-BF60-49FC-BE57-D7A5A6D11BF6}"/>
                    </a:ext>
                  </a:extLst>
                </p:cNvPr>
                <p:cNvPicPr/>
                <p:nvPr/>
              </p:nvPicPr>
              <p:blipFill>
                <a:blip r:embed="rId307"/>
                <a:stretch>
                  <a:fillRect/>
                </a:stretch>
              </p:blipFill>
              <p:spPr>
                <a:xfrm>
                  <a:off x="4512280" y="6468787"/>
                  <a:ext cx="2343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04" name="Ink 203">
                  <a:extLst>
                    <a:ext uri="{FF2B5EF4-FFF2-40B4-BE49-F238E27FC236}">
                      <a16:creationId xmlns:a16="http://schemas.microsoft.com/office/drawing/2014/main" id="{7C807E43-96E5-4118-9BA2-6263DAE6534C}"/>
                    </a:ext>
                  </a:extLst>
                </p14:cNvPr>
                <p14:cNvContentPartPr/>
                <p14:nvPr/>
              </p14:nvContentPartPr>
              <p14:xfrm>
                <a:off x="4856800" y="6394267"/>
                <a:ext cx="331560" cy="88560"/>
              </p14:xfrm>
            </p:contentPart>
          </mc:Choice>
          <mc:Fallback>
            <p:pic>
              <p:nvPicPr>
                <p:cNvPr id="204" name="Ink 203">
                  <a:extLst>
                    <a:ext uri="{FF2B5EF4-FFF2-40B4-BE49-F238E27FC236}">
                      <a16:creationId xmlns:a16="http://schemas.microsoft.com/office/drawing/2014/main" id="{7C807E43-96E5-4118-9BA2-6263DAE6534C}"/>
                    </a:ext>
                  </a:extLst>
                </p:cNvPr>
                <p:cNvPicPr/>
                <p:nvPr/>
              </p:nvPicPr>
              <p:blipFill>
                <a:blip r:embed="rId309"/>
                <a:stretch>
                  <a:fillRect/>
                </a:stretch>
              </p:blipFill>
              <p:spPr>
                <a:xfrm>
                  <a:off x="4847800" y="6385627"/>
                  <a:ext cx="349200" cy="106200"/>
                </a:xfrm>
                <a:prstGeom prst="rect">
                  <a:avLst/>
                </a:prstGeom>
              </p:spPr>
            </p:pic>
          </mc:Fallback>
        </mc:AlternateContent>
      </p:grpSp>
      <p:grpSp>
        <p:nvGrpSpPr>
          <p:cNvPr id="219" name="Group 218">
            <a:extLst>
              <a:ext uri="{FF2B5EF4-FFF2-40B4-BE49-F238E27FC236}">
                <a16:creationId xmlns:a16="http://schemas.microsoft.com/office/drawing/2014/main" id="{820FA379-F90D-49C5-B55E-70C39A31EF53}"/>
              </a:ext>
            </a:extLst>
          </p:cNvPr>
          <p:cNvGrpSpPr/>
          <p:nvPr/>
        </p:nvGrpSpPr>
        <p:grpSpPr>
          <a:xfrm>
            <a:off x="873400" y="4916467"/>
            <a:ext cx="7136640" cy="718200"/>
            <a:chOff x="873400" y="4916467"/>
            <a:chExt cx="7136640" cy="718200"/>
          </a:xfrm>
        </p:grpSpPr>
        <mc:AlternateContent xmlns:mc="http://schemas.openxmlformats.org/markup-compatibility/2006">
          <mc:Choice xmlns:p14="http://schemas.microsoft.com/office/powerpoint/2010/main" Requires="p14">
            <p:contentPart p14:bwMode="auto" r:id="rId310">
              <p14:nvContentPartPr>
                <p14:cNvPr id="177" name="Ink 176">
                  <a:extLst>
                    <a:ext uri="{FF2B5EF4-FFF2-40B4-BE49-F238E27FC236}">
                      <a16:creationId xmlns:a16="http://schemas.microsoft.com/office/drawing/2014/main" id="{4AE9E7CC-1A36-46B4-9B7A-47EC68443F74}"/>
                    </a:ext>
                  </a:extLst>
                </p14:cNvPr>
                <p14:cNvContentPartPr/>
                <p14:nvPr/>
              </p14:nvContentPartPr>
              <p14:xfrm>
                <a:off x="924160" y="5158387"/>
                <a:ext cx="29160" cy="465120"/>
              </p14:xfrm>
            </p:contentPart>
          </mc:Choice>
          <mc:Fallback>
            <p:pic>
              <p:nvPicPr>
                <p:cNvPr id="177" name="Ink 176">
                  <a:extLst>
                    <a:ext uri="{FF2B5EF4-FFF2-40B4-BE49-F238E27FC236}">
                      <a16:creationId xmlns:a16="http://schemas.microsoft.com/office/drawing/2014/main" id="{4AE9E7CC-1A36-46B4-9B7A-47EC68443F74}"/>
                    </a:ext>
                  </a:extLst>
                </p:cNvPr>
                <p:cNvPicPr/>
                <p:nvPr/>
              </p:nvPicPr>
              <p:blipFill>
                <a:blip r:embed="rId311"/>
                <a:stretch>
                  <a:fillRect/>
                </a:stretch>
              </p:blipFill>
              <p:spPr>
                <a:xfrm>
                  <a:off x="915160" y="5149387"/>
                  <a:ext cx="46800" cy="4827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78" name="Ink 177">
                  <a:extLst>
                    <a:ext uri="{FF2B5EF4-FFF2-40B4-BE49-F238E27FC236}">
                      <a16:creationId xmlns:a16="http://schemas.microsoft.com/office/drawing/2014/main" id="{25F2FB3E-84FC-468B-B365-BF0DBC002EB9}"/>
                    </a:ext>
                  </a:extLst>
                </p14:cNvPr>
                <p14:cNvContentPartPr/>
                <p14:nvPr/>
              </p14:nvContentPartPr>
              <p14:xfrm>
                <a:off x="915160" y="4916467"/>
                <a:ext cx="7074720" cy="248040"/>
              </p14:xfrm>
            </p:contentPart>
          </mc:Choice>
          <mc:Fallback>
            <p:pic>
              <p:nvPicPr>
                <p:cNvPr id="178" name="Ink 177">
                  <a:extLst>
                    <a:ext uri="{FF2B5EF4-FFF2-40B4-BE49-F238E27FC236}">
                      <a16:creationId xmlns:a16="http://schemas.microsoft.com/office/drawing/2014/main" id="{25F2FB3E-84FC-468B-B365-BF0DBC002EB9}"/>
                    </a:ext>
                  </a:extLst>
                </p:cNvPr>
                <p:cNvPicPr/>
                <p:nvPr/>
              </p:nvPicPr>
              <p:blipFill>
                <a:blip r:embed="rId313"/>
                <a:stretch>
                  <a:fillRect/>
                </a:stretch>
              </p:blipFill>
              <p:spPr>
                <a:xfrm>
                  <a:off x="906160" y="4907827"/>
                  <a:ext cx="709236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0" name="Ink 179">
                  <a:extLst>
                    <a:ext uri="{FF2B5EF4-FFF2-40B4-BE49-F238E27FC236}">
                      <a16:creationId xmlns:a16="http://schemas.microsoft.com/office/drawing/2014/main" id="{997BA4EC-3096-4FA4-9B0A-3E128CE30205}"/>
                    </a:ext>
                  </a:extLst>
                </p14:cNvPr>
                <p14:cNvContentPartPr/>
                <p14:nvPr/>
              </p14:nvContentPartPr>
              <p14:xfrm>
                <a:off x="873400" y="5482387"/>
                <a:ext cx="7103520" cy="152280"/>
              </p14:xfrm>
            </p:contentPart>
          </mc:Choice>
          <mc:Fallback>
            <p:pic>
              <p:nvPicPr>
                <p:cNvPr id="180" name="Ink 179">
                  <a:extLst>
                    <a:ext uri="{FF2B5EF4-FFF2-40B4-BE49-F238E27FC236}">
                      <a16:creationId xmlns:a16="http://schemas.microsoft.com/office/drawing/2014/main" id="{997BA4EC-3096-4FA4-9B0A-3E128CE30205}"/>
                    </a:ext>
                  </a:extLst>
                </p:cNvPr>
                <p:cNvPicPr/>
                <p:nvPr/>
              </p:nvPicPr>
              <p:blipFill>
                <a:blip r:embed="rId315"/>
                <a:stretch>
                  <a:fillRect/>
                </a:stretch>
              </p:blipFill>
              <p:spPr>
                <a:xfrm>
                  <a:off x="864400" y="5473387"/>
                  <a:ext cx="71211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1" name="Ink 180">
                  <a:extLst>
                    <a:ext uri="{FF2B5EF4-FFF2-40B4-BE49-F238E27FC236}">
                      <a16:creationId xmlns:a16="http://schemas.microsoft.com/office/drawing/2014/main" id="{B003931F-7088-488F-97C9-D0960215CA7F}"/>
                    </a:ext>
                  </a:extLst>
                </p14:cNvPr>
                <p14:cNvContentPartPr/>
                <p14:nvPr/>
              </p14:nvContentPartPr>
              <p14:xfrm>
                <a:off x="7442680" y="4983067"/>
                <a:ext cx="567360" cy="469440"/>
              </p14:xfrm>
            </p:contentPart>
          </mc:Choice>
          <mc:Fallback>
            <p:pic>
              <p:nvPicPr>
                <p:cNvPr id="181" name="Ink 180">
                  <a:extLst>
                    <a:ext uri="{FF2B5EF4-FFF2-40B4-BE49-F238E27FC236}">
                      <a16:creationId xmlns:a16="http://schemas.microsoft.com/office/drawing/2014/main" id="{B003931F-7088-488F-97C9-D0960215CA7F}"/>
                    </a:ext>
                  </a:extLst>
                </p:cNvPr>
                <p:cNvPicPr/>
                <p:nvPr/>
              </p:nvPicPr>
              <p:blipFill>
                <a:blip r:embed="rId317"/>
                <a:stretch>
                  <a:fillRect/>
                </a:stretch>
              </p:blipFill>
              <p:spPr>
                <a:xfrm>
                  <a:off x="7433680" y="4974427"/>
                  <a:ext cx="58500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2" name="Ink 181">
                  <a:extLst>
                    <a:ext uri="{FF2B5EF4-FFF2-40B4-BE49-F238E27FC236}">
                      <a16:creationId xmlns:a16="http://schemas.microsoft.com/office/drawing/2014/main" id="{0D20EDEA-E2A4-4D38-8CC4-1181CA7BFDFA}"/>
                    </a:ext>
                  </a:extLst>
                </p14:cNvPr>
                <p14:cNvContentPartPr/>
                <p14:nvPr/>
              </p14:nvContentPartPr>
              <p14:xfrm>
                <a:off x="1253560" y="5210587"/>
                <a:ext cx="65880" cy="70200"/>
              </p14:xfrm>
            </p:contentPart>
          </mc:Choice>
          <mc:Fallback>
            <p:pic>
              <p:nvPicPr>
                <p:cNvPr id="182" name="Ink 181">
                  <a:extLst>
                    <a:ext uri="{FF2B5EF4-FFF2-40B4-BE49-F238E27FC236}">
                      <a16:creationId xmlns:a16="http://schemas.microsoft.com/office/drawing/2014/main" id="{0D20EDEA-E2A4-4D38-8CC4-1181CA7BFDFA}"/>
                    </a:ext>
                  </a:extLst>
                </p:cNvPr>
                <p:cNvPicPr/>
                <p:nvPr/>
              </p:nvPicPr>
              <p:blipFill>
                <a:blip r:embed="rId319"/>
                <a:stretch>
                  <a:fillRect/>
                </a:stretch>
              </p:blipFill>
              <p:spPr>
                <a:xfrm>
                  <a:off x="1244920" y="5201587"/>
                  <a:ext cx="8352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3" name="Ink 182">
                  <a:extLst>
                    <a:ext uri="{FF2B5EF4-FFF2-40B4-BE49-F238E27FC236}">
                      <a16:creationId xmlns:a16="http://schemas.microsoft.com/office/drawing/2014/main" id="{272DB359-96D5-478E-B37E-9EE50A814E5C}"/>
                    </a:ext>
                  </a:extLst>
                </p14:cNvPr>
                <p14:cNvContentPartPr/>
                <p14:nvPr/>
              </p14:nvContentPartPr>
              <p14:xfrm>
                <a:off x="1344640" y="5178907"/>
                <a:ext cx="124200" cy="443880"/>
              </p14:xfrm>
            </p:contentPart>
          </mc:Choice>
          <mc:Fallback>
            <p:pic>
              <p:nvPicPr>
                <p:cNvPr id="183" name="Ink 182">
                  <a:extLst>
                    <a:ext uri="{FF2B5EF4-FFF2-40B4-BE49-F238E27FC236}">
                      <a16:creationId xmlns:a16="http://schemas.microsoft.com/office/drawing/2014/main" id="{272DB359-96D5-478E-B37E-9EE50A814E5C}"/>
                    </a:ext>
                  </a:extLst>
                </p:cNvPr>
                <p:cNvPicPr/>
                <p:nvPr/>
              </p:nvPicPr>
              <p:blipFill>
                <a:blip r:embed="rId321"/>
                <a:stretch>
                  <a:fillRect/>
                </a:stretch>
              </p:blipFill>
              <p:spPr>
                <a:xfrm>
                  <a:off x="1336000" y="5170267"/>
                  <a:ext cx="141840" cy="46152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4" name="Ink 183">
                  <a:extLst>
                    <a:ext uri="{FF2B5EF4-FFF2-40B4-BE49-F238E27FC236}">
                      <a16:creationId xmlns:a16="http://schemas.microsoft.com/office/drawing/2014/main" id="{4CDBC64B-8B79-4A1A-B34C-6FC3A57F2623}"/>
                    </a:ext>
                  </a:extLst>
                </p14:cNvPr>
                <p14:cNvContentPartPr/>
                <p14:nvPr/>
              </p14:nvContentPartPr>
              <p14:xfrm>
                <a:off x="2060320" y="5150827"/>
                <a:ext cx="73800" cy="428400"/>
              </p14:xfrm>
            </p:contentPart>
          </mc:Choice>
          <mc:Fallback>
            <p:pic>
              <p:nvPicPr>
                <p:cNvPr id="184" name="Ink 183">
                  <a:extLst>
                    <a:ext uri="{FF2B5EF4-FFF2-40B4-BE49-F238E27FC236}">
                      <a16:creationId xmlns:a16="http://schemas.microsoft.com/office/drawing/2014/main" id="{4CDBC64B-8B79-4A1A-B34C-6FC3A57F2623}"/>
                    </a:ext>
                  </a:extLst>
                </p:cNvPr>
                <p:cNvPicPr/>
                <p:nvPr/>
              </p:nvPicPr>
              <p:blipFill>
                <a:blip r:embed="rId323"/>
                <a:stretch>
                  <a:fillRect/>
                </a:stretch>
              </p:blipFill>
              <p:spPr>
                <a:xfrm>
                  <a:off x="2051320" y="5142187"/>
                  <a:ext cx="9144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5" name="Ink 184">
                  <a:extLst>
                    <a:ext uri="{FF2B5EF4-FFF2-40B4-BE49-F238E27FC236}">
                      <a16:creationId xmlns:a16="http://schemas.microsoft.com/office/drawing/2014/main" id="{9FA7A64E-3E0A-4A5A-B7A6-ECF1A097AFE8}"/>
                    </a:ext>
                  </a:extLst>
                </p14:cNvPr>
                <p14:cNvContentPartPr/>
                <p14:nvPr/>
              </p14:nvContentPartPr>
              <p14:xfrm>
                <a:off x="2730280" y="5171347"/>
                <a:ext cx="19440" cy="428040"/>
              </p14:xfrm>
            </p:contentPart>
          </mc:Choice>
          <mc:Fallback>
            <p:pic>
              <p:nvPicPr>
                <p:cNvPr id="185" name="Ink 184">
                  <a:extLst>
                    <a:ext uri="{FF2B5EF4-FFF2-40B4-BE49-F238E27FC236}">
                      <a16:creationId xmlns:a16="http://schemas.microsoft.com/office/drawing/2014/main" id="{9FA7A64E-3E0A-4A5A-B7A6-ECF1A097AFE8}"/>
                    </a:ext>
                  </a:extLst>
                </p:cNvPr>
                <p:cNvPicPr/>
                <p:nvPr/>
              </p:nvPicPr>
              <p:blipFill>
                <a:blip r:embed="rId325"/>
                <a:stretch>
                  <a:fillRect/>
                </a:stretch>
              </p:blipFill>
              <p:spPr>
                <a:xfrm>
                  <a:off x="2721640" y="5162347"/>
                  <a:ext cx="3708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86" name="Ink 185">
                  <a:extLst>
                    <a:ext uri="{FF2B5EF4-FFF2-40B4-BE49-F238E27FC236}">
                      <a16:creationId xmlns:a16="http://schemas.microsoft.com/office/drawing/2014/main" id="{5D2A60EF-2EFA-4EA1-BDB0-F328256091C3}"/>
                    </a:ext>
                  </a:extLst>
                </p14:cNvPr>
                <p14:cNvContentPartPr/>
                <p14:nvPr/>
              </p14:nvContentPartPr>
              <p14:xfrm>
                <a:off x="3192520" y="5210587"/>
                <a:ext cx="56880" cy="412920"/>
              </p14:xfrm>
            </p:contentPart>
          </mc:Choice>
          <mc:Fallback>
            <p:pic>
              <p:nvPicPr>
                <p:cNvPr id="186" name="Ink 185">
                  <a:extLst>
                    <a:ext uri="{FF2B5EF4-FFF2-40B4-BE49-F238E27FC236}">
                      <a16:creationId xmlns:a16="http://schemas.microsoft.com/office/drawing/2014/main" id="{5D2A60EF-2EFA-4EA1-BDB0-F328256091C3}"/>
                    </a:ext>
                  </a:extLst>
                </p:cNvPr>
                <p:cNvPicPr/>
                <p:nvPr/>
              </p:nvPicPr>
              <p:blipFill>
                <a:blip r:embed="rId327"/>
                <a:stretch>
                  <a:fillRect/>
                </a:stretch>
              </p:blipFill>
              <p:spPr>
                <a:xfrm>
                  <a:off x="3183520" y="5201587"/>
                  <a:ext cx="7452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87" name="Ink 186">
                  <a:extLst>
                    <a:ext uri="{FF2B5EF4-FFF2-40B4-BE49-F238E27FC236}">
                      <a16:creationId xmlns:a16="http://schemas.microsoft.com/office/drawing/2014/main" id="{67235DE8-FD76-4823-A956-06B40DFBDE78}"/>
                    </a:ext>
                  </a:extLst>
                </p14:cNvPr>
                <p14:cNvContentPartPr/>
                <p14:nvPr/>
              </p14:nvContentPartPr>
              <p14:xfrm>
                <a:off x="3739720" y="5168467"/>
                <a:ext cx="40680" cy="463680"/>
              </p14:xfrm>
            </p:contentPart>
          </mc:Choice>
          <mc:Fallback>
            <p:pic>
              <p:nvPicPr>
                <p:cNvPr id="187" name="Ink 186">
                  <a:extLst>
                    <a:ext uri="{FF2B5EF4-FFF2-40B4-BE49-F238E27FC236}">
                      <a16:creationId xmlns:a16="http://schemas.microsoft.com/office/drawing/2014/main" id="{67235DE8-FD76-4823-A956-06B40DFBDE78}"/>
                    </a:ext>
                  </a:extLst>
                </p:cNvPr>
                <p:cNvPicPr/>
                <p:nvPr/>
              </p:nvPicPr>
              <p:blipFill>
                <a:blip r:embed="rId329"/>
                <a:stretch>
                  <a:fillRect/>
                </a:stretch>
              </p:blipFill>
              <p:spPr>
                <a:xfrm>
                  <a:off x="3730720" y="5159827"/>
                  <a:ext cx="5832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88" name="Ink 187">
                  <a:extLst>
                    <a:ext uri="{FF2B5EF4-FFF2-40B4-BE49-F238E27FC236}">
                      <a16:creationId xmlns:a16="http://schemas.microsoft.com/office/drawing/2014/main" id="{3F16ECCA-DDB5-4152-BC67-BA5D47307AC3}"/>
                    </a:ext>
                  </a:extLst>
                </p14:cNvPr>
                <p14:cNvContentPartPr/>
                <p14:nvPr/>
              </p14:nvContentPartPr>
              <p14:xfrm>
                <a:off x="4160200" y="5143627"/>
                <a:ext cx="61920" cy="488160"/>
              </p14:xfrm>
            </p:contentPart>
          </mc:Choice>
          <mc:Fallback>
            <p:pic>
              <p:nvPicPr>
                <p:cNvPr id="188" name="Ink 187">
                  <a:extLst>
                    <a:ext uri="{FF2B5EF4-FFF2-40B4-BE49-F238E27FC236}">
                      <a16:creationId xmlns:a16="http://schemas.microsoft.com/office/drawing/2014/main" id="{3F16ECCA-DDB5-4152-BC67-BA5D47307AC3}"/>
                    </a:ext>
                  </a:extLst>
                </p:cNvPr>
                <p:cNvPicPr/>
                <p:nvPr/>
              </p:nvPicPr>
              <p:blipFill>
                <a:blip r:embed="rId331"/>
                <a:stretch>
                  <a:fillRect/>
                </a:stretch>
              </p:blipFill>
              <p:spPr>
                <a:xfrm>
                  <a:off x="4151560" y="5134627"/>
                  <a:ext cx="79560" cy="5058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89" name="Ink 188">
                  <a:extLst>
                    <a:ext uri="{FF2B5EF4-FFF2-40B4-BE49-F238E27FC236}">
                      <a16:creationId xmlns:a16="http://schemas.microsoft.com/office/drawing/2014/main" id="{3985466F-CFEA-410B-8E28-BB1F12F10FEE}"/>
                    </a:ext>
                  </a:extLst>
                </p14:cNvPr>
                <p14:cNvContentPartPr/>
                <p14:nvPr/>
              </p14:nvContentPartPr>
              <p14:xfrm>
                <a:off x="4674640" y="5371507"/>
                <a:ext cx="45000" cy="7920"/>
              </p14:xfrm>
            </p:contentPart>
          </mc:Choice>
          <mc:Fallback>
            <p:pic>
              <p:nvPicPr>
                <p:cNvPr id="189" name="Ink 188">
                  <a:extLst>
                    <a:ext uri="{FF2B5EF4-FFF2-40B4-BE49-F238E27FC236}">
                      <a16:creationId xmlns:a16="http://schemas.microsoft.com/office/drawing/2014/main" id="{3985466F-CFEA-410B-8E28-BB1F12F10FEE}"/>
                    </a:ext>
                  </a:extLst>
                </p:cNvPr>
                <p:cNvPicPr/>
                <p:nvPr/>
              </p:nvPicPr>
              <p:blipFill>
                <a:blip r:embed="rId333"/>
                <a:stretch>
                  <a:fillRect/>
                </a:stretch>
              </p:blipFill>
              <p:spPr>
                <a:xfrm>
                  <a:off x="4666000" y="5362867"/>
                  <a:ext cx="626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0" name="Ink 189">
                  <a:extLst>
                    <a:ext uri="{FF2B5EF4-FFF2-40B4-BE49-F238E27FC236}">
                      <a16:creationId xmlns:a16="http://schemas.microsoft.com/office/drawing/2014/main" id="{E739F228-3B80-44B8-957C-334EA1B8045D}"/>
                    </a:ext>
                  </a:extLst>
                </p14:cNvPr>
                <p14:cNvContentPartPr/>
                <p14:nvPr/>
              </p14:nvContentPartPr>
              <p14:xfrm>
                <a:off x="5184760" y="5350267"/>
                <a:ext cx="568440" cy="20520"/>
              </p14:xfrm>
            </p:contentPart>
          </mc:Choice>
          <mc:Fallback>
            <p:pic>
              <p:nvPicPr>
                <p:cNvPr id="190" name="Ink 189">
                  <a:extLst>
                    <a:ext uri="{FF2B5EF4-FFF2-40B4-BE49-F238E27FC236}">
                      <a16:creationId xmlns:a16="http://schemas.microsoft.com/office/drawing/2014/main" id="{E739F228-3B80-44B8-957C-334EA1B8045D}"/>
                    </a:ext>
                  </a:extLst>
                </p:cNvPr>
                <p:cNvPicPr/>
                <p:nvPr/>
              </p:nvPicPr>
              <p:blipFill>
                <a:blip r:embed="rId335"/>
                <a:stretch>
                  <a:fillRect/>
                </a:stretch>
              </p:blipFill>
              <p:spPr>
                <a:xfrm>
                  <a:off x="5176120" y="5341267"/>
                  <a:ext cx="5860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1" name="Ink 190">
                  <a:extLst>
                    <a:ext uri="{FF2B5EF4-FFF2-40B4-BE49-F238E27FC236}">
                      <a16:creationId xmlns:a16="http://schemas.microsoft.com/office/drawing/2014/main" id="{696BE963-4D55-4064-9542-97A25A1BFD68}"/>
                    </a:ext>
                  </a:extLst>
                </p14:cNvPr>
                <p14:cNvContentPartPr/>
                <p14:nvPr/>
              </p14:nvContentPartPr>
              <p14:xfrm>
                <a:off x="6142360" y="5314627"/>
                <a:ext cx="505800" cy="28440"/>
              </p14:xfrm>
            </p:contentPart>
          </mc:Choice>
          <mc:Fallback>
            <p:pic>
              <p:nvPicPr>
                <p:cNvPr id="191" name="Ink 190">
                  <a:extLst>
                    <a:ext uri="{FF2B5EF4-FFF2-40B4-BE49-F238E27FC236}">
                      <a16:creationId xmlns:a16="http://schemas.microsoft.com/office/drawing/2014/main" id="{696BE963-4D55-4064-9542-97A25A1BFD68}"/>
                    </a:ext>
                  </a:extLst>
                </p:cNvPr>
                <p:cNvPicPr/>
                <p:nvPr/>
              </p:nvPicPr>
              <p:blipFill>
                <a:blip r:embed="rId337"/>
                <a:stretch>
                  <a:fillRect/>
                </a:stretch>
              </p:blipFill>
              <p:spPr>
                <a:xfrm>
                  <a:off x="6133360" y="5305627"/>
                  <a:ext cx="5234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92" name="Ink 191">
                  <a:extLst>
                    <a:ext uri="{FF2B5EF4-FFF2-40B4-BE49-F238E27FC236}">
                      <a16:creationId xmlns:a16="http://schemas.microsoft.com/office/drawing/2014/main" id="{B0C98084-788B-4418-9262-6B999E8A2431}"/>
                    </a:ext>
                  </a:extLst>
                </p14:cNvPr>
                <p14:cNvContentPartPr/>
                <p14:nvPr/>
              </p14:nvContentPartPr>
              <p14:xfrm>
                <a:off x="6916000" y="5302387"/>
                <a:ext cx="209160" cy="5760"/>
              </p14:xfrm>
            </p:contentPart>
          </mc:Choice>
          <mc:Fallback>
            <p:pic>
              <p:nvPicPr>
                <p:cNvPr id="192" name="Ink 191">
                  <a:extLst>
                    <a:ext uri="{FF2B5EF4-FFF2-40B4-BE49-F238E27FC236}">
                      <a16:creationId xmlns:a16="http://schemas.microsoft.com/office/drawing/2014/main" id="{B0C98084-788B-4418-9262-6B999E8A2431}"/>
                    </a:ext>
                  </a:extLst>
                </p:cNvPr>
                <p:cNvPicPr/>
                <p:nvPr/>
              </p:nvPicPr>
              <p:blipFill>
                <a:blip r:embed="rId339"/>
                <a:stretch>
                  <a:fillRect/>
                </a:stretch>
              </p:blipFill>
              <p:spPr>
                <a:xfrm>
                  <a:off x="6907360" y="5293747"/>
                  <a:ext cx="2268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93" name="Ink 192">
                  <a:extLst>
                    <a:ext uri="{FF2B5EF4-FFF2-40B4-BE49-F238E27FC236}">
                      <a16:creationId xmlns:a16="http://schemas.microsoft.com/office/drawing/2014/main" id="{C4406ABE-B662-4363-BB73-D53EBE26CF54}"/>
                    </a:ext>
                  </a:extLst>
                </p14:cNvPr>
                <p14:cNvContentPartPr/>
                <p14:nvPr/>
              </p14:nvContentPartPr>
              <p14:xfrm>
                <a:off x="7094560" y="4989547"/>
                <a:ext cx="78480" cy="521280"/>
              </p14:xfrm>
            </p:contentPart>
          </mc:Choice>
          <mc:Fallback>
            <p:pic>
              <p:nvPicPr>
                <p:cNvPr id="193" name="Ink 192">
                  <a:extLst>
                    <a:ext uri="{FF2B5EF4-FFF2-40B4-BE49-F238E27FC236}">
                      <a16:creationId xmlns:a16="http://schemas.microsoft.com/office/drawing/2014/main" id="{C4406ABE-B662-4363-BB73-D53EBE26CF54}"/>
                    </a:ext>
                  </a:extLst>
                </p:cNvPr>
                <p:cNvPicPr/>
                <p:nvPr/>
              </p:nvPicPr>
              <p:blipFill>
                <a:blip r:embed="rId341"/>
                <a:stretch>
                  <a:fillRect/>
                </a:stretch>
              </p:blipFill>
              <p:spPr>
                <a:xfrm>
                  <a:off x="7085560" y="4980907"/>
                  <a:ext cx="96120" cy="5389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94" name="Ink 193">
                  <a:extLst>
                    <a:ext uri="{FF2B5EF4-FFF2-40B4-BE49-F238E27FC236}">
                      <a16:creationId xmlns:a16="http://schemas.microsoft.com/office/drawing/2014/main" id="{7AA64521-903E-4CEC-88BC-88AC2FBD765B}"/>
                    </a:ext>
                  </a:extLst>
                </p14:cNvPr>
                <p14:cNvContentPartPr/>
                <p14:nvPr/>
              </p14:nvContentPartPr>
              <p14:xfrm>
                <a:off x="7506040" y="4977307"/>
                <a:ext cx="74520" cy="495000"/>
              </p14:xfrm>
            </p:contentPart>
          </mc:Choice>
          <mc:Fallback>
            <p:pic>
              <p:nvPicPr>
                <p:cNvPr id="194" name="Ink 193">
                  <a:extLst>
                    <a:ext uri="{FF2B5EF4-FFF2-40B4-BE49-F238E27FC236}">
                      <a16:creationId xmlns:a16="http://schemas.microsoft.com/office/drawing/2014/main" id="{7AA64521-903E-4CEC-88BC-88AC2FBD765B}"/>
                    </a:ext>
                  </a:extLst>
                </p:cNvPr>
                <p:cNvPicPr/>
                <p:nvPr/>
              </p:nvPicPr>
              <p:blipFill>
                <a:blip r:embed="rId343"/>
                <a:stretch>
                  <a:fillRect/>
                </a:stretch>
              </p:blipFill>
              <p:spPr>
                <a:xfrm>
                  <a:off x="7497040" y="4968667"/>
                  <a:ext cx="9216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6" name="Ink 205">
                  <a:extLst>
                    <a:ext uri="{FF2B5EF4-FFF2-40B4-BE49-F238E27FC236}">
                      <a16:creationId xmlns:a16="http://schemas.microsoft.com/office/drawing/2014/main" id="{5F565522-B294-483D-B96A-4B6FFE574A3C}"/>
                    </a:ext>
                  </a:extLst>
                </p14:cNvPr>
                <p14:cNvContentPartPr/>
                <p14:nvPr/>
              </p14:nvContentPartPr>
              <p14:xfrm>
                <a:off x="1035760" y="5335147"/>
                <a:ext cx="136440" cy="161280"/>
              </p14:xfrm>
            </p:contentPart>
          </mc:Choice>
          <mc:Fallback>
            <p:pic>
              <p:nvPicPr>
                <p:cNvPr id="206" name="Ink 205">
                  <a:extLst>
                    <a:ext uri="{FF2B5EF4-FFF2-40B4-BE49-F238E27FC236}">
                      <a16:creationId xmlns:a16="http://schemas.microsoft.com/office/drawing/2014/main" id="{5F565522-B294-483D-B96A-4B6FFE574A3C}"/>
                    </a:ext>
                  </a:extLst>
                </p:cNvPr>
                <p:cNvPicPr/>
                <p:nvPr/>
              </p:nvPicPr>
              <p:blipFill>
                <a:blip r:embed="rId345"/>
                <a:stretch>
                  <a:fillRect/>
                </a:stretch>
              </p:blipFill>
              <p:spPr>
                <a:xfrm>
                  <a:off x="1026760" y="5326507"/>
                  <a:ext cx="1540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8" name="Ink 207">
                  <a:extLst>
                    <a:ext uri="{FF2B5EF4-FFF2-40B4-BE49-F238E27FC236}">
                      <a16:creationId xmlns:a16="http://schemas.microsoft.com/office/drawing/2014/main" id="{98270FE2-4192-4DF5-933E-9C4F63D75C34}"/>
                    </a:ext>
                  </a:extLst>
                </p14:cNvPr>
                <p14:cNvContentPartPr/>
                <p14:nvPr/>
              </p14:nvContentPartPr>
              <p14:xfrm>
                <a:off x="1599520" y="5312467"/>
                <a:ext cx="59040" cy="181440"/>
              </p14:xfrm>
            </p:contentPart>
          </mc:Choice>
          <mc:Fallback>
            <p:pic>
              <p:nvPicPr>
                <p:cNvPr id="208" name="Ink 207">
                  <a:extLst>
                    <a:ext uri="{FF2B5EF4-FFF2-40B4-BE49-F238E27FC236}">
                      <a16:creationId xmlns:a16="http://schemas.microsoft.com/office/drawing/2014/main" id="{98270FE2-4192-4DF5-933E-9C4F63D75C34}"/>
                    </a:ext>
                  </a:extLst>
                </p:cNvPr>
                <p:cNvPicPr/>
                <p:nvPr/>
              </p:nvPicPr>
              <p:blipFill>
                <a:blip r:embed="rId347"/>
                <a:stretch>
                  <a:fillRect/>
                </a:stretch>
              </p:blipFill>
              <p:spPr>
                <a:xfrm>
                  <a:off x="1590880" y="5303827"/>
                  <a:ext cx="766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9" name="Ink 208">
                  <a:extLst>
                    <a:ext uri="{FF2B5EF4-FFF2-40B4-BE49-F238E27FC236}">
                      <a16:creationId xmlns:a16="http://schemas.microsoft.com/office/drawing/2014/main" id="{7E49EB52-D48A-4378-B983-614739B0FBE8}"/>
                    </a:ext>
                  </a:extLst>
                </p14:cNvPr>
                <p14:cNvContentPartPr/>
                <p14:nvPr/>
              </p14:nvContentPartPr>
              <p14:xfrm>
                <a:off x="1575760" y="5495707"/>
                <a:ext cx="188280" cy="14400"/>
              </p14:xfrm>
            </p:contentPart>
          </mc:Choice>
          <mc:Fallback>
            <p:pic>
              <p:nvPicPr>
                <p:cNvPr id="209" name="Ink 208">
                  <a:extLst>
                    <a:ext uri="{FF2B5EF4-FFF2-40B4-BE49-F238E27FC236}">
                      <a16:creationId xmlns:a16="http://schemas.microsoft.com/office/drawing/2014/main" id="{7E49EB52-D48A-4378-B983-614739B0FBE8}"/>
                    </a:ext>
                  </a:extLst>
                </p:cNvPr>
                <p:cNvPicPr/>
                <p:nvPr/>
              </p:nvPicPr>
              <p:blipFill>
                <a:blip r:embed="rId349"/>
                <a:stretch>
                  <a:fillRect/>
                </a:stretch>
              </p:blipFill>
              <p:spPr>
                <a:xfrm>
                  <a:off x="1567120" y="5487067"/>
                  <a:ext cx="2059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10" name="Ink 209">
                  <a:extLst>
                    <a:ext uri="{FF2B5EF4-FFF2-40B4-BE49-F238E27FC236}">
                      <a16:creationId xmlns:a16="http://schemas.microsoft.com/office/drawing/2014/main" id="{2A881985-B2A2-4E49-AAFA-84ECE490B16E}"/>
                    </a:ext>
                  </a:extLst>
                </p14:cNvPr>
                <p14:cNvContentPartPr/>
                <p14:nvPr/>
              </p14:nvContentPartPr>
              <p14:xfrm>
                <a:off x="2308000" y="5307787"/>
                <a:ext cx="172440" cy="153000"/>
              </p14:xfrm>
            </p:contentPart>
          </mc:Choice>
          <mc:Fallback>
            <p:pic>
              <p:nvPicPr>
                <p:cNvPr id="210" name="Ink 209">
                  <a:extLst>
                    <a:ext uri="{FF2B5EF4-FFF2-40B4-BE49-F238E27FC236}">
                      <a16:creationId xmlns:a16="http://schemas.microsoft.com/office/drawing/2014/main" id="{2A881985-B2A2-4E49-AAFA-84ECE490B16E}"/>
                    </a:ext>
                  </a:extLst>
                </p:cNvPr>
                <p:cNvPicPr/>
                <p:nvPr/>
              </p:nvPicPr>
              <p:blipFill>
                <a:blip r:embed="rId351"/>
                <a:stretch>
                  <a:fillRect/>
                </a:stretch>
              </p:blipFill>
              <p:spPr>
                <a:xfrm>
                  <a:off x="2299000" y="5299147"/>
                  <a:ext cx="1900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11" name="Ink 210">
                  <a:extLst>
                    <a:ext uri="{FF2B5EF4-FFF2-40B4-BE49-F238E27FC236}">
                      <a16:creationId xmlns:a16="http://schemas.microsoft.com/office/drawing/2014/main" id="{A4BB5DE8-CA72-4CB2-A1AC-F40B53F54445}"/>
                    </a:ext>
                  </a:extLst>
                </p14:cNvPr>
                <p14:cNvContentPartPr/>
                <p14:nvPr/>
              </p14:nvContentPartPr>
              <p14:xfrm>
                <a:off x="2943760" y="5317507"/>
                <a:ext cx="169920" cy="192960"/>
              </p14:xfrm>
            </p:contentPart>
          </mc:Choice>
          <mc:Fallback>
            <p:pic>
              <p:nvPicPr>
                <p:cNvPr id="211" name="Ink 210">
                  <a:extLst>
                    <a:ext uri="{FF2B5EF4-FFF2-40B4-BE49-F238E27FC236}">
                      <a16:creationId xmlns:a16="http://schemas.microsoft.com/office/drawing/2014/main" id="{A4BB5DE8-CA72-4CB2-A1AC-F40B53F54445}"/>
                    </a:ext>
                  </a:extLst>
                </p:cNvPr>
                <p:cNvPicPr/>
                <p:nvPr/>
              </p:nvPicPr>
              <p:blipFill>
                <a:blip r:embed="rId353"/>
                <a:stretch>
                  <a:fillRect/>
                </a:stretch>
              </p:blipFill>
              <p:spPr>
                <a:xfrm>
                  <a:off x="2935120" y="5308507"/>
                  <a:ext cx="18756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2" name="Ink 211">
                  <a:extLst>
                    <a:ext uri="{FF2B5EF4-FFF2-40B4-BE49-F238E27FC236}">
                      <a16:creationId xmlns:a16="http://schemas.microsoft.com/office/drawing/2014/main" id="{4D3F4DC0-8145-4695-99B7-532ADC3B9B06}"/>
                    </a:ext>
                  </a:extLst>
                </p14:cNvPr>
                <p14:cNvContentPartPr/>
                <p14:nvPr/>
              </p14:nvContentPartPr>
              <p14:xfrm>
                <a:off x="3514360" y="5314267"/>
                <a:ext cx="200160" cy="188640"/>
              </p14:xfrm>
            </p:contentPart>
          </mc:Choice>
          <mc:Fallback>
            <p:pic>
              <p:nvPicPr>
                <p:cNvPr id="212" name="Ink 211">
                  <a:extLst>
                    <a:ext uri="{FF2B5EF4-FFF2-40B4-BE49-F238E27FC236}">
                      <a16:creationId xmlns:a16="http://schemas.microsoft.com/office/drawing/2014/main" id="{4D3F4DC0-8145-4695-99B7-532ADC3B9B06}"/>
                    </a:ext>
                  </a:extLst>
                </p:cNvPr>
                <p:cNvPicPr/>
                <p:nvPr/>
              </p:nvPicPr>
              <p:blipFill>
                <a:blip r:embed="rId355"/>
                <a:stretch>
                  <a:fillRect/>
                </a:stretch>
              </p:blipFill>
              <p:spPr>
                <a:xfrm>
                  <a:off x="3505720" y="5305267"/>
                  <a:ext cx="21780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3" name="Ink 212">
                  <a:extLst>
                    <a:ext uri="{FF2B5EF4-FFF2-40B4-BE49-F238E27FC236}">
                      <a16:creationId xmlns:a16="http://schemas.microsoft.com/office/drawing/2014/main" id="{85C4B527-2E9F-4198-BC97-8A28DE68250F}"/>
                    </a:ext>
                  </a:extLst>
                </p14:cNvPr>
                <p14:cNvContentPartPr/>
                <p14:nvPr/>
              </p14:nvContentPartPr>
              <p14:xfrm>
                <a:off x="3999280" y="5329747"/>
                <a:ext cx="106200" cy="141480"/>
              </p14:xfrm>
            </p:contentPart>
          </mc:Choice>
          <mc:Fallback>
            <p:pic>
              <p:nvPicPr>
                <p:cNvPr id="213" name="Ink 212">
                  <a:extLst>
                    <a:ext uri="{FF2B5EF4-FFF2-40B4-BE49-F238E27FC236}">
                      <a16:creationId xmlns:a16="http://schemas.microsoft.com/office/drawing/2014/main" id="{85C4B527-2E9F-4198-BC97-8A28DE68250F}"/>
                    </a:ext>
                  </a:extLst>
                </p:cNvPr>
                <p:cNvPicPr/>
                <p:nvPr/>
              </p:nvPicPr>
              <p:blipFill>
                <a:blip r:embed="rId357"/>
                <a:stretch>
                  <a:fillRect/>
                </a:stretch>
              </p:blipFill>
              <p:spPr>
                <a:xfrm>
                  <a:off x="3990280" y="5320747"/>
                  <a:ext cx="12384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15" name="Ink 214">
                  <a:extLst>
                    <a:ext uri="{FF2B5EF4-FFF2-40B4-BE49-F238E27FC236}">
                      <a16:creationId xmlns:a16="http://schemas.microsoft.com/office/drawing/2014/main" id="{4F9B20C5-BEC5-4134-80EF-B85DE956FFE8}"/>
                    </a:ext>
                  </a:extLst>
                </p14:cNvPr>
                <p14:cNvContentPartPr/>
                <p14:nvPr/>
              </p14:nvContentPartPr>
              <p14:xfrm>
                <a:off x="7211560" y="5219947"/>
                <a:ext cx="127080" cy="160920"/>
              </p14:xfrm>
            </p:contentPart>
          </mc:Choice>
          <mc:Fallback>
            <p:pic>
              <p:nvPicPr>
                <p:cNvPr id="215" name="Ink 214">
                  <a:extLst>
                    <a:ext uri="{FF2B5EF4-FFF2-40B4-BE49-F238E27FC236}">
                      <a16:creationId xmlns:a16="http://schemas.microsoft.com/office/drawing/2014/main" id="{4F9B20C5-BEC5-4134-80EF-B85DE956FFE8}"/>
                    </a:ext>
                  </a:extLst>
                </p:cNvPr>
                <p:cNvPicPr/>
                <p:nvPr/>
              </p:nvPicPr>
              <p:blipFill>
                <a:blip r:embed="rId359"/>
                <a:stretch>
                  <a:fillRect/>
                </a:stretch>
              </p:blipFill>
              <p:spPr>
                <a:xfrm>
                  <a:off x="7202920" y="5211307"/>
                  <a:ext cx="1447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16" name="Ink 215">
                  <a:extLst>
                    <a:ext uri="{FF2B5EF4-FFF2-40B4-BE49-F238E27FC236}">
                      <a16:creationId xmlns:a16="http://schemas.microsoft.com/office/drawing/2014/main" id="{87A7EB7F-B069-4339-BF27-23B789C1DD93}"/>
                    </a:ext>
                  </a:extLst>
                </p14:cNvPr>
                <p14:cNvContentPartPr/>
                <p14:nvPr/>
              </p14:nvContentPartPr>
              <p14:xfrm>
                <a:off x="7652200" y="5134267"/>
                <a:ext cx="77040" cy="191520"/>
              </p14:xfrm>
            </p:contentPart>
          </mc:Choice>
          <mc:Fallback>
            <p:pic>
              <p:nvPicPr>
                <p:cNvPr id="216" name="Ink 215">
                  <a:extLst>
                    <a:ext uri="{FF2B5EF4-FFF2-40B4-BE49-F238E27FC236}">
                      <a16:creationId xmlns:a16="http://schemas.microsoft.com/office/drawing/2014/main" id="{87A7EB7F-B069-4339-BF27-23B789C1DD93}"/>
                    </a:ext>
                  </a:extLst>
                </p:cNvPr>
                <p:cNvPicPr/>
                <p:nvPr/>
              </p:nvPicPr>
              <p:blipFill>
                <a:blip r:embed="rId361"/>
                <a:stretch>
                  <a:fillRect/>
                </a:stretch>
              </p:blipFill>
              <p:spPr>
                <a:xfrm>
                  <a:off x="7643560" y="5125627"/>
                  <a:ext cx="946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17" name="Ink 216">
                  <a:extLst>
                    <a:ext uri="{FF2B5EF4-FFF2-40B4-BE49-F238E27FC236}">
                      <a16:creationId xmlns:a16="http://schemas.microsoft.com/office/drawing/2014/main" id="{B4AEF672-0F96-417F-A463-CC4B5C1CA00F}"/>
                    </a:ext>
                  </a:extLst>
                </p14:cNvPr>
                <p14:cNvContentPartPr/>
                <p14:nvPr/>
              </p14:nvContentPartPr>
              <p14:xfrm>
                <a:off x="7632040" y="5307067"/>
                <a:ext cx="133200" cy="18360"/>
              </p14:xfrm>
            </p:contentPart>
          </mc:Choice>
          <mc:Fallback>
            <p:pic>
              <p:nvPicPr>
                <p:cNvPr id="217" name="Ink 216">
                  <a:extLst>
                    <a:ext uri="{FF2B5EF4-FFF2-40B4-BE49-F238E27FC236}">
                      <a16:creationId xmlns:a16="http://schemas.microsoft.com/office/drawing/2014/main" id="{B4AEF672-0F96-417F-A463-CC4B5C1CA00F}"/>
                    </a:ext>
                  </a:extLst>
                </p:cNvPr>
                <p:cNvPicPr/>
                <p:nvPr/>
              </p:nvPicPr>
              <p:blipFill>
                <a:blip r:embed="rId363"/>
                <a:stretch>
                  <a:fillRect/>
                </a:stretch>
              </p:blipFill>
              <p:spPr>
                <a:xfrm>
                  <a:off x="7623040" y="5298427"/>
                  <a:ext cx="150840" cy="36000"/>
                </a:xfrm>
                <a:prstGeom prst="rect">
                  <a:avLst/>
                </a:prstGeom>
              </p:spPr>
            </p:pic>
          </mc:Fallback>
        </mc:AlternateContent>
      </p:grpSp>
      <p:grpSp>
        <p:nvGrpSpPr>
          <p:cNvPr id="247" name="Group 246">
            <a:extLst>
              <a:ext uri="{FF2B5EF4-FFF2-40B4-BE49-F238E27FC236}">
                <a16:creationId xmlns:a16="http://schemas.microsoft.com/office/drawing/2014/main" id="{F8E7CBC0-7FC1-4E64-B7DA-292FE312B587}"/>
              </a:ext>
            </a:extLst>
          </p:cNvPr>
          <p:cNvGrpSpPr/>
          <p:nvPr/>
        </p:nvGrpSpPr>
        <p:grpSpPr>
          <a:xfrm>
            <a:off x="8532400" y="4543867"/>
            <a:ext cx="3645360" cy="289800"/>
            <a:chOff x="8532400" y="4543867"/>
            <a:chExt cx="3645360" cy="289800"/>
          </a:xfrm>
        </p:grpSpPr>
        <mc:AlternateContent xmlns:mc="http://schemas.openxmlformats.org/markup-compatibility/2006">
          <mc:Choice xmlns:p14="http://schemas.microsoft.com/office/powerpoint/2010/main" Requires="p14">
            <p:contentPart p14:bwMode="auto" r:id="rId364">
              <p14:nvContentPartPr>
                <p14:cNvPr id="222" name="Ink 221">
                  <a:extLst>
                    <a:ext uri="{FF2B5EF4-FFF2-40B4-BE49-F238E27FC236}">
                      <a16:creationId xmlns:a16="http://schemas.microsoft.com/office/drawing/2014/main" id="{BB9DC65E-183E-4DF2-ACAD-77C422773753}"/>
                    </a:ext>
                  </a:extLst>
                </p14:cNvPr>
                <p14:cNvContentPartPr/>
                <p14:nvPr/>
              </p14:nvContentPartPr>
              <p14:xfrm>
                <a:off x="8532400" y="4606867"/>
                <a:ext cx="169200" cy="224280"/>
              </p14:xfrm>
            </p:contentPart>
          </mc:Choice>
          <mc:Fallback>
            <p:pic>
              <p:nvPicPr>
                <p:cNvPr id="222" name="Ink 221">
                  <a:extLst>
                    <a:ext uri="{FF2B5EF4-FFF2-40B4-BE49-F238E27FC236}">
                      <a16:creationId xmlns:a16="http://schemas.microsoft.com/office/drawing/2014/main" id="{BB9DC65E-183E-4DF2-ACAD-77C422773753}"/>
                    </a:ext>
                  </a:extLst>
                </p:cNvPr>
                <p:cNvPicPr/>
                <p:nvPr/>
              </p:nvPicPr>
              <p:blipFill>
                <a:blip r:embed="rId365"/>
                <a:stretch>
                  <a:fillRect/>
                </a:stretch>
              </p:blipFill>
              <p:spPr>
                <a:xfrm>
                  <a:off x="8523760" y="4598227"/>
                  <a:ext cx="1868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3" name="Ink 222">
                  <a:extLst>
                    <a:ext uri="{FF2B5EF4-FFF2-40B4-BE49-F238E27FC236}">
                      <a16:creationId xmlns:a16="http://schemas.microsoft.com/office/drawing/2014/main" id="{744E2031-5ADC-455C-AF9C-871E9FEDF096}"/>
                    </a:ext>
                  </a:extLst>
                </p14:cNvPr>
                <p14:cNvContentPartPr/>
                <p14:nvPr/>
              </p14:nvContentPartPr>
              <p14:xfrm>
                <a:off x="8706640" y="4744387"/>
                <a:ext cx="318600" cy="89280"/>
              </p14:xfrm>
            </p:contentPart>
          </mc:Choice>
          <mc:Fallback>
            <p:pic>
              <p:nvPicPr>
                <p:cNvPr id="223" name="Ink 222">
                  <a:extLst>
                    <a:ext uri="{FF2B5EF4-FFF2-40B4-BE49-F238E27FC236}">
                      <a16:creationId xmlns:a16="http://schemas.microsoft.com/office/drawing/2014/main" id="{744E2031-5ADC-455C-AF9C-871E9FEDF096}"/>
                    </a:ext>
                  </a:extLst>
                </p:cNvPr>
                <p:cNvPicPr/>
                <p:nvPr/>
              </p:nvPicPr>
              <p:blipFill>
                <a:blip r:embed="rId367"/>
                <a:stretch>
                  <a:fillRect/>
                </a:stretch>
              </p:blipFill>
              <p:spPr>
                <a:xfrm>
                  <a:off x="8697640" y="4735747"/>
                  <a:ext cx="33624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4" name="Ink 223">
                  <a:extLst>
                    <a:ext uri="{FF2B5EF4-FFF2-40B4-BE49-F238E27FC236}">
                      <a16:creationId xmlns:a16="http://schemas.microsoft.com/office/drawing/2014/main" id="{C124246A-73F2-4A86-99C9-DB1B86B59808}"/>
                    </a:ext>
                  </a:extLst>
                </p14:cNvPr>
                <p14:cNvContentPartPr/>
                <p14:nvPr/>
              </p14:nvContentPartPr>
              <p14:xfrm>
                <a:off x="9050080" y="4745107"/>
                <a:ext cx="124200" cy="86400"/>
              </p14:xfrm>
            </p:contentPart>
          </mc:Choice>
          <mc:Fallback>
            <p:pic>
              <p:nvPicPr>
                <p:cNvPr id="224" name="Ink 223">
                  <a:extLst>
                    <a:ext uri="{FF2B5EF4-FFF2-40B4-BE49-F238E27FC236}">
                      <a16:creationId xmlns:a16="http://schemas.microsoft.com/office/drawing/2014/main" id="{C124246A-73F2-4A86-99C9-DB1B86B59808}"/>
                    </a:ext>
                  </a:extLst>
                </p:cNvPr>
                <p:cNvPicPr/>
                <p:nvPr/>
              </p:nvPicPr>
              <p:blipFill>
                <a:blip r:embed="rId369"/>
                <a:stretch>
                  <a:fillRect/>
                </a:stretch>
              </p:blipFill>
              <p:spPr>
                <a:xfrm>
                  <a:off x="9041440" y="4736467"/>
                  <a:ext cx="1418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5" name="Ink 224">
                  <a:extLst>
                    <a:ext uri="{FF2B5EF4-FFF2-40B4-BE49-F238E27FC236}">
                      <a16:creationId xmlns:a16="http://schemas.microsoft.com/office/drawing/2014/main" id="{B8842929-A8CC-48EC-BD11-3BD267B9827E}"/>
                    </a:ext>
                  </a:extLst>
                </p14:cNvPr>
                <p14:cNvContentPartPr/>
                <p14:nvPr/>
              </p14:nvContentPartPr>
              <p14:xfrm>
                <a:off x="9284440" y="4622707"/>
                <a:ext cx="42120" cy="209880"/>
              </p14:xfrm>
            </p:contentPart>
          </mc:Choice>
          <mc:Fallback>
            <p:pic>
              <p:nvPicPr>
                <p:cNvPr id="225" name="Ink 224">
                  <a:extLst>
                    <a:ext uri="{FF2B5EF4-FFF2-40B4-BE49-F238E27FC236}">
                      <a16:creationId xmlns:a16="http://schemas.microsoft.com/office/drawing/2014/main" id="{B8842929-A8CC-48EC-BD11-3BD267B9827E}"/>
                    </a:ext>
                  </a:extLst>
                </p:cNvPr>
                <p:cNvPicPr/>
                <p:nvPr/>
              </p:nvPicPr>
              <p:blipFill>
                <a:blip r:embed="rId371"/>
                <a:stretch>
                  <a:fillRect/>
                </a:stretch>
              </p:blipFill>
              <p:spPr>
                <a:xfrm>
                  <a:off x="9275440" y="4614067"/>
                  <a:ext cx="597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6" name="Ink 225">
                  <a:extLst>
                    <a:ext uri="{FF2B5EF4-FFF2-40B4-BE49-F238E27FC236}">
                      <a16:creationId xmlns:a16="http://schemas.microsoft.com/office/drawing/2014/main" id="{DFFCEB8D-88ED-4D24-8E08-DAA01C4F85FD}"/>
                    </a:ext>
                  </a:extLst>
                </p14:cNvPr>
                <p14:cNvContentPartPr/>
                <p14:nvPr/>
              </p14:nvContentPartPr>
              <p14:xfrm>
                <a:off x="9218920" y="4720627"/>
                <a:ext cx="213480" cy="25200"/>
              </p14:xfrm>
            </p:contentPart>
          </mc:Choice>
          <mc:Fallback>
            <p:pic>
              <p:nvPicPr>
                <p:cNvPr id="226" name="Ink 225">
                  <a:extLst>
                    <a:ext uri="{FF2B5EF4-FFF2-40B4-BE49-F238E27FC236}">
                      <a16:creationId xmlns:a16="http://schemas.microsoft.com/office/drawing/2014/main" id="{DFFCEB8D-88ED-4D24-8E08-DAA01C4F85FD}"/>
                    </a:ext>
                  </a:extLst>
                </p:cNvPr>
                <p:cNvPicPr/>
                <p:nvPr/>
              </p:nvPicPr>
              <p:blipFill>
                <a:blip r:embed="rId373"/>
                <a:stretch>
                  <a:fillRect/>
                </a:stretch>
              </p:blipFill>
              <p:spPr>
                <a:xfrm>
                  <a:off x="9209920" y="4711987"/>
                  <a:ext cx="23112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7" name="Ink 226">
                  <a:extLst>
                    <a:ext uri="{FF2B5EF4-FFF2-40B4-BE49-F238E27FC236}">
                      <a16:creationId xmlns:a16="http://schemas.microsoft.com/office/drawing/2014/main" id="{BC8EA6DC-FCC4-4740-B148-4CA244B6FC34}"/>
                    </a:ext>
                  </a:extLst>
                </p14:cNvPr>
                <p14:cNvContentPartPr/>
                <p14:nvPr/>
              </p14:nvContentPartPr>
              <p14:xfrm>
                <a:off x="9725800" y="4557187"/>
                <a:ext cx="41400" cy="266040"/>
              </p14:xfrm>
            </p:contentPart>
          </mc:Choice>
          <mc:Fallback>
            <p:pic>
              <p:nvPicPr>
                <p:cNvPr id="227" name="Ink 226">
                  <a:extLst>
                    <a:ext uri="{FF2B5EF4-FFF2-40B4-BE49-F238E27FC236}">
                      <a16:creationId xmlns:a16="http://schemas.microsoft.com/office/drawing/2014/main" id="{BC8EA6DC-FCC4-4740-B148-4CA244B6FC34}"/>
                    </a:ext>
                  </a:extLst>
                </p:cNvPr>
                <p:cNvPicPr/>
                <p:nvPr/>
              </p:nvPicPr>
              <p:blipFill>
                <a:blip r:embed="rId375"/>
                <a:stretch>
                  <a:fillRect/>
                </a:stretch>
              </p:blipFill>
              <p:spPr>
                <a:xfrm>
                  <a:off x="9716800" y="4548187"/>
                  <a:ext cx="5904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8" name="Ink 227">
                  <a:extLst>
                    <a:ext uri="{FF2B5EF4-FFF2-40B4-BE49-F238E27FC236}">
                      <a16:creationId xmlns:a16="http://schemas.microsoft.com/office/drawing/2014/main" id="{F2B113E4-8BD1-41CA-B66C-89C8872F3F4C}"/>
                    </a:ext>
                  </a:extLst>
                </p14:cNvPr>
                <p14:cNvContentPartPr/>
                <p14:nvPr/>
              </p14:nvContentPartPr>
              <p14:xfrm>
                <a:off x="9621040" y="4653307"/>
                <a:ext cx="585360" cy="119520"/>
              </p14:xfrm>
            </p:contentPart>
          </mc:Choice>
          <mc:Fallback>
            <p:pic>
              <p:nvPicPr>
                <p:cNvPr id="228" name="Ink 227">
                  <a:extLst>
                    <a:ext uri="{FF2B5EF4-FFF2-40B4-BE49-F238E27FC236}">
                      <a16:creationId xmlns:a16="http://schemas.microsoft.com/office/drawing/2014/main" id="{F2B113E4-8BD1-41CA-B66C-89C8872F3F4C}"/>
                    </a:ext>
                  </a:extLst>
                </p:cNvPr>
                <p:cNvPicPr/>
                <p:nvPr/>
              </p:nvPicPr>
              <p:blipFill>
                <a:blip r:embed="rId377"/>
                <a:stretch>
                  <a:fillRect/>
                </a:stretch>
              </p:blipFill>
              <p:spPr>
                <a:xfrm>
                  <a:off x="9612400" y="4644307"/>
                  <a:ext cx="6030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9" name="Ink 228">
                  <a:extLst>
                    <a:ext uri="{FF2B5EF4-FFF2-40B4-BE49-F238E27FC236}">
                      <a16:creationId xmlns:a16="http://schemas.microsoft.com/office/drawing/2014/main" id="{0F8D728B-B523-4ABC-AAC5-6BABC1A0C72E}"/>
                    </a:ext>
                  </a:extLst>
                </p14:cNvPr>
                <p14:cNvContentPartPr/>
                <p14:nvPr/>
              </p14:nvContentPartPr>
              <p14:xfrm>
                <a:off x="10374520" y="4650427"/>
                <a:ext cx="66240" cy="117000"/>
              </p14:xfrm>
            </p:contentPart>
          </mc:Choice>
          <mc:Fallback>
            <p:pic>
              <p:nvPicPr>
                <p:cNvPr id="229" name="Ink 228">
                  <a:extLst>
                    <a:ext uri="{FF2B5EF4-FFF2-40B4-BE49-F238E27FC236}">
                      <a16:creationId xmlns:a16="http://schemas.microsoft.com/office/drawing/2014/main" id="{0F8D728B-B523-4ABC-AAC5-6BABC1A0C72E}"/>
                    </a:ext>
                  </a:extLst>
                </p:cNvPr>
                <p:cNvPicPr/>
                <p:nvPr/>
              </p:nvPicPr>
              <p:blipFill>
                <a:blip r:embed="rId379"/>
                <a:stretch>
                  <a:fillRect/>
                </a:stretch>
              </p:blipFill>
              <p:spPr>
                <a:xfrm>
                  <a:off x="10365520" y="4641427"/>
                  <a:ext cx="838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0" name="Ink 229">
                  <a:extLst>
                    <a:ext uri="{FF2B5EF4-FFF2-40B4-BE49-F238E27FC236}">
                      <a16:creationId xmlns:a16="http://schemas.microsoft.com/office/drawing/2014/main" id="{BB1D0169-888F-4416-A9A9-0721D0732B7E}"/>
                    </a:ext>
                  </a:extLst>
                </p14:cNvPr>
                <p14:cNvContentPartPr/>
                <p14:nvPr/>
              </p14:nvContentPartPr>
              <p14:xfrm>
                <a:off x="10490800" y="4679587"/>
                <a:ext cx="25560" cy="17640"/>
              </p14:xfrm>
            </p:contentPart>
          </mc:Choice>
          <mc:Fallback>
            <p:pic>
              <p:nvPicPr>
                <p:cNvPr id="230" name="Ink 229">
                  <a:extLst>
                    <a:ext uri="{FF2B5EF4-FFF2-40B4-BE49-F238E27FC236}">
                      <a16:creationId xmlns:a16="http://schemas.microsoft.com/office/drawing/2014/main" id="{BB1D0169-888F-4416-A9A9-0721D0732B7E}"/>
                    </a:ext>
                  </a:extLst>
                </p:cNvPr>
                <p:cNvPicPr/>
                <p:nvPr/>
              </p:nvPicPr>
              <p:blipFill>
                <a:blip r:embed="rId381"/>
                <a:stretch>
                  <a:fillRect/>
                </a:stretch>
              </p:blipFill>
              <p:spPr>
                <a:xfrm>
                  <a:off x="10482160" y="4670587"/>
                  <a:ext cx="432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1" name="Ink 230">
                  <a:extLst>
                    <a:ext uri="{FF2B5EF4-FFF2-40B4-BE49-F238E27FC236}">
                      <a16:creationId xmlns:a16="http://schemas.microsoft.com/office/drawing/2014/main" id="{D4E36558-7E21-469E-8D59-0734C35A8A77}"/>
                    </a:ext>
                  </a:extLst>
                </p14:cNvPr>
                <p14:cNvContentPartPr/>
                <p14:nvPr/>
              </p14:nvContentPartPr>
              <p14:xfrm>
                <a:off x="10395400" y="4674907"/>
                <a:ext cx="67680" cy="103680"/>
              </p14:xfrm>
            </p:contentPart>
          </mc:Choice>
          <mc:Fallback>
            <p:pic>
              <p:nvPicPr>
                <p:cNvPr id="231" name="Ink 230">
                  <a:extLst>
                    <a:ext uri="{FF2B5EF4-FFF2-40B4-BE49-F238E27FC236}">
                      <a16:creationId xmlns:a16="http://schemas.microsoft.com/office/drawing/2014/main" id="{D4E36558-7E21-469E-8D59-0734C35A8A77}"/>
                    </a:ext>
                  </a:extLst>
                </p:cNvPr>
                <p:cNvPicPr/>
                <p:nvPr/>
              </p:nvPicPr>
              <p:blipFill>
                <a:blip r:embed="rId383"/>
                <a:stretch>
                  <a:fillRect/>
                </a:stretch>
              </p:blipFill>
              <p:spPr>
                <a:xfrm>
                  <a:off x="10386400" y="4666267"/>
                  <a:ext cx="853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32" name="Ink 231">
                  <a:extLst>
                    <a:ext uri="{FF2B5EF4-FFF2-40B4-BE49-F238E27FC236}">
                      <a16:creationId xmlns:a16="http://schemas.microsoft.com/office/drawing/2014/main" id="{722C82F7-5789-40AE-9256-28F31E4361AE}"/>
                    </a:ext>
                  </a:extLst>
                </p14:cNvPr>
                <p14:cNvContentPartPr/>
                <p14:nvPr/>
              </p14:nvContentPartPr>
              <p14:xfrm>
                <a:off x="10532200" y="4670947"/>
                <a:ext cx="115560" cy="96840"/>
              </p14:xfrm>
            </p:contentPart>
          </mc:Choice>
          <mc:Fallback>
            <p:pic>
              <p:nvPicPr>
                <p:cNvPr id="232" name="Ink 231">
                  <a:extLst>
                    <a:ext uri="{FF2B5EF4-FFF2-40B4-BE49-F238E27FC236}">
                      <a16:creationId xmlns:a16="http://schemas.microsoft.com/office/drawing/2014/main" id="{722C82F7-5789-40AE-9256-28F31E4361AE}"/>
                    </a:ext>
                  </a:extLst>
                </p:cNvPr>
                <p:cNvPicPr/>
                <p:nvPr/>
              </p:nvPicPr>
              <p:blipFill>
                <a:blip r:embed="rId385"/>
                <a:stretch>
                  <a:fillRect/>
                </a:stretch>
              </p:blipFill>
              <p:spPr>
                <a:xfrm>
                  <a:off x="10523560" y="4662307"/>
                  <a:ext cx="1332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3" name="Ink 232">
                  <a:extLst>
                    <a:ext uri="{FF2B5EF4-FFF2-40B4-BE49-F238E27FC236}">
                      <a16:creationId xmlns:a16="http://schemas.microsoft.com/office/drawing/2014/main" id="{25F932A9-6B8F-434C-9520-FB7C8D1BB671}"/>
                    </a:ext>
                  </a:extLst>
                </p14:cNvPr>
                <p14:cNvContentPartPr/>
                <p14:nvPr/>
              </p14:nvContentPartPr>
              <p14:xfrm>
                <a:off x="10667920" y="4670227"/>
                <a:ext cx="579600" cy="93960"/>
              </p14:xfrm>
            </p:contentPart>
          </mc:Choice>
          <mc:Fallback>
            <p:pic>
              <p:nvPicPr>
                <p:cNvPr id="233" name="Ink 232">
                  <a:extLst>
                    <a:ext uri="{FF2B5EF4-FFF2-40B4-BE49-F238E27FC236}">
                      <a16:creationId xmlns:a16="http://schemas.microsoft.com/office/drawing/2014/main" id="{25F932A9-6B8F-434C-9520-FB7C8D1BB671}"/>
                    </a:ext>
                  </a:extLst>
                </p:cNvPr>
                <p:cNvPicPr/>
                <p:nvPr/>
              </p:nvPicPr>
              <p:blipFill>
                <a:blip r:embed="rId387"/>
                <a:stretch>
                  <a:fillRect/>
                </a:stretch>
              </p:blipFill>
              <p:spPr>
                <a:xfrm>
                  <a:off x="10658920" y="4661587"/>
                  <a:ext cx="59724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34" name="Ink 233">
                  <a:extLst>
                    <a:ext uri="{FF2B5EF4-FFF2-40B4-BE49-F238E27FC236}">
                      <a16:creationId xmlns:a16="http://schemas.microsoft.com/office/drawing/2014/main" id="{675D20EA-3CF3-4FE7-8CF3-F960856E66CA}"/>
                    </a:ext>
                  </a:extLst>
                </p14:cNvPr>
                <p14:cNvContentPartPr/>
                <p14:nvPr/>
              </p14:nvContentPartPr>
              <p14:xfrm>
                <a:off x="11242480" y="4690747"/>
                <a:ext cx="222480" cy="75960"/>
              </p14:xfrm>
            </p:contentPart>
          </mc:Choice>
          <mc:Fallback>
            <p:pic>
              <p:nvPicPr>
                <p:cNvPr id="234" name="Ink 233">
                  <a:extLst>
                    <a:ext uri="{FF2B5EF4-FFF2-40B4-BE49-F238E27FC236}">
                      <a16:creationId xmlns:a16="http://schemas.microsoft.com/office/drawing/2014/main" id="{675D20EA-3CF3-4FE7-8CF3-F960856E66CA}"/>
                    </a:ext>
                  </a:extLst>
                </p:cNvPr>
                <p:cNvPicPr/>
                <p:nvPr/>
              </p:nvPicPr>
              <p:blipFill>
                <a:blip r:embed="rId389"/>
                <a:stretch>
                  <a:fillRect/>
                </a:stretch>
              </p:blipFill>
              <p:spPr>
                <a:xfrm>
                  <a:off x="11233480" y="4681747"/>
                  <a:ext cx="24012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35" name="Ink 234">
                  <a:extLst>
                    <a:ext uri="{FF2B5EF4-FFF2-40B4-BE49-F238E27FC236}">
                      <a16:creationId xmlns:a16="http://schemas.microsoft.com/office/drawing/2014/main" id="{C2193E23-53CC-4B4F-9B8D-ED7D93953DE9}"/>
                    </a:ext>
                  </a:extLst>
                </p14:cNvPr>
                <p14:cNvContentPartPr/>
                <p14:nvPr/>
              </p14:nvContentPartPr>
              <p14:xfrm>
                <a:off x="11471800" y="4664467"/>
                <a:ext cx="327240" cy="99360"/>
              </p14:xfrm>
            </p:contentPart>
          </mc:Choice>
          <mc:Fallback>
            <p:pic>
              <p:nvPicPr>
                <p:cNvPr id="235" name="Ink 234">
                  <a:extLst>
                    <a:ext uri="{FF2B5EF4-FFF2-40B4-BE49-F238E27FC236}">
                      <a16:creationId xmlns:a16="http://schemas.microsoft.com/office/drawing/2014/main" id="{C2193E23-53CC-4B4F-9B8D-ED7D93953DE9}"/>
                    </a:ext>
                  </a:extLst>
                </p:cNvPr>
                <p:cNvPicPr/>
                <p:nvPr/>
              </p:nvPicPr>
              <p:blipFill>
                <a:blip r:embed="rId391"/>
                <a:stretch>
                  <a:fillRect/>
                </a:stretch>
              </p:blipFill>
              <p:spPr>
                <a:xfrm>
                  <a:off x="11463160" y="4655467"/>
                  <a:ext cx="3448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37" name="Ink 236">
                  <a:extLst>
                    <a:ext uri="{FF2B5EF4-FFF2-40B4-BE49-F238E27FC236}">
                      <a16:creationId xmlns:a16="http://schemas.microsoft.com/office/drawing/2014/main" id="{CA44689E-BAAB-44C1-A882-E427C219390B}"/>
                    </a:ext>
                  </a:extLst>
                </p14:cNvPr>
                <p14:cNvContentPartPr/>
                <p14:nvPr/>
              </p14:nvContentPartPr>
              <p14:xfrm>
                <a:off x="11927560" y="4543867"/>
                <a:ext cx="173160" cy="252360"/>
              </p14:xfrm>
            </p:contentPart>
          </mc:Choice>
          <mc:Fallback>
            <p:pic>
              <p:nvPicPr>
                <p:cNvPr id="237" name="Ink 236">
                  <a:extLst>
                    <a:ext uri="{FF2B5EF4-FFF2-40B4-BE49-F238E27FC236}">
                      <a16:creationId xmlns:a16="http://schemas.microsoft.com/office/drawing/2014/main" id="{CA44689E-BAAB-44C1-A882-E427C219390B}"/>
                    </a:ext>
                  </a:extLst>
                </p:cNvPr>
                <p:cNvPicPr/>
                <p:nvPr/>
              </p:nvPicPr>
              <p:blipFill>
                <a:blip r:embed="rId393"/>
                <a:stretch>
                  <a:fillRect/>
                </a:stretch>
              </p:blipFill>
              <p:spPr>
                <a:xfrm>
                  <a:off x="11918920" y="4534867"/>
                  <a:ext cx="1908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38" name="Ink 237">
                  <a:extLst>
                    <a:ext uri="{FF2B5EF4-FFF2-40B4-BE49-F238E27FC236}">
                      <a16:creationId xmlns:a16="http://schemas.microsoft.com/office/drawing/2014/main" id="{0A185F92-9330-483E-9F03-919F158B6FE8}"/>
                    </a:ext>
                  </a:extLst>
                </p14:cNvPr>
                <p14:cNvContentPartPr/>
                <p14:nvPr/>
              </p14:nvContentPartPr>
              <p14:xfrm>
                <a:off x="12073000" y="4695067"/>
                <a:ext cx="104760" cy="9720"/>
              </p14:xfrm>
            </p:contentPart>
          </mc:Choice>
          <mc:Fallback>
            <p:pic>
              <p:nvPicPr>
                <p:cNvPr id="238" name="Ink 237">
                  <a:extLst>
                    <a:ext uri="{FF2B5EF4-FFF2-40B4-BE49-F238E27FC236}">
                      <a16:creationId xmlns:a16="http://schemas.microsoft.com/office/drawing/2014/main" id="{0A185F92-9330-483E-9F03-919F158B6FE8}"/>
                    </a:ext>
                  </a:extLst>
                </p:cNvPr>
                <p:cNvPicPr/>
                <p:nvPr/>
              </p:nvPicPr>
              <p:blipFill>
                <a:blip r:embed="rId395"/>
                <a:stretch>
                  <a:fillRect/>
                </a:stretch>
              </p:blipFill>
              <p:spPr>
                <a:xfrm>
                  <a:off x="12064360" y="4686427"/>
                  <a:ext cx="122400" cy="27360"/>
                </a:xfrm>
                <a:prstGeom prst="rect">
                  <a:avLst/>
                </a:prstGeom>
              </p:spPr>
            </p:pic>
          </mc:Fallback>
        </mc:AlternateContent>
      </p:grpSp>
      <p:grpSp>
        <p:nvGrpSpPr>
          <p:cNvPr id="246" name="Group 245">
            <a:extLst>
              <a:ext uri="{FF2B5EF4-FFF2-40B4-BE49-F238E27FC236}">
                <a16:creationId xmlns:a16="http://schemas.microsoft.com/office/drawing/2014/main" id="{32D30D97-3380-48AA-94F9-29DD2608CD11}"/>
              </a:ext>
            </a:extLst>
          </p:cNvPr>
          <p:cNvGrpSpPr/>
          <p:nvPr/>
        </p:nvGrpSpPr>
        <p:grpSpPr>
          <a:xfrm>
            <a:off x="8760280" y="5031307"/>
            <a:ext cx="928440" cy="207000"/>
            <a:chOff x="8760280" y="5031307"/>
            <a:chExt cx="928440" cy="207000"/>
          </a:xfrm>
        </p:grpSpPr>
        <mc:AlternateContent xmlns:mc="http://schemas.openxmlformats.org/markup-compatibility/2006">
          <mc:Choice xmlns:p14="http://schemas.microsoft.com/office/powerpoint/2010/main" Requires="p14">
            <p:contentPart p14:bwMode="auto" r:id="rId396">
              <p14:nvContentPartPr>
                <p14:cNvPr id="239" name="Ink 238">
                  <a:extLst>
                    <a:ext uri="{FF2B5EF4-FFF2-40B4-BE49-F238E27FC236}">
                      <a16:creationId xmlns:a16="http://schemas.microsoft.com/office/drawing/2014/main" id="{A0E3303D-E148-4637-9BC5-822F5889CA7E}"/>
                    </a:ext>
                  </a:extLst>
                </p14:cNvPr>
                <p14:cNvContentPartPr/>
                <p14:nvPr/>
              </p14:nvContentPartPr>
              <p14:xfrm>
                <a:off x="8760280" y="5031307"/>
                <a:ext cx="260280" cy="167400"/>
              </p14:xfrm>
            </p:contentPart>
          </mc:Choice>
          <mc:Fallback>
            <p:pic>
              <p:nvPicPr>
                <p:cNvPr id="239" name="Ink 238">
                  <a:extLst>
                    <a:ext uri="{FF2B5EF4-FFF2-40B4-BE49-F238E27FC236}">
                      <a16:creationId xmlns:a16="http://schemas.microsoft.com/office/drawing/2014/main" id="{A0E3303D-E148-4637-9BC5-822F5889CA7E}"/>
                    </a:ext>
                  </a:extLst>
                </p:cNvPr>
                <p:cNvPicPr/>
                <p:nvPr/>
              </p:nvPicPr>
              <p:blipFill>
                <a:blip r:embed="rId397"/>
                <a:stretch>
                  <a:fillRect/>
                </a:stretch>
              </p:blipFill>
              <p:spPr>
                <a:xfrm>
                  <a:off x="8751640" y="5022667"/>
                  <a:ext cx="2779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40" name="Ink 239">
                  <a:extLst>
                    <a:ext uri="{FF2B5EF4-FFF2-40B4-BE49-F238E27FC236}">
                      <a16:creationId xmlns:a16="http://schemas.microsoft.com/office/drawing/2014/main" id="{F7589484-40E7-4775-9235-5C0938512AF9}"/>
                    </a:ext>
                  </a:extLst>
                </p14:cNvPr>
                <p14:cNvContentPartPr/>
                <p14:nvPr/>
              </p14:nvContentPartPr>
              <p14:xfrm>
                <a:off x="9130360" y="5043547"/>
                <a:ext cx="190080" cy="194760"/>
              </p14:xfrm>
            </p:contentPart>
          </mc:Choice>
          <mc:Fallback>
            <p:pic>
              <p:nvPicPr>
                <p:cNvPr id="240" name="Ink 239">
                  <a:extLst>
                    <a:ext uri="{FF2B5EF4-FFF2-40B4-BE49-F238E27FC236}">
                      <a16:creationId xmlns:a16="http://schemas.microsoft.com/office/drawing/2014/main" id="{F7589484-40E7-4775-9235-5C0938512AF9}"/>
                    </a:ext>
                  </a:extLst>
                </p:cNvPr>
                <p:cNvPicPr/>
                <p:nvPr/>
              </p:nvPicPr>
              <p:blipFill>
                <a:blip r:embed="rId399"/>
                <a:stretch>
                  <a:fillRect/>
                </a:stretch>
              </p:blipFill>
              <p:spPr>
                <a:xfrm>
                  <a:off x="9121720" y="5034907"/>
                  <a:ext cx="2077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1" name="Ink 240">
                  <a:extLst>
                    <a:ext uri="{FF2B5EF4-FFF2-40B4-BE49-F238E27FC236}">
                      <a16:creationId xmlns:a16="http://schemas.microsoft.com/office/drawing/2014/main" id="{48D319C9-81BD-4750-94DD-77F17DE376F0}"/>
                    </a:ext>
                  </a:extLst>
                </p14:cNvPr>
                <p14:cNvContentPartPr/>
                <p14:nvPr/>
              </p14:nvContentPartPr>
              <p14:xfrm>
                <a:off x="9444280" y="5092507"/>
                <a:ext cx="95760" cy="140040"/>
              </p14:xfrm>
            </p:contentPart>
          </mc:Choice>
          <mc:Fallback>
            <p:pic>
              <p:nvPicPr>
                <p:cNvPr id="241" name="Ink 240">
                  <a:extLst>
                    <a:ext uri="{FF2B5EF4-FFF2-40B4-BE49-F238E27FC236}">
                      <a16:creationId xmlns:a16="http://schemas.microsoft.com/office/drawing/2014/main" id="{48D319C9-81BD-4750-94DD-77F17DE376F0}"/>
                    </a:ext>
                  </a:extLst>
                </p:cNvPr>
                <p:cNvPicPr/>
                <p:nvPr/>
              </p:nvPicPr>
              <p:blipFill>
                <a:blip r:embed="rId401"/>
                <a:stretch>
                  <a:fillRect/>
                </a:stretch>
              </p:blipFill>
              <p:spPr>
                <a:xfrm>
                  <a:off x="9435280" y="5083867"/>
                  <a:ext cx="11340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42" name="Ink 241">
                  <a:extLst>
                    <a:ext uri="{FF2B5EF4-FFF2-40B4-BE49-F238E27FC236}">
                      <a16:creationId xmlns:a16="http://schemas.microsoft.com/office/drawing/2014/main" id="{F66362B8-8C7D-4E06-BCB8-05CC2F6B0D08}"/>
                    </a:ext>
                  </a:extLst>
                </p14:cNvPr>
                <p14:cNvContentPartPr/>
                <p14:nvPr/>
              </p14:nvContentPartPr>
              <p14:xfrm>
                <a:off x="9675040" y="5154067"/>
                <a:ext cx="13680" cy="12960"/>
              </p14:xfrm>
            </p:contentPart>
          </mc:Choice>
          <mc:Fallback>
            <p:pic>
              <p:nvPicPr>
                <p:cNvPr id="242" name="Ink 241">
                  <a:extLst>
                    <a:ext uri="{FF2B5EF4-FFF2-40B4-BE49-F238E27FC236}">
                      <a16:creationId xmlns:a16="http://schemas.microsoft.com/office/drawing/2014/main" id="{F66362B8-8C7D-4E06-BCB8-05CC2F6B0D08}"/>
                    </a:ext>
                  </a:extLst>
                </p:cNvPr>
                <p:cNvPicPr/>
                <p:nvPr/>
              </p:nvPicPr>
              <p:blipFill>
                <a:blip r:embed="rId403"/>
                <a:stretch>
                  <a:fillRect/>
                </a:stretch>
              </p:blipFill>
              <p:spPr>
                <a:xfrm>
                  <a:off x="9666400" y="5145427"/>
                  <a:ext cx="31320" cy="30600"/>
                </a:xfrm>
                <a:prstGeom prst="rect">
                  <a:avLst/>
                </a:prstGeom>
              </p:spPr>
            </p:pic>
          </mc:Fallback>
        </mc:AlternateContent>
      </p:grpSp>
      <p:grpSp>
        <p:nvGrpSpPr>
          <p:cNvPr id="255" name="Group 254">
            <a:extLst>
              <a:ext uri="{FF2B5EF4-FFF2-40B4-BE49-F238E27FC236}">
                <a16:creationId xmlns:a16="http://schemas.microsoft.com/office/drawing/2014/main" id="{938832F8-A0FC-409C-8E1A-D615D596E72E}"/>
              </a:ext>
            </a:extLst>
          </p:cNvPr>
          <p:cNvGrpSpPr/>
          <p:nvPr/>
        </p:nvGrpSpPr>
        <p:grpSpPr>
          <a:xfrm>
            <a:off x="8640040" y="5507947"/>
            <a:ext cx="1169640" cy="221760"/>
            <a:chOff x="8640040" y="5507947"/>
            <a:chExt cx="1169640" cy="221760"/>
          </a:xfrm>
        </p:grpSpPr>
        <mc:AlternateContent xmlns:mc="http://schemas.openxmlformats.org/markup-compatibility/2006">
          <mc:Choice xmlns:p14="http://schemas.microsoft.com/office/powerpoint/2010/main" Requires="p14">
            <p:contentPart p14:bwMode="auto" r:id="rId404">
              <p14:nvContentPartPr>
                <p14:cNvPr id="243" name="Ink 242">
                  <a:extLst>
                    <a:ext uri="{FF2B5EF4-FFF2-40B4-BE49-F238E27FC236}">
                      <a16:creationId xmlns:a16="http://schemas.microsoft.com/office/drawing/2014/main" id="{EBF8088A-3FBF-45D3-85B7-C8F3B4BA3232}"/>
                    </a:ext>
                  </a:extLst>
                </p14:cNvPr>
                <p14:cNvContentPartPr/>
                <p14:nvPr/>
              </p14:nvContentPartPr>
              <p14:xfrm>
                <a:off x="8640040" y="5507947"/>
                <a:ext cx="156960" cy="221760"/>
              </p14:xfrm>
            </p:contentPart>
          </mc:Choice>
          <mc:Fallback>
            <p:pic>
              <p:nvPicPr>
                <p:cNvPr id="243" name="Ink 242">
                  <a:extLst>
                    <a:ext uri="{FF2B5EF4-FFF2-40B4-BE49-F238E27FC236}">
                      <a16:creationId xmlns:a16="http://schemas.microsoft.com/office/drawing/2014/main" id="{EBF8088A-3FBF-45D3-85B7-C8F3B4BA3232}"/>
                    </a:ext>
                  </a:extLst>
                </p:cNvPr>
                <p:cNvPicPr/>
                <p:nvPr/>
              </p:nvPicPr>
              <p:blipFill>
                <a:blip r:embed="rId405"/>
                <a:stretch>
                  <a:fillRect/>
                </a:stretch>
              </p:blipFill>
              <p:spPr>
                <a:xfrm>
                  <a:off x="8631400" y="5498947"/>
                  <a:ext cx="1746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4" name="Ink 243">
                  <a:extLst>
                    <a:ext uri="{FF2B5EF4-FFF2-40B4-BE49-F238E27FC236}">
                      <a16:creationId xmlns:a16="http://schemas.microsoft.com/office/drawing/2014/main" id="{10CB036A-B267-4639-A33A-D6FECC026B93}"/>
                    </a:ext>
                  </a:extLst>
                </p14:cNvPr>
                <p14:cNvContentPartPr/>
                <p14:nvPr/>
              </p14:nvContentPartPr>
              <p14:xfrm>
                <a:off x="8871520" y="5574187"/>
                <a:ext cx="339120" cy="125280"/>
              </p14:xfrm>
            </p:contentPart>
          </mc:Choice>
          <mc:Fallback>
            <p:pic>
              <p:nvPicPr>
                <p:cNvPr id="244" name="Ink 243">
                  <a:extLst>
                    <a:ext uri="{FF2B5EF4-FFF2-40B4-BE49-F238E27FC236}">
                      <a16:creationId xmlns:a16="http://schemas.microsoft.com/office/drawing/2014/main" id="{10CB036A-B267-4639-A33A-D6FECC026B93}"/>
                    </a:ext>
                  </a:extLst>
                </p:cNvPr>
                <p:cNvPicPr/>
                <p:nvPr/>
              </p:nvPicPr>
              <p:blipFill>
                <a:blip r:embed="rId407"/>
                <a:stretch>
                  <a:fillRect/>
                </a:stretch>
              </p:blipFill>
              <p:spPr>
                <a:xfrm>
                  <a:off x="8862880" y="5565547"/>
                  <a:ext cx="35676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48" name="Ink 247">
                  <a:extLst>
                    <a:ext uri="{FF2B5EF4-FFF2-40B4-BE49-F238E27FC236}">
                      <a16:creationId xmlns:a16="http://schemas.microsoft.com/office/drawing/2014/main" id="{57A20933-9C7C-4BF8-A135-FD6F6A45B628}"/>
                    </a:ext>
                  </a:extLst>
                </p14:cNvPr>
                <p14:cNvContentPartPr/>
                <p14:nvPr/>
              </p14:nvContentPartPr>
              <p14:xfrm>
                <a:off x="9427360" y="5544307"/>
                <a:ext cx="382320" cy="108000"/>
              </p14:xfrm>
            </p:contentPart>
          </mc:Choice>
          <mc:Fallback>
            <p:pic>
              <p:nvPicPr>
                <p:cNvPr id="248" name="Ink 247">
                  <a:extLst>
                    <a:ext uri="{FF2B5EF4-FFF2-40B4-BE49-F238E27FC236}">
                      <a16:creationId xmlns:a16="http://schemas.microsoft.com/office/drawing/2014/main" id="{57A20933-9C7C-4BF8-A135-FD6F6A45B628}"/>
                    </a:ext>
                  </a:extLst>
                </p:cNvPr>
                <p:cNvPicPr/>
                <p:nvPr/>
              </p:nvPicPr>
              <p:blipFill>
                <a:blip r:embed="rId409"/>
                <a:stretch>
                  <a:fillRect/>
                </a:stretch>
              </p:blipFill>
              <p:spPr>
                <a:xfrm>
                  <a:off x="9418720" y="5535667"/>
                  <a:ext cx="399960" cy="12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0">
            <p14:nvContentPartPr>
              <p14:cNvPr id="249" name="Ink 248">
                <a:extLst>
                  <a:ext uri="{FF2B5EF4-FFF2-40B4-BE49-F238E27FC236}">
                    <a16:creationId xmlns:a16="http://schemas.microsoft.com/office/drawing/2014/main" id="{EF2C6754-76A6-40A0-AB36-E463C68056B6}"/>
                  </a:ext>
                </a:extLst>
              </p14:cNvPr>
              <p14:cNvContentPartPr/>
              <p14:nvPr/>
            </p14:nvContentPartPr>
            <p14:xfrm>
              <a:off x="8613040" y="5978827"/>
              <a:ext cx="165240" cy="172080"/>
            </p14:xfrm>
          </p:contentPart>
        </mc:Choice>
        <mc:Fallback>
          <p:pic>
            <p:nvPicPr>
              <p:cNvPr id="249" name="Ink 248">
                <a:extLst>
                  <a:ext uri="{FF2B5EF4-FFF2-40B4-BE49-F238E27FC236}">
                    <a16:creationId xmlns:a16="http://schemas.microsoft.com/office/drawing/2014/main" id="{EF2C6754-76A6-40A0-AB36-E463C68056B6}"/>
                  </a:ext>
                </a:extLst>
              </p:cNvPr>
              <p:cNvPicPr/>
              <p:nvPr/>
            </p:nvPicPr>
            <p:blipFill>
              <a:blip r:embed="rId411"/>
              <a:stretch>
                <a:fillRect/>
              </a:stretch>
            </p:blipFill>
            <p:spPr>
              <a:xfrm>
                <a:off x="8604400" y="5970187"/>
                <a:ext cx="1828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50" name="Ink 249">
                <a:extLst>
                  <a:ext uri="{FF2B5EF4-FFF2-40B4-BE49-F238E27FC236}">
                    <a16:creationId xmlns:a16="http://schemas.microsoft.com/office/drawing/2014/main" id="{30CF10B3-8CE8-45E4-AD6A-CCAAF5A8C37E}"/>
                  </a:ext>
                </a:extLst>
              </p14:cNvPr>
              <p14:cNvContentPartPr/>
              <p14:nvPr/>
            </p14:nvContentPartPr>
            <p14:xfrm>
              <a:off x="9027400" y="6019507"/>
              <a:ext cx="226080" cy="142200"/>
            </p14:xfrm>
          </p:contentPart>
        </mc:Choice>
        <mc:Fallback>
          <p:pic>
            <p:nvPicPr>
              <p:cNvPr id="250" name="Ink 249">
                <a:extLst>
                  <a:ext uri="{FF2B5EF4-FFF2-40B4-BE49-F238E27FC236}">
                    <a16:creationId xmlns:a16="http://schemas.microsoft.com/office/drawing/2014/main" id="{30CF10B3-8CE8-45E4-AD6A-CCAAF5A8C37E}"/>
                  </a:ext>
                </a:extLst>
              </p:cNvPr>
              <p:cNvPicPr/>
              <p:nvPr/>
            </p:nvPicPr>
            <p:blipFill>
              <a:blip r:embed="rId413"/>
              <a:stretch>
                <a:fillRect/>
              </a:stretch>
            </p:blipFill>
            <p:spPr>
              <a:xfrm>
                <a:off x="9018760" y="6010867"/>
                <a:ext cx="243720" cy="159840"/>
              </a:xfrm>
              <a:prstGeom prst="rect">
                <a:avLst/>
              </a:prstGeom>
            </p:spPr>
          </p:pic>
        </mc:Fallback>
      </mc:AlternateContent>
      <p:grpSp>
        <p:nvGrpSpPr>
          <p:cNvPr id="254" name="Group 253">
            <a:extLst>
              <a:ext uri="{FF2B5EF4-FFF2-40B4-BE49-F238E27FC236}">
                <a16:creationId xmlns:a16="http://schemas.microsoft.com/office/drawing/2014/main" id="{299014FA-90CA-469A-A4DE-BC12C4B83B70}"/>
              </a:ext>
            </a:extLst>
          </p:cNvPr>
          <p:cNvGrpSpPr/>
          <p:nvPr/>
        </p:nvGrpSpPr>
        <p:grpSpPr>
          <a:xfrm>
            <a:off x="9499000" y="5963707"/>
            <a:ext cx="880560" cy="135720"/>
            <a:chOff x="9499000" y="5963707"/>
            <a:chExt cx="880560" cy="135720"/>
          </a:xfrm>
        </p:grpSpPr>
        <mc:AlternateContent xmlns:mc="http://schemas.openxmlformats.org/markup-compatibility/2006">
          <mc:Choice xmlns:p14="http://schemas.microsoft.com/office/powerpoint/2010/main" Requires="p14">
            <p:contentPart p14:bwMode="auto" r:id="rId414">
              <p14:nvContentPartPr>
                <p14:cNvPr id="251" name="Ink 250">
                  <a:extLst>
                    <a:ext uri="{FF2B5EF4-FFF2-40B4-BE49-F238E27FC236}">
                      <a16:creationId xmlns:a16="http://schemas.microsoft.com/office/drawing/2014/main" id="{F4D484E9-38FF-4B11-BF0E-49ACA48FB80F}"/>
                    </a:ext>
                  </a:extLst>
                </p14:cNvPr>
                <p14:cNvContentPartPr/>
                <p14:nvPr/>
              </p14:nvContentPartPr>
              <p14:xfrm>
                <a:off x="9499000" y="5978107"/>
                <a:ext cx="222480" cy="121320"/>
              </p14:xfrm>
            </p:contentPart>
          </mc:Choice>
          <mc:Fallback>
            <p:pic>
              <p:nvPicPr>
                <p:cNvPr id="251" name="Ink 250">
                  <a:extLst>
                    <a:ext uri="{FF2B5EF4-FFF2-40B4-BE49-F238E27FC236}">
                      <a16:creationId xmlns:a16="http://schemas.microsoft.com/office/drawing/2014/main" id="{F4D484E9-38FF-4B11-BF0E-49ACA48FB80F}"/>
                    </a:ext>
                  </a:extLst>
                </p:cNvPr>
                <p:cNvPicPr/>
                <p:nvPr/>
              </p:nvPicPr>
              <p:blipFill>
                <a:blip r:embed="rId415"/>
                <a:stretch>
                  <a:fillRect/>
                </a:stretch>
              </p:blipFill>
              <p:spPr>
                <a:xfrm>
                  <a:off x="9490360" y="5969467"/>
                  <a:ext cx="2401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2" name="Ink 251">
                  <a:extLst>
                    <a:ext uri="{FF2B5EF4-FFF2-40B4-BE49-F238E27FC236}">
                      <a16:creationId xmlns:a16="http://schemas.microsoft.com/office/drawing/2014/main" id="{118D8F9D-45E9-4288-937A-8616653451D8}"/>
                    </a:ext>
                  </a:extLst>
                </p14:cNvPr>
                <p14:cNvContentPartPr/>
                <p14:nvPr/>
              </p14:nvContentPartPr>
              <p14:xfrm>
                <a:off x="9809320" y="6024547"/>
                <a:ext cx="125640" cy="5040"/>
              </p14:xfrm>
            </p:contentPart>
          </mc:Choice>
          <mc:Fallback>
            <p:pic>
              <p:nvPicPr>
                <p:cNvPr id="252" name="Ink 251">
                  <a:extLst>
                    <a:ext uri="{FF2B5EF4-FFF2-40B4-BE49-F238E27FC236}">
                      <a16:creationId xmlns:a16="http://schemas.microsoft.com/office/drawing/2014/main" id="{118D8F9D-45E9-4288-937A-8616653451D8}"/>
                    </a:ext>
                  </a:extLst>
                </p:cNvPr>
                <p:cNvPicPr/>
                <p:nvPr/>
              </p:nvPicPr>
              <p:blipFill>
                <a:blip r:embed="rId417"/>
                <a:stretch>
                  <a:fillRect/>
                </a:stretch>
              </p:blipFill>
              <p:spPr>
                <a:xfrm>
                  <a:off x="9800320" y="6015907"/>
                  <a:ext cx="1432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53" name="Ink 252">
                  <a:extLst>
                    <a:ext uri="{FF2B5EF4-FFF2-40B4-BE49-F238E27FC236}">
                      <a16:creationId xmlns:a16="http://schemas.microsoft.com/office/drawing/2014/main" id="{DBD48CDA-5A5B-4502-9612-F6611A9B13A2}"/>
                    </a:ext>
                  </a:extLst>
                </p14:cNvPr>
                <p14:cNvContentPartPr/>
                <p14:nvPr/>
              </p14:nvContentPartPr>
              <p14:xfrm>
                <a:off x="10004800" y="5963707"/>
                <a:ext cx="374760" cy="98640"/>
              </p14:xfrm>
            </p:contentPart>
          </mc:Choice>
          <mc:Fallback>
            <p:pic>
              <p:nvPicPr>
                <p:cNvPr id="253" name="Ink 252">
                  <a:extLst>
                    <a:ext uri="{FF2B5EF4-FFF2-40B4-BE49-F238E27FC236}">
                      <a16:creationId xmlns:a16="http://schemas.microsoft.com/office/drawing/2014/main" id="{DBD48CDA-5A5B-4502-9612-F6611A9B13A2}"/>
                    </a:ext>
                  </a:extLst>
                </p:cNvPr>
                <p:cNvPicPr/>
                <p:nvPr/>
              </p:nvPicPr>
              <p:blipFill>
                <a:blip r:embed="rId419"/>
                <a:stretch>
                  <a:fillRect/>
                </a:stretch>
              </p:blipFill>
              <p:spPr>
                <a:xfrm>
                  <a:off x="9995800" y="5955067"/>
                  <a:ext cx="392400" cy="116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0">
            <p14:nvContentPartPr>
              <p14:cNvPr id="259" name="Ink 258">
                <a:extLst>
                  <a:ext uri="{FF2B5EF4-FFF2-40B4-BE49-F238E27FC236}">
                    <a16:creationId xmlns:a16="http://schemas.microsoft.com/office/drawing/2014/main" id="{DFDC5790-0DC1-4565-8891-46B3DE9F3258}"/>
                  </a:ext>
                </a:extLst>
              </p14:cNvPr>
              <p14:cNvContentPartPr/>
              <p14:nvPr/>
            </p14:nvContentPartPr>
            <p14:xfrm>
              <a:off x="11152480" y="892387"/>
              <a:ext cx="173520" cy="354600"/>
            </p14:xfrm>
          </p:contentPart>
        </mc:Choice>
        <mc:Fallback>
          <p:pic>
            <p:nvPicPr>
              <p:cNvPr id="259" name="Ink 258">
                <a:extLst>
                  <a:ext uri="{FF2B5EF4-FFF2-40B4-BE49-F238E27FC236}">
                    <a16:creationId xmlns:a16="http://schemas.microsoft.com/office/drawing/2014/main" id="{DFDC5790-0DC1-4565-8891-46B3DE9F3258}"/>
                  </a:ext>
                </a:extLst>
              </p:cNvPr>
              <p:cNvPicPr/>
              <p:nvPr/>
            </p:nvPicPr>
            <p:blipFill>
              <a:blip r:embed="rId421"/>
              <a:stretch>
                <a:fillRect/>
              </a:stretch>
            </p:blipFill>
            <p:spPr>
              <a:xfrm>
                <a:off x="11143840" y="883387"/>
                <a:ext cx="19116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60" name="Ink 259">
                <a:extLst>
                  <a:ext uri="{FF2B5EF4-FFF2-40B4-BE49-F238E27FC236}">
                    <a16:creationId xmlns:a16="http://schemas.microsoft.com/office/drawing/2014/main" id="{836A6E46-3F12-4F84-8D5D-8C7EFF33C41A}"/>
                  </a:ext>
                </a:extLst>
              </p14:cNvPr>
              <p14:cNvContentPartPr/>
              <p14:nvPr/>
            </p14:nvContentPartPr>
            <p14:xfrm>
              <a:off x="11385760" y="959707"/>
              <a:ext cx="112320" cy="179640"/>
            </p14:xfrm>
          </p:contentPart>
        </mc:Choice>
        <mc:Fallback>
          <p:pic>
            <p:nvPicPr>
              <p:cNvPr id="260" name="Ink 259">
                <a:extLst>
                  <a:ext uri="{FF2B5EF4-FFF2-40B4-BE49-F238E27FC236}">
                    <a16:creationId xmlns:a16="http://schemas.microsoft.com/office/drawing/2014/main" id="{836A6E46-3F12-4F84-8D5D-8C7EFF33C41A}"/>
                  </a:ext>
                </a:extLst>
              </p:cNvPr>
              <p:cNvPicPr/>
              <p:nvPr/>
            </p:nvPicPr>
            <p:blipFill>
              <a:blip r:embed="rId423"/>
              <a:stretch>
                <a:fillRect/>
              </a:stretch>
            </p:blipFill>
            <p:spPr>
              <a:xfrm>
                <a:off x="11376760" y="950707"/>
                <a:ext cx="12996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61" name="Ink 260">
                <a:extLst>
                  <a:ext uri="{FF2B5EF4-FFF2-40B4-BE49-F238E27FC236}">
                    <a16:creationId xmlns:a16="http://schemas.microsoft.com/office/drawing/2014/main" id="{F84BA867-DF3B-417F-969D-C6F69DF233B0}"/>
                  </a:ext>
                </a:extLst>
              </p14:cNvPr>
              <p14:cNvContentPartPr/>
              <p14:nvPr/>
            </p14:nvContentPartPr>
            <p14:xfrm>
              <a:off x="11303680" y="1048627"/>
              <a:ext cx="203040" cy="28440"/>
            </p14:xfrm>
          </p:contentPart>
        </mc:Choice>
        <mc:Fallback>
          <p:pic>
            <p:nvPicPr>
              <p:cNvPr id="261" name="Ink 260">
                <a:extLst>
                  <a:ext uri="{FF2B5EF4-FFF2-40B4-BE49-F238E27FC236}">
                    <a16:creationId xmlns:a16="http://schemas.microsoft.com/office/drawing/2014/main" id="{F84BA867-DF3B-417F-969D-C6F69DF233B0}"/>
                  </a:ext>
                </a:extLst>
              </p:cNvPr>
              <p:cNvPicPr/>
              <p:nvPr/>
            </p:nvPicPr>
            <p:blipFill>
              <a:blip r:embed="rId425"/>
              <a:stretch>
                <a:fillRect/>
              </a:stretch>
            </p:blipFill>
            <p:spPr>
              <a:xfrm>
                <a:off x="11294680" y="1039627"/>
                <a:ext cx="2206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62" name="Ink 261">
                <a:extLst>
                  <a:ext uri="{FF2B5EF4-FFF2-40B4-BE49-F238E27FC236}">
                    <a16:creationId xmlns:a16="http://schemas.microsoft.com/office/drawing/2014/main" id="{1DE967AC-5F9C-4EB3-A615-EBE1EA491556}"/>
                  </a:ext>
                </a:extLst>
              </p14:cNvPr>
              <p14:cNvContentPartPr/>
              <p14:nvPr/>
            </p14:nvContentPartPr>
            <p14:xfrm>
              <a:off x="11557840" y="960787"/>
              <a:ext cx="79560" cy="244080"/>
            </p14:xfrm>
          </p:contentPart>
        </mc:Choice>
        <mc:Fallback>
          <p:pic>
            <p:nvPicPr>
              <p:cNvPr id="262" name="Ink 261">
                <a:extLst>
                  <a:ext uri="{FF2B5EF4-FFF2-40B4-BE49-F238E27FC236}">
                    <a16:creationId xmlns:a16="http://schemas.microsoft.com/office/drawing/2014/main" id="{1DE967AC-5F9C-4EB3-A615-EBE1EA491556}"/>
                  </a:ext>
                </a:extLst>
              </p:cNvPr>
              <p:cNvPicPr/>
              <p:nvPr/>
            </p:nvPicPr>
            <p:blipFill>
              <a:blip r:embed="rId427"/>
              <a:stretch>
                <a:fillRect/>
              </a:stretch>
            </p:blipFill>
            <p:spPr>
              <a:xfrm>
                <a:off x="11549200" y="951787"/>
                <a:ext cx="97200" cy="261720"/>
              </a:xfrm>
              <a:prstGeom prst="rect">
                <a:avLst/>
              </a:prstGeom>
            </p:spPr>
          </p:pic>
        </mc:Fallback>
      </mc:AlternateContent>
      <p:grpSp>
        <p:nvGrpSpPr>
          <p:cNvPr id="267" name="Group 266">
            <a:extLst>
              <a:ext uri="{FF2B5EF4-FFF2-40B4-BE49-F238E27FC236}">
                <a16:creationId xmlns:a16="http://schemas.microsoft.com/office/drawing/2014/main" id="{D40191C0-A2F8-49C7-BB61-2E00FC2597BC}"/>
              </a:ext>
            </a:extLst>
          </p:cNvPr>
          <p:cNvGrpSpPr/>
          <p:nvPr/>
        </p:nvGrpSpPr>
        <p:grpSpPr>
          <a:xfrm>
            <a:off x="8999680" y="2322667"/>
            <a:ext cx="505440" cy="480240"/>
            <a:chOff x="8999680" y="2322667"/>
            <a:chExt cx="505440" cy="480240"/>
          </a:xfrm>
        </p:grpSpPr>
        <mc:AlternateContent xmlns:mc="http://schemas.openxmlformats.org/markup-compatibility/2006">
          <mc:Choice xmlns:p14="http://schemas.microsoft.com/office/powerpoint/2010/main" Requires="p14">
            <p:contentPart p14:bwMode="auto" r:id="rId428">
              <p14:nvContentPartPr>
                <p14:cNvPr id="256" name="Ink 255">
                  <a:extLst>
                    <a:ext uri="{FF2B5EF4-FFF2-40B4-BE49-F238E27FC236}">
                      <a16:creationId xmlns:a16="http://schemas.microsoft.com/office/drawing/2014/main" id="{AA3AFCF5-F69F-4904-9D32-14D2F0BB50E3}"/>
                    </a:ext>
                  </a:extLst>
                </p14:cNvPr>
                <p14:cNvContentPartPr/>
                <p14:nvPr/>
              </p14:nvContentPartPr>
              <p14:xfrm>
                <a:off x="9013000" y="2374507"/>
                <a:ext cx="36000" cy="253080"/>
              </p14:xfrm>
            </p:contentPart>
          </mc:Choice>
          <mc:Fallback>
            <p:pic>
              <p:nvPicPr>
                <p:cNvPr id="256" name="Ink 255">
                  <a:extLst>
                    <a:ext uri="{FF2B5EF4-FFF2-40B4-BE49-F238E27FC236}">
                      <a16:creationId xmlns:a16="http://schemas.microsoft.com/office/drawing/2014/main" id="{AA3AFCF5-F69F-4904-9D32-14D2F0BB50E3}"/>
                    </a:ext>
                  </a:extLst>
                </p:cNvPr>
                <p:cNvPicPr/>
                <p:nvPr/>
              </p:nvPicPr>
              <p:blipFill>
                <a:blip r:embed="rId429"/>
                <a:stretch>
                  <a:fillRect/>
                </a:stretch>
              </p:blipFill>
              <p:spPr>
                <a:xfrm>
                  <a:off x="9004000" y="2365867"/>
                  <a:ext cx="536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57" name="Ink 256">
                  <a:extLst>
                    <a:ext uri="{FF2B5EF4-FFF2-40B4-BE49-F238E27FC236}">
                      <a16:creationId xmlns:a16="http://schemas.microsoft.com/office/drawing/2014/main" id="{F4CE0F1E-D947-47A4-B005-79720EE7980C}"/>
                    </a:ext>
                  </a:extLst>
                </p14:cNvPr>
                <p14:cNvContentPartPr/>
                <p14:nvPr/>
              </p14:nvContentPartPr>
              <p14:xfrm>
                <a:off x="8999680" y="2379547"/>
                <a:ext cx="208440" cy="99720"/>
              </p14:xfrm>
            </p:contentPart>
          </mc:Choice>
          <mc:Fallback>
            <p:pic>
              <p:nvPicPr>
                <p:cNvPr id="257" name="Ink 256">
                  <a:extLst>
                    <a:ext uri="{FF2B5EF4-FFF2-40B4-BE49-F238E27FC236}">
                      <a16:creationId xmlns:a16="http://schemas.microsoft.com/office/drawing/2014/main" id="{F4CE0F1E-D947-47A4-B005-79720EE7980C}"/>
                    </a:ext>
                  </a:extLst>
                </p:cNvPr>
                <p:cNvPicPr/>
                <p:nvPr/>
              </p:nvPicPr>
              <p:blipFill>
                <a:blip r:embed="rId431"/>
                <a:stretch>
                  <a:fillRect/>
                </a:stretch>
              </p:blipFill>
              <p:spPr>
                <a:xfrm>
                  <a:off x="8990680" y="2370547"/>
                  <a:ext cx="2260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66" name="Ink 265">
                  <a:extLst>
                    <a:ext uri="{FF2B5EF4-FFF2-40B4-BE49-F238E27FC236}">
                      <a16:creationId xmlns:a16="http://schemas.microsoft.com/office/drawing/2014/main" id="{D7EC476A-965E-424F-944F-66FA03D38510}"/>
                    </a:ext>
                  </a:extLst>
                </p14:cNvPr>
                <p14:cNvContentPartPr/>
                <p14:nvPr/>
              </p14:nvContentPartPr>
              <p14:xfrm>
                <a:off x="9272200" y="2322667"/>
                <a:ext cx="232920" cy="480240"/>
              </p14:xfrm>
            </p:contentPart>
          </mc:Choice>
          <mc:Fallback>
            <p:pic>
              <p:nvPicPr>
                <p:cNvPr id="266" name="Ink 265">
                  <a:extLst>
                    <a:ext uri="{FF2B5EF4-FFF2-40B4-BE49-F238E27FC236}">
                      <a16:creationId xmlns:a16="http://schemas.microsoft.com/office/drawing/2014/main" id="{D7EC476A-965E-424F-944F-66FA03D38510}"/>
                    </a:ext>
                  </a:extLst>
                </p:cNvPr>
                <p:cNvPicPr/>
                <p:nvPr/>
              </p:nvPicPr>
              <p:blipFill>
                <a:blip r:embed="rId433"/>
                <a:stretch>
                  <a:fillRect/>
                </a:stretch>
              </p:blipFill>
              <p:spPr>
                <a:xfrm>
                  <a:off x="9263200" y="2314027"/>
                  <a:ext cx="250560" cy="497880"/>
                </a:xfrm>
                <a:prstGeom prst="rect">
                  <a:avLst/>
                </a:prstGeom>
              </p:spPr>
            </p:pic>
          </mc:Fallback>
        </mc:AlternateContent>
      </p:grpSp>
      <p:grpSp>
        <p:nvGrpSpPr>
          <p:cNvPr id="276" name="Group 275">
            <a:extLst>
              <a:ext uri="{FF2B5EF4-FFF2-40B4-BE49-F238E27FC236}">
                <a16:creationId xmlns:a16="http://schemas.microsoft.com/office/drawing/2014/main" id="{602DF314-EC97-4FDE-9A5F-5BDF7A0563AC}"/>
              </a:ext>
            </a:extLst>
          </p:cNvPr>
          <p:cNvGrpSpPr/>
          <p:nvPr/>
        </p:nvGrpSpPr>
        <p:grpSpPr>
          <a:xfrm>
            <a:off x="9398920" y="2362627"/>
            <a:ext cx="1489680" cy="343440"/>
            <a:chOff x="9398920" y="2362627"/>
            <a:chExt cx="1489680" cy="343440"/>
          </a:xfrm>
        </p:grpSpPr>
        <mc:AlternateContent xmlns:mc="http://schemas.openxmlformats.org/markup-compatibility/2006">
          <mc:Choice xmlns:p14="http://schemas.microsoft.com/office/powerpoint/2010/main" Requires="p14">
            <p:contentPart p14:bwMode="auto" r:id="rId434">
              <p14:nvContentPartPr>
                <p14:cNvPr id="268" name="Ink 267">
                  <a:extLst>
                    <a:ext uri="{FF2B5EF4-FFF2-40B4-BE49-F238E27FC236}">
                      <a16:creationId xmlns:a16="http://schemas.microsoft.com/office/drawing/2014/main" id="{AAB08B1B-74E4-4154-AB2F-B39ECF0EE8EB}"/>
                    </a:ext>
                  </a:extLst>
                </p14:cNvPr>
                <p14:cNvContentPartPr/>
                <p14:nvPr/>
              </p14:nvContentPartPr>
              <p14:xfrm>
                <a:off x="9398920" y="2463787"/>
                <a:ext cx="137520" cy="171720"/>
              </p14:xfrm>
            </p:contentPart>
          </mc:Choice>
          <mc:Fallback>
            <p:pic>
              <p:nvPicPr>
                <p:cNvPr id="268" name="Ink 267">
                  <a:extLst>
                    <a:ext uri="{FF2B5EF4-FFF2-40B4-BE49-F238E27FC236}">
                      <a16:creationId xmlns:a16="http://schemas.microsoft.com/office/drawing/2014/main" id="{AAB08B1B-74E4-4154-AB2F-B39ECF0EE8EB}"/>
                    </a:ext>
                  </a:extLst>
                </p:cNvPr>
                <p:cNvPicPr/>
                <p:nvPr/>
              </p:nvPicPr>
              <p:blipFill>
                <a:blip r:embed="rId435"/>
                <a:stretch>
                  <a:fillRect/>
                </a:stretch>
              </p:blipFill>
              <p:spPr>
                <a:xfrm>
                  <a:off x="9390280" y="2455147"/>
                  <a:ext cx="1551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69" name="Ink 268">
                  <a:extLst>
                    <a:ext uri="{FF2B5EF4-FFF2-40B4-BE49-F238E27FC236}">
                      <a16:creationId xmlns:a16="http://schemas.microsoft.com/office/drawing/2014/main" id="{CF67B986-7950-4EAC-9AED-F0FABC08CA58}"/>
                    </a:ext>
                  </a:extLst>
                </p14:cNvPr>
                <p14:cNvContentPartPr/>
                <p14:nvPr/>
              </p14:nvContentPartPr>
              <p14:xfrm>
                <a:off x="9612400" y="2496907"/>
                <a:ext cx="254160" cy="75960"/>
              </p14:xfrm>
            </p:contentPart>
          </mc:Choice>
          <mc:Fallback>
            <p:pic>
              <p:nvPicPr>
                <p:cNvPr id="269" name="Ink 268">
                  <a:extLst>
                    <a:ext uri="{FF2B5EF4-FFF2-40B4-BE49-F238E27FC236}">
                      <a16:creationId xmlns:a16="http://schemas.microsoft.com/office/drawing/2014/main" id="{CF67B986-7950-4EAC-9AED-F0FABC08CA58}"/>
                    </a:ext>
                  </a:extLst>
                </p:cNvPr>
                <p:cNvPicPr/>
                <p:nvPr/>
              </p:nvPicPr>
              <p:blipFill>
                <a:blip r:embed="rId437"/>
                <a:stretch>
                  <a:fillRect/>
                </a:stretch>
              </p:blipFill>
              <p:spPr>
                <a:xfrm>
                  <a:off x="9603760" y="2488267"/>
                  <a:ext cx="2718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70" name="Ink 269">
                  <a:extLst>
                    <a:ext uri="{FF2B5EF4-FFF2-40B4-BE49-F238E27FC236}">
                      <a16:creationId xmlns:a16="http://schemas.microsoft.com/office/drawing/2014/main" id="{BCE3F0D0-D13F-4F1A-9598-444EB68366CF}"/>
                    </a:ext>
                  </a:extLst>
                </p14:cNvPr>
                <p14:cNvContentPartPr/>
                <p14:nvPr/>
              </p14:nvContentPartPr>
              <p14:xfrm>
                <a:off x="9940360" y="2382427"/>
                <a:ext cx="49680" cy="281880"/>
              </p14:xfrm>
            </p:contentPart>
          </mc:Choice>
          <mc:Fallback>
            <p:pic>
              <p:nvPicPr>
                <p:cNvPr id="270" name="Ink 269">
                  <a:extLst>
                    <a:ext uri="{FF2B5EF4-FFF2-40B4-BE49-F238E27FC236}">
                      <a16:creationId xmlns:a16="http://schemas.microsoft.com/office/drawing/2014/main" id="{BCE3F0D0-D13F-4F1A-9598-444EB68366CF}"/>
                    </a:ext>
                  </a:extLst>
                </p:cNvPr>
                <p:cNvPicPr/>
                <p:nvPr/>
              </p:nvPicPr>
              <p:blipFill>
                <a:blip r:embed="rId439"/>
                <a:stretch>
                  <a:fillRect/>
                </a:stretch>
              </p:blipFill>
              <p:spPr>
                <a:xfrm>
                  <a:off x="9931720" y="2373427"/>
                  <a:ext cx="6732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71" name="Ink 270">
                  <a:extLst>
                    <a:ext uri="{FF2B5EF4-FFF2-40B4-BE49-F238E27FC236}">
                      <a16:creationId xmlns:a16="http://schemas.microsoft.com/office/drawing/2014/main" id="{67E2B7B7-4020-4C26-9D37-C8C24F5EE2C3}"/>
                    </a:ext>
                  </a:extLst>
                </p14:cNvPr>
                <p14:cNvContentPartPr/>
                <p14:nvPr/>
              </p14:nvContentPartPr>
              <p14:xfrm>
                <a:off x="10141960" y="2413027"/>
                <a:ext cx="113760" cy="171720"/>
              </p14:xfrm>
            </p:contentPart>
          </mc:Choice>
          <mc:Fallback>
            <p:pic>
              <p:nvPicPr>
                <p:cNvPr id="271" name="Ink 270">
                  <a:extLst>
                    <a:ext uri="{FF2B5EF4-FFF2-40B4-BE49-F238E27FC236}">
                      <a16:creationId xmlns:a16="http://schemas.microsoft.com/office/drawing/2014/main" id="{67E2B7B7-4020-4C26-9D37-C8C24F5EE2C3}"/>
                    </a:ext>
                  </a:extLst>
                </p:cNvPr>
                <p:cNvPicPr/>
                <p:nvPr/>
              </p:nvPicPr>
              <p:blipFill>
                <a:blip r:embed="rId441"/>
                <a:stretch>
                  <a:fillRect/>
                </a:stretch>
              </p:blipFill>
              <p:spPr>
                <a:xfrm>
                  <a:off x="10132960" y="2404027"/>
                  <a:ext cx="13140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72" name="Ink 271">
                  <a:extLst>
                    <a:ext uri="{FF2B5EF4-FFF2-40B4-BE49-F238E27FC236}">
                      <a16:creationId xmlns:a16="http://schemas.microsoft.com/office/drawing/2014/main" id="{F0660665-AF30-4D4C-8227-B1138EFCCBC2}"/>
                    </a:ext>
                  </a:extLst>
                </p14:cNvPr>
                <p14:cNvContentPartPr/>
                <p14:nvPr/>
              </p14:nvContentPartPr>
              <p14:xfrm>
                <a:off x="10052320" y="2475307"/>
                <a:ext cx="223920" cy="27720"/>
              </p14:xfrm>
            </p:contentPart>
          </mc:Choice>
          <mc:Fallback>
            <p:pic>
              <p:nvPicPr>
                <p:cNvPr id="272" name="Ink 271">
                  <a:extLst>
                    <a:ext uri="{FF2B5EF4-FFF2-40B4-BE49-F238E27FC236}">
                      <a16:creationId xmlns:a16="http://schemas.microsoft.com/office/drawing/2014/main" id="{F0660665-AF30-4D4C-8227-B1138EFCCBC2}"/>
                    </a:ext>
                  </a:extLst>
                </p:cNvPr>
                <p:cNvPicPr/>
                <p:nvPr/>
              </p:nvPicPr>
              <p:blipFill>
                <a:blip r:embed="rId443"/>
                <a:stretch>
                  <a:fillRect/>
                </a:stretch>
              </p:blipFill>
              <p:spPr>
                <a:xfrm>
                  <a:off x="10043680" y="2466307"/>
                  <a:ext cx="2415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73" name="Ink 272">
                  <a:extLst>
                    <a:ext uri="{FF2B5EF4-FFF2-40B4-BE49-F238E27FC236}">
                      <a16:creationId xmlns:a16="http://schemas.microsoft.com/office/drawing/2014/main" id="{AEB1B990-724A-44B7-BFD1-67D76BAAA1D7}"/>
                    </a:ext>
                  </a:extLst>
                </p14:cNvPr>
                <p14:cNvContentPartPr/>
                <p14:nvPr/>
              </p14:nvContentPartPr>
              <p14:xfrm>
                <a:off x="10306840" y="2362627"/>
                <a:ext cx="184320" cy="343440"/>
              </p14:xfrm>
            </p:contentPart>
          </mc:Choice>
          <mc:Fallback>
            <p:pic>
              <p:nvPicPr>
                <p:cNvPr id="273" name="Ink 272">
                  <a:extLst>
                    <a:ext uri="{FF2B5EF4-FFF2-40B4-BE49-F238E27FC236}">
                      <a16:creationId xmlns:a16="http://schemas.microsoft.com/office/drawing/2014/main" id="{AEB1B990-724A-44B7-BFD1-67D76BAAA1D7}"/>
                    </a:ext>
                  </a:extLst>
                </p:cNvPr>
                <p:cNvPicPr/>
                <p:nvPr/>
              </p:nvPicPr>
              <p:blipFill>
                <a:blip r:embed="rId445"/>
                <a:stretch>
                  <a:fillRect/>
                </a:stretch>
              </p:blipFill>
              <p:spPr>
                <a:xfrm>
                  <a:off x="10297840" y="2353627"/>
                  <a:ext cx="20196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74" name="Ink 273">
                  <a:extLst>
                    <a:ext uri="{FF2B5EF4-FFF2-40B4-BE49-F238E27FC236}">
                      <a16:creationId xmlns:a16="http://schemas.microsoft.com/office/drawing/2014/main" id="{13B0AC6A-FFAE-47F1-9360-88389AA4F519}"/>
                    </a:ext>
                  </a:extLst>
                </p14:cNvPr>
                <p14:cNvContentPartPr/>
                <p14:nvPr/>
              </p14:nvContentPartPr>
              <p14:xfrm>
                <a:off x="10699960" y="2426347"/>
                <a:ext cx="105120" cy="1800"/>
              </p14:xfrm>
            </p:contentPart>
          </mc:Choice>
          <mc:Fallback>
            <p:pic>
              <p:nvPicPr>
                <p:cNvPr id="274" name="Ink 273">
                  <a:extLst>
                    <a:ext uri="{FF2B5EF4-FFF2-40B4-BE49-F238E27FC236}">
                      <a16:creationId xmlns:a16="http://schemas.microsoft.com/office/drawing/2014/main" id="{13B0AC6A-FFAE-47F1-9360-88389AA4F519}"/>
                    </a:ext>
                  </a:extLst>
                </p:cNvPr>
                <p:cNvPicPr/>
                <p:nvPr/>
              </p:nvPicPr>
              <p:blipFill>
                <a:blip r:embed="rId447"/>
                <a:stretch>
                  <a:fillRect/>
                </a:stretch>
              </p:blipFill>
              <p:spPr>
                <a:xfrm>
                  <a:off x="10690960" y="2417347"/>
                  <a:ext cx="12276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75" name="Ink 274">
                  <a:extLst>
                    <a:ext uri="{FF2B5EF4-FFF2-40B4-BE49-F238E27FC236}">
                      <a16:creationId xmlns:a16="http://schemas.microsoft.com/office/drawing/2014/main" id="{E83584BC-3A73-4530-8861-6D9F0E446EE5}"/>
                    </a:ext>
                  </a:extLst>
                </p14:cNvPr>
                <p14:cNvContentPartPr/>
                <p14:nvPr/>
              </p14:nvContentPartPr>
              <p14:xfrm>
                <a:off x="10726600" y="2490067"/>
                <a:ext cx="162000" cy="10080"/>
              </p14:xfrm>
            </p:contentPart>
          </mc:Choice>
          <mc:Fallback>
            <p:pic>
              <p:nvPicPr>
                <p:cNvPr id="275" name="Ink 274">
                  <a:extLst>
                    <a:ext uri="{FF2B5EF4-FFF2-40B4-BE49-F238E27FC236}">
                      <a16:creationId xmlns:a16="http://schemas.microsoft.com/office/drawing/2014/main" id="{E83584BC-3A73-4530-8861-6D9F0E446EE5}"/>
                    </a:ext>
                  </a:extLst>
                </p:cNvPr>
                <p:cNvPicPr/>
                <p:nvPr/>
              </p:nvPicPr>
              <p:blipFill>
                <a:blip r:embed="rId449"/>
                <a:stretch>
                  <a:fillRect/>
                </a:stretch>
              </p:blipFill>
              <p:spPr>
                <a:xfrm>
                  <a:off x="10717600" y="2481067"/>
                  <a:ext cx="179640" cy="27720"/>
                </a:xfrm>
                <a:prstGeom prst="rect">
                  <a:avLst/>
                </a:prstGeom>
              </p:spPr>
            </p:pic>
          </mc:Fallback>
        </mc:AlternateContent>
      </p:grpSp>
      <p:grpSp>
        <p:nvGrpSpPr>
          <p:cNvPr id="280" name="Group 279">
            <a:extLst>
              <a:ext uri="{FF2B5EF4-FFF2-40B4-BE49-F238E27FC236}">
                <a16:creationId xmlns:a16="http://schemas.microsoft.com/office/drawing/2014/main" id="{937B6061-E5F2-469F-9B70-ED87E5F2CB0B}"/>
              </a:ext>
            </a:extLst>
          </p:cNvPr>
          <p:cNvGrpSpPr/>
          <p:nvPr/>
        </p:nvGrpSpPr>
        <p:grpSpPr>
          <a:xfrm>
            <a:off x="11175520" y="2211427"/>
            <a:ext cx="489600" cy="199080"/>
            <a:chOff x="11175520" y="2211427"/>
            <a:chExt cx="489600" cy="199080"/>
          </a:xfrm>
        </p:grpSpPr>
        <mc:AlternateContent xmlns:mc="http://schemas.openxmlformats.org/markup-compatibility/2006">
          <mc:Choice xmlns:p14="http://schemas.microsoft.com/office/powerpoint/2010/main" Requires="p14">
            <p:contentPart p14:bwMode="auto" r:id="rId450">
              <p14:nvContentPartPr>
                <p14:cNvPr id="277" name="Ink 276">
                  <a:extLst>
                    <a:ext uri="{FF2B5EF4-FFF2-40B4-BE49-F238E27FC236}">
                      <a16:creationId xmlns:a16="http://schemas.microsoft.com/office/drawing/2014/main" id="{75980610-7ED5-4DD6-8E88-A0C682B42641}"/>
                    </a:ext>
                  </a:extLst>
                </p14:cNvPr>
                <p14:cNvContentPartPr/>
                <p14:nvPr/>
              </p14:nvContentPartPr>
              <p14:xfrm>
                <a:off x="11175520" y="2211427"/>
                <a:ext cx="317880" cy="111240"/>
              </p14:xfrm>
            </p:contentPart>
          </mc:Choice>
          <mc:Fallback>
            <p:pic>
              <p:nvPicPr>
                <p:cNvPr id="277" name="Ink 276">
                  <a:extLst>
                    <a:ext uri="{FF2B5EF4-FFF2-40B4-BE49-F238E27FC236}">
                      <a16:creationId xmlns:a16="http://schemas.microsoft.com/office/drawing/2014/main" id="{75980610-7ED5-4DD6-8E88-A0C682B42641}"/>
                    </a:ext>
                  </a:extLst>
                </p:cNvPr>
                <p:cNvPicPr/>
                <p:nvPr/>
              </p:nvPicPr>
              <p:blipFill>
                <a:blip r:embed="rId451"/>
                <a:stretch>
                  <a:fillRect/>
                </a:stretch>
              </p:blipFill>
              <p:spPr>
                <a:xfrm>
                  <a:off x="11166520" y="2202787"/>
                  <a:ext cx="33552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78" name="Ink 277">
                  <a:extLst>
                    <a:ext uri="{FF2B5EF4-FFF2-40B4-BE49-F238E27FC236}">
                      <a16:creationId xmlns:a16="http://schemas.microsoft.com/office/drawing/2014/main" id="{9D000F81-38BA-44C7-A53B-4816A8E570D4}"/>
                    </a:ext>
                  </a:extLst>
                </p14:cNvPr>
                <p14:cNvContentPartPr/>
                <p14:nvPr/>
              </p14:nvContentPartPr>
              <p14:xfrm>
                <a:off x="11188840" y="2389987"/>
                <a:ext cx="476280" cy="20520"/>
              </p14:xfrm>
            </p:contentPart>
          </mc:Choice>
          <mc:Fallback>
            <p:pic>
              <p:nvPicPr>
                <p:cNvPr id="278" name="Ink 277">
                  <a:extLst>
                    <a:ext uri="{FF2B5EF4-FFF2-40B4-BE49-F238E27FC236}">
                      <a16:creationId xmlns:a16="http://schemas.microsoft.com/office/drawing/2014/main" id="{9D000F81-38BA-44C7-A53B-4816A8E570D4}"/>
                    </a:ext>
                  </a:extLst>
                </p:cNvPr>
                <p:cNvPicPr/>
                <p:nvPr/>
              </p:nvPicPr>
              <p:blipFill>
                <a:blip r:embed="rId453"/>
                <a:stretch>
                  <a:fillRect/>
                </a:stretch>
              </p:blipFill>
              <p:spPr>
                <a:xfrm>
                  <a:off x="11179840" y="2381347"/>
                  <a:ext cx="493920" cy="3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4">
            <p14:nvContentPartPr>
              <p14:cNvPr id="279" name="Ink 278">
                <a:extLst>
                  <a:ext uri="{FF2B5EF4-FFF2-40B4-BE49-F238E27FC236}">
                    <a16:creationId xmlns:a16="http://schemas.microsoft.com/office/drawing/2014/main" id="{48523C2B-DF6E-4F1B-BB93-A15D9215E7CF}"/>
                  </a:ext>
                </a:extLst>
              </p14:cNvPr>
              <p14:cNvContentPartPr/>
              <p14:nvPr/>
            </p14:nvContentPartPr>
            <p14:xfrm>
              <a:off x="11333560" y="2555947"/>
              <a:ext cx="359640" cy="124920"/>
            </p14:xfrm>
          </p:contentPart>
        </mc:Choice>
        <mc:Fallback>
          <p:pic>
            <p:nvPicPr>
              <p:cNvPr id="279" name="Ink 278">
                <a:extLst>
                  <a:ext uri="{FF2B5EF4-FFF2-40B4-BE49-F238E27FC236}">
                    <a16:creationId xmlns:a16="http://schemas.microsoft.com/office/drawing/2014/main" id="{48523C2B-DF6E-4F1B-BB93-A15D9215E7CF}"/>
                  </a:ext>
                </a:extLst>
              </p:cNvPr>
              <p:cNvPicPr/>
              <p:nvPr/>
            </p:nvPicPr>
            <p:blipFill>
              <a:blip r:embed="rId455"/>
              <a:stretch>
                <a:fillRect/>
              </a:stretch>
            </p:blipFill>
            <p:spPr>
              <a:xfrm>
                <a:off x="11324560" y="2546947"/>
                <a:ext cx="377280" cy="142560"/>
              </a:xfrm>
              <a:prstGeom prst="rect">
                <a:avLst/>
              </a:prstGeom>
            </p:spPr>
          </p:pic>
        </mc:Fallback>
      </mc:AlternateContent>
    </p:spTree>
    <p:extLst>
      <p:ext uri="{BB962C8B-B14F-4D97-AF65-F5344CB8AC3E}">
        <p14:creationId xmlns:p14="http://schemas.microsoft.com/office/powerpoint/2010/main" val="164144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2" y="58723"/>
            <a:ext cx="94292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RANDOM FOREST</a:t>
            </a:r>
          </a:p>
        </p:txBody>
      </p:sp>
      <p:sp>
        <p:nvSpPr>
          <p:cNvPr id="3" name="TextBox 2">
            <a:extLst>
              <a:ext uri="{FF2B5EF4-FFF2-40B4-BE49-F238E27FC236}">
                <a16:creationId xmlns:a16="http://schemas.microsoft.com/office/drawing/2014/main" id="{928DFAF2-4745-4BF0-AB2E-5010592AE2ED}"/>
              </a:ext>
            </a:extLst>
          </p:cNvPr>
          <p:cNvSpPr txBox="1"/>
          <p:nvPr/>
        </p:nvSpPr>
        <p:spPr>
          <a:xfrm>
            <a:off x="385894" y="956345"/>
            <a:ext cx="6862194"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Number of Decision Trees in a Random Forest:</a:t>
            </a:r>
          </a:p>
        </p:txBody>
      </p:sp>
      <p:sp>
        <p:nvSpPr>
          <p:cNvPr id="59" name="TextBox 58">
            <a:extLst>
              <a:ext uri="{FF2B5EF4-FFF2-40B4-BE49-F238E27FC236}">
                <a16:creationId xmlns:a16="http://schemas.microsoft.com/office/drawing/2014/main" id="{D18F57F5-24D7-419D-BAFC-643C1F9DDDDE}"/>
              </a:ext>
            </a:extLst>
          </p:cNvPr>
          <p:cNvSpPr txBox="1"/>
          <p:nvPr/>
        </p:nvSpPr>
        <p:spPr>
          <a:xfrm>
            <a:off x="385894" y="1607746"/>
            <a:ext cx="11425806" cy="1338828"/>
          </a:xfrm>
          <a:prstGeom prst="rect">
            <a:avLst/>
          </a:prstGeom>
          <a:noFill/>
        </p:spPr>
        <p:txBody>
          <a:bodyPr wrap="square" rtlCol="0">
            <a:spAutoFit/>
          </a:bodyPr>
          <a:lstStyle/>
          <a:p>
            <a:pPr marL="342900" indent="-34290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number of decision trees to decide for a Random Forest is problem specific.</a:t>
            </a:r>
          </a:p>
          <a:p>
            <a:pPr marL="342900" indent="-342900" algn="l">
              <a:buFont typeface="Wingdings" panose="05000000000000000000" pitchFamily="2" charset="2"/>
              <a:buChar char="§"/>
            </a:pPr>
            <a:endParaRPr lang="en-IN" sz="9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Depends largely on the number of data records in the training dataset and the number of features available.</a:t>
            </a:r>
          </a:p>
        </p:txBody>
      </p:sp>
      <p:sp>
        <p:nvSpPr>
          <p:cNvPr id="65" name="TextBox 64">
            <a:extLst>
              <a:ext uri="{FF2B5EF4-FFF2-40B4-BE49-F238E27FC236}">
                <a16:creationId xmlns:a16="http://schemas.microsoft.com/office/drawing/2014/main" id="{15730EE1-F3E6-424F-97CB-6903BB0D2899}"/>
              </a:ext>
            </a:extLst>
          </p:cNvPr>
          <p:cNvSpPr txBox="1"/>
          <p:nvPr/>
        </p:nvSpPr>
        <p:spPr>
          <a:xfrm>
            <a:off x="383097" y="3128919"/>
            <a:ext cx="11425806" cy="1200329"/>
          </a:xfrm>
          <a:prstGeom prst="rect">
            <a:avLst/>
          </a:prstGeom>
          <a:noFill/>
        </p:spPr>
        <p:txBody>
          <a:bodyPr wrap="square" rtlCol="0">
            <a:spAutoFit/>
          </a:bodyPr>
          <a:lstStyle/>
          <a:p>
            <a:pPr marL="342900" indent="-34290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“Out of Bag (OOB)” estimate is computed to decide on the number of decision trees which will yield the optimum results. OOB samples are those which are not sampled and not fitted by any decision tree. </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9B0395D-7F5F-4E83-B8DE-7713E71D4014}"/>
                  </a:ext>
                </a:extLst>
              </p:cNvPr>
              <p:cNvSpPr txBox="1"/>
              <p:nvPr/>
            </p:nvSpPr>
            <p:spPr>
              <a:xfrm>
                <a:off x="383097" y="4517838"/>
                <a:ext cx="11425806" cy="1200329"/>
              </a:xfrm>
              <a:prstGeom prst="rect">
                <a:avLst/>
              </a:prstGeom>
              <a:noFill/>
            </p:spPr>
            <p:txBody>
              <a:bodyPr wrap="square" rtlCol="0">
                <a:spAutoFit/>
              </a:bodyPr>
              <a:lstStyle/>
              <a:p>
                <a:pPr marL="342900" indent="-34290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For a particular problem, we create </a:t>
                </a:r>
                <a14:m>
                  <m:oMath xmlns:m="http://schemas.openxmlformats.org/officeDocument/2006/math">
                    <m:r>
                      <a:rPr lang="en-IN" sz="2400" b="0" i="1" smtClean="0">
                        <a:latin typeface="Cambria Math" panose="02040503050406030204" pitchFamily="18" charset="0"/>
                        <a:cs typeface="Times New Roman" panose="02020603050405020304" pitchFamily="18" charset="0"/>
                      </a:rPr>
                      <m:t>𝑛</m:t>
                    </m:r>
                  </m:oMath>
                </a14:m>
                <a:r>
                  <a:rPr lang="en-IN" sz="2400" dirty="0">
                    <a:latin typeface="Times New Roman" panose="02020603050405020304" pitchFamily="18" charset="0"/>
                    <a:cs typeface="Times New Roman" panose="02020603050405020304" pitchFamily="18" charset="0"/>
                  </a:rPr>
                  <a:t> Random Forests with different number of trees. We record their OOB error rate and see the number of trees where OOB error rate stabilizes and reaches minimum. Finally we choose that Random Forest for our particular problem. </a:t>
                </a:r>
              </a:p>
            </p:txBody>
          </p:sp>
        </mc:Choice>
        <mc:Fallback xmlns="">
          <p:sp>
            <p:nvSpPr>
              <p:cNvPr id="66" name="TextBox 65">
                <a:extLst>
                  <a:ext uri="{FF2B5EF4-FFF2-40B4-BE49-F238E27FC236}">
                    <a16:creationId xmlns:a16="http://schemas.microsoft.com/office/drawing/2014/main" id="{F9B0395D-7F5F-4E83-B8DE-7713E71D4014}"/>
                  </a:ext>
                </a:extLst>
              </p:cNvPr>
              <p:cNvSpPr txBox="1">
                <a:spLocks noRot="1" noChangeAspect="1" noMove="1" noResize="1" noEditPoints="1" noAdjustHandles="1" noChangeArrowheads="1" noChangeShapeType="1" noTextEdit="1"/>
              </p:cNvSpPr>
              <p:nvPr/>
            </p:nvSpPr>
            <p:spPr>
              <a:xfrm>
                <a:off x="383097" y="4517838"/>
                <a:ext cx="11425806" cy="1200329"/>
              </a:xfrm>
              <a:prstGeom prst="rect">
                <a:avLst/>
              </a:prstGeom>
              <a:blipFill>
                <a:blip r:embed="rId3"/>
                <a:stretch>
                  <a:fillRect l="-747" t="-4061" r="-1227" b="-10660"/>
                </a:stretch>
              </a:blipFill>
            </p:spPr>
            <p:txBody>
              <a:bodyPr/>
              <a:lstStyle/>
              <a:p>
                <a:r>
                  <a:rPr lang="en-IN">
                    <a:noFill/>
                  </a:rPr>
                  <a:t> </a:t>
                </a:r>
              </a:p>
            </p:txBody>
          </p:sp>
        </mc:Fallback>
      </mc:AlternateContent>
    </p:spTree>
    <p:extLst>
      <p:ext uri="{BB962C8B-B14F-4D97-AF65-F5344CB8AC3E}">
        <p14:creationId xmlns:p14="http://schemas.microsoft.com/office/powerpoint/2010/main" val="203430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5"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2" y="58723"/>
            <a:ext cx="94292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RANDOM FOREST</a:t>
            </a:r>
          </a:p>
        </p:txBody>
      </p:sp>
      <p:sp>
        <p:nvSpPr>
          <p:cNvPr id="3" name="TextBox 2">
            <a:extLst>
              <a:ext uri="{FF2B5EF4-FFF2-40B4-BE49-F238E27FC236}">
                <a16:creationId xmlns:a16="http://schemas.microsoft.com/office/drawing/2014/main" id="{928DFAF2-4745-4BF0-AB2E-5010592AE2ED}"/>
              </a:ext>
            </a:extLst>
          </p:cNvPr>
          <p:cNvSpPr txBox="1"/>
          <p:nvPr/>
        </p:nvSpPr>
        <p:spPr>
          <a:xfrm>
            <a:off x="385894" y="1008420"/>
            <a:ext cx="6862194"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Advantages:</a:t>
            </a:r>
          </a:p>
        </p:txBody>
      </p:sp>
      <p:sp>
        <p:nvSpPr>
          <p:cNvPr id="4" name="TextBox 3">
            <a:extLst>
              <a:ext uri="{FF2B5EF4-FFF2-40B4-BE49-F238E27FC236}">
                <a16:creationId xmlns:a16="http://schemas.microsoft.com/office/drawing/2014/main" id="{8962EADC-4BDB-4DEC-944D-9A5E38CFA99D}"/>
              </a:ext>
            </a:extLst>
          </p:cNvPr>
          <p:cNvSpPr txBox="1"/>
          <p:nvPr/>
        </p:nvSpPr>
        <p:spPr>
          <a:xfrm>
            <a:off x="461393" y="1661020"/>
            <a:ext cx="11450973"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Better Accuracy as compared to a single decision tree as it inherently reduces overfitting.</a:t>
            </a:r>
          </a:p>
        </p:txBody>
      </p:sp>
      <p:sp>
        <p:nvSpPr>
          <p:cNvPr id="8" name="TextBox 7">
            <a:extLst>
              <a:ext uri="{FF2B5EF4-FFF2-40B4-BE49-F238E27FC236}">
                <a16:creationId xmlns:a16="http://schemas.microsoft.com/office/drawing/2014/main" id="{9AE092C3-D99B-4547-B28F-449436E5AA1D}"/>
              </a:ext>
            </a:extLst>
          </p:cNvPr>
          <p:cNvSpPr txBox="1"/>
          <p:nvPr/>
        </p:nvSpPr>
        <p:spPr>
          <a:xfrm>
            <a:off x="461393" y="2287524"/>
            <a:ext cx="11450973"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It runs efficiently on large datasets.</a:t>
            </a:r>
          </a:p>
        </p:txBody>
      </p:sp>
      <p:sp>
        <p:nvSpPr>
          <p:cNvPr id="9" name="TextBox 8">
            <a:extLst>
              <a:ext uri="{FF2B5EF4-FFF2-40B4-BE49-F238E27FC236}">
                <a16:creationId xmlns:a16="http://schemas.microsoft.com/office/drawing/2014/main" id="{38A588B5-1BF3-410C-8D16-D94819B26B3C}"/>
              </a:ext>
            </a:extLst>
          </p:cNvPr>
          <p:cNvSpPr txBox="1"/>
          <p:nvPr/>
        </p:nvSpPr>
        <p:spPr>
          <a:xfrm>
            <a:off x="461393" y="2914028"/>
            <a:ext cx="11450973"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It produces very competitive result as compared to many state of the art classifiers.</a:t>
            </a:r>
          </a:p>
        </p:txBody>
      </p:sp>
      <p:sp>
        <p:nvSpPr>
          <p:cNvPr id="10" name="TextBox 9">
            <a:extLst>
              <a:ext uri="{FF2B5EF4-FFF2-40B4-BE49-F238E27FC236}">
                <a16:creationId xmlns:a16="http://schemas.microsoft.com/office/drawing/2014/main" id="{0C8693EF-BB06-405F-9810-12E66F305FEE}"/>
              </a:ext>
            </a:extLst>
          </p:cNvPr>
          <p:cNvSpPr txBox="1"/>
          <p:nvPr/>
        </p:nvSpPr>
        <p:spPr>
          <a:xfrm>
            <a:off x="461393" y="3810343"/>
            <a:ext cx="6862194"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Disadvantages:</a:t>
            </a:r>
          </a:p>
        </p:txBody>
      </p:sp>
      <p:sp>
        <p:nvSpPr>
          <p:cNvPr id="11" name="TextBox 10">
            <a:extLst>
              <a:ext uri="{FF2B5EF4-FFF2-40B4-BE49-F238E27FC236}">
                <a16:creationId xmlns:a16="http://schemas.microsoft.com/office/drawing/2014/main" id="{6F4A1001-2AF1-4263-9BD3-56E688A4428A}"/>
              </a:ext>
            </a:extLst>
          </p:cNvPr>
          <p:cNvSpPr txBox="1"/>
          <p:nvPr/>
        </p:nvSpPr>
        <p:spPr>
          <a:xfrm>
            <a:off x="461393" y="4404220"/>
            <a:ext cx="11450973"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Takes longer time to train and test than single decision tree.</a:t>
            </a:r>
          </a:p>
        </p:txBody>
      </p:sp>
    </p:spTree>
    <p:extLst>
      <p:ext uri="{BB962C8B-B14F-4D97-AF65-F5344CB8AC3E}">
        <p14:creationId xmlns:p14="http://schemas.microsoft.com/office/powerpoint/2010/main" val="264242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P spid="10" grpId="0"/>
      <p:bldP spid="11"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lgn="l">
          <a:buFont typeface="Wingdings" panose="05000000000000000000" pitchFamily="2" charset="2"/>
          <a:buChar char="§"/>
          <a:defRPr sz="2400" dirty="0" smtClean="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509</Words>
  <Application>Microsoft Office PowerPoint</Application>
  <PresentationFormat>Widescreen</PresentationFormat>
  <Paragraphs>49</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Cambria Math</vt:lpstr>
      <vt:lpstr>Times New Roman</vt:lpstr>
      <vt:lpstr>Wingdings</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Sourav Karmakar</dc:creator>
  <cp:lastModifiedBy>Sourav Karmakar</cp:lastModifiedBy>
  <cp:revision>12</cp:revision>
  <dcterms:created xsi:type="dcterms:W3CDTF">2019-10-02T23:05:50Z</dcterms:created>
  <dcterms:modified xsi:type="dcterms:W3CDTF">2022-09-25T10:03:38Z</dcterms:modified>
</cp:coreProperties>
</file>