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83" r:id="rId4"/>
    <p:sldId id="284" r:id="rId5"/>
    <p:sldId id="285" r:id="rId6"/>
    <p:sldId id="280" r:id="rId7"/>
    <p:sldId id="281" r:id="rId8"/>
    <p:sldId id="282" r:id="rId9"/>
    <p:sldId id="287" r:id="rId10"/>
    <p:sldId id="288" r:id="rId11"/>
    <p:sldId id="289" r:id="rId12"/>
    <p:sldId id="278" r:id="rId13"/>
    <p:sldId id="27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2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24575,'0'655'-1365,"0"-635"-5461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24575,'0'39'0,"2"0"0,2 0 0,17 75 0,-12-69 55,6 76 0,-4-22-1530,-8-73-5351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24575,'2'3'0,"0"1"0,0-1 0,0 1 0,1-1 0,-1 0 0,1 0 0,0 0 0,0-1 0,0 1 0,1-1 0,-1 1 0,0-1 0,7 3 0,3 4 0,8 8 0,0 2 0,-2 0 0,0 1 0,-1 1 0,20 30 0,66 123 0,-95-158 0,-1 1 0,-1-1 0,-1 2 0,0-1 0,-1 1 0,-1 0 0,3 29 0,-6-36 0,-1 1 0,0 0 0,0 0 0,-2-1 0,1 1 0,-1 0 0,-1-1 0,0 0 0,-1 0 0,0 1 0,-1-2 0,-9 18 0,-8 2 0,0-1 0,-2-1 0,-1-2 0,-44 38 0,32-32 0,-53 63 0,87-91-170,0-1-1,0 1 0,-1-1 1,1 1-1,-1-1 0,0 0 1,-7 5-1,-3-2-6655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2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24575,'-1'42'0,"3"0"0,1 0 0,2-1 0,1 1 0,17 53 0,-21-91 0,0-1 0,0 0 0,0 1 0,0-1 0,0 0 0,0 0 0,1 0 0,0 0 0,-1-1 0,1 1 0,0-1 0,0 0 0,1 1 0,-1-1 0,0-1 0,1 1 0,-1 0 0,1-1 0,-1 0 0,1 0 0,0 0 0,0 0 0,-1-1 0,1 1 0,0-1 0,0 0 0,6 0 0,-5 0 0,-1 0 0,1-1 0,-1 1 0,1-1 0,-1 0 0,1 0 0,-1 0 0,0-1 0,0 1 0,0-1 0,0 0 0,0-1 0,0 1 0,0 0 0,0-1 0,-1 0 0,1 0 0,-1 0 0,0 0 0,0-1 0,0 1 0,-1-1 0,4-5 0,-2-6 0,0 1 0,-2-1 0,1 0 0,-2 0 0,0 0 0,-1-1 0,0 1 0,-4-19 0,2-15 0,1 39-54,1 0-1,-2 0 0,0 0 1,0 0-1,0 0 1,-1 0-1,-1 1 0,0-1 1,0 1-1,-1 0 1,0 0-1,0 1 0,-1 0 1,0 0-1,-1 0 0,1 0 1,-2 1-1,1 0 1,-1 1-1,0 0 0,0 0 1,-1 0-1,1 1 1,-12-4-1,1 2-6771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3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24575,'0'4'0,"0"5"0,0 5 0,0 5 0,0 2 0,0 6 0,0 2 0,0 0 0,0-1 0,0 0 0,0-3 0,0 0 0,0-1 0,4-5 0,1-5-8191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4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24575,'0'4'0,"0"6"0,0 4 0,4 4 0,2 3 0,-1 6 0,-1 2 0,-1 1 0,3-2 0,0 3 0,-1 0 0,-1-1 0,-1-6-8191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5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24575,'0'3'0,"1"-1"0,-1 1 0,1 0 0,0 0 0,0 0 0,0 0 0,0-1 0,0 1 0,0-1 0,1 1 0,-1-1 0,1 1 0,0-1 0,0 0 0,0 1 0,0-1 0,3 2 0,47 33 0,-13-10 0,-22-13 0,45 46 0,-58-56 0,-1 1 0,1 0 0,-1-1 0,0 2 0,0-1 0,-1 0 0,1 0 0,-1 1 0,0 0 0,-1-1 0,1 1 0,0 6 0,-2-9 4,-1 0 0,1-1 0,-1 1 0,1-1 0,-1 1-1,0 0 1,0-1 0,0 1 0,-1-1 0,1 0 0,0 1 0,-1-1-1,0 0 1,1 0 0,-1 0 0,0 0 0,0 0 0,0 0 0,0-1 0,0 1-1,-1-1 1,1 1 0,0-1 0,-1 0 0,1 0 0,-1 0 0,0 0-1,1 0 1,-1-1 0,-4 1 0,-3 2-190,0-1 1,0-1-1,1 0 0,-1 0 1,0-1-1,0 0 1,-12-2-1,3-3-6640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24575,'4'0'0,"5"0"0,6 0 0,3 0 0,3 0 0,2 0 0,1 0 0,0 0 0,1 0 0,-1 0 0,4 0 0,1 0 0,-1 0 0,0 0 0,-2 0 0,-1 0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7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24575,'0'4'0,"0"5"0,0 6 0,0 3 0,0 3 0,0 2 0,0 5 0,0 6 0,4-4 0,1 6 0,4 4 0,1 0 0,-2 1 0,-3-3 0,-1-4 0,-2-7-8191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9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1 131 24575,'0'-8'0,"0"1"0,1-1 0,-1 1 0,2 0 0,-1-1 0,1 1 0,1 0 0,-1 0 0,1 0 0,0 0 0,1 0 0,-1 1 0,6-8 0,-7 12 0,0 0 0,0 0 0,1 0 0,-1 0 0,0 0 0,1 1 0,-1-1 0,0 1 0,1 0 0,0-1 0,-1 1 0,1 0 0,0 1 0,0-1 0,-1 0 0,1 1 0,0 0 0,0-1 0,0 1 0,0 0 0,0 0 0,0 1 0,-1-1 0,1 1 0,0-1 0,0 1 0,0 0 0,-1 0 0,1 0 0,0 0 0,-1 1 0,1-1 0,-1 1 0,0 0 0,1-1 0,1 3 0,1 0 0,0 1 0,0-1 0,0 1 0,0 0 0,-1 0 0,0 0 0,0 1 0,-1 0 0,1-1 0,-1 1 0,4 12 0,-6-15 0,0 0 0,0-1 0,0 1 0,-1 0 0,1 0 0,-1-1 0,0 1 0,1 0 0,-2 0 0,1 0 0,0-1 0,0 1 0,-1 0 0,1 0 0,-1-1 0,0 1 0,0 0 0,0-1 0,0 1 0,-1-1 0,1 1 0,-1-1 0,1 0 0,-1 1 0,0-1 0,0 0 0,0 0 0,0 0 0,0-1 0,-3 3 0,-1 1 0,0 1 0,0-1 0,1 1 0,0 0 0,0 0 0,0 1 0,1-1 0,0 1 0,1 0 0,-1 0 0,-2 9 0,-9 16 0,12-25 0,0 0 0,1 0 0,0 1 0,0-1 0,1 1 0,0-1 0,0 12 0,1-13 0,-1 1 0,1-1 0,-1 1 0,0-1 0,-1 1 0,0-1 0,0 0 0,0 0 0,-4 7 0,9-16 0,0-1 0,1 1 0,-1 0 0,1 0 0,0 0 0,-1 0 0,2 1 0,-1 0 0,0-1 0,0 1 0,1 1 0,-1-1 0,1 1 0,-1-1 0,1 2 0,0-1 0,8 0 0,1 0 0,-1 0 0,1 1 0,-1 1 0,1 0 0,14 4 0,43 8-1365,-51-11-5461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3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51 24575,'0'22'0,"0"1"0,-2-1 0,0 0 0,-2 0 0,0 0 0,-12 31 0,13-45 0,0 0 0,1 0 0,0 0 0,0 0 0,1 0 0,0 0 0,0 1 0,0-1 0,1 0 0,1 1 0,1 8 0,0-11 0,-1-1 0,1 0 0,1-1 0,-1 1 0,1 0 0,0-1 0,0 1 0,0-1 0,1 0 0,-1 0 0,1 0 0,0-1 0,0 1 0,0-1 0,1 0 0,-1 0 0,1 0 0,6 2 0,2 0 0,1 0 0,1 0 0,-1-2 0,1 1 0,-1-2 0,1 0 0,0-1 0,0 0 0,0-1 0,20-3 0,-32 2 0,-1 1 0,1-1 0,-1 1 0,0-1 0,1 0 0,-1 0 0,1 0 0,-1 0 0,0 0 0,0-1 0,0 1 0,0-1 0,0 1 0,0-1 0,0 0 0,0 0 0,-1 0 0,1 0 0,-1 0 0,1 0 0,-1 0 0,0-1 0,0 1 0,0 0 0,0-1 0,0 1 0,0-1 0,-1 1 0,1-1 0,-1-4 0,2-9 0,-1-1 0,-1 1 0,-4-32 0,1 14 0,3 13 0,0-1 0,-1 0 0,0-1 0,-2 1 0,-1 0 0,-7-26 0,9 44 0,1-1 0,-1 1 0,0-1 0,0 1 0,-1 0 0,1 0 0,-1 0 0,0 0 0,0 1 0,0-1 0,0 1 0,-1-1 0,0 1 0,1 0 0,-1 1 0,0-1 0,0 1 0,-1-1 0,1 1 0,0 1 0,-1-1 0,1 0 0,-1 1 0,0 0 0,1 0 0,-1 1 0,0-1 0,1 1 0,-1 0 0,-8 1 0,5 1 0,-1 0 0,1 0 0,0 1 0,0 0 0,0 0 0,1 1 0,-1 0 0,1 1 0,0 0 0,-9 7 0,5-3 0,-1-2 0,1 1 0,-17 6 0,12-8-1365,0-2-5461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24575,'-11'1'0,"0"1"0,0 0 0,0 0 0,1 1 0,-1 0 0,1 1 0,-1 1 0,1-1 0,0 1 0,1 1 0,-1 0 0,1 1 0,0-1 0,1 2 0,-1-1 0,2 1 0,-1 0 0,1 1 0,-11 17 0,16-23 0,1 1 0,1-1 0,-1 1 0,0-1 0,1 1 0,0-1 0,0 1 0,0 0 0,0-1 0,1 1 0,-1-1 0,1 1 0,0-1 0,0 1 0,0-1 0,0 1 0,1-1 0,-1 0 0,1 0 0,0 0 0,0 0 0,0 0 0,0 0 0,1 0 0,-1-1 0,1 1 0,0-1 0,5 5 0,10 6 0,0 0 0,0-2 0,30 15 0,-41-22 0,1-1 0,-1 1 0,0 0 0,0 1 0,0-1 0,-1 1 0,0 1 0,1-1 0,-2 1 0,9 10 0,-12-12 0,0 0 0,0-1 0,0 1 0,-1 0 0,0 0 0,1 0 0,-1 0 0,-1 0 0,1 0 0,0 1 0,-1-1 0,0 0 0,0 0 0,0 0 0,-1 1 0,0-1 0,1 0 0,-1 0 0,-1 0 0,-2 8 0,2-8 0,-1 1 0,0 0 0,0-1 0,0 1 0,0-1 0,-1 0 0,0 0 0,0-1 0,0 1 0,0-1 0,0 0 0,-1 0 0,1 0 0,-1 0 0,0-1 0,0 0 0,0 0 0,0 0 0,0-1 0,0 1 0,-9 0 0,-12 2 0,-1-1 0,1-2 0,-29-1 0,34 0 0,-28 1 0,32 0 0,0 0 0,0-1 0,0 0 0,-1-2 0,1 0 0,0-1 0,-18-6 0,7-8-1365,22 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3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24575,'-1'0'0,"0"0"0,0 1 0,0 0 0,0-1 0,0 1 0,0-1 0,0 1 0,0 0 0,0 0 0,0 0 0,0-1 0,1 1 0,-1 0 0,0 0 0,1 0 0,-1 0 0,0 0 0,1 0 0,-1 0 0,1 2 0,-13 28 0,11-22 0,-9 18 0,2 1 0,2 0 0,-6 33 0,11-47 0,1-1 0,0 1 0,1 0 0,1 0 0,0 0 0,0-1 0,2 1 0,6 24 0,-9-36 0,1 0 0,-1 0 0,1 0 0,0 0 0,0-1 0,-1 1 0,1 0 0,0 0 0,1-1 0,-1 1 0,0 0 0,0-1 0,1 0 0,-1 1 0,1-1 0,-1 0 0,1 1 0,-1-1 0,1 0 0,0 0 0,2 1 0,-2-2 0,0 0 0,0 0 0,-1 0 0,1 0 0,-1-1 0,1 1 0,0-1 0,-1 1 0,1-1 0,-1 1 0,1-1 0,-1 0 0,1 0 0,-1 1 0,1-1 0,-1 0 0,0 0 0,1-1 0,1-1 0,2-3 0,0 0 0,0 0 0,-1 0 0,0-1 0,0 1 0,-1-1 0,0 0 0,0 0 0,0 0 0,1-8 0,-2 4 0,0 0 0,-1 0 0,0 0 0,-1 0 0,-2-20 0,1 27 0,0-1 0,0 1 0,0 0 0,-1 0 0,0 0 0,1 0 0,-1 0 0,-1 0 0,1 1 0,0-1 0,-1 1 0,0-1 0,0 1 0,0 0 0,0 0 0,0 0 0,-6-3 0,-2-1-111,-1 0 172,1 0 0,0-2 1,-13-11-1,23 19-103,-1 0 1,1 0-1,0 0 0,0 0 1,-1 0-1,1-1 0,0 1 1,0 0-1,0-1 1,1 1-1,-1-1 0,0 1 1,1-1-1,-1 1 0,0-1 1,1 1-1,0-1 0,-1 0 1,1 1-1,0-1 1,0 1-1,0-1 0,0 0 1,0 1-1,0-1 0,1 0 1,-1 1-1,0-1 0,1 1 1,-1-1-1,1 0 1,0 1-1,-1 0 0,1-1 1,2-1-1,10-10-6784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24575,'-1'1'0,"-1"-1"0,1 1 0,-1 0 0,1 0 0,-1 0 0,1 0 0,0 0 0,-1 0 0,1 0 0,0 0 0,0 0 0,0 1 0,0-1 0,0 0 0,0 1 0,0-1 0,0 2 0,-17 30 0,17-30 0,-10 25 0,1 1 0,1 0 0,-8 56 0,-8 25 0,10-63 0,4-16 0,2 1 0,-7 43 0,14-66 0,1-1 0,1 1 0,0 0 0,0 0 0,0 0 0,1-1 0,1 1 0,-1 0 0,2-1 0,-1 0 0,1 1 0,0-1 0,7 13 0,90 175 0,-49-89 0,-33-65-75,12 24 259,-28-62-306,1 0-1,-1 0 0,1 0 0,0-1 0,0 1 0,1-1 0,-1 1 0,1-1 1,0 0-1,-1 0 0,9 4 0,2-2-6703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24575,'-1'0'0,"0"1"0,0-1 0,0 1 0,0-1 0,0 1 0,0-1 0,0 1 0,0 0 0,0-1 0,0 1 0,1 0 0,-1 0 0,0-1 0,0 1 0,1 0 0,-1 0 0,1 0 0,-1 0 0,1 0 0,-1 0 0,1 0 0,-1 0 0,1 0 0,0 0 0,0 0 0,-1 1 0,1 1 0,-4 35 0,4-34 0,-3 79 0,5 1 0,17 122 0,-17-175 0,-1-24 0,-1 0 0,1 0 0,0 0 0,0 0 0,1 0 0,0 0 0,3 7 0,-4-11 0,1-1 0,0 0 0,-1 0 0,1 0 0,0 0 0,0 0 0,0-1 0,0 1 0,0 0 0,1-1 0,-1 0 0,0 1 0,1-1 0,-1 0 0,1 0 0,-1-1 0,1 1 0,-1 0 0,1-1 0,0 1 0,-1-1 0,1 0 0,3 0 0,6 1-227,-1-1-1,1 0 1,-1-1-1,0 0 1,22-5-1,-17 0-6598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0,4 0 0,1 0 0,1 0 0,0 0 0,0 0 0,1 0 0,-2 0 0,1 0 0,0 0 0,-1 0 0,0 0 0,-3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24575,'1'8'0,"0"-1"0,1 0 0,0 1 0,0-1 0,0 0 0,1 0 0,0-1 0,0 1 0,1 0 0,7 10 0,48 58 0,-19-26 0,-2 1 0,-3 3 0,47 91 0,-79-137-42,0-1-1,0 1 0,-1 0 1,0 0-1,0 0 0,-1 0 1,1 0-1,-2 0 0,1 0 1,-1 1-1,0-1 0,0 0 1,-1 0-1,0 0 0,0 1 1,-1-1-1,0 0 0,0-1 1,-1 1-1,0 0 0,0-1 1,0 1-1,-1-1 0,0 0 1,0 0-1,-1 0 0,1-1 1,-1 0-1,-1 0 0,1 0 1,-10 7-1,-4 1-6783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1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0,4 0 0,1 0 0,0 0 0,2 0 0,-1 0 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0,4 0 0,4 0 0,1 0 0,0 0 0,2 0 0,-1 0 0,0 0 0,-4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15 24575,'-22'-7'0,"-6"0"0,8 8 0,0 2 0,-29 6 0,43-7 0,0-1 0,0 1 0,0 0 0,0 1 0,0-1 0,1 1 0,-1 1 0,1-1 0,0 1 0,0-1 0,0 1 0,-6 7 0,10-8 0,-1 0 0,1 0 0,-1 0 0,1 0 0,0 0 0,0 0 0,1 0 0,-1 1 0,1-1 0,-1 0 0,1 1 0,0-1 0,0 0 0,1 1 0,-1-1 0,1 0 0,-1 1 0,1-1 0,0 0 0,0 0 0,1 0 0,-1 0 0,0 0 0,1 0 0,0 0 0,2 3 0,8 11 0,0 0 0,1-1 0,16 15 0,-17-18 0,3 3 0,0 1 0,-1 0 0,-1 1 0,0 1 0,16 32 0,-27-47 0,-1-1 0,1 2 0,-1-1 0,1 0 0,-1 0 0,0 0 0,-1 0 0,1 1 0,-1-1 0,0 0 0,0 1 0,0-1 0,-1 0 0,1 1 0,-1-1 0,0 0 0,0 0 0,-1 0 0,1 0 0,-1 0 0,0 0 0,0 0 0,0 0 0,-1-1 0,1 1 0,-1-1 0,0 0 0,0 0 0,0 0 0,0 0 0,0 0 0,-1 0 0,1-1 0,-1 0 0,0 0 0,-5 2 0,-1 2-80,0-1 0,-1 0-1,0-1 1,1 0 0,-2 0-1,1-2 1,0 1 0,-1-1-1,1-1 1,-1 0 0,0-1 0,1 0-1,-1-1 1,1 0 0,-1-1-1,-13-3 1,6-1-6746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24575,'-3'4'0,"1"0"0,-1-1 0,1 1 0,0 0 0,0 0 0,0 1 0,0-1 0,1 0 0,0 1 0,0-1 0,0 1 0,0 8 0,0 62 0,1-51 0,-2 98 0,6 131 0,-1-235 0,2 1 0,0-1 0,0 0 0,2 0 0,1 0 0,15 26 0,-13-31 0,0-1 0,1 0 0,1-1 0,0 0 0,0 0 0,1-2 0,24 15 0,-29-19 0,7 4-1365,-1-3-5461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24575,'0'18'0,"0"0"0,0 0 0,2 0 0,0 0 0,2 0 0,-1-1 0,2 1 0,7 16 0,-1-5 0,-8-19 0,1 0 0,0-1 0,0 1 0,1-1 0,7 10 0,-9-16 0,0 0 0,-1 0 0,1 0 0,0-1 0,0 0 0,0 1 0,1-1 0,-1 0 0,0 0 0,1-1 0,0 1 0,-1-1 0,1 0 0,0 0 0,-1 0 0,1 0 0,0-1 0,4 1 0,38-1-1365,-25-1-5461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0,5 0 0,2 0 0,2 0 0,1 0 0,0 0 0,0 0 0,-4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4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24575,'-2'64'0,"1"-25"0,4 70 0,-1-99 0,-1 0 0,1 0 0,0 0 0,1 0 0,1 0 0,-1 0 0,1-1 0,1 0 0,0 0 0,0 0 0,11 13 0,-14-19 0,1 0 0,-1-1 0,1 1 0,0-1 0,-1 0 0,1 1 0,0-2 0,0 1 0,1 0 0,-1-1 0,0 1 0,1-1 0,-1 0 0,1 0 0,-1 0 0,1 0 0,-1-1 0,1 0 0,-1 1 0,1-1 0,0-1 0,-1 1 0,1 0 0,-1-1 0,1 0 0,-1 0 0,1 0 0,3-2 0,-2 1 0,-1 0 0,-1 0 0,1-1 0,0 1 0,-1-1 0,1 0 0,-1 0 0,0 0 0,0 0 0,0-1 0,0 0 0,0 1 0,-1-1 0,0 0 0,0 0 0,0 0 0,0 0 0,-1-1 0,1 1 0,-1 0 0,0-1 0,0-5 0,0-2-80,-2-1 0,1 0-1,-2 0 1,1 1 0,-2-1-1,0 1 1,0 0 0,-1 0-1,-1 0 1,0 0 0,0 1 0,-1-1-1,-1 1 1,0 1 0,0-1-1,-15-14 1,8 9-6746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24575,'4'0'0,"5"0"0,5 0 0,5 0 0,2 0 0,-2-4 0,0-1 0,0 0 0,1 1 0,1 1 0,2 1 0,-4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24575,'0'4'0,"4"1"0,1 4 0,0 5 0,-1 3 0,3-1 0,0 1 0,-1 1 0,-1 2 0,-2 1 0,-2 1 0,0 1 0,-1 1 0,0-1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24575,'5'1'0,"0"1"0,0 0 0,-1 0 0,1 1 0,-1 0 0,1-1 0,-1 1 0,0 1 0,0-1 0,-1 1 0,1-1 0,-1 1 0,4 5 0,3 1 0,-1 1 0,-1-1 0,1 1 0,-2 1 0,0-1 0,0 1 0,-1 1 0,-1-1 0,0 1 0,0 0 0,4 23 0,-3-4 0,-1 1 0,-2 0 0,-1 43 0,-2-46 0,-1 18 0,-8 68 0,7-100 0,-2 0 0,0 0 0,0 0 0,-2 0 0,0-1 0,-1 0 0,0 0 0,-11 15 0,-8 9-1365,15-21-5461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3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0,5 0 0,2 0 0,2 0 0,-3 4 0,-5 5 0,-9 2 0,-5 2 0,-4 3 0,0 3 0,-4-2 0,-1 0 0,-3-3 0,0-3-8191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3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24575,'3'0'0,"7"0"0,4 0 0,4 0 0,3 0 0,2 0 0,1 0 0,1 0 0,-5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24575,'0'515'-1365,"0"-496"-5461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24575,'-1'0'0,"0"1"0,0 0 0,-1-1 0,1 1 0,0 0 0,0-1 0,0 1 0,0 0 0,0 0 0,0 0 0,0 0 0,1 0 0,-1 0 0,0 0 0,0 1 0,1-1 0,-1 0 0,1 0 0,-1 0 0,1 1 0,-1 1 0,-10 35 0,9-31 0,-4 19 0,1 2 0,2-1 0,0 0 0,2 1 0,4 49 0,-2-74 0,-1-1 0,1 1 0,0-1 0,0 1 0,0-1 0,0 1 0,0-1 0,0 1 0,1-1 0,-1 0 0,1 0 0,0 0 0,-1 0 0,1 0 0,0 0 0,0 0 0,0-1 0,1 1 0,-1-1 0,0 1 0,0-1 0,1 0 0,-1 0 0,1 0 0,-1 0 0,1 0 0,0-1 0,-1 1 0,1-1 0,0 0 0,-1 1 0,1-1 0,0-1 0,-1 1 0,5-1 0,-2 1 0,-1 0 0,0-1 0,0 0 0,1 1 0,-1-2 0,0 1 0,0 0 0,0-1 0,0 0 0,-1 0 0,1 0 0,0 0 0,-1 0 0,1-1 0,-1 0 0,0 1 0,0-1 0,0-1 0,0 1 0,-1 0 0,1-1 0,2-4 0,-4 5 0,0 0 0,0 1 0,0-1 0,0 0 0,0 0 0,-1 0 0,0 0 0,1 0 0,-1 1 0,0-1 0,0 0 0,-1 0 0,1 0 0,-1 0 0,1 0 0,-1 0 0,0 0 0,0 1 0,0-1 0,0 0 0,-1 1 0,1-1 0,-1 1 0,1-1 0,-3-1 0,-4-3 0,0 0 0,0 1 0,0 0 0,-1 0 0,-17-7 0,19 9 0,0 1 0,0-1 0,0 0 0,1 0 0,-1-1 0,1 0 0,0 0 0,0 0 0,-9-12 0,15 16 0,-1 0 0,1 0 0,-1 0 0,1 0 0,0 1 0,-1-1 0,1 0 0,0 0 0,0 0 0,0 0 0,0 0 0,0 0 0,0 0 0,0 0 0,0 1 0,0-1 0,0 0 0,0 0 0,1 0 0,-1 0 0,0 0 0,1 0 0,-1 1 0,1-1 0,-1 0 0,1 0 0,-1 0 0,1 1 0,-1-1 0,1 0 0,0 1 0,-1-1 0,1 1 0,0-1 0,-1 1 0,1-1 0,0 1 0,0-1 0,0 1 0,0 0 0,-1-1 0,1 1 0,0 0 0,0 0 0,0-1 0,0 1 0,0 0 0,1 0 0,54-6 0,-47 5 0,15-2 0,0-1 0,34-11 0,8-1 0,-64 15 0,0 0 0,0 1 0,0 0 0,0-1 0,0 1 0,0 0 0,0 0 0,0 0 0,0 0 0,0 0 0,0 1 0,0-1 0,0 1 0,0-1 0,0 1 0,0 0 0,0 0 0,0-1 0,-1 1 0,1 1 0,0-1 0,-1 0 0,1 0 0,0 1 0,-1-1 0,0 0 0,1 1 0,-1 0 0,0-1 0,0 1 0,0 0 0,0-1 0,0 1 0,0 0 0,0 2 0,2 8 0,0 0 0,-1-1 0,-1 1 0,0 0 0,-1 15 0,4 28 0,-2-43 0,0-1 0,1 1 0,1-1 0,0 1 0,1-1 0,9 16 0,-12-24 0,0 0 0,0-1 0,0 1 0,0-1 0,1 0 0,-1 0 0,1 0 0,0 0 0,-1 0 0,1 0 0,0-1 0,0 1 0,0-1 0,0 0 0,1 0 0,-1 0 0,0 0 0,0-1 0,1 1 0,-1-1 0,0 0 0,1 0 0,-1 0 0,0 0 0,1-1 0,-1 1 0,0-1 0,5-1 0,-5 1 0,0 0 0,0 0 0,0-1 0,0 1 0,0-1 0,0 0 0,0 0 0,0 0 0,-1 0 0,1 0 0,-1 0 0,1-1 0,-1 1 0,0-1 0,0 0 0,0 0 0,-1 0 0,1 0 0,0 0 0,-1 0 0,0 0 0,0 0 0,0 0 0,0-1 0,-1 1 0,1 0 0,0-6 0,-1 4 0,0 0 0,0-1 0,0 1 0,-1 0 0,1 0 0,-1-1 0,0 1 0,-1 0 0,1 0 0,-1 0 0,0 0 0,0 1 0,-1-1 0,1 0 0,-1 1 0,0 0 0,-5-6 0,4 6-91,-1 0 0,1 0 0,-1 0 0,0 1 0,0-1 0,-1 1 0,1 1 0,-1-1 0,0 1 0,1 0 0,-1 0 0,0 0 0,0 1 0,-10-1 0,-3 0-6735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24575,'0'4'0,"0"5"0,0 6 0,0 3 0,0 3 0,0 6 0,0 3 0,0 3 0,4-3 0,1-4 0,0 3 0,-1 0 0,-1-1 0,-1-2 0,-1 0 0,-1-6-8191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24575,'0'3'0,"0"-1"0,0 1 0,0 0 0,0 0 0,1-1 0,-1 1 0,1 0 0,-1 0 0,1-1 0,0 1 0,0-1 0,0 1 0,0-1 0,1 1 0,-1-1 0,1 0 0,0 1 0,-1-1 0,1 0 0,0 0 0,4 3 0,-1-3 0,0 1 0,0-1 0,0 0 0,1-1 0,-1 1 0,1-1 0,-1 0 0,1-1 0,-1 1 0,8-1 0,-1-1 0,0 1 0,1-2 0,-1 0 0,0 0 0,0-1 0,-1-1 0,1 0 0,-1 0 0,1-1 0,12-8 0,-19 10 0,-1 0 0,0 0 0,0 0 0,0 0 0,0-1 0,-1 1 0,1-1 0,-1 0 0,0 0 0,0-1 0,-1 1 0,3-5 0,-4 5 0,0 1 0,0 0 0,0-1 0,0 0 0,-1 1 0,0-1 0,0 1 0,0-1 0,0 1 0,0-1 0,-1 1 0,1-1 0,-1 1 0,0-1 0,0 1 0,0-1 0,-1 1 0,1 0 0,-3-3 0,-1-2 0,0 1 0,-1 0 0,1 1 0,-2-1 0,1 1 0,-1 0 0,0 1 0,0-1 0,0 1 0,-1 1 0,1 0 0,-1 0 0,-16-6 0,15 7 0,0 0 0,0 0 0,-1 1 0,1 0 0,0 1 0,-1 0 0,0 0 0,1 1 0,-1 0 0,1 1 0,-1 0 0,-14 4 0,24-5-39,-1 0 0,0 0 0,1 0 0,-1 0 0,1 0 0,-1 0 0,1 0 0,0 1 0,-1-1 0,1 0 0,-1 0 0,1 1 0,-1-1 0,1 0 0,-1 0 0,1 1 0,0-1 0,-1 0 0,1 1 0,0-1 0,-1 1 0,1-1 0,0 0 0,-1 1 0,1-1 0,0 1 0,0-1 0,0 1 0,-1-1 0,1 1 0,0-1 0,0 1 0,0-1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24575,'-1'0'0,"0"1"0,0-1 0,0 1 0,0 0 0,-1-1 0,1 1 0,0 0 0,0-1 0,0 1 0,1 0 0,-1 0 0,0 0 0,0 0 0,0 0 0,1 0 0,-1 0 0,0 0 0,1 0 0,-1 0 0,1 0 0,-1 1 0,1-1 0,0 0 0,-1 0 0,1 1 0,0-1 0,0 0 0,0 0 0,0 0 0,0 1 0,0-1 0,0 0 0,1 2 0,4 43 0,-1-36 0,0-1 0,0 0 0,1 0 0,0 0 0,1-1 0,0 0 0,0 0 0,1 0 0,0-1 0,0 0 0,1-1 0,12 10 0,-6-5 0,0 2 0,19 22 0,-30-31 0,0 0 0,0 1 0,0-1 0,0 1 0,-1 0 0,0 0 0,0 0 0,0 0 0,0 0 0,-1 0 0,0 1 0,0-1 0,0 7 0,-1-10 0,0 1 0,0-1 0,-1 0 0,1 1 0,0-1 0,-1 1 0,0-1 0,1 0 0,-1 1 0,0-1 0,0 0 0,0 0 0,-1 0 0,1 0 0,0 0 0,-1 0 0,1 0 0,-1 0 0,-3 3 0,0-3 0,1 1 0,0 0 0,-1-1 0,0 0 0,1 0 0,-1 0 0,0 0 0,0-1 0,-6 1 0,-6 0 0,0 0 0,-1-2 0,1 0 0,-27-3 0,24-1-1365,4-2-5461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5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24575,'0'4'0,"0"5"0,0 6 0,0 3 0,4 7 0,1 3 0,0-2-8191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4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24575,'4'0'0,"5"0"0,6 0 0,3 0 0,3 0 0,6 0 0,2 0 0,1 0 0,-2 0 0,-1 0 0,3 0 0,0 0 0,-1 0 0,-2 0 0,-1 0 0,-1 0 0,-5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24575,'0'537'0,"0"-534"-98,4 18-1169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24575,'0'444'-1365,"0"-424"-5461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24575,'-1'40'0,"0"-18"0,1 0 0,4 34 0,-3-49 0,1-1 0,-1 1 0,1-1 0,0 1 0,1-1 0,0 0 0,0 0 0,0 0 0,0 0 0,1-1 0,0 1 0,8 7 0,-6-7 0,1 0 0,0-1 0,0 0 0,0 0 0,1 0 0,0-1 0,-1 0 0,2-1 0,12 5 0,-18-8 0,-1 1 0,1 0 0,-1-1 0,0 0 0,1 1 0,-1-1 0,1 0 0,-1 0 0,1-1 0,-1 1 0,1 0 0,-1-1 0,1 1 0,-1-1 0,0 0 0,1 0 0,-1 0 0,0 0 0,0 0 0,0-1 0,0 1 0,0-1 0,0 1 0,0-1 0,0 0 0,-1 1 0,1-1 0,0 0 0,-1 0 0,0 0 0,1-1 0,-1 1 0,0 0 0,0 0 0,0-1 0,-1 1 0,1 0 0,0-4 0,1 1 5,-1 0-1,0 1 1,-1-1-1,1 0 0,-1 0 1,1 0-1,-2 1 1,1-1-1,0 0 1,-1 0-1,0 0 0,0 1 1,0-1-1,-1 0 1,0 1-1,0-1 1,0 1-1,0 0 1,-1 0-1,1 0 0,-1 0 1,0 0-1,0 0 1,-1 1-1,1-1 1,-7-4-1,-3 0-190,1 0 1,-1 1-1,0 0 0,-1 1 1,0 1-1,1 0 1,-24-5-1,20 6-6640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24575,'0'434'0,"0"-434"1,0 0 0,1 0 0,-1 0 0,0 0 0,0 0 0,0-1 0,0 1 0,0 0 0,1 0 0,-1 0 0,0 0 0,0 0 0,0 0 0,0 0 0,1 0 0,-1 0 0,0 0 0,0 0 0,0 0 0,0 0 0,1 0 1,-1 0-1,0 0 0,0 0 0,0 0 0,0 0 0,0 0 0,1 0 0,-1 0 0,0 0 0,0 0 0,0 0 0,0 1 0,1-1 0,-1 0 0,0 0 0,0 0 0,0 0 0,0 0 0,0 0 0,0 1 0,0-1 0,0 0 0,1 0 0,-1 0 0,0 0 0,0 0 0,0 1 0,0-1 0,0 0 0,0 0 0,0 0 0,0 0 0,0 1 0,0-1 0,0 0 0,0 0 0,10-15-715,-8 12 4,7-12-6116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24575,'0'63'0,"-1"15"0,16 142 0,-11-161 0,-4-47 0,0 0 0,1 0 0,0 0 0,1 0 0,5 18 0,-6-29 0,-1 0 0,1 0 0,-1 0 0,1 0 0,-1 0 0,1 0 0,0 0 0,0 0 0,0 0 0,0 0 0,0 0 0,-1 0 0,1-1 0,1 1 0,-1 0 0,0-1 0,0 1 0,0-1 0,0 1 0,0-1 0,0 1 0,1-1 0,-1 0 0,0 0 0,0 1 0,1-1 0,-1 0 0,0 0 0,0 0 0,1 0 0,-1-1 0,0 1 0,0 0 0,1 0 0,-1-1 0,0 1 0,0-1 0,0 1 0,0-1 0,0 0 0,0 1 0,0-1 0,0 0 0,0 0 0,2-1 0,7-5 0,0-1 0,0 0 0,12-14 0,-17 17 0,19-21-1365,-3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24575,'2'20'0,"0"-1"0,1 1 0,1-1 0,1 0 0,1 0 0,10 23 0,-5-14 0,10 45 0,-19-67 0,0 1 0,1-1 0,0 0 0,0 0 0,1 0 0,0 0 0,0 0 0,0-1 0,0 1 0,1-1 0,0 0 0,0-1 0,0 1 0,9 4 0,-8-5 0,0 1 0,-1-1 0,1 1 0,-1 0 0,0 0 0,0 0 0,-1 1 0,0 0 0,0 0 0,0 0 0,-1 0 0,1 0 0,-2 1 0,5 12 0,-5-12 11,-1-1 0,0 1 0,0 0 0,-1 0 0,0 0 0,0 0-1,0-1 1,-1 1 0,0 0 0,-2 7 0,2-12-66,-1 1 0,1-1 0,0 1 0,-1-1 0,1 0 0,-1 0 0,0 1 0,0-1 0,0 0 0,0-1 0,0 1 0,0 0 0,-1-1 0,1 1 0,-1-1 0,1 0 0,-1 1 0,1-1 0,-1 0 0,1-1 0,-1 1 0,0 0 0,0-1 0,1 0 0,-1 1 0,-4-1 0,-13 0-6771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0,5 0 0,2 0 0,2 0 0,1 0 0,4 0 0,2 0 0,-1 0 0,-1 0 0,-2 0 0,0 0 0,-6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24575,'3'0'0,"7"0"0,0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6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24575,'0'4'0,"0"6"0,0 8 0,0 17 0,0 7 0,0 12 0,0 9 0,0-3 0,0 1 0,0-6 0,0-9 0,0-8 0,0-6 0,0-5 0,0-3 0,0-2 0,4-4 0,1-6-8191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4:5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0,5 0 0,-2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24575,'3'0'0,"7"0"0,4 0 0,4 0 0,3 0 0,2 0 0,1 0 0,0 0 0,1 0 0,-5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24575,'4'0'0,"5"0"0,1-4 0,3-2 0,4 1 0,2 1 0,2 1 0,1 1 0,-2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24575,'4'0'0,"5"-4"0,5-1 0,5 0 0,6 1 0,-1 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24575,'0'4'0,"-8"1"0,-3 4 0,-7 4 0,0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7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24575,'-1'23'0,"-2"0"0,-5 26 0,-4 40 0,12-82 0,0 0 0,0-1 0,0 1 0,0 0 0,1-1 0,1 1 0,-1 0 0,4 9 0,-4-14 0,1 0 0,-1 1 0,1-1 0,0 0 0,0 0 0,0-1 0,0 1 0,0 0 0,0-1 0,0 1 0,1-1 0,-1 1 0,0-1 0,1 0 0,-1 0 0,1 0 0,-1-1 0,1 1 0,0-1 0,-1 1 0,1-1 0,0 0 0,-1 0 0,4 0 0,2 0 0,-1 0 0,1 0 0,0-1 0,-1 0 0,1-1 0,-1 1 0,1-2 0,-1 1 0,0-1 0,13-6 0,-18 8 0,0-1 0,0 1 0,0 0 0,0-1 0,-1 1 0,1-1 0,0 0 0,-1 0 0,1 1 0,-1-1 0,0 0 0,0 0 0,1 0 0,-1-1 0,-1 1 0,1 0 0,0 0 0,0 0 0,-1-1 0,1 1 0,-1 0 0,0-1 0,0 1 0,0-1 0,0 1 0,0 0 0,0-1 0,-1 1 0,1 0 0,-1 0 0,1-1 0,-1 1 0,0 0 0,0 0 0,0 0 0,0 0 0,-1 0 0,1 0 0,-3-3 0,0-1 0,-1 0 0,1 0 0,-2 1 0,1 0 0,-1 0 0,1 0 0,-1 0 0,-1 1 0,1 0 0,-1 1 0,1-1 0,-9-2 0,4 1 0,0-1 0,0 0 0,-16-12 0,12 3-1365,4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24575,'0'-4'0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24575,'270'19'0,"-75"-2"0,1087 35 0,-63-45 0,-676-10 0,-88-9 0,0 0 0,2006 13 0,-1734-25 0,18 0 0,-75 1 0,-520 9 0,380-55 0,-300 34 0,-34 7 0,-144 20-682,102-2-1,-125 10-6143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3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24575,'-2'1'0,"0"-1"0,1 1 0,-1-1 0,0 1 0,0 0 0,0-1 0,0 1 0,1 0 0,-1 0 0,0 1 0,1-1 0,-1 0 0,1 0 0,0 1 0,-1-1 0,1 1 0,0-1 0,0 1 0,0-1 0,0 1 0,-2 3 0,-19 46 0,14-29 0,-1 0 0,1 0 0,-8 36 0,-5 15 0,19-65 0,-2 1 0,1 1 0,0 0 0,0 0 0,0 11 0,2-19 0,1 0 0,0 0 0,0 0 0,0 1 0,0-1 0,0 0 0,1 0 0,-1 0 0,0 0 0,1 0 0,0 0 0,0 0 0,-1 0 0,1-1 0,0 1 0,0 0 0,1 0 0,-1-1 0,0 1 0,0 0 0,1-1 0,-1 1 0,1-1 0,0 0 0,-1 0 0,3 2 0,108 45 0,-85-38 0,0 1 0,-1 1 0,-1 1 0,27 18 0,-50-30 0,-1-1 0,1 1 0,-1 0 0,1 1 0,-1-1 0,1 0 0,-1 0 0,0 1 0,0-1 0,1 0 0,-1 1 0,0-1 0,0 1 0,0 0 0,-1-1 0,1 1 0,0 0 0,-1-1 0,1 1 0,-1 0 0,1 0 0,-1 0 0,0 0 0,0-1 0,0 1 0,0 0 0,0 0 0,0 0 0,0 0 0,-1 2 0,-1-1 0,0-1 0,1 1 0,-1-1 0,0 0 0,0 1 0,0-1 0,-1 0 0,1 0 0,0 0 0,-1 0 0,1-1 0,-1 1 0,0-1 0,0 0 0,1 1 0,-1-1 0,-4 1 0,-74 27 0,61-21 0,0 0 0,-1-1 0,0-1 0,0-1 0,0-1 0,-1-1 0,-24 1 0,0-5-1365,26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3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24575,'5'0'0,"4"0"0,5 0 0,12 0 0,6 0 0,5 4 0,1 2 0,4 3 0,1 0 0,0-1 0,-3-2 0,-1-2 0,-2-2 0,-5-1 0,-2-1 0,-4 0 0,-5-1-8191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3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24575,'-2'1'0,"0"-1"0,0 1 0,0-1 0,0 1 0,1 0 0,-1 0 0,0 0 0,0 0 0,1 0 0,-1 0 0,0 0 0,1 0 0,-1 1 0,1-1 0,0 0 0,-1 1 0,1 0 0,0-1 0,0 1 0,0 0 0,0-1 0,0 1 0,0 0 0,1 0 0,-2 2 0,-14 58 0,13-45 0,-3 8 0,2 0 0,1-1 0,1 1 0,1 0 0,3 41 0,0-61 0,0 1 0,0-1 0,0 0 0,0 0 0,1 0 0,0 0 0,0-1 0,0 1 0,1-1 0,-1 1 0,1-1 0,0 0 0,0-1 0,8 6 0,2 2 0,1 0 0,1-1 0,19 9 0,-31-18 0,-1 1 0,1 0 0,-1 0 0,1 0 0,-1 0 0,0 1 0,0-1 0,0 1 0,-1 0 0,1 0 0,-1 0 0,1 0 0,-1 0 0,0 0 0,0 1 0,2 4 0,-3-5 0,-1-1 0,0 1 0,1 0 0,-1 0 0,0-1 0,0 1 0,0 0 0,-1 0 0,1-1 0,-1 1 0,1 0 0,-1-1 0,0 1 0,0 0 0,0-1 0,0 1 0,-1-1 0,1 0 0,-1 1 0,1-1 0,-1 0 0,0 0 0,0 0 0,-2 2 0,-9 8-85,-1-1 0,0 0-1,-1-1 1,0 0 0,0-2-1,-1 0 1,0 0 0,-1-2-1,0 0 1,0 0 0,0-2-1,0 0 1,-1-1 0,0-1-1,-21 0 1,19-2-6741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0,5 0 0,2 0 0,10 0 0,3 0 0,12 0 0,6 0 0,7 0 0,0 0 0,2 0 0,0 0 0,-8 0 0,-5 0 0,-6 0 0,-6 0 0,-10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24575,'-1'0'0,"-1"0"0,1 0 0,-1 1 0,1-1 0,0 1 0,-1-1 0,1 1 0,-1 0 0,1-1 0,0 1 0,0 0 0,-1 0 0,1 0 0,0 0 0,0 0 0,0 0 0,0 0 0,0 1 0,0-1 0,0 0 0,1 1 0,-1-1 0,0 0 0,1 1 0,-1-1 0,0 3 0,-9 41 0,9-40 0,-3 20 0,2 0 0,0 1 0,2 28 0,0-46 0,1-1 0,0 0 0,1 0 0,-1 0 0,1 1 0,1-2 0,-1 1 0,1 0 0,0 0 0,1-1 0,0 0 0,0 0 0,0 0 0,1 0 0,7 8 0,-8-11 0,-1 0 0,0 0 0,0 0 0,0 0 0,0 0 0,0 1 0,-1 0 0,0-1 0,0 1 0,0 0 0,0 0 0,0 0 0,-1 0 0,0 1 0,0-1 0,0 0 0,0 0 0,-1 1 0,1-1 0,-1 1 0,0-1 0,-1 0 0,0 7 0,-1-3 0,-1-1 0,0 1 0,-1-1 0,0 1 0,0-1 0,0 0 0,-1 0 0,0-1 0,0 0 0,-1 1 0,-10 7 0,7-4-105,0-1 0,-1 0 0,0-1 0,-1 0 0,0-1 0,0 0 0,0 0 0,-1-2 0,0 1 0,0-1 0,-1-1 0,-19 5 0,11-7-6721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24575,'4'0'0,"9"0"0,11 4 0,5 1 0,1 0 0,4-1 0,0-1 0,6 3 0,0 0 0,-3 0 0,-3-2 0,0-1 0,-2-2 0,-2 0 0,-6-1-8191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24575,'0'0'0,"-1"0"0,0 0 0,0 1 0,1-1 0,-1 0 0,0 1 0,1-1 0,-1 0 0,0 1 0,1-1 0,-1 1 0,1-1 0,-1 1 0,1-1 0,-1 1 0,1-1 0,-1 1 0,1-1 0,-1 1 0,1 0 0,0-1 0,-1 1 0,1 0 0,0-1 0,0 1 0,0 0 0,-1 0 0,1 0 0,-4 26 0,4-22 0,-4 33 0,2 0 0,2 0 0,8 70 0,-6-90 0,2-1 0,0 1 0,1-1 0,1-1 0,0 1 0,1-1 0,1 0 0,0 0 0,2-1 0,16 23 0,-24-37 0,0 1 0,0 0 0,0 0 0,0 1 0,-1-1 0,1 0 0,-1 1 0,1-1 0,-1 1 0,0-1 0,0 1 0,0-1 0,-1 1 0,1 0 0,-1-1 0,1 1 0,-1 0 0,0 0 0,0 3 0,-1-4 0,0 0 0,-1 0 0,1 0 0,-1 0 0,1 0 0,-1-1 0,0 1 0,0-1 0,1 1 0,-1-1 0,0 1 0,0-1 0,-1 0 0,1 0 0,0 0 0,0 0 0,0 0 0,-1-1 0,1 1 0,0-1 0,-1 1 0,-4-1 0,-42 6 0,-1-2 0,-1-2 0,1-2 0,-52-7 0,65-2-1365,22 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24575,'4'0'0,"5"0"0,6 0 0,7 0 0,4 0 0,2 0 0,0 0 0,0-4 0,-2-2 0,-1 2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8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24575,'-1'0'0,"1"0"0,-1 0 0,0 0 0,1 0 0,-1 0 0,1 0 0,-1 0 0,1 0 0,-1 0 0,1 0 0,-1 1 0,1-1 0,-1 0 0,1 0 0,-1 0 0,1 1 0,0-1 0,-1 0 0,1 1 0,-1-1 0,1 0 0,-1 1 0,1-1 0,0 0 0,-1 1 0,1-1 0,0 1 0,0-1 0,-1 1 0,1-1 0,0 0 0,0 1 0,0-1 0,-1 1 0,1-1 0,0 1 0,0 0 0,0-1 0,0 1 0,0-1 0,0 1 0,0-1 0,0 1 0,0-1 0,0 1 0,0-1 0,1 1 0,-1-1 0,0 1 0,0-1 0,0 1 0,1-1 0,0 1 0,16 24 0,25 3 0,-11-8 0,-2 1 0,31 27 0,-54-42 0,0-1 0,-1 1 0,1 0 0,-1 0 0,-1 1 0,1 0 0,-1 0 0,0 0 0,0 0 0,-1 0 0,0 1 0,0-1 0,-1 1 0,0 0 0,1 9 0,-3-15-50,0 0-1,0-1 1,0 1-1,0 0 0,0 0 1,-1 0-1,1-1 1,0 1-1,-1 0 1,0 0-1,1-1 0,-1 1 1,0-1-1,0 1 1,0 0-1,0-1 1,0 0-1,0 1 0,0-1 1,0 1-1,-1-1 1,1 0-1,0 0 1,-1 0-1,1 0 1,-4 2-1,-10 3-6775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24575,'4'0'0,"1"-4"0,4-2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5:4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24575,'4'0'0,"6"0"0,0-4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2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24575,'-6'1'0,"-1"0"0,1 0 0,0 1 0,-1 0 0,1 0 0,0 0 0,0 1 0,1 0 0,-1 0 0,1 0 0,-1 1 0,1 0 0,-8 7 0,-4 5 0,1 0 0,-20 27 0,-10 8 0,36-41 0,0 0 0,0 1 0,1 0 0,0 0 0,1 1 0,0 1 0,1-1 0,0 1 0,-7 21 0,13-30 0,1 0 0,0 0 0,0-1 0,0 1 0,1 0 0,-1 0 0,1 0 0,0 0 0,0 0 0,1 0 0,-1-1 0,1 1 0,-1 0 0,1-1 0,0 1 0,1-1 0,-1 0 0,0 0 0,1 0 0,0 0 0,0 0 0,4 3 0,10 8 0,1-1 0,36 21 0,-33-22 0,1 2 0,0 1 0,-1 0 0,0 2 0,-1 0 0,-1 2 0,32 39 0,-49-56 0,-1 0 0,1 0 0,0 1 0,-1-1 0,1 1 0,-1 0 0,0-1 0,0 1 0,0 0 0,0 0 0,0-1 0,-1 1 0,1 0 0,-1 0 0,0 0 0,0 0 0,0 0 0,0 0 0,-1 5 0,0-6 0,0 0 0,-1 1 0,1-1 0,-1 0 0,1 0 0,-1 0 0,0 0 0,1 0 0,-1 0 0,0-1 0,0 1 0,-1-1 0,1 1 0,0-1 0,0 0 0,-1 0 0,-3 2 0,-8 1 0,0-1 0,-1 0 0,1 0 0,0-2 0,-1 1 0,-19-2 0,21-1-119,8 2 30,1-1 0,-1 0 0,1 0 0,-1 0 0,1-1 0,-1 0 0,1 1 0,0-2 0,-1 1 0,1 0 0,0-1 0,0 0 0,-8-4 0,2-5-6737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2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24575,'-2'2'0,"0"-1"0,-1 1 0,1-1 0,0 1 0,1 0 0,-1 0 0,0 0 0,0 0 0,1 0 0,-1 1 0,1-1 0,0 0 0,0 1 0,0-1 0,0 1 0,0-1 0,0 1 0,0 4 0,-1-1 0,-45 137 0,-40 214 0,8 151 0,76-481 0,-4 18 0,3 0 0,1 0 0,4 46 0,-1-88 3,1 0 0,0 0 0,-1 0-1,1-1 1,0 1 0,1 0 0,-1 0-1,0 0 1,1-1 0,-1 1 0,1-1-1,0 1 1,0-1 0,0 1 0,0-1-1,0 0 1,1 0 0,-1 0 0,1-1-1,-1 1 1,1 0 0,0-1 0,-1 0-1,1 1 1,0-1 0,0 0 0,0-1-1,0 1 1,4 0 0,9 2-134,1-2 1,0 0-1,0 0 0,19-3 1,-13 1-665,-2 0-6031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2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24575,'-2'0'0,"-1"1"0,1-1 0,-1 1 0,1 0 0,0 0 0,0-1 0,-1 2 0,1-1 0,0 0 0,0 0 0,0 1 0,0-1 0,0 1 0,1 0 0,-1-1 0,0 1 0,1 0 0,-1 0 0,1 0 0,-2 3 0,-1 1 0,1 0 0,0 0 0,0 1 0,1-1 0,-1 1 0,0 6 0,-4 37 0,3 0 0,2 0 0,6 69 0,-1-12 0,-4-53-50,0-27-279,1 0 0,1 0 1,5 27-1,-1-34-6497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24575,'-1'12'0,"2"0"0,-1 1 0,1-1 0,1 0 0,0-1 0,1 1 0,1 0 0,4 11 0,-6-19 0,1 1 0,-1-1 0,1 1 0,0-1 0,1 0 0,-1 0 0,1-1 0,0 1 0,0-1 0,0 1 0,0-1 0,0-1 0,1 1 0,-1-1 0,1 1 0,0-1 0,0 0 0,-1-1 0,1 1 0,1-1 0,5 1 0,22 1-100,0-1 0,56-3 1,-56 0-967,-10 0-5760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24575,'0'-1'0,"0"0"0,1 0 0,-1 0 0,0 1 0,1-1 0,-1 0 0,1 0 0,-1 0 0,1 1 0,0-1 0,-1 0 0,1 1 0,0-1 0,-1 0 0,1 1 0,0-1 0,0 1 0,-1-1 0,1 1 0,0-1 0,0 1 0,0 0 0,0 0 0,0-1 0,-1 1 0,1 0 0,0 0 0,1 0 0,32-4 0,-29 3 0,249-2 25,-146 4-1415,-88-1-5436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24575,'38'69'0,"13"16"0,-3 2 0,-4 1 0,-4 3 0,-4 1 0,-3 2 0,-6 1 0,24 138 0,-46-187-682,0 89-1,-6-107-6143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24575,'4'0'0,"1"-4"0,4-1 0,5 0 0,7 1 0,4-3 0,2 0 0,1 1 0,-2 2 0,0 1 0,-1 1 0,0 1 0,-1 1 0,-1 0 0,-4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19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24575,'4'0'0,"5"0"0,1-4 0,3-1 0,7 0 0,5 0 0,1 2 0,0 2 0,1 0 0,-2 0 0,0 1 0,-4-3 0,-3-2 0,-4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24575,'-5'2'0,"0"0"0,0 0 0,-1 0 0,2 1 0,-1-1 0,0 1 0,0 0 0,1 1 0,-5 4 0,-3 1 0,2-3 0,0 1 0,1 0 0,-1 1 0,2 0 0,-1 1 0,1 0 0,-9 13 0,15-19 0,0 1 0,0-1 0,1 1 0,0 0 0,-1-1 0,1 1 0,0 0 0,1 0 0,-1 0 0,1 0 0,-1 0 0,1 0 0,1 0 0,-1 0 0,0 0 0,1 0 0,0 0 0,0-1 0,0 1 0,0 0 0,1 0 0,-1-1 0,1 1 0,0-1 0,4 5 0,42 54 0,-41-55 0,0-1 0,-1 1 0,0 1 0,0-1 0,-1 1 0,0 0 0,0 0 0,-1 1 0,0-1 0,0 1 0,-1 0 0,0 0 0,-1 0 0,0 0 0,1 11 0,-3-14 0,1 7 0,-1 0 0,0-1 0,-4 20 0,4-31 0,0 1 0,0-1 0,0 1 0,0-1 0,-1 1 0,1-1 0,0 1 0,-1-1 0,1 1 0,-1-1 0,0 0 0,1 1 0,-1-1 0,0 0 0,0 1 0,0-1 0,0 0 0,0 0 0,0 0 0,0 0 0,-1 0 0,1 0 0,0 0 0,0 0 0,-1-1 0,1 1 0,-1 0 0,1-1 0,0 1 0,-1-1 0,1 0 0,-1 1 0,1-1 0,-1 0 0,0 0 0,1 0 0,-1 0 0,-2 0 0,-8-6-1365,3-4-5461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24575,'-3'1'0,"-1"0"0,1 0 0,-1 0 0,1 0 0,0 0 0,0 1 0,-1-1 0,1 1 0,0 0 0,0 0 0,0 0 0,1 0 0,-1 1 0,0-1 0,1 1 0,0 0 0,0 0 0,-1-1 0,1 1 0,1 1 0,-1-1 0,-2 6 0,-2 4 0,1 0 0,0 0 0,1 0 0,-4 24 0,-34 151 0,26-128 0,3 1 0,-10 114 0,21-136 0,-1-15 0,2 1 0,1-1 0,1 0 0,1 0 0,7 31 0,-8-52 5,1 0-1,-1 0 1,1 1 0,0-1-1,0-1 1,0 1-1,1 0 1,-1 0 0,1-1-1,0 0 1,-1 1 0,1-1-1,0 0 1,0 0-1,0-1 1,0 1 0,1 0-1,-1-1 1,0 0-1,1 0 1,-1 0 0,1 0-1,-1-1 1,1 1-1,5-1 1,2 1-191,0-1 1,1 0-1,-1 0 0,0-1 1,0-1-1,0 0 1,11-4-1,-6 1-6640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24575,'-1'91'0,"-2"-42"0,3 0 0,1 0 0,3 0 0,2 0 0,14 56 0,-18-100 7,0 0-1,0 0 0,0 0 0,0 0 1,1-1-1,0 1 0,0-1 1,0 1-1,1-1 0,-1 0 1,1 0-1,0-1 0,0 1 0,0-1 1,1 0-1,-1 0 0,1 0 1,9 3-1,-3-2-192,1 0 1,0-1-1,0-1 0,0 0 1,0 0-1,0-1 1,15-1-1,-7 0-6640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0,8 0 0,5 0 0,1 0 0,0 0 0,-1 0 0,-1 0 0,-1 0 0,-1 0 0,-4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0,4 0 0,4 0 0,5 0 0,2 0 0,0 0 0,0 0 0,2 0 0,0 0 0,-2 0 0,-1 0 0,-2 0 0,3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24575,'0'29'0,"-1"27"0,2 0 0,3 0 0,19 102 0,-16-131-273,-2 1 0,0 0 0,-2 0 0,-1 36 0,-3-54-6553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24575,'6'1'0,"0"1"0,-1 0 0,1 0 0,-1 0 0,1 1 0,-1 0 0,0 0 0,0 0 0,7 6 0,17 9 0,10 0 0,-2 2 0,0 2 0,-2 1 0,59 49 0,-77-57 0,-1 0 0,-1 1 0,0 1 0,-2 1 0,0 0 0,0 1 0,-2 0 0,0 1 0,-2 0 0,13 37 0,-13-22 0,-2 0 0,-1 0 0,-2 1 0,-1 0 0,-2-1 0,-5 61 0,3-91 0,0 1 0,0 0 0,-1 0 0,1 0 0,-1-1 0,0 1 0,-1-1 0,1 1 0,-1-1 0,0 0 0,-1 0 0,1 0 0,-1-1 0,0 1 0,0-1 0,-6 5 0,-5 3 0,-1-1 0,0-1 0,-29 13 0,11-5 0,-1 2-21,-39 19-1323,57-34-5482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24575,'0'-2'0,"0"0"0,0 0 0,1 0 0,-1 0 0,0 0 0,1 1 0,0-1 0,-1 0 0,1 0 0,0 0 0,0 1 0,0-1 0,0 1 0,0-1 0,1 1 0,-1-1 0,0 1 0,1 0 0,-1-1 0,1 1 0,-1 0 0,1 0 0,0 0 0,-1 0 0,1 0 0,0 1 0,0-1 0,-1 0 0,1 1 0,0 0 0,2-1 0,8-1 0,1 0 0,-1 1 0,23 0 0,-17 2 0,954 27 0,-571-7 0,557-42 0,-270-7 0,-495 21 0,224-36 0,367-71 0,-463 64 0,112-12 0,-393 58-119,30-2-504,69-15 0,-118 16-6203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 24575,'-1'-1'0,"-1"1"0,1 0 0,-1 0 0,1 0 0,-1 0 0,1 0 0,0 0 0,-1 1 0,1-1 0,-1 0 0,1 1 0,0-1 0,-1 1 0,1-1 0,0 1 0,-1 0 0,1 0 0,0 0 0,0-1 0,0 1 0,0 0 0,0 0 0,0 0 0,0 1 0,0-1 0,-1 2 0,1-1 0,1 0 0,0 0 0,0 1 0,-1-1 0,1 0 0,0 0 0,1 0 0,-1 1 0,0-1 0,1 0 0,-1 0 0,1 0 0,0 0 0,0 1 0,1 1 0,3 7 0,1 0 0,1-1 0,0 0 0,16 18 0,3-1 0,5 5 0,0 2 0,31 45 0,-59-72 0,1 1 0,-1 0 0,0-1 0,0 1 0,-1 0 0,0 1 0,-1-1 0,0 0 0,1 16 0,-7 75 0,4-95 0,0 0 0,-1 0 0,1 0 0,-1 0 0,0 0 0,0 0 0,0-1 0,0 1 0,-1-1 0,1 0 0,-1 1 0,0-1 0,0 0 0,0-1 0,0 1 0,-1 0 0,1-1 0,-1 0 0,1 0 0,-7 3 0,-11 4 0,0 0 0,-36 9 0,32-11 0,17-5 0,-7 4 0,0-2 0,-1 0 0,0-1 0,-17 1 0,31-3 0,-1-1 0,1 0 0,-1 0 0,1 0 0,-1 0 0,1 0 0,-1-1 0,1 1 0,-1-1 0,1 1 0,-1-1 0,1 0 0,0 0 0,-1 0 0,1 0 0,0-1 0,0 1 0,0 0 0,0-1 0,0 0 0,0 1 0,0-1 0,0 0 0,1 0 0,-1 0 0,1 0 0,-1 0 0,1 0 0,0-1 0,0 1 0,0 0 0,0-1 0,-1-3 0,1 1 0,0 0 0,0 1 0,1-1 0,-1 0 0,1 0 0,0 0 0,1 0 0,-1 0 0,1 0 0,0 0 0,0 1 0,0-1 0,1 0 0,-1 1 0,1-1 0,0 1 0,1-1 0,-1 1 0,1 0 0,0 0 0,0 0 0,0 0 0,0 1 0,1-1 0,0 1 0,-1 0 0,1 0 0,0 0 0,1 1 0,-1-1 0,0 1 0,1 0 0,-1 0 0,1 0 0,0 1 0,-1 0 0,1 0 0,0 0 0,0 0 0,0 1 0,0 0 0,6 0 0,131 4-1365,-122-3-5461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24575,'-4'1'0,"-1"-1"0,0 1 0,1 1 0,-1-1 0,1 0 0,-1 1 0,1 0 0,0 0 0,-1 0 0,1 1 0,0-1 0,1 1 0,-1 0 0,0 0 0,1 1 0,0-1 0,-1 1 0,2-1 0,-1 1 0,-3 4 0,-7 13 0,1 0 0,-16 38 0,17-34 0,4-5 0,0 1 0,2 0 0,0 0 0,2 1 0,-3 39 0,-3 19 0,1-31 0,2 0 0,1 1 0,3 0 0,5 50 0,-2-97 0,-1 0 0,1 0 0,0-1 0,0 1 0,0 0 0,0-1 0,0 1 0,1-1 0,-1 1 0,1-1 0,-1 1 0,1-1 0,0 0 0,0 0 0,0 0 0,0 0 0,1 0 0,-1-1 0,0 1 0,1 0 0,-1-1 0,1 0 0,0 0 0,3 2 0,10 1 0,-1 1 0,0-2 0,25 3 0,3 1 0,-30-4-151,1 0-1,-1 0 0,0-1 0,1-1 1,-1-1-1,1 0 0,-1 0 1,16-3-1,-10-3-6674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2:20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24575,'1'24'0,"9"46"0,1 16 0,16 139 0,-11-122 0,-11-49-1365,-4-33-5461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24575,'-1'0'0,"0"0"0,0 1 0,0-1 0,0 1 0,0-1 0,0 1 0,0-1 0,1 1 0,-1 0 0,0 0 0,0-1 0,0 1 0,1 0 0,-1 0 0,0 0 0,1 0 0,-1 0 0,1 0 0,-1 0 0,1 0 0,-1 0 0,1 0 0,0 0 0,-1 0 0,1 0 0,0 0 0,0 2 0,-5 35 0,5-34 0,-2 22 0,2-1 0,0 1 0,2 0 0,0-1 0,2 0 0,1 0 0,1 0 0,1 0 0,1-1 0,1 0 0,15 28 0,-19-46 0,-1 1 0,1 0 0,0-1 0,0 0 0,1 0 0,0-1 0,0 1 0,0-1 0,1-1 0,0 1 0,0-1 0,0 0 0,0-1 0,14 5 0,-8-4 0,0 0 0,0-2 0,0 1 0,0-2 0,1 0 0,-1 0 0,0-1 0,15-3 0,-9-1 120,-19 4-151,1 0 1,-1 0 0,0-1 0,0 1-1,1 0 1,-1 0 0,0 0-1,1-1 1,-1 1 0,0 0-1,0 0 1,1-1 0,-1 1 0,0 0-1,0 0 1,0-1 0,1 1-1,-1 0 1,0-1 0,0 1-1,0 0 1,0-1 0,0 1 0,0 0-1,0-1 1,0 1 0,0-1-1,0 1 1,0 0 0,0-1-1,0 1 1,0 0 0,0-1 0,0 1-1,0 0 1,0-1 0,0 1-1,0 0 1,-1-1 0,1 1-1,0 0 1,0 0 0,0-1 0,-1 1-1,1 0 1,0-1 0,0 1-1,-1 0 1,-8-10-6796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24575,'4'0'0,"5"0"0,5 0 0,8 0 0,5 0 0,5-4 0,1-5 0,11-2 0,6 2 0,-2 2 0,0-1 0,-6 0 0,-5-3 0,-5 2 0,-4 1 0,-3 2 0,-10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1 0,1-1 0,-1 1 0,1 0 0,-1 0 0,0 1 0,0 0 0,0 0 0,-1 0 0,1 1 0,-1-1 0,1 1 0,-1 1 0,6 6 0,5 5 0,-2 1 0,0 1 0,14 22 0,-19-26 0,0 1 0,-1 0 0,0 0 0,-1 1 0,7 23 0,-13-33 0,1 1 0,-1 0 0,0 0 0,-1-1 0,0 1 0,0 0 0,0 0 0,-1 0 0,0 0 0,0-1 0,-1 1 0,0 0 0,0-1 0,-1 1 0,1-1 0,-6 8 0,-37 57 0,26-44 0,-22 43 0,-62 130-1365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24575,'58'-3'0,"0"-2"0,56-13 0,33-5 0,-56 7-1365,-71 13-5461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4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24575,'-3'0'0,"0"0"0,0 0 0,0 0 0,0 1 0,0-1 0,0 1 0,1-1 0,-1 1 0,0 0 0,0 0 0,0 0 0,1 0 0,-1 1 0,1-1 0,-1 1 0,1 0 0,0-1 0,-1 1 0,1 0 0,-3 4 0,3-3 0,0 1 0,1 0 0,-1-1 0,1 1 0,0 0 0,0 0 0,0-1 0,1 1 0,-1 0 0,1 0 0,0 0 0,0 0 0,0 0 0,0 0 0,2 6 0,10 39 0,2-1 0,2 0 0,2-1 0,35 65 0,-38-81 0,-2-5 0,0 0 0,2-1 0,1-1 0,1-1 0,0 0 0,2-1 0,1-1 0,27 22 0,-46-42 0,1 0 0,0 0 0,-1-1 0,0 1 0,1 1 0,-1-1 0,0 0 0,1 0 0,-1 0 0,0 1 0,0-1 0,0 0 0,0 1 0,0-1 0,0 1 0,0-1 0,-1 1 0,1 0 0,0-1 0,-1 1 0,0 0 0,1-1 0,-1 1 0,0 0 0,0 0 0,0-1 0,0 1 0,0 3 0,-2-2 0,0-1 0,0 1 0,-1-1 0,1 0 0,-1 0 0,1 0 0,-1 0 0,1 0 0,-1-1 0,0 1 0,0-1 0,0 0 0,0 0 0,0 0 0,-4 1 0,-29 9 0,0-1 0,0-2 0,-41 4 0,64-10 0,-1-1 0,1-1 0,0 0 0,-1-1 0,1-1 0,0 0 0,0 0 0,0-1 0,0-1 0,0 0 0,1-1 0,-14-7 0,24 11 0,0 0 0,0-1 0,-1 1 0,1-1 0,1 1 0,-1-1 0,0 0 0,0 0 0,0 0 0,1 0 0,-1 0 0,1 0 0,0 0 0,0-1 0,0 1 0,0 0 0,0-1 0,0 1 0,0-1 0,1 1 0,-1-1 0,1-4 0,0 2 0,1 0 0,-1 1 0,1-1 0,1 0 0,-1 0 0,0 1 0,1-1 0,0 0 0,0 1 0,1 0 0,3-6 0,0 1 0,0 1 0,0 1 0,1-1 0,0 1 0,0 0 0,1 0 0,0 1 0,0 0 0,0 1 0,1 0 0,14-7 0,10 3-35,-23 7-187,-1 0 0,0-1 1,0 0-1,0-1 1,16-8-1,-13 4-6604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24575,'-3'2'0,"1"-1"0,0 1 0,0 0 0,0 0 0,0 0 0,1 0 0,-1 0 0,0 0 0,1 1 0,0-1 0,-1 0 0,1 1 0,0-1 0,0 1 0,0-1 0,1 1 0,-2 3 0,-3 9 0,-5 10 0,2 0 0,0 1 0,2-1 0,1 2 0,1-1 0,1 0 0,0 37 0,-3 26 0,-2-10 0,4 1 0,9 119 0,-4-190 0,1-1 0,0 0 0,0 0 0,1 0 0,0 0 0,0 0 0,1-1 0,0 1 0,1-1 0,-1 0 0,1 0 0,1 0 0,-1-1 0,1 0 0,0 0 0,0-1 0,10 7 0,-7-5 0,0-1 0,1-1 0,0 1 0,0-1 0,1-1 0,-1 0 0,1 0 0,0-1 0,0-1 0,0 0 0,0 0 0,15 0 0,43-4-1365,-49 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24575,'-1'98'0,"3"105"0,-1-196 7,-1 0-1,2 0 0,-1 0 0,1 0 1,0 0-1,1 0 0,-1-1 1,1 1-1,1-1 0,-1 0 1,1 0-1,0 0 0,0 0 0,1-1 1,0 1-1,0-1 0,0 0 1,10 6-1,-6-5-130,1 0 0,0-1 1,0 0-1,0-1 0,1 0 0,-1-1 1,1 0-1,0-1 0,0 0 0,0-1 1,15 1-1,-7-2-6702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24575,'1'-2'0,"0"0"0,0 1 0,0-1 0,0 0 0,0 1 0,0-1 0,0 1 0,0-1 0,1 1 0,-1 0 0,1-1 0,-1 1 0,1 0 0,-1 0 0,1 0 0,-1 0 0,1 0 0,0 0 0,0 1 0,1-2 0,40-12 0,-10 9 29,1 2 0,-1 1 0,38 3 0,-38 0-399,0-1 0,-1-1-1,47-9 1,-59 6-6456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62 24575,'-4'0'0,"3"0"0,5 0 0,6 0 0,6-4 0,11-1 0,6 0 0,0 1 0,4-3 0,2 0 0,-1 1 0,-2 1 0,-5 2 0,-3 2 0,-2 0 0,-6-3 0,-2-1 0,-4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5:36:5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24575,'3'50'0,"1"0"0,18 72 0,-5-29 0,-7-37 18,5 38-1401,-14-73-5443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50AA-B4D8-4DE4-A53F-1C7677086BE1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3F828-A1EE-459C-B662-8F7081929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2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1093-0F83-4253-AFFA-2C4FB517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F45C-CE2D-460B-B254-F328CEDAF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8A2B-B064-4537-BE65-A774FC4C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E80B-20DF-4C46-8936-7C6FAC8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7FFC-6982-406C-B919-2B88263F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F72F-FA63-44D4-90DF-3B9112B5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1370-0482-4CFC-876B-126B5445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E056-8303-40CD-8173-69E28B2B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1420-D0A6-4589-9455-0116581F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1354-75E8-47C5-97C7-3B04E463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4202D-7634-4581-B6BB-DD5C651C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113E4-EE2C-41DF-BC86-C9821A5F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B0A6-FDD7-46AB-961F-042C4E6D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4111-E556-4C02-AB81-D945CE06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0B2D-34A4-4FDB-9311-FA3C3E86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45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BFA6-A6CC-40F8-BAAB-0BF45905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C2E8-EBE6-475C-B228-C27760041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0D4B-7403-4BF5-8B4C-721FED32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3E92-2FB0-4F6F-897C-DBCC143C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20C6-0DE2-4AD5-A3EB-E254412A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205-E7E9-47D0-A0B5-2D077867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7760-74EF-4521-AF15-E046A1E7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EDB8-7E0E-426D-B50C-FD9FD53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B472-1CC3-4538-A828-B9F4CB99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07A8-6674-40AA-B079-2D9A2020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0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8C22-6714-4DC0-AAEC-FCD53EBA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EFDE1-F4F4-4025-B5BD-8B24D359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CD7B-E6D7-443A-B28E-548D1C5A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3A0D-575B-4E9D-954C-D2A05B09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3A29-D6BB-424F-99E8-F6D88DE5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60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E98-DE78-4C30-8843-6B7C261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23B7-58C0-4A4E-8A02-1832A7927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054D-E9C4-415F-9FB8-7ADB6467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FDCE-81EA-45E1-9A0F-80C4FA4A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0E88-ED1E-4E4B-9854-C490AF9B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E808-C7BD-4251-8727-651AA150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3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C866-0C41-47AC-B96D-3FD68354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A296-557D-4BF2-90EB-35878C5F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CF1AA-DB34-4849-8CCE-1F7CBDC7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1BD03-B610-44CA-AD1A-63C3CC56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8B167-5830-41D5-8496-C71897E5F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58DA-BC8E-4146-A54A-B518041C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89DAF-1CEE-494D-8496-7A0606F3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6F539-D8E1-46B0-9393-C44160D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80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89C-9AEA-432B-8FD8-48342E06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9E37-EE03-48C5-9B01-0769CC4C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0E707-CD33-476B-8E74-C8590771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E439-A719-4EAE-B5BD-60EBBA37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6F5A1-3262-4115-90F1-80E87912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C0164-6FD2-41DD-8BC1-075D6A1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51B27-0BD0-4C54-88E5-F70BC7BE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B28-F1AD-4908-B43B-FDDFA734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3FBB-8A99-488C-A439-04604B00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97F81-53ED-4F23-B1D4-91BD8809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6CF1-7A23-4FC2-A49C-E1974E1D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A746-06D7-451E-B8DA-D0D59797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DB7B7-3A86-4C5A-8657-365F5859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0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345E-D7DC-4847-AED5-79902CE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F78E-66C3-4B79-9726-E5FEB4FE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F1B2-C91F-4ECA-9C2F-84FB1305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FE98-39D4-4847-B44E-0B3291C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D562-E88B-4B65-8A75-CEA6E44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1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FF43-B811-468B-8670-EDEBFFC1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83904-0AC5-4428-97DE-8B983B020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D58A-3BC3-46D6-9BC0-AF27136F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93D5D-9C3F-4E10-9678-970E084F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AC7D7-C2AC-485F-8FDB-16065366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338F-F5E8-4A10-B82B-8F145799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78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A381-190B-470E-A92D-A3F36F78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5EED-7485-4471-A9F0-236BB6BC0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A4FE-21C7-4262-8CB6-DB5836D2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396C-8C0A-46E2-AEF5-B2AF3858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3F7C-FC59-4E43-BD20-EC032649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43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F30BC-D9FD-48B9-B755-BADB0F06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E570-E3C4-4961-A57C-41D6BD5C0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6546-761A-4437-B35A-0C5070C4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BED3-F811-44D6-B0BA-90A386C8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7EE7-A160-46AC-BBED-58E4DE44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3A4-529A-4541-98CF-A73D2CB0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51BA-32B0-477A-8A0B-3E72C2DC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8BDB-C43C-46D9-A80E-C0F36176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E6DD-A70D-446C-83D7-59555695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220C-B109-4582-AD01-874591A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3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635F-C9B5-4A00-A4FF-BBEABA1A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A03C-E27A-4434-970B-2A3486B56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7B02B-A0E1-494E-A6CA-50FEB4DB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1F6B-BFB9-4DA7-93FC-E116E745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78FD7-EC94-441F-BAA0-5AAB284D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0C73B-863E-4784-A07E-B344B08D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4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51F3-864A-469C-B42A-63930C6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6A938-F8EC-4BE2-8423-594880EB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CF23-9965-460F-8CA4-1B4FD741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09451-BA75-4B64-85A9-1E69E5C42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22E95-723D-40F8-9F51-91C6C506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8F658-1C4D-4D63-AEEE-6AD31D65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86AB-4794-4180-8434-AF5E1884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B8260-601D-4133-8024-A63EA8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4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9E62-35A9-4E48-B01D-0465D02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94733-D2A4-4791-B4DB-F450934E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F8DB6-56E9-4E2C-B095-37C9BC69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27C1-45FF-4139-8820-30B3E37F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690FB-C406-4CB6-A0F8-EA01ABE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D1FB9-03D8-4B56-9AA2-400D6A3D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076A-C902-4A42-8BBD-AA34297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7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B5B0-DD59-4A4A-99BA-DC18AB71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8F4D-301E-4791-9922-ED44CBE4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4A7A-E56A-4A6F-A0F2-BB1CA254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6BADE-35D7-4FDA-94BC-87088E0F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68A7-4877-494F-80E6-6C3A3F27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F9E19-479B-419F-A3AE-3818227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1E3A-6DB4-44D1-BC18-814192D5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070C-DB4A-4592-96E2-9BBC5EFF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47806-6EEF-446B-B554-26D4F230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413D-BBC0-419A-874B-1E9DE802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4B3F-A0DB-433D-B067-418A9198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5324-18F3-4093-9DCC-35F8C382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2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F16DD-CC8D-42A7-86A4-F885E474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66A0-85F8-4DD6-9369-52C2E002E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82E1-722B-4927-9C30-B4783C4D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E8DB-9DA8-45AE-8939-4B1B04B7419F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8135-457E-4332-8B65-7BCD460A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9E84-F6BE-48CD-B070-78BCC6B87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E4E0-1B4B-4E3D-BF2E-B3B3D6E77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FC71B-EDA9-433C-8812-5C7D2141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23-7A03-48B5-8692-1CC2F9C3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D3AD-69DE-4696-B6F4-9CB88A47C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996-2928-4D1C-9BA0-C070A61C8E37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3667-A0BD-42E8-8AF1-431E59427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6603-2D6B-4DF9-B5F4-89BC953E4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A749-1DCB-468B-BAEB-4B5560C88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6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uravkarmakar2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.xml"/><Relationship Id="rId21" Type="http://schemas.openxmlformats.org/officeDocument/2006/relationships/customXml" Target="../ink/ink10.xml"/><Relationship Id="rId42" Type="http://schemas.openxmlformats.org/officeDocument/2006/relationships/image" Target="../media/image143.png"/><Relationship Id="rId63" Type="http://schemas.openxmlformats.org/officeDocument/2006/relationships/image" Target="../media/image153.png"/><Relationship Id="rId84" Type="http://schemas.openxmlformats.org/officeDocument/2006/relationships/customXml" Target="../ink/ink42.xml"/><Relationship Id="rId138" Type="http://schemas.openxmlformats.org/officeDocument/2006/relationships/customXml" Target="../ink/ink74.xml"/><Relationship Id="rId159" Type="http://schemas.openxmlformats.org/officeDocument/2006/relationships/image" Target="../media/image194.png"/><Relationship Id="rId170" Type="http://schemas.openxmlformats.org/officeDocument/2006/relationships/customXml" Target="../ink/ink90.xml"/><Relationship Id="rId191" Type="http://schemas.openxmlformats.org/officeDocument/2006/relationships/image" Target="../media/image210.png"/><Relationship Id="rId107" Type="http://schemas.openxmlformats.org/officeDocument/2006/relationships/customXml" Target="../ink/ink55.xml"/><Relationship Id="rId11" Type="http://schemas.openxmlformats.org/officeDocument/2006/relationships/customXml" Target="../ink/ink5.xml"/><Relationship Id="rId32" Type="http://schemas.openxmlformats.org/officeDocument/2006/relationships/image" Target="../media/image138.png"/><Relationship Id="rId53" Type="http://schemas.openxmlformats.org/officeDocument/2006/relationships/customXml" Target="../ink/ink26.xml"/><Relationship Id="rId74" Type="http://schemas.openxmlformats.org/officeDocument/2006/relationships/customXml" Target="../ink/ink37.xml"/><Relationship Id="rId128" Type="http://schemas.openxmlformats.org/officeDocument/2006/relationships/image" Target="../media/image180.png"/><Relationship Id="rId149" Type="http://schemas.openxmlformats.org/officeDocument/2006/relationships/image" Target="../media/image189.png"/><Relationship Id="rId5" Type="http://schemas.openxmlformats.org/officeDocument/2006/relationships/customXml" Target="../ink/ink2.xml"/><Relationship Id="rId95" Type="http://schemas.openxmlformats.org/officeDocument/2006/relationships/image" Target="../media/image168.png"/><Relationship Id="rId160" Type="http://schemas.openxmlformats.org/officeDocument/2006/relationships/customXml" Target="../ink/ink85.xml"/><Relationship Id="rId181" Type="http://schemas.openxmlformats.org/officeDocument/2006/relationships/image" Target="../media/image205.png"/><Relationship Id="rId22" Type="http://schemas.openxmlformats.org/officeDocument/2006/relationships/image" Target="../media/image133.png"/><Relationship Id="rId43" Type="http://schemas.openxmlformats.org/officeDocument/2006/relationships/customXml" Target="../ink/ink21.xml"/><Relationship Id="rId64" Type="http://schemas.openxmlformats.org/officeDocument/2006/relationships/customXml" Target="../ink/ink32.xml"/><Relationship Id="rId118" Type="http://schemas.openxmlformats.org/officeDocument/2006/relationships/image" Target="../media/image175.png"/><Relationship Id="rId139" Type="http://schemas.openxmlformats.org/officeDocument/2006/relationships/image" Target="../media/image184.png"/><Relationship Id="rId85" Type="http://schemas.openxmlformats.org/officeDocument/2006/relationships/image" Target="../media/image163.png"/><Relationship Id="rId150" Type="http://schemas.openxmlformats.org/officeDocument/2006/relationships/customXml" Target="../ink/ink80.xml"/><Relationship Id="rId171" Type="http://schemas.openxmlformats.org/officeDocument/2006/relationships/image" Target="../media/image200.png"/><Relationship Id="rId12" Type="http://schemas.openxmlformats.org/officeDocument/2006/relationships/image" Target="../media/image128.png"/><Relationship Id="rId33" Type="http://schemas.openxmlformats.org/officeDocument/2006/relationships/customXml" Target="../ink/ink16.xml"/><Relationship Id="rId108" Type="http://schemas.openxmlformats.org/officeDocument/2006/relationships/image" Target="../media/image172.png"/><Relationship Id="rId129" Type="http://schemas.openxmlformats.org/officeDocument/2006/relationships/customXml" Target="../ink/ink68.xml"/><Relationship Id="rId54" Type="http://schemas.openxmlformats.org/officeDocument/2006/relationships/image" Target="../media/image149.png"/><Relationship Id="rId75" Type="http://schemas.openxmlformats.org/officeDocument/2006/relationships/image" Target="../media/image159.png"/><Relationship Id="rId96" Type="http://schemas.openxmlformats.org/officeDocument/2006/relationships/customXml" Target="../ink/ink48.xml"/><Relationship Id="rId140" Type="http://schemas.openxmlformats.org/officeDocument/2006/relationships/customXml" Target="../ink/ink75.xml"/><Relationship Id="rId161" Type="http://schemas.openxmlformats.org/officeDocument/2006/relationships/image" Target="../media/image195.png"/><Relationship Id="rId182" Type="http://schemas.openxmlformats.org/officeDocument/2006/relationships/customXml" Target="../ink/ink96.xml"/><Relationship Id="rId6" Type="http://schemas.openxmlformats.org/officeDocument/2006/relationships/image" Target="../media/image125.png"/><Relationship Id="rId23" Type="http://schemas.openxmlformats.org/officeDocument/2006/relationships/customXml" Target="../ink/ink11.xml"/><Relationship Id="rId119" Type="http://schemas.openxmlformats.org/officeDocument/2006/relationships/customXml" Target="../ink/ink63.xml"/><Relationship Id="rId44" Type="http://schemas.openxmlformats.org/officeDocument/2006/relationships/image" Target="../media/image144.png"/><Relationship Id="rId65" Type="http://schemas.openxmlformats.org/officeDocument/2006/relationships/image" Target="../media/image154.png"/><Relationship Id="rId86" Type="http://schemas.openxmlformats.org/officeDocument/2006/relationships/customXml" Target="../ink/ink43.xml"/><Relationship Id="rId130" Type="http://schemas.openxmlformats.org/officeDocument/2006/relationships/image" Target="../media/image181.png"/><Relationship Id="rId151" Type="http://schemas.openxmlformats.org/officeDocument/2006/relationships/image" Target="../media/image190.png"/><Relationship Id="rId172" Type="http://schemas.openxmlformats.org/officeDocument/2006/relationships/customXml" Target="../ink/ink91.xml"/><Relationship Id="rId13" Type="http://schemas.openxmlformats.org/officeDocument/2006/relationships/customXml" Target="../ink/ink6.xml"/><Relationship Id="rId18" Type="http://schemas.openxmlformats.org/officeDocument/2006/relationships/image" Target="../media/image131.png"/><Relationship Id="rId39" Type="http://schemas.openxmlformats.org/officeDocument/2006/relationships/customXml" Target="../ink/ink19.xml"/><Relationship Id="rId109" Type="http://schemas.openxmlformats.org/officeDocument/2006/relationships/customXml" Target="../ink/ink56.xml"/><Relationship Id="rId34" Type="http://schemas.openxmlformats.org/officeDocument/2006/relationships/image" Target="../media/image139.png"/><Relationship Id="rId50" Type="http://schemas.openxmlformats.org/officeDocument/2006/relationships/image" Target="../media/image147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97" Type="http://schemas.openxmlformats.org/officeDocument/2006/relationships/image" Target="../media/image117.png"/><Relationship Id="rId104" Type="http://schemas.openxmlformats.org/officeDocument/2006/relationships/customXml" Target="../ink/ink53.xml"/><Relationship Id="rId120" Type="http://schemas.openxmlformats.org/officeDocument/2006/relationships/image" Target="../media/image176.png"/><Relationship Id="rId125" Type="http://schemas.openxmlformats.org/officeDocument/2006/relationships/customXml" Target="../ink/ink66.xml"/><Relationship Id="rId141" Type="http://schemas.openxmlformats.org/officeDocument/2006/relationships/image" Target="../media/image185.png"/><Relationship Id="rId146" Type="http://schemas.openxmlformats.org/officeDocument/2006/relationships/customXml" Target="../ink/ink78.xml"/><Relationship Id="rId167" Type="http://schemas.openxmlformats.org/officeDocument/2006/relationships/image" Target="../media/image198.png"/><Relationship Id="rId188" Type="http://schemas.openxmlformats.org/officeDocument/2006/relationships/customXml" Target="../ink/ink99.xml"/><Relationship Id="rId7" Type="http://schemas.openxmlformats.org/officeDocument/2006/relationships/customXml" Target="../ink/ink3.xml"/><Relationship Id="rId71" Type="http://schemas.openxmlformats.org/officeDocument/2006/relationships/image" Target="../media/image157.png"/><Relationship Id="rId92" Type="http://schemas.openxmlformats.org/officeDocument/2006/relationships/customXml" Target="../ink/ink46.xml"/><Relationship Id="rId162" Type="http://schemas.openxmlformats.org/officeDocument/2006/relationships/customXml" Target="../ink/ink86.xml"/><Relationship Id="rId183" Type="http://schemas.openxmlformats.org/officeDocument/2006/relationships/image" Target="../media/image206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34.png"/><Relationship Id="rId40" Type="http://schemas.openxmlformats.org/officeDocument/2006/relationships/image" Target="../media/image142.png"/><Relationship Id="rId45" Type="http://schemas.openxmlformats.org/officeDocument/2006/relationships/customXml" Target="../ink/ink22.xml"/><Relationship Id="rId66" Type="http://schemas.openxmlformats.org/officeDocument/2006/relationships/customXml" Target="../ink/ink33.xml"/><Relationship Id="rId87" Type="http://schemas.openxmlformats.org/officeDocument/2006/relationships/image" Target="../media/image164.png"/><Relationship Id="rId110" Type="http://schemas.openxmlformats.org/officeDocument/2006/relationships/customXml" Target="../ink/ink57.xml"/><Relationship Id="rId115" Type="http://schemas.openxmlformats.org/officeDocument/2006/relationships/customXml" Target="../ink/ink61.xml"/><Relationship Id="rId131" Type="http://schemas.openxmlformats.org/officeDocument/2006/relationships/customXml" Target="../ink/ink69.xml"/><Relationship Id="rId136" Type="http://schemas.openxmlformats.org/officeDocument/2006/relationships/customXml" Target="../ink/ink73.xml"/><Relationship Id="rId157" Type="http://schemas.openxmlformats.org/officeDocument/2006/relationships/image" Target="../media/image193.png"/><Relationship Id="rId178" Type="http://schemas.openxmlformats.org/officeDocument/2006/relationships/customXml" Target="../ink/ink94.xml"/><Relationship Id="rId61" Type="http://schemas.openxmlformats.org/officeDocument/2006/relationships/image" Target="../media/image152.png"/><Relationship Id="rId82" Type="http://schemas.openxmlformats.org/officeDocument/2006/relationships/customXml" Target="../ink/ink41.xml"/><Relationship Id="rId152" Type="http://schemas.openxmlformats.org/officeDocument/2006/relationships/customXml" Target="../ink/ink81.xml"/><Relationship Id="rId173" Type="http://schemas.openxmlformats.org/officeDocument/2006/relationships/image" Target="../media/image201.png"/><Relationship Id="rId19" Type="http://schemas.openxmlformats.org/officeDocument/2006/relationships/customXml" Target="../ink/ink9.xml"/><Relationship Id="rId14" Type="http://schemas.openxmlformats.org/officeDocument/2006/relationships/image" Target="../media/image129.png"/><Relationship Id="rId30" Type="http://schemas.openxmlformats.org/officeDocument/2006/relationships/image" Target="../media/image137.png"/><Relationship Id="rId35" Type="http://schemas.openxmlformats.org/officeDocument/2006/relationships/customXml" Target="../ink/ink17.xml"/><Relationship Id="rId56" Type="http://schemas.openxmlformats.org/officeDocument/2006/relationships/image" Target="../media/image150.png"/><Relationship Id="rId77" Type="http://schemas.openxmlformats.org/officeDocument/2006/relationships/image" Target="../media/image160.png"/><Relationship Id="rId100" Type="http://schemas.openxmlformats.org/officeDocument/2006/relationships/customXml" Target="../ink/ink50.xml"/><Relationship Id="rId105" Type="http://schemas.openxmlformats.org/officeDocument/2006/relationships/customXml" Target="../ink/ink54.xml"/><Relationship Id="rId126" Type="http://schemas.openxmlformats.org/officeDocument/2006/relationships/image" Target="../media/image179.png"/><Relationship Id="rId147" Type="http://schemas.openxmlformats.org/officeDocument/2006/relationships/image" Target="../media/image188.png"/><Relationship Id="rId168" Type="http://schemas.openxmlformats.org/officeDocument/2006/relationships/customXml" Target="../ink/ink89.xml"/><Relationship Id="rId8" Type="http://schemas.openxmlformats.org/officeDocument/2006/relationships/image" Target="../media/image126.png"/><Relationship Id="rId51" Type="http://schemas.openxmlformats.org/officeDocument/2006/relationships/customXml" Target="../ink/ink25.xml"/><Relationship Id="rId72" Type="http://schemas.openxmlformats.org/officeDocument/2006/relationships/customXml" Target="../ink/ink36.xml"/><Relationship Id="rId93" Type="http://schemas.openxmlformats.org/officeDocument/2006/relationships/image" Target="../media/image167.png"/><Relationship Id="rId98" Type="http://schemas.openxmlformats.org/officeDocument/2006/relationships/customXml" Target="../ink/ink49.xml"/><Relationship Id="rId121" Type="http://schemas.openxmlformats.org/officeDocument/2006/relationships/customXml" Target="../ink/ink64.xml"/><Relationship Id="rId142" Type="http://schemas.openxmlformats.org/officeDocument/2006/relationships/customXml" Target="../ink/ink76.xml"/><Relationship Id="rId163" Type="http://schemas.openxmlformats.org/officeDocument/2006/relationships/image" Target="../media/image196.png"/><Relationship Id="rId184" Type="http://schemas.openxmlformats.org/officeDocument/2006/relationships/customXml" Target="../ink/ink97.xml"/><Relationship Id="rId189" Type="http://schemas.openxmlformats.org/officeDocument/2006/relationships/image" Target="../media/image20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145.png"/><Relationship Id="rId67" Type="http://schemas.openxmlformats.org/officeDocument/2006/relationships/image" Target="../media/image155.png"/><Relationship Id="rId116" Type="http://schemas.openxmlformats.org/officeDocument/2006/relationships/image" Target="../media/image174.png"/><Relationship Id="rId137" Type="http://schemas.openxmlformats.org/officeDocument/2006/relationships/image" Target="../media/image183.png"/><Relationship Id="rId158" Type="http://schemas.openxmlformats.org/officeDocument/2006/relationships/customXml" Target="../ink/ink84.xml"/><Relationship Id="rId20" Type="http://schemas.openxmlformats.org/officeDocument/2006/relationships/image" Target="../media/image132.png"/><Relationship Id="rId41" Type="http://schemas.openxmlformats.org/officeDocument/2006/relationships/customXml" Target="../ink/ink20.xml"/><Relationship Id="rId62" Type="http://schemas.openxmlformats.org/officeDocument/2006/relationships/customXml" Target="../ink/ink31.xml"/><Relationship Id="rId83" Type="http://schemas.openxmlformats.org/officeDocument/2006/relationships/image" Target="../media/image162.png"/><Relationship Id="rId88" Type="http://schemas.openxmlformats.org/officeDocument/2006/relationships/customXml" Target="../ink/ink44.xml"/><Relationship Id="rId111" Type="http://schemas.openxmlformats.org/officeDocument/2006/relationships/customXml" Target="../ink/ink58.xml"/><Relationship Id="rId132" Type="http://schemas.openxmlformats.org/officeDocument/2006/relationships/image" Target="../media/image182.png"/><Relationship Id="rId153" Type="http://schemas.openxmlformats.org/officeDocument/2006/relationships/image" Target="../media/image191.png"/><Relationship Id="rId174" Type="http://schemas.openxmlformats.org/officeDocument/2006/relationships/customXml" Target="../ink/ink92.xml"/><Relationship Id="rId179" Type="http://schemas.openxmlformats.org/officeDocument/2006/relationships/image" Target="../media/image204.png"/><Relationship Id="rId190" Type="http://schemas.openxmlformats.org/officeDocument/2006/relationships/customXml" Target="../ink/ink100.xml"/><Relationship Id="rId15" Type="http://schemas.openxmlformats.org/officeDocument/2006/relationships/customXml" Target="../ink/ink7.xml"/><Relationship Id="rId36" Type="http://schemas.openxmlformats.org/officeDocument/2006/relationships/image" Target="../media/image140.png"/><Relationship Id="rId57" Type="http://schemas.openxmlformats.org/officeDocument/2006/relationships/customXml" Target="../ink/ink28.xml"/><Relationship Id="rId106" Type="http://schemas.openxmlformats.org/officeDocument/2006/relationships/image" Target="../media/image171.png"/><Relationship Id="rId127" Type="http://schemas.openxmlformats.org/officeDocument/2006/relationships/customXml" Target="../ink/ink67.xml"/><Relationship Id="rId10" Type="http://schemas.openxmlformats.org/officeDocument/2006/relationships/image" Target="../media/image127.png"/><Relationship Id="rId31" Type="http://schemas.openxmlformats.org/officeDocument/2006/relationships/customXml" Target="../ink/ink15.xml"/><Relationship Id="rId52" Type="http://schemas.openxmlformats.org/officeDocument/2006/relationships/image" Target="../media/image148.png"/><Relationship Id="rId73" Type="http://schemas.openxmlformats.org/officeDocument/2006/relationships/image" Target="../media/image15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image" Target="../media/image177.png"/><Relationship Id="rId143" Type="http://schemas.openxmlformats.org/officeDocument/2006/relationships/image" Target="../media/image186.png"/><Relationship Id="rId148" Type="http://schemas.openxmlformats.org/officeDocument/2006/relationships/customXml" Target="../ink/ink79.xml"/><Relationship Id="rId164" Type="http://schemas.openxmlformats.org/officeDocument/2006/relationships/customXml" Target="../ink/ink87.xml"/><Relationship Id="rId169" Type="http://schemas.openxmlformats.org/officeDocument/2006/relationships/image" Target="../media/image199.png"/><Relationship Id="rId185" Type="http://schemas.openxmlformats.org/officeDocument/2006/relationships/image" Target="../media/image207.png"/><Relationship Id="rId4" Type="http://schemas.openxmlformats.org/officeDocument/2006/relationships/image" Target="../media/image124.png"/><Relationship Id="rId9" Type="http://schemas.openxmlformats.org/officeDocument/2006/relationships/customXml" Target="../ink/ink4.xml"/><Relationship Id="rId180" Type="http://schemas.openxmlformats.org/officeDocument/2006/relationships/customXml" Target="../ink/ink95.xml"/><Relationship Id="rId26" Type="http://schemas.openxmlformats.org/officeDocument/2006/relationships/image" Target="../media/image135.png"/><Relationship Id="rId47" Type="http://schemas.openxmlformats.org/officeDocument/2006/relationships/customXml" Target="../ink/ink23.xml"/><Relationship Id="rId68" Type="http://schemas.openxmlformats.org/officeDocument/2006/relationships/customXml" Target="../ink/ink34.xml"/><Relationship Id="rId89" Type="http://schemas.openxmlformats.org/officeDocument/2006/relationships/image" Target="../media/image165.png"/><Relationship Id="rId112" Type="http://schemas.openxmlformats.org/officeDocument/2006/relationships/image" Target="../media/image173.png"/><Relationship Id="rId133" Type="http://schemas.openxmlformats.org/officeDocument/2006/relationships/customXml" Target="../ink/ink70.xml"/><Relationship Id="rId154" Type="http://schemas.openxmlformats.org/officeDocument/2006/relationships/customXml" Target="../ink/ink82.xml"/><Relationship Id="rId175" Type="http://schemas.openxmlformats.org/officeDocument/2006/relationships/image" Target="../media/image202.png"/><Relationship Id="rId16" Type="http://schemas.openxmlformats.org/officeDocument/2006/relationships/image" Target="../media/image130.png"/><Relationship Id="rId37" Type="http://schemas.openxmlformats.org/officeDocument/2006/relationships/customXml" Target="../ink/ink18.xml"/><Relationship Id="rId58" Type="http://schemas.openxmlformats.org/officeDocument/2006/relationships/image" Target="../media/image151.png"/><Relationship Id="rId79" Type="http://schemas.openxmlformats.org/officeDocument/2006/relationships/image" Target="../media/image161.png"/><Relationship Id="rId102" Type="http://schemas.openxmlformats.org/officeDocument/2006/relationships/customXml" Target="../ink/ink51.xml"/><Relationship Id="rId123" Type="http://schemas.openxmlformats.org/officeDocument/2006/relationships/customXml" Target="../ink/ink65.xml"/><Relationship Id="rId144" Type="http://schemas.openxmlformats.org/officeDocument/2006/relationships/customXml" Target="../ink/ink77.xml"/><Relationship Id="rId90" Type="http://schemas.openxmlformats.org/officeDocument/2006/relationships/customXml" Target="../ink/ink45.xml"/><Relationship Id="rId165" Type="http://schemas.openxmlformats.org/officeDocument/2006/relationships/image" Target="../media/image197.png"/><Relationship Id="rId186" Type="http://schemas.openxmlformats.org/officeDocument/2006/relationships/customXml" Target="../ink/ink98.xml"/><Relationship Id="rId27" Type="http://schemas.openxmlformats.org/officeDocument/2006/relationships/customXml" Target="../ink/ink13.xml"/><Relationship Id="rId48" Type="http://schemas.openxmlformats.org/officeDocument/2006/relationships/image" Target="../media/image146.png"/><Relationship Id="rId69" Type="http://schemas.openxmlformats.org/officeDocument/2006/relationships/image" Target="../media/image156.png"/><Relationship Id="rId113" Type="http://schemas.openxmlformats.org/officeDocument/2006/relationships/customXml" Target="../ink/ink59.xml"/><Relationship Id="rId134" Type="http://schemas.openxmlformats.org/officeDocument/2006/relationships/customXml" Target="../ink/ink71.xml"/><Relationship Id="rId80" Type="http://schemas.openxmlformats.org/officeDocument/2006/relationships/customXml" Target="../ink/ink40.xml"/><Relationship Id="rId155" Type="http://schemas.openxmlformats.org/officeDocument/2006/relationships/image" Target="../media/image192.png"/><Relationship Id="rId176" Type="http://schemas.openxmlformats.org/officeDocument/2006/relationships/customXml" Target="../ink/ink93.xml"/><Relationship Id="rId17" Type="http://schemas.openxmlformats.org/officeDocument/2006/relationships/customXml" Target="../ink/ink8.xml"/><Relationship Id="rId38" Type="http://schemas.openxmlformats.org/officeDocument/2006/relationships/image" Target="../media/image141.png"/><Relationship Id="rId59" Type="http://schemas.openxmlformats.org/officeDocument/2006/relationships/customXml" Target="../ink/ink29.xml"/><Relationship Id="rId103" Type="http://schemas.openxmlformats.org/officeDocument/2006/relationships/customXml" Target="../ink/ink52.xml"/><Relationship Id="rId124" Type="http://schemas.openxmlformats.org/officeDocument/2006/relationships/image" Target="../media/image178.png"/><Relationship Id="rId70" Type="http://schemas.openxmlformats.org/officeDocument/2006/relationships/customXml" Target="../ink/ink35.xml"/><Relationship Id="rId91" Type="http://schemas.openxmlformats.org/officeDocument/2006/relationships/image" Target="../media/image166.png"/><Relationship Id="rId145" Type="http://schemas.openxmlformats.org/officeDocument/2006/relationships/image" Target="../media/image187.png"/><Relationship Id="rId166" Type="http://schemas.openxmlformats.org/officeDocument/2006/relationships/customXml" Target="../ink/ink88.xml"/><Relationship Id="rId187" Type="http://schemas.openxmlformats.org/officeDocument/2006/relationships/image" Target="../media/image208.png"/><Relationship Id="rId1" Type="http://schemas.openxmlformats.org/officeDocument/2006/relationships/slideLayout" Target="../slideLayouts/slideLayout18.xml"/><Relationship Id="rId28" Type="http://schemas.openxmlformats.org/officeDocument/2006/relationships/image" Target="../media/image136.png"/><Relationship Id="rId49" Type="http://schemas.openxmlformats.org/officeDocument/2006/relationships/customXml" Target="../ink/ink24.xml"/><Relationship Id="rId114" Type="http://schemas.openxmlformats.org/officeDocument/2006/relationships/customXml" Target="../ink/ink60.xml"/><Relationship Id="rId60" Type="http://schemas.openxmlformats.org/officeDocument/2006/relationships/customXml" Target="../ink/ink30.xml"/><Relationship Id="rId81" Type="http://schemas.openxmlformats.org/officeDocument/2006/relationships/image" Target="../media/image114.png"/><Relationship Id="rId135" Type="http://schemas.openxmlformats.org/officeDocument/2006/relationships/customXml" Target="../ink/ink72.xml"/><Relationship Id="rId156" Type="http://schemas.openxmlformats.org/officeDocument/2006/relationships/customXml" Target="../ink/ink83.xml"/><Relationship Id="rId177" Type="http://schemas.openxmlformats.org/officeDocument/2006/relationships/image" Target="../media/image2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Dickey%E2%80%93Fuller_test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543B96-4CA0-4785-B7AE-DF4EFB0581AB}"/>
              </a:ext>
            </a:extLst>
          </p:cNvPr>
          <p:cNvSpPr txBox="1"/>
          <p:nvPr/>
        </p:nvSpPr>
        <p:spPr>
          <a:xfrm>
            <a:off x="1004668" y="1504689"/>
            <a:ext cx="10182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 Analysis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AR, MA and ARIMA Models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B43CD-D75C-4ABE-8DD5-8C75E4B325F0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2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60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Detrending and Differencing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B6EF5-9EE8-416B-9938-3B823E3D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96" y="766609"/>
            <a:ext cx="8140208" cy="58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5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ARIMA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BE7EE-B6A5-4F1D-B9CF-98EA1C3F8CB8}"/>
              </a:ext>
            </a:extLst>
          </p:cNvPr>
          <p:cNvSpPr txBox="1"/>
          <p:nvPr/>
        </p:nvSpPr>
        <p:spPr>
          <a:xfrm>
            <a:off x="390087" y="1118930"/>
            <a:ext cx="114887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ARIMA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an acronym that stands for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uto-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egressive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ntegrated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oving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Specifically,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Autoregression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A model that uses the dependent relationship between an observation and some number of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lagged observations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The use of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differencing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raw observations in order to make the time series stationary.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B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Moving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A model that uses the dependency between an observation and 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error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a moving average model applied to lagged observations.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1FA25-B6A6-4FEA-B12C-8978A53C21C4}"/>
              </a:ext>
            </a:extLst>
          </p:cNvPr>
          <p:cNvSpPr txBox="1"/>
          <p:nvPr/>
        </p:nvSpPr>
        <p:spPr>
          <a:xfrm>
            <a:off x="390087" y="4723299"/>
            <a:ext cx="10962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of these components are explicitly specified in the model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a parameter.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B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 that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two widely used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models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work on stationary time series,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B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preprocessing procedure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stationarize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 time series if needed.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7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747FA-AFC3-4BB3-9552-BE55200C30EE}"/>
                  </a:ext>
                </a:extLst>
              </p:cNvPr>
              <p:cNvSpPr txBox="1"/>
              <p:nvPr/>
            </p:nvSpPr>
            <p:spPr>
              <a:xfrm>
                <a:off x="412459" y="1026597"/>
                <a:ext cx="11367082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 standard notation is used of ARIMA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𝒑</m:t>
                    </m:r>
                    <m:r>
                      <a: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𝒅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, </m:t>
                    </m:r>
                    <m:r>
                      <a: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𝒒</m:t>
                    </m:r>
                    <m:r>
                      <a:rPr kumimoji="0" lang="en-US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where the parameters are substituted with integer values to quickly indicate the specific ARIMA model being used.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B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The number of lag observations included in the model, also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called the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B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lag order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B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The number of times that the raw observations are differenced, also called the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B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degree of differencing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The size of the moving average window, also called the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B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order 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B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of moving average</a:t>
                </a: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747FA-AFC3-4BB3-9552-BE55200C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9" y="1026597"/>
                <a:ext cx="11367082" cy="2554545"/>
              </a:xfrm>
              <a:prstGeom prst="rect">
                <a:avLst/>
              </a:prstGeom>
              <a:blipFill>
                <a:blip r:embed="rId2"/>
                <a:stretch>
                  <a:fillRect l="-590" t="-1193" b="-3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083F56-5CDF-4070-BBDB-14E2D781BDEE}"/>
              </a:ext>
            </a:extLst>
          </p:cNvPr>
          <p:cNvSpPr txBox="1"/>
          <p:nvPr/>
        </p:nvSpPr>
        <p:spPr>
          <a:xfrm>
            <a:off x="412459" y="3757240"/>
            <a:ext cx="108287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value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can be used for a parameter, which indicates to not use that element of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33B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other words, ARIMA model can be configured to perform the function of an ARMA model, and even a simple AR, I, or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 model.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5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Stationarity in Time Series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3322C-0C6D-4BBB-8580-8AA33A30E38E}"/>
              </a:ext>
            </a:extLst>
          </p:cNvPr>
          <p:cNvSpPr txBox="1"/>
          <p:nvPr/>
        </p:nvSpPr>
        <p:spPr>
          <a:xfrm>
            <a:off x="343949" y="855677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Stationarity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781DB-E256-419A-AD7F-C7883F428AE3}"/>
              </a:ext>
            </a:extLst>
          </p:cNvPr>
          <p:cNvSpPr txBox="1"/>
          <p:nvPr/>
        </p:nvSpPr>
        <p:spPr>
          <a:xfrm>
            <a:off x="662730" y="1272821"/>
            <a:ext cx="11073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most intuitive sense, stationarity means that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property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(mainly mean and variance) of a process generating time series do not change over time.</a:t>
            </a:r>
          </a:p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 not mean that the series does not change over time, just that the </a:t>
            </a:r>
            <a:r>
              <a:rPr lang="en-US" sz="20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changes does not itself change over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909B1-96CC-4877-A288-E25F8F5B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80" y="2668294"/>
            <a:ext cx="4258116" cy="2689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ACEE9-C5CF-4932-B02C-DA4E1C5E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4" y="2668294"/>
            <a:ext cx="4379053" cy="2702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D6CAD-2EBD-4BD1-BDBE-442AE54CE301}"/>
              </a:ext>
            </a:extLst>
          </p:cNvPr>
          <p:cNvSpPr txBox="1"/>
          <p:nvPr/>
        </p:nvSpPr>
        <p:spPr>
          <a:xfrm>
            <a:off x="343949" y="5409965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17567-29C0-4FAE-A2C6-E4AA1EDBE472}"/>
              </a:ext>
            </a:extLst>
          </p:cNvPr>
          <p:cNvSpPr txBox="1"/>
          <p:nvPr/>
        </p:nvSpPr>
        <p:spPr>
          <a:xfrm>
            <a:off x="662730" y="5843631"/>
            <a:ext cx="11073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 data are much more simpler to analyse and model. Hence, for time series analysis and modelling if a series in non-stationary we make them stationary by differencing. </a:t>
            </a:r>
          </a:p>
        </p:txBody>
      </p:sp>
    </p:spTree>
    <p:extLst>
      <p:ext uri="{BB962C8B-B14F-4D97-AF65-F5344CB8AC3E}">
        <p14:creationId xmlns:p14="http://schemas.microsoft.com/office/powerpoint/2010/main" val="182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1043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the stationarity in Time Series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10CE2-F26D-4C48-B3FB-0CD51451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" y="1064840"/>
            <a:ext cx="7304539" cy="547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15169-4888-4A0F-AC53-D01F1C3D9D03}"/>
              </a:ext>
            </a:extLst>
          </p:cNvPr>
          <p:cNvSpPr txBox="1"/>
          <p:nvPr/>
        </p:nvSpPr>
        <p:spPr>
          <a:xfrm>
            <a:off x="299732" y="789284"/>
            <a:ext cx="234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40336-A63D-469F-8B66-EDA5B0002029}"/>
              </a:ext>
            </a:extLst>
          </p:cNvPr>
          <p:cNvSpPr txBox="1"/>
          <p:nvPr/>
        </p:nvSpPr>
        <p:spPr>
          <a:xfrm>
            <a:off x="7670160" y="2249770"/>
            <a:ext cx="435755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stock price for 200 consecutive days; </a:t>
            </a: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change in the Google stock price for 200 consecutive days;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number of strikes in the US;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of new one-family houses sold in the US;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price of a dozen eggs in the US (constant dollars);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total of pigs slaughtered in Victoria, Australia;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total of lynx trapped in the McKenzie River district of north-west Canada;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Australian beer production;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Australian electricity production.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D2308B-890F-4595-84BB-8E607F655857}"/>
              </a:ext>
            </a:extLst>
          </p:cNvPr>
          <p:cNvGrpSpPr/>
          <p:nvPr/>
        </p:nvGrpSpPr>
        <p:grpSpPr>
          <a:xfrm>
            <a:off x="8438800" y="998009"/>
            <a:ext cx="277920" cy="259920"/>
            <a:chOff x="8438800" y="998009"/>
            <a:chExt cx="27792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10C9CD-D96D-48F8-97C2-615A25758B3E}"/>
                    </a:ext>
                  </a:extLst>
                </p14:cNvPr>
                <p14:cNvContentPartPr/>
                <p14:nvPr/>
              </p14:nvContentPartPr>
              <p14:xfrm>
                <a:off x="8438800" y="1014569"/>
                <a:ext cx="360" cy="24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10C9CD-D96D-48F8-97C2-615A25758B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0160" y="1005929"/>
                  <a:ext cx="18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CD4D06-D0AD-49EA-95BA-765ED77DA5B2}"/>
                    </a:ext>
                  </a:extLst>
                </p14:cNvPr>
                <p14:cNvContentPartPr/>
                <p14:nvPr/>
              </p14:nvContentPartPr>
              <p14:xfrm>
                <a:off x="8509360" y="1006289"/>
                <a:ext cx="48240" cy="13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CD4D06-D0AD-49EA-95BA-765ED77DA5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00720" y="997649"/>
                  <a:ext cx="65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51BEAE-9200-4B62-9607-72A1881A8D89}"/>
                    </a:ext>
                  </a:extLst>
                </p14:cNvPr>
                <p14:cNvContentPartPr/>
                <p14:nvPr/>
              </p14:nvContentPartPr>
              <p14:xfrm>
                <a:off x="8638960" y="998009"/>
                <a:ext cx="77760" cy="13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51BEAE-9200-4B62-9607-72A1881A8D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30320" y="989369"/>
                  <a:ext cx="954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67133-9290-4F8D-B83E-4CBC5750A32E}"/>
              </a:ext>
            </a:extLst>
          </p:cNvPr>
          <p:cNvGrpSpPr/>
          <p:nvPr/>
        </p:nvGrpSpPr>
        <p:grpSpPr>
          <a:xfrm>
            <a:off x="9127120" y="938969"/>
            <a:ext cx="346680" cy="257760"/>
            <a:chOff x="9127120" y="938969"/>
            <a:chExt cx="34668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77E01B-16AB-4D54-A092-C5BDBF57EFC8}"/>
                    </a:ext>
                  </a:extLst>
                </p14:cNvPr>
                <p14:cNvContentPartPr/>
                <p14:nvPr/>
              </p14:nvContentPartPr>
              <p14:xfrm>
                <a:off x="9127120" y="938969"/>
                <a:ext cx="5400" cy="4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77E01B-16AB-4D54-A092-C5BDBF57EFC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8120" y="930329"/>
                  <a:ext cx="23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ACB206-3F32-4CB2-AFFE-EA4D4FAA3535}"/>
                    </a:ext>
                  </a:extLst>
                </p14:cNvPr>
                <p14:cNvContentPartPr/>
                <p14:nvPr/>
              </p14:nvContentPartPr>
              <p14:xfrm>
                <a:off x="9135040" y="972809"/>
                <a:ext cx="360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ACB206-3F32-4CB2-AFFE-EA4D4FAA35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6400" y="963809"/>
                  <a:ext cx="21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C8340D-CAD8-4B0A-A22D-AD2DC9B49B15}"/>
                    </a:ext>
                  </a:extLst>
                </p14:cNvPr>
                <p14:cNvContentPartPr/>
                <p14:nvPr/>
              </p14:nvContentPartPr>
              <p14:xfrm>
                <a:off x="9235480" y="1023209"/>
                <a:ext cx="69480" cy="10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C8340D-CAD8-4B0A-A22D-AD2DC9B49B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26840" y="1014209"/>
                  <a:ext cx="87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62CAFD-8828-453D-A3EF-982C69D5ACA0}"/>
                    </a:ext>
                  </a:extLst>
                </p14:cNvPr>
                <p14:cNvContentPartPr/>
                <p14:nvPr/>
              </p14:nvContentPartPr>
              <p14:xfrm>
                <a:off x="9365080" y="1031129"/>
                <a:ext cx="89280" cy="11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62CAFD-8828-453D-A3EF-982C69D5AC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56080" y="1022489"/>
                  <a:ext cx="106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4A93D7-D4DE-4727-A7F1-372D3300AC9F}"/>
                    </a:ext>
                  </a:extLst>
                </p14:cNvPr>
                <p14:cNvContentPartPr/>
                <p14:nvPr/>
              </p14:nvContentPartPr>
              <p14:xfrm>
                <a:off x="9378760" y="967409"/>
                <a:ext cx="95040" cy="1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4A93D7-D4DE-4727-A7F1-372D3300AC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69760" y="958769"/>
                  <a:ext cx="1126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D84336-7E4A-4E6C-9DBD-B735EA2B3AE4}"/>
              </a:ext>
            </a:extLst>
          </p:cNvPr>
          <p:cNvGrpSpPr/>
          <p:nvPr/>
        </p:nvGrpSpPr>
        <p:grpSpPr>
          <a:xfrm>
            <a:off x="9839920" y="947609"/>
            <a:ext cx="313560" cy="222120"/>
            <a:chOff x="9839920" y="947609"/>
            <a:chExt cx="3135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B1359B-2CA1-4ED6-A112-B2E702E7BCE8}"/>
                    </a:ext>
                  </a:extLst>
                </p14:cNvPr>
                <p14:cNvContentPartPr/>
                <p14:nvPr/>
              </p14:nvContentPartPr>
              <p14:xfrm>
                <a:off x="9839920" y="947609"/>
                <a:ext cx="25920" cy="21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B1359B-2CA1-4ED6-A112-B2E702E7BC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31280" y="938969"/>
                  <a:ext cx="4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FABF74-06D8-4ACB-993D-64092D1B556C}"/>
                    </a:ext>
                  </a:extLst>
                </p14:cNvPr>
                <p14:cNvContentPartPr/>
                <p14:nvPr/>
              </p14:nvContentPartPr>
              <p14:xfrm>
                <a:off x="9949000" y="981449"/>
                <a:ext cx="24120" cy="18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FABF74-06D8-4ACB-993D-64092D1B55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40360" y="972449"/>
                  <a:ext cx="41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D6606D-F11B-4A5C-9EFB-A3F4529D9639}"/>
                    </a:ext>
                  </a:extLst>
                </p14:cNvPr>
                <p14:cNvContentPartPr/>
                <p14:nvPr/>
              </p14:nvContentPartPr>
              <p14:xfrm>
                <a:off x="10066360" y="982169"/>
                <a:ext cx="87120" cy="17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D6606D-F11B-4A5C-9EFB-A3F4529D96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57360" y="973169"/>
                  <a:ext cx="1047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90D5B-5869-4202-A02F-B2FF2FCB5C64}"/>
              </a:ext>
            </a:extLst>
          </p:cNvPr>
          <p:cNvGrpSpPr/>
          <p:nvPr/>
        </p:nvGrpSpPr>
        <p:grpSpPr>
          <a:xfrm>
            <a:off x="10485760" y="931049"/>
            <a:ext cx="334080" cy="164160"/>
            <a:chOff x="10485760" y="931049"/>
            <a:chExt cx="33408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F2C69F-17EB-4B87-8D05-068E5888B7F4}"/>
                    </a:ext>
                  </a:extLst>
                </p14:cNvPr>
                <p14:cNvContentPartPr/>
                <p14:nvPr/>
              </p14:nvContentPartPr>
              <p14:xfrm>
                <a:off x="10485760" y="981449"/>
                <a:ext cx="3600" cy="11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F2C69F-17EB-4B87-8D05-068E5888B7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77120" y="972449"/>
                  <a:ext cx="2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F364DE-8922-427B-A176-D16A04F57903}"/>
                    </a:ext>
                  </a:extLst>
                </p14:cNvPr>
                <p14:cNvContentPartPr/>
                <p14:nvPr/>
              </p14:nvContentPartPr>
              <p14:xfrm>
                <a:off x="10578280" y="972809"/>
                <a:ext cx="16560" cy="10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F364DE-8922-427B-A176-D16A04F579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69280" y="963809"/>
                  <a:ext cx="34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49BEA0-137A-4BAC-98F3-24A7E6F42562}"/>
                    </a:ext>
                  </a:extLst>
                </p14:cNvPr>
                <p14:cNvContentPartPr/>
                <p14:nvPr/>
              </p14:nvContentPartPr>
              <p14:xfrm>
                <a:off x="10679080" y="955889"/>
                <a:ext cx="83160" cy="11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49BEA0-137A-4BAC-98F3-24A7E6F425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70080" y="947249"/>
                  <a:ext cx="100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B9B45D-967D-47C6-A185-5EB87E520C55}"/>
                    </a:ext>
                  </a:extLst>
                </p14:cNvPr>
                <p14:cNvContentPartPr/>
                <p14:nvPr/>
              </p14:nvContentPartPr>
              <p14:xfrm>
                <a:off x="10687360" y="931049"/>
                <a:ext cx="1324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B9B45D-967D-47C6-A185-5EB87E520C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78360" y="922049"/>
                  <a:ext cx="150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8F9D9BB-ED7C-44B0-B600-FD1D360BEAC8}"/>
              </a:ext>
            </a:extLst>
          </p:cNvPr>
          <p:cNvGrpSpPr/>
          <p:nvPr/>
        </p:nvGrpSpPr>
        <p:grpSpPr>
          <a:xfrm>
            <a:off x="11072920" y="938969"/>
            <a:ext cx="364320" cy="186480"/>
            <a:chOff x="11072920" y="938969"/>
            <a:chExt cx="36432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ABAC28-D70C-4BEC-9E1B-8C6980911FE2}"/>
                    </a:ext>
                  </a:extLst>
                </p14:cNvPr>
                <p14:cNvContentPartPr/>
                <p14:nvPr/>
              </p14:nvContentPartPr>
              <p14:xfrm>
                <a:off x="11072920" y="938969"/>
                <a:ext cx="17280" cy="15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ABAC28-D70C-4BEC-9E1B-8C6980911F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64280" y="930329"/>
                  <a:ext cx="34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6F7C99-2895-4798-AE78-0E38A64BFD77}"/>
                    </a:ext>
                  </a:extLst>
                </p14:cNvPr>
                <p14:cNvContentPartPr/>
                <p14:nvPr/>
              </p14:nvContentPartPr>
              <p14:xfrm>
                <a:off x="11148520" y="942569"/>
                <a:ext cx="117000" cy="154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6F7C99-2895-4798-AE78-0E38A64BFD7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39880" y="933569"/>
                  <a:ext cx="134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CEC627-4637-4316-845F-593C7FAF2B96}"/>
                    </a:ext>
                  </a:extLst>
                </p14:cNvPr>
                <p14:cNvContentPartPr/>
                <p14:nvPr/>
              </p14:nvContentPartPr>
              <p14:xfrm>
                <a:off x="11316280" y="963089"/>
                <a:ext cx="120960" cy="16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CEC627-4637-4316-845F-593C7FAF2B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07280" y="954449"/>
                  <a:ext cx="13860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8585F56-5F4B-4D52-BE04-CD1E1F0731BC}"/>
                  </a:ext>
                </a:extLst>
              </p14:cNvPr>
              <p14:cNvContentPartPr/>
              <p14:nvPr/>
            </p14:nvContentPartPr>
            <p14:xfrm>
              <a:off x="7372120" y="1023209"/>
              <a:ext cx="180720" cy="187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8585F56-5F4B-4D52-BE04-CD1E1F0731B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3120" y="1014209"/>
                <a:ext cx="19836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C211475-3EF1-4185-9C4F-38C4F7738FE0}"/>
              </a:ext>
            </a:extLst>
          </p:cNvPr>
          <p:cNvGrpSpPr/>
          <p:nvPr/>
        </p:nvGrpSpPr>
        <p:grpSpPr>
          <a:xfrm>
            <a:off x="7598560" y="931049"/>
            <a:ext cx="546120" cy="402840"/>
            <a:chOff x="7598560" y="931049"/>
            <a:chExt cx="5461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9B3BC0-3B47-4AD4-A507-84B2F7C6E18B}"/>
                    </a:ext>
                  </a:extLst>
                </p14:cNvPr>
                <p14:cNvContentPartPr/>
                <p14:nvPr/>
              </p14:nvContentPartPr>
              <p14:xfrm>
                <a:off x="7598560" y="931049"/>
                <a:ext cx="102600" cy="40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9B3BC0-3B47-4AD4-A507-84B2F7C6E18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89920" y="922049"/>
                  <a:ext cx="1202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0EBE87-14C2-43C7-8C58-CB040250F728}"/>
                    </a:ext>
                  </a:extLst>
                </p14:cNvPr>
                <p14:cNvContentPartPr/>
                <p14:nvPr/>
              </p14:nvContentPartPr>
              <p14:xfrm>
                <a:off x="7725280" y="981449"/>
                <a:ext cx="72000" cy="20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0EBE87-14C2-43C7-8C58-CB040250F7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16280" y="972449"/>
                  <a:ext cx="89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DEC010-3E10-4846-AC0B-9DD13182FCE3}"/>
                    </a:ext>
                  </a:extLst>
                </p14:cNvPr>
                <p14:cNvContentPartPr/>
                <p14:nvPr/>
              </p14:nvContentPartPr>
              <p14:xfrm>
                <a:off x="7683880" y="1081889"/>
                <a:ext cx="1170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DEC010-3E10-4846-AC0B-9DD13182FC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75240" y="1072889"/>
                  <a:ext cx="13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28BC79-D0CE-416E-88CA-8344F2A43130}"/>
                    </a:ext>
                  </a:extLst>
                </p14:cNvPr>
                <p14:cNvContentPartPr/>
                <p14:nvPr/>
              </p14:nvContentPartPr>
              <p14:xfrm>
                <a:off x="7860280" y="972809"/>
                <a:ext cx="110880" cy="24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28BC79-D0CE-416E-88CA-8344F2A4313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51280" y="963809"/>
                  <a:ext cx="128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C3DC0B-D0B4-4065-A42A-EA3EEB3E4905}"/>
                    </a:ext>
                  </a:extLst>
                </p14:cNvPr>
                <p14:cNvContentPartPr/>
                <p14:nvPr/>
              </p14:nvContentPartPr>
              <p14:xfrm>
                <a:off x="8069800" y="1073609"/>
                <a:ext cx="662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C3DC0B-D0B4-4065-A42A-EA3EEB3E49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61160" y="1064609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C2304C-7DDE-4536-AF81-72DF9EBE0FB9}"/>
                    </a:ext>
                  </a:extLst>
                </p14:cNvPr>
                <p14:cNvContentPartPr/>
                <p14:nvPr/>
              </p14:nvContentPartPr>
              <p14:xfrm>
                <a:off x="8069800" y="1123649"/>
                <a:ext cx="748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C2304C-7DDE-4536-AF81-72DF9EBE0FB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61160" y="1115009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EEFA40-DDDF-4B97-9F6A-F678814E2D27}"/>
              </a:ext>
            </a:extLst>
          </p:cNvPr>
          <p:cNvGrpSpPr/>
          <p:nvPr/>
        </p:nvGrpSpPr>
        <p:grpSpPr>
          <a:xfrm>
            <a:off x="7640680" y="1493009"/>
            <a:ext cx="704880" cy="309600"/>
            <a:chOff x="7640680" y="1493009"/>
            <a:chExt cx="70488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089BA-9A8D-4208-8E50-F0318C051B73}"/>
                    </a:ext>
                  </a:extLst>
                </p14:cNvPr>
                <p14:cNvContentPartPr/>
                <p14:nvPr/>
              </p14:nvContentPartPr>
              <p14:xfrm>
                <a:off x="7640680" y="1580129"/>
                <a:ext cx="11088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089BA-9A8D-4208-8E50-F0318C051B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31680" y="1571489"/>
                  <a:ext cx="128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0D2933-C4BB-4C86-8739-3B2611290C76}"/>
                    </a:ext>
                  </a:extLst>
                </p14:cNvPr>
                <p14:cNvContentPartPr/>
                <p14:nvPr/>
              </p14:nvContentPartPr>
              <p14:xfrm>
                <a:off x="7767040" y="1509929"/>
                <a:ext cx="77400" cy="292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0D2933-C4BB-4C86-8739-3B2611290C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58040" y="1500929"/>
                  <a:ext cx="95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A5E1E9-2535-4626-8C40-16A00D0033DA}"/>
                    </a:ext>
                  </a:extLst>
                </p14:cNvPr>
                <p14:cNvContentPartPr/>
                <p14:nvPr/>
              </p14:nvContentPartPr>
              <p14:xfrm>
                <a:off x="7868200" y="1551689"/>
                <a:ext cx="74520" cy="11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A5E1E9-2535-4626-8C40-16A00D0033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59560" y="1543049"/>
                  <a:ext cx="92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2A9400-3FB0-4EBA-809D-F18C511C9368}"/>
                    </a:ext>
                  </a:extLst>
                </p14:cNvPr>
                <p14:cNvContentPartPr/>
                <p14:nvPr/>
              </p14:nvContentPartPr>
              <p14:xfrm>
                <a:off x="7851640" y="1602089"/>
                <a:ext cx="662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2A9400-3FB0-4EBA-809D-F18C511C93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3000" y="1593449"/>
                  <a:ext cx="83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835981-01A0-4CBC-AA3D-F93E9CD5909B}"/>
                    </a:ext>
                  </a:extLst>
                </p14:cNvPr>
                <p14:cNvContentPartPr/>
                <p14:nvPr/>
              </p14:nvContentPartPr>
              <p14:xfrm>
                <a:off x="7994560" y="1585169"/>
                <a:ext cx="74880" cy="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835981-01A0-4CBC-AA3D-F93E9CD590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5560" y="1576169"/>
                  <a:ext cx="92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D32D6D-99B6-400A-BA69-846C108209B6}"/>
                    </a:ext>
                  </a:extLst>
                </p14:cNvPr>
                <p14:cNvContentPartPr/>
                <p14:nvPr/>
              </p14:nvContentPartPr>
              <p14:xfrm>
                <a:off x="8103640" y="1543049"/>
                <a:ext cx="17640" cy="9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D32D6D-99B6-400A-BA69-846C108209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94640" y="1534409"/>
                  <a:ext cx="35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520993-AC01-40B4-9257-37A617E0E27B}"/>
                    </a:ext>
                  </a:extLst>
                </p14:cNvPr>
                <p14:cNvContentPartPr/>
                <p14:nvPr/>
              </p14:nvContentPartPr>
              <p14:xfrm>
                <a:off x="8137120" y="1493009"/>
                <a:ext cx="59400" cy="28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520993-AC01-40B4-9257-37A617E0E27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28120" y="1484369"/>
                  <a:ext cx="77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06EA72-E8F6-493E-A814-66AC38E56D96}"/>
                    </a:ext>
                  </a:extLst>
                </p14:cNvPr>
                <p14:cNvContentPartPr/>
                <p14:nvPr/>
              </p14:nvContentPartPr>
              <p14:xfrm>
                <a:off x="8271040" y="1576889"/>
                <a:ext cx="47880" cy="4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06EA72-E8F6-493E-A814-66AC38E56D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62400" y="1567889"/>
                  <a:ext cx="65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921584-60D7-41CA-8C06-03FA0A1599CE}"/>
                    </a:ext>
                  </a:extLst>
                </p14:cNvPr>
                <p14:cNvContentPartPr/>
                <p14:nvPr/>
              </p14:nvContentPartPr>
              <p14:xfrm>
                <a:off x="8287960" y="1635569"/>
                <a:ext cx="5760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921584-60D7-41CA-8C06-03FA0A1599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79320" y="1626569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DD4FD74-5A2D-4198-8DC1-A3EBB7CC43B5}"/>
                  </a:ext>
                </a:extLst>
              </p14:cNvPr>
              <p14:cNvContentPartPr/>
              <p14:nvPr/>
            </p14:nvContentPartPr>
            <p14:xfrm>
              <a:off x="9177520" y="1442609"/>
              <a:ext cx="360" cy="192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DD4FD74-5A2D-4198-8DC1-A3EBB7CC43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68520" y="1433969"/>
                <a:ext cx="18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7CF47C5-FDDA-46F3-AF03-AD666E77BF5C}"/>
                  </a:ext>
                </a:extLst>
              </p14:cNvPr>
              <p14:cNvContentPartPr/>
              <p14:nvPr/>
            </p14:nvContentPartPr>
            <p14:xfrm>
              <a:off x="9310360" y="1476089"/>
              <a:ext cx="187920" cy="120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7CF47C5-FDDA-46F3-AF03-AD666E77BF5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01360" y="1467449"/>
                <a:ext cx="20556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48D2D5E-A40E-4FAB-9AF5-F0CE8AA6B28D}"/>
              </a:ext>
            </a:extLst>
          </p:cNvPr>
          <p:cNvGrpSpPr/>
          <p:nvPr/>
        </p:nvGrpSpPr>
        <p:grpSpPr>
          <a:xfrm>
            <a:off x="9823360" y="1409129"/>
            <a:ext cx="452880" cy="153000"/>
            <a:chOff x="9823360" y="1409129"/>
            <a:chExt cx="45288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50951D-05C3-4C20-8E5D-FAF97F5A2ABD}"/>
                    </a:ext>
                  </a:extLst>
                </p14:cNvPr>
                <p14:cNvContentPartPr/>
                <p14:nvPr/>
              </p14:nvContentPartPr>
              <p14:xfrm>
                <a:off x="9823360" y="1417409"/>
                <a:ext cx="9000" cy="13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50951D-05C3-4C20-8E5D-FAF97F5A2A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14360" y="1408409"/>
                  <a:ext cx="26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21B2DA-595F-4641-802C-2EDE5DDECEE0}"/>
                    </a:ext>
                  </a:extLst>
                </p14:cNvPr>
                <p14:cNvContentPartPr/>
                <p14:nvPr/>
              </p14:nvContentPartPr>
              <p14:xfrm>
                <a:off x="9923440" y="1415609"/>
                <a:ext cx="1040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21B2DA-595F-4641-802C-2EDE5DDECE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14800" y="1406609"/>
                  <a:ext cx="121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B33FFC-2677-4324-AEA9-D9C0583F5618}"/>
                    </a:ext>
                  </a:extLst>
                </p14:cNvPr>
                <p14:cNvContentPartPr/>
                <p14:nvPr/>
              </p14:nvContentPartPr>
              <p14:xfrm>
                <a:off x="10121080" y="1417409"/>
                <a:ext cx="80280" cy="144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B33FFC-2677-4324-AEA9-D9C0583F56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12080" y="1408409"/>
                  <a:ext cx="97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8A4981-4E3A-41B1-9945-91E79A1A2A0B}"/>
                    </a:ext>
                  </a:extLst>
                </p14:cNvPr>
                <p14:cNvContentPartPr/>
                <p14:nvPr/>
              </p14:nvContentPartPr>
              <p14:xfrm>
                <a:off x="10133680" y="1409129"/>
                <a:ext cx="1425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8A4981-4E3A-41B1-9945-91E79A1A2A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24680" y="1400129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1342ED08-4473-4E38-A0A6-088E2E4B055D}"/>
              </a:ext>
            </a:extLst>
          </p:cNvPr>
          <p:cNvGrpSpPr/>
          <p:nvPr/>
        </p:nvGrpSpPr>
        <p:grpSpPr>
          <a:xfrm>
            <a:off x="10553080" y="1350449"/>
            <a:ext cx="286560" cy="227160"/>
            <a:chOff x="10553080" y="1350449"/>
            <a:chExt cx="2865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4202F2-F615-4F96-B938-46A83336F53D}"/>
                    </a:ext>
                  </a:extLst>
                </p14:cNvPr>
                <p14:cNvContentPartPr/>
                <p14:nvPr/>
              </p14:nvContentPartPr>
              <p14:xfrm>
                <a:off x="10553080" y="1375289"/>
                <a:ext cx="1800" cy="202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4202F2-F615-4F96-B938-46A83336F53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44440" y="1366649"/>
                  <a:ext cx="19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755D50-6218-40B5-98A1-5F2BD662B50B}"/>
                    </a:ext>
                  </a:extLst>
                </p14:cNvPr>
                <p14:cNvContentPartPr/>
                <p14:nvPr/>
              </p14:nvContentPartPr>
              <p14:xfrm>
                <a:off x="10670440" y="1350449"/>
                <a:ext cx="360" cy="167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755D50-6218-40B5-98A1-5F2BD662B5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61440" y="1341449"/>
                  <a:ext cx="1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97082CD-4AE5-4228-8595-92222CE37028}"/>
                    </a:ext>
                  </a:extLst>
                </p14:cNvPr>
                <p14:cNvContentPartPr/>
                <p14:nvPr/>
              </p14:nvContentPartPr>
              <p14:xfrm>
                <a:off x="10761880" y="1433969"/>
                <a:ext cx="77760" cy="10152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97082CD-4AE5-4228-8595-92222CE370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53240" y="1425329"/>
                  <a:ext cx="954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62153DC-23DA-43DB-A475-17876963DE4B}"/>
              </a:ext>
            </a:extLst>
          </p:cNvPr>
          <p:cNvGrpSpPr/>
          <p:nvPr/>
        </p:nvGrpSpPr>
        <p:grpSpPr>
          <a:xfrm>
            <a:off x="11115040" y="1358729"/>
            <a:ext cx="310320" cy="245520"/>
            <a:chOff x="11115040" y="1358729"/>
            <a:chExt cx="3103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DCE7CA4D-06D3-4D3C-8190-B0977B9D2985}"/>
                    </a:ext>
                  </a:extLst>
                </p14:cNvPr>
                <p14:cNvContentPartPr/>
                <p14:nvPr/>
              </p14:nvContentPartPr>
              <p14:xfrm>
                <a:off x="11115040" y="1358729"/>
                <a:ext cx="10440" cy="157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DCE7CA4D-06D3-4D3C-8190-B0977B9D29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6040" y="1349729"/>
                  <a:ext cx="28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CDFA2E4A-4E9D-4B3F-B658-B7F8EC86F5C1}"/>
                    </a:ext>
                  </a:extLst>
                </p14:cNvPr>
                <p14:cNvContentPartPr/>
                <p14:nvPr/>
              </p14:nvContentPartPr>
              <p14:xfrm>
                <a:off x="11215120" y="1367009"/>
                <a:ext cx="65520" cy="19080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CDFA2E4A-4E9D-4B3F-B658-B7F8EC86F5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06480" y="1358369"/>
                  <a:ext cx="83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F886A410-E572-442F-8386-B1932F8D6B40}"/>
                    </a:ext>
                  </a:extLst>
                </p14:cNvPr>
                <p14:cNvContentPartPr/>
                <p14:nvPr/>
              </p14:nvContentPartPr>
              <p14:xfrm>
                <a:off x="11324920" y="1400849"/>
                <a:ext cx="76680" cy="2034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F886A410-E572-442F-8386-B1932F8D6B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15920" y="1391849"/>
                  <a:ext cx="94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3608E50-F840-475B-BEA0-E9D7B322CACE}"/>
                    </a:ext>
                  </a:extLst>
                </p14:cNvPr>
                <p14:cNvContentPartPr/>
                <p14:nvPr/>
              </p14:nvContentPartPr>
              <p14:xfrm>
                <a:off x="11316280" y="1367009"/>
                <a:ext cx="109080" cy="3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3608E50-F840-475B-BEA0-E9D7B322C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07280" y="1358369"/>
                  <a:ext cx="126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5E4B14B8-BA6A-40DB-AF6B-664065F4F03C}"/>
              </a:ext>
            </a:extLst>
          </p:cNvPr>
          <p:cNvGrpSpPr/>
          <p:nvPr/>
        </p:nvGrpSpPr>
        <p:grpSpPr>
          <a:xfrm>
            <a:off x="11534440" y="1543049"/>
            <a:ext cx="270360" cy="360"/>
            <a:chOff x="11534440" y="1543049"/>
            <a:chExt cx="270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E0EDC17D-64BB-4FE3-A890-BCB0448F2AEC}"/>
                    </a:ext>
                  </a:extLst>
                </p14:cNvPr>
                <p14:cNvContentPartPr/>
                <p14:nvPr/>
              </p14:nvContentPartPr>
              <p14:xfrm>
                <a:off x="11534440" y="1543049"/>
                <a:ext cx="360" cy="3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E0EDC17D-64BB-4FE3-A890-BCB0448F2A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25440" y="15344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DDCAF5B1-802F-49DC-AFFF-BB8282AA320A}"/>
                    </a:ext>
                  </a:extLst>
                </p14:cNvPr>
                <p14:cNvContentPartPr/>
                <p14:nvPr/>
              </p14:nvContentPartPr>
              <p14:xfrm>
                <a:off x="11635240" y="1543049"/>
                <a:ext cx="8640" cy="36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DDCAF5B1-802F-49DC-AFFF-BB8282AA32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26600" y="1534409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D50D6228-A64D-481B-B58C-3F6DBD40CC78}"/>
                    </a:ext>
                  </a:extLst>
                </p14:cNvPr>
                <p14:cNvContentPartPr/>
                <p14:nvPr/>
              </p14:nvContentPartPr>
              <p14:xfrm>
                <a:off x="11735680" y="1543049"/>
                <a:ext cx="23040" cy="3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D50D6228-A64D-481B-B58C-3F6DBD40CC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27040" y="1534409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BBEBD3ED-0364-4D1C-8253-951327CE92A2}"/>
                    </a:ext>
                  </a:extLst>
                </p14:cNvPr>
                <p14:cNvContentPartPr/>
                <p14:nvPr/>
              </p14:nvContentPartPr>
              <p14:xfrm>
                <a:off x="11803000" y="1543049"/>
                <a:ext cx="1800" cy="3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BBEBD3ED-0364-4D1C-8253-951327CE92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94000" y="153440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D2E0A47-AFEF-43C9-993A-5C2CD741DD23}"/>
              </a:ext>
            </a:extLst>
          </p:cNvPr>
          <p:cNvGrpSpPr/>
          <p:nvPr/>
        </p:nvGrpSpPr>
        <p:grpSpPr>
          <a:xfrm>
            <a:off x="8523040" y="1569329"/>
            <a:ext cx="336240" cy="16200"/>
            <a:chOff x="8523040" y="1569329"/>
            <a:chExt cx="336240" cy="1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80A6E2BA-10A0-464D-BD8B-A1FF3DD39C48}"/>
                    </a:ext>
                  </a:extLst>
                </p14:cNvPr>
                <p14:cNvContentPartPr/>
                <p14:nvPr/>
              </p14:nvContentPartPr>
              <p14:xfrm>
                <a:off x="8523040" y="1585169"/>
                <a:ext cx="360" cy="3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80A6E2BA-10A0-464D-BD8B-A1FF3DD39C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14040" y="15765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6B2C1BA4-CDEC-4260-8E9C-CB4DE493D2B2}"/>
                    </a:ext>
                  </a:extLst>
                </p14:cNvPr>
                <p14:cNvContentPartPr/>
                <p14:nvPr/>
              </p14:nvContentPartPr>
              <p14:xfrm>
                <a:off x="8556520" y="1585169"/>
                <a:ext cx="65880" cy="36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6B2C1BA4-CDEC-4260-8E9C-CB4DE493D2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47880" y="1576529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9F7A51CD-00C7-4538-8C7E-9ED7B68A140C}"/>
                    </a:ext>
                  </a:extLst>
                </p14:cNvPr>
                <p14:cNvContentPartPr/>
                <p14:nvPr/>
              </p14:nvContentPartPr>
              <p14:xfrm>
                <a:off x="8715640" y="1576529"/>
                <a:ext cx="48960" cy="900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9F7A51CD-00C7-4538-8C7E-9ED7B68A140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07000" y="1567529"/>
                  <a:ext cx="66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255D8E20-E3BD-46D4-955F-BBB5FCA22E72}"/>
                    </a:ext>
                  </a:extLst>
                </p14:cNvPr>
                <p14:cNvContentPartPr/>
                <p14:nvPr/>
              </p14:nvContentPartPr>
              <p14:xfrm>
                <a:off x="8824720" y="1569329"/>
                <a:ext cx="34560" cy="792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255D8E20-E3BD-46D4-955F-BBB5FCA22E7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16080" y="1560329"/>
                  <a:ext cx="522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1CAC2F6C-C800-43D6-8486-8F0F1F2AF270}"/>
                  </a:ext>
                </a:extLst>
              </p14:cNvPr>
              <p14:cNvContentPartPr/>
              <p14:nvPr/>
            </p14:nvContentPartPr>
            <p14:xfrm>
              <a:off x="8145400" y="1199609"/>
              <a:ext cx="360" cy="36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1CAC2F6C-C800-43D6-8486-8F0F1F2AF27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36400" y="11906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ADA40922-A87B-4748-9870-A6FB2DD3C925}"/>
                  </a:ext>
                </a:extLst>
              </p14:cNvPr>
              <p14:cNvContentPartPr/>
              <p14:nvPr/>
            </p14:nvContentPartPr>
            <p14:xfrm>
              <a:off x="8296240" y="1207529"/>
              <a:ext cx="360" cy="36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ADA40922-A87B-4748-9870-A6FB2DD3C9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87600" y="11988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7761BB79-77A6-4848-ADED-77DC74304F77}"/>
                  </a:ext>
                </a:extLst>
              </p14:cNvPr>
              <p14:cNvContentPartPr/>
              <p14:nvPr/>
            </p14:nvContentPartPr>
            <p14:xfrm>
              <a:off x="11715880" y="1064969"/>
              <a:ext cx="20160" cy="1656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7761BB79-77A6-4848-ADED-77DC74304F7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707240" y="1056329"/>
                <a:ext cx="37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32587CD5-A759-4A12-B891-10FECBCDAF2E}"/>
                  </a:ext>
                </a:extLst>
              </p14:cNvPr>
              <p14:cNvContentPartPr/>
              <p14:nvPr/>
            </p14:nvContentPartPr>
            <p14:xfrm>
              <a:off x="11551360" y="1031489"/>
              <a:ext cx="360" cy="36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32587CD5-A759-4A12-B891-10FECBCDAF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42360" y="10224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3ACDD129-AA67-467A-A989-7EB3FBF98E48}"/>
                  </a:ext>
                </a:extLst>
              </p14:cNvPr>
              <p14:cNvContentPartPr/>
              <p14:nvPr/>
            </p14:nvContentPartPr>
            <p14:xfrm>
              <a:off x="11886880" y="1097369"/>
              <a:ext cx="360" cy="180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3ACDD129-AA67-467A-A989-7EB3FBF98E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878240" y="1088369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BA792C85-407F-48AC-A20C-FEEF7E4D3C4C}"/>
                  </a:ext>
                </a:extLst>
              </p14:cNvPr>
              <p14:cNvContentPartPr/>
              <p14:nvPr/>
            </p14:nvContentPartPr>
            <p14:xfrm>
              <a:off x="7759480" y="1852649"/>
              <a:ext cx="3731040" cy="9432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BA792C85-407F-48AC-A20C-FEEF7E4D3C4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750480" y="1844009"/>
                <a:ext cx="374868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41889C91-28DD-474C-877F-891F6A61BE43}"/>
              </a:ext>
            </a:extLst>
          </p:cNvPr>
          <p:cNvGrpSpPr/>
          <p:nvPr/>
        </p:nvGrpSpPr>
        <p:grpSpPr>
          <a:xfrm>
            <a:off x="9362560" y="1988009"/>
            <a:ext cx="251280" cy="244440"/>
            <a:chOff x="9362560" y="1988009"/>
            <a:chExt cx="25128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AC7E8932-6C79-4091-97BA-EC8808CFA9F2}"/>
                    </a:ext>
                  </a:extLst>
                </p14:cNvPr>
                <p14:cNvContentPartPr/>
                <p14:nvPr/>
              </p14:nvContentPartPr>
              <p14:xfrm>
                <a:off x="9362560" y="1988009"/>
                <a:ext cx="139320" cy="24444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AC7E8932-6C79-4091-97BA-EC8808CFA9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53920" y="1979009"/>
                  <a:ext cx="156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1458E659-F24C-4BF2-B2D9-E7539B0C2C5A}"/>
                    </a:ext>
                  </a:extLst>
                </p14:cNvPr>
                <p14:cNvContentPartPr/>
                <p14:nvPr/>
              </p14:nvContentPartPr>
              <p14:xfrm>
                <a:off x="9428800" y="1996289"/>
                <a:ext cx="185040" cy="1800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1458E659-F24C-4BF2-B2D9-E7539B0C2C5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19800" y="1987289"/>
                  <a:ext cx="202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9B94D6F1-D92A-4291-97E6-12C9012405E3}"/>
              </a:ext>
            </a:extLst>
          </p:cNvPr>
          <p:cNvGrpSpPr/>
          <p:nvPr/>
        </p:nvGrpSpPr>
        <p:grpSpPr>
          <a:xfrm>
            <a:off x="10017040" y="1962449"/>
            <a:ext cx="293040" cy="261360"/>
            <a:chOff x="10017040" y="1962449"/>
            <a:chExt cx="29304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D7D66FA3-B0F7-4A7E-9E77-D52A1DB014CD}"/>
                    </a:ext>
                  </a:extLst>
                </p14:cNvPr>
                <p14:cNvContentPartPr/>
                <p14:nvPr/>
              </p14:nvContentPartPr>
              <p14:xfrm>
                <a:off x="10017040" y="1988009"/>
                <a:ext cx="115920" cy="23580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D7D66FA3-B0F7-4A7E-9E77-D52A1DB014C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08400" y="1979009"/>
                  <a:ext cx="133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0CC2FB8-6E55-418A-A635-705B1FE64915}"/>
                    </a:ext>
                  </a:extLst>
                </p14:cNvPr>
                <p14:cNvContentPartPr/>
                <p14:nvPr/>
              </p14:nvContentPartPr>
              <p14:xfrm>
                <a:off x="10066360" y="1962449"/>
                <a:ext cx="243720" cy="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10CC2FB8-6E55-418A-A635-705B1FE649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57720" y="1953809"/>
                  <a:ext cx="261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29276D71-AD79-4DBA-87D1-203C452F4B44}"/>
              </a:ext>
            </a:extLst>
          </p:cNvPr>
          <p:cNvGrpSpPr/>
          <p:nvPr/>
        </p:nvGrpSpPr>
        <p:grpSpPr>
          <a:xfrm>
            <a:off x="10654960" y="1988009"/>
            <a:ext cx="223920" cy="269640"/>
            <a:chOff x="10654960" y="1988009"/>
            <a:chExt cx="2239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DD40A59A-9481-4B33-92B6-FD0823B01589}"/>
                    </a:ext>
                  </a:extLst>
                </p14:cNvPr>
                <p14:cNvContentPartPr/>
                <p14:nvPr/>
              </p14:nvContentPartPr>
              <p14:xfrm>
                <a:off x="10654960" y="2038049"/>
                <a:ext cx="89280" cy="21960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DD40A59A-9481-4B33-92B6-FD0823B015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46320" y="2029409"/>
                  <a:ext cx="106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AE939378-E4EB-467C-90D8-7911CFF82E71}"/>
                    </a:ext>
                  </a:extLst>
                </p14:cNvPr>
                <p14:cNvContentPartPr/>
                <p14:nvPr/>
              </p14:nvContentPartPr>
              <p14:xfrm>
                <a:off x="10720840" y="1988009"/>
                <a:ext cx="158040" cy="1764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AE939378-E4EB-467C-90D8-7911CFF82E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11840" y="1979009"/>
                  <a:ext cx="1756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4312D379-9E91-4C01-80F0-F5E52C80DACE}"/>
              </a:ext>
            </a:extLst>
          </p:cNvPr>
          <p:cNvGrpSpPr/>
          <p:nvPr/>
        </p:nvGrpSpPr>
        <p:grpSpPr>
          <a:xfrm>
            <a:off x="11212960" y="2012849"/>
            <a:ext cx="195480" cy="204120"/>
            <a:chOff x="11212960" y="2012849"/>
            <a:chExt cx="1954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8158AF1-D146-4A1D-81B2-D45D33545E28}"/>
                    </a:ext>
                  </a:extLst>
                </p14:cNvPr>
                <p14:cNvContentPartPr/>
                <p14:nvPr/>
              </p14:nvContentPartPr>
              <p14:xfrm>
                <a:off x="11212960" y="2012849"/>
                <a:ext cx="145440" cy="20412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8158AF1-D146-4A1D-81B2-D45D33545E2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03960" y="2004209"/>
                  <a:ext cx="163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633234F1-9862-45B5-B34E-8BC76C101E22}"/>
                    </a:ext>
                  </a:extLst>
                </p14:cNvPr>
                <p14:cNvContentPartPr/>
                <p14:nvPr/>
              </p14:nvContentPartPr>
              <p14:xfrm>
                <a:off x="11324920" y="2031569"/>
                <a:ext cx="83520" cy="684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633234F1-9862-45B5-B34E-8BC76C101E2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15920" y="2022929"/>
                  <a:ext cx="1011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C5C26330-C957-4A27-B908-F3CF0D5F7E84}"/>
                  </a:ext>
                </a:extLst>
              </p14:cNvPr>
              <p14:cNvContentPartPr/>
              <p14:nvPr/>
            </p14:nvContentPartPr>
            <p14:xfrm>
              <a:off x="11584840" y="2172329"/>
              <a:ext cx="360" cy="36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C5C26330-C957-4A27-B908-F3CF0D5F7E8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75840" y="216368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9E47E30F-AD57-4E70-8AAE-84DC528EAAA6}"/>
              </a:ext>
            </a:extLst>
          </p:cNvPr>
          <p:cNvGrpSpPr/>
          <p:nvPr/>
        </p:nvGrpSpPr>
        <p:grpSpPr>
          <a:xfrm>
            <a:off x="11727400" y="2128769"/>
            <a:ext cx="25560" cy="10440"/>
            <a:chOff x="11727400" y="2128769"/>
            <a:chExt cx="25560" cy="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A596B0C9-3327-4D7C-ACC7-A587DFBEF680}"/>
                    </a:ext>
                  </a:extLst>
                </p14:cNvPr>
                <p14:cNvContentPartPr/>
                <p14:nvPr/>
              </p14:nvContentPartPr>
              <p14:xfrm>
                <a:off x="11727400" y="2135609"/>
                <a:ext cx="6840" cy="360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A596B0C9-3327-4D7C-ACC7-A587DFBEF6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18760" y="2126609"/>
                  <a:ext cx="2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38CA06A8-8AFE-4BC1-B2FF-22CC0FDC5C3D}"/>
                    </a:ext>
                  </a:extLst>
                </p14:cNvPr>
                <p14:cNvContentPartPr/>
                <p14:nvPr/>
              </p14:nvContentPartPr>
              <p14:xfrm>
                <a:off x="11744320" y="2128769"/>
                <a:ext cx="8640" cy="180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38CA06A8-8AFE-4BC1-B2FF-22CC0FDC5C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35320" y="2120129"/>
                  <a:ext cx="262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2F7EFE0A-0934-4F5B-88F6-CCF6B8BCFAF0}"/>
              </a:ext>
            </a:extLst>
          </p:cNvPr>
          <p:cNvGrpSpPr/>
          <p:nvPr/>
        </p:nvGrpSpPr>
        <p:grpSpPr>
          <a:xfrm>
            <a:off x="8170600" y="5670809"/>
            <a:ext cx="2928960" cy="931680"/>
            <a:chOff x="8170600" y="5670809"/>
            <a:chExt cx="2928960" cy="9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C2BF3307-F41E-4069-B130-14B2889DEC08}"/>
                    </a:ext>
                  </a:extLst>
                </p14:cNvPr>
                <p14:cNvContentPartPr/>
                <p14:nvPr/>
              </p14:nvContentPartPr>
              <p14:xfrm>
                <a:off x="8264920" y="5762969"/>
                <a:ext cx="122760" cy="26172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C2BF3307-F41E-4069-B130-14B2889DEC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55920" y="5753969"/>
                  <a:ext cx="140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A48E26DF-EAF2-43E9-9A7F-0F1455593443}"/>
                    </a:ext>
                  </a:extLst>
                </p14:cNvPr>
                <p14:cNvContentPartPr/>
                <p14:nvPr/>
              </p14:nvContentPartPr>
              <p14:xfrm>
                <a:off x="8387320" y="5721209"/>
                <a:ext cx="94320" cy="49680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A48E26DF-EAF2-43E9-9A7F-0F14555934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78320" y="5712209"/>
                  <a:ext cx="1119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BBF2828F-A58E-4BD7-AD24-8E349FCBD5B1}"/>
                    </a:ext>
                  </a:extLst>
                </p14:cNvPr>
                <p14:cNvContentPartPr/>
                <p14:nvPr/>
              </p14:nvContentPartPr>
              <p14:xfrm>
                <a:off x="8612320" y="5746049"/>
                <a:ext cx="28080" cy="24012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BBF2828F-A58E-4BD7-AD24-8E349FCBD5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03680" y="5737409"/>
                  <a:ext cx="45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07794EFC-CC83-41A0-AEE1-BD7EA5D29D99}"/>
                    </a:ext>
                  </a:extLst>
                </p14:cNvPr>
                <p14:cNvContentPartPr/>
                <p14:nvPr/>
              </p14:nvContentPartPr>
              <p14:xfrm>
                <a:off x="8606560" y="5930729"/>
                <a:ext cx="117360" cy="6912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07794EFC-CC83-41A0-AEE1-BD7EA5D29D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7560" y="5921729"/>
                  <a:ext cx="135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E8213C63-DE1F-45A4-9F60-FE38D2AE7DDD}"/>
                    </a:ext>
                  </a:extLst>
                </p14:cNvPr>
                <p14:cNvContentPartPr/>
                <p14:nvPr/>
              </p14:nvContentPartPr>
              <p14:xfrm>
                <a:off x="8539600" y="5888249"/>
                <a:ext cx="159120" cy="900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E8213C63-DE1F-45A4-9F60-FE38D2AE7D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30960" y="5879609"/>
                  <a:ext cx="176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C3426FF3-B20D-439F-A7A6-82CBD5ED18A6}"/>
                    </a:ext>
                  </a:extLst>
                </p14:cNvPr>
                <p14:cNvContentPartPr/>
                <p14:nvPr/>
              </p14:nvContentPartPr>
              <p14:xfrm>
                <a:off x="8808160" y="5771249"/>
                <a:ext cx="136440" cy="41148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C3426FF3-B20D-439F-A7A6-82CBD5ED1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99160" y="5762249"/>
                  <a:ext cx="1540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A68E7DBC-26D1-4181-B317-1F18C05EFAD7}"/>
                    </a:ext>
                  </a:extLst>
                </p14:cNvPr>
                <p14:cNvContentPartPr/>
                <p14:nvPr/>
              </p14:nvContentPartPr>
              <p14:xfrm>
                <a:off x="9051520" y="5913449"/>
                <a:ext cx="108720" cy="1764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A68E7DBC-26D1-4181-B317-1F18C05EFA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42520" y="5904449"/>
                  <a:ext cx="126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3065B167-4D80-4FF8-8077-4D57A3635C23}"/>
                    </a:ext>
                  </a:extLst>
                </p14:cNvPr>
                <p14:cNvContentPartPr/>
                <p14:nvPr/>
              </p14:nvContentPartPr>
              <p14:xfrm>
                <a:off x="9488920" y="5762969"/>
                <a:ext cx="57960" cy="19224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3065B167-4D80-4FF8-8077-4D57A3635C2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79920" y="5753969"/>
                  <a:ext cx="75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979ED3B0-2242-4EE7-BAF3-FB64A0BB22B3}"/>
                    </a:ext>
                  </a:extLst>
                </p14:cNvPr>
                <p14:cNvContentPartPr/>
                <p14:nvPr/>
              </p14:nvContentPartPr>
              <p14:xfrm>
                <a:off x="9636160" y="5704289"/>
                <a:ext cx="74160" cy="32220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979ED3B0-2242-4EE7-BAF3-FB64A0BB22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27160" y="5695289"/>
                  <a:ext cx="91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00A5A89A-1DA5-4E50-B871-D458E687578C}"/>
                    </a:ext>
                  </a:extLst>
                </p14:cNvPr>
                <p14:cNvContentPartPr/>
                <p14:nvPr/>
              </p14:nvContentPartPr>
              <p14:xfrm>
                <a:off x="9804640" y="5746049"/>
                <a:ext cx="84600" cy="19440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00A5A89A-1DA5-4E50-B871-D458E687578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6000" y="5737409"/>
                  <a:ext cx="102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3FBB60F7-D7BF-4FF6-A15D-DF85432A40CD}"/>
                    </a:ext>
                  </a:extLst>
                </p14:cNvPr>
                <p14:cNvContentPartPr/>
                <p14:nvPr/>
              </p14:nvContentPartPr>
              <p14:xfrm>
                <a:off x="9730840" y="5830289"/>
                <a:ext cx="91800" cy="36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3FBB60F7-D7BF-4FF6-A15D-DF85432A40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22200" y="5821289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747864B3-A4E6-423F-9A46-6A7B3C33B897}"/>
                    </a:ext>
                  </a:extLst>
                </p14:cNvPr>
                <p14:cNvContentPartPr/>
                <p14:nvPr/>
              </p14:nvContentPartPr>
              <p14:xfrm>
                <a:off x="9982840" y="5838569"/>
                <a:ext cx="137520" cy="3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747864B3-A4E6-423F-9A46-6A7B3C33B89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73840" y="5829569"/>
                  <a:ext cx="15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CB3E87C2-F120-47DA-82CC-56E26AE9C7B9}"/>
                    </a:ext>
                  </a:extLst>
                </p14:cNvPr>
                <p14:cNvContentPartPr/>
                <p14:nvPr/>
              </p14:nvContentPartPr>
              <p14:xfrm>
                <a:off x="10192000" y="5754329"/>
                <a:ext cx="18360" cy="1947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CB3E87C2-F120-47DA-82CC-56E26AE9C7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83000" y="5745689"/>
                  <a:ext cx="36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6739AA73-BCEF-4362-95D3-2ABA752F77EE}"/>
                    </a:ext>
                  </a:extLst>
                </p14:cNvPr>
                <p14:cNvContentPartPr/>
                <p14:nvPr/>
              </p14:nvContentPartPr>
              <p14:xfrm>
                <a:off x="10192360" y="5670809"/>
                <a:ext cx="186480" cy="35172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6739AA73-BCEF-4362-95D3-2ABA752F77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83360" y="5661809"/>
                  <a:ext cx="204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8D61D65B-CECB-447F-B0B8-C40DDED2D36F}"/>
                    </a:ext>
                  </a:extLst>
                </p14:cNvPr>
                <p14:cNvContentPartPr/>
                <p14:nvPr/>
              </p14:nvContentPartPr>
              <p14:xfrm>
                <a:off x="8170600" y="6103169"/>
                <a:ext cx="2004480" cy="13068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8D61D65B-CECB-447F-B0B8-C40DDED2D3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61960" y="6094529"/>
                  <a:ext cx="2022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E806DA21-72BE-476A-97A8-F2D4DE08CE60}"/>
                    </a:ext>
                  </a:extLst>
                </p14:cNvPr>
                <p14:cNvContentPartPr/>
                <p14:nvPr/>
              </p14:nvContentPartPr>
              <p14:xfrm>
                <a:off x="8897800" y="6291089"/>
                <a:ext cx="130680" cy="22608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E806DA21-72BE-476A-97A8-F2D4DE08CE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88800" y="6282449"/>
                  <a:ext cx="148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B9F9B441-4153-401F-8F79-EA543EA129AA}"/>
                    </a:ext>
                  </a:extLst>
                </p14:cNvPr>
                <p14:cNvContentPartPr/>
                <p14:nvPr/>
              </p14:nvContentPartPr>
              <p14:xfrm>
                <a:off x="9084280" y="6308369"/>
                <a:ext cx="120600" cy="29412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B9F9B441-4153-401F-8F79-EA543EA129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75280" y="6299369"/>
                  <a:ext cx="138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53595C2-D27B-4844-A818-74D09D69A0A0}"/>
                    </a:ext>
                  </a:extLst>
                </p14:cNvPr>
                <p14:cNvContentPartPr/>
                <p14:nvPr/>
              </p14:nvContentPartPr>
              <p14:xfrm>
                <a:off x="9260320" y="6341849"/>
                <a:ext cx="118800" cy="17748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B53595C2-D27B-4844-A818-74D09D69A0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51680" y="6333209"/>
                  <a:ext cx="136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1C2EB460-6A04-4306-9903-DDB03FBA6A89}"/>
                    </a:ext>
                  </a:extLst>
                </p14:cNvPr>
                <p14:cNvContentPartPr/>
                <p14:nvPr/>
              </p14:nvContentPartPr>
              <p14:xfrm>
                <a:off x="9202360" y="6358409"/>
                <a:ext cx="184320" cy="3384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1C2EB460-6A04-4306-9903-DDB03FBA6A8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93720" y="6349769"/>
                  <a:ext cx="201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8F11E1C3-A559-434D-B236-FF6F3132F3ED}"/>
                    </a:ext>
                  </a:extLst>
                </p14:cNvPr>
                <p14:cNvContentPartPr/>
                <p14:nvPr/>
              </p14:nvContentPartPr>
              <p14:xfrm>
                <a:off x="9361840" y="6282809"/>
                <a:ext cx="84600" cy="26784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8F11E1C3-A559-434D-B236-FF6F3132F3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53200" y="6274169"/>
                  <a:ext cx="102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E3EB115E-28F9-450C-8E6A-1645E256B7C8}"/>
                    </a:ext>
                  </a:extLst>
                </p14:cNvPr>
                <p14:cNvContentPartPr/>
                <p14:nvPr/>
              </p14:nvContentPartPr>
              <p14:xfrm>
                <a:off x="9588280" y="6401249"/>
                <a:ext cx="175680" cy="2484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E3EB115E-28F9-450C-8E6A-1645E256B7C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79280" y="6392249"/>
                  <a:ext cx="193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301B165B-B017-46CB-9F90-2C966B2F8339}"/>
                    </a:ext>
                  </a:extLst>
                </p14:cNvPr>
                <p14:cNvContentPartPr/>
                <p14:nvPr/>
              </p14:nvContentPartPr>
              <p14:xfrm>
                <a:off x="9991120" y="6249329"/>
                <a:ext cx="160920" cy="28008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301B165B-B017-46CB-9F90-2C966B2F83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82480" y="6240329"/>
                  <a:ext cx="178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9450AF34-7823-4F69-80BE-D143521A0388}"/>
                    </a:ext>
                  </a:extLst>
                </p14:cNvPr>
                <p14:cNvContentPartPr/>
                <p14:nvPr/>
              </p14:nvContentPartPr>
              <p14:xfrm>
                <a:off x="10241320" y="6165449"/>
                <a:ext cx="118080" cy="33696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9450AF34-7823-4F69-80BE-D143521A03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32320" y="6156809"/>
                  <a:ext cx="135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099C3244-E860-4401-B8FB-8FFBBFA5BB49}"/>
                    </a:ext>
                  </a:extLst>
                </p14:cNvPr>
                <p14:cNvContentPartPr/>
                <p14:nvPr/>
              </p14:nvContentPartPr>
              <p14:xfrm>
                <a:off x="10460200" y="6232769"/>
                <a:ext cx="83880" cy="16884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099C3244-E860-4401-B8FB-8FFBBFA5BB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51560" y="6224129"/>
                  <a:ext cx="101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E4B86965-E5CD-4B45-9143-F1F3671432A7}"/>
                    </a:ext>
                  </a:extLst>
                </p14:cNvPr>
                <p14:cNvContentPartPr/>
                <p14:nvPr/>
              </p14:nvContentPartPr>
              <p14:xfrm>
                <a:off x="10401880" y="6301529"/>
                <a:ext cx="159120" cy="2376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E4B86965-E5CD-4B45-9143-F1F3671432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92880" y="6292889"/>
                  <a:ext cx="176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7E5E9517-E33F-435B-AB10-110E8B26BF03}"/>
                    </a:ext>
                  </a:extLst>
                </p14:cNvPr>
                <p14:cNvContentPartPr/>
                <p14:nvPr/>
              </p14:nvContentPartPr>
              <p14:xfrm>
                <a:off x="10685200" y="6311249"/>
                <a:ext cx="147960" cy="2268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7E5E9517-E33F-435B-AB10-110E8B26BF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76560" y="6302249"/>
                  <a:ext cx="165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23F37A06-D907-443A-9E59-4E7B80AB6C79}"/>
                    </a:ext>
                  </a:extLst>
                </p14:cNvPr>
                <p14:cNvContentPartPr/>
                <p14:nvPr/>
              </p14:nvContentPartPr>
              <p14:xfrm>
                <a:off x="10913440" y="6207569"/>
                <a:ext cx="26280" cy="17532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23F37A06-D907-443A-9E59-4E7B80AB6C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04800" y="6198569"/>
                  <a:ext cx="43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012D2DEF-5289-4DA0-B00C-778A35C248E9}"/>
                    </a:ext>
                  </a:extLst>
                </p14:cNvPr>
                <p14:cNvContentPartPr/>
                <p14:nvPr/>
              </p14:nvContentPartPr>
              <p14:xfrm>
                <a:off x="10963840" y="6115049"/>
                <a:ext cx="135720" cy="37728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012D2DEF-5289-4DA0-B00C-778A35C248E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54840" y="6106409"/>
                  <a:ext cx="153360" cy="39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816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1" y="58723"/>
            <a:ext cx="1071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Detecting the stationarity in Time Series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A23A0-C5DB-4F29-9A85-9D291B13A1BE}"/>
              </a:ext>
            </a:extLst>
          </p:cNvPr>
          <p:cNvSpPr txBox="1"/>
          <p:nvPr/>
        </p:nvSpPr>
        <p:spPr>
          <a:xfrm>
            <a:off x="299732" y="789284"/>
            <a:ext cx="234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03930-4349-46F4-8D5C-57D76F27E9FC}"/>
              </a:ext>
            </a:extLst>
          </p:cNvPr>
          <p:cNvSpPr txBox="1"/>
          <p:nvPr/>
        </p:nvSpPr>
        <p:spPr>
          <a:xfrm>
            <a:off x="729842" y="1241392"/>
            <a:ext cx="104610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identifying the stationarity of a time series can’t be done just by visualizing it.</a:t>
            </a:r>
          </a:p>
          <a:p>
            <a:pPr algn="l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need to perform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check if the time series is stationary.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00A0-4F92-4D93-AF67-3DBFD9DA0E59}"/>
              </a:ext>
            </a:extLst>
          </p:cNvPr>
          <p:cNvSpPr txBox="1"/>
          <p:nvPr/>
        </p:nvSpPr>
        <p:spPr>
          <a:xfrm>
            <a:off x="299732" y="2419661"/>
            <a:ext cx="108385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Dickey Fuller Tests</a:t>
            </a: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Dickey-Fuller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test was the first statistical test developed to test the null hypothesis that a unit root is present in an autoregressive model of a given time series, and that the process is thus not stationary. The original test treats the case of a simple lag-1 AR model.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5FCC7-4560-4C04-B4DD-FA7FC60D22E0}"/>
              </a:ext>
            </a:extLst>
          </p:cNvPr>
          <p:cNvSpPr txBox="1"/>
          <p:nvPr/>
        </p:nvSpPr>
        <p:spPr>
          <a:xfrm>
            <a:off x="352338" y="4213483"/>
            <a:ext cx="108385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KPSS Tests</a:t>
            </a:r>
          </a:p>
          <a:p>
            <a:pPr algn="l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Times New Roman" panose="02020603050405020304" pitchFamily="18" charset="0"/>
              <a:buChar char="‒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prominent test for the presence of a unit root is the</a:t>
            </a:r>
            <a:r>
              <a:rPr lang="en-US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KPSS test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[Kwiatkowski et al, 1992] Conversely to the Dickey-Fuller family of tests, the null hypothesis assumes stationarity around a mean or a linear trend, while the alternative is the presence of a unit root.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22C39-3878-4BA4-A7B5-1F0E1FAAA668}"/>
              </a:ext>
            </a:extLst>
          </p:cNvPr>
          <p:cNvSpPr txBox="1"/>
          <p:nvPr/>
        </p:nvSpPr>
        <p:spPr>
          <a:xfrm>
            <a:off x="444617" y="6007305"/>
            <a:ext cx="10838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tests to determine the stationarity of time series models.</a:t>
            </a:r>
          </a:p>
        </p:txBody>
      </p:sp>
    </p:spTree>
    <p:extLst>
      <p:ext uri="{BB962C8B-B14F-4D97-AF65-F5344CB8AC3E}">
        <p14:creationId xmlns:p14="http://schemas.microsoft.com/office/powerpoint/2010/main" val="402454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Auto-Regressive Models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52433-4569-4BDA-A384-E4BC7B866450}"/>
              </a:ext>
            </a:extLst>
          </p:cNvPr>
          <p:cNvSpPr txBox="1"/>
          <p:nvPr/>
        </p:nvSpPr>
        <p:spPr>
          <a:xfrm>
            <a:off x="343949" y="922790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25FB5-6859-44A1-AB59-82683CF6890E}"/>
                  </a:ext>
                </a:extLst>
              </p:cNvPr>
              <p:cNvSpPr txBox="1"/>
              <p:nvPr/>
            </p:nvSpPr>
            <p:spPr>
              <a:xfrm>
                <a:off x="645953" y="1353894"/>
                <a:ext cx="10687574" cy="103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Auto-Regressive models are based on the idea that current value of the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 explained as a 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together with a 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residual error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the same series.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25FB5-6859-44A1-AB59-82683CF6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3" y="1353894"/>
                <a:ext cx="10687574" cy="1039323"/>
              </a:xfrm>
              <a:prstGeom prst="rect">
                <a:avLst/>
              </a:prstGeom>
              <a:blipFill>
                <a:blip r:embed="rId2"/>
                <a:stretch>
                  <a:fillRect l="-513" t="-2924" r="-228" b="-9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CEAEDB-8E47-42E6-9926-CA3D348D0D88}"/>
              </a:ext>
            </a:extLst>
          </p:cNvPr>
          <p:cNvSpPr txBox="1"/>
          <p:nvPr/>
        </p:nvSpPr>
        <p:spPr>
          <a:xfrm>
            <a:off x="343949" y="2780447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24D32-552F-48DB-9498-F771A0193845}"/>
                  </a:ext>
                </a:extLst>
              </p:cNvPr>
              <p:cNvSpPr txBox="1"/>
              <p:nvPr/>
            </p:nvSpPr>
            <p:spPr>
              <a:xfrm>
                <a:off x="645953" y="3224857"/>
                <a:ext cx="10687574" cy="160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auto-regressive model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order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abbreviated as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the form:</a:t>
                </a:r>
              </a:p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24D32-552F-48DB-9498-F771A0193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3" y="3224857"/>
                <a:ext cx="10687574" cy="1605761"/>
              </a:xfrm>
              <a:prstGeom prst="rect">
                <a:avLst/>
              </a:prstGeom>
              <a:blipFill>
                <a:blip r:embed="rId3"/>
                <a:stretch>
                  <a:fillRect l="-513" t="-1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A71BA-5404-4469-A4A3-4678A6CC7B00}"/>
                  </a:ext>
                </a:extLst>
              </p:cNvPr>
              <p:cNvSpPr txBox="1"/>
              <p:nvPr/>
            </p:nvSpPr>
            <p:spPr>
              <a:xfrm>
                <a:off x="645952" y="4988708"/>
                <a:ext cx="11190913" cy="1347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stationary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random residual error (usually modelled by normal distribution with zero mean)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model parameters. The hyperparameter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length of the “direct look back” in the series (i.e. how many past time stamps we want to look into).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usually determined by model validation methods.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A71BA-5404-4469-A4A3-4678A6CC7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2" y="4988708"/>
                <a:ext cx="11190913" cy="1347100"/>
              </a:xfrm>
              <a:prstGeom prst="rect">
                <a:avLst/>
              </a:prstGeom>
              <a:blipFill>
                <a:blip r:embed="rId4"/>
                <a:stretch>
                  <a:fillRect l="-599" t="-2262" r="-871" b="-7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10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Auto-Regressive Models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3DF2EA-C976-4ECF-86DD-E967C91F20CD}"/>
                  </a:ext>
                </a:extLst>
              </p:cNvPr>
              <p:cNvSpPr txBox="1"/>
              <p:nvPr/>
            </p:nvSpPr>
            <p:spPr>
              <a:xfrm>
                <a:off x="335560" y="861477"/>
                <a:ext cx="11123801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simplest of AR process is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no dependence between the terms. In fact,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just random residual error (also called 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noise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the previous term in the process and the noise term contribute to the output.</a:t>
                </a: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 to 0, then the process still looks like a white noise.</a:t>
                </a: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tends to oscillate between positive and negative values.</a:t>
                </a: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the process is equivalent to a random walk.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3DF2EA-C976-4ECF-86DD-E967C91F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0" y="861477"/>
                <a:ext cx="11123801" cy="3200876"/>
              </a:xfrm>
              <a:prstGeom prst="rect">
                <a:avLst/>
              </a:prstGeom>
              <a:blipFill>
                <a:blip r:embed="rId2"/>
                <a:stretch>
                  <a:fillRect l="-493" t="-952" b="-2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7F2D23-436D-48EF-8BB7-000A85CD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52" y="3972663"/>
            <a:ext cx="5038987" cy="2657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E7806D-2B6C-420D-AC15-2620A45FE8BA}"/>
                  </a:ext>
                </a:extLst>
              </p:cNvPr>
              <p:cNvSpPr txBox="1"/>
              <p:nvPr/>
            </p:nvSpPr>
            <p:spPr>
              <a:xfrm>
                <a:off x="335560" y="4429387"/>
                <a:ext cx="5235536" cy="201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1 −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variance of noise.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E7806D-2B6C-420D-AC15-2620A45FE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0" y="4429387"/>
                <a:ext cx="5235536" cy="2015424"/>
              </a:xfrm>
              <a:prstGeom prst="rect">
                <a:avLst/>
              </a:prstGeom>
              <a:blipFill>
                <a:blip r:embed="rId4"/>
                <a:stretch>
                  <a:fillRect l="-1048" t="-1818" b="-4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3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Average (MA) Models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44456-70A8-486D-87A3-442EA3D694A5}"/>
              </a:ext>
            </a:extLst>
          </p:cNvPr>
          <p:cNvSpPr txBox="1"/>
          <p:nvPr/>
        </p:nvSpPr>
        <p:spPr>
          <a:xfrm>
            <a:off x="417095" y="972608"/>
            <a:ext cx="1135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lvl="1" indent="-342900">
              <a:buFont typeface="Times New Roman" panose="02020603050405020304" pitchFamily="18" charset="0"/>
              <a:buChar char="–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en-US" dirty="0"/>
              <a:t>The name might be misleading but moving average models should not be confused with the </a:t>
            </a:r>
            <a:r>
              <a:rPr lang="en-US" dirty="0">
                <a:solidFill>
                  <a:srgbClr val="0070C0"/>
                </a:solidFill>
              </a:rPr>
              <a:t>moving average smoothing.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FB978-5B2A-4031-8BF2-801EB8CBC91F}"/>
              </a:ext>
            </a:extLst>
          </p:cNvPr>
          <p:cNvSpPr txBox="1"/>
          <p:nvPr/>
        </p:nvSpPr>
        <p:spPr>
          <a:xfrm>
            <a:off x="417095" y="1817765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otivation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00D40-188D-4266-A7EB-A6D207BF582B}"/>
              </a:ext>
            </a:extLst>
          </p:cNvPr>
          <p:cNvSpPr txBox="1"/>
          <p:nvPr/>
        </p:nvSpPr>
        <p:spPr>
          <a:xfrm>
            <a:off x="850232" y="2711116"/>
            <a:ext cx="10202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1EF88-3EDB-4BD4-8583-8C32D155A6A5}"/>
                  </a:ext>
                </a:extLst>
              </p:cNvPr>
              <p:cNvSpPr txBox="1"/>
              <p:nvPr/>
            </p:nvSpPr>
            <p:spPr>
              <a:xfrm>
                <a:off x="850232" y="2297910"/>
                <a:ext cx="10924673" cy="2294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Times New Roman" panose="02020603050405020304" pitchFamily="18" charset="0"/>
                  <a:buChar char="–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models, current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regressed using the previous / past observations like: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an error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(also called noise) at current time point.</a:t>
                </a:r>
              </a:p>
              <a:p>
                <a:pPr marL="342900" indent="-342900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problem of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is the ignorance of the correlated noise structures (which is unobservable) in the time series.</a:t>
                </a:r>
              </a:p>
              <a:p>
                <a:pPr marL="342900" indent="-342900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words, the imperfectly predictable terms in the current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previous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also informative for predicting observations.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1EF88-3EDB-4BD4-8583-8C32D155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2" y="2297910"/>
                <a:ext cx="10924673" cy="2294090"/>
              </a:xfrm>
              <a:prstGeom prst="rect">
                <a:avLst/>
              </a:prstGeom>
              <a:blipFill>
                <a:blip r:embed="rId2"/>
                <a:stretch>
                  <a:fillRect l="-446" t="-1596" b="-2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A3A923-85ED-4824-8245-FF35C068EE8B}"/>
              </a:ext>
            </a:extLst>
          </p:cNvPr>
          <p:cNvSpPr txBox="1"/>
          <p:nvPr/>
        </p:nvSpPr>
        <p:spPr>
          <a:xfrm>
            <a:off x="417095" y="4624153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E75DDB-9B9D-423C-AF7E-2011868FFB6C}"/>
                  </a:ext>
                </a:extLst>
              </p:cNvPr>
              <p:cNvSpPr txBox="1"/>
              <p:nvPr/>
            </p:nvSpPr>
            <p:spPr>
              <a:xfrm>
                <a:off x="850232" y="5056416"/>
                <a:ext cx="10687574" cy="176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moving average model</a:t>
                </a:r>
                <a:r>
                  <a:rPr lang="en-IN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order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abbreviated as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the form:</a:t>
                </a:r>
              </a:p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E75DDB-9B9D-423C-AF7E-2011868F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2" y="5056416"/>
                <a:ext cx="10687574" cy="1760547"/>
              </a:xfrm>
              <a:prstGeom prst="rect">
                <a:avLst/>
              </a:prstGeom>
              <a:blipFill>
                <a:blip r:embed="rId3"/>
                <a:stretch>
                  <a:fillRect l="-456" t="-1730" b="-3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9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Average (MA) Models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0D5B-8E2E-4E2F-BF3E-91765E27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26" y="3546070"/>
            <a:ext cx="5390147" cy="29440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A848A-BF26-4DDC-BBC1-C88E22644877}"/>
                  </a:ext>
                </a:extLst>
              </p:cNvPr>
              <p:cNvSpPr txBox="1"/>
              <p:nvPr/>
            </p:nvSpPr>
            <p:spPr>
              <a:xfrm>
                <a:off x="557527" y="3892915"/>
                <a:ext cx="5241820" cy="2250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+0.8 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variance of noise.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A848A-BF26-4DDC-BBC1-C88E2264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7" y="3892915"/>
                <a:ext cx="5241820" cy="2250360"/>
              </a:xfrm>
              <a:prstGeom prst="rect">
                <a:avLst/>
              </a:prstGeom>
              <a:blipFill>
                <a:blip r:embed="rId3"/>
                <a:stretch>
                  <a:fillRect l="-1047" t="-1626" b="-4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294CE0-0F81-4528-955E-55017A47E088}"/>
                  </a:ext>
                </a:extLst>
              </p:cNvPr>
              <p:cNvSpPr txBox="1"/>
              <p:nvPr/>
            </p:nvSpPr>
            <p:spPr>
              <a:xfrm>
                <a:off x="557527" y="1052489"/>
                <a:ext cx="1107694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Although the equation of moving average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looks like a regression model, the difference is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observable.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Contrary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model, finite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is always stationary. (Yes,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process can be non-stationary, for example: random walk)</a:t>
                </a: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𝑀𝐴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models are stationary because the observation is just a weighted moving average over past forecast errors.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294CE0-0F81-4528-955E-55017A47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7" y="1052489"/>
                <a:ext cx="11076946" cy="2554545"/>
              </a:xfrm>
              <a:prstGeom prst="rect">
                <a:avLst/>
              </a:prstGeom>
              <a:blipFill>
                <a:blip r:embed="rId4"/>
                <a:stretch>
                  <a:fillRect l="-495" t="-1432" b="-3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1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9E07C-2F18-4F0D-A5F3-842D53331630}"/>
              </a:ext>
            </a:extLst>
          </p:cNvPr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 Models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F5010-7079-42FD-8E22-5B116C08A7E7}"/>
              </a:ext>
            </a:extLst>
          </p:cNvPr>
          <p:cNvSpPr txBox="1"/>
          <p:nvPr/>
        </p:nvSpPr>
        <p:spPr>
          <a:xfrm>
            <a:off x="288758" y="903365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27034-E53C-4E00-9C01-D5AE80AA76ED}"/>
              </a:ext>
            </a:extLst>
          </p:cNvPr>
          <p:cNvSpPr txBox="1"/>
          <p:nvPr/>
        </p:nvSpPr>
        <p:spPr>
          <a:xfrm>
            <a:off x="597827" y="1440231"/>
            <a:ext cx="1068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Times New Roman" panose="02020603050405020304" pitchFamily="18" charset="0"/>
              <a:buChar char="–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Auto-Regressive and Moving Average models can be combined together to form ARMA models.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14514-96EF-4BCF-9FB1-9CAF4601828D}"/>
              </a:ext>
            </a:extLst>
          </p:cNvPr>
          <p:cNvSpPr txBox="1"/>
          <p:nvPr/>
        </p:nvSpPr>
        <p:spPr>
          <a:xfrm>
            <a:off x="288758" y="2036827"/>
            <a:ext cx="220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081B9-6263-491A-BFE9-29970FFE98FC}"/>
                  </a:ext>
                </a:extLst>
              </p:cNvPr>
              <p:cNvSpPr txBox="1"/>
              <p:nvPr/>
            </p:nvSpPr>
            <p:spPr>
              <a:xfrm>
                <a:off x="597827" y="2499231"/>
                <a:ext cx="10687574" cy="176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 ±1, ±2,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𝐴𝑅𝑀𝐴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it is stationary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Times New Roman" panose="02020603050405020304" pitchFamily="18" charset="0"/>
                  <a:buChar char="–"/>
                </a:pP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≠0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C081B9-6263-491A-BFE9-29970FFE9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7" y="2499231"/>
                <a:ext cx="10687574" cy="1760547"/>
              </a:xfrm>
              <a:prstGeom prst="rect">
                <a:avLst/>
              </a:prstGeom>
              <a:blipFill>
                <a:blip r:embed="rId2"/>
                <a:stretch>
                  <a:fillRect l="-456" t="-2076" b="-3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750653-5A40-46A0-932A-D3A03B05DBA8}"/>
              </a:ext>
            </a:extLst>
          </p:cNvPr>
          <p:cNvSpPr txBox="1"/>
          <p:nvPr/>
        </p:nvSpPr>
        <p:spPr>
          <a:xfrm>
            <a:off x="288757" y="4421064"/>
            <a:ext cx="114540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limitation of ARMA models is the stationarity condition.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situations, time series can be thought of as being composed of two components, a non-stationary trend series and a zero-mean stationary series. The strategies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 models are: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Detrending: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with an estimate for trend and deal with residual.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difference of the time series, often those are stationary.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Wingdings" panose="05000000000000000000" pitchFamily="2" charset="2"/>
          <a:buChar char="§"/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1352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19</cp:revision>
  <dcterms:created xsi:type="dcterms:W3CDTF">2022-11-17T14:17:59Z</dcterms:created>
  <dcterms:modified xsi:type="dcterms:W3CDTF">2022-11-25T14:57:32Z</dcterms:modified>
</cp:coreProperties>
</file>