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57" r:id="rId3"/>
    <p:sldId id="256" r:id="rId4"/>
    <p:sldId id="258" r:id="rId5"/>
    <p:sldId id="259" r:id="rId6"/>
    <p:sldId id="278" r:id="rId7"/>
    <p:sldId id="27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87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2:51.6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3:16.9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277 336 20041,'0'0'3829,"-5"-5"-3605,2 2-223,0 0-1,1 1 1,-1-1 0,0 1 0,0 0 0,0 0-1,0 0 1,-1 0 0,1 1 0,0-1 0,-1 1 0,1 0-1,-1 0 1,1 0 0,-1 0 0,0 1 0,1-1-1,-1 1 1,0 0 0,0 0 0,1 1 0,-1-1 0,0 1-1,1 0 1,-6 1 0,-3 4-5,-1 0 0,1 1-1,0 0 1,1 1 0,-1 1 0,2 0-1,-1 0 1,1 1 0,1 0 0,0 1-1,0 0 1,1 0 0,0 1 0,1 0-1,1 0 1,-10 24 0,15-34 4,1 0-1,-1 0 1,1 0-1,-1 0 1,1 0-1,0 0 1,0 0-1,-1 0 1,1 0-1,1 0 1,-1 0-1,0 0 1,0-1-1,1 1 1,-1 0-1,1 0 1,0 0-1,0 0 1,-1 0-1,1-1 1,0 1-1,0 0 1,1-1-1,-1 1 1,0-1 0,1 1-1,-1-1 1,0 0-1,1 1 1,1 0-1,4 1-38,-1 0-1,1-1 1,0 0-1,-1 0 1,1 0-1,0-1 1,11 1-1,7 1-432,0-2-1,1 0 1,-1-2 0,1 0-1,-1-2 1,46-11 0,-59 11 408,1-1 1,-1-1 0,0 0-1,0 0 1,-1-1 0,1-1 0,-1 0-1,-1 0 1,1-1 0,-1-1-1,-1 0 1,1 0 0,-2 0-1,1-1 1,7-13 0,-14 20 391,0-1 0,0 1 0,0-1 0,0 0 1,-1 1-1,0-1 0,0 0 0,0 0 0,0 0 0,-1 0 1,1 0-1,-1-5 0,-4 9-298,-1 0 0,1 0 0,0 1 0,0-1 0,0 1 0,0 0 0,-8 3 0,-1 4-33,-1 1 0,1 0 0,0 0 0,1 1 0,-12 14 0,19-20-39,0 1 1,0 0 0,1 0-1,0 1 1,0-1 0,0 1 0,1 0-1,-1 0 1,1 0 0,1 1-1,0-1 1,-1 1 0,2-1 0,-2 11-1,3-16-26,0 0-1,1 0 0,-1 0 1,1-1-1,-1 1 0,1 0 1,0-1-1,-1 1 0,1 0 1,0-1-1,-1 1 0,1-1 1,0 1-1,0-1 0,-1 1 1,1-1-1,0 0 0,0 1 1,0-1-1,0 0 0,0 0 1,-1 1-1,1-1 1,0 0-1,0 0 0,0 0 1,0 0-1,0 0 0,0 0 1,1-1-1,34-4-244,-27 1 283,0-1 1,-1 0-1,0-1 0,0 0 0,0 0 1,0-1-1,-1 0 0,0 0 0,-1 0 0,7-10 1,33-33 831,-45 50-796,-1-1 0,1 1 0,-1-1 0,1 1 0,-1-1 0,1 1 0,-1-1 0,1 1 0,-1 0 0,1-1 0,-1 1 0,1 0 0,0 0 0,-1 0 1,1-1-1,0 1 0,-1 0 0,1 0 0,0 0 0,-1 0 0,1 0 0,0 0 0,-1 0 0,1 0 0,-1 0 0,1 0 0,0 1 0,-1-1 0,1 0 0,0 0 0,-1 0 0,1 1 0,-1-1 0,1 0 0,-1 1 0,1-1 0,0 1 0,-1-1 0,0 1 0,1-1 0,-1 1 0,1-1 0,-1 1 0,0-1 0,1 1 0,-1-1 0,0 1 0,1 0 1,-1-1-1,0 1 0,0-1 0,0 1 0,0 0 0,1-1 0,-1 2 0,6 45-70,-5-38 100,0 12 17,-1-14-38,1 1 0,0 0 1,0-1-1,0 1 0,1-1 1,4 13-1,-5-19 5,0 1 1,0 0-1,0-1 1,1 1 0,-1-1-1,0 0 1,1 1-1,-1-1 1,1 0-1,-1 0 1,1 0-1,-1 0 1,1 0-1,0 0 1,-1 0-1,1 0 1,0-1-1,0 1 1,0-1-1,0 1 1,0-1 0,-1 0-1,1 0 1,0 0-1,0 0 1,0 0-1,0 0 1,0 0-1,0-1 1,0 1-1,0-1 1,2 0-1,4-2 29,1 0 0,0 0 0,-1-1 0,0 0 0,0-1-1,0 0 1,-1 0 0,1-1 0,-1 1 0,-1-2 0,1 1 0,-1-1 0,0 0-1,0 0 1,-1-1 0,0 1 0,0-1 0,5-13 0,-1 2-68,-1-2 0,-1 1 0,-1-1 0,-1 0-1,0 0 1,2-41 0,-6-213 812,-3 261-475,-3 16-93,-3 23-277,-6 32 32,2 1 1,3 0 0,-2 112-1,11-160 20,1 0 1,0 1-1,1-1 0,0 0 0,1 0 0,0 0 1,0 0-1,1-1 0,1 1 0,-1-1 0,2 0 1,8 12-1,-5-9-1,1-2 1,1 1 0,-1-1-1,2-1 1,-1 0 0,1 0-1,0-1 1,15 7 0,3-2-381,0 0 0,1-2-1,0-2 1,1-1 0,0-1 0,0-1 0,45 1 0,22-5-2845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55.4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217 375 19033,'0'0'3681,"-8"-3"-3448,5 1-234,0 1 0,-1 0 1,1 0-1,0 0 0,0 0 1,-1 1-1,1-1 1,-1 1-1,1 0 0,0 0 1,-1 0-1,1 1 0,-7 0 1,3 2-6,1-1 0,0 1 0,-1 0 0,1 1 0,0-1 0,0 1 0,-8 8 0,6-5-59,-1 0 0,1 0-1,1 1 1,0 0 0,0 1-1,0 0 1,1 0 0,1 0-1,-1 1 1,1-1-1,1 1 1,0 1 0,0-1-1,1 0 1,1 1 0,0 0-1,-2 21 1,5-31 0,0 0 1,0 0-1,0 0 0,-1 0 1,1-1-1,1 1 1,-1 0-1,0-1 0,0 1 1,0 0-1,0-1 1,0 1-1,1-1 0,-1 0 1,0 1-1,0-1 1,1 0-1,-1 0 0,0 0 1,0 0-1,1 0 0,-1 0 1,0 0-1,1 0 1,-1-1-1,0 1 0,0 0 1,2-1-1,43-10-732,-37 6 720,0 0 0,-1-1 0,1 0 0,-1 0-1,0-1 1,-1 0 0,0 0 0,0-1 0,9-13-1,3-9 808,23-47 0,-16 28 2021,-25 47-2086,-1 19-657,1-1 0,0 1 0,1-1 0,1 0 1,8 25-1,-10-37-46,0 1-1,1-1 1,-1 0 0,1 0-1,0 0 1,0 0 0,1-1-1,-1 1 1,1-1 0,0 1-1,0-1 1,0 0 0,0 0-1,1 0 1,-1-1 0,1 1-1,-1-1 1,1 1 0,0-1-1,0-1 1,0 1 0,0 0-1,1-1 1,-1 0 0,5 1-1,-4-2-165,0 0-1,-1 0 0,1 0 0,0-1 1,0 1-1,-1-1 0,1 0 0,-1-1 1,1 1-1,-1-1 0,1 0 0,-1 0 1,0 0-1,0-1 0,0 1 0,0-1 0,0 0 1,0 0-1,-1 0 0,0-1 0,1 1 1,-1-1-1,-1 0 0,1 0 0,0 0 1,-1 0-1,0 0 0,0-1 0,0 1 1,1-6-1,5-16 188,0-1 0,-2 0 0,-1 0 0,1-31 0,-3 35 1010,21-256 5999,-26 330-7051,-18 88 0,-1 23 12,18-124-80,1-20-427,1 1 0,1 0 0,0 0 0,4 27-1,-4-46 547,1 0 0,-1 1 0,0-1 0,1 0 0,-1 1 0,1-1-1,-1 0 1,0 1 0,1-1 0,-1 0 0,1 0 0,-1 0 0,1 1-1,-1-1 1,1 0 0,-1 0 0,0 0 0,1 0 0,-1 0-1,1 0 1,-1 0 0,1 0 0,-1 0 0,1 0 0,-1 0 0,1 0-1,-1 0 1,1 0 0,-1-1 0,1 1 0,-1 0 0,1 0 0,-1 0-1,0-1 1,1 1 0,-1 0 0,1-1 0,-1 1 0,0 0-1,1-1 1,-1 1 0,0 0 0,1-1 0,-1 0 0,19-14 150,2-9 85,-5 6-20,35-31 0,-47 46-194,-1 0 1,1 0 0,0 1-1,0-1 1,0 1 0,0 0-1,1 0 1,-1 0 0,0 0-1,1 1 1,-1 0 0,1 0-1,0 0 1,-1 1-1,1-1 1,6 1 0,-10 1-19,1 0 0,0 0-1,0 0 1,-1 0 0,1 0 0,-1 0 0,1 1 0,-1-1 0,1 1-1,-1-1 1,0 1 0,0-1 0,1 1 0,-1 0 0,0-1 0,-1 1 0,1 0-1,0 0 1,0 0 0,-1 0 0,1 0 0,-1 0 0,0 0 0,0 0-1,1 3 1,2 60-121,-3-58 92,0-4 42,-1 0 0,1 0-1,-1 0 1,1 0 0,-1 0-1,0 0 1,0 0 0,0-1-1,-1 1 1,1 0 0,0-1-1,-1 1 1,0-1 0,0 1-1,0-1 1,0 0 0,0 0-1,0 0 1,0 0 0,-1 0-1,1-1 1,-1 1 0,1-1-1,-1 1 1,0-1 0,0 0-1,1 0 1,-1 0 0,0 0-1,-6 0 1,-3 1 128,-1 0-1,1-1 1,-1 0 0,1-1-1,-1 0 1,-15-3 0,27 3-136,0 0 0,0 0 1,-1-1-1,1 1 1,0 0-1,0-1 0,0 1 1,-1-1-1,1 1 1,0-1-1,0 0 1,0 1-1,0-1 0,0 0 1,0 0-1,0 0 1,0 1-1,1-1 1,-1 0-1,0 0 0,0 0 1,1 0-1,-1-1 1,1 1-1,-2-2 1,1-33-1749,7 9-2115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55.8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19577,'0'0'2262,"3"22"-2192,0 1-64,3 19 62,2 62-1,-9-24 82,-1-48-69,2 1 1,1-1 0,11 65 0,-11-92-88,0-1-1,1 0 1,-1 0-1,1 1 1,0-1 0,1 0-1,-1-1 1,1 1-1,-1 0 1,1-1-1,0 1 1,0-1-1,1 0 1,-1 0-1,1 0 1,0-1 0,-1 1-1,1-1 1,0 0-1,1 0 1,-1 0-1,0 0 1,0-1-1,1 0 1,-1 0-1,1 0 1,-1 0-1,1-1 1,-1 0 0,9 0-1,-6 0-64,1-1 1,0 0-1,-1 0 0,1-1 0,-1 1 0,0-2 1,1 1-1,-1-1 0,0 0 0,-1 0 0,1-1 1,0 0-1,-1-1 0,0 1 0,0-1 1,0 0-1,9-11 0,-10 9 22,-1 0 1,1 0-1,-2-1 1,1 0-1,-1 1 1,0-1-1,0-1 0,-1 1 1,1-10-1,2-77 144,-5 91-58,0 3-12,0-1-1,0 1 0,0-1 0,-1 1 0,1-1 0,-1 1 0,1-1 1,-1 1-1,0-1 0,1 1 0,-1 0 0,0-1 0,0 1 0,0 0 0,0 0 1,0 0-1,0-1 0,0 1 0,0 0 0,-1 1 0,1-1 0,0 0 0,0 0 1,-1 0-1,1 1 0,-1-1 0,1 1 0,-1-1 0,1 1 0,-1 0 1,1-1-1,-1 1 0,1 0 0,-1 0 0,1 0 0,-1 0 0,1 0 0,-1 0 1,-1 1-1,-2-1-14,-1 1 1,1 0-1,0 0 1,0 0-1,0 0 1,0 1-1,0 0 1,0 0-1,1 0 1,-9 6-1,7-4 24,0 1-1,1 0 1,-1 0-1,1 0 1,1 1-1,-1 0 1,1 0-1,0 0 1,0 0-1,1 0 1,-1 1-1,1 0 1,1 0-1,0-1 1,0 1-1,0 1 1,1-1-1,-1 0 1,2 0-1,-1 1 1,2 13-1,-1-19-20,1 1 0,0-1 0,0 0 0,0 1 0,0-1 1,0 0-1,1 0 0,-1 0 0,1 0 0,-1 0 0,1 0 0,0 0 0,-1 0 0,1 0 0,0-1 0,0 1 0,0-1 0,1 0 0,-1 1 0,0-1 0,0 0 0,1 0 0,-1-1 0,1 1 1,2 0-1,10 3 28,1 0 1,28 1 0,-41-5-39,55 6-816,0-3 0,0-2 1,0-3-1,114-19 0,-85-2-2038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56.2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19705,'0'0'4650,"0"86"-4658,2-64-30,0-1 0,1 0 0,1 1-1,1-2 1,1 1 0,14 35 0,-19-54-7,-2-17-11408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56.5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 43 20041,'0'0'5603,"-16"-43"-5491,28 54-2049,7 15 112,3 6-480,-1-2-6163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56.9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249 1 18072,'0'0'3322,"-5"2"-3248,-79 45-222,75-41 145,0 0 1,1 1-1,-1 0 0,1 0 0,1 1 0,0 0 1,-9 13-1,15-20 8,0 1 1,0-1 0,0 1 0,0-1-1,1 1 1,-1 0 0,1-1-1,-1 1 1,1 0 0,0 0-1,-1 0 1,1-1 0,0 1-1,0 0 1,0 0 0,1-1 0,-1 1-1,0 0 1,1 0 0,-1-1-1,1 1 1,-1 0 0,1-1-1,0 1 1,0 0 0,0-1-1,0 1 1,0-1 0,0 0-1,0 1 1,0-1 0,1 0 0,-1 1-1,0-1 1,1 0 0,2 1-1,7 5 42,1 0-1,0-1 0,0-1 0,15 6 0,2 1-98,-19-7 42,42 24 54,-50-28-53,-1 1 0,1-1 0,0 0 0,0 1-1,0 0 1,-1-1 0,1 1 0,-1 0 0,1 0-1,-1 0 1,0-1 0,0 2 0,0-1 0,0 0 0,0 0-1,0 0 1,-1 0 0,1 0 0,-1 1 0,1-1-1,-1 3 1,0-4 2,-1 0 0,0 1 0,0-1 1,1 0-1,-1 0 0,0 0 0,0 0 0,0 0 0,0 0 0,0 0 0,-1 0 0,1 0 0,0 0 1,0-1-1,0 1 0,-1 0 0,1-1 0,0 1 0,-1-1 0,1 1 0,-1-1 0,1 0 0,0 0 1,-4 1-1,-42 4 180,39-5-123,-189 3 684,193-2-2749,-1 3-874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57.5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59 18985,'0'0'4639,"19"-5"-4335,63-16-237,-76 20-74,0 0 0,0 0 0,0 0 0,0 1 0,0 0 0,0 0 0,0 1 0,0 0 0,0 0 0,0 0 0,0 1 0,0 0 0,0 0 0,-1 0 1,1 1-1,-1 0 0,0 0 0,0 0 0,0 1 0,0 0 0,0 0 0,-1 0 0,0 0 0,0 0 0,0 1 0,0 0 0,-1 0 0,0 0 0,5 9 0,-1 1-24,0 1-1,-1-1 1,-1 1 0,0 0-1,-2 0 1,1 1 0,-2-1-1,1 32 1,-2-33 6,-2 38-153,1-52 171,0 1 0,0 0 0,0-1 0,0 1 0,-1-1 0,1 1 0,0 0 0,-1-1 0,0 1 0,1-1 0,-1 1 0,0-1 0,0 1 0,0-1 0,0 0 0,0 1 0,0-1 0,0 0-1,0 0 1,0 0 0,-1 0 0,1 0 0,0 0 0,-2 1 0,1-7 323,0 0 0,0 1 0,1-1 0,0 0 0,0 0 0,0 0 0,1 0 0,0-6 0,-1-6-300,0-1 0,1 1 0,2-1 0,-1 1 0,2-1 0,0 1 0,2 0 0,-1 0 0,10-19 0,-9 26-43,0 0 0,0 0 1,1 1-1,1 0 0,-1 1 1,2-1-1,-1 1 1,1 1-1,0-1 0,1 1 1,-1 1-1,1-1 0,1 2 1,-1-1-1,1 1 0,11-4 1,-13 6-229,0 1-1,1-1 1,0 1 0,-1 1 0,1 0 0,0 0 0,0 1 0,0 0 0,0 0-1,0 1 1,-1 0 0,1 0 0,0 1 0,0 1 0,-1-1 0,0 1-1,1 1 1,11 6 0,26 17-3605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58.1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231 517 19177,'0'0'3385,"-21"4"-2864,-70 16-231,84-17-278,0 0 1,0 0-1,0 1 0,0 0 0,1 1 0,-1-1 0,1 1 0,0 1 1,1-1-1,-1 1 0,1 0 0,0 0 0,0 0 0,1 1 0,0-1 0,0 1 1,1 0-1,0 1 0,0-1 0,0 0 0,-2 15 0,4-21-46,1 1-1,-1-1 1,1 1 0,-1-1-1,1 1 1,0-1 0,0 1-1,-1 0 1,1-1-1,0 1 1,1-1 0,-1 1-1,0 0 1,0-1 0,0 1-1,1-1 1,-1 1-1,1-1 1,0 1 0,-1-1-1,1 1 1,0-1 0,0 0-1,0 1 1,0-1-1,0 0 1,1 2 0,1-2-15,1 0 1,-1-1 0,0 1-1,1-1 1,-1 1 0,1-1 0,-1 0-1,1 0 1,-1-1 0,1 1-1,6-2 1,-3 0 35,0 1-1,0-1 0,-1 0 1,1-1-1,0 0 1,-1 0-1,0 0 1,1-1-1,-1 0 1,-1 0-1,1 0 1,-1-1-1,9-8 0,0-4 28,0-1-1,21-39 0,-23 37 288,1 0 0,19-23-1,-32 43-292,1 0-1,-1 0 0,1 0 0,-1 0 0,1 0 0,-1 0 0,1 0 0,-1 0 0,1 0 0,-1 1 0,1-1 0,-1 0 0,1 0 0,-1 1 0,1-1 0,-1 0 1,0 0-1,1 1 0,-1-1 0,1 0 0,-1 1 0,0-1 0,1 1 0,-1-1 0,0 0 0,0 1 0,1-1 0,-1 1 0,0-1 0,0 1 0,0-1 0,0 1 1,1-1-1,-1 1 0,0-1 0,0 1 0,0-1 0,0 1 0,0 0 0,10 28 69,-9-25-74,2 6 0,1-1 1,1 1 0,-1-1 0,1 0-1,1-1 1,0 1 0,0-1-1,0 0 1,1 0 0,8 6 0,-11-10-4,0-1 1,1 1 0,-1-1 0,1-1-1,0 1 1,-1-1 0,1 1-1,0-1 1,0-1 0,1 1 0,-1-1-1,0 0 1,1 0 0,-1 0 0,0-1-1,1 0 1,-1 0 0,0 0-1,1-1 1,-1 0 0,6-1 0,-7 0-6,0 1 0,-1-1 1,0 0-1,1 0 0,-1-1 1,0 1-1,0-1 1,0 0-1,0 1 0,-1-1 1,1-1-1,-1 1 0,1 0 1,-1 0-1,0-1 0,-1 1 1,4-8-1,1-7 18,0 0-1,6-25 1,2-44 409,-4-1 0,-3 0 0,-6-109 0,-2 122 253,1 74-698,0 24-237,-1 41 167,5 99 56,-2-145 32,0 1 1,2-1-1,0 0 1,1 0-1,1 0 1,14 29-1,-5-23-175,0 0 0,26 31 0,-9-15-3544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58.5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14 18152,'0'0'3890,"-6"-2"-3311,7 2-574,-1 0 0,0 0 0,0 0 1,0-1-1,0 1 0,0 0 0,1 0 0,-1 0 0,0 0 1,0 0-1,0-1 0,0 1 0,0 0 0,0 0 0,1 0 0,-1 0 1,0-1-1,0 1 0,0 0 0,0 0 0,0 0 0,0-1 0,0 1 1,0 0-1,0 0 0,0 0 0,0-1 0,0 1 0,0 0 1,0 0-1,0 0 0,0-1 0,0 1 0,0 0 0,0 0 0,0 0 1,-1 0-1,1-1 0,0 1 0,0 0 0,0 0 0,0 0 0,0 0 1,0 0-1,-1-1 0,1 1 0,0 0 0,0 0 0,-1 0 1,41-3 33,72 4-192,-97 0 142,158 1-1010,-64 0 3190,-99 44-2236,-7-33-111,-2-4-11,1-1 1,0 1 0,0-1-1,1 0 1,0 1-1,1-1 1,-1-1-1,1 1 1,10 13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58.8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68 20377,'0'0'3682,"-6"-67"-3586,6 82-3522,0 9 401,0 6-5427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59.4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91 17240,'0'0'339,"9"17"229,-2-4-445,2 3 26,0 1 0,-1-1 1,-1 2-1,0-1 1,-2 1-1,0-1 0,5 31 1,-10-47-191,1 34 526,-2-31 499,-1-22-312,1 5-489,0 0 1,1-1 0,0 1 0,1-1 0,0 1 0,1 0 0,5-18-1,-5 26-165,0 1-1,0-1 0,0 0 0,0 1 0,0-1 0,1 1 0,0-1 0,0 1 1,0 0-1,1 0 0,-1 1 0,1-1 0,0 1 0,0 0 0,0 0 1,1 0-1,-1 0 0,1 1 0,-1-1 0,1 1 0,0 1 0,6-3 0,-9 4-21,0-1 0,0 1 0,0-1 0,0 1-1,0 0 1,0 0 0,0 0 0,1 0-1,-1 0 1,0 0 0,0 1 0,0-1 0,0 1-1,0-1 1,0 1 0,0 0 0,0 0-1,0 0 1,0 0 0,0 0 0,-1 0-1,1 0 1,0 1 0,-1-1 0,1 1 0,-1-1-1,1 1 1,0 1 0,3 6-17,0 0-1,0 0 1,-1 0 0,-1 0 0,3 12-1,-4-14 18,0-1 0,0 0 0,0 1 0,1-1-1,-1 0 1,2 0 0,-1 0 0,1 0 0,-1-1-1,6 6 1,-6-9 5,1 0 0,-1-1-1,1 1 1,-1-1 0,1 0 0,0 0-1,0 0 1,-1-1 0,1 1 0,0-1-1,0 0 1,-1 0 0,1 0 0,0-1-1,0 1 1,4-2 0,58-18-425,-46 11 193,0 0 0,-1-1 0,0-2-1,-1 1 1,17-16 0,-29 23 215,-1-1 1,1-1-1,-1 1 1,-1-1 0,1 0-1,-1 0 1,0 0-1,0 0 1,-1-1-1,0 0 1,0 0 0,0 0-1,-1 0 1,0 0-1,0 0 1,-1 0-1,0-1 1,0-7 0,-1 13 25,0-1 37,0 1 0,0 0 1,1-1-1,-2 1 0,1-1 0,0 1 0,0 0 0,-1-1 1,0 1-1,1 0 0,-1 0 0,-1-3 0,0 4-38,1 0 1,-1 0-1,1 0 0,-1 1 0,0-1 0,0 1 0,1-1 0,-1 1 0,0 0 0,0 0 0,1 0 0,-1 0 0,0 0 0,0 0 0,0 0 1,1 0-1,-4 1 0,-6 1-18,1 1 0,-1 0 0,1 0 0,0 1 0,0 0 0,1 1 1,-1 0-1,1 1 0,-13 9 0,17-11 8,0-1 0,0 1 0,0 0 1,1 1-1,0-1 0,-1 1 0,2-1 0,-1 1 1,1 0-1,-1 1 0,1-1 0,1 0 0,-1 1 1,1 0-1,0-1 0,0 1 0,1 0 0,-2 7 1,4-12 1,-1 0 0,0-1 0,1 1 1,-1-1-1,1 1 0,-1-1 0,1 1 0,-1-1 1,1 1-1,-1-1 0,1 1 0,0-1 1,-1 0-1,1 1 0,-1-1 0,1 0 0,0 0 1,-1 1-1,1-1 0,0 0 0,-1 0 1,1 0-1,0 0 0,-1 0 0,1 0 1,0 0-1,1 0 0,27 0 42,-23 0-22,212-21 782,-214 22-790,0-1 0,0 1 0,0-1 0,0 1-1,0 0 1,0 0 0,-1 1 0,1-1 0,0 1 0,-1 0-1,0 0 1,1 0 0,-1 1 0,0-1 0,0 1 0,0-1-1,0 1 1,-1 0 0,1 0 0,-1 0 0,1 1-1,-1-1 1,0 1 0,-1-1 0,1 1 0,-1-1 0,2 7-1,4 11 51,-1 0-1,-2 1 1,4 38-1,-6-46-44,6 81 38,-5 99 0,-4-182-57,0 0-1,0 0 0,-1-1 1,0 1-1,-1-1 1,-1 0-1,-6 16 0,9-24-3,-1 1 0,1-1-1,-1 0 1,0 0 0,0 0-1,0 0 1,0 0-1,0-1 1,-1 1 0,1-1-1,-1 1 1,0-1 0,0 0-1,0 0 1,0 0 0,0 0-1,0-1 1,0 1 0,-1-1-1,1 0 1,-1 0 0,1 0-1,0 0 1,-1-1 0,0 1-1,1-1 1,-1 0 0,-5-1-1,4 0 75,1 0-1,0 0 0,-1 0 1,1-1-1,0 0 0,0 0 0,0 0 1,0-1-1,1 1 0,-1-1 1,0 0-1,1 0 0,0 0 1,0 0-1,0-1 0,0 1 1,0-1-1,1 0 0,0 1 0,-1-1 1,1 0-1,-2-7 0,1 1-16,0 1 0,0-1 0,1 1 0,0-1-1,0 0 1,1 0 0,1 0 0,-1 0-1,3-13 1,1 8-42,1 0-1,0 0 0,1 0 1,1 1-1,0 0 0,1 0 1,0 1-1,1 0 0,15-18 1,0 1-258,2 2-1,48-43 1,2 14-1395,-22 26-2466,-19 12-2801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3:18.1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6 236 14567,'0'0'7246,"-1"-2"-7085,0 0 0,0 1 0,1-1 0,-1 0 0,1 0 0,-1 1 0,1-1 0,0 0 1,0 0-1,0 0 0,0 1 0,0-4 0,8-7-159,0 0 1,1 0-1,0 1 1,1 0-1,0 0 0,1 1 1,0 1-1,17-12 1,-5 3-166,78-64-656,-101 114 989,0 640 9,0-671-179,0-1 1,0 0-1,0 0 1,0 1-1,0-1 1,0 0-1,0 0 1,0 1-1,0-1 1,0 0-1,0 0 1,0 1-1,1-1 0,-1 0 1,0 0-1,0 1 1,0-1-1,0 0 1,0 0-1,0 1 1,1-1-1,-1 0 1,0 0-1,0 0 1,0 1-1,1-1 0,-1 0 1,0 0-1,0 0 1,0 0-1,1 0 1,-1 0-1,0 1 1,0-1-1,1 0 1,-1 0-1,0 0 1,0 0-1,1 0 0,-1 0 1,0 0-1,1 0 1,-1 0-1,0 0 1,0 0-1,1 0 1,-1 0-1,0 0 1,0-1-1,1 1 1,-1 0-1,0 0 0,0 0 1,0 0-1,1 0 1,-1 0-1,0-1 1,0 1-1,0 0 1,1 0-1,-1 0 1,0-1-1,0 1 0,0 0 1,0 0-1,1-1 1,-1 1-1,0 0 1,0-1 2,15-16 84,0-1 1,-2-1-1,0 0 1,-1-1 0,10-22-1,3-4 55,56-98-48,126-201 33,-207 345-143,0 0 0,0 1 0,0-1 0,0 0-1,1 1 1,-1-1 0,0 0 0,0 1 0,0-1 0,0 0 0,0 1 0,1-1 0,-1 0-1,0 1 1,0-1 0,0 0 0,1 0 0,-1 1 0,0-1 0,0 0 0,1 0-1,-1 0 1,0 1 0,1-1 0,-1 0 0,0 0 0,1 0 0,-1 0 0,0 0-1,1 0 1,-1 0 0,0 0 0,1 0 0,-1 0 0,0 1 0,1-2 0,-1 1-1,0 0 1,1 0 0,-1 0 0,0 0 0,1 0 0,-1 0 0,0 0 0,1 0 0,-1 0-1,0-1 1,0 1 0,1 0 0,-1 0 0,0 0 0,1-1 0,-1 1 0,0 0-1,0 0 1,0-1 0,1 1 0,-1 0 0,0-1 0,0 1 0,0 0 0,0 0-1,1-1 1,-1 1 0,0 0 0,0-1 0,0 0 0,3 31-2019,-2-27 1757,-1 41-3367,0 6-7213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59.8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49 18296,'0'0'1262,"19"-8"-243,58-24-87,-74 30-910,-1 1 0,0 0 0,1 0 0,-1 0 0,1 0 0,-1 1 0,1-1 0,0 1 0,-1 0 0,1-1 0,-1 1 0,1 0 1,0 1-1,-1-1 0,1 0 0,-1 1 0,1-1 0,-1 1 0,1 0 0,-1 0 0,1 0 0,-1 0 0,0 0 0,1 1 0,-1-1 1,0 1-1,0-1 0,0 1 0,0 0 0,0 0 0,-1 0 0,1 0 0,0 0 0,-1 0 0,0 0 0,1 1 0,1 3 0,0 6-50,1-1-1,-2 1 0,1 0 1,-2 0-1,0 0 0,0 15 1,0-14 56,-3 46-26,0-44 15,1 0 1,1 0 0,1-1-1,0 1 1,3 17-1,-3-30-31,1-1-1,-1 1 1,0 0-1,1 0 1,-1-1-1,1 1 1,0-1-1,-1 0 1,1 1-1,0-1 1,0 0-1,0 0 1,0 0-1,0 0 1,0 0-1,0-1 1,0 1 0,3 0-1,22 11-4000,-18-1-1747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5:00.2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 1 20009,'0'2'8388,"-2"7"-12678,-13 8-192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5:28.8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243 86 18729,'0'0'5269,"-6"-14"-4712,-18-42-202,23 55-347,1 0 0,-1 1 0,1-1 0,-1 0 0,1 0 0,-1 0 0,0 0 0,1 0 0,-1 1 0,0-1 0,0 0 0,0 0 0,0 1 0,1-1 0,-1 1 0,0-1 0,0 1 0,0-1 0,0 1 0,0 0 0,0-1 0,0 1-1,0 0 1,-1 0 0,1 0 0,0-1 0,0 1 0,0 1 0,0-1 0,-2 0 0,-22 10-101,23-9 96,-9 6-85,-1 1-1,1 0 1,1 0-1,-1 1 1,2 0-1,-1 1 0,1 0 1,1 0-1,-1 1 1,2 0-1,0 0 1,0 1-1,1 0 0,0 1 1,1-1-1,1 1 1,0 0-1,1 0 1,0 0-1,-2 23 0,6-35 8,-1 0-1,0 0 0,1 0 0,-1 0 1,1-1-1,-1 1 0,1 0 0,-1 0 1,1 0-1,0 0 0,-1-1 1,1 1-1,0 0 0,-1-1 0,1 1 1,0 0-1,0-1 0,0 1 0,0-1 1,0 1-1,0-1 0,0 0 1,0 1-1,0-1 0,0 0 0,0 0 1,0 1-1,0-1 0,0 0 0,0 0 1,0 0-1,0 0 0,0-1 0,0 1 1,2 0-1,2-1-198,0 1 1,0-1-1,0 0 0,-1 0 1,1 0-1,9-4 0,-5-1 121,-1-1-1,0 0 1,0 0-1,-1-1 1,0 1-1,0-2 0,0 1 1,-1-1-1,-1 0 1,0 0-1,6-14 1,-3 9 1372,-1 0 1,2 0 0,18-23-1,-26 40-1094,0-1-1,0 1 1,0-1-1,-1 1 0,1-1 1,-1 1-1,1 0 1,-1-1-1,0 1 0,0 3 1,0-5-61,0 18-25,2 0 0,1 0 0,0-1 0,10 32 1,-11-45-24,0 0 1,0 0-1,0 0 1,1 0-1,-1 0 1,1 0 0,0-1-1,1 0 1,-1 1-1,1-1 1,0 0-1,0-1 1,0 1 0,1-1-1,-1 0 1,1 0-1,0 0 1,-1-1-1,1 1 1,0-1 0,8 2-1,12 0-238,0-1 0,0-1 1,51-2-1,-44-1-558,31-4-3598,-7-12-8271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5:29.6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253 116 18008,'0'0'1918,"-4"-17"-754,-16-53-223,7 46 303,13 23-1230,-1 1 0,0-1 0,1 1 0,-1 0-1,1-1 1,-1 1 0,0 0 0,1 0 0,-1-1 0,0 1 0,1 0-1,-1 0 1,0 0 0,1 0 0,-1 0 0,0 0 0,1 0-1,-1 0 1,0 0 0,1 0 0,-2 1 0,-1 0-44,0 0 1,1 1-1,-1 0 0,0-1 1,1 1-1,-1 0 0,1 0 1,0 1-1,-3 2 1,1-1 132,-15 14-107,0 1 0,2 1-1,0 0 1,1 1 0,-16 30 0,25-37-122,-1 1-1,2 0 1,0 0 0,1 1-1,1 0 1,0-1-1,1 2 1,0-1 0,1 27-1,2-40 38,0 0 0,0 0 0,1-1 0,-1 1 0,1 0 0,-1-1 0,1 1 0,0-1 0,0 1 0,1-1 0,-1 1 0,0-1 0,1 0 0,-1 1 0,1-1 0,0 0 0,0 0 0,0 0 0,0 0 0,0-1 0,0 1 0,0-1 0,1 1 0,-1-1 0,1 0 0,-1 1 0,1-1 0,-1-1 0,1 1 0,0 0 0,-1-1 0,1 1 0,4-1 0,11 2-951,-1-1 0,1-1 0,-1 0 1,21-4-1,-28 3-209,59-10-11151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5:30.1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187 363 16456,'0'0'5511,"-9"-6"-5041,8 4-463,0 1-8,-1-1 0,1 1 0,-1-1 0,1 1-1,-1 0 1,0-1 0,1 1 0,-1 0 0,0 0 0,0 0 0,0 0-1,0 1 1,0-1 0,0 1 0,0-1 0,0 1 0,0-1 0,0 1-1,0 0 1,0 0 0,0 0 0,0 0 0,0 0 0,0 1 0,0-1-1,0 1 1,0-1 0,0 1 0,0 0 0,0 0 0,0-1 0,1 1-1,-1 1 1,0-1 0,0 0 0,1 0 0,-1 1 0,-1 1 0,-7 6-126,1 0 0,0 0 0,1 1 0,0 0 1,0 0-1,1 1 0,0 0 0,1 1 0,1-1 1,-1 1-1,2 0 0,0 0 0,0 1 0,1-1 1,1 1-1,-2 17 0,5-29 73,-1 0 1,0 0-1,0 0 0,1 0 1,-1 0-1,1-1 0,-1 1 0,1 0 1,-1 0-1,1 0 0,-1-1 1,1 1-1,0 0 0,0-1 1,-1 1-1,1-1 0,0 1 1,0 0-1,-1-1 0,1 0 1,0 1-1,0-1 0,0 1 1,0-1-1,0 0 0,0 0 0,0 0 1,0 0-1,0 1 0,0-1 1,0 0-1,0 0 0,0-1 1,-1 1-1,1 0 0,0 0 1,0 0-1,0-1 0,2 0 1,42-13-113,-30 4 286,0-1 1,-1 0-1,0-1 0,-1 0 1,-1-1-1,22-28 0,32-33 2290,-65 73-2387,-1 1 1,1-1-1,0 1 0,-1-1 0,1 1 1,0 0-1,-1-1 0,1 1 0,0 0 1,-1-1-1,1 1 0,0 0 0,0 0 1,-1 0-1,1 0 0,0 0 1,0 0-1,-1 0 0,1 0 0,0 0 1,0 0-1,-1 0 0,1 0 0,0 0 1,0 1-1,-1-1 0,1 0 0,0 1 1,-1-1-1,1 0 0,0 1 0,-1-1 1,1 1-1,-1-1 0,1 1 1,-1-1-1,1 1 0,-1-1 0,1 1 1,-1 0-1,1-1 0,-1 1 0,1 0 1,18 38-284,-13-25 342,0-3-78,0 1-1,1-1 1,16 19 0,-21-27-8,1 0 0,0 0 0,0-1 0,0 1 0,0-1 0,0 0 0,1 0 0,-1 0 0,0 0 0,1 0 0,0-1 0,-1 0 0,1 1 1,0-1-1,0-1 0,-1 1 0,7 0 0,-8-2-4,-1 1 0,1 0 1,-1-1-1,1 1 1,-1-1-1,0 0 0,1 0 1,-1 1-1,0-1 0,0 0 1,1 0-1,-1 0 0,0 0 1,0 0-1,0-1 1,0 1-1,0 0 0,0 0 1,-1-1-1,1 1 0,0 0 1,-1-1-1,1 1 0,-1-1 1,1 1-1,0-4 1,9-48-16,-9 43 30,12-114 1450,-5-174-1,-8 283-1245,-1 74-325,2 1-1,3-1 0,2 0 1,23 93-1,-21-124-170,1 0-1535,8 50 0,-16-50-2838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5:30.5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47 19769,'0'0'1873,"151"-46"-1873,-66 46-112,2 0-352,-12 0-1377,-17 7-2353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5:31.0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122 267 19353,'0'0'1219,"16"-17"-312,50-54-256,-33 27-1,-28 10-83,-5 33-563,-1 0 0,0 1 0,0-1 1,1 0-1,-1 0 0,0 0 0,0 1 1,0-1-1,0 0 0,0 1 1,0-1-1,0 1 0,0-1 0,0 1 1,0 0-1,0-1 0,0 1 0,0 0 1,-1 0-1,1 0 0,0-1 0,0 1 1,0 1-1,0-1 0,0 0 0,0 0 1,-1 0-1,1 0 0,-1 1 0,-3-1 5,-10 0-32,1 1 0,-1 0 0,0 1 0,1 1 0,-1 0 0,1 1 0,-20 8 0,30-10 20,0-1-1,0 2 1,0-1-1,0 0 1,0 1-1,0 0 1,0 0 0,1 0-1,-1 0 1,1 0-1,0 1 1,0-1-1,0 1 1,1 0-1,-1 0 1,1 0 0,0 1-1,0-1 1,0 0-1,1 1 1,0-1-1,-1 1 1,2-1-1,-1 1 1,0 0 0,1-1-1,0 8 1,1-10-1,-1-1 0,0 1 1,1-1-1,-1 1 1,1-1-1,0 1 0,-1-1 1,1 0-1,0 1 1,0-1-1,0 0 0,0 0 1,0 0-1,0 0 1,0 0-1,0 0 0,0 0 1,1 0-1,-1 0 1,0 0-1,1 0 0,-1-1 1,1 1-1,-1-1 1,1 1-1,1 0 0,45 7-120,-46-8 119,64 5-825,0-3 0,81-8 1,-126 4 410,0-1 1,0-2 0,0 0 0,0-1 0,0-1-1,-1-1 1,-1-1 0,26-15 0,-35 18 431,0-1 0,-1 0 0,0 0 0,0-1 0,-1 0 0,0-1 0,9-13 0,-13 16 327,0-1-1,0 0 1,-1 0 0,0 0-1,0 0 1,-1 0 0,0-1-1,0 1 1,0-1 0,-1 1-1,0-16 1,-1 22-287,-1 0 0,0-1 0,1 1 1,-1 0-1,0 0 0,0 0 0,0 0 0,0 0 0,0 0 1,0 0-1,0 0 0,0 0 0,0 0 0,-1 1 0,1-1 1,0 0-1,0 1 0,-1-1 0,1 1 0,0 0 0,-1-1 0,1 1 1,-1 0-1,1 0 0,0 0 0,-1-1 0,1 2 0,-1-1 1,1 0-1,0 0 0,-3 1 0,-49 7-31,46-5-125,1 0 0,0 0 0,0 1 0,0 0 0,1 0-1,-1 0 1,1 1 0,0 0 0,0 0 0,0 0 0,1 1-1,0-1 1,0 1 0,1 0 0,-1 0 0,1 1 0,0-1 0,1 1-1,0-1 1,-3 14 0,6-19 83,1 1-1,-1-1 0,1 0 1,0 0-1,-1 0 1,1 0-1,0 0 1,0 0-1,0-1 1,-1 1-1,1 0 1,0-1-1,0 1 1,0-1-1,0 0 1,0 0-1,0 0 1,0 0-1,2 0 1,7 1 89,-3 2 28,0-1 0,0 2 1,-1-1-1,0 1 0,0 0 1,0 0-1,0 1 1,0 0-1,-1 0 0,0 1 1,0 0-1,-1 0 1,1 0-1,-1 1 0,7 13 1,6 10 122,-2 2 0,17 45 0,-19-42 13,15 34 94,26 99 0,-47-138-318,-2 0 0,0 1-1,-3-1 1,0 1 0,-2 0 0,-4 35-1,3-61-21,-1-1-1,0 1 0,0-1 1,0 0-1,-1 1 0,1-1 1,-1 0-1,0 0 0,0 0 1,-1 0-1,1 0 0,-1-1 1,0 1-1,0-1 0,-4 5 0,5-7 45,0 1 0,0-1 0,0 1 1,-1-1-1,1 0 0,-1 0 0,1 0 0,-1 0 0,1-1 0,-1 1 0,1 0 0,-1-1 0,0 0 0,1 0 0,-1 0 0,1 0 0,-1 0 0,0 0 0,1-1 0,-1 1 0,1-1 0,-1 1 0,1-1 0,-1 0 0,1 0 0,-1-1 0,1 1 0,-3-2 0,-3-3 44,0-1 0,1 0 0,-1 0 1,1 0-1,1-1 0,0 0 0,0 0 1,0-1-1,1 0 0,0 0 1,1 0-1,0 0 0,0-1 0,1 1 1,0-1-1,1 0 0,0 0 0,1 0 1,-1-15-1,1 1-70,0 0 0,2 1 1,1-1-1,0 0 0,2 1 0,1 0 1,11-34-1,-1 17-32,2 0-1,1 2 1,47-72 0,-53 93-81,0 0 0,1 2 0,0-1 1,2 2-1,-1 0 0,2 0 1,0 2-1,0 0 0,1 1 1,31-16-1,-38 24-383,-1 0-1,1 0 0,-1 1 1,1 0-1,0 1 1,0 0-1,13 1 1,4 0-3084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5:32.0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134 110 16295,'0'0'7911,"-15"6"-7632,0 0-1,0 1 1,-16 10 0,25-11-289,-1 1 1,1 0 0,0 0-1,1 1 1,-9 15-1,12-21-35,0 1 0,1 0 0,-1 0 0,1 0 0,0 0 1,0 0-1,0 0 0,0 0 0,1 0 0,-1 0 0,1 0 0,0 1 0,0-1 0,0 0 0,0 0 0,0 0 0,1 1 0,-1-1 0,1 0 0,2 6 0,-1-7 11,0-1 0,0 1-1,-1 0 1,1-1-1,0 1 1,0-1-1,1 1 1,-1-1 0,0 0-1,0 0 1,1 0-1,-1 0 1,0 0-1,1-1 1,-1 1 0,1-1-1,-1 0 1,4 1-1,54-1-752,-40 0 345,-17 0 392,0 0 0,0 0 1,0 0-1,0 0 0,0-1 0,0 1 0,0-1 1,0 1-1,0-1 0,0 0 0,-1 0 1,1-1-1,0 1 0,-1 0 0,1-1 0,-1 0 1,1 0-1,-1 1 0,0-1 0,0 0 1,0-1-1,2-2 0,-1 0 93,-1 0 1,0 0-1,0-1 1,0 1-1,-1-1 1,0 0-1,0 1 1,0-1-1,-1 0 1,0-9-1,-1 8 206,-1 0 0,1 1 0,-1-1 0,0 0 0,-1 1-1,0 0 1,0 0 0,0-1 0,0 2 0,-9-12 0,5 9-243,1-1 0,-1 2 0,0-1 0,-1 1 0,1 0 0,-15-10 0,-5 10-297,27 7 244,-1 0 0,1 0 0,-1 0 0,1 1 0,-1-1 0,1 0 0,-1 0 0,1 0 0,-1 0 0,1 0 0,-1 1 0,1-1 0,-1 0 0,1 1 0,0-1 0,-1 0 0,1 1 0,0-1 0,-1 0 0,1 1 0,0-1 0,-1 1 0,1-1 0,0 0 0,-1 1 0,1-1 0,0 1 0,0-1 0,0 1 0,0-1 0,-1 1 0,1-1 0,0 1 0,0-1 0,0 1 0,0-1 0,0 1 0,0-1 0,0 1 0,0-1 0,1 1 0,-1-1-1,0 1 1,0 0 0,3 0 28,-1 0 0,1 0 0,-1 0-1,1 0 1,0 0 0,-1-1-1,1 1 1,0-1 0,0 0 0,-1 0-1,1 0 1,0 0 0,5-1-1,-3 1 10,8-1 69,0 0-1,0 0 0,0-1 1,0-1-1,0-1 1,-1 0-1,17-7 0,-25 9-50,1 0-1,-1 0 1,0 1 0,1-1-1,-1 1 1,0 0 0,1 0-1,0 1 1,-1-1-1,1 1 1,-1 0 0,1 0-1,-1 1 1,1-1-1,0 1 1,-1 0 0,0 1-1,1-1 1,-1 1-1,0-1 1,0 1 0,1 0-1,-2 1 1,1-1 0,0 1-1,0 0 1,-1 0-1,1 0 1,-1 0 0,0 0-1,0 1 1,0 0-1,2 4 1,3 3-42,-2 0 0,1 1 0,-2-1 0,1 1-1,-1 0 1,-1 1 0,-1-1 0,1 1 0,-2 0 0,0 0 0,0 0 0,-1 0 0,-2 18-1,1-31 38,0 1 0,0-1 0,-1 1 0,1-1 0,0 0 0,-1 1 0,1-1 0,-1 0 0,1 1 0,0-1 0,-1 0 0,1 0 0,-1 1 0,1-1 0,-1 0 0,1 0 0,-1 0 0,1 0 0,-1 0 0,1 1 0,-1-1-1,1 0 1,-1 0 0,1 0 0,-1 0 0,1 0 0,-1-1 0,1 1 0,-1 0 0,1 0 0,-1 0 0,1 0 0,-1-1 0,1 1 0,0 0 0,-1 0 0,1-1 0,-1 1 0,1 0 0,0-1 0,-1 1 0,1 0 0,-1-1-1,-21-13 562,19 11-537,-1-1 1,1 0-1,0 0 1,0-1-1,1 1 0,-1 0 1,1-1-1,0 0 0,0 1 1,1-1-1,-1 0 0,1 0 1,0 0-1,0 0 0,1 0 1,-1 0-1,1 0 1,0 0-1,1 0 0,-1 0 1,1 0-1,0 0 0,0 0 1,1 0-1,-1 0 0,1 1 1,0-1-1,4-5 0,-1 2-210,0-1-1,1 1 1,0 0-1,0 0 1,1 1-1,0 0 0,1 0 1,-1 1-1,1-1 1,1 2-1,-1-1 0,1 1 1,12-5-1,14-1-2284,-3 6-1301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5:32.3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16488,'0'0'7507,"0"58"-7347,0-34-48,2 0-64,2-1 0,2-3-16,1-3-32,-3-2-256,-4-4-752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5:32.7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84 22058,'0'0'3666,"0"-84"-3570,11 88-1601,5 22 177,5 8 15,2 3-1953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3:19.2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323 177 10085,'0'0'11410,"1"-16"-10818,2-70 668,-33 85-732,19 3-547,1 0 0,0 1 1,0 0-1,0 1 0,0 0 0,0 0 1,1 1-1,0 0 0,0 1 0,0 0 0,1 1 1,-9 8-1,-5 5 21,2 1-1,1 0 1,-21 31-1,31-42-39,1 2-1,1-1 0,0 1 0,0 0 0,1 1 0,1-1 1,0 1-1,-4 21 0,9-33 9,0 0 0,0 0 0,1 0 1,-1 0-1,0 0 0,1 0 0,-1 0 0,1 0 0,-1 0 0,1 0 1,0 0-1,-1-1 0,1 1 0,0 0 0,0 0 0,-1-1 0,1 1 1,0 0-1,0-1 0,0 1 0,0-1 0,0 1 0,0-1 0,0 1 1,0-1-1,0 0 0,0 1 0,0-1 0,0 0 0,0 0 0,0 0 1,0 0-1,0 0 0,0 0 0,1 0 0,-1 0 0,0 0 0,1-1 1,47-4-242,-35 1 134,0 0 0,0-1 0,0 0 0,0-1 0,-1-1 0,0 0 0,0-1 1,-1 0-1,0-1 0,-1-1 0,0 0 0,17-18 0,-11 8 480,-2 0 1,0-1-1,0-1 1,-2 0-1,-1-1 1,15-38-1,-30 113 2,2-15-309,1-33-36,-2 8-9,1-1-1,1 0 0,-1 0 1,2 0-1,0 1 0,2 10 1,-2-19 3,-1-1 0,1 1 0,1 0 0,-1-1 0,0 0 0,0 1 0,1-1 0,-1 0 0,1 0 0,0 0 0,0 0 0,0 0 0,0 0 0,0 0 0,0 0 0,0-1 0,1 1 0,-1-1 0,0 0 0,1 0 0,-1 0 0,1 0 0,0 0 0,-1 0 0,1-1 0,0 1 0,-1-1 0,1 0 0,0 0 0,3 0 0,-1 0-22,0 1 0,1-2-1,-1 1 1,0-1 0,1 1 0,-1-2-1,0 1 1,0 0 0,0-1 0,0 0-1,0 0 1,0-1 0,0 1 0,-1-1 0,1 0-1,7-7 1,-6 4 15,-1-1 0,1 1 0,-1-1-1,-1 0 1,1-1 0,-1 1 0,-1-1 0,1 0-1,3-14 1,1-10 281,-2 0-1,-2 0 1,-1 0-1,-1-49 1,-2 81-272,0 0 1,0 0-1,0 0 1,0 0 0,0 0-1,0 1 1,0-1-1,0 0 1,0 0-1,0 0 1,0 0 0,0 0-1,0 0 1,0 1-1,0-1 1,0 0-1,0 0 1,0 0 0,0 0-1,0 0 1,0 0-1,0 1 1,0-1-1,0 0 1,0 0 0,0 0-1,0 0 1,0 0-1,0 0 1,-1 0-1,1 1 1,0-1 0,0 0-1,0 0 1,0 0-1,0 0 1,0 0-1,0 0 1,-1 0 0,1 0-1,0 0 1,0 0-1,0 0 1,0 0-1,0 0 1,0 0-1,-1 0 1,1 0 0,11 6 10,0-1 0,0 0 0,0-1 1,1 0-1,0 0 0,-1-2 0,1 1 0,0-2 1,17 1-1,-11 0 1,0 1 0,0 0 0,25 8 0,-41-10-15,-1 0 0,1 0 0,0 0 0,-1 0 0,1 0 0,-1 1 0,0-1 0,1 1 0,-1-1 0,0 1 1,0-1-1,0 1 0,0 0 0,0 0 0,0-1 0,0 1 0,-1 0 0,1 0 0,-1 0 0,1 0 0,-1 0 0,0 0 1,0 0-1,0 0 0,0 0 0,0 0 0,0-1 0,0 1 0,-1 0 0,0 3 0,0 2-4,0 0 0,-1 0 0,0-1-1,-1 1 1,1 0 0,-1-1 0,-4 7 0,1-4 0,0-2 7,1 1 0,-1 0-1,1 1 1,1-1 0,0 1 0,0 0-1,0 0 1,1 1 0,1-1 0,0 0-1,-2 18 1,4-25 5,0-1-1,1 0 0,-1 0 1,1 0-1,-1 0 0,1 0 1,-1 0-1,1 0 0,0 0 1,-1 0-1,1 0 1,0 0-1,0 0 0,0 0 1,0 0-1,0-1 0,0 1 1,0 0-1,0-1 1,0 1-1,0-1 0,0 1 1,0-1-1,0 1 0,1-1 1,-1 0-1,0 0 0,0 1 1,0-1-1,1 0 1,1 0-1,49 1-99,-38-2 18,-5 2 51,1-1-1,-1 0 1,0-1-1,1 0 0,-1-1 1,0 0-1,0 0 1,0-1-1,0 0 1,0-1-1,-1 0 1,1 0-1,-1-1 1,0 0-1,0 0 1,-1-1-1,0 0 1,0 0-1,0-1 1,-1 0-1,0 0 1,0 0-1,0-1 1,4-8-1,-3 2 85,-1 0 0,0 0 1,4-16-1,17-37 1735,-25 118-1498,-2 87-255,0-78-2444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5:33.1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135 423 16872,'0'0'6048,"-3"-1"-5688,-1 1-362,1 1 0,-1-1 0,1 0 0,-1 1 0,1 0 0,-1 0 0,1 0 0,-1 0 1,1 0-1,0 1 0,0-1 0,0 1 0,0 0 0,0 0 0,0 0 0,0 0 0,1 1 0,-1-1 0,1 1 0,-1 0 0,-1 3 0,-5 3-15,1 1-1,1 0 0,-1 1 0,2 0 0,-7 12 1,12-20-33,-1 0 1,1 1 0,-1-1 0,1 1 0,0-1-1,0 1 1,1 0 0,-1-1 0,1 1 0,0 0 0,0-1-1,0 1 1,0 0 0,0 0 0,2 4 0,-1-6 4,0 0 1,1-1 0,-1 1-1,0 0 1,1 0 0,0-1 0,-1 1-1,1-1 1,0 1 0,0-1-1,0 0 1,0 0 0,0 1 0,0-1-1,0-1 1,0 1 0,0 0-1,0-1 1,1 1 0,-1-1 0,0 1-1,0-1 1,1 0 0,2 0-1,10 1-120,0-1-1,0-1 0,29-4 0,-25 1-1649,-1-1 0,0 0-1,0-2 1,-1 0-1,25-14 1,17-18-2569,-9-10 4103,-23 12 3631,-6-3 3710,-19 34-6278,1-1 1,-2 1 0,1-1-1,-1 0 1,0 0 0,-1 1 0,0-13-1,0 18-748,0 1 1,0-1-1,-1 1 0,1-1 0,0 1 0,-1 0 0,1-1 0,0 1 0,-1-1 1,1 1-1,-1 0 0,1-1 0,0 1 0,-1 0 0,1 0 0,-1 0 1,1-1-1,-1 1 0,1 0 0,-1 0 0,1 0 0,-1 0 0,1 0 0,-1 0 1,0 0-1,1 0 0,-1 0 0,1 0 0,-1 0 0,1 0 0,-1 0 0,1 0 1,-1 1-1,-20 2-88,11 2 46,0-1 0,0 2 0,1-1 0,0 1 0,0 0 0,0 1 0,1 0 0,0 1-1,1-1 1,-9 12 0,10-12-35,0 0 1,1 0-1,0 1 0,0-1 0,1 1 0,0 1 1,0-1-1,1 0 0,0 1 0,1 0 0,0-1 1,-2 17-1,4-24 12,0 0 0,1 0 1,-1-1-1,0 1 0,1 0 1,-1 0-1,0-1 0,1 1 1,-1 0-1,1 0 0,0-1 0,-1 1 1,1-1-1,-1 1 0,1-1 1,0 1-1,0-1 0,-1 1 1,1-1-1,0 1 0,0-1 0,-1 0 1,1 1-1,0-1 0,0 0 1,0 0-1,0 0 0,-1 0 1,1 0-1,0 0 0,0 0 0,0 0 1,0 0-1,0 0 0,1 0 1,33-6-7,-26 1 56,1 0 0,-2 0-1,1-1 1,-1 0 0,0-1 0,13-13 0,-15 14 51,-1 0 0,2 0 0,-1 1 0,1 0-1,0 0 1,0 0 0,0 1 0,0 0 0,1 0 0,0 1 0,13-4 0,-19 6-71,0 1 0,0 1 0,0-1-1,0 0 1,0 0 0,-1 1 0,1-1 0,0 1 0,0-1 0,0 1-1,-1 0 1,1 0 0,0 0 0,-1 0 0,1 0 0,-1 0 0,1 0-1,1 2 1,27 32-75,3 2 62,-31-35 15,0-1 0,0 1-1,0-1 1,0 0 0,0 0 0,0 0-1,1 0 1,-1 0 0,0 0 0,1 0-1,-1-1 1,0 1 0,1-1 0,-1 0 0,1 1-1,-1-1 1,1 0 0,-1-1 0,1 1-1,-1 0 1,4-2 0,-4 1 0,1-1 0,-1 1 0,0-1 1,0 0-1,0 1 0,0-1 0,0 0 0,-1 0 0,1 0 1,-1-1-1,1 1 0,-1 0 0,0-1 0,0 1 0,0 0 1,1-5-1,2-8 35,0-1 0,-2 1 0,1-1 0,-2 0 0,-1-17 0,12-275 1976,-9 248-1302,-3 51-258,0 37-523,-5 55-22,1-48 85,3 1-1,3 46 1,0-69 7,0 0 0,0-1 0,2 1-1,-1-1 1,2 0 0,-1 0 0,2 0 0,-1 0 0,2-1 0,9 14-1,1-3-124,1-1 0,2-1-1,0 0 1,44 32-1,-48-40-316,1-1 0,1 0 0,0-2 0,0 0-1,1-1 1,0-1 0,29 8 0,-2-12-4608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5:34.7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1 215 19913,'0'0'4610,"1"-10"-4290,4-29-272,-5 39-49,0-1 0,0 1 0,0 0 0,1 0 0,-1-1 0,0 1 0,0 0 0,0 0 0,0 0 0,0-1 0,0 1 0,0 0 0,1 0 0,-1 0 0,0-1 0,0 1-1,0 0 1,1 0 0,-1 0 0,0 0 0,0 0 0,0-1 0,1 1 0,-1 0 0,0 0 0,0 0 0,0 0 0,1 0 0,-1 0 0,0 0 0,0 0 0,1 0 0,-1 0 0,0 0-1,0 0 1,1 0 0,-1 0 0,0 0 0,0 0 0,1 0 0,-1 0 0,0 0 0,0 0 0,1 0 0,-1 1 0,0-1 0,0 0 0,0 0 0,1 0 0,-1 0 0,0 0 0,0 1 0,0-1-1,0 0 1,1 0 0,-1 0 0,0 1 0,0-1 0,0 0 0,0 0 0,0 1 0,0-1 0,0 0 0,0 0 0,1 0 0,-1 1 0,11 17-159,-10-16 134,32 62-90,-20-37-13,1 0 0,1 0 0,2-2 1,22 28-1,-39-52 130,1 0-1,0-1 1,-1 1-1,1 0 1,0 0 0,0 0-1,-1-1 1,1 1-1,0-1 1,0 1 0,0 0-1,0-1 1,0 0-1,0 1 1,0-1 0,0 0-1,0 1 1,0-1-1,0 0 1,0 0 0,0 0-1,0 0 1,0 0-1,1 0 1,-1 0 0,0 0-1,0 0 1,0-1-1,0 1 1,0 0 0,0-1-1,0 1 1,0 0-1,0-1 1,0 0 0,0 1-1,-1-1 1,1 1-1,0-1 1,0 0 0,0 0-1,-1 1 1,1-1-1,0 0 1,-1 0 0,1-1-1,4-6 94,0 0-1,0 0 1,-1 0 0,4-13-1,-4 12-50,18-50 341,15-68 0,9-26-226,-45 152-183,-1 1 0,1 0 1,-1-1-1,1 1 1,-1-1-1,1 1 0,-1 0 1,1-1-1,-1 1 1,1 0-1,0 0 0,-1-1 1,1 1-1,-1 0 0,1 0 1,0 0-1,-1 0 1,1 0-1,0 0 0,-1 0 1,1 0-1,0 0 1,-1 0-1,1 0 0,-1 0 1,1 0-1,0 0 1,-1 1-1,1-1 0,-1 0 1,1 1-1,0-1 1,-1 0-1,1 1 0,0 0 1,23 13-774,-22-12 713,15 10-275,1-1 0,0 0 0,1-2 0,0 0 0,0-1 0,1 0 0,0-2 0,1 0 0,-1-2 1,33 4 2789,-60 2-1160,-17 11-1298,1 1 0,2 1-1,-21 27 1,36-42-25,1 0 0,0 0 0,0 0 0,1 1-1,0-1 1,0 1 0,1 0 0,1 0 0,-1 0 0,1 1 0,1-1 0,0 0 0,0 1 0,1 17-1,1-26 17,-1 0-1,1-1 0,0 1 0,-1 0 0,1-1 0,0 1 0,-1-1 0,1 1 0,0-1 0,0 1 0,-1-1 0,1 0 0,0 1 1,0-1-1,0 0 0,0 0 0,0 1 0,0-1 0,-1 0 0,1 0 0,0 0 0,0 0 0,0 0 0,0 0 0,1-1 0,26-1-115,-22 0 106,0 1 1,0-1-1,-1 0 0,1-1 0,-1 1 0,1-1 0,-1 0 0,0 0 1,0-1-1,0 1 0,-1-1 0,1 0 0,-1-1 0,0 1 1,0-1-1,0 0 0,-1 0 0,5-7 0,4-11 295,-2 0-1,0 0 1,8-28-1,-5 13 902,-10 39-134,1 10-625,6 27-601,-1-3 180,-7-26 20,1-1 0,0 0 0,1 0 0,0 0 0,0 0 0,1-1 0,-1 0 0,2 1 0,-1-2 0,1 1 0,0-1 0,0 0 0,1 0 0,0-1 0,0 1 0,0-2 0,0 1 0,1-1 0,0 0 0,0 0 0,0-1 0,0 0 0,1-1 0,-1 0 0,1 0 0,-1-1 0,1 0 0,0 0 0,0-1 0,-1 0 0,14-3 0,-20 3-11,0-1 0,0 0 0,1 0 1,-1 0-1,0 0 0,0 0 0,0-1 0,0 1 1,0-1-1,0 1 0,-1-1 0,1 0 0,0 0 0,-1 1 1,1-1-1,-1 0 0,0 0 0,0-1 0,0 1 1,0 0-1,0 0 0,0-1 0,0 1 0,-1 0 0,1-5 1,1-7-97,0 0 0,-1 0 0,-2-19 0,1 18 132,1 0 90,-1 0-1,-1 1 1,0-1-1,0 0 0,-2 1 1,0 0-1,-1-1 0,0 1 1,-1 1-1,0-1 1,-14-22-1,66 42-250,-21-1 121,22 0-84,69-2 0,-96-3 103,-20 1 2,0 1 0,0-1 0,0 0 0,-1 1 0,1-1 1,-1 1-1,1-1 0,-1 0 0,1 1 0,-1 0 0,0-1 0,0 1 0,1-1 0,-1 1 1,0-1-1,-1 1 0,1-1 0,0 1 0,-1 2 0,1 3-25,-2 30-43,1-18 88,0-1 0,1 1 0,1-1 0,4 23 1,-5-38-18,1 0 1,0 0-1,-1 0 1,1 1-1,1-1 1,-1 0 0,0-1-1,1 1 1,-1 0-1,1 0 1,0 0-1,0-1 1,0 1 0,0-1-1,0 0 1,1 0-1,-1 1 1,1-2-1,-1 1 1,1 0 0,0 0-1,0-1 1,0 1-1,0-1 1,0 0-1,0 0 1,0 0 0,0-1-1,6 2 1,-4-2-62,-1 0 0,0 0 0,1 0 0,-1 0 0,0 0 1,0-1-1,1 0 0,-1 0 0,0 0 0,0-1 0,0 1 1,0-1-1,0 0 0,0 0 0,-1 0 0,1 0 0,-1-1 0,7-5 1,-3-1 42,0 0 0,0 0 0,-1 0 0,-1-1 0,1 0 0,4-12 0,6-18 111,-9 22 593,1 0 1,16-28 0,-21 112-592,-2-20-625,8 52 0,-9-93-1347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5:35.1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62 21514,'0'0'3457,"-14"-61"-3457,14 68-1424,2 21-1,8 7 369,3 5-1986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5:35.7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195 365 20457,'0'0'3477,"-12"-3"-3371,7 1-112,-1 1-1,0 0 1,-1 1-1,1-1 1,0 1 0,0 0-1,0 0 1,0 1-1,0 0 1,0 0-1,0 1 1,0-1-1,0 1 1,1 0-1,-1 1 1,1 0-1,-1 0 1,1 0 0,0 0-1,0 1 1,0-1-1,0 1 1,1 1-1,0-1 1,-6 7-1,7-7-127,-1 0 0,1 1 0,0-1 0,0 1 0,1-1 1,-1 1-1,1 0 0,0 0 0,0 0 0,0 0 0,1 0 0,0 0 0,0 0 0,0 1 0,1-1 0,-1 0 0,1 0 0,2 9 0,-2-12 18,1-1 0,0 1 0,0-1 1,1 0-1,-1 1 0,0-1 0,0 0 0,1 0 0,-1 0 0,0 0 0,1 0 1,-1 0-1,1-1 0,-1 1 0,1 0 0,0-1 0,-1 1 0,1-1 0,0 1 0,-1-1 1,1 0-1,0 0 0,-1 0 0,4 0 0,44-3-2379,-43 2 2507,-1-1 0,1-1-1,-1 1 1,0-1 0,1 0-1,-1 0 1,-1 0-1,1-1 1,0 1 0,-1-1-1,0 0 1,0-1 0,0 1-1,0-1 1,-1 0 0,0 1-1,0-2 1,0 1-1,3-8 1,2-6 1408,0-1 0,-1 1-1,-1-2 1,3-22 0,-4 138-673,-5-88-755,1-1 1,-1 0 0,1 0 0,1 1-1,-1-1 1,1 0 0,0 0 0,0-1-1,1 1 1,0 0 0,0-1 0,0 1-1,1-1 1,-1 0 0,1 0 0,7 6-1,-7-8-50,-1 0-1,1-1 0,0 1 1,0-1-1,0 0 0,0 0 1,0 0-1,0-1 0,1 1 1,-1-1-1,0 0 0,1 0 1,-1-1-1,1 1 0,0-1 1,-1 0-1,1 0 0,-1-1 1,1 1-1,-1-1 0,1 0 1,-1 0-1,8-4 0,-6 2-29,-1 0-1,1 0 0,-1-1 0,0 1 0,0-1 1,0-1-1,0 1 0,-1-1 0,0 0 1,0 0-1,0 0 0,-1 0 0,1-1 0,-1 1 1,-1-1-1,1 0 0,-1 0 0,3-9 1,1-9 107,0 0 1,-1-1-1,1-35 1,-1-47 1043,-4 60-131,1 1 1,13-65-1,-35 204-1335,12-65 240,1 1-1,2-1 1,0 1 0,2 0-1,0 33 1,3-51 88,0 0-1,1 1 1,0-1 0,1 0 0,0 0 0,1 0 0,0 0 0,0 0 0,1-1 0,1 1 0,0-1 0,0 0-1,1-1 1,0 1 0,1-1 0,8 9 0,-14-17 57,0 0-1,0 1 0,1-1 1,-1 0-1,0 0 1,1 0-1,-1 0 1,0 0-1,1 0 0,-1 0 1,1-1-1,0 1 1,-1 0-1,1-1 1,0 0-1,-1 1 1,1-1-1,0 0 0,-1 0 1,1 0-1,0 0 1,-1 0-1,1 0 1,0 0-1,0 0 0,-1-1 1,1 1-1,-1-1 1,1 1-1,0-1 1,-1 0-1,1 0 1,-1 1-1,1-1 0,-1 0 1,0 0-1,1-1 1,-1 1-1,0 0 1,0 0-1,0-1 0,0 1 1,2-3-1,5-8 54,-1-1-1,-1 1 0,1-1 0,5-20 1,-1 6 114,22-36 406,-30 58-492,0 1 0,1-1 0,-1 1 0,1 0 0,0 0 0,0 0 0,0 0 0,0 1 0,1-1 0,7-3 0,-12 8-61,1-1 0,0 0-1,-1 1 1,1-1 0,-1 1-1,1-1 1,0 1-1,-1-1 1,1 1 0,-1-1-1,1 1 1,-1-1-1,0 1 1,1 0 0,-1-1-1,1 1 1,-1 0-1,0-1 1,0 1 0,1 0-1,-1 0 1,0-1-1,0 1 1,0 0 0,0-1-1,0 1 1,0 0 0,0 0-1,0-1 1,0 1-1,0 0 1,-1 1 0,1 38-157,0-33 163,0 5-18,0 0-1,-1 0 1,0 1 0,-1-1-1,0 0 1,-1 0 0,-1-1-1,-8 22 1,9-28 25,0 0 0,-1 0 0,1 0-1,-1 0 1,0 0 0,0-1 0,-1 0-1,1 0 1,-1 0 0,0 0 0,0-1 0,0 0-1,0 0 1,-1 0 0,1 0 0,-1-1-1,0 0 1,1 0 0,-12 1 0,14-2 19,-4 1 26,-1-1 0,1 0 0,-1 0 0,1 0 0,-1-1 0,1 0-1,-1-1 1,-8-1 0,15 0-292,1 0 0,0 0-1,0 0 1,0 0 0,0 0 0,0 0-1,0 0 1,0 0 0,0 1-1,1-1 1,-1 0 0,2-3-1,14-15-4633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5:36.2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 21210,'0'0'2171,"8"-1"-1850,-6 0-321,1 1 1,-1 0 0,0 0-1,1 0 1,-1 0 0,0 0-1,1 0 1,-1 1 0,0-1-1,1 1 1,-1-1 0,0 1-1,1 0 1,-1 0 0,0 0-1,3 2 1,-3 0-17,0-1 0,1 1 0,-1 0 0,0 0 1,0 0-1,-1 0 0,1 0 0,-1 0 0,1 1 0,-1-1 0,0 0 0,0 1 1,0 6-1,3 19-30,-1 1 1,-2-1-1,-3 40 0,0-48 48,1 1 0,1-1 0,1 0 0,1 1-1,0-1 1,2 0 0,11 39 0,-12-55-9,0 1 0,-1-1 1,2 0-1,-1 0 0,0 0 0,1 0 1,0-1-1,0 1 0,1-1 1,-1 0-1,1-1 0,0 1 1,0-1-1,0 0 0,0 0 0,0 0 1,1-1-1,0 1 0,-1-1 1,1-1-1,0 1 0,0-1 0,0 0 1,0-1-1,0 1 0,0-1 1,0 0-1,0-1 0,6 0 1,-1-1-80,0 0 1,0 0-1,0-1 1,-1 0-1,1-1 1,-1-1-1,1 1 1,-1-2-1,-1 1 1,1-1-1,-1-1 1,0 0-1,0 0 1,12-14-1,-13 12 108,0-1 0,-1 0 0,0 0 0,-1 0 0,0-1 0,-1 0 0,0 0 0,0-1 0,-1 1 0,-1-1 0,0 0 0,-1 0 0,0 0 0,-1 0 0,0 0 0,-1-21 0,-1 31-5,1 1 0,-1 0 1,1 0-1,-1 0 0,0 0 1,0-1-1,1 1 0,-1 0 1,0 0-1,0 0 0,0 1 1,0-1-1,0 0 0,0 0 1,0 0-1,0 1 0,-1-1 0,1 0 1,0 1-1,0-1 0,-1 1 1,1 0-1,0-1 0,0 1 1,-1 0-1,1 0 0,0 0 1,-1 0-1,1 0 0,0 0 1,-1 0-1,1 0 0,0 1 0,-2 0 1,-3-1-46,1 1 0,-1 0 1,1 0-1,-1 1 0,1 0 0,0 0 1,-7 3-1,6 0 28,0 0 0,1 0 0,-1 0 0,1 0-1,0 1 1,0 0 0,0 0 0,1 0 0,0 1 0,0-1 0,1 1 0,0 0 0,0 0-1,1 0 1,-1 1 0,2-1 0,-1 1 0,1-1 0,0 1 0,1-1 0,-1 1 0,1-1-1,2 10 1,-1-13 9,0 0 0,0 0 0,1 0-1,-1-1 1,1 1 0,0 0-1,0-1 1,0 1 0,1-1 0,-1 0-1,1 1 1,0-1 0,0 0-1,0-1 1,0 1 0,1 0 0,-1-1-1,1 0 1,-1 0 0,1 0 0,0 0-1,0-1 1,-1 1 0,8 1-1,10 3-13,1-1 0,-1-1 0,29 2 0,-8-2-1169,1-2 0,59-5 0,-83-2-1414,-10-4-1912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5:24.0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 41 19913,'0'0'3196,"1"-3"-2996,0-14 538,1-4 599,-2 21-1330,0 0-1,0 0 0,0 0 0,0 0 0,0 0 0,0 0 1,1 80-114,1 10 83,-4 1 0,-4 0 0,-19 99 0,25-190-21,0 1-1,0 0 1,0-1-1,0 1 1,0-1 0,0 1-1,0-1 1,-1 1 0,1-1-1,0 1 1,0-1 0,0 1-1,0-1 1,-1 1 0,1-1-1,0 1 1,-1-1-1,1 1 1,0-1 0,-1 1-1,1-1 1,0 0 0,-1 1-1,1-1 1,-1 0 0,1 1-1,-1-1 1,0 1-1,-7-19-3424,-2-11-3587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5:24.4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67 18889,'0'0'301,"18"-7"-141,11-5 164,1 1-1,1 2 0,-1 1 1,56-7-1,-65 14-179,-4-1-51,1 1 1,-1 0-1,1 2 1,17 2-1,-32-2-89,0-1 0,0 1 1,1 0-1,-1-1 0,0 1 1,0 1-1,0-1 0,0 0 1,-1 1-1,1-1 0,0 1 0,-1 0 1,1 0-1,-1 0 0,1 0 1,-1 1-1,0-1 0,0 1 0,0-1 1,0 1-1,0 0 0,-1-1 1,1 1-1,-1 0 0,0 0 0,0 0 1,2 6-1,-3-1-17,1 0 1,-1 0-1,0 0 0,-1-1 1,0 1-1,0 0 0,-1-1 1,1 1-1,-2-1 0,1 1 1,-1-1-1,0 0 0,-1 0 1,0 0-1,0-1 0,0 1 1,-1-1-1,0 0 0,0 0 1,0-1-1,-11 9 0,-11 9 13,-2-2-1,-1 0 1,-45 22-1,49-29-44,9-6 345,16-8-281,1 0 0,0 0 0,0 0 0,-1 0-1,1 0 1,0 0 0,0 0 0,0 0 0,-1 0 0,1 0 0,0 0 0,0 0-1,-1 0 1,1 0 0,0 0 0,0 0 0,0-1 0,-1 1 0,1 0-1,0 0 1,0 0 0,0 0 0,0 0 0,-1-1 0,1 1 0,0 0 0,0 0-1,0 0 1,0-1 0,0 1 0,0 0 0,0 0 0,0-1 0,0 1-1,-1 0 1,1 0 0,0 0 0,0-1 0,0 1 0,0 0 0,0 0 0,0-1-1,1 1 1,-1 0 0,0 0 0,0-1 0,0 1 0,0 0 0,0 0-1,0 0 1,0-1 0,0 1 0,0 0 0,1 0 0,-1 0 0,0 0 0,0-1-1,0 1 1,0 0 0,1 0 0,-1 0 0,0 0 0,0 0 0,1-1-1,0 0-14,1 0-1,0 0 0,0 1 0,0-1 0,-1 0 0,1 1 0,0-1 0,0 1 1,0 0-1,0-1 0,0 1 0,0 0 0,0 0 0,0 0 0,0 1 0,0-1 0,0 0 1,0 1-1,0-1 0,-1 1 0,1 0 0,0-1 0,3 3 0,10 9-14,-1 2 1,0 0-1,0 0 0,-2 1 0,14 20 0,16 19 36,-17-24-68,-12-14-213,0 0 0,1-1 0,28 23 0,-34-34-1374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5:24.9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32 106 20553,'0'0'1265,"0"19"-1388,0 18 117,-2 122 187,0-129-147,0-1-1,-2-1 1,-13 48 0,13-66-29,4-9 155,3-51 22,2-1 1,3 1-1,2 0 0,2 1 0,2 0 0,29-67 0,-37 105-134,-1 0 0,1 1 1,12-15-1,-18 24-42,1-1 1,0 1-1,0-1 1,0 1-1,0-1 1,0 1-1,0 0 1,0 0 0,1 0-1,-1 0 1,0 0-1,1 0 1,-1 0-1,1 0 1,-1 0 0,1 1-1,-1-1 1,1 0-1,0 1 1,-1-1-1,1 1 1,0 0-1,-1 0 1,1 0 0,0-1-1,-1 2 1,1-1-1,0 0 1,-1 0-1,1 0 1,0 1-1,-1-1 1,1 1 0,0-1-1,-1 1 1,3 1-1,2 4-27,-1 0 0,1 0 1,-1 1-1,0 0 0,0 0 0,-1 0 0,0 0 0,5 13 0,21 69-39,-21-48-60,-2 0-1,-2 1 0,-2 0 1,-1 45-1,-2-85 1,0 0 0,0 0-1,0 0 1,0 0 0,0 0-1,0 0 1,0 0-1,-1 0 1,1 0 0,-1 0-1,1 0 1,-1 0 0,0 0-1,0 0 1,0 0 0,0-1-1,0 1 1,0 0 0,0-1-1,-1 1 1,1-1 0,-1 1-1,1-1 1,-1 1 0,1-1-1,-1 0 1,-2 1 0,-27 9-4301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5:25.2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36 20073,'0'0'2641,"141"-11"-2833,-69 6-256,-3-5-752,-11 1-1506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5:25.6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47 18585,'0'0'2609,"123"-4"-2625,-78 4 16,-1 0-48,-3 0-272,-4-4-577,-10-3-480,-10-2-2128</inkml:trace>
  <inkml:trace contextRef="#ctx0" brushRef="#br0" timeOffset="1">226 0 16856,'0'0'5045,"-2"18"-4827,-12 328 1431,14-235-2372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3:19.5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88 21738,'0'0'3073,"0"-87"-2865,0 90-1184,7 25-161,1 15 305,2 6-849,-1 1-2785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5:26.0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1 20970,'0'0'2654,"0"10"-2550,-8 343-320,8-707 35,0 354 119,0 0-1,0 0 1,0-1 0,0 1 0,0 0 0,1 0 0,-1 0 0,0-1 0,0 1 0,0 0-1,0 0 1,0 0 0,1-1 0,-1 1 0,0 0 0,0 0 0,0 0 0,1 0-1,-1 0 1,0-1 0,0 1 0,0 0 0,1 0 0,-1 0 0,0 0 0,0 0 0,1 0-1,-1 0 1,0 0 0,0 0 0,1 0 0,-1 0 0,0 0 0,0 0 0,1 0-1,-1 0 1,0 0 0,1 0 0,0 0-229,7 0-3310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5:26.5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90 19689,'0'0'3562,"2"9"-3384,19 314-282,-23-402 276,0 39-105,1 1 1,10-79-1,-8 116-45,-1 0 0,0 0 0,1-1 0,0 1 0,-1 0 1,1 0-1,0 0 0,0 0 0,0 0 0,0 0 0,0 0 0,2-1 1,-2 2-20,-1 1 0,0 0 0,1-1 0,-1 1 0,1 0 0,-1 0 0,1 0 0,-1 0 0,1-1 0,-1 1 1,1 0-1,-1 0 0,1 0 0,-1 0 0,1 0 0,-1 0 0,1 0 0,-1 0 0,1 0 0,-1 0 0,1 1 1,-1-1-1,1 0 0,-1 0 0,1 0 0,-1 1 0,1-1 0,-1 0 0,0 0 0,1 1 0,0-1 1,4 5-19,0 1 1,-1-1-1,1 1 1,-1 0 0,5 10-1,-3-8-8,7 14 27,10 15 8,39 49 0,-54-77-14,-1-1-1,1 1 1,1-1-1,-1-1 0,1 0 1,1 0-1,0 0 1,-1-1-1,2-1 1,16 7-1,-26-11 9,0-1 0,0 0 0,0 0-1,-1 1 1,1-1 0,0 0 0,0 0-1,0 0 1,0 0 0,-1 0 0,1 0-1,0 0 1,0-1 0,0 1 0,0 0-1,-1 0 1,1 0 0,0-1 0,0 1-1,-1-1 1,1 1 0,0 0 0,0-1-1,-1 0 1,1 1 0,0-1 0,0 0-1,10-27 282,-10-46 178,-1 58-471,-8-260 276,8 275-468,52 12-4849,-13 3 1547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5:27.0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305 10 19817,'0'0'4055,"0"0"-4047,0 0 0,0-1 0,0 1 0,0 0-1,0-1 1,0 1 0,0-1 0,0 1 0,0 0 0,-1-1-1,1 1 1,0 0 0,0-1 0,0 1 0,0 0 0,0-1-1,-1 1 1,1 0 0,0 0 0,0-1 0,0 1 0,-1 0-1,1 0 1,0-1 0,-1 1 0,1 0 0,0 0-1,0-1 1,-1 1 0,1 0 0,0 0 0,-1 0 0,1 0-1,0 0 1,-1 0 0,1 0 0,0-1 0,-1 1 0,1 0-1,-1 0 1,1 0 0,0 0 0,-1 0 0,1 1 0,-1-1-1,-12 4-31,0 1 0,0 1-1,0 0 1,0 1 0,1 0-1,0 1 1,-14 12 0,11-8 20,0 0 0,1 1 0,0 1 0,1 0 0,1 1 0,1 0 0,0 1 0,0 0 0,2 1 0,0 0 0,1 0 0,1 1 1,0 0-1,1 0 0,1 1 0,1 0 0,1-1 0,-2 34 0,6-49-15,-1 1 0,1-1-1,0 0 1,0 0 0,0 0 0,0 0 0,1 0-1,-1 0 1,1 0 0,0 0 0,0 0 0,0 0 0,0-1-1,0 1 1,1-1 0,-1 0 0,1 0 0,-1 0-1,1 0 1,0 0 0,0 0 0,0-1 0,0 1-1,0-1 1,0 0 0,0 0 0,0 0 0,6 1-1,2 0-122,0 0 0,-1-1 0,1 0 0,0 0 0,-1-1 0,1 0 0,0-1 0,10-2-1,-18 2 113,-1 0-1,1 0 0,-1-1 0,0 1 0,1 0 0,-1-1 0,0 1 0,0-1 0,0 0 0,0 1 1,0-1-1,-1 0 0,1 0 0,0 0 0,-1-1 0,0 1 0,1 0 0,-1-1 0,0 1 0,0 0 1,0-1-1,-1 1 0,1-1 0,0 0 0,-1 1 0,0-5 0,2-11 145,-1 0 1,-3-36-1,0 24 439,2 29-505,0-1 0,0 1 1,0-1-1,0 1 0,0-1 1,1 1-1,-1-1 0,0 1 0,1-1 1,-1 1-1,1 0 0,-1-1 1,1 1-1,0 0 0,-1-1 0,1 1 1,0 0-1,0 0 0,0 0 0,0-1 1,0 1-1,2-1 0,-2 2-45,0 0 0,0 0 0,0 0-1,0 0 1,1 0 0,-1 0-1,0 0 1,0 0 0,0 0 0,0 1-1,1-1 1,-1 0 0,0 1 0,0-1-1,0 1 1,0-1 0,0 1 0,0 0-1,0-1 1,0 1 0,0 0-1,-1 0 1,1 0 0,0-1 0,0 1-1,-1 0 1,1 0 0,0 0 0,-1 0-1,1 2 1,7 9 4,-2 1 0,1 0 0,-2 0 0,0 0 0,0 1-1,-1 0 1,-1 0 0,3 19 0,-2-9 26,14 43 0,-18-66-78,0 0 0,1 0-1,-1 0 1,1 0 0,-1 0-1,1 0 1,-1 0 0,1 0 0,-1 0-1,1-1 1,0 1 0,0 0 0,-1 0-1,1 0 1,0-1 0,0 1 0,0 0-1,0-1 1,0 1 0,0-1-1,0 1 1,0-1 0,0 0 0,0 1-1,0-1 1,0 0 0,0 0 0,0 0-1,0 0 1,0 0 0,2 0-1,15 0-2600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5:27.7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73 19593,'0'0'4805,"-3"-5"-4581,2 5-227,1 0 0,-1-1 1,1 1-1,-1-1 0,1 1 0,0-1 0,-1 1 1,1-1-1,-1 1 0,1-1 0,0 1 0,0-1 1,-1 1-1,1-1 0,0 1 0,0-1 0,0 0 1,0 1-1,0-1 0,-1 0 0,1 1 0,0-1 1,0 1-1,1-1 0,-1 0 0,0 1 0,0-1 1,0 1-1,0-1 0,0 0 0,1 1 0,-1-1 1,0 1-1,1-1 0,-1 1 0,0-1 0,1 1 1,-1-1-1,0 1 0,1-1 0,-1 1 0,1-1 1,-1 1-1,2-1 0,35-5-736,-15 4 307,8 0-221,41-6-529,-66 7 1108,0 0 0,1-1-1,-1 1 1,0-1 0,0 0 0,0 0 0,0-1 0,0 1-1,8-8 2773,-13 32-2375,-12 98-516,-1 30 301,13-124-118,0 2-167,0-7-3107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5:28.1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38 20986,'0'0'3361,"4"-38"-3393,-2 38-384,2 17-689,4 11 225,1 6-753,1 1-3041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5:28.4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158 1 18889,'0'0'3014,"-8"3"-3008,0 0-14,1 1 1,-1-1 0,1 2-1,0-1 1,0 1 0,0 0 0,1 1-1,0 0 1,0 0 0,0 0-1,0 0 1,1 1 0,1 0-1,-1 0 1,-3 8 0,5-10 12,1 0 1,0 0-1,1 0 1,-1 0-1,1 0 1,0 0-1,0 0 1,1 0-1,0 1 1,-1-1-1,2 0 1,-1 0-1,1 1 1,-1-1-1,1 0 1,1 0 0,-1 0-1,1 0 1,0 0-1,0 0 1,0-1-1,1 1 1,0-1-1,0 1 1,0-1-1,7 8 1,18 12 62,14 13 13,-40-35-88,0 0 1,0 1-1,0-1 0,-1 0 0,1 0 1,-1 1-1,1-1 0,-1 1 0,0-1 1,0 1-1,0 0 0,0-1 0,0 1 0,0 4 1,-2-5 0,1 0 0,-1 0 0,1-1 1,-1 1-1,0 0 0,0 0 0,0-1 0,0 1 1,0 0-1,0-1 0,0 1 0,-1-1 1,1 0-1,-1 1 0,1-1 0,-1 0 0,1 0 1,-1 0-1,0 0 0,1 0 0,-1 0 0,0 0 1,0-1-1,0 1 0,1-1 0,-1 1 1,0-1-1,-4 1 0,-59 5 337,61-5-289,-43-1 815,55 0-3045,21 0 16,16 0-1552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5:37.7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45 422 15927,'0'0'1782,"-9"1"-1107,-27 6-338,105-4 2253,164-39-1851,-38 4-397,1289-132 140,-1188 133-519,342-82 0,-577 99 59,-12 1-17,1 2-1,0 3 0,61-3 1,-110 11-27,-6 0-130,-81 6-787,0 3 0,-108 26 0,88-15-627,-26 4-819,-15 2-1860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5:38.0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154 0 11013,'0'0'0,"-153"32"-4274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5:38.5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11 362 12614,'0'0'5013,"-11"-6"-1772,12 3-3198,0 1 0,0-1 0,0 0 1,0 1-1,0-1 0,0 0 0,1 1 0,-1 0 0,1-1 0,0 1 0,-1 0 0,1 0 0,0 0 0,1 0 0,-1 0 0,0 0 0,0 1 1,1-1-1,-1 1 0,4-2 0,56-26 5,-30 19 41,0 1 0,1 2 0,60-7 0,106 6 264,-110 6-238,1211-77 269,-3-43-637,-1261 118 216,92-13-73,-81 12 240,1 2 0,76 6 0,-87-2-1022,-53-1 568,-1 1-1,1 0 0,-21 5 0,1 1-2767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5:44.5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147 360 5795,'0'0'10514,"-2"0"-10157,-5 0-191,-12 2-65,1 1 0,-1 1 0,1 0 0,-34 13 0,41-13 66,27-6 3678,72-9-3920,734-83 4,-395 53 294,868-54 372,-751 62-531,-299 17-93,592-44-1,19 18 98,3 45-43,-100 17-35,-399 4 9,95 2 4,-9-27-13,247 7-14,-575-1 47,327 9-33,-314-16 10,181-26 0,-246 19 0,-190 9-3636,15 0-2909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3:20.3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238 545 18729,'0'0'4986,"-2"-14"-4554,-12-41-80,13 53-348,-1 0-1,1 1 1,-1-1-1,1 1 0,-1-1 1,0 1-1,1 0 1,-1-1-1,0 1 1,0 0-1,0 0 0,0 0 1,0 1-1,0-1 1,0 0-1,0 1 1,0-1-1,-1 1 0,1 0 1,0 0-1,0 0 1,0 0-1,0 0 1,0 0-1,-1 0 0,1 1 1,0-1-1,-2 2 1,-7-1-37,4 0 18,0 0 1,0 1 0,1-1-1,-1 2 1,0-1-1,0 1 1,1 0-1,0 0 1,-1 1 0,1 0-1,1 0 1,-1 0-1,1 1 1,-1-1-1,-4 8 1,5-8-8,1 0-1,0 1 1,0 0 0,0 0 0,1 0-1,-1 0 1,1 0 0,1 1-1,-1-1 1,1 1 0,0 0-1,0 0 1,0 0 0,1 0 0,0 0-1,0 0 1,1 11 0,1-15 3,0-1 0,0 0 0,0 0 0,0 1 0,0-1 0,1 0 1,-1 0-1,0 0 0,1 0 0,-1 0 0,1-1 0,-1 1 0,1 0 0,-1-1 1,1 1-1,0-1 0,-1 1 0,1-1 0,0 0 0,-1 0 0,1 0 1,0 0-1,-1 0 0,1 0 0,2-1 0,46-3-360,-41 0 353,-1 1 0,1-1 1,-1-1-1,0 1 0,0-2 1,0 1-1,-1-1 0,1 0 1,-2 0-1,1-1 0,7-10 0,11-14 63,26-46 0,-37 55 75,-4 5 91,-8 13-102,0 0 0,0 0 0,0 0 0,1 0 0,-1 0 0,1 1 0,0-1 0,0 1-1,1 0 1,-1 0 0,6-4 0,-8 38-208,-3 26 63,1-26 72,0 0 0,6 38 0,-5-67-26,1 0 0,0 1 0,-1-1 0,1 0 0,0 1-1,0-1 1,0 0 0,1 0 0,-1 0 0,0 0-1,1 0 1,-1 0 0,1 0 0,0 0 0,0-1 0,-1 1-1,1-1 1,0 1 0,1-1 0,-1 0 0,0 0-1,0 0 1,0 0 0,1 0 0,-1 0 0,0-1 0,1 1-1,-1-1 1,1 1 0,-1-1 0,1 0 0,-1 0-1,5-1 1,-2 1-44,1 0 0,-1-1-1,1 0 1,-1 0 0,1 0-1,-1-1 1,0 0 0,0 0-1,0 0 1,0-1 0,0 0-1,0 1 1,8-8 0,-4-1-82,0 0 1,0-1 0,-1 1-1,0-2 1,-1 1 0,-1-1 0,0 0-1,6-17 1,26-119 135,-26 95-8,1 3 171,-2 13 329,-2-1 1,-2 1-1,4-70 1,-13 116-545,1 0 1,-1-1-1,0 1 1,-1-1-1,1 1 0,-2-1 1,1 0-1,-7 10 1,-1 5 29,-10 19-93,3 1 0,1 1 1,2 0-1,2 1 0,2 0 0,2 1 0,2 1 0,-2 64 0,9-109 81,0 1 0,0-1 0,0 0-1,0 0 1,0 0 0,0 0 0,0 0-1,1 0 1,-1 0 0,0 0 0,1 0-1,-1 0 1,0 0 0,1 0 0,-1 0-1,1 0 1,0 0 0,-1 0 0,1 0-1,0-1 1,0 1 0,-1 0 0,1 0-1,0-1 1,0 1 0,2 0 0,-1 0 9,0-1-1,0 1 1,0-1 0,0 0 0,0 1 0,0-1 0,1 0 0,-1-1 0,0 1-1,0 0 1,0-1 0,4 0 0,2-2 6,0 0 0,-1 0 1,1-1-1,-1 0 0,0 0 0,9-7 0,58-64-13,-58 57 18,1 0 0,0 1-1,2 1 1,35-25-1,-53 41 3,-1 0 0,0 0-1,0-1 1,1 1-1,-1 0 1,0 0 0,0 0-1,0 0 1,1 0-1,-1 0 1,0 0 0,0 0-1,1 0 1,-1 0-1,0 0 1,0 0 0,1 0-1,-1 0 1,0 0-1,0 0 1,1 0 0,-1 0-1,0 0 1,0 0-1,1 1 1,-1-1 0,0 0-1,0 0 1,0 0-1,1 0 1,-1 0 0,0 1-1,0-1 1,0 0-1,0 0 1,1 0 0,-1 1-1,0-1 1,0 0-1,0 0 1,0 0 0,0 1-1,0-1 1,0 1-1,3 17-41,-5 18-42,-1-24 81,0 0 0,-1-1 0,0 1-1,-1-1 1,0 0 0,-1 0-1,0-1 1,-1 1 0,0-1 0,0-1-1,-1 1 1,-12 9 0,15-13 59,-1 0 0,-1-1 1,1 1-1,-1-1 0,0-1 1,0 1-1,0-1 0,-1-1 1,1 1-1,-1-1 0,0-1 0,0 1 1,0-1-1,0-1 0,0 1 1,-1-2-1,1 1 0,-14-1 0,19-1-25,0 0-1,0 0 0,0 0 0,0 0 1,0 0-1,0 0 0,0-1 0,1 0 0,-1 1 1,1-1-1,-1 0 0,1 0 0,0 0 1,0-1-1,0 1 0,0-1 0,0 1 0,0-1 1,1 1-1,-3-5 0,2 1-34,-1 0-1,1 0 1,0-1-1,0 1 1,1-1 0,0 1-1,0-1 1,0-9-1,2 14-97,-1 1 0,1-1 0,-1 0-1,1 0 1,-1 1 0,1-1 0,0 0-1,0 1 1,0-1 0,0 1 0,0-1-1,0 1 1,1 0 0,-1-1 0,0 1-1,1 0 1,-1 0 0,1 0-1,-1 0 1,1 0 0,0 0 0,-1 0-1,1 1 1,0-1 0,2 0 0,7-4-1223,16-10-3069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5:46.0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1 105 9444,'0'0'3738,"10"-35"2721,2 13-5727,-8 14-429,-1 1 1,1 0-1,1 0 1,8-11-1,-13 17 153,1 1-141,2 0-254,-1 3-74,0-1-1,-1 1 0,1-1 0,-1 1 0,1 0 0,-1-1 0,0 1 1,0 0-1,0 0 0,0 0 0,0 0 0,-1 3 0,2-2 10,19 92 55,15 151 0,-14-70-11,17 69 172,10 394 0,-43-517-199,5-1-1,30 129 1,2 22-43,-26-47 45,-13 256-1,-6-248-6,6 363-10,-22-357-12,18 529 6,-14-608 161,1 0-1976,13-165-1464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5:47.4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 11701,'0'0'7615,"4"0"-7130,629-3 2990,778 10-2935,-501-3-427,20 0 6,-325 36-86,-48-2-34,961 11-1,-582-10-14,-807-35 59,1299 14-422,-863-45-118,-549 25 373,-27-3 25,-46-4-563,39 6-48,-48-9-2468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5:49.0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 90 15575,'0'0'3295,"-4"-13"-2369,-11-37-251,14 49-662,1 0 1,0 0-1,-1 0 0,1 0 1,0 0-1,-1 0 1,1 0-1,0 1 1,0-1-1,0 0 1,0 0-1,0 0 0,0 0 1,0 0-1,0 0 1,0 0-1,0 0 1,1 0-1,-1 0 1,0 0-1,1 0 0,-1 1 1,0-1-1,1 0 1,-1 0-1,1 0 1,1-1-1,8 3 2788,-8 55-2711,2 0 0,3 0 0,2-1 1,17 55-1,80 212 171,-89-276-242,6 22 15,-2 1 0,-3 0 0,-4 2-1,-2 0 1,4 133 0,-16-196-33,1 95 8,-16 146 0,3-146 4,5 204 1,42 102 9,-23-301-23,-6 1 0,-9 156 0,-6-183 0,-22 86 0,16-103 0,4 1 0,-6 115 0,19 60 0,-5 263 0,-6-357-8,-2 54 8,26 37-5,-10-141 16,-4 1 0,-16 138 0,1-37 1,14-172 15,-8-31 96,-50-82-1233,2 3-1227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5:50.9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12 14567,'0'0'2491,"26"15"508,-3-11-2625,1-2 0,-1 0 0,0-1 0,27-3 0,5 1-123,343 2 269,457-3-474,-389-12 122,124-1 77,-150 12-226,525 8 32,-105 11-1,38 22-81,-567-18 65,130-2-19,78 5-51,131-15 95,-122-6-105,-216 29 26,-74-4-243,172-9 68,221-26 97,-650 8 82,-28 0-96,-79 0-2514,30-5-2221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5:51.9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324 15 13462,'0'0'6552,"-21"-3"-6314,-71-8 101,84 11-312,1-1 0,-1 2 1,1-1-1,-1 1 1,1 0-1,0 0 0,-1 1 1,1 0-1,0 0 0,0 1 1,0 0-1,0 0 0,1 1 1,-1 0-1,1 0 1,0 0-1,0 1 0,0 0 1,1 0-1,0 0 0,0 1 1,0 0-1,0 0 1,1 0-1,0 0 0,1 1 1,-1 0-1,1-1 0,0 1 1,1 0-1,0 1 0,0-1 1,0 0-1,0 9 1,3-13-23,0 0 0,0 0 0,0 0 0,0 0 0,0 0 0,1-1 0,-1 1 1,1 0-1,-1-1 0,1 1 0,0-1 0,0 0 0,0 1 0,1-1 0,-1 0 0,1 0 1,-1 0-1,1-1 0,-1 1 0,6 1 0,69 33 142,-54-27-116,5 3-22,-15-7-15,0 0 0,0 0 0,-1 1 0,0 1 0,0 0 0,0 1 0,-1 0 0,19 18 0,-29-25 2,0 0 1,0 0-1,0 0 1,0 1-1,0-1 0,0 0 1,-1 0-1,1 1 1,0-1-1,-1 0 1,1 1-1,-1-1 1,0 1-1,1-1 1,-1 0-1,0 1 0,0-1 1,0 1-1,0-1 1,0 1-1,0-1 1,0 1-1,0-1 1,-1 1-1,1-1 1,0 0-1,-1 1 1,1-1-1,-1 0 0,0 1 1,1-1-1,-1 0 1,0 1-1,0-1 1,0 0-1,0 0 1,0 0-1,0 0 1,0 0-1,0 0 1,0 0-1,-1-1 0,1 1 1,0 0-1,-1-1 1,1 1-1,0 0 1,-1-1-1,-1 1 1,-11 3 33,1 0 1,-1 0 0,0-2 0,-16 2-1,19-3 23,-110 6 456,33-4-1143,112-7-2787,14-9-6751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5:52.2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68 20778,'0'0'2128,"60"-52"-2144,-8 48 0,2-2-16,-4 5-368,-9-1-464,-10 0-1265,-18 2-1937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5:52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0 16856,'0'0'5106,"-3"93"-4850,3-48 256,0-2-255,5-4-113,1-4-128,0-8 0,-4-3 0,-2-4-16,0-5-128,0-2-1009,0-7-1456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5:53.0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25 20009,'0'0'616,"0"17"-42,-5 54-92,0-24-303,2 1 0,5 55 0,-2-101-178,0 0 0,1-1 0,-1 1 0,1 0 0,-1 0 0,1-1 0,0 1 0,0 0 1,0-1-1,0 1 0,0-1 0,0 1 0,0-1 0,0 0 0,1 1 0,-1-1 0,0 0 0,1 0 0,-1 0 0,4 2 0,-1-2-7,0 1 1,0 0-1,1-1 0,-1 0 1,1 0-1,-1 0 1,1 0-1,6-1 0,-4 1-4,1-1 0,-1-1 0,1 1 0,-1-1 0,0-1 0,1 0 0,-1 0 0,0 0 0,0 0 0,10-6 0,-11 3 13,-1 0 0,0 1 0,-1-2 0,1 1 0,-1 0 0,0-1 0,0 0 0,0 0 0,-1 0 0,0-1 0,0 1-1,-1-1 1,0 1 0,0-1 0,0 0 0,-1 0 0,1-7 0,1-19 106,-2 0 0,-3-47 0,0 26 213,2 51-882,0-13 1513</inkml:trace>
  <inkml:trace contextRef="#ctx0" brushRef="#br0" timeOffset="1">402 72 18392,'0'0'3525,"-1"12"-3461,-3 140 418,0 0-388,4-147-97,0-2 7,0 0-1,0 1 1,0-1 0,-1 0-1,1 0 1,-1 1-1,0-1 1,0 0-1,0 0 1,0 0-1,-3 4 1,-3-35 356,4-54-441,3 53-502,0 28 359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5:53.5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1 16632,'0'0'3030,"20"1"-2992,63 9-33,-78-8-6,0 0-1,0 0 1,-1 1 0,1 0-1,-1 0 1,0 0-1,0 0 1,0 1 0,0-1-1,-1 1 1,1 0 0,-1 0-1,0 1 1,0-1-1,-1 0 1,1 1 0,-1 0-1,0 0 1,0 0 0,0-1-1,-1 2 1,2 8-1,-1-7-6,1 4 5,0 0-1,0-1 1,-2 1 0,1 0 0,-1 0-1,-1 0 1,0 0 0,0 0-1,-1 1 1,-4 17 0,3-22 4,0-1 0,-1 0 0,1 0 1,-1 0-1,0 0 0,-1 0 0,0-1 0,0 1 1,0-1-1,0 0 0,-1 0 0,0-1 0,0 1 1,0-1-1,0 0 0,-1-1 0,1 1 0,-11 4 1,6-4 103,0-1 0,0 0-1,0-1 1,-1 0 0,1 0 0,0-1 0,-1 0 0,-11-1 0,21 0-104,1 0-1,0 0 1,-1 0-1,1 0 1,0 0-1,-1 0 1,1 0-1,0 0 1,-1-1-1,1 1 1,0 0-1,-1 0 0,1 0 1,0 0-1,-1 0 1,1-1-1,0 1 1,0 0-1,-1 0 1,1 0-1,0-1 1,0 1-1,-1 0 1,1 0-1,0-1 1,0 1-1,0 0 1,-1-1-1,1 1 1,0 0-1,0 0 1,0-1-1,0 1 1,0 0-1,0-1 1,0 1-1,0 0 1,0-1-1,0 1 1,0-1-1,0 1 1,0 0-1,0-1 1,0 1-1,0 0 1,0-1-1,0 1 1,0 0-1,0 0 1,0-1-1,1 1 1,-1 0-1,0-1 1,0 1-1,0 0 1,1 0-1,-1-1 1,16-18-2324,11 3-2789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5:53.9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0 209 19929,'0'0'363,"5"18"-128,0-2-212,3 11-54,0 2 0,-2-1-1,4 48 1,-11-85 93,0 0 0,-1-1 0,0 1 0,-6-16 0,-7-32 386,10 17-136,2 0-1,2-1 0,5-53 1,-4 90-315,1 1 0,0 0 0,0 0 0,0 0 0,0 0 0,1 0 0,-1 0 0,1 0 0,-1 0 0,1 0 0,0 1 0,0-1 0,0 1 0,1-1 0,-1 1 1,1 0-1,-1 0 0,1 0 0,-1 0 0,1 1 0,0-1 0,0 1 0,0-1 0,0 1 0,0 0 0,0 0 0,1 1 0,3-2 0,5 1-596,1-1 1,-1 1-1,1 1 0,-1 0 1,0 1-1,16 3 0,-7 2-2554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3:20.8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 11589,'0'0'11147,"4"-6"-10843,12-8-280,-15 14-25,-1 0 0,0 0 0,1 0 0,-1 0 0,0 0 0,1 0 0,-1 0 0,0 0 0,1 0 0,-1 0 0,0 1 0,1-1 0,-1 0 0,0 0 0,0 0 0,1 1 0,-1-1 0,0 0 0,0 0 0,1 1 0,-1-1 0,0 0 0,0 0 0,0 1 0,1-1 0,-1 0 0,0 1 0,0-1 0,0 0-1,0 1 1,0-1 0,0 0 0,0 1 0,3 52-55,-3-40 72,-18 267 251,16-262-270,0-4 10,1 1 0,0-1 0,1 1 0,0 0 0,3 17 0,-2-28-8,0-1-1,0 0 0,-1 0 0,2 0 1,-1-1-1,0 1 0,1 0 0,-1 0 1,1-1-1,0 1 0,0-1 0,0 1 1,0-1-1,0 0 0,0 0 0,1 0 0,-1 0 1,1 0-1,0 0 0,-1-1 0,1 1 1,0-1-1,0 0 0,0 0 0,0 0 1,0 0-1,0-1 0,0 1 0,6 0 1,1 0-32,1-1 1,-1 0 0,1 0-1,-1-1 1,1 0 0,-1-1 0,0 0-1,0 0 1,0-1 0,0-1-1,0 0 1,15-8 0,-15 5-40,1 0-1,-1-1 1,0-1 0,0 0 0,-1 0 0,-1 0-1,1-1 1,-2-1 0,1 1 0,5-13 0,-3 7 119,-1-1 1,0 0-1,-1-1 1,-1 1-1,-1-2 1,0 1-1,-2 0 1,0-1-1,2-29 1,-6 48-26,-1-1-1,0 0 1,1 1 0,-1-1 0,0 1 0,1-1 0,-1 1 0,0-1 0,0 1 0,1-1 0,-1 1 0,0-1 0,0 1 0,0 0-1,0 0 1,1-1 0,-1 1 0,0 0 0,0 0 0,0 0 0,0 0 0,0 0 0,0 0 0,0 0 0,1 1 0,-2-1 0,-29 3-155,23 0 121,0 0 1,0 0 0,0 0 0,1 1-1,-1 1 1,1-1 0,0 1 0,0 0-1,-11 12 1,15-15 14,0 0-1,1 1 1,-1 0 0,1 0-1,-1 0 1,1 0 0,0 0 0,0 0-1,0 0 1,1 1 0,-1-1-1,1 1 1,0 0 0,0-1-1,0 1 1,0 0 0,0-1-1,1 1 1,0 0 0,0 0-1,0-1 1,0 1 0,1 0-1,-1 0 1,2 3 0,0-4 1,-1 0 1,1 0-1,0 0 0,1-1 1,-1 1-1,0-1 0,1 0 1,-1 0-1,1 1 0,0-2 1,0 1-1,0 0 0,0 0 1,0-1-1,5 2 0,55 16 85,-48-16-60,37 9-222,0-3 1,73 3-1,29-9-6126,-149-3 1810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5:54.3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 11653,'0'0'9076,"114"-9"-9172,-79 9-784,-4 0-1265,-8 0-2961</inkml:trace>
  <inkml:trace contextRef="#ctx0" brushRef="#br0" timeOffset="1">6 172 2705,'0'0'15415,"133"-16"-16103,-96 3-2882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5:54.7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34 18056,'0'0'1417,"1"17"-1145,12 174 142,-23-381 79,13 179-357,3 11-124,5 11-67,31 57-126,-28-41 111,32 42 0,-41-63 29,0 0 0,0-1 1,0 0-1,0 0 0,1 0 0,0 0 1,0-1-1,0 0 0,1 0 1,-1-1-1,1 0 0,9 3 0,-15-5 84,0-1 0,0 0 0,1 0-1,-1 0 1,0 0 0,1 0 0,-1 0-1,0 0 1,1 0 0,-1 0-1,0 0 1,1-1 0,-1 1 0,0-1-1,0 1 1,1-1 0,-1 1 0,0-1-1,0 0 1,0 0 0,0 1-1,0-1 1,0 0 0,0 0 0,0 0-1,0 0 1,0 0 0,0 0 0,-1-1-1,1 1 1,0 0 0,-1 0-1,1 0 1,-1-1 0,0 1 0,1 0-1,-1-1 1,0 1 0,0 0 0,0-1-1,1 1 1,-2-3 0,3-11 234,-1-1 1,-1 1 0,-2-18-1,0 7-164,2 12-214,3-49 471,-2 59-504,-1 1 0,1-1 0,0 1 0,0-1 0,1 1 1,-1 0-1,0-1 0,1 1 0,0 0 0,0 0 0,0 0 0,0 0 0,1 0 0,3-3 0,6-3-2737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5:55.1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88 17528,'0'0'1889,"116"-28"-1841,-78 20-48,3 3-80,1-4-961,-7-5-2208</inkml:trace>
  <inkml:trace contextRef="#ctx0" brushRef="#br0" timeOffset="1">162 0 13654,'0'0'5795,"-23"123"-4915,23-87-239,0-3-257,0-5-256,0-2-96,0-7 0,4-4-16,1-6-16,1-3-96,2-4-737,7-2-767,-1 0-1890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5:55.4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329 1 20313,'0'0'470,"-19"15"-299,-59 52 119,75-63-271,-1 1 0,0 0 1,1 0-1,0 0 0,0 0 0,1 0 0,-1 1 0,1-1 0,0 1 0,1 0 0,0 0 0,-1-1 0,2 1 0,-1 0 0,1 0 0,0 0 0,0 0 0,0 0 0,2 9 0,0 1 6,-2-11-14,1 1 1,0-1-1,0 0 0,1 0 1,-1 0-1,1 0 1,0-1-1,0 1 0,1 0 1,-1-1-1,1 1 1,0-1-1,1 0 0,-1 0 1,6 5-1,16 21 71,-24-29-83,0 0 0,0 0 0,-1 0 0,1 0 0,0 0 0,-1 0 0,1 0-1,0 1 1,-1-1 0,1 0 0,-1 0 0,0 0 0,1 1 0,-1-1 0,0 0 0,0 0 0,0 1 0,0-1 0,0 0 0,0 1 0,0-1 0,0 0-1,0 0 1,-1 1 0,1-1 0,0 0 0,-1 0 0,1 0 0,-1 1 0,0-1 0,1 0 0,-1 0 0,0 0 0,1 0 0,-1 0 0,0 0 0,0 0-1,0-1 1,0 1 0,0 0 0,0 0 0,0-1 0,0 1 0,-1 0 0,-1 0 0,-6 3 59,-2-1-1,1 0 1,0 0 0,-18 2-1,7-1 86,-109 31-882,94-24-1961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5:56.9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51 102 9716,'0'0'5179,"-4"-10"-4563,-10-29 104,6 19 4331,-14-12-3549,22 63-1761,-3 55 359,4 0-1,4 0 1,4 0-1,4-1 1,45 164 0,26 81-26,-70-256-59,-4 2 0,2 112 1,-11 83-9,-12 629 39,29-74-35,-9-584-10,3 54 8,4 471 79,-27-674-76,6-67 5,-1 52 0,6-78 95,-3 0-276,0 0-1,1 0 1,-1-1 0,1 1-1,-1-1 1,1 1 0,-1-1 0,1 0-1,-1 0 1,1 0 0,0-1-1,0 1 1,-1 0 0,1-1 0,0 1-1,0-1 1,0 0 0,0 0-1,1 0 1,-1 0 0,1 0 0,-1 0-1,1 0 1,-1-1 0,0-3 0,-21-41-8003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5:57.5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75 54 13590,'0'0'5293,"-7"-3"-4703,-2 0-241,0 0 0,-1 1 0,1 0 0,-1 0 0,-10 0 0,20 2-173,4 0-61,158-16 139,93-3-1997,-250 18-159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5:57.9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89 0 16456,'0'0'1752,"1"11"-1357,4 20-70,2-1-1,1 0 1,13 30 0,-8-24-269,-2 1 0,10 56 1,-19-81 64,2 43-880,-4-54 701,0 1 1,0 0-1,0 0 1,-1 0-1,1 0 1,-1-1-1,1 1 1,-1 0-1,1 0 1,-1-1-1,0 1 1,0 0-1,0-1 0,0 1 1,0-1-1,0 1 1,0-1-1,-1 0 1,1 1-1,0-1 1,-1 0-1,1 0 1,-1 0-1,-2 1 1,-14 5 194,-1-1 0,0-1 1,0 0-1,0-2 0,-1 0 0,-23 0 0,158-9 2444,62-17-3659,-121 14 274,-7 0-1463,-8-3-2410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5:58.4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243 79 17320,'0'0'4733,"-3"-2"-4653,2 2-81,1 0 1,0-1-1,0 1 0,-1 0 1,1 0-1,0-1 1,0 1-1,-1 0 1,1 0-1,0 0 0,-1 0 1,1 0-1,0-1 1,-1 1-1,1 0 0,0 0 1,-1 0-1,1 0 1,-1 0-1,1 0 0,0 0 1,-1 0-1,1 0 1,0 0-1,-1 1 1,1-1-1,0 0 0,-1 0 1,1 0-1,0 0 1,-1 0-1,1 1 0,0-1 1,0 0-1,-1 0 1,1 0-1,0 1 1,0-1-1,-1 0 0,1 0 1,0 1-1,0-1 1,0 0-1,-1 1 0,1-1 1,0 0-1,0 1 1,0-1-1,0 0 1,0 1-1,0-1 0,-1 1 1,0 32-22,3-18 36,0 0 0,1-1 0,5 18-1,41 101-1544,-73-174-5475,-16-60 7819,33 78 500,1-1 0,1 1-1,1-1 1,-1-44 0,6 67-1284,-1-1 1,1 1-1,0 0 0,-1 0 1,1 0-1,0 0 0,0 0 1,0 0-1,0 0 0,0 0 1,0 0-1,0 0 0,0 0 0,0 1 1,0-1-1,1 0 0,-1 1 1,0-1-1,0 1 0,1 0 1,-1-1-1,0 1 0,1 0 1,-1 0-1,0-1 0,1 1 1,-1 0-1,0 1 0,1-1 1,-1 0-1,3 1 0,1-1 9,16-2-33,0 2-1,0 1 0,0 0 1,-1 2-1,1 0 0,-1 2 1,25 7-1,-39-10-7,0 0 0,-1 1 0,1-1 0,-1 1 0,0 0 0,1 0 0,-1 1 0,-1-1 0,1 1 0,-1 0 0,1 1 0,-1-1 0,0 1 0,-1 0 0,1-1 0,-1 2 0,0-1 0,0 0 0,0 1 0,-1-1 0,0 1 0,0 0 0,-1 0 0,1 0-1,-1 0 1,0 0 0,-1 0 0,0 0 0,0 6 0,-1-6 1,0 0 0,-1 0 0,1 0-1,-1 0 1,-1-1 0,1 1 0,-1-1 0,0 1-1,0-1 1,0 0 0,-1 0 0,0-1 0,0 1-1,0-1 1,0 0 0,-1 0 0,0 0 0,1 0-1,-2-1 1,1 0 0,-10 5 0,-11 4-5,0-1-1,-1-1 1,-35 9 0,17-7-889,-1-3-1,0-1 1,-63 2-1,50-9-4977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01.5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282 103 13686,'0'0'5256,"-3"-15"-4632,0-6-358,-2-11-39,-5-3 3794,8 115-3879,-31 685-60,17-313-91,15-356 21,-37 320-12,0 26-13,5 290 31,23-516-29,3-18 6,-10 450-49,19-418 44,-2-165 9,0 48 19,15 129 0,-5-156-13,-5 1 0,-3 0 0,-3 0 0,-5 0 0,-26 138-1,32-224-4,-6 23 3,2-15-15,0-11-27,-21-90-2306,3 11-1406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02.3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 71 18264,'0'0'1025,"3"21"-582,14 109-101,-15-110-325,-1 0 0,-1 0 1,-1 1-1,-1-1 0,-8 33 0,6-38 0,1-2-5,-1 0 0,-1-1 0,-7 17-1,7-52 1705,4-12-1560,-1-13-65,4-53 1,0 87-89,-1 0 1,2 0-1,0 0 1,0 1-1,2-1 1,-1 1-1,2 0 1,10-19 0,-15 29 12,1 0 1,1 0-1,-1 0 1,0 0-1,1 0 0,-1 1 1,1-1-1,0 1 1,0-1-1,0 1 1,0 0-1,0 0 1,0 1-1,1-1 1,-1 1-1,1-1 1,-1 1-1,5-1 1,-3 2-15,1-1-1,-1 1 1,1 1 0,0-1 0,-1 1 0,1-1-1,-1 1 1,1 1 0,-1-1 0,10 5 0,5 4-27,-1 1 0,0 1 0,0 0 0,28 26 0,-31-25 0,0 0 1,-1 1 0,-1 1-1,0 1 1,-1 0 0,0 0-1,18 35 1,-24-113 133,-6-24-148,-1 58 27,0 0 0,2 0-1,5-30 1,-6 56-103,-1 1 0,1-1-1,0 1 1,0-1 0,0 1 0,0 0-1,0-1 1,0 1 0,0 0-1,0 0 1,1 0 0,-1 0 0,0 0-1,1 0 1,-1 0 0,1 0-1,-1 1 1,1-1 0,-1 1 0,1-1-1,-1 1 1,1-1 0,-1 1-1,1 0 1,0 0 0,-1 0 0,1 0-1,0 0 1,-1 0 0,3 0-1,0 0-474,26-1-3522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3:22.5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 0 14631,'0'0'2676,"-4"4"-2396,-13 13-19,17-17-235,0 0 1,0 1-1,0-1 0,0 1 1,0-1-1,0 0 0,0 1 0,0-1 1,0 0-1,0 1 0,0-1 0,0 0 1,0 1-1,0-1 0,0 0 1,1 1-1,-1-1 0,0 0 0,0 1 1,0-1-1,0 0 0,1 1 0,-1-1 1,0 0-1,0 0 0,1 1 1,-1-1-1,0 0 0,0 0 0,1 0 1,-1 1-1,0-1 0,1 0 0,-1 0 1,0 0-1,1 0 0,-1 1 1,0-1-1,1 0 0,-1 0 0,0 0 1,1 0-1,-1 0 0,0 0 0,1 0 1,-1 0-1,1 0 0,0-1 1,21 6 483,-21-5-440,117 10 1340,192-7 0,-130-5-1016,1340 49-98,-1259-36-293,565 53 288,-572-40-160,137 13 232,909 61-169,-350-51-183,186 14-40,-264-63 61,-577-3-62,798 1 49,-1115-8-440,-97-20-1887,25 7-1022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02.6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19 15607,'0'0'3154,"-5"17"-2335,-100 326 939,92-309-1614,10-57 111,10-58-145,35-97-153,-22 102 44,-19 70-2,12-31 37,-13 36-36,0 1 0,1-1-1,-1 0 1,0 1-1,1-1 1,-1 0 0,1 1-1,-1-1 1,1 1 0,-1-1-1,1 1 1,0-1-1,-1 1 1,1-1 0,0 1-1,-1 0 1,1-1-1,0 1 1,-1 0 0,1 0-1,0-1 1,0 1-1,-1 0 1,1 0 0,0 0-1,0 0 1,-1 0 0,1 0-1,0 0 1,0 0-1,-1 0 1,1 0 0,0 0-1,0 1 1,-1-1-1,1 0 1,0 1 0,-1-1-1,1 0 1,0 1-1,-1-1 1,1 1 0,0 0-1,6 5-5,-1 0 0,0 0-1,0 1 1,0-1 0,-1 2-1,0-1 1,0 0 0,5 15-1,27 69-50,-32-74-81,-1 0 1,0 0 0,2 32-1,-6-37-721,0 0 0,0 0 0,-4 19 0,-8-7-2444,-13-6-2473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03.0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64 17240,'0'0'1248,"92"-47"-1392,-47 47 0,5 0-624,-3-2-481,-5-3-1248,1-5-3634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03.4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36 155 8692,'0'0'10768,"1"-1"-10764,-1 1 0,1 0 1,0 0-1,0 0 0,-1 0 1,1 0-1,0 0 1,-1 0-1,1 0 0,0 0 1,-1 0-1,1 0 0,0 0 1,-1 0-1,1 1 1,0-1-1,-1 0 0,1 0 1,0 1-1,-1-1 0,1 0 1,-1 1-1,1-1 1,0 2-1,0-1 22,0 1 0,0 0 0,-1 0-1,1 0 1,-1 0 0,0 0 0,1 0 0,-1 0 0,0 0 0,0-1-1,0 1 1,-1 0 0,1 0 0,0 0 0,-1 0 0,0 2 0,-12 42 454,6-26-437,-13 36 16,10-108 400,9 12-531,-2 15 77,2 0 0,1 1 0,1-1 0,1 1 0,1-1-1,12-46 1,-15 71-2,1 0 0,-1 0 0,0 1 1,0-1-1,0 0 0,0 0 0,0 1 0,1-1 0,-1 0 0,0 0 0,0 0 0,1 1 0,-1-1 0,0 0 0,0 0 0,1 0 0,-1 0 1,0 0-1,0 1 0,1-1 0,-1 0 0,0 0 0,0 0 0,1 0 0,-1 0 0,0 0 0,1 0 0,-1 0 0,0 0 0,0 0 0,1 0 0,-1 0 1,0 0-1,1 0 0,-1-1 0,0 1 0,0 0 0,1 0 0,-1 0 0,0 0 0,0 0 0,1-1 0,-1 1 0,0 0 0,0 0 0,0 0 0,1-1 1,-1 1-1,0 0 0,0 0 0,0 0 0,0-1 0,0 1 0,1 0 0,-1-1 0,0 1 0,0 0 0,0 0 0,0-1 0,0 1 0,0 0 1,0-1-1,0 1 0,0 0 0,0-1 0,7 23-143,-7-20 147,4 21-47,-1 0 1,0 25 0,3 28-3,-6-75 40,0 0 1,0-1 0,0 1-1,0-1 1,0 1 0,0 0 0,0-1-1,0 1 1,0-1 0,0 1-1,1-1 1,-1 1 0,0 0 0,0-1-1,1 1 1,-1-1 0,0 1 0,1-1-1,-1 1 1,0-1 0,1 0-1,-1 1 1,1-1 0,-1 1 0,1-1-1,-1 0 1,1 1 0,-1-1-1,1 0 1,0 1 0,13-12-89,13-35-67,-23 39 155,-4 5 11,1 0-1,0 1 0,-1-1 0,1 0 0,0 1 0,0-1 0,0 1 0,0-1 0,1 1 0,-1 0 0,0-1 1,1 1-1,-1 0 0,0 0 0,1 0 0,-1 0 0,1 0 0,0 0 0,-1 0 0,1 0 0,0 1 0,0-1 1,2 0-1,-2 2-13,0 0 0,0 0 1,0 0-1,0 0 0,-1 0 1,1 0-1,0 1 1,-1-1-1,1 1 0,0-1 1,-1 1-1,0-1 0,1 1 1,-1 0-1,0 0 0,0 0 1,0 0-1,0 0 0,0 2 1,4 7 25,-1 1 0,0 0 1,0 0-1,-2 0 0,3 18 0,6 25-1984,-8-50-246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03.7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1 100 17224,'0'0'728,"0"12"-581,0 257 909,0-269-914,0-9 1544,-1-26-1419,6-114 35,-4 131-300,2 0 0,0 0-1,1 0 1,1 0 0,0 1 0,9-19 0,-12 33-1,0 0 1,0 0 0,0 1-1,1-1 1,-1 0 0,1 1 0,-1-1-1,1 1 1,0 0 0,0 0 0,0 0-1,0 0 1,0 1 0,0-1 0,1 1-1,-1 0 1,0-1 0,1 2 0,-1-1-1,5 0 1,8-1-230,0 1 1,0 0-1,19 3 0,-18-1-407,-16-1 489,0 0-1,1 0 1,-1 0 0,0 0 0,1 0 0,-1 0 0,0 1 0,0-1 0,0 0 0,1 1 0,-1-1 0,0 1 0,0-1 0,0 1 0,0 0 0,0-1 0,0 1 0,0 0 0,0 0 0,0 0 0,0 0 0,0 0 0,0 0 0,-1 0 0,2 1 0,2 14-3930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04.1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91 0 14631,'0'0'5506,"36"0"-5506,-5 0-176,0 0-624,-4 0-497,-15 4-960,-8 7-2161,-4 4-4594</inkml:trace>
  <inkml:trace contextRef="#ctx0" brushRef="#br0" timeOffset="1">67 151 8884,'-36'19'1905,"16"-4"-16,9-4 2801,40-11-3249,25 0-1281,23-11-160,18 0 0,7 0-625,1-2-1167,-3-2-4932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05.3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87 40 9973,'0'0'6469,"8"-6"-5861,1-1-399,22-19 791,-30 38 4469,6 35-4725,1 9-1000,8 124 294,-10 219 0,-7-256-34,-1 53 4,-2-43 3,24 231 0,28 109-6,-46-392-3,-4 1 0,-27 184-1,8-163-4,6 1-1,5 0 0,5 1 1,19 198-1,-14-321 4,15 127 6,-4 227 1,-15-310 2,-19 76 0,2-15 0,9-18 17,-1 134 1,8 621 181,5-855-303,-2-1 0,1 1 0,-2-1 0,1 1 0,-2 0 0,-5-15-1,-36-68-2302,36 76 1623,-32-59-3854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06.7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160 0 13494,'0'0'3631,"-17"5"-3508,-55 19 16,68-22-104,1-1 1,-1 1 0,1 0 0,0 0-1,-1 0 1,1 1 0,0-1 0,0 1-1,0-1 1,1 1 0,-1 0 0,1 0-1,-1 1 1,1-1 0,0 0 0,0 1 0,1-1-1,-3 6 1,1 1 48,1 0 1,0 0-1,1 0 0,-1 19 1,2-24-45,-2 24 59,0-16-82,1-1 0,0 1-1,1 0 1,0-1-1,1 1 1,1 0-1,0-1 1,6 23 0,-7-34-53,0 1 0,0-1 1,1 1-1,-1-1 1,0 0-1,0 1 1,1-1-1,-1 0 0,0 0 1,1 0-1,-1 0 1,1 0-1,-1-1 1,1 1-1,0 0 0,-1-1 1,1 1-1,0-1 1,0 0-1,-1 1 1,1-1-1,0 0 0,0 0 1,-1 0-1,1 0 1,3-1-1,-5-34-172,-3 1 237,1 28-13,1 0 0,0 0 1,1 0-1,-1 0 0,1 0 1,1 0-1,-1 0 0,1 0 1,0 0-1,2-6 0,-2 10-6,0 1 0,1 0 0,-1-1 0,0 1 0,1 0 0,0 0 0,-1 0 0,1 0 0,0 0 0,-1 0 0,1 1 0,0-1-1,0 1 1,0-1 0,0 1 0,0-1 0,0 1 0,-1 0 0,1 0 0,0 0 0,0 0 0,0 1 0,0-1 0,3 1 0,-3-1-11,1 0 1,0 1-1,0-1 1,-1 1-1,1 0 1,0 0-1,-1 0 1,1 0-1,0 0 1,-1 0-1,0 1 1,1-1-1,-1 1 1,0 0-1,0 0 1,3 3-1,-2 1 1,0 1-1,-1 0 1,1 0-1,-2 1 1,1-1-1,-1 0 1,0 1-1,0-1 1,-1 0-1,-1 10 0,1-7-3,0 0 0,1 0 0,0 0 0,3 13 0,-3-21-27,-1-1 0,1 0 1,0 1-1,0-1 1,-1 0-1,1 0 1,0 1-1,0-1 0,0 0 1,1 0-1,-1 0 1,0 0-1,0 0 1,0-1-1,1 1 0,-1 0 1,0 0-1,1-1 1,-1 1-1,1-1 0,-1 1 1,1-1-1,-1 0 1,1 0-1,2 1 1,16-1-2798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07.1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17 136 16744,'0'0'387,"-3"13"-179,-1 3-144,1 0 1,0 1-1,1 0 1,1-1 0,1 1-1,0 0 1,1-1 0,6 28-1,-10-70 77,2-1 1,3-41-1,0 1 673,-2 60-748,0 0 0,1-1 1,-1 1-1,2 0 0,-1-1 0,1 1 0,0 0 0,0 0 1,1 0-1,0 1 0,5-10 0,-5 12-78,-1 1 0,1 0 1,0 0-1,0 0 0,0 0 0,0 0 0,1 1 0,-1 0 1,1-1-1,0 1 0,-1 0 0,1 1 0,0-1 0,0 1 1,0 0-1,0 0 0,0 0 0,0 0 0,1 1 0,-1-1 1,6 1-1,3 0-301,-10 0 135,-1-1 1,1 1-1,-1 0 1,1 0-1,0 0 1,-1 1 0,1-1-1,0 1 1,-1-1-1,1 1 1,-1 0-1,4 2 1,7 8-2809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07.5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14407,'0'0'4081,"83"0"-4081,-40 0-240,-3 0-144,-11 0-544,-9 0-1217,-11 0-4658</inkml:trace>
  <inkml:trace contextRef="#ctx0" brushRef="#br0" timeOffset="1">121 88 2897,'0'0'15928,"-41"17"-15528,59-17-400,7 0-224,4-4-481,-2-3-559,-8-2-3442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07.9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 3346,'0'0'13491,"0"18"-13197,5 153 15,-6-189-267,1 7-24,-1 0 0,2-1 1,-1 1-1,1 0 0,1-1 0,0 1 0,1 0 0,4-11 0,-7 21 24,1 0-1,-1 1 0,1-1 1,0 0-1,-1 0 0,1 1 0,0-1 1,0 0-1,-1 1 0,1-1 1,0 1-1,0-1 0,0 1 0,0-1 1,0 1-1,0 0 0,-1-1 1,1 1-1,0 0 0,0 0 0,0 0 1,0 0-1,0 0 0,0 0 1,0 0-1,0 0 0,0 0 0,0 0 1,0 0-1,0 1 0,0-1 1,0 0-1,0 1 0,0-1 0,1 1 1,28 20-176,-16-2 115,-1 0 0,0 1 1,10 21-1,-5-7 27,-18-34 176,-1-3-45,1 0 1,0-1-1,-1 1 0,1 0 0,1-1 0,-1 1 0,0 0 0,2-7 0,-1 3-83,1-29-59,-2 21-21,1-1-1,0 1 1,2-1-1,-1 1 1,10-27-1,-1 28-713,1 10-2651,0 4-3505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20.8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 13558,'0'0'7524,"0"-13"-7156,0 11-304,4 2-2193,21 0-1041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08.3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1 16440,'0'0'2385,"-5"80"-1809,5-52-448,-4-2 16,4-4-112,0-3 16,0-6-48,0-4 0,0-1-128,0-5-704,0-1-721,-6-2-1216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08.7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37 14999,'0'0'3023,"15"-7"-2847,51-21-88,-64 27-87,0 1 1,-1 0 0,1-1-1,0 1 1,0 0 0,0 0 0,-1 0-1,1 0 1,0 0 0,0 1-1,0-1 1,-1 0 0,1 1-1,0 0 1,-1-1 0,1 1-1,0 0 1,-1 0 0,1-1 0,-1 2-1,1-1 1,-1 0 0,1 0-1,-1 0 1,0 0 0,0 1-1,1-1 1,-1 1 0,0-1-1,0 1 1,-1-1 0,2 4 0,1 1 4,-1 0 1,0 0-1,0 0 1,0 0-1,-1 1 1,1 9-1,-2-11 2,1-1 0,-1 1 0,0 0 0,-1-1 0,1 1 0,-1 0 0,0-1 0,0 1 0,-1 0 0,1-1-1,-1 0 1,0 1 0,0-1 0,0 0 0,-1 0 0,1 0 0,-6 6 0,0-3 76,0 0 1,-1 0-1,0-1 1,0 0-1,0-1 0,-18 8 1,16-6-108,-18 6-2406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09.0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41 153 17784,'0'0'216,"0"17"-301,3 9 82,-2-13 3,0-1 0,0 1 0,-1 0 0,-1 0 0,-3 19 0,-3-16 4,-3-20 8,-4-27 23,9 4 205,2 1 0,2-2 0,0 1 0,3-32 0,-1 43-160,0 11-29,-1 1-1,1-1 0,1 0 0,-1 0 0,1 1 1,0-1-1,0 1 0,0-1 0,0 1 0,1 0 0,0 0 1,-1 0-1,6-5 0,-6 7-174,1 0 1,-1-1-1,1 1 1,-1 0-1,1 1 0,0-1 1,-1 0-1,1 1 1,5-2-1,-6 2-277,0 1 1,0-1-1,0 1 0,1 0 1,-1 0-1,0-1 0,0 1 0,0 1 1,1-1-1,-1 0 0,0 1 1,0-1-1,0 1 0,0-1 1,2 2-1</inkml:trace>
  <inkml:trace contextRef="#ctx0" brushRef="#br0" timeOffset="1">41 153 14407</inkml:trace>
  <inkml:trace contextRef="#ctx0" brushRef="#br0" timeOffset="2">41 153 14407,'-2'65'896,"19"-67"-896,5-5 32,3 5-64,0 0-64,-8 2-512,-5 0-193,-10 0-992,-2 6-1792,0 7-2498</inkml:trace>
  <inkml:trace contextRef="#ctx0" brushRef="#br0" timeOffset="3">64 300 7171,'0'0'10389,"-17"30"-9893,40-30-304,4 0-176,0 0-16,4 0-912,-6 0-1537,-7-5-7108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09.5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44 147 15031,'0'0'1761,"-3"18"-1548,0 12-155,1 1-11,-13 59 0,11-140-57,5 21 41,0 1 1,2-1-1,1 1 1,1 0 0,2 0-1,14-38 1,-21 64-10,1 0 1,-1 1-1,1-1 1,0 1-1,-1-1 0,1 1 1,0-1-1,0 1 0,0-1 1,0 1-1,1 0 1,-1 0-1,0 0 0,0 0 1,1-1-1,-1 2 1,1-1-1,-1 0 0,1 0 1,-1 0-1,1 1 0,-1-1 1,1 1-1,0-1 1,2 1-1,-3 0-20,0 0-1,0 1 1,0-1 0,1 1 0,-1-1-1,0 1 1,0-1 0,0 1-1,0 0 1,0 0 0,0-1 0,-1 1-1,1 0 1,0 0 0,0 0-1,-1 0 1,1 0 0,0 0 0,-1 0-1,1 0 1,-1 0 0,1 1-1,-1-1 1,0 0 0,1 0 0,-1 0-1,0 0 1,0 1 0,0-1-1,0 0 1,0 0 0,0 1 0,-1 1-1,2 1-6,-2 0-1,1-1 1,0 1-1,-1 0 1,0 0-1,0-1 1,0 1 0,0 0-1,-1-1 1,1 1-1,-1-1 1,0 1-1,0-1 1,0 0-1,0 0 1,-1 0-1,1 0 1,-1 0-1,-3 2 1,-6 4-65,0-1 0,-1-1 0,0 0 0,-16 6 0,29-13 124,25 1 373,-15 1-426,-1 1 0,1 0 1,-1 1-1,0 0 0,0 0 0,0 1 1,-1 0-1,1 0 0,-1 1 1,-1 0-1,10 9 0,8 10-274,39 47 0,-47-50-1571,-8-4-2878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10.6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208 1 14967,'0'0'1491,"-22"3"-706,-68 15 82,85-17-784,0 0 0,0 0 0,0 1 0,0 0 1,0 0-1,1 0 0,-1 0 0,0 1 0,1 0 0,0 0 1,-8 7-1,11-9-66,0 1 1,0 0-1,-1-1 1,1 1-1,0 0 1,1 0-1,-1 0 1,0 0-1,0 0 0,1 0 1,-1 0-1,1 0 1,0 0-1,0 0 1,0 0-1,0 0 1,0 0-1,0 0 1,0 0-1,1 2 0,2 5-1,1-1 0,-1 1-1,2-1 1,-1 0-1,1-1 1,0 1 0,1-1-1,0 0 1,8 8-1,0-1-4,-1 1-1,-1 1 1,12 19-1,-21-31-11,-1 0-1,0 0 0,1 0 0,-2 0 0,1 1 0,0-1 0,-1 1 0,0-1 1,0 1-1,0-1 0,-1 1 0,1-1 0,-1 1 0,0 0 0,-1-1 0,1 1 1,-1-1-1,0 1 0,0-1 0,-2 6 0,2-9 12,0 1 0,-1 0 0,0 0 0,1 0 1,-1-1-1,0 1 0,0-1 0,0 1 0,0-1 0,0 0 0,0 0 0,0 0 1,0 0-1,0 0 0,-1 0 0,1-1 0,0 1 0,-1-1 0,1 1 0,-4-1 1,-56 1 1091,44-1-659,17 0-436,0 0 0,0 0 0,0 0 0,0 0 1,1 0-1,-1 0 0,0 0 0,0 0 0,0 0 0,0 0 0,0-1 0,0 1 0,0 0 0,0-1 1,0 1-1,0-1 0,0 1 0,0-1 0,1 1 0,-1-1 0,0 0 0,0 1 0,1-1 0,-1 0 0,0 1 1,1-1-1,-1 0 0,1 0 0,-1 0 0,1 0 0,-1 0 0,1 0 0,0 1 0,-1-1 0,1 0 0,0 0 1,-1-2-1,18-1-2921,6 1-1298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11.7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60 12710,'0'0'3754,"-3"-3"-3944,-5-8 7055,10 38-6909,1 1 1,9 38 0,3 24-446,-7-346-141,-8 255 713,11 23-219,-5-11 79,2 4-45,1 0 0,0 0 0,1 0 0,1-2 0,0 1 0,1-1 0,18 16 0,-28-28 48,-1-1 0,0 1-1,0 0 1,1 0-1,-1-1 1,1 1 0,-1 0-1,1-1 1,-1 0 0,1 1-1,-1-1 1,1 0-1,-1 0 1,1 0 0,-1 0-1,1 0 1,-1 0 0,1 0-1,0 0 1,-1-1 0,1 1-1,-1-1 1,0 1-1,1-1 1,-1 1 0,1-1-1,-1 0 1,0 0 0,1 0-1,-1 0 1,0 0-1,0 0 1,0 0 0,0 0-1,0 0 1,0 0 0,0-1-1,0 1 1,0 0-1,-1-1 1,1 1 0,0-3-1,5-8 63,-1 0-1,0-1 0,5-24 0,-7 26-59,-2 8 170,-1 0 37,1 0 1,0 0 0,0 0 0,-1 0 0,2 0 0,-1 1 0,0-1-1,1 0 1,-1 1 0,1-1 0,2-3 0,1 18-39,7 63-267,14 67-607,-25-141 151,-1 0 187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14.5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 25 14022,'0'0'4437,"2"-7"-1558,-6 9-2879,0 0 1,0 0 0,0 0-1,0 1 1,1 0-1,-1-1 1,1 1-1,-1 1 1,1-1 0,0 0-1,0 1 1,1-1-1,-1 1 1,1 0 0,0 0-1,0 0 1,0 0-1,0 1 1,-1 6-1,0-3 11,1 0-1,0 0 0,1 1 0,0-1 0,0 0 0,0 0 0,1 1 0,1-1 0,0 0 0,2 12 0,-2-17-11,1-1 0,0 1 0,-1-1-1,1 0 1,0 1 0,0-1 0,0 0-1,1 0 1,-1-1 0,0 1 0,1 0-1,0-1 1,-1 1 0,1-1 0,0 0-1,-1 0 1,1 0 0,0 0 0,0-1-1,0 1 1,0-1 0,0 0 0,3 1-1,9 0-133,0 0 0,1 0 0,16-2 0,-31 0 134,0 0 1,0 0 0,0 1 0,0-1 0,1 0 0,-1 0-1,0 0 1,0 0 0,-1 0 0,1 0 0,0 0 0,0 0 0,0-1-1,-1 1 1,1 0 0,-1 0 0,1-1 0,-1 1 0,1 0-1,-1-1 1,0 1 0,0 0 0,1-1 0,-1 1 0,0-1 0,0 1-1,-1-2 1,1-48 246,-1 43-207,1-1-2,-2 0 1,1 1-1,-1-1 0,0 1 1,-1 0-1,0 0 1,-6-11-1,7 14-27,0 1 1,-1-1-1,1 1 0,-1 0 0,0 0 1,0 0-1,-1 1 0,1-1 1,-1 1-1,0 0 0,0 0 0,0 0 1,0 0-1,-7-3 0,8 6-15,2 0-238,1 1-250,0 1-1,0 0 1,0 0 0,1 0-1,-1 0 1,0 0 0,1 0-1,0-1 1,-1 1 0,1 0-1,0 0 1,1 1 0,16 7-10515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15.1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9 17864,'0'0'3114,"2"-9"-3034,-2 341 547,2-331-609,-1-1 0,0 1 0,0-1 0,0 1 0,0-1 1,0 0-1,1 1 0,-1-1 0,0 0 0,0 0 0,0 0 1,0 0-1,1 0 0,-1 0 0,0-1 0,0 1 0,0 0 1,1-1-1,-1 1 0,1-1 0,8-4 15,0-1 1,-1 0-1,1-1 1,-2 0-1,1 0 0,-1-1 1,0 0-1,0 0 0,8-13 1,3-6-110,-1 0 0,13-30 1,-28 52-4,-1 2-68,0 0 0,-1 0 0,1-1 0,-1 1 1,0 0-1,0-1 0,0 1 0,1-7 0,-8 24-7032,-4 5 3800,6-11 4158,-1-1 0,1 1 1,1 1-1,0-1 1,-2 9-1,4-15-628,1 0-1,-1 0 1,1 0 0,0 0-1,0 0 1,0 0-1,0 0 1,1 0-1,-1 0 1,0 0 0,1-1-1,-1 1 1,1 0-1,0 0 1,0 0-1,-1 0 1,1-1 0,0 1-1,1 0 1,-1-1-1,0 1 1,0-1-1,1 1 1,-1-1 0,1 0-1,-1 0 1,1 1-1,1 0 1,72 39 239,-41-31-4091,-25-9-4209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15.5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0 18152,'0'0'2369,"0"58"-2481,0-22 224,0 1-96,0 0 16,0-3 16,0-4-48,-2-10 0,0-5-112,0-7-400,2-7-848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15.8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45 17320,'0'0'2470,"0"19"-2101,0 164-161,-1-153-309,-1-35-11,-4-54-32,3 35 170,1-54 291,21 80-186,-5 6-159,-1 0-1,0 1 1,-1 1 0,0 0-1,-1 0 1,20 24 0,15 13-470,-43-93 1544,-6-6-300,2 35-708,0 1 1,0 0 0,2-1-1,0 1 1,0 0-1,6-20 1,-7 35-85,1 0-1,0 0 1,-1 0-1,1 0 1,0 0-1,0 0 1,-1 0-1,1 0 1,0 0-1,0 1 1,0-1-1,0 0 1,0 0-1,0 1 1,0-1-1,0 1 1,1-1-1,-1 1 1,0 0-1,0-1 1,0 1-1,0 0 1,1 0-1,1 0 1,31 3-3477,-15 6 605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3:37.1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102 339 12918,'0'0'5464,"2"-5"-4669,4-21-54,-51 26-733,42 1 0,-5-1-2,1 1 0,0 0 0,0 0-1,-1 1 1,1 0 0,-10 5-1,17-7 11,0 0 0,0 0 0,0 1 0,0-1 0,0 0-1,0 0 1,0 0 0,0 1 0,0-1 0,0 0 0,0 0-1,0 1 1,0-1 0,1 0 0,-1 0 0,0 0 0,0 0-1,0 1 1,0-1 0,0 0 0,0 0 0,1 0 0,-1 0-1,0 1 1,0-1 0,0 0 0,1 0 0,-1 0 0,0 0-1,0 0 1,0 0 0,1 0 0,-1 0 0,0 1 0,0-1-1,0 0 1,1 0 0,-1 0 0,0 0 0,0 0 0,1 0-1,-1 0 1,0 0 0,0-1 0,0 1 0,1 0 0,-1 0-1,0 0 1,0 0 0,0 0 0,1 0 0,-1 0 0,0 0-1,0 0 1,1-1 0,16 2 234,612-53 891,-439 30-1041,313-11 74,-227 19 14,93-2-157,145-11 45,-305 7 53,430-25 564,-357 45-687,401-21 20,-175 7 2,-357 15-21,304 18 9,1581-17 333,-1600-17-365,-116-1 31,22-2-35,336 16-106,-307 12 121,-217-10 48,-153 0-17,-35-5-28,-139-19-1829,34 8-1087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16.3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116 15 12950,'0'0'7937,"-8"-14"-7649,7 14-288,0 0-1,0 0 0,-1-1 1,1 1-1,0 0 1,-1 0-1,1 0 1,0 0-1,-1 1 1,1-1-1,0 0 1,0 1-1,-1-1 1,1 0-1,0 1 1,0 0-1,0-1 1,-1 1-1,1 0 1,0-1-1,0 1 0,0 0 1,0 0-1,0 0 1,0 0-1,1 0 1,-1 0-1,0 0 1,0 0-1,1 0 1,-2 2-1,-26 40 50,28-43-46,-7 15-25,0 0 0,1 0 0,0 1 0,2 0 0,0 0 0,0 0 0,2 0 0,0 1 0,1-1 0,0 1 0,2-1 0,3 28 0,-4-43-44,1 0-1,-1 0 0,1 0 0,-1 0 1,1-1-1,-1 1 0,1 0 0,0-1 1,-1 1-1,1 0 0,0-1 1,0 1-1,-1-1 0,1 1 0,0-1 1,0 1-1,0-1 0,0 0 0,0 1 1,0-1-1,-1 0 0,1 0 1,0 0-1,0 1 0,0-1 0,0 0 1,0 0-1,0 0 0,0-1 1,0 1-1,0 0 0,0 0 0,1-1 1,1 0-53,0 1 0,0-1 0,0 0 0,0 0 0,0 0 0,-1 0 0,1 0 0,0 0 0,-1-1 0,4-2 0,2-5 68,-1-1 1,0 0 0,-1 0 0,10-19-1,-13 20 160,2 1 0,-1-1-1,1 1 1,0 0 0,1 1-1,0-1 1,0 1-1,0 0 1,9-6 0,-15 13-75,1-1 0,0 0 0,0 1 0,0-1 0,-1 1 0,1-1 0,0 1 1,0-1-1,0 1 0,0 0 0,0-1 0,0 1 0,0 0 0,0 0 0,0 0 0,0 0 1,0 0-1,0 0 0,0 0 0,0 0 0,0 0 0,0 0 0,0 0 0,0 1 1,0-1-1,0 0 0,0 1 0,-1-1 0,1 1 0,0-1 0,0 1 0,0-1 0,0 1 1,-1 0-1,1-1 0,0 1 0,-1 0 0,1 0 0,0-1 0,-1 1 0,1 0 0,-1 0 1,1 0-1,0 1 0,2 5 107,0 1 1,-1 0-1,1 0 0,1 13 1,-1-5 147,2 9-116,-4-19-174,0-1 0,0 1 0,0-1 0,0 1 0,1-1 0,0 0 0,0 0 0,1 0 0,3 7 0,6-9-3075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16.9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 1 17448,'0'0'3634,"-4"11"-3458,-2 2-90,-3 8 56,1 0 0,1 1 0,1 0 0,0 0 0,2 1 0,-2 25 0,6-40-110,0 0-1,0 0 0,1 0 0,0-1 1,0 1-1,1 0 0,0-1 1,1 1-1,-1-1 0,1 0 1,4 8-1,-4-12-129,-1 0 1,0 0 0,1-1-1,-1 1 1,1 0-1,0-1 1,0 0-1,0 0 1,0 1-1,5 1 1,-3-2-417,0 0 0,0 0 1,0-1-1,0 0 0,0 0 1,1 0-1,-1 0 0,8-1 0,4 0-5123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17.4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26 16856,'0'0'4050,"4"4"-4010,27 26-80,-23-21 90,1 0-1,0 0 1,1-1 0,12 8 0,-17-13-99,0-1 1,0 1 0,1-1 0,-1 0-1,0-1 1,1 1 0,0-1-1,-1 0 1,1 0 0,0-1 0,-1 0-1,1 0 1,6-1 0,-9 1 22,0-1 0,0 0 0,0 0 0,0 0 0,0 0 1,0-1-1,0 1 0,0-1 0,0 1 0,-1-1 0,1 0 1,-1 0-1,1-1 0,-1 1 0,0 0 0,0-1 0,0 1 0,0-1 1,0 0-1,-1 0 0,1 1 0,1-7 0,1 1 20,-2 0-1,1 0 1,-1-1 0,0 1-1,0-1 1,-1 1-1,0-12 1,-22 26-5,17-3 17,0 0 0,0 1 0,1-1 0,-1 0-1,1 1 1,0 0 0,0 0 0,0 0 0,1 0-1,0 0 1,-1 1 0,1-1 0,1 0 0,-1 1-1,1 0 1,-1-1 0,1 8 0,-2 7 137,2 1 1,1 0 0,2 21-1,-1 4 118,3-15-227,-1-3-3646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17.8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195 1 19625,'0'0'907,"-5"17"-453,-24 82-92,-4-2 1,-47 98 0,56-161-230,0-1-4937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18.2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 79 11765,'0'0'7345,"-5"16"-7046,-3 12-307,1 0 1,2 1-1,0 0 1,0 32 0,4-88-136,3-48 87,-2 70 103,1 1-1,0 0 1,0 0 0,0-1-1,0 1 1,1 0 0,-1 0-1,1 0 1,0 1 0,0-1-1,1 0 1,-1 1 0,1-1-1,3-2 1,-5 5-35,-1 0 0,1 1-1,0-1 1,0 1 0,0 0 0,0-1-1,0 1 1,0 0 0,0-1 0,-1 1-1,1 0 1,0 0 0,0 0 0,0 0-1,0 0 1,0 0 0,0 0 0,0 0-1,0 0 1,0 1 0,0-1 0,0 0-1,0 1 1,0-1 0,0 0 0,0 1-1,0-1 1,-1 1 0,1-1-1,0 1 1,0 0 0,-1-1 0,1 1-1,0 0 1,-1 0 0,2 1 0,24 35-144,-21-29 149,6 10-77,18 25 33,-27-41 9,-1 0-1,1 0 0,0 0 0,-1-1 1,1 1-1,0-1 0,0 1 0,0-1 1,0 0-1,0 0 0,1 0 0,-1 0 1,0 0-1,0 0 0,1-1 1,-1 1-1,4 0 0,-5-2 29,1 1 0,-1-1 0,0 0 0,0 1 0,0-1 0,0 0 0,-1 0-1,1 0 1,0 0 0,0 0 0,0 0 0,-1 0 0,1 0 0,0 0 0,-1 0 0,1 0 0,-1 0 0,1 0 0,-1 0 0,0-1-1,0 1 1,1 0 0,-1 0 0,0-2 0,5-31 601,-4-3-104,-1 27-470,0 0 1,0 0 0,1 0-1,0 0 1,1 0 0,0 0-1,0 1 1,1-1-1,1 0 1,5-10 0,-8 19-196,0-1 0,0 1 0,0 0 0,1-1 1,-1 1-1,0 0 0,1 0 0,-1 0 1,1 0-1,-1 0 0,1 1 0,2-2 1,2-1-1704,5-4-4763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18.5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320 0 17816,'0'0'2481,"70"138"-1744,-51-80-209,-9-2-48,-10 2-144,0-4-288,-20 9 0,-38 2-48,-31 2-208,-30-7-832,-13-15-2322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19.0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64 15 14471,'0'0'7488,"1"-4"-6959,-2-6-265,-3 11-118,-9 23-92,-14 44-67,22-53 28,1 0 0,0 0 1,2 1-1,0-1 1,0 1-1,1-1 1,1 1-1,2 16 1,-1-27-68,0 1 1,0-1 0,0 0 0,1 0 0,0 1-1,0-1 1,0 0 0,1 0 0,0-1-1,0 1 1,0-1 0,0 1 0,1-1 0,-1 0-1,1 0 1,0 0 0,1-1 0,-1 1-1,0-1 1,1 0 0,0-1 0,0 1 0,0-1-1,0 0 1,9 3 0,5-1-590,1 0-1,0-1 1,0-1 0,22-1-1,17 0-3202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19.6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5 120 15543,'0'0'4202,"-4"-3"-3866,31 140-360,-19-48 446,-2-154-27,6-120-174,-12 182-218,1 0-1,-1 0 1,0 0 0,1 0-1,-1 0 1,1 0 0,0 0-1,0 0 1,0 0 0,0 0-1,1 1 1,-1-1 0,1 0-1,0 1 1,-1-1 0,1 1-1,4-4 1,-1 3 16,-1-1 0,1 1 0,-1 0 0,1 0 1,0 1-1,1 0 0,-1 0 0,0 0 0,6-1 0,12-2-364,0 2-1,1 1 1,38 1 0,-49 1-162,-10 0-116,7 0-381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20.0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33 15543,'0'0'3730,"112"-23"-3714,-83 21-16,-2 1 0,-4 1-16,2 0-112,-7 0-865,-1-2-896,0-2-2641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20.4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200 0 11381,'0'0'6408,"-16"17"-5719,-16 32-386,3 1 1,1 2 0,3 0 0,2 2-1,-22 76 1,44-120-472,7-8-5173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3:38.9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111 49 14935,'0'0'3020,"-3"0"-2892,-12 0 3578,13-4-3548,0 1 1,0-1-1,0 0 1,1 0 0,-1 0-1,1 0 1,0 0 0,0 0-1,1 0 1,-1-5-1,12 894 1056,-10 36-1227,-22-646 14,-1 32-5,29-19 90,0-114 35,-21 219 0,-33 384 301,49 2-334,-1-556-72,11 213 11,-3-354-103,2 46-734,-15-131-2269,-17-13-6018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20.9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 50 15415,'0'0'2070,"-1"18"-1955,1 4-94,0-1-16,-1-1 0,-1 1-1,-6 31 1,8-52-2,0-1-1,-1 1 0,1 0 1,0 0-1,0 0 1,0 0-1,0 0 1,0 0-1,0 0 0,0 0 1,0 0-1,0 0 1,-1 0-1,1 0 1,0 0-1,0 0 1,0 0-1,0 0 0,0 0 1,0 0-1,0 0 1,0 0-1,0 0 1,-1 0-1,1 0 1,0 0-1,0 0 0,0 0 1,0 0-1,0 0 1,0 0-1,0 0 1,0 0-1,0 0 0,-1 0 1,1 0-1,0 0 1,0 1-1,0-1 1,-2-22 211,-1-28 98,3 47-312,0-8 109,-1 1 0,1-1 0,1 1 0,0-1 0,1 1 0,0 0 0,0 0 0,1 0-1,0 0 1,7-14 0,-10 23-105,1 1 1,-1 0-1,0 0 0,1 0 0,-1 0 1,0-1-1,1 1 0,-1 0 0,0 0 1,1 0-1,-1 0 0,1 0 0,-1 0 1,0 0-1,1 0 0,-1 0 0,0 0 1,1 0-1,-1 0 0,0 0 0,1 1 1,-1-1-1,0 0 0,1 0 0,-1 0 1,0 0-1,1 1 0,-1-1 0,0 0 1,1 0-1,-1 0 0,0 1 0,0-1 1,1 0-1,-1 1 0,0-1 0,0 0 1,0 1-1,1-1 0,-1 0 0,0 1 1,0-1-1,0 0 0,0 1 0,0-1 1,0 0-1,0 1 0,10 19-64,-10-19 79,1 2-18,0 0 1,0 0-1,0 0 0,0 0 1,1-1-1,-1 1 1,1 0-1,0-1 0,0 0 1,0 1-1,0-1 0,0 0 1,0 0-1,0 0 1,1 0-1,-1 0 0,1 0 1,-1-1-1,1 1 0,0-1 1,0 0-1,0 0 1,0 0-1,-1 0 0,1-1 1,0 1-1,0-1 0,1 1 1,-1-1-1,0 0 1,0 0-1,6-2 0,68-3-44,-73 5 32,0-1 1,1 0-1,-1 0 0,0-1 0,0 1 0,0-1 0,0 0 0,-1 0 0,1 0 0,0 0 0,-1-1 0,1 1 0,-1-1 0,0 0 0,6-6 0,-8 83 595,-1-73-618,0 0 0,0-1 0,0 1 0,0-1 0,0 1 0,1 0 0,-1-1 0,0 1 0,0-1 0,1 1 0,-1-1 0,0 1 0,1-1 0,-1 1 0,1-1 0,-1 0 0,1 1 0,-1-1 0,0 1 0,1-1 0,-1 0 0,1 1 0,0-1 0,-1 0 0,1 0 0,-1 1 0,1-1 0,-1 0 0,1 0 0,0 0 0,-1 0 0,2 0 0,12 1-4257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21.3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111 0 17688,'0'0'1489,"74"107"-993,-55-57-80,-11 6-224,-4 0-176,-4 2 32,-16 1 16,-32 6-64,-20-1-352,-15-3-3265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29.1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0 224 15863,'0'0'7577,"1"-8"-7478,-1 6-126,0 1 1,0-1-1,0 0 1,0 1 0,1-1-1,-1 1 1,0-1-1,1 0 1,0 1-1,-1-1 1,1 1-1,0-1 1,-1 1 0,1 0-1,0-1 1,0 1-1,0 0 1,0 0-1,0-1 1,1 1 0,-1 0-1,0 0 1,0 0-1,1 0 1,-1 1-1,3-2 1,4 0-117,-1 1-1,1 0 1,0 0 0,-1 0 0,13 2-1,-7-1 104,222 0-2644,-227-3 7730,-13 16-4514,-1 2-577,-7 20 22,2 0-1,0 1 0,3 0 1,1 0-1,-4 71 1,10-94 141,1-8-235,0 0 1,0 0-1,0 0 1,0 0 0,1 0-1,0 0 1,0 0 0,3 8-1,-4-12 81,1 0 0,-1-1 0,1 1 0,-1 0 0,1 0 0,0-1 0,-1 1-1,1 0 1,0-1 0,0 1 0,0-1 0,-1 1 0,1-1 0,0 1 0,0-1-1,0 0 1,0 1 0,0-1 0,0 0 0,1 1 0,1-1 5,0 0 0,-1-1 0,1 1 0,0 0 0,0-1 0,0 1 0,0-1-1,0 0 1,4-2 0,-1 0 12,-1 0-1,1-1 1,-1 1-1,0-1 0,0 0 1,0-1-1,-1 1 1,1-1-1,-1 0 0,0 0 1,-1 0-1,1 0 1,-1-1-1,5-11 0,2-6 272,-2-1 0,8-33-1,-15 55-210,-1 2-31,0 1 1,0-1-1,0 0 1,0 0-1,0 1 1,1-1-1,-1 0 0,0 0 1,0 0-1,0 1 1,0-1-1,1 0 1,-1 0-1,0 0 1,0 0-1,0 1 0,1-1 1,-1 0-1,0 0 1,0 0-1,1 0 1,-1 0-1,0 0 1,0 0-1,1 0 0,-1 0 1,0 0-1,0 0 1,1 0-1,-1 0 1,0 0-1,0 0 0,1 0 1,-1 0-1,0 0 1,0 0-1,1 0 1,-1 0-1,0 0 1,0 0-1,1 0 0,-1-1 1,0 1-1,0 0 1,1 0-1,-1 0 1,0 0-1,0-1 1,0 1-1,0 0 0,1 0 1,-1-1-1,0 1 1,0 0-1,0 0 1,0 0-1,0-1 1,0 1-1,0 0 0,0 0 1,0-1-1,0 1 1,0 0-1,1 0 1,-1-1-1,-1 1 0,1-1 1,11 23-326,-9-19 365,2 8-61,2-1-1,-1 1 0,2-1 0,-1-1 0,1 1 0,11 11 0,-14-18 24,0 1 0,0-1-1,0 1 1,1-1-1,-1-1 1,1 1 0,0-1-1,0 1 1,0-1 0,0-1-1,0 1 1,0-1 0,0 0-1,1 0 1,-1 0 0,8-1-1,-9 1-11,-1-1-1,1 0 1,-1 0-1,1 0 1,0 0-1,-1-1 0,1 1 1,0-1-1,-1 0 1,1 0-1,-1 0 1,0-1-1,1 1 1,-1-1-1,0 0 1,0 0-1,0 0 1,0 0-1,0 0 1,0-1-1,-1 1 0,1-1 1,-1 0-1,0 0 1,1 0-1,-1 0 1,-1 0-1,1 0 1,0-1-1,-1 1 1,0 0-1,0-1 1,0 1-1,0-1 1,0 0-1,-1 1 0,1-1 1,-1 1-1,0-7 1,1-12 41,-1 0 0,-1 0-1,0 0 1,-8-35 0,7 47 32,-1 0 0,0 0-1,-1 0 1,0 1 0,0-1 0,-1 1-1,0 0 1,-1 0 0,0 1 0,-1-1-1,1 1 1,-9-7 0,14 15-65,4 0-419,28 0-288,-10 1 582,-1-1 1,1 0-1,0-2 1,-1 0-1,1-1 1,-1-1-1,0-1 1,21-8 696,-41 31-308,0 420-1884,1-453 1646,1 0-1,0 1 1,1-1-1,1 0 1,0 1-1,1 0 1,11-21-1,-3 8-38,2 0 1,33-44-1,-23 46 153,-25 25-147,1 0 1,0-1-1,0 1 0,-1 0 0,1 0 0,0 0 1,-1 0-1,1 0 0,0 0 0,0 0 0,-1 0 1,1 0-1,0 0 0,0 0 0,-1 0 0,1 0 1,0 1-1,-1-1 0,1 0 0,0 0 1,-1 1-1,1-1 0,-1 1 0,1-1 0,0 0 1,-1 1-1,1-1 0,-1 1 0,1 0 0,-1-1 1,1 1-1,-1-1 0,0 1 0,1 0 0,-1-1 1,0 1-1,1 0 0,-1-1 0,0 1 0,0 0 1,0-1-1,1 2 0,17 54-77,-14-39 109,2 1 1,0-1-1,17 32 0,-21-45-24,1 0-1,-1 0 0,1 0 0,0-1 0,0 1 0,1-1 0,-1 0 0,1 0 0,-1 0 0,1 0 0,0-1 0,0 1 0,0-1 0,0 0 0,1 0 0,-1-1 0,1 1 1,-1-1-1,1 0 0,6 1 0,4-1-74,1-1 1,-1 0 0,1-1 0,-1 0 0,0-1-1,0-1 1,0-1 0,0 0 0,0-1-1,23-11 1,-31 13 71,0-1 0,-1 0 0,0 0 0,0 0 1,0-1-1,-1 1 0,1-1 0,-1-1 0,0 1 0,-1-1 0,1 0 0,-1 0 0,0 0 0,-1-1 0,1 1 0,-1-1 0,-1 0 1,1 0-1,-1 0 0,0 0 0,-1 0 0,0 0 0,0-1 0,0-7 0,-1 14 26,0 1-1,0-1 1,0 1 0,0-1-1,0 1 1,0-1 0,0 1-1,0-1 1,0 1 0,0-1-1,0 1 1,0-1 0,0 1-1,-1-1 1,1 1-1,0-1 1,0 1 0,-1 0-1,1-1 1,0 1 0,-1-1-1,1 1 1,0 0 0,-1-1-1,1 1 1,0 0 0,-1-1-1,1 1 1,-1 0-1,1 0 1,-1-1 0,1 1-1,-1 0 1,1 0 0,-1 0-1,1 0 1,-1 0 0,1 0-1,-1 0 1,-26 9 151,-21 25-354,41-29 62,1 0 1,0 1-1,0 0 1,0 1-1,1-1 1,0 1-1,0 0 0,0 0 1,-5 12-1,10-18-326,4-2 399,1 0-1,-1 0 1,0-1 0,0 1-1,0-1 1,0 0-1,0 0 1,0 0-1,0-1 1,0 1-1,-1-1 1,0 0-1,1 0 1,-1 0 0,4-6-1,-4 6 67,0-1-1,1 0 1,-1 1 0,1 0-1,0 0 1,-1 0 0,2 0-1,-1 1 1,0 0 0,0 0-1,1 0 1,-1 0 0,10-2-1,-10 4-24,1 0 0,-1 0 0,0 1 0,1 0-1,-1-1 1,0 1 0,0 1 0,1-1 0,-1 1 0,0 0-1,0-1 1,6 6 0,45 37 23,-48-36-18,1-1-1,0 0 0,0-1 0,0 1 0,1-2 0,0 1 0,0-1 1,20 7-1,-21-10 18,0 0 0,0-1 0,0 0 0,0-1 0,1 1 0,-1-2 0,0 1 0,0-1 0,0 0 0,0-1 0,15-4 0,-19 4-23,0 0 0,0 0 0,0 0 0,0-1 0,0 1 0,0-1 0,-1 0 0,0 0 0,1 0 0,-1 0 1,0-1-1,0 1 0,-1-1 0,1 0 0,-1 0 0,0 0 0,0 0 0,0 0 0,0 0 0,-1 0 0,0-1 0,0 1 0,1-6 0,1-24 295,-2-1 0,-1 0 0,-1 0 0,-2 0 1,-2 1-1,-1-1 0,-1 1 0,-2 1 0,-19-47 0,28 138-214,-2-20-130,2 15 21,2 0 0,2 0 0,3 0 0,15 58 0,-19-102-120,16 72-742,-14-29-3385,-5-44-334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29.5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26 18216,'0'0'4931,"55"-26"-5075,14 26 128,16 6-65,10 1-719,11-1-1473,1-6-1729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29.8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65 1 22202,'0'0'2487,"0"4"-2303,0 36-279,-9 388 286,8-411-221,1-8-71,0 0-1,-1 0 1,0 0 0,-1 0-1,1 0 1,-7 16 0,7-24-20,1 0 0,-1 0 0,1-1 0,0 1 1,-1 0-1,1-1 0,-1 1 0,1-1 0,-1 1 0,0 0 1,1-1-1,-1 1 0,0-1 0,1 0 0,-1 1 0,0-1 1,0 1-1,1-1 0,-1 0 0,0 0 0,0 1 1,1-1-1,-1 0 0,0 0 0,0 0 0,0 0 0,0 0 1,1 0-1,-1 0 0,-1 0 0,-18 0-4244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30.2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73 18152,'0'0'5579,"0"0"-5554,0 0 0,0-1 0,-1 1 1,1 0-1,0 0 0,0-1 0,0 1 0,-1 0 1,1 0-1,0-1 0,0 1 0,0 0 0,0 0 1,0-1-1,-1 1 0,1 0 0,0-1 0,0 1 0,0 0 1,0-1-1,0 1 0,0 0 0,0-1 0,0 1 1,0 0-1,0 0 0,0-1 0,1 1 0,-1 0 1,0-1-1,0 1 0,0 0 0,0 0 0,0-1 1,0 1-1,1 0 0,-1-1 0,0 1 0,0 0 0,0 0 1,1 0-1,-1-1 0,456-50-1871,-453 50 1875,0 1 1,0 0-1,0 0 1,0 0 0,0 0-1,-1 0 1,1 1-1,0-1 1,0 1-1,0 0 1,-1 0-1,1 0 1,0 0-1,-1 0 1,1 1-1,-1-1 1,4 3-1,-4-1 2,0 0 0,-1 0 0,1 0 0,-1 0 0,0 0 0,0 0 0,0 0 0,0 1 0,0-1-1,-1 0 1,1 0 0,-1 1 0,0-1 0,-1 6 0,1-7-152,0-1-1,0 1 1,0-1 0,0 1-1,0-1 1,0 1-1,0-1 1,0 1 0,1-1-1,-1 1 1,0-1 0,1 1-1,0-1 1,-1 1 0,1-1-1,0 0 1,0 1-1,-1-1 1,1 0 0,0 0-1,0 1 1,2 0 0,-1-1-7,0-1 1,-1 0-1,1 0 1,0 0 0,0 0-1,-1-1 1,1 1-1,0 0 1,-1-1-1,1 1 1,0-1 0,-1 1-1,1-1 1,-1 0-1,1 0 1,-1 1 0,1-1-1,-1 0 1,1 0-1,-1-1 1,2-1-1,32-33 346,-29 29 84,-1 1-1,1-1 1,0 1 0,1 0 0,-1 1 0,1 0 0,0 0 0,14-8 0,-20 13-281,0 0-1,-1 0 1,1 0 0,0 0-1,0 0 1,-1 0-1,1 0 1,0 0 0,-1 0-1,1 0 1,0 0 0,-1 0-1,1 1 1,0-1 0,-1 0-1,1 0 1,0 1-1,-1-1 1,1 0 0,0 1-1,-1-1 1,1 1 0,-1-1-1,1 1 1,-1-1-1,1 1 1,-1-1 0,1 1-1,-1 0 1,0-1 0,1 1-1,-1-1 1,0 1 0,0 0-1,1-1 1,-1 1-1,0 0 1,0 0 0,6 33 0,-6-28 68,4 29 241,-2 1 0,-2 0 0,-1-1-1,-1 1 1,-3-1 0,-15 64 0,17-87-287,-2 1 0,0-1 0,-1 1-1,0-2 1,0 1 0,-1-1 0,-1 0 0,0 0 0,-13 13 0,14-18-18,0 1 0,-1-1 0,0-1 1,0 0-1,-1 0 0,1 0 0,-1-1 1,0 0-1,0-1 0,0 0 0,-1-1 1,1 1-1,-1-2 0,-12 1 0,-54-1-465,76-1 404,0 1 0,0-1-1,-1 0 1,1 0 0,0 0 0,-1 0 0,1 0-1,0 0 1,-1 0 0,1 0 0,0-1 0,0 1-1,-1 0 1,1 0 0,0 0 0,0 0 0,-1 0-1,1 0 1,0 0 0,0-1 0,-1 1 0,1 0-1,0 0 1,0 0 0,-1-1 0,1 1 0,0 0-1,0 0 1,0-1 0,0 1 0,-1 0 0,1 0-1,0-1 1,0 1 0,0 0 0,0 0 0,0-1-1,0 1 1,0 0 0,0-1 0,0 1 0,0 0-1,0 0 1,0-1 0,0 1 0,0 0 0,0-1-1,0 1 1,0-1 0,0-2-480,0-14-2699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31.0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80 1 22874,'0'0'1265,"2"27"-1308,8 440 163,-11-386-141,-5 0 0,-2-1-1,-35 140 1,42-215-9,1-1 11,-1-1 0,0 1 0,0 0 0,0-1 1,0 1-1,-1-1 0,1 1 0,-1-1 0,0 0 1,0 0-1,0 0 0,-3 3 0,0-36 782,-1-66-604,9-163 0,-1 235-174,2 0 1,0 0 0,2 0 0,8-24-1,-11 39 0,1 0 0,0 0 0,0 1 1,1-1-1,0 1 0,0 0 0,1 0 0,0 1 0,0 0 0,1 0 0,0 0 0,0 1 1,10-7-1,-14 11 2,0 0 1,0 1 0,0-1 0,0 1-1,1-1 1,-1 1 0,1 0 0,-1 0 0,1 1-1,-1-1 1,1 1 0,-1 0 0,1 0-1,-1 0 1,1 0 0,0 0 0,-1 1-1,1 0 1,-1 0 0,0 0 0,1 0-1,-1 0 1,0 1 0,1-1 0,-1 1-1,0 0 1,3 2 0,-3-1-12,1 1-1,-1-1 0,1 1 1,-1 0-1,0 0 1,0 0-1,-1 0 1,1 0-1,-1 1 1,0-1-1,0 1 1,0 0-1,-1-1 1,0 1-1,0 0 1,0 0-1,0 0 1,-1 7-1,0-9 5,-1 0-1,0 0 0,0-1 1,0 1-1,0 0 0,0-1 1,-1 1-1,1 0 0,-1-1 1,0 0-1,0 1 0,1-1 1,-1 0-1,-1 0 0,1 0 1,0 0-1,0 0 0,-1-1 1,1 1-1,-1-1 0,0 0 1,1 1-1,-1-1 0,0 0 1,0 0-1,0-1 1,1 1-1,-1-1 0,-4 1 1,-48 5 682,156 4-954,2 1 232,-93-12-145,1 1-1,-1-1 1,0-1 0,0 0 0,0-1 0,0 0-1,0 0 1,-1-1 0,1 0 0,-1-1 0,0 1 0,0-2-1,-1 0 1,0 0 0,0 0 0,0-1 0,-1 0-1,1-1 1,-2 1 0,1-1 0,7-13 0,-6 9 443,32-48 546,-38 57-410,0-1-1,-1 0 0,1 0 1,-1 0-1,0 0 1,0 0-1,0 0 1,0-6-1,-27 9 475,19 2-848,0 0-1,1 0 1,-1 1 0,0 0-1,1 0 1,-1 0-1,1 1 1,0 0-1,0 0 1,0 1-1,0 0 1,1 0-1,-1 0 1,1 1-1,0-1 1,0 1-1,-6 9 1,8-10 4,-1 0 0,1 1 0,0 0 0,0-1 0,0 1 0,1 0 0,-1 1 0,1-1 0,0 0 0,1 1 0,0-1-1,-1 1 1,2-1 0,-1 1 0,1 0 0,0-1 0,0 1 0,0 0 0,1-1 0,0 1 0,0-1 0,2 8 0,-1-10 3,0-1 1,0 1-1,0 0 1,0-1-1,1 1 0,-1-1 1,1 0-1,0 1 0,-1-1 1,1-1-1,0 1 0,0 0 1,0-1-1,1 1 0,-1-1 1,0 0-1,0 0 1,1 0-1,-1-1 0,6 1 1,12 2 12,-1-1 0,25-2 0,-35 0-27,32 0-730,1-2-1,-1-1 1,0-3 0,74-19-1,-42 3-4579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31.6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197 438 16456,'0'0'7179,"-20"5"-6806,-66 19 25,80-21-382,1 0-1,0 0 1,0 1 0,0 0-1,0 0 1,0 0 0,1 0-1,0 1 1,0 0 0,0 0-1,0 0 1,1 0 0,0 1 0,0-1-1,0 1 1,1 0 0,0 0-1,0 0 1,1 0 0,-2 8-1,2-10-13,-2 6 2,0 1 1,1 0-1,1 0 1,-1 0-1,2 0 1,1 19-1,-1-27-43,0-1-1,0 1 1,1 0-1,-1-1 1,1 1-1,0 0 1,0-1-1,0 1 1,0-1-1,0 0 1,0 1-1,1-1 1,-1 0-1,1 0 1,0 0-1,0 0 1,-1 0-1,1 0 1,1 0-1,-1-1 1,0 1-1,0-1 1,0 1-1,1-1 1,-1 0-1,1 0 1,-1 0-1,1 0 1,-1 0-1,1-1 1,5 1-1,-5 0-88,1-1-1,0 1 1,-1-1 0,1 0-1,-1 0 1,1 0-1,0-1 1,-1 1 0,1-1-1,-1 0 1,1 0 0,-1 0-1,1 0 1,-1-1 0,0 1-1,6-4 1,-7 2 53,0 0 1,1 0 0,-1 0-1,-1 0 1,1-1-1,0 1 1,-1 0 0,1-1-1,-1 1 1,0-1 0,0 1-1,-1-1 1,1 0-1,-1 1 1,0-1 0,0-7-1,-1-6 240,0-1-1,-2 1 0,0 0 1,-1 0-1,-1 0 0,0 0 1,-1 1-1,-1 0 1,-1 0-1,-13-22 0,-27-61 1774,47 95-1918,-1 0 0,1 1 0,0-1 0,0 0 0,0 0 0,1 0-1,-1 0 1,1 0 0,0 0 0,0 0 0,0 0 0,1 0 0,-1 0 0,1 0 0,0 0 0,0 0 0,1 0 0,-1 1 0,1-1 0,0 0-1,0 1 1,0-1 0,0 1 0,0 0 0,1 0 0,0 0 0,0 0 0,4-4 0,7-4-303,1 1 0,1 1 0,-1 0 0,2 1 0,18-7-1,2-1-433,-18 7 510,2-1-590,0 0 1,38-26-1,-56 34 927,1-1 0,-1 1 1,1-1-1,-1 0 0,0 0 0,0 0 0,0 0 0,-1-1 0,1 1 0,-1-1 0,0 1 0,0-1 0,0 0 0,0 0 0,-1 0 0,1 0 0,-1 0 0,0 0 0,0-1 0,-1 1 0,1 0 1,-1-8-1,0 11-88,-1 0 1,1 1-1,-1-1 1,1 1 0,-1-1-1,1 1 1,-1-1-1,1 1 1,-1-1 0,0 1-1,1-1 1,-1 1-1,0 0 1,1-1 0,-1 1-1,0 0 1,0-1 0,1 1-1,-1 0 1,0 0-1,0 0 1,1 0 0,-1 0-1,0 0 1,0 0-1,1 0 1,-1 0 0,0 0-1,0 0 1,1 0-1,-1 1 1,0-1 0,0 0-1,1 1 1,-1-1-1,0 0 1,0 1 0,-30 16-43,24-8 2,2 0 0,-1 0 0,1 0 0,0 1 1,1-1-1,0 1 0,0 0 0,1 1 0,1-1 0,-3 19 0,0 15 55,2 54 0,3-94-53,6 383 286,-3 143-281,-3-525-15,-1-1 1,1 1-1,-1-1 0,-1 1 0,1-1 1,0 1-1,-1-1 0,0 0 0,0 1 1,0-1-1,-1 0 0,1-1 0,-6 7 1,6-8-1,1 0 0,-1 0 0,-1 0 0,1-1 0,0 1 0,0-1 0,-1 1 0,1-1 0,-1 0 0,1 0 0,-1 0 0,1 0 0,-1 0 0,0 0 0,1-1 0,-1 0 0,0 1 0,0-1 0,1 0 1,-1 0-1,0 0 0,0-1 0,1 1 0,-4-2 0,5 2-21,0-1 1,0 1-1,0-1 1,0 0-1,0 1 0,0-1 1,0 0-1,0 0 1,0 0-1,1 0 1,-1 0-1,0 0 1,0 0-1,1 0 1,-1 0-1,1 0 0,-1 0 1,1-1-1,0 1 1,-1 0-1,1-3 1,-4-27-1260,4 28 1019,-1-34-2641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31.9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54 19833,'0'0'624,"128"-22"-752,-72 16-128,0 2 16,0-1-1089,-13-3-2144,-12-1-11558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32.5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14 282 16744,'0'0'7136,"-2"-19"-6744,-8-59-141,9 72-230,1 1 0,0 0 0,0-1 0,0 1 0,0 0 0,1 0 0,0-1 0,0 1 0,3-8 0,-3 10-6,1 1-1,-1-1 0,1 1 1,-1-1-1,1 1 0,0 0 1,0-1-1,0 1 0,0 0 1,0 1-1,0-1 0,0 0 1,6-2-1,-7 3-20,0 1 0,-1 0 0,1 0 0,0-1 0,0 1 0,0 0 0,0 0-1,0 0 1,0 0 0,0 0 0,0 0 0,0 0 0,0 1 0,0-1 0,0 0 0,0 0 0,0 1 0,0-1 0,0 1 0,0-1-1,0 1 1,0-1 0,-1 1 0,1-1 0,0 1 0,0 0 0,-1 0 0,1-1 0,0 1 0,0 1 0,19 28-115,-18-25 105,18 35-50,-3 0 0,-1 1-1,18 77 1,-24-83-166,-10-35 231,0 1-1,0 0 0,0 0 1,0 0-1,1 0 1,-1 0-1,0-1 0,0 1 1,1 0-1,-1 0 0,1 0 1,-1-1-1,0 1 0,1 0 1,0-1-1,-1 1 0,1 0 1,-1-1-1,1 1 1,0-1-1,-1 1 0,1-1 1,0 1-1,-1-1 0,1 1 1,0-1-1,1 1 0,-1-2 15,0 1-1,0 0 1,0-1-1,0 0 1,0 1-1,0-1 1,0 1-1,0-1 0,0 0 1,0 0-1,0 0 1,-1 1-1,1-1 1,0 0-1,0 0 1,-1 0-1,1-2 0,28-58 470,-26 52-493,11-29 218,15-71 1,-22 75-209,2 2 1,1-1 0,16-35-1,-25 66-51,1 0-1,-1 0 0,1 0 1,-1 0-1,1 0 0,-1 0 1,1 1-1,0-1 0,0 1 1,0-1-1,0 1 1,0 0-1,0 0 0,1 0 1,-1 0-1,0 0 0,0 0 1,1 1-1,-1-1 0,0 1 1,1 0-1,-1-1 0,1 1 1,-1 0-1,0 0 1,1 1-1,-1-1 0,1 0 1,-1 1-1,0 0 0,4 1 1,8 2-830,-1 1 0,1 0 1,22 14-1,-33-18 659,36 20-3366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3:13.1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599 255 11797,'0'0'9679,"-22"1"-9305,14 5-374,0 0-1,1 0 1,-1 1 0,1 1-1,1-1 1,-1 1-1,1 0 1,-8 15 0,12-20-8,2-3 26,-1 0-1,1 1 1,0-1-1,0 0 1,-1 0-1,1 1 1,0-1-1,0 0 1,-1 0-1,1 1 1,0-1-1,0 0 1,0 1-1,-1-1 1,1 0-1,0 1 1,0-1-1,0 0 1,0 1-1,0-1 1,0 1-1,0-1 1,0 0-1,0 1 1,0-1-1,0 0 1,0 1-1,0-1 0,0 0 1,0 1-1,0-1 1,0 0-1,0 1 1,1-1-1,-1 0 1,0 1-1,0-1 1,0 0-1,1 1 1,-1 0-1,18-3 293,22-15-235,-27 9-38,0-1-1,-1 0 0,1 0 1,-2-2-1,1 1 0,-2-1 1,1-1-1,-1 0 1,-1 0-1,-1-1 0,1 0 1,-2-1-1,0 0 0,-1 0 1,0 0-1,-1-1 1,0 0-1,-1 0 0,-1 0 1,-1 0-1,2-31 1,-5 45-33,1 0 0,-1-1 1,1 1-1,-1 0 0,1 0 1,-1-1-1,1 1 1,-1 0-1,0 0 0,0 0 1,0 0-1,0 0 0,1 0 1,-1 0-1,-1 0 1,1 0-1,0 0 0,0 1 1,0-1-1,0 0 1,0 1-1,-1-1 0,1 1 1,0-1-1,-1 1 0,1 0 1,0 0-1,-1-1 1,1 1-1,0 0 0,-3 0 1,-52-1 114,44 1-109,-12 1-7,0 1 1,1 1-1,-1 1 0,1 1 0,0 2 1,0 0-1,1 1 0,0 1 1,1 1-1,-1 1 0,2 1 1,0 0-1,0 2 0,1 0 0,1 2 1,1 0-1,-27 30 0,15-11 4,2 1-1,1 2 0,2 0 0,2 2 0,1 0 0,2 1 0,2 2 1,-15 56-1,29-84-6,0 0 0,0-1 0,2 1 0,0 0 0,1 0 0,2 27 0,-1-39-6,1 1 0,-1-1-1,1 0 1,-1 0 0,1 0 0,0 0 0,0-1 0,0 1 0,0 0 0,1-1 0,-1 1 0,1-1 0,0 0-1,-1 0 1,1 0 0,0 0 0,0-1 0,0 1 0,1-1 0,-1 0 0,0 1 0,0-2 0,1 1 0,3 0-1,11 4-4,1-2 0,0 0 0,18 0-1,187-2-102,-223-1 154,13-2-3509,3-5-925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3:41.3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186 7 13286,'0'0'4071,"0"-1"-3852,-2 0-208,0 0 0,0 1 0,0-1 0,0 0 0,0 1 0,0-1 0,0 1 0,0 0 0,0 0 0,0 0 0,0 0 0,-1 0 0,1 0 0,0 0 0,-3 2 0,-20 4 42,-1 1 0,-31 15 0,16-6-84,47-13 2284,13-1-2198,91-2 162,588 25 1996,172 39-1538,-361-33-373,273-1-253,-244-14-29,208 15-76,143-31 194,-378-7-52,-342 8-38,606-16 64,-311 0-99,-50 3-4,309-45-17,-158 16-198,-301 29 158,129-10-171,-155 12 178,81-10 109,-293 18 21,-23 1-481,-9 1-338,-13-1-323,-22-4-1788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33.3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154 41 15415,'0'0'8180,"-9"12"-7772,2-3-387,-11 13 47,0 0 0,1 2-1,2 0 1,0 1 0,2 1 0,-17 43 0,27-60-181,1 1-1,0 0 1,0 0-1,1 0 1,0 0-1,0 0 0,1 0 1,2 10-1,-1-19 46,-1 0 0,1-1 0,0 1 0,-1 0-1,1-1 1,0 1 0,0-1 0,0 0 0,0 1 0,-1-1-1,1 0 1,0 1 0,0-1 0,0 0 0,0 0-1,0 0 1,0 0 0,0 0 0,0 0 0,0 0-1,0 0 1,0 0 0,1 0 0,24-4-598,-21 1 531,1 0-1,-1-1 0,1 0 1,-1 1-1,0-2 1,0 1-1,-1 0 1,1-1-1,-1 0 1,0 0-1,0 0 1,3-6-1,39-76 131,-36 65 137,4-10 231,-10 21 113,1 1-1,0-1 1,0 1 0,1-1-1,10-11 1,-16 22-446,1 0 0,-1 0-1,1 0 1,-1-1 0,0 1 0,1 0-1,-1 0 1,1 0 0,-1 0 0,1 0-1,-1 0 1,1 0 0,-1 1 0,0-1 0,1 0-1,-1 0 1,1 0 0,-1 0 0,0 0-1,1 1 1,-1-1 0,1 0 0,-1 0-1,0 1 1,1-1 0,-1 0 0,0 1-1,1-1 1,-1 0 0,0 1 0,0-1 0,1 0-1,-1 1 1,0-1 0,0 1 0,0-1-1,0 0 1,1 1 0,-1-1 0,0 1-1,0-1 1,0 0 0,0 1 0,10 23-393,-10-21 438,10 23-120,1 5 40,20 42-1,-27-67 15,-1 1-1,1 0 0,0-1 1,1 0-1,0 0 1,0 0-1,0 0 1,0-1-1,1 0 0,0 0 1,12 7-1,-16-10-16,0-1-1,0 0 0,1 0 1,-1 0-1,0 0 0,1 0 1,-1 0-1,1-1 0,-1 1 1,1-1-1,-1 0 0,1 0 1,-1 0-1,1 0 0,-1 0 1,1 0-1,-1-1 1,1 1-1,-1-1 0,0 0 1,1 1-1,-1-1 0,0 0 1,1 0-1,-1-1 0,0 1 1,0 0-1,0-1 0,0 0 1,0 1-1,0-1 0,-1 0 1,1 0-1,0 0 0,-1 0 1,0 0-1,1 0 1,-1 0-1,0-1 0,0 1 1,1-4-1,3-6-3,-2-1 0,1 1 1,-2-1-1,1 0 0,-2 1 0,1-24 1,-2 21-3,0-8 111,-1 0-1,-4-29 1,4 46-31,0-1 0,-1 1 0,0 0 1,0 0-1,0 0 0,-1 0 0,0 1 1,0-1-1,0 1 0,-1-1 0,0 1 0,0 0 1,-5-5-1,8 9-13,24 6-600,73 10 257,-71-13 240,-1 1 0,0 2-1,0 0 1,25 10 0,-47-14 48,1 0 1,-1 0-1,0 0 1,0 0-1,0 1 1,0-1-1,0 1 1,0-1-1,0 1 1,-1 0-1,1 0 1,0 0-1,-1 0 1,0 0-1,1 0 1,-1 0-1,0 0 1,0 1-1,0-1 1,0 0-1,0 3 1,0 4-14,0 0 0,0 0 0,-1 1 0,-1 13 0,0-16 3,0 0 0,1 0 1,0 0-1,1 0 0,-1 0 1,1 0-1,4 12 0,-4-17 11,0 1-1,1-1 0,-1 0 1,1 0-1,-1 1 0,1-1 1,0 0-1,0 0 0,0-1 0,0 1 1,1 0-1,-1-1 0,0 1 1,1-1-1,-1 0 0,1 0 1,-1 0-1,1 0 0,-1 0 1,1-1-1,0 1 0,0-1 0,-1 1 1,1-1-1,3 0 0,3 1-32,1 0 0,0-1-1,0 0 1,-1-1-1,1 0 1,0-1 0,-1 1-1,1-2 1,-1 1 0,11-6-1,-14 5 14,1-1 0,-1 0 0,0 0-1,0 0 1,0-1 0,-1 0 0,0 0-1,0-1 1,0 1 0,0-1 0,-1 0 0,0 0-1,0-1 1,3-7 0,30-77 2499,-37 94-2470,0 0-1,0 0 0,0 0 1,0-1-1,1 1 0,-1 0 1,1 0-1,0 0 0,1 4 1,1 3-60,2 12 59,0 0 0,2-1 0,0 1 1,1-1-1,18 31 0,-20-42-949,0-1-1,1-1 1,-1 1-1,15 12 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33.7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5 110 23419,'0'0'1184,"-4"-101"-639,4 96-161,0 1-112,6 17-1217,11 15 321,3 15-32,1 7-817,4 2-1872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34.3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183 224 21098,'0'0'2742,"-17"8"-2566,-58 28-93,68-31-100,0 0-1,0 0 1,1 1-1,0 0 1,0 0-1,0 0 1,1 1-1,0 0 1,0 0 0,0 0-1,1 1 1,1-1-1,-1 1 1,1 0-1,0 0 1,1 0-1,0 1 1,0-1-1,1 0 1,0 1 0,0-1-1,1 1 1,1 9-1,-1-17-20,1 1 1,-1 0-1,1 0 0,-1-1 0,1 1 1,-1 0-1,1-1 0,0 1 0,0-1 1,0 1-1,0-1 0,0 1 0,0-1 0,1 0 1,-1 1-1,0-1 0,1 0 0,-1 0 1,1 0-1,-1 0 0,1 0 0,-1 0 1,1-1-1,-1 1 0,1 0 0,0-1 0,0 0 1,-1 1-1,1-1 0,0 0 0,0 0 1,0 0-1,-1 0 0,1 0 0,2 0 1,1 0 4,-1 0 0,1 0 1,0-1-1,-1 1 0,1-1 1,0 0-1,-1 0 0,1-1 1,-1 1-1,0-1 0,0 0 1,1 0-1,3-4 0,-2-1 125,0 0 0,-1 0 0,0-1-1,0 0 1,-1 0 0,0-1 0,0 1-1,-1-1 1,0 1 0,-1-1 0,0 0-1,2-14 1,14-44 1594,-9 96-1451,-6-6-250,0 0 0,2 0 0,13 38 0,-17-56-5,1-1 0,-1 0 0,1 1 0,0-1 0,0 0 0,1 0 0,-1 0 0,1 0 0,0-1 0,0 1 0,0-1 0,0 0 0,1 1 0,-1-2 0,1 1 0,0 0 0,0-1 0,0 1 0,0-1 0,0 0 0,0-1 0,1 1 0,-1-1 0,1 0-1,-1 0 1,8 1 0,-9-3-1,0 1 0,1-1 0,-1 0 0,0 0 0,1 0 0,-1 0 0,0-1 0,0 1 0,0-1 0,0 0 0,0 0 0,-1 0 0,1 0 0,-1-1 0,1 1 0,-1-1 0,0 1 0,1-1 0,-2 0 0,1 0 0,0 0 0,0 0 0,1-4 0,4-9 1,0-1 1,-2 1 0,6-21 0,34-240 1150,-32 173-323,-4 136-978,4 85 41,-7-47-473,3 0 0,30 112 0,-28-161 91,-11-20 495,0-1 0,0 0 0,1 0-1,-1 0 1,0 1 0,0-1 0,1 0 0,-1 0 0,0 0-1,0 0 1,1 0 0,-1 1 0,0-1 0,1 0-1,-1 0 1,0 0 0,0 0 0,1 0 0,-1 0 0,0 0-1,1 0 1,-1 0 0,0 0 0,1 0 0,-1 0-1,0 0 1,1 0 0,-1-1 0,0 1 0,0 0 0,1 0-1,-1 0 1,0 0 0,1-1 0,17-30-553,-11 17 793,0 0-102,1 0-1,1 0 0,0 1 1,18-19-1,-23 28-117,0 0 0,0 0-1,0 0 1,0 0 0,1 1 0,0 0 0,0 0 0,0 0 0,0 1 0,0-1 0,0 1-1,1 0 1,-1 1 0,1-1 0,-1 1 0,8 0 0,-11 1-10,-1 1 0,0-1 0,1 1 0,-1-1 0,0 1 0,1 0-1,-1 0 1,0 0 0,0 0 0,0 0 0,0 0 0,0 0 0,0 0 0,0 0 0,0 0 0,0 0 0,-1 0 0,1 1 0,0-1 0,-1 0 0,1 1 0,-1-1 0,1 1 0,-1-1 0,0 0 0,0 1-1,1-1 1,-1 1 0,0-1 0,0 1 0,-1 1 0,0 51-70,0-48 113,0 0 0,-1-1-1,0 1 1,0-1 0,-1 1-1,0-1 1,0 0 0,0 0-1,0 0 1,-1 0 0,0-1-1,0 1 1,0-1 0,0 0-1,-1 0 1,0-1 0,1 1-1,-2-1 1,-8 5-1,3-2 73,0-1 0,0 0 0,-1-1 0,1 0 0,-1-1 0,0 0-1,0-1 1,-24 2 0,36-4-138,-1 0 0,0-1 0,1 1 0,-1-1 0,0 1 0,1-1 0,-1 1 0,0-1 0,1 1 0,-1-1 0,1 0-1,-1 1 1,1-1 0,0 0 0,-1 0 0,1 1 0,0-1 0,-1 0 0,1 0 0,0 1 0,0-1 0,0 0 0,-1 0 0,1 0 0,0 1 0,0-1 0,0 0 0,0 0 0,1 0-1,-1-1 1,3-29-2570,10 2-2121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34.7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19177,'0'0'4741,"6"10"-4536,2 9-173,-1 0 1,-1 1-1,0 0 0,-2 0 0,0 1 1,-1-1-1,0 36 0,11 65 204,-11-106-222,1-1 0,-1-1 0,2 1 0,0 0 0,1-1 0,9 16 0,-12-24-40,0-1-1,0 0 0,0 0 1,1 0-1,-1 0 0,1-1 0,0 1 1,0-1-1,0 0 0,1 0 1,-1 0-1,1-1 0,-1 1 1,1-1-1,0-1 0,0 1 1,0 0-1,0-1 0,0 0 1,0 0-1,0-1 0,1 0 0,-1 1 1,0-2-1,0 1 0,0-1 1,1 1-1,6-3 0,-5 1-46,0-1-1,0 1 1,-1-1 0,1 0-1,-1 0 1,0-1-1,0 0 1,0 0 0,0-1-1,-1 1 1,0-1-1,0 0 1,0-1-1,0 1 1,-1-1 0,0 0-1,0 0 1,-1 0-1,1 0 1,2-9 0,-2-1-44,0 0 1,-1-1 0,-1 1 0,1-34 0,-2 42 193,-1 0 0,-1 0-1,1 1 1,-1-1 0,-1 0 0,1 1 0,-1-1 0,-1 1 0,1-1 0,-1 1 0,-1 0 0,-5-10-1,8 15-39,0 0-1,-1 1 1,1-1 0,-1 1-1,1 0 1,-1-1-1,1 1 1,-1 0-1,0 0 1,1 0-1,-1 0 1,0 0-1,0 0 1,0 1-1,0-1 1,0 1-1,0-1 1,1 1-1,-1 0 1,0-1-1,-1 1 1,1 0 0,-2 1-1,0 0-23,1 0 1,0 0-1,-1 0 1,1 1-1,0 0 0,0-1 1,0 1-1,0 0 0,0 0 1,1 1-1,-1-1 1,-2 4-1,-4 4-8,1 0 1,1 0-1,0 1 1,0 0-1,1 0 1,-5 14-1,8-17 20,0 0 0,0 0 0,1 1-1,1-1 1,-1 1 0,1-1 0,1 1 0,0-1 0,0 1 0,2 12-1,-1-16-14,0-1 0,0 1 0,1-1 0,0 0 0,0 1-1,0-1 1,0 0 0,0 0 0,1-1 0,0 1 0,0 0 0,0-1-1,0 0 1,0 1 0,1-1 0,0 0 0,-1-1 0,1 1-1,0-1 1,7 3 0,10 4 7,1-2 0,-1 0 0,1-2-1,0-1 1,1 0 0,26 0 0,9-2-1091,70-7 0,-59-4-1402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35.5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84 17576,'0'0'4957,"-3"2"-4777,10 0-272,27-2-268,0-2 0,45-8 0,-63 7 439,0-1 0,-1 0 0,1-1 0,-1-1 0,-1-1 0,1 0 0,17-12 0,-14 2 1278,-14 13 858,-3 20-1563,-1-13-778,-15 255-592,15-257 625,0-1 0,0 0 1,0 0-1,0 1 0,0-1 0,0 0 0,0 0 0,0 0 1,0 1-1,-1-1 0,1 0 0,0 0 0,0 0 0,0 1 1,0-1-1,-1 0 0,1 0 0,0 0 0,0 0 1,0 1-1,-1-1 0,1 0 0,0 0 0,0 0 0,-1 0 1,1 0-1,0 0 0,0 0 0,-1 0 0,1 0 0,0 0 1,0 0-1,-1 0 0,1 0 0,0 0 0,0 0 0,-1 0 1,1 0-1,0 0 0,0 0 0,-1 0 0,1 0 1,0 0-1,0 0 0,0-1 0,-1 1 0,1 0 0,0 0 1,0 0-1,0 0 0,-1-1 0,1 1 0,0 0 0,0 0 1,0 0-1,0-1 0,0 1 0,-1 0 0,1 0 1,0-1-1,0 1 0,0 0 0,-13-21-7607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35.9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37 22090,'0'0'3250,"10"-37"-3250,-2 37-225,5 2-511,3 18 16,7 10-465,0 4-1392,-4-1-5491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36.3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195 14 17608,'0'0'3804,"0"0"-3805,0-1 0,1 1 0,-1-1 0,0 1-1,0 0 1,0-1 0,0 1 0,0-1 0,0 1-1,0 0 1,0-1 0,0 1 0,0-1-1,0 1 1,0 0 0,0-1 0,0 1 0,0-1-1,0 1 1,-1 0 0,1-1 0,0 1-1,0-1 1,0 1 0,-1 0 0,1-1 0,0 1-1,0 0 1,-1 0 0,1-1 0,0 1-1,-1 0 1,1 0 0,-1-1 0,-29 18-5,0 2 1,1 1 0,-49 45-1,77-64 7,-1 0 0,1 0 0,0 0-1,0 0 1,0 0 0,0 0-1,0 1 1,0-1 0,0 0-1,0 1 1,1-1 0,-1 1-1,0-1 1,1 1 0,0-1 0,-1 1-1,1-1 1,0 1 0,-1-1-1,1 1 1,0 0 0,0-1-1,0 1 1,1-1 0,-1 1-1,0 0 1,0-1 0,1 1-1,-1-1 1,1 1 0,0-1 0,-1 0-1,1 1 1,0-1 0,0 1-1,0-1 1,0 0 0,0 0-1,0 0 1,0 1 0,0-1-1,0 0 1,3 1 0,6 5 30,1 0 1,0-1-1,0 0 0,19 7 1,-14-6-25,1 0-6,0 1 23,0 0-1,26 17 1,-40-23-30,1 0 0,-2 0 0,1 0 0,0 0-1,0 1 1,-1 0 0,1-1 0,-1 1 0,0 0 0,0 0 0,0 0 0,0 0 0,-1 1 0,1-1 0,-1 0 0,0 1 0,0-1-1,0 1 1,0-1 0,0 5 0,-2-6 1,1 0 0,-1 0 0,0-1 0,0 1 0,0 0 0,0 0 0,0-1 0,0 1 0,0-1 0,-1 1 0,1-1 0,0 1 1,-1-1-1,1 0 0,-1 0 0,0 0 0,1 0 0,-1 0 0,0 0 0,0 0 0,0 0 0,1-1 0,-1 1 0,0-1 0,-2 1 0,-59 13 127,55-13-75,-28 3 528,-67 0 0,100-13-1161,3 4-2344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37.3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273 53 15367,'0'0'6726,"-6"-9"-6105,4 6-599,0 0 0,0 0 0,0 0 0,-1 1-1,1-1 1,-1 0 0,0 1 0,0 0-1,0-1 1,0 1 0,0 0 0,-6-2 0,3 2-4,0 0 1,-1 1-1,1 0 1,-1 0 0,1 0-1,-1 1 1,1 0 0,-12 1-1,11 0-10,-1 0-1,1 1 1,0-1 0,-1 1-1,1 1 1,0 0-1,0 0 1,0 0 0,1 1-1,-1-1 1,1 2-1,0-1 1,0 1 0,0 0-1,1 0 1,0 0-1,0 1 1,0 0 0,1 0-1,-1 0 1,1 1-1,1-1 1,-1 1 0,1 0-1,1 0 1,-1 0-1,1 0 1,0 1 0,1-1-1,0 1 1,0-1-1,0 15 1,2-17-23,0 0-1,0 0 1,1-1 0,0 1-1,0 0 1,0-1-1,0 0 1,0 1 0,1-1-1,0 0 1,0 0 0,0-1-1,0 1 1,1 0-1,0-1 1,-1 0 0,1 0-1,0 0 1,0-1 0,6 3-1,11 7-85,1-2-1,42 14 1,-47-18 58,37 11-164,-36-12 152,-1 0 0,0 0 1,0 2-1,-1 0 1,1 1-1,-2 0 1,1 1-1,16 14 0,-30-22 49,-1 0 0,0 0 0,1 0 0,-1 0 0,0 0 0,0 1 0,0-1 0,0 0 0,0 0 1,0 1-1,0-1 0,0 1 0,-1-1 0,1 1 0,-1-1 0,1 1 0,-1-1 0,1 1 0,-1 0 0,0-1 0,0 1 0,0 0 0,0-1 0,0 1 0,0 0 0,0-1 0,-1 1 0,1-1 0,0 1 0,-1 0 0,1-1 0,-1 1 0,0-1 0,0 1 0,1-1 0,-1 0 0,0 1 0,0-1 0,0 0 0,-1 0 0,1 1 0,0-1 0,0 0 0,0 0 0,-1 0 0,1-1 0,-1 1 0,-1 1 0,-9 4 63,0 0 0,0-1 0,0 0 0,-21 4 1,32-8-48,-36 7 448,-1-1 0,0-2 0,-1-1-1,-42-2 1,80-2-461,1 0 0,0 0-1,-1 0 1,1 0 0,0-1-1,-1 1 1,1 0 0,0 0-1,-1 0 1,1 0 0,0-1-1,-1 1 1,1 0 0,0 0 0,-1-1-1,1 1 1,0 0 0,0 0-1,-1-1 1,1 1 0,0 0-1,0-1 1,0 1 0,0 0-1,-1-1 1,1 1 0,0 0 0,0-1-1,0 1 1,0 0 0,0-1-1,0 1 1,0-1 0,0 1-1,0 0 1,0-1 0,0 1-1,0 0 1,0-1 0,0 1 0,0 0-1,1-1 1,-1 1 0,0-1-1,0 1 1,0 0 0,0 0-1,1-1 1,-1 1 0,0 0 0,1-1-1,12-18-2161,10 6-2506,2-2-8514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38.3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11 21626,'0'0'1942,"19"-3"-1688,0 0-259,0 1 1,27-1-1,-43 4-3,0-1 0,0 1-1,1 0 1,-1 0 0,0 0 0,0 0-1,0 1 1,0-1 0,0 1 0,-1 0-1,1-1 1,0 1 0,-1 1-1,1-1 1,-1 0 0,0 1 0,0-1-1,0 1 1,3 4 0,0 2-33,1 1 1,-1 1-1,6 18 0,-9-22 22,3 13-248,0 0-1,-2 0 0,0 1 1,-1-1-1,-2 39 0,0-41-183,0-31 928,-1-12-45,2 1-1,0-1 1,2 1 0,8-36-1,-10 55-422,0 0 0,0 0 0,1 1 0,0-1 1,0 1-1,0-1 0,0 1 0,1 0 0,-1 0 0,1 0 0,0 0 0,1 1 0,-1-1 0,0 1 0,1-1 0,0 1 0,0 1 0,0-1 1,0 0-1,0 1 0,1 0 0,-1 0 0,1 0 0,-1 1 0,1-1 0,0 1 0,0 0 0,-1 0 0,1 1 0,6-1 0,-9 1-17,1 1 0,0-1-1,0 0 1,-1 1-1,1 0 1,0-1-1,-1 1 1,1 0 0,-1 0-1,1 1 1,-1-1-1,1 0 1,-1 1-1,0-1 1,0 1-1,0 0 1,0 0 0,4 4-1,-2-1-3,0 1-1,-1 0 0,1 0 1,-1 0-1,-1 1 1,1-1-1,2 10 1,1 10-26,-2 0 0,3 52 1,-7-74 32,2 75-302,16-122 878,-6 12-575,2-1 0,1 2 0,36-54 0,-51 84-2,0-1-1,1 0 1,-1 1 0,0-1 0,1 1 0,-1-1-1,0 1 1,1-1 0,-1 1 0,1-1 0,-1 1-1,1-1 1,-1 1 0,1-1 0,-1 1-1,1 0 1,-1-1 0,1 1 0,0 0 0,-1 0-1,1 0 1,0-1 0,-1 1 0,1 0 0,0 0-1,-1 0 1,1 0 0,-1 0 0,1 0 0,0 0-1,1 0 1,6 20-173,-5 41-37,-3-55 207,0 14-10,-1-12 14,1 1 0,0-1 0,1 0 1,-1 1-1,5 14 0,-4-21 8,-1 0 0,1 1-1,1-1 1,-1 0 0,0 0 0,0 0 0,1 0 0,-1 0 0,1-1 0,-1 1-1,1 0 1,0-1 0,0 1 0,0-1 0,0 0 0,0 1 0,0-1 0,0 0-1,0 0 1,0 0 0,1-1 0,-1 1 0,0 0 0,1-1 0,2 1-1,11 1-261,0-1 0,0-1 0,0 0 0,-1-1-1,1 0 1,0-1 0,-1-1 0,1-1-1,16-5 1,-25 6 205,1 0-1,-1 0 1,0 0-1,0-1 1,0 0-1,0-1 1,-1 1-1,1-1 1,-1 0-1,0-1 1,-1 0 0,1 0-1,-1 0 1,-1 0-1,1-1 1,-1 0-1,0 0 1,0 0-1,4-14 1,-5-13 4005,-15 42-3892,5-1-64,0 1 0,0-1-1,1 1 1,0 0 0,1 0 0,0 1 0,0 0 0,1-1 0,0 2 0,0-1 0,1 0 0,1 1 0,-1 0 0,1-1 0,1 1 0,0 0 0,0 0 0,2 12 0,-1-21-19,1 1 1,-1 0-1,1 0 1,0 0-1,0 0 1,0-1-1,0 1 1,0 0-1,0-1 1,0 1-1,0-1 1,1 1-1,-1-1 1,1 0-1,-1 0 1,1 1-1,-1-1 1,1 0-1,0 0 1,0-1-1,-1 1 1,1 0-1,0 0 1,0-1-1,0 1 1,0-1-1,0 0 1,0 0-1,0 1 1,0-1-1,3-1 1,5 2-84,0-1 0,0 0 0,0-1 0,0 0 1,11-3-1,-13 3 65,-1-2-1,1 1 1,-1-1 0,0 0 0,1-1-1,-1 1 1,-1-2 0,1 1 0,0-1-1,-1 0 1,0 0 0,0 0 0,-1-1-1,0 0 1,0 0 0,9-13-1,-10 10 81,0 0 0,0 0-1,-1-1 1,0 1-1,0-1 1,-1 1 0,0-1-1,-1 0 1,0 0-1,-1 0 1,0 0 0,0 0-1,-3-12 1,2 18-41,1 1 0,-1 0 0,0 0 1,0 0-1,-1 0 0,1 0 0,-1 0 0,1 0 1,-1 0-1,0 1 0,0-1 0,0 1 0,0-1 1,-1 1-1,1 0 0,-1-1 0,1 1 0,-1 1 0,0-1 1,0 0-1,0 1 0,0-1 0,0 1 0,0 0 1,0 0-1,0 0 0,0 0 0,-1 1 0,1 0 1,0-1-1,0 1 0,-1 0 0,1 0 0,0 1 1,-1-1-1,1 1 0,-5 1 0,8-2-61,1 0 0,-1 0 0,0 0-1,0 0 1,0 0 0,0 0 0,0 0 0,0 1-1,0-1 1,1 0 0,-1 0 0,0 0-1,0 0 1,0 0 0,0 0 0,0 1 0,0-1-1,0 0 1,0 0 0,0 0 0,0 0 0,0 0-1,0 1 1,0-1 0,0 0 0,0 0 0,0 0-1,0 0 1,0 0 0,0 1 0,0-1 0,0 0-1,0 0 1,0 0 0,0 0 0,0 0 0,0 1-1,-1-1 1,1 0 0,0 0 0,0 0 0,0 0-1,0 0 1,0 0 0,0 0 0,0 1 0,0-1-1,-1 0 1,1 0 0,0 0 0,0 0-1,0 0 1,0 0 0,0 0 0,-1 0 0,16 2-4240,10-2-7422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38.9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1 18745,'0'0'5482,"0"0"-5480,0 0 1,0 0-1,0 0 0,0 0 0,0 0 1,0 0-1,0 1 0,0-1 0,0 0 1,0 0-1,1 0 0,-1 0 0,0 0 1,0 0-1,0 1 0,0-1 1,0 0-1,0 0 0,0 0 0,0 0 1,1 0-1,-1 0 0,0 0 0,0 0 1,0 0-1,0 0 0,0 0 0,1 0 1,-1 0-1,0 0 0,0 0 0,0 0 1,0 0-1,0 0 0,1 0 1,-1 0-1,0 0 0,0 0 0,0 0 1,0 0-1,0 0 0,0 0 0,1 0 1,-1 0-1,0 0 0,2 27-50,-1 0 0,-1 0 0,-6 39 0,0 14 75,6 228 98,14-309 94,-6-2-187,-1 0 0,0-1 0,-1 0 0,1 0 0,-1-1 0,1 0 0,-1 0 0,7-9 0,45-51-25,-55 62-3,0-1-48,49-67-107,-48 65-114,0 0-1,-1 0 1,0-1-1,0 1 0,0-1 1,-1 0-1,0 0 0,-1 0 1,1 0-1,0-8 1,-14 37-1348,3-6 1894,0 0 1,1 1-1,1 0 1,1 0-1,0 0 1,1 1-1,1 0 1,-3 32-1,7-49-271,0 0 1,0 0-1,0 0 1,1 1-1,-1-1 0,0 0 1,1 0-1,-1 0 0,1 0 1,-1 0-1,1 0 1,-1 0-1,1 0 0,0 0 1,-1 0-1,1 0 1,0 0-1,0 0 0,0-1 1,0 1-1,0 0 0,0-1 1,1 2-1,34 8-5,42-11-1449,-72 1 1100,1-1-148,1-1 0,0 1-1,-1-1 1,1-1 0,-1 1 0,0-1 0,0-1-1,0 1 1,0-1 0,-1 0 0,1-1 0,-1 1 0,0-1-1,-1-1 1,1 1 0,8-11 0,-7 7 773,0-1 0,-1 0 1,1-1-1,4-12 0,-6 12 1548,-1 0 0,0-1 0,4-22 0,-10 57-1203,2 0 0,2 26 0,0 8-581,-2-50-404,0-1 0,1 0-1,-1 1 1,1-1-1,1 0 1,2 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3:43.8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305 16 17480,'0'0'3972,"-2"-1"-3829,0-1 0,0 0 0,0 1 0,0-1 0,0 1 0,0-1 0,0 1 0,-1 0 0,-3-1 0,-6 170 312,20 338 0,-4-437-425,-3 567 412,-22-410-398,6-88-34,2 3 226,11 248 0,6-273-115,-4 0-1,-5-1 1,-30 171 0,22-171-21,5 1 0,11 180 0,-3-289-101,11 158 71,-5-95-14,-2 0 1,-4 0-1,-12 109 1,-9 86-28,9-62-10,-17 67-3,8 339 0,25-557-1,18 86 1,0-5-2,0 219-214,-43-352-440,-68 0-2148,27 0-1809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39.2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71 11189,'0'0'14023,"-8"-70"-14023,8 79-1249,6 19-80,2 7-800,-5 3-3009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39.8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 18809,'0'0'2342,"14"17"-2083,42 56-166,-53-69-91,0 1 0,0 0 0,-1-1 0,1 1 0,-1 0 0,0 1 0,-1-1 0,1 0 0,-1 0 0,0 1 0,0-1 0,-1 1 0,0-1 0,0 1 0,0-1 0,0 1 0,-3 8 0,2-6-8,1-7 2,0 1 0,-1-1 0,1 0 1,-1 0-1,0 0 0,1 1 1,-1-1-1,0 0 0,0 0 1,1 0-1,-1 0 0,0 0 1,0 0-1,0-1 0,-2 3 0,2-3 26,1 0-1,-1 0 0,1 1 1,0-1-1,-1 0 1,1 0-1,-1 0 0,1 0 1,0 1-1,-1-1 0,1 0 1,-1 0-1,1 0 0,-1 0 1,1 0-1,0 0 0,-1 0 1,1 0-1,-1 0 0,1 0 1,-1-1-1,1 1 1,0 0-1,-1 0 0,1 0 1,-1 0-1,1-1 0,0 1 1,-1 0-1,1-1 0,0 1 1,-1 0-1,1 0 0,0-1 1,-1 1-1,1 0 0,0-1 1,0 1-1,-1-1 0,1 1 1,0 0-1,0-1 1,0 1-1,0-1 0,-1 1 1,1-1-1,0 1 0,0 0 1,0-1-1,0 1 0,0-1 1,-1-9 44,0 1 1,0 0-1,1-1 1,0 1-1,1-1 1,0 1 0,0 0-1,1-1 1,0 1-1,1 0 1,0 0-1,4-9 1,-5 13-55,0 1 0,1-1 0,-1 1 0,1 0 1,0-1-1,0 2 0,0-1 0,1 0 0,-1 0 0,1 1 0,0 0 0,0 0 1,0 0-1,0 0 0,0 1 0,1 0 0,0-1 0,-1 2 0,1-1 1,0 0-1,0 1 0,-1 0 0,1 0 0,10 0 0,-12 2-19,0 0-1,0 0 1,0 0 0,0 0-1,0 1 1,0-1 0,0 1-1,-1 0 1,1 0-1,0 0 1,-1 0 0,0 0-1,0 1 1,1-1-1,-1 1 1,-1-1 0,1 1-1,0 0 1,-1 0 0,2 3-1,29 64-154,-31-68 162,0 1 3,0 0 1,1 0 0,-1 0 0,0 0-1,1-1 1,0 1 0,0-1-1,0 1 1,0-1 0,0 0 0,0 1-1,1-1 1,-1 0 0,1-1-1,-1 1 1,1 0 0,0-1 0,0 1-1,0-1 1,3 1 0,0 0-8,1-1 0,-1-1 0,0 1 1,0-1-1,0 0 0,1-1 0,-1 1 0,0-1 1,11-3-1,-4 0-161,0-1-1,0 0 1,0-1 0,0 0 0,-1-1 0,0-1 0,13-10-1,-20 14 134,0 0-1,0 0 0,0 0 0,-1 0 0,0-1 0,0 0 0,0 0 1,0 0-1,-1 0 0,0-1 0,0 1 0,0-1 0,-1 0 0,1 0 0,-2 0 1,1 0-1,1-13 0,-3 19 40,0-1 1,0 1-1,-1-1 1,1 1-1,0-1 1,-1 1-1,1-1 1,-1 1-1,1-1 1,-1 1-1,1-1 0,-1 1 1,1 0-1,-1-1 1,1 1-1,-1 0 1,1-1-1,-1 1 1,0 0-1,1 0 1,-1-1-1,1 1 1,-1 0-1,0 0 1,1 0-1,-1 0 0,0 0 1,1 0-1,-1 0 1,0 0-1,1 0 1,-1 0-1,1 0 1,-1 1-1,0-1 1,1 0-1,-1 0 1,1 1-1,-1-1 1,1 0-1,-2 1 0,-26 10-123,21-7 109,0 1 0,1-1 0,0 1 0,0 0 0,0 1 0,0-1 0,-7 12 0,12-16 12,0 0 1,0 1-1,0 0 0,0-1 1,0 1-1,0 0 0,1-1 1,-1 1-1,0 0 0,1 0 1,0-1-1,-1 1 1,1 0-1,0 0 0,0 0 1,0-1-1,0 1 0,0 0 1,1 0-1,-1 0 0,0 0 1,1-1-1,-1 1 0,1 0 1,0-1-1,0 1 0,-1 0 1,1-1-1,0 1 0,1-1 1,-1 1-1,0-1 0,0 0 1,0 1-1,1-1 0,-1 0 1,3 2-1,21 17 139,-2 0-1,0 2 1,-1 1-1,-2 0 1,0 2 0,-1 0-1,-2 1 1,-1 1 0,0 0-1,18 51 1,-18-34 34,-2 0 0,-3 1 0,-1 1 0,-2-1-1,-2 2 1,-1 72 0,-5-114-154,1 3 7,-1 1 0,-1-1 0,0 1 0,0-1 0,-3 13 0,3-20-11,1 1-1,-1-1 1,1 1-1,-1-1 1,0 0 0,0 1-1,0-1 1,0 0-1,0 1 1,0-1-1,0 0 1,0 0 0,0 0-1,0 0 1,-1 0-1,1 0 1,0 0 0,-1 0-1,1-1 1,-1 1-1,1 0 1,-1-1 0,1 0-1,-1 1 1,1-1-1,-1 0 1,0 1 0,1-1-1,-1 0 1,1 0-1,-1 0 1,0-1 0,1 1-1,-1 0 1,-1-1-1,1 0 36,-1 0 0,1 0 0,0 0 0,0 0 0,0 0 0,0 0 0,0-1 0,0 1 0,0-1 0,0 1 0,0-1 0,1 0 0,-1 0 0,1 0 0,-1 0 0,1 0 0,0 0 0,-2-3 0,-16-45 275,16 40-293,-6-22-128,2 0 0,2-1 0,0 0-1,3 0 1,0 0 0,2 0 0,2 0 0,1 0 0,1 0 0,2 1 0,1-1 0,2 2 0,1-1 0,18-40 0,-22 61-210,0 1 1,0-1 0,1 1 0,11-12-1,18-14-3493,-3 8-4100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40.2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14343,'0'0'9780,"135"19"-9876,-106 18 64,-8 6 32,-11 0 16,-4 1 16,-6-3-16,0 0 16,0-3-32,0-3-64,0 0-688,0-5-1105,0-5-3522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40.5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 5 23291,'0'0'5250,"-15"0"-7523,-16-4-1249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41.8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333 15 14503,'0'0'8705,"-6"-14"-6664,-3 14-2045,0 0 1,-1 0-1,1 1 0,0 1 1,-1 0-1,1 0 0,0 0 1,0 2-1,1-1 0,-1 1 1,0 0-1,1 0 1,0 1-1,-11 9 0,-8 7-7,0 1 0,-37 40 0,56-53-20,0 0 0,1 0 0,0 1 0,0 0 0,1 0 0,-9 22 0,13-30 4,1 0 1,1 1 0,-1-1-1,0 1 1,0-1-1,1 1 1,0-1-1,-1 1 1,1 0-1,0-1 1,0 1 0,0-1-1,1 1 1,-1 0-1,1-1 1,-1 1-1,1-1 1,0 1-1,0-1 1,0 0 0,0 1-1,0-1 1,1 0-1,-1 0 1,1 1-1,-1-1 1,1 0-1,0-1 1,0 1 0,0 0-1,0-1 1,0 1-1,0-1 1,0 1-1,0-1 1,1 0-1,3 1 1,24 9-180,1-2 0,0-1 1,1-2-1,51 5 0,-56-9-24,-1 0 1,1 3-1,0 0 1,-1 1-1,0 2 1,0 1-1,43 21 1,-66-29 220,-1 1 1,1 0-1,-1-1 1,1 1-1,-1 0 1,0 0-1,0 1 1,0-1-1,0 0 1,0 1-1,0 0 0,0-1 1,-1 1-1,0 0 1,1 0-1,0 4 1,-1-5 6,-1 0 0,0 0-1,0 0 1,0 0 0,0 0 0,-1 0 0,1 0 0,-1 0 0,1 0-1,-1 0 1,1 0 0,-1 0 0,0 0 0,0-1 0,0 1 0,0 0-1,0-1 1,-1 1 0,1 0 0,0-1 0,-1 1 0,1-1-1,-1 0 1,1 0 0,-1 1 0,-2 0 0,-10 7 240,-1-1 0,0-1 1,0 0-1,-1-1 0,0 0 0,0-2 1,-25 5-1,3-3 464,-1-2 0,-46-1 0,66-8-502,18-8-456,2 12 108,0-1 1,0 0 0,1 0-1,-1 1 1,1-1-1,-1 0 1,1 1 0,-1-1-1,1 1 1,0 0-1,0 0 1,-1-1 0,1 1-1,4-1 1,31-10-4869,7 0-7029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42.7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79 21018,'0'0'3185,"-2"4"-3108,-2 9-90,0 0 0,2 1-1,0-1 1,0 1 0,1-1-1,1 1 1,0-1 0,3 17-1,-2 14 6,7 50-1021,-8-93 754,0-9 147,0-305 2553,7 320-2593,14 24 78,-6-7 45,1-1 0,2 0 0,26 28-1,-39-46-79,0-1 0,0 1 0,0-1 0,1 0-1,0 0 1,-1-1 0,1 1 0,1-1 0,-1-1-1,0 1 1,1-1 0,-1 0 0,1-1-1,-1 1 1,1-1 0,0-1 0,0 1 0,0-1-1,11-1 1,-15 0 107,-1 0-1,1 0 1,-1 0 0,1 0 0,-1-1-1,1 1 1,-1-1 0,0 0-1,1 1 1,-1-1 0,0 0-1,0 0 1,-1 0 0,1-1-1,0 1 1,-1 0 0,1-1-1,1-3 1,21-55-10,-17 42 12,40-110 1793,-42 141-1037,-2 10-901,7 66 131,28 116 1,-38-204-67,0 1-1,0-1 1,1 1 0,-1-1 0,0 1-1,0-1 1,0 0 0,0 1-1,1-1 1,-1 0 0,0 1 0,0-1-1,1 1 1,-1-1 0,0 0-1,1 0 1,-1 1 0,0-1 0,1 0-1,-1 1 1,0-1 0,1 0-1,-1 0 1,1 0 0,-1 0 0,0 1-1,1-1 1,-1 0 0,1 0-1,-1 0 1,0 0 0,1 0 0,-1 0-1,1 0 1,-1 0 0,1 0-1,-1 0 1,1 0 0,-1 0 0,0 0-1,1-1 1,-1 1 0,1 0-1,9-3-2325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43.1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85 0 20537,'0'0'1356,"-9"17"-719,-3 6-503,1 0 0,1 0 0,1 1-1,1 0 1,1 1 0,1-1-1,-4 33 1,10-44-126,-1-4 14,0 1-1,1-1 1,0 1-1,1-1 1,0 1-1,2 9 1,-2-17-19,0 0 0,0 0 0,0 0-1,0 1 1,0-2 0,0 1 0,1 0 0,-1 0 0,1 0 0,-1-1 0,1 1 0,0 0-1,-1-1 1,1 0 0,0 1 0,0-1 0,0 0 0,0 0 0,0 0 0,0 0-1,0 0 1,1-1 0,-1 1 0,0-1 0,0 1 0,1-1 0,-1 0 0,0 0 0,0 0-1,3 0 1,0 0-4,1-1-1,-1 1 1,0-1-1,0 0 0,0-1 1,0 1-1,-1-1 1,1 0-1,0 0 1,0 0-1,-1-1 1,0 1-1,1-1 0,-1 0 1,0-1-1,-1 1 1,1-1-1,0 1 1,-1-1-1,0 0 0,0-1 1,0 1-1,0 0 1,-1-1-1,0 1 1,0-1-1,0 0 1,0 0-1,1-8 0,0-1 9,0 0-1,-1-1 1,0 0 0,-1 1-1,-1-1 1,0 0-1,-1 0 1,0 0-1,-6-20 1,-15-20 107,21 53-120,-1-1-1,1 1 1,0-1 0,0 1 0,-1 0 0,1 0-1,-1 0 1,0 0 0,0 0 0,0 0-1,0 1 1,0-1 0,0 0 0,0 1-1,0 0 1,-1-1 0,1 1 0,0 0-1,-6-1 1,7 2-128,0 1-1,0-1 0,1 0 0,-1 1 1,0 0-1,0-1 0,0 1 1,0 0-1,0-1 0,1 1 0,-1 0 1,0 0-1,0-1 0,1 1 1,-1 0-1,1 0 0,-1 0 0,1 0 1,-1 0-1,1 0 0,0 0 1,-1 0-1,1 0 0,0 0 0,0 0 1,0 0-1,-1 0 0,1 1 0,1-1 1,-1 0-1,0 0 0,0 2 1,0-2-146,0 20-3756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43.6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21082,'0'0'2873,"0"21"-2902,0 1 14,7 304 214,0-296-56,1-31 251,6-15 149,23-41-715,-3-1 1,-2-1-1,26-68 0,-48 103-405,-8 21-397,-5 24-3236,-31 45 1898,24-50 2305,2 0-1,-12 28 0,17-36 663,1 0 0,1-1 0,-1 1 0,1 0 0,0 12 0,1-13-509,0 0-1,0 0 1,1 0-1,0-1 1,0 1-1,1 0 1,0-1-1,0 1 1,0-1-1,1 1 1,0-1-1,0 0 1,1 0-1,-1-1 1,1 1-1,1-1 1,-1 1-1,1-1 1,0-1-1,0 1 1,0-1-1,0 0 1,1 0-1,0 0 1,10 4-1,-6-3-157,1 0 1,-1-1-1,1-1 0,-1 0 0,1 0 0,18 1 0,35-1-4814,-42-3-2588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43.9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21722,'0'0'1982,"1"24"-1904,-1-15-70,6 144 260,-4-121-207,2 0 0,2 1 0,12 41 0,-7-60-1023,-11-14 784,1 0 0,0 0 0,0 0-1,-1 0 1,1 0 0,0 0 0,-1 0 0,1 0 0,0 0 0,-1 0 0,1 0 0,0 0 0,-1 0 0,1-1 0,0 1 0,-1 0 0,1-1-1,0 1 1,-1 0 0,1-1 0,-1 1 0,1-1 0,-1 1 0,1-1 0,0 0 0,11-15-7743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44.3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0 124 21578,'0'0'1883,"3"19"-1813,12 57 113,35 103-1,-47-170-196,7 29-220,-10-37 69,0-4 53,-2-42 212,-13-65-1,8 64 363,-2-69 0,9 115-456,0 0 1,-1 0-1,1 0 0,0-1 1,0 1-1,0 0 0,0 0 1,0 0-1,0 0 0,0-1 1,0 1-1,0 0 0,0 0 1,0 0-1,1-1 0,-1 1 1,0 0-1,0 0 0,0 0 1,0 0-1,0 0 0,0-1 1,0 1-1,0 0 0,0 0 1,1 0-1,-1 0 0,0 0 1,0-1-1,0 1 0,0 0 1,0 0-1,1 0 0,-1 0 1,0 0-1,0 0 0,0 0 1,0 0-1,1 0 0,-1 0 1,0 0-1,0 0 0,0 0 1,0 0-1,1 0 0,-1 0 1,0 0-1,0 0 0,0 0 1,1 0-1,-1 0 0,0 0 1,0 0-1,0 0 0,0 0 1,1 0-1,13 11 7,15 22-188,-27-31 197,54 68-54,-16-19-45,64 63 0,-100-110 46,-1-1 1,1 1 0,0-1 0,0 0-1,1 0 1,-1 0 0,0-1 0,1 0-1,9 4 1,-13-6 30,0 0 1,0 0-1,0 1 0,0-1 0,0-1 0,0 1 1,0 0-1,0 0 0,0 0 0,0 0 0,0-1 1,0 1-1,0 0 0,0-1 0,-1 1 1,1-1-1,0 1 0,0-1 0,0 1 0,1-2 1,-1 0 23,1 0-1,-1 0 1,1 0 0,-1-1 0,0 1 0,0 0 0,1-1 0,-2 1 0,1-1 0,1-4 0,4-27 102,-2 1 1,-1-1-1,-2-34 1,-1 38-40,1 0 0,1 0 0,1 0 0,10-38 1,-12 66-184,-1 0 1,1 0 0,0 0 0,-1 0-1,1 0 1,0-1 0,0 1 0,1 1-1,-1-1 1,0 0 0,1 0 0,-1 0-1,1 1 1,-1-1 0,1 1 0,0-1 0,-1 1-1,1 0 1,0-1 0,0 1 0,0 0-1,0 0 1,0 0 0,0 1 0,1-1-1,-1 1 1,0-1 0,0 1 0,0-1-1,1 1 1,-1 0 0,0 0 0,0 0-1,1 1 1,-1-1 0,0 0 0,0 1-1,1-1 1,2 2 0,23 8-2995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3:46.1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99 52 6707,'0'0'10298,"-32"14"-9020,15-8-1263,13-5-10,0 0 0,-1 0-1,1 1 1,0 0 0,0 0-1,0 0 1,0 0 0,0 0-1,0 1 1,-4 4 0,12-5 172,0-1 1,0 0-1,1 0 0,-1-1 1,1 1-1,-1-1 1,0 0-1,7 0 1,-10 0-143,706-26 2527,519-3-1908,-728 30-535,-65-2-34,453-10-42,-3 5-72,-497 9 64,298 11-81,2256-8 62,-2787-7-43,257 7-375,-318-1 369,0-4-1,1-3 1,174-30-1,-191 22-1193,-172 4-2695,0-9-3926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44.8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271 21 19609,'0'0'4501,"-5"-5"-4387,4 4-113,0 0-1,-1-1 0,1 1 1,-1 0-1,0 0 0,1-1 0,-1 1 1,0 1-1,1-1 0,-1 0 1,0 0-1,0 1 0,0-1 0,0 1 1,0-1-1,0 1 0,0 0 0,-2 0 1,1 0-2,-1 1 0,0 0 0,0 1 0,0-1 0,1 1 0,-1-1 0,1 1 0,-1 0 0,1 1 0,-6 4 0,-6 4 10,0 1 0,1 1 0,0 0 0,1 1 0,0 0 0,1 1 0,1 1 0,0 0 0,1 0 0,1 1 0,1 0 0,0 1 0,1 0 0,1 0 0,1 0 0,1 1 0,0 0 0,1-1 0,1 2 0,1 23 1,1-39-52,1 0 0,0 0 0,-1 0 0,2 0 0,-1 0 0,0 0 0,1 0 0,0 0 1,0-1-1,0 1 0,0-1 0,1 0 0,-1 1 0,1-1 0,0 0 0,0 0 0,0-1 1,0 1-1,0 0 0,1-1 0,-1 0 0,8 3 0,-4-1-128,1-1 0,0 0 0,0-1 0,0 0 0,0 0 0,1-1 0,-1 0 0,0 0 0,0-1 0,15-1 0,-21 0 159,1 1 0,-1-1 1,0 0-1,0 0 0,1 0 0,-1-1 0,0 1 0,0 0 0,0-1 1,-1 0-1,1 1 0,0-1 0,0 0 0,-1 0 0,1 0 0,-1 0 1,0 0-1,1 0 0,-1 0 0,1-3 0,19-52 140,-16 43-43,19-45 369,-22 55-350,1-1-1,-1 1 1,0 0 0,1 1 0,0-1 0,0 0 0,0 1-1,1 0 1,-1 0 0,1 0 0,6-4 0,-9 6-88,0 1 1,0 0-1,-1 0 1,1 0-1,0 0 1,0 0 0,0 0-1,0 0 1,0 0-1,0 0 1,0 0-1,0 0 1,0 0 0,0 1-1,0-1 1,0 0-1,0 1 1,0-1-1,-1 1 1,1-1-1,0 1 1,0-1 0,-1 1-1,1 0 1,0-1-1,0 1 1,-1 0-1,1 0 1,-1-1-1,1 1 1,-1 0 0,1 0-1,-1 0 1,1 0-1,-1-1 1,0 1-1,0 0 1,1 0 0,-1 2-1,12 44-120,-10-40 163,9 68-9,-8-51-6,1 1 0,9 31 0,-10-41-227,-14-11-8581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46.4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0 13830,'0'0'4538,"-7"2"-4217,-19 4-20,20-4 70,12 0 605,50 4-283,0-3 1,72-5-1,-31 0-433,57 2-210,1957 38 1122,-1679-31-1504,-350-7 296,163-17-602,-201 16 653,79-11-1,-110 10-37,0 0 0,0 1-1,0 1 1,0 0-1,0 0 1,0 1 0,0 1-1,17 4 1,-13 3-30,-15-5-9,-28-2-575,10-2 76,-13 0-2077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47.2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37 19913,'0'0'3330,"9"-2"-3029,50-4-336,-30 4-535,0-1 1,0-1 0,42-13-1,-63 14 540,-9 4 74,1-1 1,0 0 0,0 1-1,0-1 1,0 0-1,0 0 1,0 1-1,0-1 1,0 0 0,0 1-1,0-1 1,0 0-1,0 1 1,0-1-1,0 0 1,0 0 0,0 1-1,0-1 1,0 0-1,0 1 1,0-1-1,0 0 1,0 0 0,1 1-1,-1-1 1,0 0-1,0 0 1,0 1-1,1-1 1,-1 0 0,0 0-1,0 0 1,0 1-1,1-1 1,-1 0 0,0 0-1,0 0 1,1 0-1,-1 1 1,0-1-1,1 0 1,-1 0 0,0 0-1,0 0 1,1 0-1,-1 0 1,0 0-1,1 0 1,-1 0 0,0 0-1,1 0 1,-1 0-1,0 0 1,0 0-1,1 0 1,-1 0 0,0-1-1,1 1 1,-1 0-1,0 0 1,0 0-1,1 0 1,-1 0 0,0-1-1,0 8-542,-2 248-430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47.6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73 20697,'0'0'4226,"0"-73"-4114,4 73-496,2 0-432,4 10-1073,5 14-240,2 6-2753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48.0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96 0 19817,'0'0'2081,"-15"14"-1836,-42 45-132,54-56-106,1 0 0,-1 0 0,1 1 0,0-1 0,0 0 0,1 1 0,-1-1 0,1 1 0,0-1 0,-1 1 0,1 0 0,1-1 0,-1 1 0,1 0 0,-1 0 0,1 0 0,0 0 0,1-1 0,-1 1 0,1 0 0,-1 0 0,3 6 0,0-4-13,0 0 0,0 0-1,0-1 1,0 1-1,1-1 1,0 0-1,0 0 1,1 0-1,-1-1 1,7 6-1,21 11-203,-26-18 158,0 0 0,0 0 0,-1 1 0,1 0 0,-1 0 0,0 1 0,0-1-1,-1 1 1,5 6 0,-8-10 44,-1 0 1,0-1-1,1 1 0,-1 0 0,0-1 0,0 1 0,0 0 1,1-1-1,-1 1 0,0 0 0,0 0 0,0-1 0,0 1 1,0 0-1,0-1 0,-1 1 0,1 0 0,0 0 0,0-1 1,0 1-1,-1 0 0,1-1 0,0 1 0,-1-1 0,1 1 1,0 0-1,-1-1 0,1 1 0,-1-1 0,1 1 0,-1-1 0,1 1 1,-1-1-1,0 1 0,1-1 0,-1 0 0,1 1 0,-1-1 1,0 0-1,1 0 0,-1 1 0,0-1 0,0 0 0,1 0 1,-2 0-1,-37 5 182,33-4-119,-15-2 125,16 0-139,1 1-1,0 0 1,-1 0-1,1 0 1,-1 1 0,1-1-1,-7 3 1,18 0-1010,26 1-2590,19 0-3657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48.3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332 120 21482,'0'0'1179,"-12"-17"-704,-42-52 373,52 66-818,0 1-1,0-1 0,0 1 1,-1-1-1,1 1 0,-1 0 1,1 0-1,-1 0 1,0 0-1,0 1 0,0-1 1,0 1-1,0-1 0,0 1 1,0 0-1,0 0 0,0 1 1,-1-1-1,1 1 1,0-1-1,-1 1 0,1 0 1,0 0-1,0 1 0,-1-1 1,1 1-1,0-1 0,0 1 1,-1 0-1,1 0 0,0 1 1,0-1-1,0 1 1,0-1-1,-2 3 0,-6 4 54,0 1 0,1 0 0,1 0 0,-1 1 0,2 1 0,-9 10 0,17-20-83,-11 15-43,1 0-1,0 1 0,2 0 0,0 1 0,1-1 0,0 2 1,2-1-1,0 0 0,1 1 0,1 0 0,1 0 0,0 0 1,3 33-1,-1-50 12,0 0 0,0-1 0,0 1 0,0-1 1,1 1-1,-1 0 0,1-1 0,-1 1 0,1-1 0,-1 1 1,1-1-1,0 1 0,0-1 0,0 1 0,0-1 0,0 0 1,0 0-1,0 0 0,0 1 0,1-1 0,-1 0 0,0 0 1,1 0-1,-1-1 0,1 1 0,-1 0 0,1-1 0,-1 1 1,1 0-1,-1-1 0,1 0 0,0 1 0,-1-1 0,1 0 1,0 0-1,-1 0 0,1 0 0,0 0 0,-1 0 0,1-1 1,2 0-1,3 0 6,1 0 1,-1 0-1,1-1 1,-1 0 0,0-1-1,0 0 1,0 0-1,7-5 1,6-7-10,-1 0 0,-1-2 0,0 0 1,-2-1-1,0 0 0,18-29 0,5-3 353,-39 49-302,0 1 0,0-1-1,1 1 1,-1-1 0,0 1 0,1-1-1,-1 1 1,0-1 0,1 1-1,-1-1 1,0 1 0,1 0-1,-1-1 1,1 1 0,-1 0-1,1-1 1,-1 1 0,0 0-1,1 0 1,-1-1 0,1 1-1,0 0 1,-1 0 0,1 0-1,-1 0 1,1 0 0,-1 0-1,1 0 1,-1 0 0,1 0 0,-1 0-1,1 0 1,0 0 0,-1 0-1,1 0 1,-1 0 0,1 1-1,-1-1 1,1 0 0,-1 0-1,1 1 1,-1-1 0,1 0-1,-1 0 1,0 1 0,1-1-1,-1 1 1,1-1 0,-1 0-1,0 1 1,1-1 0,-1 1-1,0-1 1,0 1 0,1-1-1,-1 1 1,0-1 0,0 1 0,0-1-1,0 1 1,1 0 0,9 46-260,-6-28 318,-2-12-68,-1-1 0,2 0 0,-1 0 0,1 0 0,0 0 0,0 0 0,1 0 0,-1-1-1,1 0 1,0 1 0,1-2 0,-1 1 0,1 0 0,0-1 0,0 0 0,8 4-1,-3-3-92,-1-1 0,2 0-1,-1 0 1,0-1 0,1-1-1,-1 0 1,1 0 0,0-1-1,13 0 1,28 0-2360,-3-1-3350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49.1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162 324 18601,'0'0'6040,"1"-6"-5603,-1 5-428,1 0 1,-1-1-1,0 1 0,0 0 0,0 0 1,0 0-1,0 0 0,0-1 0,0 1 1,0 0-1,0 0 0,-1 0 0,1 0 1,0 0-1,-1 0 0,1-1 1,-2 0-1,2 2-8,-1-1 0,1 1 1,-1 0-1,1 0 0,-1 0 0,1 0 1,-1 0-1,1 0 0,-1 0 0,0 0 1,1 0-1,-1 0 0,1 0 0,-1 0 1,1 0-1,-1 0 0,1 1 0,-1-1 1,1 0-1,-1 0 0,1 1 1,-1-1-1,1 0 0,0 0 0,-1 1 1,0 0-1,-41 42-15,30-29 20,1 1 1,1 0-1,0 1 1,1 0-1,0 0 0,2 1 1,0 0-1,1 0 1,0 1-1,1-1 0,2 1 1,-1 0-1,2 1 1,0 20-1,2-37-19,1 0 1,-1 1-1,1-1 0,0 0 0,0 0 1,0 0-1,0 0 0,0 0 0,0 0 1,1 0-1,-1 0 0,1 0 1,-1 0-1,1-1 0,-1 1 0,1-1 1,0 1-1,0-1 0,0 0 1,0 0-1,0 0 0,0 0 0,0 0 1,0 0-1,1 0 0,-1-1 1,0 1-1,0-1 0,1 1 0,-1-1 1,3 0-1,14 2-212,0 0 0,33-2 0,-36 0-16,1 0-264,0-1 1,1 0 0,-1-2-1,0 0 1,-1-1 0,1 0 0,0-1-1,-1-1 1,0-1 0,-1-1-1,27-16 1,-32 17 375,-1 0 0,0-1 0,0 0 0,0-1 0,-1 0 0,-1-1 0,10-14-1,-11 14 544,0-1 0,-1 0-1,0 0 1,-1 0 0,-1 0-1,0-1 1,0 1-1,1-16 1,-4 26-396,1-4 277,0-1 1,-1 0 0,0 0 0,0 1-1,0-1 1,-1 0 0,-1-8-1,1 13-261,1 0-1,-1-1 0,0 1 0,0 0 1,0 0-1,0 0 0,0 0 0,0 0 1,0 0-1,0 0 0,0 1 0,0-1 1,0 0-1,-1 1 0,1-1 0,0 1 1,0-1-1,-1 1 0,1-1 0,0 1 1,-1 0-1,1 0 0,-1 0 0,1 0 1,0 0-1,-1 0 0,1 0 0,-1 0 1,1 0-1,0 1 0,-1-1 0,1 0 1,0 1-1,0-1 0,-3 2 0,-3 1-26,-1 0 0,1 1 1,0-1-1,0 1 0,0 1 0,1-1 0,0 1 0,0 1 0,0-1 0,0 1 0,1 0 0,0 0 0,0 1 0,-7 11 0,4-5 3,1 0 0,1 0 0,0 1 1,0 0-1,2 0 0,0 0 0,-3 19 0,5-24-39,1-2-141,0 0 1,0 0-1,1 0 0,0 1 1,0-1-1,1 8 0,0-14 129,-1 1-1,1-1 1,-1 1-1,1-1 1,0 0-1,-1 1 1,1-1-1,0 0 1,0 1-1,0-1 1,0 0 0,0 0-1,0 0 1,0 0-1,1 0 1,-1 0-1,0 0 1,0 0-1,1-1 1,-1 1-1,1 0 1,-1-1 0,1 1-1,-1-1 1,1 1-1,-1-1 1,1 0-1,-1 0 1,1 0-1,-1 0 1,1 0-1,2 0 1,2 0-47,0 0 0,0-1 0,0 0 0,0 0 1,0 0-1,0-1 0,0 0 0,0 0 0,-1 0 0,1-1 0,-1 0 0,0 0 1,1 0-1,-1-1 0,4-4 0,4-5 170,-1 0 0,0-1 0,17-25 0,17-23 1033,-45 61-1082,-1 0 0,1 0-1,-1 0 1,1 0 0,0 0-1,0 0 1,-1 0 0,1 0-1,0 1 1,0-1 0,0 0-1,0 1 1,0-1 0,0 0-1,0 1 1,0-1 0,0 1-1,0-1 1,0 1 0,0 0-1,0 0 1,1-1 0,-1 1-1,0 0 1,0 0 0,0 0-1,0 0 1,0 0 0,1 0-1,-1 1 1,0-1 0,0 0-1,0 0 1,0 1 0,0-1-1,0 1 1,0-1 0,0 1-1,0-1 1,0 1 0,0 0-1,1 1 1,2 3-27,0 1 0,-1-1-1,1 1 1,-1 0 0,-1 1-1,4 7 1,3 8 41,-4-10-26,2 0 1,-1 0-1,1-1 1,1 0 0,0-1-1,1 0 1,17 16-1,-22-22-3,-1-2 0,1 1 0,0 0-1,0-1 1,0 0 0,1 0 0,-1 0 0,1 0-1,-1-1 1,1 1 0,-1-1 0,1 0-1,0-1 1,-1 1 0,1-1 0,0 0 0,0 0-1,-1 0 1,1-1 0,0 0 0,-1 0 0,1 0-1,-1 0 1,1-1 0,6-3 0,-4 1 3,-1 1 0,0-1 0,0-1 0,-1 1 0,1-1 0,-1 0 0,0-1 0,0 1 0,-1-1 0,0 0 0,0 0 0,0 0 0,0 0 0,-1-1 0,0 1 0,-1-1 0,1 0 0,-2 0 0,3-12 0,1-13 83,-2 0 1,-1 0 0,-3-39 0,1 28-11,-12-268 1214,13 455-1414,-3-100 86,2 0-1,2 0 1,2 0-1,15 73 1,-11-94-245,8 30-329,-15-51 348,0 1 0,-1 0-1,1 0 1,-1 0 0,0-1 0,0 1-1,0 0 1,0 0 0,0 0 0,0 0-1,-1-1 1,0 1 0,-1 5 0,-11 1-3159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49.5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0 129 8612,'0'0'15063,"38"-99"-14711,13 84-352,14 4-32,11 7-320,-3 4-513,-7 0-751,-12 4-2194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49.8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36 321 19689,'0'0'1379,"12"-22"-797,-6 11-519,9-16 283,-1-1 0,-1 0 0,-2-1 0,13-47 0,-21 55-65,-1 0 0,0-36 0,-4 57-259,1 0 0,-1 0 0,1 0 0,-1 0 0,1 0 0,-1 0 0,1 1 0,0-1 1,-1 0-1,1 1 0,-1-1 0,1 1 0,0 0 0,-1-1 0,1 1 0,0 0 0,-2 1 0,-6 6-28,-1 0 1,2 0-1,-1 1 0,1 0 0,0 0 0,1 1 0,0 0 0,1 0 0,0 1 1,1 0-1,0 0 0,0 0 0,1 1 0,1-1 0,0 1 0,0 0 1,2 0-1,-1 0 0,1 13 0,1-22 9,0 0 1,1-1 0,-1 1-1,1-1 1,0 1-1,-1-1 1,1 1-1,0-1 1,0 0 0,1 1-1,-1-1 1,0 0-1,1 0 1,0 0-1,-1 0 1,1 0-1,0 0 1,0 0 0,0-1-1,0 1 1,0-1-1,0 1 1,1-1-1,-1 0 1,0 0-1,1 0 1,-1 0 0,1 0-1,-1-1 1,5 2-1,9 0-71,0 1-1,1-2 1,28 0-1,-33-1-74,15 0-191,-6 1-693,0-2 0,0 0 0,37-7 0,-21-4-3247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51.0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125 128 15031,'0'0'8606,"0"-1"-8580,-1 0 0,1 1 0,-1-1 0,1 0 0,-1 1 0,1-1 0,-1 1 0,1-1 0,-1 1 0,0-1-1,1 1 1,-1-1 0,0 1 0,1 0 0,-1-1 0,0 1 0,0 0 0,1 0 0,-1-1 0,0 1-1,0 0 1,1 0 0,-1 0 0,0 0 0,0 0 0,0 0 0,1 0 0,-1 0 0,0 1 0,-1-1 0,-3 2-32,-1 1 1,1 0-1,-1 0 1,1 0-1,0 0 1,0 1-1,1 0 0,-1 0 1,1 0-1,-1 0 1,1 1-1,1 0 1,-1 0-1,1 0 1,-5 9-1,3-4-125,1-1 0,1 1 0,0 0 0,0 0 0,1 0 0,0 0 0,0 0 0,1 17 0,1-26 91,1 0-1,0-1 1,-1 1-1,1 0 1,0-1 0,-1 1-1,1-1 1,0 1-1,-1-1 1,1 1-1,0-1 1,0 0-1,0 1 1,0-1 0,-1 0-1,1 0 1,0 1-1,0-1 1,0 0-1,0 0 1,0 0-1,-1 0 1,1 0-1,0 0 1,0 0 0,0-1-1,0 1 1,1-1-1,30-5-165,-25 0 210,1 0 0,-1 0 0,0 0 0,-1-1 0,1 0 0,-1-1 0,-1 1 0,1-1 0,6-15 0,4-1 639,-16 23-612,0 1-1,1-1 1,-1 1 0,0-1-1,1 1 1,-1 0-1,0-1 1,1 1 0,-1-1-1,0 1 1,1 0 0,-1-1-1,1 1 1,-1 0 0,1 0-1,-1-1 1,1 1-1,-1 0 1,1 0 0,-1 0-1,1 0 1,-1 0 0,1 0-1,-1 0 1,1 0-1,-1 0 1,1 0 0,-1 0-1,1 0 1,-1 0 0,1 0-1,-1 0 1,1 0 0,-1 0-1,1 1 1,-1-1-1,1 0 1,-1 0 0,1 1-1,-1-1 1,0 0 0,1 1-1,0 0 1,16 19-140,-16-17 164,22 31-38,-2 1 0,-1 1-1,-2 1 1,-2 0 0,-1 1 0,-2 1 0,-2 0 0,-1 1-1,-2 0 1,-2 1 0,-2-1 0,-1 74 0,-3-109-28,-1 0 1,1 0 0,-1 0 0,0 0 0,-1 0-1,1-1 1,-1 1 0,0 0 0,0-1-1,0 0 1,-1 1 0,1-1 0,-1 0-1,-7 7 1,8-8 30,-1-1-1,0 0 1,0 0 0,-1 0-1,1 0 1,0 0 0,-1-1-1,1 1 1,-1-1-1,1 0 1,-1 0 0,1 0-1,-1-1 1,0 1 0,1-1-1,-1 0 1,0 0 0,0 0-1,1-1 1,-6 0-1,6 0 7,0 0 0,0 0-1,1-1 1,-1 1 0,0-1-1,1 0 1,-1 1-1,1-1 1,-1 0 0,1-1-1,0 1 1,0 0 0,0 0-1,0-1 1,0 0-1,0 1 1,1-1 0,-1 0-1,1 0 1,0 1 0,0-1-1,0 0 1,0 0-1,1 0 1,-1-1 0,0-2-1,-1-15 37,0 1-1,1-39 0,1 41-21,2-10-24,0 1 1,2-1 0,1 1-1,2 0 1,0 0 0,2 1-1,18-41 1,-6 25-47,1 1 0,3 0 0,47-60 0,-66 92 12,1 0 1,0 0-1,1 1 1,0 1-1,0-1 1,1 1 0,0 0-1,0 1 1,0 0-1,1 1 1,0 0-1,0 0 1,0 1-1,1 0 1,-1 1-1,1 0 1,0 1-1,0 0 1,16 0-1,-26 2 25,7-1-82,-1 1 0,1 0 0,-1 1 0,0 0 1,1 0-1,13 5 0,-19-5 37,0 0-1,0 0 1,0 0 0,-1 1-1,1-1 1,0 0 0,-1 1-1,1 0 1,-1-1 0,1 1 0,-1 0-1,0 0 1,0 0 0,1 0-1,-2 0 1,1 0 0,0 0-1,0 0 1,-1 1 0,1-1-1,-1 0 1,1 0 0,-1 1 0,0-1-1,0 0 1,0 0 0,-1 3-1,1 28 1064,0-1-1153,1-19 170,-1-6-56,0 0 0,0 1 0,0-1 0,-1 0 0,0 0 0,-2 8 0,2-14 24,1 0-1,-1 1 0,0-1 1,1 0-1,-1 1 1,0-1-1,0 0 0,0 0 1,0 0-1,0 1 1,0-1-1,0 0 0,0-1 1,-1 1-1,1 0 1,0 0-1,-1 0 0,1-1 1,0 1-1,-1-1 1,1 1-1,-1-1 0,1 1 1,-1-1-1,1 0 0,-1 0 1,1 0-1,-1 0 1,1 0-1,-1 0 0,1 0 1,-1 0-1,1-1 1,0 1-1,-3-1 1,2 0 5,-1 0 1,0-1-1,1 0 1,-1 1-1,1-1 1,-1 0-1,1 0 1,0 0-1,0 0 1,0 0 0,0-1-1,0 1 1,1-1-1,-1 1 1,0-1-1,1 0 1,-2-4-1,-16-52 52,15 38-48,1-1 0,2 1-1,0-1 1,3-37 0,-1 56-44,0 0 1,-1 0 0,1 0-1,0 0 1,0 0 0,1 0-1,-1 0 1,1 0 0,-1 0-1,1 0 1,0 1 0,0-1-1,0 1 1,0-1-1,1 1 1,-1 0 0,1 0-1,-1 0 1,1 0 0,0 0-1,0 1 1,0-1 0,-1 1-1,1 0 1,1 0 0,-1 0-1,5-1 1,8-1-793,1 0 1,0 2-1,-1 0 0,19 1 1,-20 0-670,0 0-2809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3:47.8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120 112 12918,'0'0'4501,"0"-7"-3989,1-55 2089,0 26-742,-1 29-1296,0 13-440,8 595-117,-6-160 30,-18 901 170,-23-734-195,-1 37-24,27-402 18,-9 350 27,20-392-12,6 247 37,16-262 11,2 45 51,-22-230-119,1 572 80,-3-538-43,1-33 62,0-8 13,-1-60-146,-8-115-3765,-7 55-3962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51.4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40 17928,'0'0'3228,"7"-1"-2908,-4 1-318,0 0-1,-1 0 0,1 0 0,0 0 0,0 0 0,0 1 0,-1 0 0,1-1 1,0 1-1,-1 0 0,1 0 0,0 0 0,-1 1 0,1-1 0,-1 0 0,0 1 1,1 0-1,-1 0 0,0-1 0,0 1 0,0 0 0,0 1 0,-1-1 0,1 0 0,0 1 1,-1-1-1,0 0 0,0 1 0,1 0 0,0 3 0,7 16 2,-1 1-1,-1 1 0,-1-1 1,-1 1-1,-1 0 0,-1 0 1,-2 0-1,-1 39 1,0-62 197,0-10 2027,0-29-1617,-1 15-456,1-1-1,5-35 0,-3 50-182,-1 1 0,2 0 0,-1 0-1,1 1 1,0-1 0,1 0 0,0 1 0,0 0 0,0 0 0,1 0 0,7-7 0,-3 5-434,0-1 1,1 1 0,22-14 0,14-1-3596,-10 13-3239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51.7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96 349 19049,'0'0'4514,"4"96"-3810,2-69-384,2 0-176,-2-3-64,1-4-64,-3-1-32,-4-4-96,0-6-800,0-5-1265,-11-4-4402</inkml:trace>
  <inkml:trace contextRef="#ctx0" brushRef="#br0" timeOffset="1">11 122 21674,'0'0'2433,"-11"-108"-1729,11 100-400,0 3-79,15 7-1138,8 22 113,6 13-337,2 8-1232,-2-2-4834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52.4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118 304 21082,'0'0'3567,"-12"6"-3543,5-3-25,1-1-1,1 1 0,-1-1 0,1 1 0,0 0 0,0 0 0,0 0 1,0 1-1,0 0 0,1 0 0,0 0 0,0 0 0,0 1 0,0-1 0,1 1 1,-1 0-1,1 0 0,-4 10 0,4-6-14,0 1 1,0 0-1,1-1 0,1 1 0,-1 0 1,2 0-1,-1 0 0,1 1 1,1-1-1,0 0 0,4 18 1,-4-24-83,1 1 1,0-1 0,0 0 0,0 0 0,0 0-1,1-1 1,0 1 0,-1 0 0,1-1 0,1 0 0,-1 0-1,0 0 1,1 0 0,-1 0 0,1-1 0,0 1-1,0-1 1,0 0 0,0 0 0,0-1 0,1 1 0,-1-1-1,0 0 1,1 0 0,-1 0 0,1-1 0,-1 0-1,6 0 1,-1 1-236,1-1-1,-1 0 0,0-1 1,1 0-1,-1-1 1,0 1-1,0-2 1,0 1-1,0-1 0,-1-1 1,1 0-1,-1 0 1,0 0-1,0-1 0,0 0 1,-1-1-1,1 0 1,-2 0-1,1 0 0,0-1 1,-1 0-1,-1 0 1,1-1-1,7-14 0,-6 10 597,0 1 1,-1-1-1,-1-1 0,8-22 0,-5-24 6708,-9 58-6913,0 1 0,0-1 1,0 1-1,0 0 0,0 0 0,0 0 1,0 0-1,0 0 0,0 0 0,0 0 1,-1 0-1,1 0 0,0 0 0,0 0 1,0 1-1,0-1 0,0 0 0,0 1 1,0-1-1,1 1 0,-1-1 0,0 1 1,-1 1-1,-3 2-51,0 0-1,0 1 1,1 0 0,0 0-1,0 0 1,0 0 0,0 1-1,1 0 1,0-1 0,0 1-1,1 0 1,-2 7 0,0 0-454,1 1-1,0-1 1,1 0 0,1 0 0,0 15 0,3-28 346,1 0 1,0 0-1,-1 0 0,1 0 1,-1-1-1,1 1 0,-1-1 1,1 0-1,-1 1 0,4-3 1,11-6 153,-13 7 55,-1-1 1,1 1-1,1 0 0,-1 0 0,0 0 0,0 0 0,1 1 1,-1 0-1,1 0 0,-1 0 0,1 0 0,0 1 0,-1-1 1,1 1-1,-1 0 0,1 1 0,0-1 0,-1 1 0,1 0 1,-1 0-1,5 2 0,-2 0-110,1 0 0,-1-1 1,1 0-1,-1 0 0,1-1 0,0 0 0,-1-1 1,1 1-1,0-1 0,0-1 0,13-2 1,-18 2 0,1-1 0,0 1 0,0-1 0,-1 0 0,1-1 0,-1 1 0,0 0 0,1-1 1,-1 0-1,0 0 0,-1 0 0,1 0 0,0 0 0,-1-1 0,0 1 0,0-1 0,0 1 1,0-1-1,0 0 0,-1 0 0,0 0 0,0 0 0,1-6 0,4-25 325,-2 0-1,-2 0 0,-1-1 1,-4-38-1,1-6 232,0-1 140,0 35 226,7 101-934,-1-22 27,1-1-1,2 1 0,1-1 1,1 0-1,2-1 0,1 0 1,17 29-1,-10-24-468,2 0 0,2-2-1,1-1 1,1-1-1,39 39 1,-17-30-2861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53.4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1 144 21514,'0'0'2310,"0"-16"-2192,1-46-529,0 61 355,0-1 0,0 1 0,-1 0 0,1 0 0,1 0 0,-1-1 0,0 1 0,0 0 0,0 0 0,0 0 0,1 1 0,-1-1 0,0 0 0,1 0 0,-1 1 0,1-1 0,-1 1 0,1-1 0,-1 1 0,1 0 0,-1 0 0,1-1 0,-1 1 0,1 0 0,-1 0 0,1 0 0,0 1-1,-1-1 1,1 0 0,-1 1 0,1-1 0,1 2 0,4-2-238,47 13-1602,-44-10 1757,-1 0 1,1-1 0,-1 0 0,19 1 4151,-26 21-3925,0 1 1,2-1 0,1 1-1,0-1 1,2 0 0,1-1-1,1 0 1,1 0-1,1-1 1,0 0 0,2-1-1,1 0 1,24 28-1,-37-47-97,0-1 0,1 1 0,-1-1 0,0 1 0,1-1 0,0 0 0,-1 1 0,1-1 0,0 0 0,-1 0-1,1 0 1,0 0 0,0-1 0,2 2 0,-3-2 8,0 0 1,0 0-1,0 0 0,0 0 0,0-1 0,0 1 1,-1 0-1,1 0 0,0 0 0,0-1 0,0 1 1,0-1-1,-1 1 0,1 0 0,0-1 0,0 1 1,-1-1-1,1 0 0,0 1 0,-1-1 1,1 0-1,0 0 0,3-5 23,-1-1 0,1 1 1,-1-1-1,-1 0 0,1 1 0,1-10 0,-2 7 9,32-152 838,-26 108-665,23-74-1,-30 125-243,-1 0 0,1 1 0,0-1 0,0 0 0,0 0 1,0 1-1,1-1 0,-1 1 0,0-1 0,1 1 0,-1-1 0,1 1 1,-1 0-1,1 0 0,0-1 0,-1 1 0,1 0 0,0 1 0,0-1 1,0 0-1,0 0 0,0 1 0,-1-1 0,1 1 0,0 0 1,0 0-1,0 0 0,1 0 0,-1 0 0,0 0 0,0 0 0,0 0 1,-1 1-1,1-1 0,0 1 0,4 1 0,9 3-1026,-1 1 0,1 0 0,23 15 0,-18-11-1303,23 10-6843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54.2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183 61 17864,'0'0'6739,"-18"12"-6584,8-5-134,-4 1-5,1 0 0,0 2 0,1 0 0,0 0 0,0 1 0,1 0 0,0 1 0,1 0 0,-10 17 0,15-18-63,1 0 0,0 0-1,0 0 1,1 0-1,1 1 1,0 0-1,1-1 1,0 22 0,1-32 13,0 0 0,0 0 1,1 0-1,-1-1 1,0 1-1,1 0 0,-1 0 1,1 0-1,-1-1 1,1 1-1,-1 0 1,1 0-1,0-1 0,-1 1 1,1-1-1,0 1 1,-1 0-1,1-1 0,0 1 1,0-1-1,0 0 1,0 1-1,-1-1 0,1 0 1,0 1-1,0-1 1,0 0-1,0 0 1,0 0-1,0 0 0,0 0 1,0 0-1,-1 0 1,1 0-1,0 0 0,1-1 1,38-7-920,-34 5 799,0-1 0,0 1 0,0-1 1,-1-1-1,0 1 0,0-1 0,0 0 0,0 0 1,-1-1-1,5-6 0,37-68-327,-6 10 1547,-40 69-1039,0 1 0,1 0 1,-1-1-1,0 1 0,1-1 0,-1 1 1,0 0-1,1-1 0,-1 1 0,0 0 1,1-1-1,-1 1 0,1 0 1,-1-1-1,0 1 0,1 0 0,-1 0 1,1 0-1,-1 0 0,1-1 1,-1 1-1,1 0 0,-1 0 0,1 0 1,-1 0-1,1 0 0,-1 0 0,1 0 1,-1 0-1,1 0 0,-1 0 1,1 1-1,-1-1 0,1 0 0,-1 0 1,1 0-1,-1 1 0,0-1 0,1 0 1,-1 0-1,1 1 0,-1-1 1,0 0-1,1 1 0,-1-1 0,0 0 1,1 1-1,-1-1 0,0 1 1,1-1-1,-1 1 0,0-1 0,0 0 1,0 1-1,0-1 0,1 1 0,-1-1 1,0 1-1,0 0 0,14 41-291,-9-26 391,1-2-99,0 0 0,0 0 1,1 0-1,15 19 0,-20-30-40,0-1 1,-1 1-1,1-1 1,0 0-1,0 0 1,1 0-1,-1 0 1,0 0-1,1 0 1,-1 0-1,1-1 1,-1 1 0,1-1-1,0 0 1,0 0-1,0 0 1,0 0-1,-1 0 1,1-1-1,0 1 1,0-1-1,0 0 1,0 0-1,0 0 1,0 0-1,0-1 1,0 1-1,0-1 1,0 1-1,0-1 1,5-2-1,-6 1 16,1 0-1,-1 0 1,0 0-1,0 0 1,1-1-1,-2 1 1,1-1-1,0 1 1,0-1-1,-1 0 1,1 0 0,-1 1-1,0-1 1,0 0-1,0 0 1,0 0-1,-1 0 1,1 0-1,-1-5 1,3-68 770,-3 62-626,0-4 116,-1 0 1,-5-32 0,6 45-212,-1 1 0,-1-1 1,1 0-1,-1 1 0,0-1 0,0 1 1,0 0-1,0-1 0,-1 1 0,1 0 1,-1 0-1,0 1 0,-1-1 0,1 1 1,-6-5-1,9 8-73,-1 1 1,1 0-1,0 0 0,0 0 1,0-1-1,0 1 0,0 0 1,0 0-1,0 0 0,0-1 1,0 1-1,0 0 0,0 0 1,1-1-1,-1 1 0,0 0 1,1 0-1,-1-1 0,0 1 1,1 0-1,-1-1 0,1 1 1,-1 0-1,1-1 0,-1 1 1,2 0-1,9 4-38,1-1 1,-1-1-1,1 0 1,0 0-1,0-1 0,0-1 1,0 0-1,0-1 1,18-1-1,-5 1-110,-2 0 5,39 2-5,-60-2 166,1 1-1,-1-1 1,0 0-1,0 1 0,0 0 1,0-1-1,0 1 1,0 0-1,-1 0 1,1 0-1,0 0 0,0 1 1,-1-1-1,1 0 1,0 1-1,-1-1 0,0 1 1,1 0-1,-1-1 1,0 1-1,0 0 1,0 0-1,2 3 0,0 9 21,-1 0 0,0-1 1,-1 1-1,-1 0 0,-1 17 0,0-21 10,0-1 0,1 1 0,0 0 0,1-1 1,-1 1-1,2-1 0,0 1 0,0-1 0,0 0 1,1 1-1,1-1 0,7 16 0,-9-23-40,0 0 0,0 0 0,0 0 0,1 0 0,-1 0 0,0 0 0,1-1 0,-1 1 0,1-1 0,-1 0 0,1 1 0,0-1 0,0-1-1,-1 1 1,1 0 0,0-1 0,0 1 0,0-1 0,0 0 0,0 0 0,0 0 0,-1 0 0,1 0 0,0-1 0,0 1 0,5-3 0,-1 1-137,0 0-1,0 0 1,-1-1 0,1-1 0,0 1 0,-1-1 0,0 0 0,0 0 0,8-7-1,-5 0 118,0 0 0,0-1 0,-1 1 0,0-2 0,-1 1 0,7-17 0,15-25 1564,-26 54-562,0 10-770,-1 16-516,-1-22 390,3 22-118,1-1-1,2 0 1,0 0-1,2-1 1,18 38-1,-26-58-132,0-1-852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54.6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 67 23339,'0'0'3121,"-19"-67"-3121,36 86-1841,8 16 897,6 6-737,-2 0-3009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55.2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126 381 18024,'0'0'6801,"-10"1"-6692,5-1-103,0 1 0,0-1 0,0 1-1,0 1 1,0-1 0,0 1 0,0 0 0,0 0-1,1 0 1,-1 1 0,1-1 0,0 1 0,-1 0-1,1 1 1,1-1 0,-1 1 0,0-1 0,1 1 0,0 0-1,0 0 1,0 1 0,0-1 0,1 1 0,0-1-1,0 1 1,0 0 0,-2 9 0,2-10-32,1 0 1,0 0-1,0 0 1,1 1-1,-1-1 0,1 1 1,0-1-1,0 0 1,0 1-1,1 4 1,0-8-20,0 0 0,-1 1 1,1-1-1,0 0 0,0 1 1,0-1-1,0 0 0,0 0 0,0 0 1,0 0-1,0 0 0,1 0 1,-1 0-1,0 0 0,1-1 1,-1 1-1,0 0 0,1-1 0,-1 1 1,1-1-1,-1 0 0,1 1 1,-1-1-1,1 0 0,-1 0 1,1 0-1,-1 0 0,1 0 0,2 0 1,0-1 4,0 0 1,0 0-1,0 0 1,-1 0 0,1 0-1,0-1 1,0 0-1,-1 0 1,1 0-1,-1 0 1,0 0 0,0-1-1,0 0 1,0 1-1,0-1 1,0 0-1,-1 0 1,1-1 0,-1 1-1,0 0 1,0-1-1,0 0 1,0 1-1,1-8 1,6-12 401,-1-1 1,9-43-1,-13 50-12,-3 13-336,7-27 941,-4 27-511,-2 19-502,-1 3 3,0 1 0,1-1 0,1 0-1,10 35 1,-12-50 30,-1-1 1,1 1-1,0 0 0,0-1 0,1 1 0,-1 0 0,0-1 0,1 0 1,-1 1-1,1-1 0,0 0 0,0 0 0,0 0 0,0 0 0,0 0 1,0 0-1,1 0 0,-1-1 0,1 1 0,-1-1 0,1 0 0,-1 0 0,1 0 1,0 0-1,-1 0 0,1 0 0,0-1 0,0 1 0,0-1 0,0 0 1,-1 0-1,1 0 0,0 0 0,0-1 0,0 1 0,0-1 0,-1 1 1,1-1-1,0 0 0,-1 0 0,1 0 0,3-3 0,0 1-34,0-1 0,-1 0 0,1-1 0,-1 1 0,0-1 0,-1 0 0,1 0 0,-1 0 0,0-1 0,0 1 0,-1-1 0,0 0 0,0 0 0,0 0 0,0-1 0,2-11 0,2-7 114,-2 0 0,-1-1-1,2-28 1,-1-8 428,15-139 1363,-22 220-1894,2 1 0,2 30 0,0 5 32,-2-41-21,4 167 67,-1-149-501,0 0 0,3 0-1,13 47 1,-19-79 471,0 1-1,0-1 1,0 1-1,0-1 1,1 1-1,-1-1 1,0 0-1,0 1 1,1-1-1,-1 1 1,0-1-1,0 1 1,1-1-1,-1 0 1,0 1-1,1-1 1,-1 0-1,1 1 1,-1-1-1,0 0 1,1 0-1,-1 1 1,1-1-1,-1 0 1,1 0-1,-1 0 1,1 0-1,-1 1 1,1-1-1,-1 0 1,1 0-1,-1 0 1,1 0-1,-1 0 1,1 0-1,-1 0 1,1 0-1,-1-1 1,1 1-1,-1 0 1,1 0-1,-1 0 1,1 0-1,-1-1 1,0 1-1,1 0 1,-1-1-1,1 1 1,-1 0-1,0-1 0,1 1 1,-1 0-1,0-1 1,1 0-1,24-27 350,-20 21-339,65-71 420,-62 69-428,1 1 0,0 0 0,1 1 0,0 0-1,0 0 1,17-8 0,-26 15-6,0-1-1,0 1 0,0-1 1,0 1-1,0-1 1,0 1-1,0 0 1,1-1-1,-1 1 1,0 0-1,0 0 0,0 0 1,0 0-1,1 0 1,-1 0-1,0 0 1,0 0-1,0 0 1,0 1-1,0-1 1,1 1-1,-1-1 0,0 0 1,0 1-1,0 0 1,0-1-1,0 1 1,0 0-1,0-1 1,-1 1-1,1 0 0,0 0 1,0 0-1,0 0 1,-1 0-1,1 0 1,-1 0-1,1 0 1,-1 0-1,1 0 1,-1 0-1,1 0 0,-1 0 1,0 0-1,0 0 1,1 1-1,-1-1 1,0 0-1,0 0 1,-1 2-1,2 3-18,-1 0 0,0-1-1,-1 1 1,0-1 0,0 1 0,0-1-1,0 1 1,-1-1 0,-4 10 0,1-8 45,1-1 0,-2 0 1,1 1-1,0-2 0,-1 1 1,0-1-1,-1 0 0,1 0 1,-1-1-1,0 1 0,0-2 0,0 1 1,-14 4-1,6-3 29,-1 0 1,1-1-1,-1-1 1,0 0-1,0-1 1,-17-1-1,33-1-68,-1 0 0,0 0 0,1 0 0,-1 0 1,1 0-1,-1 0 0,1-1 0,-1 1 0,1 0 0,-1 0 0,1-1 0,-1 1 0,1 0 0,-1-1 0,1 1 0,0 0 0,-1-1 0,1 1 0,-1-1 1,1 1-1,0-1 0,0 1 0,-1-1 0,1 1 0,0-1 0,0 1 0,-1-1 0,1 1 0,0-1 0,0 1 0,0-1 0,0 1 0,0-1 0,0 0 1,0 0-1,4-22-2618,12 1-2301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55.6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21178,'0'0'3601,"4"8"-3550,0 3-76,0 0 0,-1 1 0,0 0 0,0-1 0,-2 1 0,1 17 0,-2 86 45,-1-55 44,-1-8-27,0-37-30,1-1 0,0 1 0,1-1 0,1 1 0,0-1-1,1 1 1,0-1 0,9 27 0,-8-38-11,0 1 0,0 0-1,0-1 1,0 0 0,0 0 0,1 0-1,0 0 1,-1 0 0,1-1 0,0 1-1,1-1 1,-1 0 0,0 0 0,0-1 0,1 1-1,-1-1 1,1 0 0,-1 0 0,1-1-1,0 1 1,-1-1 0,1 0 0,0 0-1,-1-1 1,9-1 0,-2 1-16,0-1 0,0 0-1,-1-1 1,1 0 0,0 0 0,-1-1 0,0-1-1,0 0 1,16-10 0,-18 8-36,0 0 0,-1 0 0,0-1 0,0 0 0,0 0-1,-1 0 1,-1-1 0,9-16 0,-11 18 57,0 1-1,-1 0 0,0-1 1,0 0-1,-1 0 1,1 1-1,-1-1 0,-1 0 1,1 0-1,-1 0 0,-1 0 1,1 0-1,-1 0 1,-2-7-1,3 14 5,0-1 0,0 1 0,0-1 0,0 1 0,0-1 0,0 1 1,0-1-1,-1 1 0,1-1 0,0 1 0,0 0 0,0-1 0,-1 1 0,1-1 0,0 1 0,-1-1 0,1 1 0,0 0 0,-1-1 0,1 1 1,-1 0-1,1 0 0,0-1 0,-1 1 0,1 0 0,-1 0 0,1-1 0,-1 1 0,1 0 0,-1 0 0,1 0 0,-1 0 0,1 0 0,-1 0 1,1 0-1,-1 0 0,1 0 0,-1 0 0,1 0 0,-1 0 0,1 0 0,-1 0 0,1 0 0,-1 0 0,1 1 0,-1-1 0,1 0 0,-1 0 1,1 1-1,0-1 0,-1 1 0,-19 19-136,11-6 152,1 0-1,1 1 0,0-1 1,-6 18-1,11-26-12,0 1-1,0 0 1,1 0-1,0 0 1,0 0 0,1 0-1,-1 0 1,1 0-1,1 0 1,-1 0-1,2 0 1,1 9-1,-2-13-1,1-1-1,-1 1 1,1 0-1,0 0 1,0-1-1,0 1 1,0-1-1,0 1 1,1-1-1,-1 0 1,1 0-1,-1 0 1,1 0-1,0-1 1,0 1-1,0-1 1,0 1-1,0-1 1,0 0-1,0 0 1,0-1-1,0 1 1,5 0-1,10 1-66,-1-1-1,1 0 0,19-3 1,-21 1-81,-5 1-213,1-1-1,-1-1 0,0 0 0,1 0 0,-1-1 0,0 0 1,16-9-1,26-16-3870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56.0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48 0 18536,'0'0'8388,"-16"0"-11173,-16 0-2769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57.9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1 171 20233,'0'0'3474,"0"0"-3472,0 0 0,0 0 0,-1-1 0,1 1 0,0 0 1,0 0-1,0 0 0,0-1 0,0 1 0,0 0 0,1 0 0,-1 0 0,0 0 1,0-1-1,0 1 0,0 0 0,0 0 0,0 0 0,0 0 0,0-1 0,0 1 0,0 0 1,0 0-1,1 0 0,-1 0 0,0 0 0,0-1 0,0 1 0,0 0 0,0 0 1,1 0-1,-1 0 0,0 0 0,0 0 0,0 0 0,0 0 0,1 0 0,-1 0 0,0 0 1,0 0-1,0 0 0,0 0 0,1 0 0,-1 0 0,0 0 0,0 0 0,0 0 1,1 0-1,-1 0 0,0 0 0,0 0 0,0 0 0,0 0 0,1 0 0,-1 0 1,0 0-1,0 0 0,0 0 0,0 1 0,0-1 0,1 0 0,-1 0 0,0 0 0,0 0 1,0 0-1,0 1 0,0-1 0,20 34-75,-13-20-67,0-1 0,1-1 0,0 1 0,1-1 0,12 12 0,-18-21 120,0-1 0,0 1-1,0-1 1,0 0 0,0 0-1,1 0 1,-1 0 0,1 0-1,-1-1 1,1 0 0,0 0 0,-1 0-1,1 0 1,0 0 0,0-1-1,-1 0 1,1 1 0,0-2-1,0 1 1,0 0 0,-1-1 0,1 1-1,0-1 1,0 0 0,5-3-1,11-6 41,-1-1-1,0 0 1,-1-2-1,0 0 1,21-20-1,-3 2 0,48-39 41,62-46-101,-146 116 28,0 0 0,0 0 0,0 0 0,0 0 0,0 0 0,0 1 0,0-1 0,-1 0 0,1 0 0,0 0 0,0 0 0,1 0-1,-1 0 1,0 0 0,0 1 0,0-1 0,0 0 0,0 0 0,0 0 0,0 0 0,0 0 0,0 0 0,0 0 0,0 0 0,0 1 0,0-1 0,0 0 0,0 0 0,0 0 0,0 0 0,1 0 0,-1 0 0,0 0 0,0 0 0,0 0 0,0 0-1,0 0 1,0 0 0,0 0 0,0 0 0,1 0 0,-1 0 0,0 1 0,0-1 0,0 0 0,0 0 0,0 0 0,0 0 0,0-1 0,1 1 0,-1 0 0,0 0 0,0 0 0,0 0 0,0 0 0,0 0 0,0 0 0,0 0 0,1 0 0,-1 0 0,0 0-1,0 0 1,0 0 0,0 0 0,0 0 0,0-1 0,-4 18-576,-10 17-592,-6 17-2653,10-22-1176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3:49.9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261 71 14279,'0'0'3833,"0"-12"-3264,0-26-289,0 18 3428,5 168-3523,40 246 1,-29-246-23,-6 295-1,-12-361-162,-5 49 18,-43 224-1,19-168-9,17-36 60,6 0 0,14 169 0,-1-57-51,-5-205-4,-15 400-52,13-443 52,-38 412 40,29-236-15,-15 165 82,8-146-83,-7 50 1,-9 79 3,28-264 19,3 237-15,5-163-23,-2 131-36,-4-193 156,4-87-76,-9-16-132,-17-69-2231,7 11-1548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6:58.9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0 292 19545,'0'0'1697,"6"-1"-1668,-4 1-28,0-1 0,0 1 0,0 0 0,1 0 0,-1 0 0,0 1 0,0-1 0,1 0 0,-1 1 0,0-1 0,0 1 0,0 0 0,0 0 0,0 0 0,0 0 0,0 0 0,0 0 0,3 3 0,28 34 14,-7-5-1,-25-32 11,1 0-1,-1-1 0,0 1 1,0 0-1,1 0 1,-1-1-1,0 1 1,1-1-1,-1 1 0,1-1 1,-1 0-1,0 0 1,1 1-1,-1-1 1,1 0-1,-1 0 1,1 0-1,-1 0 0,1-1 1,-1 1-1,1 0 1,-1-1-1,0 1 1,1-1-1,-1 1 1,0-1-1,2 0 0,39-26 431,-31 20-473,146-101 77,202-127-116,-367 247-2901,-18 13 1013,-8 1-3012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7:20.5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27 10757,'0'0'6656,"6"0"-3189,33 1-3321,1302-8 790,-828-14-901,-503 21-32,358 15 7,-108-7 200,-181-8 1685,-79 33-1356,-22 243-491,7-128-35,6-49-17,-36 696 11,60-523 88,-6-173 48,-9 196 0,-23-74-36,-11 152 176,6-46-155,5-67-131,16 38 41,3-36-30,-36 1019 56,37-1203-51,-16 85 1,9-85-4,7-77-201,0 0 0,0 0 0,0 0 0,-1-1 0,1 1 0,0-1 0,0 1 0,0-1 0,-1 0 0,1 0 0,0 0 0,0-1 1,0 1-1,-5-2 0,-14 0-963,-39 16-1447,15-4 123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7:21.6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1 275 9909,'0'0'10023,"3"0"-9228,454-16 2227,-448 15-3003,575-13 301,-262 6-246,106-5 15,28-19-172,-450 32 105,22-4-146,-27 4 123,-1 0 0,1 0 0,-1-1-1,0 1 1,1 0 0,-1 0-1,1 0 1,-1-1 0,0 1 0,1 0-1,-1 0 1,0-1 0,1 1 0,-1 0-1,0-1 1,0 1 0,1-1-1,-1 1 1,0 0 0,0-1 0,1 1-1,-1-1 1,0 1 0,0 0 0,0-1-1,0 1 1,0-1 0,0 1 0,0-1-1,0 1 1,0-1 0,0 1-1,0 0 1,0-1 0,0 1 0,0-1-1,0 1 1,0-1 0,-1 1 0,1 0-1,0-1 1,0 1 0,0-1-1,-1 1 1,1 0 0,0-1 0,-1 1-1,1 0 1,0-1 0,-1 1 0,1-1-1,-20-54-406,-16-9-4298,9 16-2767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7:23.3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57 10901,'0'0'5344,"-4"0"-2623,584 17-355,-405-10-2294,196-19-1,-29 0 0,-235 7-55,137-23 0,-110 9-19,-67 14-3,98 6-1,-62 1 23,-87-1-24,0 0 0,27 7 1,-27-4 17,1-1 0,29 1 1,-71 1-515,-6-5-1785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7:27.0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332 1 7251,'0'0'5539,"-118"69"-4675,100-67-496,-3-2 369,-2 0 79,-8 0-352,-6 0-464,-5 0-832,1-2-6467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7:27.7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1 239 13254,'0'0'7982,"0"-9"-7325,0-24-161,0 25 240,0 17-621,0 8-126,0 86 3,18 154 0,-20-299 238,0 1-1,10-81 1,-6 104-177,32-276-29,-33 291-35,-1 1-1,1-1 1,0 0-1,0 1 1,0-1-1,0 1 1,1-1 0,-1 1-1,1 0 1,-1-1-1,1 1 1,0 0-1,0 0 1,0 0-1,0 0 1,0 1 0,0-1-1,0 0 1,1 1-1,-1 0 1,1-1-1,-1 1 1,1 0 0,-1 0-1,1 0 1,0 1-1,3-1 1,8-2-225,1 2-1,-1 0 1,1 0 0,15 2-1,-6 0-121,-18-1 35,1 0 0,-1 0 0,0 0 0,1 1 0,-1 0 0,0 1 0,0-1 0,0 1 0,8 3 0,10 11-3295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7:28.1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 13350,'0'0'7203,"34"3"-7203,5-3-176,9 0-400,3 0-1249,-3-7-2129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7:28.4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110 105 17064,'0'0'2380,"-11"22"-2050,10-21-328,-13 28 59,1 0 0,1 0 0,1 1 0,-11 57 0,19-68-34,3-10-20,-1-1 0,-1 0 0,1 0 0,-1 0 0,-1 0 0,1 0 0,-7 12 0,6-56 775,4-28-573,8-65 0,-6 105-105,2 0-1,0 0 0,1 0 0,2 1 0,19-43 0,-27 65-91,1 0 0,0 1-1,-1-1 1,1 0 0,-1 0-1,1 0 1,0 1 0,0-1-1,-1 0 1,1 1 0,0-1-1,0 0 1,0 1 0,0-1-1,0 1 1,0 0 0,0-1-1,0 1 1,0 0 0,0-1-1,0 1 1,0 0 0,0 0-1,0 0 1,0 0 0,0 0-1,0 0 1,0 0 0,0 0-1,0 1 1,0-1 0,0 0-1,0 0 1,0 1 0,0-1 0,0 1-1,0-1 1,0 1 0,0-1-1,-1 1 1,1 0 0,0-1-1,0 1 1,0 1 0,33 33-196,-24-20 23,-1 1 0,-1 0 0,-1 1 0,0 0 0,-1 0 0,-1 0 0,0 1 0,-2-1 0,0 1 0,0 0 0,-2 1 0,0-1 0,-2 0 0,-2 22 0,-5-14-2288,-10-6-1246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7:28.8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1 296 15751,'0'0'6003,"0"-52"-5843,2 52-144,21 0-16,10 0 0,10 0-144,3 0-448,-3 0-1153,-3 0-1184,-11 0-13319</inkml:trace>
  <inkml:trace contextRef="#ctx0" brushRef="#br0" timeOffset="1">314 70 17688,'0'0'2716,"4"9"-2652,43 97 286,-33-69-293,2-1-1,1-1 1,23 35-1,-40-69-46,0 0-1,1-1 1,-1 1 0,1 0-1,-1-1 1,1 1-1,-1 0 1,1-1-1,-1 1 1,1-1 0,0 1-1,-1-1 1,1 1-1,0-1 1,-1 0 0,1 1-1,0-1 1,0 0-1,-1 1 1,1-1-1,0 0 1,0 0 0,0 0-1,-1 0 1,1 0-1,0 0 1,0 0-1,0 0 1,1 0 10,-1-1 0,0 0 0,1 0 0,-1 0 0,0 0 0,0 0-1,0 0 1,0 0 0,0 0 0,0 0 0,0 0 0,0 0 0,-1-1 0,2-1 0,22-63 347,-19 49-404,46-155 409,-24 73-341,-24 97-1597,-2 13-81,-2 20-1476,-6 19-2138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7:29.2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155 0 19113,'0'0'1763,"-14"23"-1600,-6 6-114,-18 38 1,37-64-47,0 1 1,-1-1 0,2 0 0,-1 1-1,0-1 1,0 0 0,1 1-1,0-1 1,0 1 0,0-1-1,0 1 1,0-1 0,1 1 0,0-1-1,-1 0 1,1 1 0,0-1-1,2 4 1,2 1 4,-1-1 0,1 0 0,0 0-1,0 0 1,7 6 0,1 2 5,-1-1-8,-9-11-11,0 0 0,0 0 0,0 1 0,0-1 0,-1 1 0,0-1 0,1 1 0,-1 0 0,-1 0 0,1 0 0,0 0-1,-1 0 1,1 6 0,-2-9 8,0 0 1,-1-1-1,1 1 0,-1 0 0,1-1 0,-1 1 0,1 0 0,-1-1 0,1 1 0,-1-1 0,1 1 1,-1-1-1,0 1 0,1-1 0,-1 1 0,0-1 0,1 0 0,-1 0 0,0 1 0,0-1 0,1 0 0,-1 0 1,0 0-1,0 1 0,1-1 0,-1 0 0,-1 0 0,-27 2 439,25-2-338,-18 1 184,6 0-204,0-1 0,0 0 0,-18-3 0,33 3-160,0 0 0,0-1 1,0 1-1,0 0 0,0-1 0,0 1 0,0-1 0,0 1 0,0-1 0,0 1 0,1-1 0,-1 0 0,0 0 1,0 1-1,0-1 0,1 0 0,-1 0 0,0 0 0,1 0 0,-1 0 0,1 0 0,-2-1 0,1-13-3932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3:52.9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0 177 18216,'0'0'4709,"0"-13"-4141,1 5-542,0-33 423,-1 37-312,0 31-271,8 449-157,-10-626 359,9-211 275,-7 356-343,0-2 5,0 0 1,1-1-1,0 1 0,0 0 0,1 0 0,0-1 0,0 1 0,1 1 0,-1-1 0,2 0 0,7-12 0,-11 19-10,1 0 0,-1 0 0,1 0 0,0 0 0,-1 0 0,1 0-1,-1 0 1,1 0 0,0 0 0,-1 0 0,1 0 0,-1 0 0,1 0-1,-1 1 1,1-1 0,-1 0 0,1 0 0,-1 1 0,1-1 0,-1 0-1,1 1 1,-1-1 0,1 1 0,-1-1 0,1 1 0,-1-1 0,0 0-1,1 1 1,-1-1 0,0 1 0,0 0 0,1-1 0,-1 1 0,0-1-1,0 2 1,14 24-119,-12-22 111,16 36-76,-2 2 0,-2 0 1,-2 1-1,13 86 1,-18-111-338,2-26 379,8-39 311,-12 32-317,23-61 66,-9 21 86,45-87 0,-64 142-96,0-1 0,0 1 0,0 0 0,0 0 0,0-1 1,0 1-1,0 0 0,1 0 0,-1 0 0,0-1 0,0 1 0,0 0 0,0 0 0,1 0 0,-1 0 0,0-1 1,0 1-1,0 0 0,0 0 0,1 0 0,-1 0 0,0 0 0,0 0 0,1 0 0,-1 0 0,0 0 0,0 0 1,0 0-1,1-1 0,-1 1 0,0 0 0,0 1 0,1-1 0,-1 0 0,0 0 0,0 0 0,1 0 0,-1 0 1,0 0-1,0 0 0,0 0 0,1 0 0,-1 0 0,0 0 0,0 1 0,0-1 0,1 0 0,-1 0 0,0 0 1,0 0-1,0 1 0,0-1 0,1 0 0,-1 0 0,0 0 0,0 1 0,0-1 0,0 0 0,10 24-45,4 32-50,26 191-479,-40-246 470,0-1 0,1 1 0,-1 0 0,0-1 0,0 1 0,1 0 0,-1-1 0,0 1 0,1 0 1,-1-1-1,1 1 0,-1-1 0,1 1 0,-1-1 0,1 1 0,-1-1 0,1 1 0,0-1 0,-1 0 0,1 1 0,-1-1 0,1 0 0,0 1 0,-1-1 0,1 0 0,0 0 0,0 0 0,0 1 0,15-3-5241,2-4-8289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7:29.6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0 110 19833,'0'0'1812,"11"11"-1874,0 2 16,48 49 228,-54-58-224,-1-1-1,1 1 0,-1-1 0,1 1 0,0-1 0,0-1 0,1 1 0,-1-1 0,0 0 1,1 0-1,-1-1 0,1 1 0,9 0 0,-14-2 37,0-1 0,0 1 0,1-1 0,-1 1-1,0-1 1,0 0 0,0 1 0,0-1 0,0 0 0,0 0 0,0 0-1,0 1 1,0-1 0,0 0 0,0 0 0,0-1 0,-1 1 0,1 0 0,0 0-1,-1 0 1,1 0 0,-1-1 0,0 1 0,1 0 0,-1 0 0,0-1 0,0 1-1,1 0 1,-1-1 0,0 1 0,-1-2 0,2-52 176,-2 46-80,1 0-180,-1-1 0,-1 1 0,0 0 0,0 0 0,-1 0 0,0 1 0,-1-1 0,1 1 0,-2-1 0,1 1 0,-1 1 0,0-1 0,-1 1 0,-8-10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7:30.0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0 149 19273,'0'0'1993,"5"16"-1964,3 9 16,1 2-58,0 1 0,7 49-1,-15-52-1708,-1-25 1674,0 0 0,0-1 0,0 1 0,-1 0 0,1 0 0,0 0 1,0 0-1,0 0 0,0 0 0,0 0 0,0 0 0,0 0 0,0 0 0,0 0 0,0 0 0,0 0 0,-1 0 0,1 0 0,0 0 0,0 0 1,0 0-1,0 0 0,0 0 0,0 0 0,0 0 0,0 0 0,0 0 0,-1 0 0,1 0 0,0 0 0,0 0 0,0 0 0,0 0 1,0 0-1,0 0 0,0 0 0,0 1 0,0-1 0,0 0 0,0 0 0,0 0 0,0 0 0,0 0 0,-1 0 0,1 0 0,0 0 0,0 0 1,0 0-1,0 0 0,0 0 0,0 1 0,0-1 0,0 0 0,0 0 0,0 0 0,0 0 0,0 0 0,-8-40-780,5-19 2535,7-103 1,-4 158-1689,1 0 1,0 0-1,-1 0 1,2 1-1,-1-1 0,0 0 1,1 1-1,0-1 1,0 1-1,0-1 0,0 1 1,0 0-1,1 0 1,-1 0-1,1 0 1,0 1-1,0-1 0,0 1 1,0-1-1,5-1 1,-3 1-28,0 1 0,1-1 0,-1 2 0,1-1 0,0 0 0,0 1 0,-1 0 0,1 1 0,0-1 0,0 1 0,0 0 0,10 2 0,-12-1-4,-1 0 0,0 1 0,-1-1 0,1 1 0,0 0-1,0 0 1,-1 0 0,1 0 0,-1 0 0,0 1 0,1-1 0,-1 1 0,0-1 0,0 1 0,-1 0 0,1 0 0,-1 0-1,1 0 1,-1 0 0,0 0 0,0 0 0,0 0 0,-1 1 0,1-1 0,-1 0 0,0 7 0,1-4-64,0 1 0,0-1 0,-1 1 0,0-1 0,-1 1 1,1-1-1,-1 1 0,-1-1 0,1 1 0,-1-1 0,0 0 0,-6 12 0,5-13 36,-1-1 0,0 0 0,0 1 0,0-1-1,0-1 1,-1 1 0,0-1 0,0 1-1,0-1 1,0-1 0,0 1 0,-10 3 336,39-9 536,-17 2-856,0 0 0,1 0-1,-1 0 1,1 1 0,-1 0 0,0 1 0,1 0 0,-1 0-1,14 4 1,-18-3 34,0-1 0,1 1-1,-1 0 1,0 1-1,0-1 1,0 0 0,-1 1-1,1 0 1,-1 0 0,1 0-1,-1 0 1,0 0 0,0 0-1,0 0 1,-1 1 0,1-1-1,-1 1 1,0-1 0,0 1-1,0-1 1,1 7 0,-1-5 40,0 0 1,0-1 0,0 1 0,-1 0-1,0 0 1,0-1 0,0 1 0,0 0-1,-1 0 1,0-1 0,0 1 0,0 0-1,0-1 1,-1 1 0,0-1-1,0 0 1,0 1 0,-4 4 0,0-3-52,1 0 1,-1-1-1,0 0 0,0 0 1,-1 0-1,1-1 1,-1 0-1,0-1 1,0 1-1,-13 3 0,-33 10-2189,-8-5-4605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7:31.6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2865,'0'0'0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7:32.1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24 12742,'5'-3'473,"-3"2"-327,0 0 0,0 0 0,0-1 1,0 1-1,0 0 0,0-1 0,0 1 1,6-10 7812,-7 47-8153,-2-25 155,5 275-1415,-6-280-1688,0-6 1666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7:32.4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79 1 16776,'0'0'1905,"-29"89"-1185,17-44-544,6-2-160,1-6 0,5-2 0,0-5 16,0-2-64,0-2-448,0-5-801,-8-6-1344,-11-10-6195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7:32.8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1 114 16568,'0'0'1008,"155"-21"-1008,-99 21-224,0 0-801,-6 0-1312,-11-3-5586</inkml:trace>
  <inkml:trace contextRef="#ctx0" brushRef="#br0" timeOffset="1">494 4 16440,'0'0'4743,"1"-4"-4479,11 114-533,-9-50-6935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7:33.2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106 1 13094,'0'0'1886,"-10"3"-1675,-34 14 37,42-16-240,1 0-1,0 0 1,-1 0-1,1 0 1,0 0-1,0 1 1,-1-1-1,1 0 1,0 0 0,0 1-1,1-1 1,-1 1-1,0-1 1,0 1-1,1-1 1,-1 1-1,1-1 1,-1 1-1,1 0 1,-1 2-1,2 34 79,0-25-60,0-5 1,0-1 0,0 0 0,1 0 0,-1 0 0,2 0 0,-1 0 0,6 10 0,-5-12-20,0 1 1,-1-1-1,0 1 0,0-1 1,0 1-1,-1 0 0,0 0 0,0 0 1,0 0-1,-1 0 0,0 11 1,-2-15 36,0-1 1,-1 0-1,1 0 1,0 0-1,0-1 1,-1 1-1,1 0 1,0-1 0,-1 0-1,1 1 1,-1-1-1,1 0 1,-3 0-1,3 0 15,0 0-1,1 0 1,-1 1-1,0-1 1,0 0-1,0 0 0,1 0 1,-1-1-1,0 1 1,0 0-1,1-1 1,-1 1-1,0-1 1,1 0-1,-1 1 0,0-1 1,1 0-1,-3-2 1,4-18-1380,0 10-1611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7:33.5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28 16520,'0'0'589,"19"-5"-559,59-13-79,-46 13-1308,-33 12-2499,-8 8 4424,0-1-1,1 2 0,1-1 0,0 1 0,1 0 1,1 0-1,0 1 0,2-1 0,-4 29 0,5-15-572,2-13-308,-1 1-1,-2 0 1,-3 18-1,4-31-2114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7:33.9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51 14407,'0'0'4049,"0"17"-3507,-2 166 82,2-182-640,0 0 0,0 0 0,0 0 0,0 0 0,0 0 0,0 0 0,0 0-1,0-1 1,1 1 0,-1 0 0,0 0 0,1 0 0,-1 0 0,0-1 0,1 1-1,-1 0 1,1 0 0,-1-1 0,1 1 0,0 0 0,-1-1 0,1 1 0,0 0 0,-1-1-1,1 1 1,0-1 0,0 1 0,0-1 0,1 1 0,0-1-9,1 1-1,-1-1 1,1 0 0,-1 0-1,1 0 1,-1 0 0,1 0-1,-1-1 1,1 1 0,4-2 0,-1 0 4,0 0 0,1-1 0,-1 0 0,-1 0 0,1 0 0,0 0 0,-1-1 0,6-5 1,-7 4 10,1-1 1,-2 0-1,1 0 1,-1 0-1,1 0 1,-2 0-1,1-1 1,-1 1-1,0-1 1,2-12 0,1-68-55,-5 76 63,0 8 2,0 1-1,0-1 0,0 1 0,0-1 0,0 1 0,-1-1 1,1 1-1,-1 0 0,1-1 0,-1 1 0,0 0 0,0-1 1,0 1-1,0 0 0,-1 0 0,1 0 0,-1 0 0,1 0 1,-4-3-1,2 3-1,-1 0-1,1 0 1,-1 1 0,1 0-1,-1 0 1,1 0 0,-1 0 0,0 0-1,0 1 1,1 0 0,-1-1-1,-5 2 1,8-1-5,0 0 0,0 0 0,0 0-1,0 0 1,0 0 0,1 0 0,-1 0-1,0 1 1,0-1 0,0 0 0,0 0 0,1 1-1,-1-1 1,0 1 0,0-1 0,1 1 0,-1-1-1,0 1 1,1-1 0,-1 1 0,0 0 0,1-1-1,-1 1 1,1 0 0,-1-1 0,1 1 0,-1 1-1,-3 24-2180,4-8-2002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7:34.3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 49 16295,'0'0'353,"0"16"-359,0 85-36,0-50 8,0-44 19,0-19 5,-2-45-40,0 34 216,1 0 1,2-1 0,4-36-1,-5 59-153,0 0 0,0 0 0,0 0 0,0 0 0,0 0 0,0 0 0,1 0 0,-1 0 0,0 0 0,1 0-1,-1 0 1,0 1 0,1-1 0,-1 0 0,1 0 0,0 0 0,-1 0 0,1 1 0,-1-1 0,1 0 0,0 1 0,0-1 0,-1 0 0,1 1 0,0-1 0,0 1-1,0-1 1,0 1 0,0 0 0,-1-1 0,1 1 0,0 0 0,0 0 0,0 0 0,0-1 0,0 1 0,0 0 0,1 0 0,0 1-17,-1 0 0,0 0 0,0-1 0,0 1 0,0 0 0,0 0 1,0 0-1,0 0 0,0 0 0,0 0 0,0 0 0,0 1 0,-1-1 1,1 0-1,0 0 0,-1 1 0,1-1 0,-1 0 0,0 1 0,1-1 1,-1 0-1,0 1 0,0-1 0,0 1 0,0-1 0,0 2 0,1 0-8,-1 1 0,0-1-1,0 0 1,0 1-1,0-1 1,-1 0-1,1 1 1,-1-1 0,0 0-1,0 0 1,0 0-1,0 0 1,-1 0-1,1 0 1,-1 0 0,0 0-1,0 0 1,0 0-1,0-1 1,0 1 0,-1-1-1,1 0 1,-1 0-1,1 0 1,-1 0-1,0 0 1,0 0 0,0-1-1,0 1 1,0-1-1,-4 1 1,73 11 1135,-1-5-4826,-48-8-4090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3:53.2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67 101 18985,'0'0'1571,"-7"18"-936,0-2-514,-5 10-2,2 1-1,1 0 1,-9 43-1,14 15-27,5-63-73,-1-22-17,0 1 0,0-1 0,0 0 0,0 1 0,0-1 0,1 1 0,-1-1-1,0 1 1,0-1 0,1 0 0,-1 1 0,0-1 0,1 0 0,-1 1 0,0-1 0,1 0-1,-1 1 1,1-1 0,-1 0 0,0 0 0,1 0 0,-1 1 0,1-1 0,-1 0 0,1 0-1,-1 0 1,1 0 0,-1 0 0,0 0 0,1 0 0,-1 0 0,1 0 0,-1 0 0,1 0-1,0 0 1,19-5 39,-15 1-33,1 0-1,-1-1 0,-1 0 1,1 0-1,-1 0 0,0-1 1,0 1-1,0-1 0,-1 0 1,0 0-1,0 0 0,0 0 1,2-12-1,0 1 7,-1 1-1,-1-1 1,0 0 0,0-24-1,-3 27 13,1-8 142,-1 1-1,-5-38 1,4 54-144,0 0-1,0 1 1,0-1 0,0 1 0,-1-1 0,1 1 0,-1 0-1,0-1 1,-1 1 0,1 0 0,-1 0 0,0 1-1,0-1 1,0 1 0,0-1 0,-1 1 0,1 0-1,-8-5 1,10 8-48,0-1-1,0 1 1,0-1 0,0 1-1,0 0 1,0 0-1,-1-1 1,1 1-1,0 0 1,0 0 0,0 0-1,-1 0 1,1 0-1,0 1 1,0-1-1,0 0 1,0 1 0,-1-1-1,1 0 1,0 1-1,0-1 1,0 1-1,0 0 1,0-1 0,0 1-1,0 0 1,0-1-1,1 1 1,-1 0-1,0 0 1,0 0 0,0 0-1,1 0 1,-1 0-1,1 0 1,-1 0-1,1 0 1,-1 0 0,1 0-1,-1 1 1,1 0-1,-13 49-2358,12-19-465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7:34.6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 0 14471,'0'0'2225,"2"4"-2143,0-1-75,-1-1 0,1 1 0,0 0 0,0-1 0,1 1 0,-1-1 0,0 0 0,1 0 0,-1 0 0,1 0 0,0 0 0,-1-1 0,1 1 0,0-1 0,0 0 0,4 2 0,2-1 24,1 0 1,-1-1-1,1 0 0,17 0 0,-30 0 20,0 1 0,0-1 1,0 1-1,1-1 0,-1 1 0,0 0 0,1 0 0,-5 5 0,0 0 31,3-4-24,-36 32 150,37-33-202,1 1-1,0-1 1,0 1 0,0-1 0,0 1-1,1-1 1,-1 1 0,1 0-1,0 0 1,-1 0 0,1 0 0,0 0-1,1 0 1,-2 5 0,2-7 322,0 13 358,4 43-805,-2-43-263,-1-1 1,0 1 0,-1 0-1,-1 0 1,0-1 0,-1 1 0,-5 21-1,-12 1-6573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7:35.5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1 140 11653,'0'0'7785,"3"-6"-6982,9-22-186,-8 21-220,-4 33-389,1 53-145,-3 87-27,15-238-1346,-1 29 1445,10-56-1,-14 54 334,16-45 0,-24 89-256,0 0 0,0 0 0,0 0-1,1 0 1,-1 0 0,0 0 0,1 0 0,-1 0 0,1 1 0,-1-1-1,1 0 1,0 0 0,-1 0 0,1 1 0,0-1 0,-1 0-1,1 0 1,0 1 0,0-1 0,0 1 0,-1-1 0,1 1-1,0-1 1,0 1 0,0-1 0,0 1 0,0 0 0,1-1-1,0 2-14,0-1-1,0 1 1,-1-1-1,1 1 1,0-1-1,-1 1 1,1 0-1,-1 0 1,1 0-1,-1 0 1,0 0-1,1 0 1,-1 0-1,2 3 1,35 49-155,-38-53 158,12 20-16,-1 0-1,-1 1 0,-2 0 0,11 33 0,-12 8-2617,-7-44-1176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7:35.9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67 15783,'0'0'1233,"118"-58"-1954,-74 49-1552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7:36.2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7 118 15815,'0'0'2527,"0"14"-2349,-6 77-41,7-108-982,0 5 853,-1-1-1,2 1 1,0 0 0,5-18 0,-6 28 6,5-14 112,0 1 0,1 0-1,11-19 1,-16 30-116,0 1 1,1 0-1,-1 0 1,0 0 0,1 1-1,-1-1 1,1 1-1,0-1 1,0 1 0,0 0-1,0 0 1,0 0-1,1 0 1,-1 1-1,1-1 1,-1 1 0,1 0-1,-1 0 1,1 0-1,0 0 1,4 1 0,-7 0-22,-1 1 1,1 0 0,0 0 0,0 0-1,-1-1 1,1 1 0,-1 0 0,1 0 0,-1 0-1,1 0 1,-1 0 0,0 0 0,1 0-1,-1 1 1,0-1 0,0 0 0,0 0-1,0 0 1,1 0 0,-2 0 0,1 0 0,0 0-1,0 2 1,-3 31-147,0-29 126,1 1 0,-1-1 1,0 0-1,-1 0 0,1 0 1,-1-1-1,0 1 0,0-1 1,0 0-1,-1 0 0,1 0 0,-1-1 1,0 0-1,0 0 0,-10 5 1,15-8 47,0 0 1,0 1 0,-1-1 0,1 0-1,0 0 1,0 1 0,0-1-1,0 0 1,0 0 0,0 1-1,0-1 1,0 0 0,0 0 0,0 1-1,-1-1 1,1 0 0,0 1-1,1-1 1,-1 0 0,0 0-1,0 1 1,0-1 0,0 0 0,0 1-1,0-1 1,0 0 0,0 0-1,0 1 1,1-1 0,-1 0-1,0 0 1,0 0 0,0 1 0,0-1-1,1 0 1,-1 0 0,0 0-1,0 1 1,1-1 0,-1 0-1,0 0 1,0 0 0,1 0 0,10 10-130,3-2 65,0 0 0,0-2 1,22 8-1,0-9-4937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7:36.6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17016,'0'0'464,"122"0"-592,-97 0-897,-8 0-1216</inkml:trace>
  <inkml:trace contextRef="#ctx0" brushRef="#br0" timeOffset="1">139 0 12358,'0'0'5426,"-42"105"-5186,42-81-112,0 0 32,0-2-160,0-1 0,0-3-96,0-4-464,0-7-945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7:36.9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269 1 16984,'0'0'1926,"-17"17"-1446,-53 55-218,68-68-250,-1-1 0,0 1 1,1 0-1,0 0 0,0 0 1,0 0-1,0 0 0,1 0 1,0 0-1,0 0 0,0 1 1,0-1-1,0 1 0,1-1 1,0 0-1,0 1 0,0-1 1,1 1-1,0 4 1,1 10 65,-2-13-68,1 0 1,0 0-1,0 0 0,0 0 0,1-1 0,2 7 1,-2-7-29,0-1 0,-1 1 1,1 0-1,-1 0 0,0 0 0,-1 0 1,1 0-1,-1 9 0,-2-11 12,1-1 0,-1 0 0,0 0 0,0 1 0,0-1 0,0 0 0,-1-1 0,1 1 0,0 0 0,-1-1-1,1 1 1,-1-1 0,0 0 0,1 0 0,-1 0 0,-3 1 0,-9 4-176,-45 31-2275,23-7-2231,9-1-5642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7:37.3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41 181 13126,'0'0'6934,"0"6"-6614,-1 12-304,-3 52 3,3-65-34,1-1 0,-1 1 0,0-1 0,0 0 0,-1 1 0,1-1 0,-1 0 0,0 0 0,0 0 0,0 0 0,0 0 0,-5 5 0,7-9 10,0 0-1,-1 0 1,1 0 0,0 0-1,0 0 1,0 0 0,-1 0-1,1 0 1,0 0 0,0 0-1,0 0 1,-1 0 0,1 0-1,0 0 1,0 0 0,0 0-1,-1 0 1,1 0 0,0 0 0,0-1-1,0 1 1,0 0 0,-1 0-1,1 0 1,0 0 0,0 0-1,0 0 1,0-1 0,0 1-1,-1 0 1,1 0 0,0 0-1,0 0 1,0-1 0,0 1-1,0 0 1,0 0 0,0 0-1,0-1 1,0 1 0,0 0-1,0 0 1,0 0 0,0-1 0,0 1-1,0 0 1,0 0 0,0 0-1,0-1 1,0 1 0,0 0-1,0-1-8,-4-52-13,2 0 1,7-63-1,-4 107 77,-2 0 52,2 1 0,-1 0 0,1 0 0,0-1 0,1 1 0,0 0 0,0 0 0,1 0 0,6-14 0,-8 22-99,-1 0 1,0 0-1,0 0 1,0 0-1,1 0 1,-1 0-1,0 0 1,0-1-1,1 1 1,-1 0-1,0 0 1,0 0-1,1 0 0,-1 0 1,0 0-1,0 0 1,1 0-1,-1 0 1,0 0-1,0 0 1,1 0-1,-1 0 1,0 1-1,0-1 1,0 0-1,1 0 1,-1 0-1,0 0 1,0 0-1,1 0 0,-1 1 1,0-1-1,0 0 1,0 0-1,0 0 1,1 0-1,-1 1 1,0-1-1,0 0 1,0 0-1,0 0 1,0 1-1,0-1 1,0 0-1,1 0 0,-1 1 1,0-1-1,0 0 1,0 1-1,5 12-57,0 1 0,-1 0 0,3 21 0,-4-19 38,1-1 0,0 1 0,8 18 0,-11-33-8,-1 0 0,1-1 1,-1 1-1,1 0 0,-1-1 0,1 1 0,-1-1 0,1 1 0,0-1 0,-1 1 1,1-1-1,0 1 0,-1-1 0,1 1 0,0-1 0,0 0 0,-1 1 0,1-1 1,0 0-1,0 0 0,0 0 0,-1 0 0,1 1 0,0-1 0,0 0 1,0-1-1,0 1 0,-1 0 0,1 0 0,0 0 0,0 0 0,0-1 0,0 1 1,-1 0-1,1-1 0,0 1 0,-1 0 0,1-1 0,0 1 0,0-1 0,-1 1 1,2-2-1,27-24-1,-12 5 24,-13 15 66,0 0 0,0 0 1,1 1-1,0-1 0,0 1 0,0 0 0,1 1 1,-1-1-1,13-6 0,-17 11-80,0 0 0,0 0 0,-1 0 0,1 1 0,0-1 0,0 0 0,-1 1 0,1-1-1,0 1 1,-1-1 0,1 1 0,-1-1 0,1 1 0,-1-1 0,1 1 0,-1-1 0,1 1 0,-1 0 0,1-1 0,-1 1 0,0 0 0,1-1 0,-1 1 0,0 0-1,0 0 1,1-1 0,-1 1 0,0 0 0,0 0 0,0 0 0,0 0 0,6 33-22,-6-30 25,2 7-333,5 44 909,-6-18-5681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7:37.7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 43 17960,'0'0'443,"0"19"-286,0 0-133,1 16 35,-1 1 0,-2-1 1,-2 0-1,-14 62 1,15-90-1066,0-9 462,0-18 392,4-31 474,2 21-120,2 0 0,2 1 0,0 0 0,2 0 0,1 0 0,19-36 0,-29 64-197,0 1-1,0-1 1,1 1-1,-1-1 0,0 1 1,0-1-1,0 0 0,1 1 1,-1-1-1,0 1 1,0 0-1,1-1 0,-1 1 1,1-1-1,-1 1 1,0-1-1,1 1 0,-1 0 1,1-1-1,-1 1 1,1 0-1,-1-1 0,1 1 1,-1 0-1,1 0 1,-1 0-1,1-1 0,-1 1 1,1 0-1,-1 0 0,1 0 1,0 0-1,-1 0 1,1 0-1,-1 0 0,1 0 1,-1 0-1,1 0 1,-1 0-1,1 1 0,0-1 1,-1 0-1,1 0 1,-1 1-1,1-1 0,-1 0 1,1 0-1,-1 1 1,0-1-1,1 0 0,-1 1 1,1-1-1,-1 1 1,0-1-1,1 1 0,-1-1 1,0 1-1,1-1 0,-1 1 1,0-1-1,0 1 1,0-1-1,1 1 0,-1-1 1,0 1-1,0 0 1,11 39-206,-7 1 105,-1 1 1,-4 46 0,0-25-3189,1-56-678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7:38.0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0 206 16968,'0'0'1905,"108"-26"-1905,-67 18-481,-1 1-719,-3-4-1361,-10-2-7524</inkml:trace>
  <inkml:trace contextRef="#ctx0" brushRef="#br0" timeOffset="1">265 48 9780,'0'0'9285,"108"-34"-10326,-83 27-1328,-10 1-4338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7:38.4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86 1 13462,'0'0'3138,"-50"104"-2418,42-70-224,1-1-16,3-1-416,2-4-16,2-6 32,-2-5-80,0-4-432,-2-5-752,-2-8-3426</inkml:trace>
  <inkml:trace contextRef="#ctx0" brushRef="#br0" timeOffset="1">175 16 12822,'0'0'5939,"0"121"-5731,0-93-208,0-2 64,0-6-48,0-1-32,0-6-288,0-4-1265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3:53.6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57 18921,'0'0'1144,"0"21"-1288,0-19 144,0 72 318,19 143-1,-16-194-288,-2-16-16,0 1 0,1-1 0,-1 0 0,1 0 0,1 0 0,4 12 0,-6-19 5,-1 1-1,0-1 1,0 0-1,1 0 1,-1 1-1,0-1 1,1 0-1,-1 0 1,0 1-1,1-1 1,-1 0-1,0 0 1,1 0-1,-1 0 1,1 1 0,-1-1-1,0 0 1,1 0-1,-1 0 1,1 0-1,-1 0 1,0 0-1,1 0 1,-1 0-1,1 0 1,-1 0-1,0 0 1,1 0-1,-1-1 1,1 1-1,-1 0 1,0 0-1,1 0 1,-1 0 0,0-1-1,1 1 1,-1 0-1,1-1 1,12-12 995,6-16-878,-2 0 0,-1-1 0,-2-1 0,0-1 0,-3 0 0,0 0 0,-2-1 0,-2-1-1,-1 1 1,-1-1 0,0-59 0,-5 92-639,8 16-6657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7:38.7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48 1 11973,'0'0'2370,"-12"110"-1586,8-67-432,-1 0-16,3-1-160,-2-4-160,0-5-16,-2-9-880,-5-9-3634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7:39.1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51 16792,'0'0'2449,"60"0"-2449,-14-6-320,2-1-449,-1-5-479,-11-1-865,-7 0-8404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7:49.0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0 205 14663,'0'0'5437,"3"-4"-5290,17-22 941,-19 26-1056,0-1 0,0 1 0,1 0 0,-1 0 0,0 0-1,0-1 1,0 1 0,1 0 0,-1 1 0,0-1 0,0 0 0,0 0 0,0 0 0,1 1-1,-1-1 1,0 1 0,0-1 0,0 1 0,0-1 0,0 1 0,0-1 0,0 1 0,0 0 0,0 0-1,1 1 1,30 26-174,-26-22 205,1 0-74,-1 0 1,1-1-1,0 1 1,0-1 0,1-1-1,0 1 1,-1-1-1,10 3 1,-12-6 5,0 0 1,0 0 0,0-1 0,0 0-1,0 0 1,1 0 0,-1 0-1,0-1 1,0 0 0,0 0 0,0 0-1,0 0 1,-1-1 0,1 0-1,8-4 1,177-95-824,101-46-249,-284 144 1042,-6 1-337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7:50.6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84 15687,'0'0'2097,"2"-14"-1472,-1 10 2125,4 9-2761,0 0 0,0 0 1,-1 0-1,0 1 0,0-1 0,0 1 0,-1 0 1,1 0-1,-2 1 0,5 9 0,1 3 5,5 9 4,-7-14-2,0-1-1,0 0 1,2 0 0,-1 0-1,12 12 1,-18-23 11,1 0 1,0 0-1,0 0 0,0 0 1,1 0-1,-1-1 0,0 1 0,1-1 1,-1 1-1,1-1 0,-1 0 1,1 0-1,0 0 0,-1 0 1,1-1-1,0 1 0,0-1 0,0 1 1,-1-1-1,1 0 0,0 0 1,0 0-1,0-1 0,0 1 1,-1-1-1,1 1 0,0-1 1,0 0-1,-1 0 0,1 0 0,-1-1 1,4-1-1,19-13-63,-2 0 0,36-33 0,6-5-77,-21 22-1181,0 2 1,95-47-1,-104 61-2261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8:33.6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14807,'0'0'976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8:37.1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646 143 18296,'0'0'3199,"-13"-12"-2756,-39-35-109,48 45-316,0-1 0,0 1 1,0-1-1,0 1 1,0 0-1,0 1 0,0-1 1,-1 1-1,1 0 1,0 0-1,-1 0 1,1 0-1,-1 1 0,0 0 1,1 0-1,-1 0 1,1 0-1,-8 2 0,-8 0 6,5-1-16,0 1-1,0 0 1,0 1-1,1 1 1,0 0 0,0 1-1,0 0 1,0 1 0,1 1-1,0 0 1,-24 18-1,9-4 13,1 2-1,1 0 0,2 2 0,-23 28 0,33-34-5,1 1 1,0 0-1,2 1 1,1 0-1,0 1 1,1 0 0,2 0-1,-9 40 1,7-11 10,2 0-1,-1 99 1,8-138-19,1 0 0,0 0 0,1 0 0,1 0 0,-1-1 0,2 1 0,0-1 1,0 0-1,1 0 0,0 0 0,11 16 0,-5-12 6,0-1 1,2 0 0,-1 0 0,2-1 0,0-1-1,29 21 1,-12-14 41,0-2-1,0-1 1,2-2-1,0 0 0,1-3 1,0-1-1,49 9 1,-20-11 7,1-3 1,0-3-1,87-7 0,-127 3-57,0-1 0,-1-1 1,0-1-1,1-1 0,-2-1 0,1-1 0,38-20 0,-51 23 0,0-1 0,0-1 0,0 0 0,-1 0 0,0-1 0,-1 0 0,0 0 0,0-1 0,-1 0 0,0 0 0,0-1 0,-1 0 0,0 0 0,-1 0-1,0-1 1,-1 0 0,6-21 0,-3-11-9,-2-2 1,-2 1-1,-2 0 0,-2 0 0,-6-48 0,3 65 9,-1 1 0,-1 0 0,-1 0 0,-1 1 0,-1 0 0,-1 0 1,-1 1-1,-22-33 0,13 28 2,-1 0 1,-2 2 0,-1 0 0,-1 1 0,-51-40-1,38 35-201,12 8 318,-1 2 1,-32-19-1,52 36-268,0 0 1,0 1-1,0-1 1,0 1-1,0 1 1,-1-1-1,1 1 1,-1 1-1,0-1 1,1 2-1,-1-1 1,0 1-1,0 0 1,-12 1-1,-3 8-2053,0 7-1596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8:37.5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45 19177,'0'0'5090,"0"-29"-5058,0 23-32,4 0-16,0 3-224,2 3-320,3 0-609,3 0-1392,5 2-1777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8:37.8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 51 19417,'0'0'4642,"-20"-50"-4610,20 55-2737,0 8-417,0 6-11716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8:38.2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1 199 13622,'0'0'5992,"9"-16"-5047,-6 11-894,10-17 174,0 1 0,2 0 0,21-23-1,-31 38-194,1 0-1,0 0 0,1 0 1,0 1-1,-1 0 0,2 0 0,-1 1 1,0 0-1,1 0 0,0 0 1,0 1-1,0 1 0,0-1 0,1 1 1,15-1-1,-20 2-31,1 1 0,-1 0-1,1 0 1,-1 0 0,1 0 0,-1 1 0,0 0-1,1 0 1,-1 0 0,0 0 0,0 1 0,6 3-1,-7-3 1,1 1 0,-1 0-1,0 1 1,-1-1 0,1 0-1,-1 1 1,1 0 0,-1-1-1,0 1 1,-1 0 0,1 0-1,-1 0 1,2 5 0,5 29-7,-7-30 7,0 0 0,0 0 1,1-1-1,1 1 1,3 9-1,-5-17-122,1-1 1,-1 0-1,0 0 1,0 1-1,0-1 1,0 0-1,-1 0 1,1 0-1,0 0 1,0 0-1,0 0 0,-1 0 1,1 0-1,-1 0 1,1-1-1,-1 1 1,1-2-1,11-22-5688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8:41.1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521 51 17816,'0'0'4069,"-8"-8"-3714,2 2-320,4 2-31,-1 2 0,1-1 1,-1 0-1,0 1 0,0-1 0,0 1 0,0 0 0,0 0 0,0 0 0,0 0 0,-1 0 0,1 1 0,-1 0 0,0-1 0,1 1 1,-1 1-1,0-1 0,1 0 0,-5 1 0,-8 0-2,-1 1 1,1 0-1,-1 1 0,1 1 1,0 1-1,0 0 0,1 1 1,-1 1-1,1 0 0,0 1 1,1 1-1,0 0 0,0 1 1,0 0-1,-14 14 0,12-9-2,0 1-1,1 0 0,1 1 0,0 1 1,2 0-1,-1 1 0,2 0 1,1 1-1,0 0 0,1 1 1,1 0-1,1 0 0,1 1 0,1-1 1,0 1-1,2 1 0,0-1 1,1 35-1,2-38 1,0 23 16,9 78 0,-7-105-7,1-1 0,1 1 0,0-1-1,1 0 1,0 0 0,1-1 0,1 1-1,0-1 1,13 18 0,1-7-15,0 0 0,2-2 0,0 0 0,1-2-1,1-1 1,1 0 0,0-2 0,1-1 0,1-2 0,50 18 0,-30-15-35,1-2 1,0-3 0,1-1-1,0-3 1,91 1-1,-118-8 32,1-1-1,-1-1 0,0-1 0,0-1 0,-1-1 0,1-1 0,33-14 0,-43 14 25,0 0 0,-1-1 0,0-1 0,-1 0 0,0 0 0,0-1 0,-1 0 0,0-1 0,0-1 0,-1 1 0,0-1 0,-1-1 0,13-24 0,-13 17 74,-1 0 1,0-1-1,-1 0 0,-1 0 0,-2 0 0,1-1 1,-2 1-1,-1-1 0,-1 0 0,-3-36 0,-1 25-9,-2 0 0,0 0 0,-2 1-1,-2 0 1,-1 0 0,-16-32 0,16 42-59,0 0 1,-2 1 0,0 0-1,-1 1 1,-1 1 0,-1 0-1,-1 1 1,0 1 0,-1 1-1,0 0 1,-2 1 0,1 1-1,-2 1 1,0 1 0,0 1-1,-1 0 1,-33-9 0,32 14-334,0 0-1,0 1 1,-1 2 0,1 0 0,-1 1-1,-34 4 1,17 7-1918,12 7-1983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3:53.9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 0 17960,'0'0'4693,"-4"23"-4125,-8 262-496,11-295-1588,6-20-4208,9 3-7304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8:41.5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18809,'0'0'3473,"9"0"-3473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8:41.9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 30 18985,'0'0'3025,"-42"-29"-3025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8:42.2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71 16968,'0'0'4188,"3"-6"-3523,8-20-367,-9 19-220,0 9-82,-1 0 1,0 0-1,0 1 1,0-1-1,0 0 0,0 0 1,-1 1-1,1-1 1,-1 0-1,1 1 0,-1 4 1,2 1 3,-1 0 2,2 1-1,-1-1 1,1 0-1,0 0 1,1-1-1,0 1 1,0-1-1,1 0 1,0 0-1,0 0 1,1 0-1,0-1 1,0 0-1,0 0 1,0-1-1,1 0 1,0 0-1,1 0 1,-1-1-1,1 0 1,-1 0-1,1-1 1,0 0-1,0-1 1,1 0-1,-1 0 1,0 0-1,1-1 1,14 0 0,-4 0-36,0 0 1,0-2 0,1 0 0,-1-1 0,0 0 0,0-2 0,26-9 0,-35 10 15,0-2 1,0 0 0,0 0-1,-1 0 1,0-2-1,0 1 1,0-1 0,-1 0-1,0 0 1,-1-1-1,1-1 1,-1 1 0,-1-1-1,9-14 1,-13 19 18,3-3 13,-1-1 1,0 1 0,0-1 0,0 0-1,-1 0 1,-1 0 0,1-1 0,2-16-1,1 23-2092,0 2-1548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8:43.0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466 106 5106,'0'0'16685,"-1"-10"-16210,1 6-440,0 2-24,0 1 0,0-1 0,0 0 0,0 1-1,0-1 1,0 1 0,0-1 0,-1 0-1,1 1 1,0-1 0,-1 0 0,1 1-1,-1-1 1,0 1 0,0-1 0,0 1 0,1 0-1,-1-1 1,0 1 0,-1 0 0,1 0-1,0-1 1,0 1 0,0 0 0,-1 0 0,1 0-1,-1 0 1,1 1 0,0-1 0,-1 0-1,0 1 1,1-1 0,-1 1 0,1-1-1,-1 1 1,0 0 0,1-1 0,-1 1 0,0 0-1,1 0 1,-1 0 0,0 1 0,1-1-1,-1 0 1,1 1 0,-1-1 0,-2 1-1,-12 3-16,1 1 0,-1 0 0,1 1-1,0 1 1,1 0 0,0 1-1,-20 15 1,2 1-6,-56 53 0,72-60 19,1 0 0,1 1 0,0 1 0,2 0 0,0 1 0,1 0 0,1 0 0,1 1 1,0 1-1,2 0 0,1 0 0,0 0 0,2 0 0,1 1 0,0 0 0,2 0 0,0 0 0,2 0 0,1 0 0,0-1 1,2 1-1,0-1 0,2 1 0,0-1 0,2-1 0,0 1 0,2-1 0,23 39 0,-24-46 1,1-1-1,0 0 1,1 0-1,1-1 1,0-1-1,0 0 1,1 0-1,1-1 1,17 10-1,-9-8 9,1-1-1,1-2 1,-1 0-1,1-1 1,36 7-1,9-5-105,0-4 0,1-2 0,101-7 0,-144 0 68,-1 0-1,0-2 0,0-1 1,0-1-1,-1-1 1,0-1-1,-1-2 0,0 0 1,0-2-1,-1 0 1,-1-1-1,0-2 1,-1 0-1,-1-1 0,-1-1 1,0-1-1,-1-1 1,-1-1-1,-1 0 1,-1-1-1,-1 0 0,-1-1 1,-1-1-1,-1 0 1,9-26-1,-17 37 71,1 0 0,-2 0 0,1 0 0,-2 0 0,0 0 0,0 0-1,-1-1 1,-1 1 0,0 0 0,-1 0 0,-1-1 0,0 2 0,0-1 0,-1 0 0,-1 1 0,0-1 0,-1 1-1,0 1 1,-1-1 0,0 1 0,-1 0 0,-13-14 0,-18-15-8,-2 2 0,-1 1 0,-2 3 0,-1 1 0,-2 3 0,-1 1 0,-1 3 0,-86-33 0,115 51-63,-1 2-1,0 0 1,-1 1-1,1 2 1,-39-3 0,49 6-284,-1 0 1,1 1-1,-1 0 1,1 1-1,0 0 1,-1 1-1,1 0 1,1 1-1,-1 0 1,0 1 0,1 0-1,-13 9 1,-15 14-4395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8:43.6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20 14935,'0'0'6429,"-5"-9"-5870,25-1-11773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8:44.0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51 16327,'0'0'8324,"15"-49"-8132,-15 47-32,0 17-3857,0 8 1200,-2-1-3874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8:44.4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33 14022,'0'0'6545,"16"-2"-6166,540-21-484,-489 23-9,-66 0-193,-5 0-123,-128-7-4164,94 7 499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8:44.9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57 13430,'0'0'6395,"0"38"-4898,1-30-1499,1-1 0,0 0 1,1 0-1,0 0 1,0 0-1,0 0 0,1-1 1,0 0-1,0 1 0,1-1 1,0-1-1,9 10 0,-4-7 17,0 0 0,1 0 0,0-1 0,0-1 0,0 1 0,23 7 1,-5-4-251,0-2 0,1-1 0,0-2 0,1 0 0,46 0 0,-65-4 96,0-1 1,0 0 0,0-1-1,0-1 1,-1 1 0,14-5-1,-20 4 108,0 0 0,0-1-1,-1 0 1,1 1 0,-1-2-1,1 1 1,-1 0 0,0-1-1,0 0 1,0 0 0,-1 0-1,0 0 1,0-1 0,0 0-1,4-7 1,9-18-820,-1 0 0,20-57 0,-16 19 7342,-19 89-5899,0-13-657,-1 0-1,0 0 1,0 0-1,-1-1 1,-2 9 0,-2-4 49,0 1 0,0-1 0,-1-1 0,-1 1 1,0-1-1,0 0 0,-1-1 0,0 0 0,-1-1 1,-13 10-1,16-14-482,0 0 0,0-1 0,-1 0 0,0 0-1,0-1 1,-10 3 0,-5-1-4883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8:46.1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568 152 18825,'0'0'2166,"-18"-4"-2030,4-1-123,7 3-11,1 0 0,-1 0 0,0 1 1,0-1-1,1 1 0,-1 1 0,0-1 1,0 1-1,0 1 0,0-1 0,1 1 1,-1 0-1,0 1 0,0-1 0,1 1 0,-8 4 1,-17 9 33,1 1 0,1 2 1,0 1-1,2 1 0,0 1 1,1 2-1,1 0 0,2 2 1,-25 32-1,33-36-30,1 1-1,0 1 1,2 0-1,1 0 1,1 1-1,1 0 1,1 1-1,1 0 1,1 1-1,1-1 1,2 1-1,-1 45 1,4-41 9,1-1 0,1 1 1,2-1-1,11 45 0,-11-60-7,1-1-1,0 1 0,1-1 0,1 0 0,0 0 0,1-1 1,0 0-1,1 0 0,0-1 0,1 0 0,13 12 0,0-6 12,1 0 0,0-1 0,1-1 0,0-2-1,1 0 1,1-2 0,0-1 0,1-1 0,40 8-1,14-3 15,166 9 0,-186-19-23,0-3 0,-1-2 0,74-12 0,-116 10-1,0-2-1,0 0 0,-1 0 1,0-2-1,0 0 0,-1-1 1,1-1-1,-2-1 0,1 0 1,-2-1-1,1-1 0,-1-1 1,-1 0-1,20-23 0,-16 12 27,-1-2-1,-1 0 0,-2 0 1,0-2-1,-2 0 0,-1 0 1,-1-1-1,-1 0 0,-2-1 1,-1 0-1,-1 0 1,-2 0-1,-1-1 0,-1 1 1,-2-1-1,-5-36 0,2 48 29,0 1 1,-2 0-1,0 0 0,-1 1 0,-1 0 0,-1 0 0,0 0 0,-1 1 0,-1 1 0,-1 0 0,-23-25 0,3 9 3,-1 1 1,-2 1-1,-71-45 0,45 37-33,-124-54 0,152 78-100,0 2 1,-1 0-1,0 3 1,-1 1-1,-64-6 1,92 13-99,1 0 0,-1 0 0,0 0 0,0 1 0,1 0 0,-1 0-1,0 0 1,-10 5 0,13-4-251,0 0-1,1 0 0,-1 1 0,1-1 0,0 1 1,-1 0-1,1-1 0,1 2 0,-4 3 0,-18 26-8560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8:46.8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15927,'0'0'4071,"51"56"-3996,-47-50-154,1 0 0,-1 0 1,1 0-1,1-1 0,-1 0 0,1 0 0,0 0 0,0-1 0,0 0 0,0 0 1,1 0-1,0-1 0,-1 0 0,1 0 0,1-1 0,-1 0 0,0 0 0,0-1 1,1 0-1,-1 0 0,1 0 0,11-2 0,-7 1-1373,-4 0-4510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3:54.3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5 100 19545,'0'0'2836,"0"3"-2268,-2 72-427,0-37-127,1 0-1,9 71 1,5-230 436,-15 45-457,0 51 11,2-1-1,0 1 0,5-31 0,-4 54 2,0 0 1,0 0-1,0 0 1,0 0-1,0 1 1,1-1-1,-1 1 0,0-1 1,1 1-1,-1-1 1,1 1-1,0 0 1,-1 0-1,1 0 1,0 0-1,0 0 1,0 0-1,0 0 1,0 1-1,0-1 0,0 1 1,0-1-1,0 1 1,0 0-1,2 0 1,61-4-566,-57 4 356,2 0-113,21 0-1254,-19 8-3077,-11 3-1248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8:47.2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296 26 16776,'0'0'3724,"-10"-5"-3364,-36-13-221,44 17-139,0 1 1,1-1-1,-1 1 0,0 0 0,0 0 1,0 0-1,1 0 0,-1 0 1,0 0-1,0 1 0,0-1 1,1 0-1,-1 1 0,0 0 0,0-1 1,1 1-1,-1 0 0,1 0 1,-1 0-1,1 0 0,-1 0 1,1 0-1,-1 0 0,1 1 1,-2 2-1,-26 39-8,25-35 11,-14 24-348,11-17 508,0-1-1,-2 0 1,-15 21-1,21-32-449,0 0-1,0 0 1,0 0 0,0 0-1,-1 0 1,1-1 0,-1 1-1,0-1 1,0 0 0,0 0-1,0-1 1,0 1-1,0-1 1,0 0 0,0 0-1,0 0 1,-1-1 0,-5 1-1,-10-1-7299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8:47.5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0 147 17272,'0'0'2801,"19"-8"-2758,-4 1-105,12-4-167,0 1 0,40-9-1,-43 7-177,-22 11-271,-1-1 0,1 1 0,0-1 0,-1 0-1,0 1 1,1-1 0,-1 0 0,0 0 0,0 0-1,0 0 1,0 0 0,0 0 0,-1 0 0,1 0 0,0 0-1,-1-1 1,0 1 0,1 0 0,-1 0 0,0 0-1,0-1 1,0 1 0,-1-4 0,-7-9 2455,-8 1 7983,16 23-4279,-2 27-5458,3 4 14,0-23-330,0 1 0,-2-1 0,0 1 0,-5 22 0,1-21-2764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8:47.9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17656,'0'0'3762,"33"4"-3762,-12 12 0,2 3-32,4 0 32,2-1 0,-2-1 32,0-4-32,-4 0-432,-11-5-1105,-6-8-2161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8:48.2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214 86 15831,'0'0'3842,"-44"78"-3586,19-56-64,-2-3-192,-2 0 0,2-6-32,3-4-512,3-5-1649,4-4-8180</inkml:trace>
  <inkml:trace contextRef="#ctx0" brushRef="#br0" timeOffset="1">89 131 14279,'0'0'3441,"3"-18"-3361,1-7-184,-1 9-15,-1 0 0,0 0 1,-1-23-1,-1 50 2892,-2 61-2542,-2-53-290,1-1-255,-1-1 1,0 1-1,-1-1 0,-1 0 0,-14 27 0,4-19-3787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8:48.7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32 7828,'0'0'9545,"15"0"-8638,191 2 490,299-6-705,-491 4-687,-10 0-5,1 1-1,-1-1 0,0 0 1,1-1-1,-1 1 0,0-1 1,0 0-1,1 0 1,-1 0-1,0 0 0,8-5 1,-13 6-16,1-1 1,0 1-1,-1-1 1,1 0-1,0 1 1,-1-1 0,1 1-1,-1-1 1,1 1-1,-1-1 1,1 1-1,-1-1 1,0 1-1,1 0 1,-1-1 0,1 1-1,-1 0 1,0 0-1,1-1 1,-1 1-1,0 0 1,1 0-1,-1 0 1,0 0-1,0 0 1,1 0 0,-2 0-1,-23-5-216,-140 1-4375,120 4 861,6 0-3937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8:49.0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6 14935,'0'0'5405,"-2"-5"-5290,3 14-102,1-1 1,0 1-1,0-1 0,1 1 1,0-1-1,0 0 1,1 0-1,0 0 1,1 0-1,0-1 0,0 0 1,0 0-1,1 0 1,0-1-1,0 0 1,1 0-1,0 0 0,8 4 1,0 2-61,0-1-1,1-1 1,1-1 0,-1-1 0,2 0-1,-1-1 1,33 9 0,-20-10-421,56 3-1,-75-9 272,0 0-1,0 0 1,0-1 0,0 0-1,0-1 1,-1 0 0,1-1-1,14-5 1,-21 6 130,0-1 0,0 1-1,0-1 1,-1 0 0,1 0 0,-1 0 0,0 0 0,0 0 0,0-1 0,0 0 0,-1 1-1,0-1 1,1 0 0,-1 0 0,-1 0 0,1-1 0,0 1 0,-1 0 0,0-1 0,0 1 0,0-7-1,7-18-1080,-2 12-1696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8:49.4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332 2 13318,'0'0'8868,"0"-1"-8505,-24 35-416,-10 29 49,25-43 16,-2 0 0,0-1 0,-18 23 0,23-35-32,0-1 0,0 0 0,0 0-1,-1-1 1,0 1 0,0-1 0,0-1-1,-1 0 1,0 0 0,1 0-1,-1-1 1,-12 3 0,-33 4-1469,-4-5-2315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8:39.2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735 73 17928,'0'0'2660,"-21"-11"-2041,-68-34-227,82 42-370,0 0 0,0 1 0,0 0 0,0 0 0,-1 0 0,1 1 0,0 0 0,-1 1 0,1-1 0,-1 1 0,1 1 0,-10 1 0,-6 0 7,2 1-9,1 0 0,-1 2 0,1 0-1,0 1 1,0 1 0,1 1 0,-1 1 0,2 0 0,-1 1 0,2 2-1,-26 19 1,22-14 16,-1 2-1,2 0 1,1 2-1,0 0 1,2 1-1,0 1 1,1 0-1,-13 29 1,19-30-20,1 0 0,1 1 1,1 0-1,1 0 0,-4 30 1,4-1 42,2 69 0,5-107-50,0 1 0,1 0 1,0 0-1,1-1 0,1 0 1,1 1-1,0-1 1,0-1-1,1 1 0,1-1 1,0 0-1,1 0 0,1-1 1,0 0-1,0-1 0,18 17 1,-12-15 10,1 0 0,0 0 1,0-2-1,1 0 0,1-1 1,0-1-1,0 0 0,1-1 1,0-1-1,0-1 0,34 6 1,-15-6-19,0-2 1,0-1-1,1-2 1,-1-2-1,1-1 1,-1-2-1,61-14 1,-84 14-12,0 0 1,0-1-1,-1-1 1,1 0-1,-1-1 0,-1 0 1,1-2-1,-1 1 1,-1-2-1,1 1 1,-2-2-1,1 1 1,-2-2-1,1 0 0,-2 0 1,1 0-1,-2-1 1,0-1-1,0 1 1,-1-1-1,7-21 0,-4-7 14,-1-1-1,-2 0 0,-3 0 0,-1 0 0,-2 0 1,-5-57-1,3 85 5,-1 0 0,-1 0 0,1 0 0,-2 0 0,0 1 0,-1 0 0,-1 0 1,0 0-1,-1 0 0,0 1 0,-1 0 0,0 1 0,-1 0 0,-1 0 0,0 1 0,-15-14 0,12 14-5,-1 0 0,0 1 0,-1 0 0,0 2 0,0-1 0,-1 2 0,0 0 0,-1 1 0,0 0 1,1 2-1,-2 0 0,1 1 0,-32-2 0,44 5-7,-4-2-187,1 2-1,-1-1 1,1 2-1,-1-1 0,1 1 1,-1 0-1,1 0 1,-1 1-1,1 1 1,0-1-1,-14 7 1,-12 16-2708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8:39.6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54 19065,'0'0'3617,"0"-54"-3617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8:40.0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 32 18985,'0'0'2577,"-34"-32"-2625,28 34-1137,-2 13-511,0 2-3843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3:13.6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335 47 20489,'0'0'2644,"0"-6"-2236,0 5-396,0-1-1,0 0 1,0 0-1,0 0 1,0 0-1,0 0 1,-1 1-1,1-1 1,-1 0-1,1 0 1,-1 0 0,0 1-1,1-1 1,-1 0-1,-2-2 1,1 3-9,0 0 1,0 0-1,0 0 1,0 0-1,0 0 1,0 0-1,0 0 1,-1 1-1,1-1 1,0 1-1,0 0 1,-1-1-1,1 1 1,0 0-1,-4 1 1,-6-1-8,0 0 1,0 1 0,0 0 0,1 1-1,-1 0 1,1 1 0,-1 1-1,1 0 1,0 0 0,0 1 0,1 0-1,0 1 1,-1 0 0,2 1 0,-1 0-1,1 0 1,-14 15 0,10-9-5,0 0-1,-19 26 1,30-36 6,-1 0-1,1 1 0,0-1 1,0 0-1,0 1 0,1 0 1,-1-1-1,1 1 0,0 0 1,0 0-1,0-1 1,0 1-1,1 0 0,0 0 1,-1 0-1,2 0 0,-1 0 1,0 0-1,2 7 1,0-9-10,-1-1 1,1 1 0,-1 0-1,1-1 1,0 0 0,0 1-1,0-1 1,0 0 0,0 0-1,0 0 1,0 0 0,0 0 0,0 0-1,0-1 1,0 1 0,1-1-1,-1 1 1,0-1 0,0 0-1,1 0 1,-1 0 0,3-1 0,54-2-114,-43-1 117,0-1 0,-1 0 0,1-1 0,-1-1 0,-1 0-1,1-1 1,-1-1 0,-1 0 0,1-1 0,22-22 0,25-16 36,-60 47-24,-1 0 0,1 1 0,-1-1 0,1 1 0,-1-1 0,1 1 0,-1-1 0,1 1 0,-1-1 0,1 1 0,0-1 0,-1 1 0,1 0 0,0-1 0,-1 1 0,1 0 0,0 0 0,0-1 0,-1 1 0,1 0 0,0 0 0,0 0 0,-1 0 0,1 0 0,0 0 0,0 0 0,-1 0 0,1 0 0,0 1 0,0-1 0,-1 0 0,1 0 0,0 1 0,0-1 0,0 27 194,-2-8-157,1 1-36,-1-6 9,1 0 0,1 0-1,0-1 1,4 22 0,-4-32-14,0 0 0,-1-1 0,1 1 0,0-1 0,1 1 1,-1-1-1,0 1 0,1-1 0,-1 1 0,1-1 0,-1 0 0,1 0 0,0 0 0,0 0 1,0 0-1,0-1 0,1 1 0,-1 0 0,0-1 0,1 0 0,-1 0 0,1 1 1,-1-1-1,1-1 0,0 1 0,-1 0 0,1-1 0,5 1 0,1 0-374,1 0 0,-1-1 0,1-1 0,17-2 0,10-13-2860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3:54.6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15511,'0'0'4722,"126"2"-4674,-91-2-48,-6 0-432,-6 0-560,-11 0-1490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8:40.3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 9780,'0'0'11801,"10"0"-10721,152-2-496,43 0-3903,-215 5 1748,-1 3-553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9:00.4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79 8724,'0'0'8889,"0"-5"-8104,4-65 2744,-9 66-3129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9:00.8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58 11013,'0'0'6630,"9"-34"-2855,-12 31-3777,2 2-34,0 0 0,0 0 0,0 0 0,0 0 0,0 0 0,0-1 0,0 1 0,0 0 0,1 0 0,-1-1 0,0 1 0,1 0 0,-1-1 0,0-1 0,-5 14-8130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9:01.5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20 1969,'0'0'14607,"-9"0"-13442,558-13-511,-522 6-1636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9:03.5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103 119 17064,'0'0'2636,"0"14"-2503,2 82-158,1-35 14,-10 100-1,7-160 14,0 1 1,0-1-1,0 0 0,0 1 1,0-1-1,-1 1 1,1-1-1,0 0 0,-1 1 1,1-1-1,-1 0 0,1 1 1,-1-1-1,0 0 0,1 0 1,-1 0-1,0 1 1,0-1-1,0 0 0,0 0 1,0 0-1,0 0 0,-2 1 1,1-2 3,1 0 0,0 0 0,0-1 0,-1 1-1,1 0 1,0-1 0,0 1 0,0-1 0,-1 1 0,1-1 0,0 1 0,0-1 0,0 0 0,0 0 0,0 0 0,0 1 0,0-1 0,1 0 0,-1 0 0,-1-2-1,-4-5 32,0-1-1,0 0 0,0 0 1,-7-19-1,7 5-27,0 0 1,2-1-1,0 1 0,2-1 1,0 0-1,2 0 0,0 1 1,2-1-1,5-29 0,-5 46-6,0 0 0,1 0 0,0 0 0,0 1 0,0-1 0,1 1 0,0 0 0,0 0-1,0 0 1,1 1 0,0 0 0,0 0 0,0 0 0,0 0 0,1 1 0,0-1 0,0 2 0,0-1 0,1 1-1,-1 0 1,1 0 0,11-3 0,-1 1-4,1 1-1,0 1 1,-1 0 0,1 1-1,0 1 1,0 1 0,36 4-1,-52-4-3,1 1 0,0-1 0,-1 1-1,1 0 1,-1 0 0,1 0 0,-1 1 0,1-1-1,-1 0 1,0 1 0,0 0 0,1-1 0,-1 1-1,0 0 1,-1 0 0,1 0 0,0 0 0,-1 1-1,1-1 1,-1 0 0,1 1 0,-1-1 0,0 1-1,0-1 1,0 1 0,-1 0 0,1-1-1,-1 1 1,1 3 0,0 0-1,-1 0 0,0-1 0,0 1-1,0 0 1,0-1 0,-1 1 0,0-1 0,0 1-1,-1-1 1,0 1 0,0-1 0,0 0 0,-6 10 0,0-4 7,-1-1 1,-1 0 0,1 0 0,-2-1 0,1 0-1,-1-1 1,0-1 0,-17 10 0,7-7 2,1 0 0,-1-1 0,-1-1 1,-28 7-1,57-16 96,0 1 1,0 0 0,0 0-1,0 0 1,1 1-1,-1 0 1,0 0 0,0 1-1,0 0 1,0 0-1,-1 0 1,13 7 0,15 10-190,41 27 1,5 4-923,-44-35-625,-13-8-2552,1-4-8231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9:04.0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176 278 12502,'0'0'7128,"-19"-7"-6290,-60-18-251,77 24-579,0 1 0,0-1-1,0 1 1,-1 0 0,1 0 0,0 0-1,0 0 1,0 0 0,0 0 0,0 1-1,0-1 1,0 1 0,0-1 0,0 1-1,0 0 1,0 0 0,1 0 0,-1 0 0,0 0-1,0 0 1,1 0 0,-1 1 0,1-1-1,-1 1 1,1-1 0,-1 1 0,1-1-1,0 1 1,0 0 0,-1 2 0,-2 3 2,2-1 0,-1 1 0,1 0 0,0 0 0,-2 12 0,4-19-7,-1 6-3,-1-1 1,2 0-1,-1 1 0,1-1 0,0 0 1,0 1-1,0-1 0,1 1 0,0-1 0,0 0 1,0 0-1,4 10 0,-3-12-30,0-1 0,0 1 0,0-1 0,0 0-1,0 0 1,0 0 0,1 0 0,-1 0 0,0 0 0,1-1 0,0 1-1,-1-1 1,1 0 0,0 0 0,0 0 0,0 0 0,0 0 0,0-1-1,0 1 1,0-1 0,0 0 0,0 0 0,6 0 0,-6 0 3,-1 0 0,1 0 0,-1 0 0,1 0-1,0 0 1,-1-1 0,1 1 0,-1-1 0,1 1 0,-1-1 0,1 0 0,-1 0 0,1 0 0,-1-1 0,0 1 0,0 0 0,1-1 0,1-2 0,-1 0 21,-1 0 0,0 0 0,0 0 0,0 0 0,-1 0 0,0-1 0,1 1 0,-1 0 1,-1-1-1,1-4 0,-1 7 16,0 0 0,0 0 1,0 0-1,1 0 0,-1 0 1,0 0-1,1 0 0,0 0 1,-1 0-1,1 0 0,0 0 0,0 1 1,0-1-1,0 0 0,0 0 1,0 1-1,1-1 0,-1 1 1,3-3-1,-1 4-12,0 0 0,-1 0 0,1 0 0,-1 1 0,1-1 0,-1 1 0,1-1 0,-1 1 0,1 0-1,-1 0 1,0 0 0,0 0 0,1 1 0,-1-1 0,3 3 0,0-1-43,-1 0 1,1-1-1,-1 1 0,1-1 0,0 0 0,0-1 0,0 1 1,0-1-1,0 0 0,0 0 0,0-1 0,0 0 0,1 1 1,-1-2-1,0 1 0,0-1 0,0 1 0,0-1 0,0-1 1,0 1-1,0-1 0,0 0 0,0 0 0,-1 0 0,1-1 1,-1 1-1,1-1 0,-1 0 0,0-1 0,0 1 0,0-1 1,-1 1-1,1-1 0,-1 0 0,0-1 0,0 1 0,-1 0 1,1-1-1,-1 0 0,3-8 0,5-25 688,-2-1-1,-2-1 1,-1 1-1,-2-1 1,-3-46-1,9 185-772,25 111 0,-18-121-167,-9-22-3188,-7-49-124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9:04.4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62 16440,'0'0'4351,"4"-11"-4116,-3 8-231,0 1-9,-1-1 0,1 1-1,0-1 1,0 1 0,0 0-1,0-1 1,0 1 0,0 0 0,1 0-1,-1 0 1,1 0 0,-1 0-1,1 0 1,0 0 0,0 1-1,0-1 1,0 1 0,0-1-1,0 1 1,0 0 0,0 0-1,1 0 1,-1 0 0,0 0-1,1 0 1,-1 0 0,1 1-1,-1 0 1,1-1 0,-1 1 0,5 0-1,-3 0-19,32 0-378,71 9-1,-98-8 384,-1 1 0,1-1 0,-1 2 0,1-1 0,-1 1 0,0 1 0,0-1 0,0 1 1,-1 1-1,1-1 0,-1 1 0,0 1 0,0-1 0,7 9 0,-12-12 12,-1 1 0,1-1 0,-1 1 0,0 0 0,0-1 0,0 1 0,0 0 0,0-1 0,0 1 0,-1 0 1,1 0-1,-1 0 0,0 0 0,0 0 0,0 0 0,0 0 0,-1-1 0,1 1 0,-1 0 0,-1 3 0,0 0-2,0 1 1,-1-1 0,1 0-1,-2 0 1,1-1-1,0 1 1,-8 8-1,2-7-945,-1-6-2097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9:04.7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47 18392,'0'0'1697,"-10"-46"-2081,10 61-2129,0 11 800,0 5-2465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9:05.1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1 161 3714,'0'0'14396,"3"7"-14036,-2-3-327,2 1-22,-1 0 1,-1 1-1,1-1 1,-1 1-1,0-1 0,0 1 1,0 0-1,-1 5 1,4-11 28,-1 0 0,0 0 0,1 0 0,-1 0 0,0-1 0,1 0 0,-1 1 0,5-3 0,5-5-29,0 0 1,-1 0-1,0-1 1,15-14-1,-21 16 36,0 1 1,1-1-1,0 1 0,1 1 0,-1 0 1,1 0-1,0 0 0,0 1 1,0 0-1,1 0 0,0 1 1,-1 1-1,1-1 0,0 1 0,11-1 1,-19 3-47,0 0 0,0 0 1,0 1-1,0-1 1,0 0-1,1 0 0,-1 0 1,0 1-1,0-1 0,0 1 1,0-1-1,0 1 0,0-1 1,0 1-1,0-1 0,0 1 1,0 0-1,0 0 1,-1-1-1,1 1 0,0 0 1,0 0-1,-1 0 0,1 0 1,-1 0-1,1 0 0,-1 0 1,1 1-1,6 38 12,-8-37-13,1-1-1,0 1 1,0 0-1,0 0 1,1 0-1,-1-1 1,1 1-1,-1 0 1,1 0-1,0-1 1,0 1-1,0-1 1,0 1-1,1-1 1,-1 1-1,1-1 0,0 0 1,1 3-1,-2-5 2,0 1 0,1-1-1,-1 0 1,0 1 0,0-1-1,0 0 1,0 0 0,0 0-1,1 0 1,-1 0 0,0 0 0,0 0-1,0 0 1,0-1 0,0 1-1,1 0 1,-1-1 0,0 1-1,0-1 1,0 1 0,0-1-1,0 1 1,0-1 0,0 0-1,0 0 1,1-1 0,25-26-46,-18 17-6,-5 8 27,-1-1 0,1 1 0,0 0 0,-1 0 0,2 1 0,-1-1 0,0 1 0,0 0 0,1 0 0,-1 0 0,1 1 0,-1-1 0,10 0-1,-11 2 21,-1 0 0,1 0-1,0 0 1,0 0 0,0 1-1,-1-1 1,1 1 0,0 0-1,-1 0 1,1 0 0,-1 0-1,1 0 1,-1 1-1,1-1 1,-1 1 0,0-1-1,0 1 1,0 0 0,0 0-1,0 0 1,0 0 0,0 0-1,-1 1 1,3 3 0,4 10-14,0 0 1,-1 0-1,0 1 1,-2 0-1,0 1 1,-1-1-1,-1 1 1,0 0-1,-2 0 1,0 33-1,-1-49 69,0 1 0,0-1 0,0 0 0,0 1 0,0-1 0,-1 0 0,1 0 0,-1 1 0,0-1 0,0 0 0,0 0 0,0 0 0,0 0 0,0 0 0,0 0 0,-1 0 0,1 0 0,-1 0 0,1 0 0,-1-1 0,0 1 0,1-1 0,-1 1 0,0-1 0,0 0 0,0 0 0,0 0-1,0 0 1,-1 0 0,1 0 0,0 0 0,0-1 0,-1 1 0,1-1 0,0 0 0,-1 0 0,1 0 0,0 0 0,-1 0 0,1 0 0,0 0 0,-1-1 0,1 1 0,0-1 0,0 0 0,0 0 0,-4-1 0,2-1 24,0 0 0,1 0 0,-1-1 0,1 1 0,0-1 0,0 0 0,0 0 0,0 0 0,1 0 0,0 0 0,0-1 0,0 1 0,0-1 0,1 1 0,-1-1 0,1 0 0,0 1 0,1-1 0,-1-5 0,-1-6-63,1 1 0,1-1 0,0 1 0,5-31 1,0 29-66,1 0 0,0 0 1,1 0-1,1 1 1,1 0-1,0 1 0,1-1 1,1 2-1,0 0 1,1 0-1,0 1 0,1 0 1,27-19-1,-22 26-736,-13 16-1125,-14 26-604,-18 9-232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9:05.5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 96 12710,'0'0'5021,"-5"-1"-4402,-10-4-214,43 5-176,-8 0-191,695-30 1523,-195 3-1209,-27 22-272,61-2-227,-537 3 9,-15-3 244,-3 6-110,0 0 0,0 1 0,0-1 0,0 0 0,0 0 0,0 1 0,0-1 0,0 0 0,0 1 0,-1-1 0,1 1-1,0 0 1,0-1 0,0 1 0,-1 0 0,1 0 0,0 0 0,-3 0 0,1-1-318,-1 1 0,1 1 1,-1-1-1,1 0 0,0 1 0,-1 0 1,1-1-1,0 1 0,-1 1 0,1-1 1,0 0-1,0 1 0,0 0 0,-3 2 1,-18 10-4311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3:55.0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17192,'0'0'2801,"129"0"-2737,-92 0-32,-4 0 0,-6 0-64,-8 0-176,-7 0-288,-6 0-449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9:37.9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1 260 9941,'0'0'3607,"0"-6"-3343,0-17-160,0 17 440,3 3-465,1 0 1,-1 1-1,1 0 1,0 0-1,0 0 1,0 0-1,0 1 0,0-1 1,0 1-1,0 0 1,8-1-1,-3 0 83,128-33 309,1 6 1,271-23-1,-303 47-430,-1-5 0,164-37 0,-246 43-39,-18 3 5,0 1-1,0-1 1,0 0-1,0 0 1,0 0 0,0-1-1,0 0 1,7-4-1,-42 5 1007,11 0-2365,-21 1-2932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9:38.6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1 124 10021,'0'0'3913,"2"-4"-3395,18-23 130,-15 21-538,-1 1 0,0-1 0,1 0 0,-2-1 0,1 1 0,-1-1 0,0 1 0,2-9 0,9-11-336,-13 24 139,-4 5 21,-9 7 37,10 8-1268,2-14 379,0 2-2160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0:23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156 155 16456,'0'0'3668,"-10"18"-3628,-19 27-12,-41 54 0,24-45 103,46-54 266,1-6-292,0 0-1,0 0 1,1 0 0,0 0-1,1 0 1,-1 0-1,1 1 1,0-1 0,0 1-1,8-10 1,6-11-63,5-15-81,18-50 1,-33 75 192,-2-1 0,0 0-1,-1 0 1,-1 0 0,0 0 0,-1-21 0,-2 46-168,-1-1 1,-1 1-1,0-1 0,0 0 0,-5 12 0,-7 30-15,11-19 17,1 1 0,1 0-1,2 0 1,1-1 0,1 1-1,2-1 1,1 0 0,1 0 0,18 46-1,-24-74-18,3 7-148,-1 0 1,0 0-1,0 0 0,-1 0 0,0 0 0,0 0 0,-1 1 1,0-1-1,-1 1 0,0-1 0,-3 17 0,2-24 50,0-1 0,0 1 0,0 0 0,0-1 0,-1 1 1,1-1-1,-1 0 0,1 1 0,-1-1 0,1 0 0,-1 0 0,0 0 0,1 0 0,-1 0 0,0 0 0,0 0 0,0-1 0,0 1 0,0-1 0,-3 1 0,-43 5-4436,45-6 3939,-29 0-5217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0:23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13382,'0'0'5939,"48"0"-5907,-7 0-32,7 0 0,6 0-16,4 0-672,0 0-977,-6-3-5074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0:24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18456,'0'0'3671,"3"-3"-3281,-1 3-389,0-1 0,-1 1 1,1 0-1,0-1 0,0 1 0,0 0 1,-1 0-1,1 0 0,0 1 0,0-1 0,-1 0 1,1 1-1,0-1 0,0 1 0,-1-1 1,1 1-1,0 0 0,-1 0 0,1 0 0,-1 0 1,1 0-1,-1 0 0,1 0 0,-1 0 1,0 1-1,0-1 0,0 0 0,2 3 0,49 58-63,-33-37 46,8 4-477,35 28-1,-38-36-489,-2 1-1,35 40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0:24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261 237 17400,'0'0'1262,"-20"17"-958,-138 129-67,154-143-238,0 1-7,-1 1-1,0-1 1,1-1-1,-2 1 1,1-1-1,0 1 0,-1-1 1,0-1-1,1 1 1,-1-1-1,0 0 1,-9 1-1,14-7-50,1 0-1,0-1 0,0 1 1,1 0-1,-1-1 0,1 1 1,1-7-1,6-1 86,1-1 0,0 2 0,1-1 0,0 1 0,1 0 0,0 1 0,1 1 0,24-17 0,31-28-65,-61 48 103,0 0-1,-1-1 1,0 1 0,0-1 0,4-9 0,-7 11-417,1 0 0,-1 0-1,0 0 1,-1 0 0,1-1 0,-1 1-1,0-1 1,-1 1 0,1-1 0,-1 1 0,-1-10-1,1 10 194,-1 0 0,-1-1 0,1 1 0,-1 0 0,0 0 0,0 0 0,0 1 0,-1-1 0,1 0-1,-1 1 1,-7-9 0,5 8 911,-1-1 0,1 1-1,-1 0 1,0 1-1,-11-7 1,16 10-620,0 0-1,0 0 1,0 0 0,0 0-1,-1 1 1,1-1 0,0 0-1,0 0 1,-1 1 0,1-1-1,-1 1 1,1-1 0,-1 1-1,1 0 1,-1-1 0,1 1-1,-1 0 1,1 0 0,-1 0-1,1 0 1,-1 0 0,1 1-1,-1-1 1,1 0 0,0 1-1,-1-1 1,1 1 0,-3 1 0,2 1-90,0 1 1,0 0-1,1-1 1,-1 1-1,1 0 1,0 0-1,0 0 1,0 0-1,0 7 1,-3 23 36,1-1 1,1 1 0,2 0 0,8 61 0,37 130 45,-43-215-127,-2-9-28,0-1 0,0 1 0,0 0 0,0 0 0,0 0 0,0 0 0,0-1 1,1 1-1,-1 0 0,0 0 0,0 0 0,1-1 0,-1 1 0,0 0 0,1 0 1,-1-1-1,1 1 0,-1 0 0,1-1 0,-1 1 0,1-1 0,0 1 0,-1 0 1,1-1-1,0 1 0,-1-1 0,1 0 0,0 1 0,-1-1 0,1 1 0,0-1 1,1 0-1,0-1-329,0 0-1,0 0 1,-1 0 0,1-1 0,0 1 0,-1-1-1,1 0 1,-1 1 0,0-1 0,1 0 0,-1 0-1,1-2 1,4-7-5037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0:25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 19977,'0'0'2348,"-5"6"-2329,-6 7-27,1 1 0,1 0 0,0 1 0,1 0 0,0 0 0,-9 29 0,15-38 6,0 0-1,0 0 1,0 0 0,1 1 0,0-1 0,0 0-1,1 1 1,-1-1 0,1 1 0,1-1-1,-1 0 1,1 1 0,1-1 0,-1 0 0,1 1-1,0-1 1,0 0 0,1 0 0,-1-1 0,1 1-1,1 0 1,4 5 0,4 1 8,1-1 1,0-1-1,22 14 1,-22-16-9,0 1 1,-1 0-1,0 1 1,19 20 0,-30-29-2,0 0 0,1 1 1,-1-1-1,0 0 0,0 1 1,0-1-1,0 1 1,0-1-1,0 1 0,-1 0 1,1-1-1,-1 1 1,1 0-1,-1 0 0,1-1 1,-1 1-1,0 0 1,0 0-1,0-1 0,0 1 1,0 0-1,0 0 1,0-1-1,-2 5 0,1-5 11,0 1-1,-1 0 1,1 0-1,-1-1 0,0 1 1,1-1-1,-1 1 1,0-1-1,0 0 0,0 0 1,0 0-1,0 0 0,0 0 1,0 0-1,0-1 1,-4 2-1,-4 0 16,0-1 0,0 1 0,0-2 0,1 1 1,-1-1-1,0-1 0,-20-3 0,26 3-298,0-1 1,0 0-1,1 0 1,-1 0-1,0-1 1,1 1-1,-1-1 0,1 0 1,0 0-1,0 0 1,-4-5-1,-11-21-7518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0:25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19689,'0'0'1905,"121"-42"-1889,-63 42-32,4 0-304,2 13-897,-8 2-1776</inkml:trace>
  <inkml:trace contextRef="#ctx0" brushRef="#br0" timeOffset="1">576 94 16375,'0'0'5699,"35"22"-5715,-10 10 16,0 5 112,4 2-112,0-1 0,0-1 0,-2-4 64,-6-5-64,-3-7-96,-5-10-1056,-9-9-1762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0:26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0 19817,'0'0'1761,"-76"110"-1393,51-71-352,-2 2 0,0-2 0,-4 0-16,-6-1 0,-1-8-976,1-10-1169,8-11-2866</inkml:trace>
  <inkml:trace contextRef="#ctx0" brushRef="#br0" timeOffset="1">0 278 2129,'0'0'16792,"34"-114"-15832,-24 92-15,2 3-545,5 2-176,4 4-192,6 0-32,2 4-32,2 0-48,-4 1-480,-5-1-481,-5 1-1152,-5-3-4338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0:26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43 8068,'0'0'11968,"-12"-8"-11056,-38-24-466,50 31-441,-1 1 0,1 0 0,0 0 0,0 0 0,0-1 0,-1 1 0,1 0 0,0 0 0,-1 0 0,1 0 0,0 0 0,0-1 0,-1 1 0,1 0 0,0 0 0,-1 0 0,1 0 0,0 0-1,0 0 1,-1 0 0,1 0 0,0 0 0,-1 0 0,1 0 0,0 0 0,-1 0 0,1 1 0,0-1 0,0 0 0,-1 0 0,1 0 0,0 0 0,0 0 0,-1 1 0,1-1 0,0 0 0,0 0 0,-1 0 0,1 1 0,0-1 0,0 0 0,0 0 0,-1 1 0,1-1 0,0 0 0,0 0 0,0 1 0,0-1 0,0 0 0,0 1 0,0-1 0,0 0 0,0 0 0,-1 1 0,2 0 0,-2 17-43,1-15 61,17 306 345,-13-171-421,-4-119-41,0-18-23,1 0-1,-1 1 1,0-1-1,0 1 0,0-1 1,0 0-1,0 1 1,-1-1-1,1 1 0,0-1 1,-1 0-1,1 1 1,-1-1-1,1 0 0,-1 0 1,1 1-1,-1-1 1,0 0-1,0 0 1,0 0-1,0 0 0,1 0 1,-1 0-1,-1 0 1,-1 1-1,-16 5-5082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3:55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70 66 9604,'0'0'2065,"-11"4"-1833,-3-2-208,10-2-29,-1 1 1,1 0-1,-1 0 1,1 0-1,-1 1 1,1 0-1,0 0 0,-6 4 7098,23-11-3483,40-14-3944,-19 8 714,-5 0-566,1 1-1,1 1 1,-1 2 0,1 1-1,46-3 1,-95 18-5798,-13 0 3463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1:02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9748,'0'0'5966,"1"-7"-5830,0 5-132,-1 0 1,0 0-1,1 0 1,-1 0 0,1 0-1,0 0 1,0 0-1,-1 1 1,1-1-1,0 0 1,1 0-1,-1 1 1,0-1-1,0 1 1,3-3-1,0 1-3,0 1 0,0-1-1,1 1 1,-1 0-1,1 1 1,-1-1 0,9-1-1,20-6 267,0 2 0,0 1 0,68-2-1,-98 8-262,-1 0 0,1 0 0,0 0 0,0 0 0,-1 1 0,1-1 0,0 1 0,-1 0-1,1 0 1,-1 0 0,1 0 0,-1 0 0,1 0 0,-1 1 0,0-1 0,0 1 0,0 0-1,0-1 1,0 1 0,0 0 0,0 0 0,0 0 0,-1 1 0,1-1 0,-1 0 0,0 1-1,1-1 1,-1 1 0,0-1 0,0 1 0,-1-1 0,1 1 0,-1 0 0,1-1 0,-1 1-1,0 0 1,0-1 0,0 5 0,0 2 1,-1-1-1,0 1 1,0-1-1,-1 0 0,0 0 1,-1 1-1,0-1 1,0-1-1,0 1 1,-1 0-1,-7 10 1,-10 8 33,-41 38 1,1-1-119,48-40-190,13-22 263,0 0 0,0-1 0,0 1 0,0-1 0,0 1 1,0-1-1,0 1 0,1-1 0,-1 1 0,0-1 0,0 1 1,0-1-1,1 1 0,-1-1 0,0 1 0,0-1 1,1 1-1,-1-1 0,0 0 0,1 1 0,-1-1 0,1 0 1,-1 1-1,0-1 0,1 0 0,-1 1 0,1-1 0,5 2 0,-1-1 0,0 1 0,1-1 0,-1 0-1,0-1 1,11 1 0,26 4 445,-41-4-433,1-1 1,-1 1 0,1-1 0,-1 1 0,0 0 0,1 0 0,-1 0-1,0 0 1,0 0 0,0 0 0,0 0 0,0 0 0,0 0 0,0 1-1,0-1 1,0 0 0,-1 1 0,1-1 0,0 1 0,-1-1 0,1 0-1,-1 1 1,0-1 0,1 1 0,-1-1 0,0 1 0,0-1 0,0 1-1,0 0 1,0-1 0,0 1 0,-1-1 0,0 3 0,0-1 13,1 0 1,-2 0 0,1 0-1,0 0 1,-1 0-1,1-1 1,-1 1 0,0 0-1,1-1 1,-1 1 0,-1-1-1,1 0 1,0 0-1,-6 4 1,-3 0 92,-1-1 1,1 0-1,-1-1 0,-25 6 0,24-8-109,0 2-1,1-1 0,0 2 0,0-1 0,-11 8 0,14-3-469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1:03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16856,'0'0'384,"66"47"-256,-35-19-64,5 2-64,3-2 128,0-2-128,1-4-32,-7-7-560,-15-6-1969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1:03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86 16712,'0'0'944,"-60"101"-944,33-70-80,-2-1 80,0-4-352,0-3-865,0-7-640,6-6-1872</inkml:trace>
  <inkml:trace contextRef="#ctx0" brushRef="#br0" timeOffset="1">1 289 13926,'0'0'1993,"20"-18"-1739,110-92 34,-127 107-294,0 1 1,0 0-1,0-1 1,-1 1-1,1-1 1,-1 0-1,0 0 1,0 0-1,0 0 0,0 0 1,0 0-1,-1-1 1,1 1-1,-1-1 1,0 1-1,0-1 1,0 1-1,-1-1 1,1 0-1,-1 1 1,0-1-1,0 0 0,-1-7 1,0 7-4,-1-1 1,0 1-1,0-1 0,0 1 1,0 0-1,-1 0 1,1 0-1,-1 0 0,0 1 1,-1-1-1,1 1 0,-1-1 1,1 1-1,-1 0 1,0 1-1,0-1 0,-7-3 1,-9-1 1154,16 29-742,6 8-341,1 0 0,2 0 0,1 0 0,14 42 0,10 48-199,-28-97-2180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1:11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75 164 9412,'0'0'7169,"-4"0"-6964,3 0-198,-5 0-1,0 0 0,0 0 0,0 1 0,0-1 0,0 1 0,1 0 0,-1 1 0,0 0 0,1-1-1,-6 4 1,92-1 5610,-68-4-5616,609-18-32,-222 2 42,-102 8-4,240 0-4,57-3-9,-111-8 7,-320 15 32,307-22-75,-325 21 38,263-16 8,-43-7 15,-361 28-76,0-1-644,-12-4-623,5 4 1156,-15-9-2155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1:12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17 16103,'0'0'3023,"5"-17"-2094,7 19-824,0 0 1,0 0 0,0 1 0,0 0 0,0 1 0,0 1 0,19 10 0,33 12 143,-45-21-232,12 5 9,-1-2 0,1-2 0,0 0 0,0-2 0,40 1 0,-70-6 124,-1 1-172,-1 0 13,1 0 1,0 0-1,-1 0 1,1 0-1,-1 0 0,1 0 1,-1 0-1,1-1 1,-1 1-1,1 0 0,-1 0 1,0-1-1,0 1 1,1 0-1,-1 0 0,-2 0 1,-148 104 18,-37 27 12,87-52-22,96-81-430,6-7-1093,-1 2 424,0-8-3901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1:12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69 17160,'0'0'3850,"-3"-10"-3191,-7-33-502,10 43-151,0-1 0,0 1 0,0-1 0,-1 1 0,1 0 0,0-1 0,0 1-1,0-1 1,0 1 0,0-1 0,0 1 0,0-1 0,0 1 0,0-1 0,0 1 0,0 0 0,0-1 0,0 1 0,0-1 0,1 1 0,-1-1 0,0 1 0,0 0-1,0-1 1,1 1 0,-1-1 0,0 1 0,1 0 0,-1-1 0,0 1 0,0 0 0,1-1 0,-1 1 0,1 0 0,-1 0 0,0-1 0,1 1 0,-1 0 0,1 0-1,-1 0 1,0 0 0,1 0 0,-1-1 0,1 1 0,0 0 0,0 0 6,-1 1 0,1-1 0,-1 0 0,1 0-1,0 1 1,-1-1 0,1 0 0,0 1 0,-1-1 0,1 0 0,-1 1 0,1-1-1,-1 1 1,1-1 0,-1 1 0,0-1 0,1 1 0,-1 0 0,1-1 0,-1 1-1,0-1 1,0 1 0,1 0 0,-1-1 0,0 1 0,0 0 0,0 0 0,7 96-31,-8 100 0,0-183 25,0 0 0,-1-1 0,-1 1 0,0 0 0,0-1 0,-2 0 0,0 0 0,-8 16 0,12-28-108,2-31-6170,0-2-5768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1:13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30 15895,'0'0'3164,"-17"-4"-2846,-52-7-225,66 12-85,0-1 0,0 1 0,0 0 0,0 0 0,0 0 0,0 0 0,0 1 0,0-1 0,0 1 0,1 0 0,-1 0 0,0 0 0,1 0 0,0 0 0,-1 0 0,1 1 0,0-1 0,0 1 0,1-1 0,-1 1 0,0 0 0,1 0 0,0-1 0,-1 1 0,0 5 0,0-3 22,-2 3-14,1 0 0,0 0 1,1 0-1,0 0 1,0 0-1,0 1 0,1-1 1,1 1-1,-1-1 0,2 1 1,-1-1-1,1 1 0,3 12 1,-3-17-23,0 1 1,0-1-1,1 0 0,0 0 1,-1 0-1,2 0 0,-1 0 1,0 0-1,1 0 1,0-1-1,0 1 0,0-1 1,0 0-1,0 0 1,1 0-1,-1 0 0,1-1 1,0 1-1,0-1 0,0 0 1,0 0-1,0-1 1,0 1-1,1-1 0,-1 0 1,6 1-1,-5-1-32,0 0 1,1-1-1,-1 1 0,0-1 1,0-1-1,0 1 1,0-1-1,0 0 0,0 0 1,0 0-1,0 0 0,-1-1 1,1 0-1,0 0 0,-1-1 1,1 1-1,-1-1 0,6-5 1,-5 4 35,-1-1-1,-1 1 1,1-1 0,0 0 0,-1 0 0,0-1 0,-1 1 0,1-1-1,-1 1 1,0-1 0,0 0 0,-1 0 0,1 0 0,-1 0 0,0-8-1,0 4 54,-1 1 0,0 0 0,0-1 0,-1 1 0,0 0 0,-1 0 0,0 0 0,-4-11-1,4 15-4,0-1 1,0 1-1,-1 1 0,0-1 0,0 0 0,-1 1 0,1 0 0,-1-1 0,0 2 0,0-1 0,0 0 0,0 1 0,-1-1 0,1 1 1,-7-3-1,11 6-55,-1 0 1,1 0 0,0 0 0,0-1-1,-1 1 1,1 0 0,0 0 0,0 0 0,0 0-1,-1 0 1,1 0 0,0-1 0,-1 1-1,1 0 1,0 0 0,0 0 0,-1 0-1,1 0 1,0 0 0,0 0 0,-1 0-1,1 0 1,0 0 0,-1 0 0,1 0 0,0 1-1,0-1 1,-1 0 0,1 0 0,0 0-1,0 0 1,-1 0 0,1 0 0,0 1-1,0-1 1,0 0 0,-1 0 0,1 0 0,0 1-1,0-1 1,0 0 0,0 0 0,-1 0-1,1 1 1,0-1 0,0 1 0,0 13-1493,0-9 689,0 12-3369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1:13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16872,'0'0'421,"14"22"-269,38 71-101,-49-88-41,0 1 0,-1-1 0,0 1 0,0 0 0,0-1 0,-1 1 0,0 0 0,0 0 1,0 0-1,-1 0 0,0 0 0,0 0 0,-1 8 0,-1 8 14,2-20 10,0 0-1,0 0 0,0-1 0,-1 1 1,1 0-1,0 0 0,-1 0 0,0-1 0,1 1 1,-1 0-1,0-1 0,0 1 0,0 0 1,-1 1-1,-6-2 1099,0-15 199,6 2-1279,0 0 1,0 0-1,2 0 1,-1 0-1,1 0 1,1 0-1,0 0 1,1 0-1,1 1 0,-1-1 1,2 0-1,-1 1 1,2 0-1,0 0 1,0 0-1,1 0 1,0 1-1,0 0 1,2 0-1,-1 1 1,1 0-1,0 0 1,1 1-1,0 0 0,0 0 1,15-8-1,-18 12-259,1 2 1,-1-1-1,0 1 0,1 0 0,-1 0 0,1 1 0,0 0 0,-1 0 0,1 0 0,0 1 0,0 0 0,-1 1 0,1-1 0,0 1 1,9 3-1,8 5-2771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1:14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20 8724,'0'0'13267,"2"-5"-13093,5-9-171,-4 24-32,-4 46-56,0-26 62,7 168-2143,-7-207 2166,-2 0 0,1 0 0,-1 1 0,0-1 0,-1 1 0,0-1 0,0 1 0,-1 0 0,0 1 0,-1-1 0,1 1 0,-1 0 0,-1 1 0,1-1 0,-10-6 0,14 12 9,-1 1 1,0-1-1,1 0 0,-1 1 1,0-1-1,1 1 0,-1 0 0,0 0 1,0 0-1,1 0 0,-1 1 1,0-1-1,0 1 0,1 0 1,-1-1-1,1 1 0,-1 0 0,1 1 1,-1-1-1,1 0 0,-1 1 1,1-1-1,0 1 0,0 0 1,0 0-1,0 0 0,0 0 0,0 0 1,1 0-1,-1 0 0,1 0 1,-3 4-1,0 1 0,-1 1-1,1-1 1,0 1 0,1 0 0,0-1 0,0 1 0,1 1-1,0-1 1,-2 12 0,4-19-4,0 0 1,0 0 0,-1 1-1,1-1 1,0 0-1,0 1 1,1-1-1,-1 0 1,0 1-1,0-1 1,0 0-1,1 0 1,-1 1-1,1-1 1,-1 0-1,1 0 1,0 0-1,-1 1 1,1-1 0,0 0-1,0 0 1,0 0-1,-1 0 1,1 0-1,0-1 1,2 2-1,0-1 10,1 0-1,0 0 0,-1 0 0,1-1 1,0 0-1,-1 1 0,1-1 0,4-1 1,8 1 19,3-2-18,-1 1 0,0-2 0,0-1 0,0 0 0,-1-1 0,28-12 0,99-54-608,-125 62 232,-1-2 0,0 0-1,-1-1 1,-1-1 0,0-1 0,19-19 0,-35 33 404,1-1 0,0 0 1,0 1-1,-1-1 0,1 0 1,-1 1-1,1-1 0,0 0 1,-1 0-1,0 0 0,1 1 0,-1-1 1,1 0-1,-1 0 0,0 0 1,0 0-1,1 0 0,-1 0 1,0 0-1,0 0 0,0 0 1,0 0-1,0 0 0,0 0 1,-1-1-1,1 1-5,-1 1 0,0-1 0,0 1 0,0 0 0,0-1 0,0 1 0,0 0 0,0 0 0,0-1 0,0 1 0,0 0 0,0 0 0,0 0 0,0 0 0,0 0 0,0 1 0,0-1 0,0 0 0,-1 1 0,-4 0-7,1 0 1,-1 1 0,1 0-1,-1 0 1,1 1-1,0-1 1,-8 6 0,8-3-24,0 1 1,0 0-1,1 0 1,-1 1 0,1-1-1,1 1 1,-1 0-1,1 0 1,1 0-1,-1 0 1,-1 10-1,3-15-7,1 1 0,0-1 0,-1 1 0,1-1 0,0 1 0,0-1 0,0 1 0,1-1 0,-1 0 0,1 1 0,-1-1 0,1 0 0,0 1 0,0-1 0,0 0 0,0 1 0,0-1 0,0 0 0,0 0 0,1 0 0,-1 0 0,1 0 0,0-1 0,0 1 0,-1 0 0,1-1 0,0 1-1,0-1 1,0 0 0,1 0 0,-1 0 0,0 0 0,0 0 0,1 0 0,-1 0 0,0-1 0,4 1 0,5 2-25,-1-1-1,1-1 1,0 0-1,-1 0 0,1-1 1,0-1-1,0 0 1,18-4-1,-21 3-15,-1 0 0,0-1 0,0 0 0,0 0 0,0-1 0,0 0-1,-1-1 1,0 1 0,1-1 0,-2 0 0,1 0 0,9-13 0,-10 12 20,35-36 97,-38 40-73,0 0 0,0 1 1,1-1-1,-1 1 0,0 0 1,1 0-1,-1-1 0,1 2 1,-1-1-1,1 0 0,0 0 1,-1 1-1,1 0 0,0-1 1,-1 1-1,1 0 0,0 0 1,5 1-1,-7 0-11,0-1 0,0 1 1,0-1-1,0 1 0,1-1 0,-1 1 1,0 0-1,0 0 0,0-1 0,0 1 0,-1 0 1,1 0-1,0 0 0,0 0 0,0 0 1,-1 0-1,1 0 0,-1 0 0,1 1 1,-1-1-1,1 0 0,-1 0 0,1 2 1,5 36-35,-6-35 39,0 0 0,1 0 1,-1 0-1,1 1 0,0-1 1,0 0-1,0 0 0,4 7 1,-2-9 9,-1 0 1,1 0 0,0-1-1,0 1 1,0-1-1,0 1 1,0-1 0,0 0-1,0 0 1,0 0-1,1 0 1,-1-1 0,0 0-1,1 1 1,4-1-1,1 0-353,0 0-1,0-1 1,0 0 0,15-3-1,2-10-4505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1:15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19353,'0'0'720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3:56.2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 15415,'75'-22'2206,"-61"18"209,-1 456-1879,-13-449-686,0 0-1,0-1 1,0 1-1,-1 0 1,1 0-1,-1-1 1,1 1-1,-1 0 1,0-1-1,-1 5 1,1-6-45,0 0 0,0 0 0,0 0 1,0 0-1,0-1 0,0 1 1,0 0-1,0 0 0,-1-1 1,1 1-1,0-1 0,0 1 1,-1-1-1,1 1 0,0-1 0,-1 0 1,1 1-1,0-1 0,-1 0 1,1 0-1,0 0 0,-2 0 1,-14 0-5793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2:06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54 196 9668,'0'0'6932,"-13"3"-6295,-28 8 631,42-11-1228,-1 0 1,0 0 0,0 0 0,0 0 0,0 0 0,0 0 0,0 0-1,0 0 1,0 0 0,0 0 0,1 0 0,-1 0 0,0 0 0,0 0 0,0 0-1,0 0 1,0 0 0,0 1 0,0-1 0,0 0 0,0 0 0,0 0-1,0 0 1,0 0 0,0 0 0,0 0 0,0 0 0,0 0 0,0 1-1,0-1 1,0 0 0,0 0 0,0 0 0,0 0 0,0 0 0,0 0-1,0 0 1,0 0 0,0 0 0,0 1 0,0-1 0,36-2 470,225-34-479,-61 5 256,1118-107 201,-1299 138-499,16-4 17,-50 2-2016,9 2-168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2:05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91 16824,'0'0'3599,"-1"-10"-2986,1 10-605,0 0 1,0 0 0,0-1-1,0 1 1,0 0 0,0 0-1,0-1 1,-1 1 0,1 0-1,0 0 1,0-1 0,0 1-1,0 0 1,0 0 0,0 0-1,-1-1 1,1 1 0,0 0-1,0 0 1,0 0 0,0-1-1,-1 1 1,1 0 0,0 0-1,0 0 1,0 0 0,-1 0-1,1 0 1,0 0 0,0-1-1,-1 1 1,1 0 0,0 0-1,0 0 1,-1 0 0,1 0-1,0 0 1,0 0 0,-1 0-1,1 0 1,0 0 0,0 0-1,-1 0 1,1 1 0,0-1-1,0 0 1,-1 0 0,1 0-1,-14 9-6,1 1-1,1 0 0,-1 1 1,2 0-1,-1 1 0,2 1 1,-1-1-1,2 2 0,0-1 1,0 1-1,2 1 0,-1-1 1,2 1-1,0 1 1,1-1-1,0 1 0,1 0 1,1 0-1,1 0 0,0 0 1,1 24-1,1-24-1,0 0 1,1-1-1,1 1 1,0 0-1,1-1 1,1 0-1,6 17 1,-7-26-2,0 1 0,0-2 1,1 1-1,-1 0 0,1-1 0,1 1 1,-1-1-1,1 0 0,0-1 0,0 1 1,0-1-1,1 0 0,-1 0 1,1-1-1,0 0 0,0 0 0,0 0 1,1-1-1,6 3 0,-2-2 0,0-1-1,0 1 1,0-2-1,0 1 1,0-2-1,0 1 1,0-2-1,0 1 1,0-2-1,0 1 1,0-1-1,17-6 1,-22 5 3,1 1-1,-1-1 1,0-1 0,0 1 0,0-1-1,-1 0 1,1 0 0,-1-1-1,0 1 1,0-1 0,-1-1 0,1 1-1,-1 0 1,0-1 0,-1 0 0,1 0-1,-1 0 1,0 0 0,-1-1-1,1 1 1,1-9 0,-1-1 18,-1 0 0,-1 0 0,0-1 0,0 1 0,-2 0 0,0 0 0,-1 0 0,-1 0 1,0 0-1,-1 1 0,-1-1 0,0 1 0,-1 0 0,-1 0 0,-12-20 0,-5-3 104,-2 1 0,-1 2 0,-2 0 1,-44-41-1,72 76-124,-16-16 164,17 16-168,0-1-1,0 1 1,0 0 0,0 0 0,0-1-1,-1 1 1,1 0 0,0 0 0,0-1 0,0 1-1,0 0 1,-1 0 0,1 0 0,0-1 0,0 1-1,0 0 1,-1 0 0,1 0 0,0 0 0,0-1-1,-1 1 1,1 0 0,0 0 0,0 0-1,-1 0 1,1 0 0,0 0 0,-1 0 0,1 0-1,0 0 1,0 0 0,-1 0 0,1 0 0,0 0-1,-1 0 1,1 0 0,0 0 0,0 0 0,-1 0-1,1 0 1,0 0 0,-1 1 0,1-1 0,0 0-1,0 0 1,0 0 0,-1 0 0,1 1-1,0-1 1,0 0 0,0 0 0,-1 0 0,1 1-1,0-1 1,0 0 0,0 0 0,0 1 0,-1 10-262,5 48-1966,13-17-854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2:0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23 150 12230,'0'0'9110,"0"-4"-8675,0-9-280,0 9-184,0 16-38,-14 432 587,6-839-381,8 386-102,0-1 0,1 1 0,0-1 0,1 1 1,0 0-1,0 0 0,1 0 0,0 0 0,1 0 0,0 1 0,0 0 0,8-12 0,-8 15-31,0 0 0,1 0 0,-1 1 0,1-1 0,0 1 0,0 0 0,0 0 0,1 1 0,-1 0 0,1 0 0,0 0-1,0 0 1,0 1 0,0 0 0,0 0 0,0 1 0,1 0 0,10-1 0,-12 2-14,-1-1-1,1 1 1,-1 0 0,1 0 0,-1 1 0,1-1-1,-1 1 1,0 0 0,1 1 0,-1-1 0,0 1-1,1-1 1,-1 1 0,4 3 0,-6-3 4,1 1-1,-1 0 1,1-1 0,-1 1 0,0 0 0,0 0-1,0 0 1,-1 1 0,1-1 0,-1 0 0,0 1-1,0-1 1,0 1 0,0-1 0,0 1 0,-1-1 0,0 1-1,0 4 1,1-3-3,-1 0 0,0 0-1,0 0 1,0 1 0,-1-1 0,0 0 0,0 0-1,0 0 1,-1-1 0,1 1 0,-1 0-1,-1 0 1,1-1 0,0 1 0,-1-1-1,-6 8 1,1-4 11,-1 0-1,0-1 1,-1 0-1,1-1 1,-1 1-1,-16 6 0,15-7 5,0 0 0,-1-1 0,0 0-1,1-1 1,-1 0 0,-1-1-1,1 0 1,-19 1 0,31-4 16,1 4-34,0 1-1,1-1 1,-1 0 0,1 0 0,0 0-1,0 0 1,0 0 0,1 0 0,-1-1-1,1 1 1,0-1 0,0 0 0,0 1-1,0-1 1,1-1 0,-1 1 0,7 4-1,5 5 33,192 152-62,-135-110-491,-71-54 432,-1 1 1,1-1-1,-1 0 0,1 0 1,-1 0-1,0 1 0,1-1 0,-1 0 1,0 1-1,1-1 0,-1 0 1,1 1-1,-1-1 0,0 0 0,0 1 1,1-1-1,-1 1 0,0-1 1,0 0-1,1 1 0,-1-1 0,0 1 1,0-1-1,0 1 0,0-1 1,0 1-1,0-1 0,0 1 0,0 0 1,-10-1-3640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2:07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17352,'0'0'5536,"-2"7"-4696,4 30-887,2 0 1,11 50-1,5 31 67,-19-108-42,4 32-95,-2 0 0,-2 0-1,-5 43 1,-8-101-4528,-3-15-7408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2:07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17528,'0'0'2102,"22"-4"-1904,74-7-38,-89 11-151,1 0-1,-1 0 1,1 1 0,-1 0 0,1 1-1,-1 0 1,1 0 0,-1 0 0,0 1 0,0 0-1,0 1 1,-1-1 0,9 7 0,-3-1-8,0 1 0,-1 1 0,0 0 0,15 19 0,-18-19-2,-1 1 0,1-1 0,-2 2 0,0-1 1,0 1-1,-1 0 0,-1 0 0,0 0 0,-1 0 0,2 18 1,-4-23 6,0 0 1,0 0-1,-1 0 1,0 0-1,-1 1 1,0-1-1,0 0 1,0 0-1,-1 0 1,0-1-1,-1 1 1,0 0-1,0-1 1,-1 1-1,0-1 1,0 0 0,0 0-1,-8 8 1,2-6 3,-1 0 1,1 0 0,-2-1 0,1 0 0,-1-1 0,0-1 0,-16 7 0,-11 1 209,-43 10 0,48-14 32,30-8 126,6-1-312,16-2-686,31-6-2352,-6-8-1876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2:08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25 13126,'0'0'9260,"-3"-5"-8854,-9-14-267,9 54-340,3 467 554,11-537-1482,-5 21 139,8-23-2206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2:08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6 166 18248,'0'0'4152,"0"5"-4200,7 117-164,-2-80 228,-3 1 1,-6 83-1,0-115-2,0-18 120,-2-19-10,5-262-167,1 285 46,0 1-1,0 0 1,0-1-1,1 1 1,-1-1-1,1 1 1,-1 0 0,1-1-1,0 1 1,0 0-1,0 0 1,0 0-1,0 0 1,1 0-1,-1 0 1,1 0-1,-1 0 1,1 0-1,0 0 1,0 1-1,2-2 1,-2 2-5,0 0-1,1 0 1,-1 1 0,0-1 0,1 1-1,-1 0 1,1-1 0,-1 1-1,0 0 1,1 1 0,-1-1 0,1 0-1,-1 1 1,0-1 0,1 1-1,-1 0 1,0 0 0,1 0-1,-1 0 1,0 0 0,4 3 0,11 9-19,0 0 0,-1 2 1,0 0-1,-1 0 1,-1 2-1,13 19 0,26 28 32,-30-38-2,-15-16-8,0 1 0,1-2 0,0 1 0,1-1 0,0-1 0,0 0 1,1 0-1,19 10 0,-29-18 8,-1 0 0,1 0 0,0 0 0,0-1 0,0 1 0,0 0 0,0 0 0,0 0 0,0-1 0,0 1 0,-1 0 0,1-1 0,0 1 1,0-1-1,0 1 0,-1-1 0,1 0 0,0 1 0,-1-1 0,1 0 0,0 1 0,-1-1 0,1 0 0,-1 0 0,1 1 0,-1-1 0,1 0 0,-1 0 0,0 0 0,1 0 0,-1 0 0,0 0 0,0 1 0,0-1 1,0 0-1,0 0 0,0 0 0,0 0 0,0-1 0,5-49 526,-5 44-477,3-259 529,-4 161-678,2 104-1,1 1 0,-1-1 0,0 1 0,0-1 0,1 1 0,-1 0 0,0-1 0,1 1 0,-1 0 0,0 0 0,0 0 0,1 0 0,-1 0 0,0 0 0,1 1 0,-1-1-1,0 0 1,1 1 0,1 0 0,18 11-2453,5 3-1958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2:09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 19609,'0'0'670,"-9"19"-460,-11 32 73,2 0-1,2 1 0,-10 58 0,19-64-264,-11 96 185,19-207-160,2 1 0,4-1-1,2 1 1,24-84 0,-33 148-40,0-1 0,0 0 0,0 1 1,0-1-1,1 1 0,-1-1 0,0 1 1,0-1-1,0 1 0,1-1 0,-1 1 1,0-1-1,0 1 0,1-1 0,-1 1 0,0 0 1,1-1-1,-1 1 0,0-1 0,1 1 1,-1 0-1,1-1 0,-1 1 0,1 0 1,-1 0-1,1-1 0,-1 1 0,1 0 0,-1 0 1,1 0-1,-1 0 0,1 0 0,-1-1 1,1 1-1,-1 0 0,1 0 0,-1 0 1,1 0-1,-1 1 0,1-1 0,0 0 0,-1 0 1,1 0-1,-1 0 0,1 0 0,-1 1 1,1-1-1,-1 0 0,0 0 0,1 1 1,-1-1-1,1 0 0,-1 1 0,1-1 0,-1 1 1,0-1-1,1 0 0,-1 1 0,0-1 1,0 1-1,1-1 0,-1 1 0,0-1 1,0 1-1,1 0 0,24 41-146,-20-34 177,28 46-75,-14-25-94,-1 2 0,22 49 0,-39-77-375,0 1 0,0-1 0,0 0 0,-1 1 0,1-1 0,-1 1 0,0-1-1,0 1 1,0 4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2:09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16600,'0'0'2337,"105"-15"-2353,-55 11-176,0 1-977,-7-5-5634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2:10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17880,'0'0'4677,"0"-8"-4312,0-25-47,0 25-86,1 28-239,2-1-1,0 1 0,1-1 1,13 35-1,2 12 27,-10-30-14,-2 0 0,-2 0-1,1 50 1,20-87 310,55-26-232,-7 1-129,17 10-467,11-4-3683,-66 9-2273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3:56.6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2 335 12262,'0'0'6888,"0"-1"-6860,-1 1 0,1 0 0,0-1 0,0 1 0,0 0 0,0-1 0,0 1 0,0 0 0,0-1 0,0 1 0,0 0 0,0-1 0,0 1 0,0 0-1,0-1 1,0 1 0,0-1 0,0 1 0,0 0 0,0-1 0,1 1 0,-1 0 0,0 0 0,0-1 0,0 1 0,1 0 0,-1-1 0,0 1 0,0 0 0,1 0 0,-1-1 0,0 1 0,0 0 0,1 0 0,-1 0 0,0-1 0,1 1 0,-1 0-1,0 0 1,1 0 0,-1 0 0,0 0 0,1 0 0,-1 0 0,0 0 0,1 0 0,0 0 0,92-20 47,-31 7-545,92-30 1,-120 27-1767,-8-3-3215</inkml:trace>
  <inkml:trace contextRef="#ctx0" brushRef="#br0" timeOffset="1">402 5 12086,'0'0'9014,"-1"-1"-9007,1 1 0,0 0 0,0 0 0,-1-1 0,1 1 0,0 0 0,0 0 0,-1-1 0,1 1 0,0 0 0,-1 0 0,1 0 0,0 0 0,-1-1 0,1 1 0,0 0 0,-1 0-1,1 0 1,-1 0 0,1 0 0,0 0 0,-1 0 0,1 0 0,0 0 0,-1 0 0,1 0 0,0 0 0,-1 0 0,1 0 0,-1 0 0,1 1 0,-1-1 0,-2 6-11,0 0 1,0 0-1,0 0 1,1 1-1,0-1 1,0 1-1,1-1 0,0 1 1,0 7-1,-1-5 8,-2 27-21,1 1 1,3 42 0,0-40-1069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2:10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15303,'0'0'4317,"1"0"-4254,-1 0 0,0 0 0,0 0 0,0 0 1,0 0-1,0 0 0,0 0 0,0 0 1,0 0-1,0 0 0,1 0 0,-1 0 0,0 0 1,0 0-1,0-1 253,0 1-253,0 0 0,0 0 0,0 0 1,0 0-1,0 0 0,1 0 0,-1 0 1,0 0-1,0-1 0,0 1 0,0 0 0,0 0 1,0 0-1,0 0 0,0 0 0,0 0 0,0 0 1,0 0-1,0-1 0,0 1 0,0 0 0,0 0 1,0 0-1,0 0 0,0 0 0,0 0 0,-1 0 1,1 0-1,0 0 0,0 0 0,0-1 0,8 11-73,-5-7 4,1 2-1,0-1 1,-1 0 0,0 1-1,0-1 1,0 1 0,-1 0-1,0 0 1,0 0-1,0 0 1,0 0 0,1 10 407,5 18-609,1 23 201,-4-20-15,15 55 0,-17-81 19,0-1 1,1 1-1,0-1 1,0 0-1,1 0 0,1-1 1,-1 1-1,1-1 0,1 0 1,9 9-1,-16-17 12,1 0 0,-1 0 0,1 0 0,-1 0 0,0-1 0,1 1 0,-1 0 0,0 0 0,1 0 0,-1-1 0,0 1 0,1 0 1,-1-1-1,0 1 0,1 0 0,-1-1 0,0 1 0,0 0 0,0-1 0,1 1 0,-1 0 0,0-1 0,0 1 0,0-1 0,0 1 0,0 0 0,0-1 0,1 1 0,-1-1 0,0 1 0,0 0 0,0-1 0,-1 1 0,1-1 0,0 1 0,0-1 0,0 1 0,0 0 0,0-1 0,0 1 0,-1-1 0,2-28 480,-1 26-463,-2-66-13,0 45-21,1-1 0,1 0 0,1 1 0,1-1 0,1 1 0,2-1 0,12-40 0,-16 62-133,0 0-1,1 1 1,0 0-1,0-1 1,0 1-1,0 0 1,0 0-1,0 0 1,0 0-1,1 0 1,-1 0-1,0 1 1,1-1-1,0 1 1,-1 0-1,1-1 1,0 1-1,0 1 1,0-1-1,0 0 1,-1 1-1,1-1 1,0 1-1,0 0 1,0 0-1,0 0 1,0 0 0,4 1-1,15-1-3204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2:11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 19753,'0'0'846,"-5"16"-641,-32 172 145,3-10-246,26-154-59,5-30 147,7-42-40,5-4-168,3 1 0,2 0 0,3 1 0,22-47 0,-15 57-25,-24 39 39,0 0 0,1 1 0,-1-1 0,1 0 0,-1 1 1,1-1-1,-1 0 0,1 1 0,-1-1 0,1 1 0,0-1 0,-1 1 1,1-1-1,0 1 0,-1 0 0,1-1 0,0 1 0,0 0 0,-1-1 0,1 1 1,0 0-1,0 0 0,0 0 0,-1 0 0,1-1 0,0 1 0,0 0 0,0 1 1,-1-1-1,1 0 0,0 0 0,0 0 0,0 0 0,-1 1 0,1-1 0,0 0 1,0 1-1,-1-1 0,1 0 0,0 1 0,-1-1 0,1 1 0,0-1 0,-1 1 1,1 0-1,-1-1 0,1 1 0,-1 0 0,1-1 0,-1 1 0,1 1 0,12 25-21,-2 1 0,0 0-1,-2 1 1,-2-1 0,0 2-1,2 30 1,2 0 0,-9-50-106,7 48-434,-13-24-3350,-5-25-1759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2:11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18248,'0'0'2065,"60"-21"-2129,-24 21-96,5 0-864,0 0-673,-3 0-4338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2:12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90 16520,'0'0'3876,"0"12"-3833,1 26-72,-1 40-13,-11 100 1,2-209-111,5-14-121,1-81 1,4 114 269,0 1 1,0-1 0,1 0 0,0 1 0,1 0-1,1-1 1,0 1 0,0 0 0,1 1 0,0-1-1,1 1 1,10-14 0,-12 20-14,0 0 1,1 1-1,-1 0 1,1 0-1,-1 0 0,1 1 1,0-1-1,0 1 1,0 0-1,1 1 0,-1-1 1,0 1-1,1 0 0,-1 0 1,1 1-1,-1 0 1,1 0-1,-1 0 0,8 1 1,-12 0 10,0-1 1,0 0 0,0 1-1,0-1 1,0 1 0,0-1-1,0 1 1,0-1-1,0 1 1,0 0 0,0 0-1,-1-1 1,1 1 0,0 0-1,-1 0 1,1 0-1,0 0 1,-1 0 0,1 0-1,-1 0 1,1 0-1,-1 0 1,0 0 0,1 0-1,-1 0 1,0 0 0,0 0-1,0 0 1,1 0-1,-1 0 1,-1 1 0,1-1-1,0 0 1,0 1 0,0 1 1,-1 0 1,1 0 0,0 0 0,-1 0 0,0-1-1,1 1 1,-1 0 0,0 0 0,0-1 0,-1 1-1,1-1 1,0 1 0,-4 2 0,-5 3 9,-2-1 1,1 0-1,-1-1 1,0 0 0,0-1-1,-1 0 1,-17 4-1,14-4 39,15-5-35,1 1 0,-1 0 0,0 0-1,0-1 1,1 1 0,-1 0 0,0 0-1,1 0 1,-1 0 0,1 0 0,-1 0-1,1 0 1,-1 0 0,1 0-1,0 0 1,-1 0 0,1 0 0,0 0-1,0 0 1,0 0 0,0 1 0,0-1-1,0 0 1,0 0 0,0 0-1,0 0 1,1 0 0,0 2 0,9 31 184,1-15-19,0-1-1,1 0 0,1-1 0,22 23 1,-27-32-290,1-1 0,0 1 1,0-1-1,13 7 1,-17-12-274,0 1 1,0-1-1,0 0 1,0 0-1,1 0 1,-1-1-1,0 0 1,1 0 0,8 0-1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2:12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18440,'0'0'2610,"0"8"-2504,0 12-107,12 284 173,-11-298-245,-1-16-564,0 1-763,0-14-3250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2:12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28 16664,'0'0'3230,"0"3"-2963,-3 20-240,0 0-1,-2 0 0,0-1 1,-1 1-1,-18 37 1,-3 16 78,-27 68-99,53-139 18,2-16-11,1 1 1,0-1-1,1 1 0,0 0 1,1 0-1,0 0 1,8-13-1,10-28-51,9-65 17,-21 73 529,25-69 0,-35 111-495,0 1-1,0-1 1,0 1 0,0-1-1,1 1 1,-1-1-1,0 1 1,0-1-1,0 1 1,0 0 0,1-1-1,-1 1 1,0-1-1,0 1 1,1-1 0,-1 1-1,0 0 1,1-1-1,-1 1 1,0 0-1,1-1 1,-1 1 0,1 0-1,-1-1 1,0 1-1,1 0 1,-1 0-1,1 0 1,-1 0 0,1-1-1,-1 1 1,1 0-1,-1 0 1,1 0 0,-1 0-1,1 0 1,-1 0-1,1 0 1,-1 0-1,1 0 1,-1 0 0,1 0-1,-1 1 1,0-1-1,1 0 1,-1 0 0,1 0-1,-1 0 1,1 1-1,-1-1 1,0 0-1,1 1 1,-1-1 0,1 0-1,-1 1 1,0-1-1,1 0 1,-1 1 0,0-1-1,0 1 1,1-1-1,-1 1 1,0 0-1,17 32-239,-15-29 289,24 60-81,24 94-1,-32-61-2571,-17-71-819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2:13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16231,'0'0'1601,"118"-24"-1665,-72 20 64,1-5-944,-3-1-2786,-5-8-9364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2:14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14 5154,'0'0'15789,"2"-4"-15648,-2 4-141,0 0-1,0 1 0,0-1 1,0 0-1,1 0 1,-1 0-1,0 0 0,0 0 1,0 0-1,0 0 0,1 1 1,-1-1-1,0 0 1,0 0-1,0 0 0,0 0 1,1 0-1,-1 0 0,0 0 1,0 0-1,0 0 1,0 0-1,1 0 0,-1 0 1,0 0-1,0 0 0,0 0 1,1 0-1,-1 0 1,0 0-1,0 0 0,0 0 1,0 0-1,1-1 0,-1 1 1,0 0-1,0 0 0,0 0 1,0 0-1,0 0 1,1 0-1,-1 0 0,0-1 1,0 1-1,0 0 0,0 0 1,0 0-1,0 0 1,0-1-1,0 1 0,1 34-34,-8 47 33,-22 145 23,42-305 1577,4 24-1538,-2 7-46,39-88 0,-53 133-22,1 1-1,0-1 0,0 1 0,0 0 0,0 0 0,1 0 1,-1 0-1,0 1 0,1-1 0,-1 1 0,1-1 0,0 1 0,-1 0 1,1 0-1,0 0 0,0 0 0,0 1 0,0-1 0,5 0 1,59 1-173,-60 0 157,-5 0 16,0 0 1,0 1-1,0-1 1,0 0-1,0 1 1,0 0-1,0-1 1,0 1-1,0 0 0,0 0 1,0 0-1,0 0 1,-1 0-1,1 0 1,0 1-1,-1-1 1,1 1-1,-1-1 1,1 1-1,-1-1 0,0 1 1,0 0-1,0 0 1,0 0-1,0-1 1,0 1-1,0 0 1,-1 0-1,1 0 1,-1 0-1,1 0 1,-1 0-1,0 1 0,0-1 1,0 0-1,0 0 1,0 3-1,-1 0 0,1 0-1,-1 0 0,0 0 0,0-1 0,0 1 1,-1 0-1,1-1 0,-1 1 0,0-1 1,-1 0-1,1 0 0,-1 0 0,0 0 1,0 0-1,-4 5 0,-9 2 29,0 0 1,0-1-1,-1-1 1,0-1-1,-31 11 1,44-18-13,49-5 125,17 1-250,-60 4 111,0 0 1,0 0 0,0 0-1,0 0 1,-1 0 0,1 1-1,0-1 1,-1 0 0,1 1-1,0 0 1,-1-1 0,0 1-1,1 0 1,-1-1 0,0 1-1,0 0 1,0 0-1,0 0 1,0 0 0,0 0-1,-1 1 1,1-1 0,-1 0-1,0 0 1,1 4 0,4 58 13,-5-62-6,1 1 0,-1-1 0,0 1 0,0-1 0,0 1 0,0 0 0,0-1 0,-1 1 0,1-1 0,-1 1 0,0-1-1,0 1 1,0-1 0,0 0 0,0 1 0,0-1 0,-1 0 0,1 0 0,-1 0 0,1 0 0,-1 0 0,0 0 0,0 0 0,0 0 0,0-1 0,0 1 0,0-1 0,0 0 0,0 1 0,-1-1 0,1 0-1,-1 0 1,1-1 0,-1 1 0,1 0 0,-1-1 0,1 0 0,-1 1 0,1-1 0,-5 0 0,-87 4 102,107-27-5029,11-1-6197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2:14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 20377,'0'0'2516,"0"0"-2511,0 0-1,0 0 1,-1 0-1,1 0 1,0 0 0,0 0-1,0 0 1,0 0-1,0-1 1,0 1-1,0 0 1,0 0 0,0 0-1,0 0 1,0 0-1,0 0 1,0 0-1,0-1 1,0 1 0,0 0-1,0 0 1,0 0-1,0 0 1,0 0-1,0 0 1,0 0 0,0-1-1,0 1 1,0 0-1,0 0 1,0 0 0,0 0-1,0 0 1,1 0-1,-1 0 1,0 0-1,0-1 1,0 1 0,0 0-1,0 0 1,0 0-1,0 0 1,0 0-1,0 0 1,1 0 0,-1 0-1,0 0 1,0 0-1,0 0 1,0 0-1,0 0 1,0 0 0,0 0-1,1 0 1,-1 0-1,0 0 1,0 0-1,0 0 1,0 0 0,0 0-1,0 0 1,0 0-1,1 0 1,-1 0-1,0 0 1,0 0 0,0 0-1,0 0 1,0 0-1,4 37-34,-1 1 0,-5 70 0,0-28 22,1-60 3,0 0 0,-9 36 0,6-33 4,5-22 1,0 0 0,0-1 0,0 1 0,0-1 0,0 1 0,1-1 0,-1 0 0,0 1 0,0-1 0,0 0 0,1 0 0,-1 0 0,0 0 0,0 0 0,1 0 0,-1 0 0,2 0 0,-2 0 0,14 0-318,1-1 1,-1 0 0,1 0 0,-1-2-1,1 0 1,-1 0 0,0-2 0,0 0-1,-1-1 1,17-8 0,-13-2-3285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2:14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7 121 17640,'0'0'1025,"0"17"-865,0 22-135,-6 239 312,17-543 1860,-8 150-1590,-3 112-593,0 0 1,0-1-1,0 1 0,1 0 0,-1 0 0,1 0 0,0-1 0,-1 1 0,2 0 0,-1 0 0,0 0 0,0 0 0,1 0 0,0 0 1,-1 1-1,1-1 0,5-4 0,-4 5-20,1 0 1,0 0 0,0 0-1,0 1 1,0-1 0,0 1-1,0 0 1,0 0 0,0 1-1,0-1 1,0 1 0,1 0-1,4 0 1,87 3-935,-33 3-4251,-34-2-4813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3:57.0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31 14503,'0'0'5762,"18"-6"-5468,-10 4-272,8-3 25,0 0 0,1 1 0,0 1-1,29-2 1,-40 5-42,-1 0 1,1 0-1,0 1 0,0 0 1,-1 0-1,1 0 0,0 0 1,-1 1-1,0 0 0,1 1 1,-1-1-1,0 1 0,0 0 1,0 0-1,0 0 0,-1 1 1,0 0-1,1-1 0,-1 2 1,6 8-1,-6-8-7,0 1 0,-1 0 0,0 0 1,0 0-1,0 1 0,-1-1 0,0 1 0,0-1 1,-1 1-1,0 0 0,0 0 0,-1-1 0,1 1 1,-2 0-1,1 0 0,-1 0 0,0-1 0,0 1 1,0 0-1,-1-1 0,0 1 0,-1-1 0,0 0 1,0 1-1,0-1 0,0 0 0,-1-1 0,0 1 1,0-1-1,-1 0 0,1 0 0,-1 0 0,-11 8 1,-2-2-82,0-1-1,0-1 1,-2 0 0,1-1 0,-1-1 0,0-1 0,-33 6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2:15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12054,'0'0'7699,"106"0"-7539,-71-4-160,0 2-64,-4-2-240,-8 4-1233,-13-2-2160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2:15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19225,'0'0'3986,"99"-15"-4098,-53 11 64,-5 2 48,-4 2-129,-6-2-111,-4 2-128,-6 0-320,-4 0-865,-3 0-464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2:17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16408,'0'0'2475,"-10"9"-1730,12-7-716,0 0 0,-1-1 0,1 1 0,0-1 0,0 1 0,0-1 0,0 0 0,0 1 0,0-1 0,0 0 0,0-1 0,1 1 0,-1 0 0,0-1 0,1 1 0,-1-1 0,0 0 0,4 1 0,-1-1 52,56 8 485,0-3 0,79-3 0,-33-1-391,1535 47 590,-1300-32-678,321 5 109,-441-22-69,467 11-24,240 2-98,-581-14-24,-80 4-92,559-21-461,-702 4 560,-58 5-6,80 0 0,84 10-318,-429-6-3724,132 3-3245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3:06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32 17032,'0'0'1342,"-2"-5"-1262,-6-16-72,6 15 37,-2 44 1457,5-23-1498,1 0-1,0-1 0,1 1 1,1-1-1,0 0 0,1 0 1,10 19-1,-5-13 3,0 0 1,2-1-1,0 0 0,19 21 1,-29-38-5,-1 0-1,1 0 1,0 0 0,0 0 0,1 0-1,-1 0 1,0 0 0,1-1 0,-1 1-1,1-1 1,-1 0 0,1 1 0,0-1-1,-1-1 1,1 1 0,0 0 0,0-1-1,4 1 1,-5-1 0,0-1 1,1 1-1,-1-1 0,0 0 0,0 0 1,0 0-1,0 0 0,0 0 1,0 0-1,0-1 0,0 1 0,0 0 1,-1-1-1,1 0 0,0 1 0,-1-1 1,0 0-1,1 0 0,-1 0 0,0 0 1,0 0-1,2-4 0,7-19 70,-1 0 0,-1-1-1,-2 0 1,0 0 0,-1-1 0,-2 1-1,-1-1 1,-2-42 0,-1 79-78,0 1-1,-1-1 1,-1 0 0,0 0 0,0 0-1,-9 17 1,-2 8-20,6-12 16,1 0-1,0 0 0,2 0 1,1 1-1,0 0 0,2 0 1,1 0-1,2 28 0,14 35 145,-9-62-1159,-1 0 1,2 44-1,-7-57-2069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3:07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44 15367,'0'0'1601,"-2"21"-1102,-16 251 125,2-495 118,15 210-918,-2-16 1127,8 29-395,7 14-476,8 16-106,0 0 30,41 49 1,-56-72-15,1-1 1,1 1 0,-1-1-1,1-1 1,0 0 0,0 0-1,1 0 1,-1-1 0,1 0-1,0 0 1,1-1 0,14 4-1,-23-7 6,0 0-1,0 0 0,1 0 1,-1 0-1,0 0 0,0-1 1,1 1-1,-1 0 0,0 0 1,0 0-1,0 0 1,0-1-1,1 1 0,-1 0 1,0 0-1,0 0 0,0-1 1,0 1-1,0 0 0,0 0 1,0-1-1,1 1 1,-1 0-1,0 0 0,0-1 1,0 1-1,0 0 0,0 0 1,0-1-1,0 1 0,0 0 1,0 0-1,0-1 0,-1 1 1,1 0-1,0 0 1,0 0-1,0-1 0,0-1-3,0-18 38,-2 1 1,0-1-1,-1 1 1,0-1-1,-2 1 1,-13-35-1,16 48-17,-1 0 23,0 0 1,1 0 0,0 0-1,0-1 1,1 1 0,-1 0 0,1-1-1,1 0 1,-1 1 0,2-11-1,-1 16-33,1 0 0,-1 0 0,1 0 0,0 0 0,-1 0 0,1 0 0,0 0 0,0 0 0,0 1 0,0-1 0,0 0-1,-1 1 1,1-1 0,0 0 0,1 1 0,-1-1 0,0 1 0,0 0 0,0-1 0,0 1 0,0 0 0,0 0 0,0-1 0,2 1-1,33-3-35,-29 3 28,94-3-1718,-42 0-2503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3:09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73 112 12230,'0'0'5853,"-36"0"-4770,0 0-1099,35 0-37,5 2-62,22 2 144,0-1 1,1-1-1,0-1 1,35-4-1,-9 1-3,-23 2-82,1-1 0,-1-1 0,1-2 0,56-15 0,-86 19 48,-1-1-1,1 1 1,-1 0 0,0-1-1,1 1 1,-1-1-1,1 1 1,-1-1-1,0 1 1,1-1-1,-1 1 1,0-1 0,0 1-1,0-1 1,1 0-1,-1 1 1,0-1-1,0 1 1,0-1-1,0 0 1,0 1 0,0-1-1,0 0 1,0 1-1,0-1 1,0 1-1,0-1 1,-1 1-1,1-1 1,0 0 0,0 1-1,-1-1 1,1 1-1,0-1 1,0 1-1,-1-1 1,1 1-1,-1-1 1,1 1 0,-1-1-1,1 1 1,0 0-1,-1-1 1,0 0-1,-19-20-19,18 19 35,0 1 0,0-1-1,0 0 1,0 0 0,1 0 0,-1-1-1,1 1 1,-1 0 0,1-1 0,0 1-1,0-1 1,0 1 0,0-1-1,0 1 1,1-1 0,-1 1 0,1-1-1,0-3 1,1 5-7,1 1 0,0 0 0,-1 0-1,1 1 1,0-1 0,-1 0 0,1 0 0,0 1-1,-1-1 1,1 1 0,0-1 0,2 3 0,-2-1 2,0 1 0,0 0 0,0-1 0,-1 1 1,1 0-1,-1 0 0,1 1 0,-1-1 0,0 0 1,-1 0-1,1 0 0,0 1 0,-1-1 1,1 5-1,-2 56-234,0-38-759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3:09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7 13318,'0'0'5261,"-4"-2"-5106,1 1-145,1 1 1,-1-1-1,1 0 0,-1 0 1,0 1-1,1 0 1,-1-1-1,0 1 0,1 0 1,-1 0-1,0 1 1,1-1-1,-1 0 0,1 1 1,-1 0-1,0-1 1,1 1-1,-1 0 0,1 1 1,0-1-1,-1 0 0,1 1 1,0-1-1,-4 4 1,2 0 5,0 0 0,0 0 1,0 1-1,1-1 1,0 1-1,0 0 0,0 0 1,1 0-1,0 0 1,-2 9-1,1-3-11,1 0 0,0 0 0,1 1-1,0-1 1,0 1 0,2-1 0,0 1 0,0-1 0,6 24-1,-6-31-3,1 0-1,-1 0 1,1-1-1,0 1 1,1 0-1,-1-1 1,1 0-1,-1 0 1,1 0-1,1 0 1,-1 0-1,0 0 0,1-1 1,0 1-1,0-1 1,0 0-1,0-1 1,1 1-1,-1-1 1,0 1-1,1-1 1,0-1-1,0 1 1,-1-1-1,1 1 1,0-1-1,5 0 0,0 0 42,-1 0 0,0-1-1,1 0 1,-1 0 0,1-1-1,12-3 1,-20 4-34,1-1-1,-1 0 1,1 0-1,-1 0 1,0-1 0,1 1-1,-1-1 1,0 1-1,0-1 1,0 0 0,0 1-1,0-1 1,-1 0-1,1 0 1,0-1 0,-1 1-1,0 0 1,1 0-1,-1-1 1,0 1 0,0-1-1,0 1 1,-1-1-1,1 1 1,-1-1 0,1 0-1,-1-3 1,1-2-5,0 0 1,-1 0-1,0 0 0,-1 0 1,0-1-1,0 1 1,-1 1-1,0-1 1,0 0-1,0 0 1,-1 1-1,-1-1 1,1 1-1,-10-14 0,9 17-17,0-1-1,0 0 0,0 1 1,-1-1-1,0 1 0,0 1 1,0-1-1,0 1 0,-1-1 1,0 2-1,1-1 1,-1 1-1,0-1 0,0 2 1,0-1-1,0 1 0,0 0 1,-1 0-1,1 0 0,-7 1 1,10 0-100,0 0 1,0 0-1,0 1 1,0-1-1,0 1 1,0-1-1,0 1 1,1 0 0,-1 0-1,0 1 1,0-1-1,1 0 1,-1 1-1,1 0 1,-1-1-1,1 1 1,0 0-1,0 0 1,0 1 0,-3 2-1,-22 29-3861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3:10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0 134 10533,'0'0'4725,"36"0"-2271,3-6-2180,-1-1-1,0-3 0,66-24 1,-103 34-274,1-1 0,-1 1-1,0 0 1,1-1 0,-1 1 0,0-1 0,0 1-1,0-1 1,0 0 0,1 1 0,-1-1-1,0 0 1,0 0 0,0 0 0,-1 0 0,1 0-1,0 0 1,0 0 0,0 0 0,-1 0 0,1 0-1,-1 0 1,1-1 0,-1 1 0,1 0 0,-1 0-1,1-1 1,-1 1 0,0 0 0,0-1 0,0 1-1,0 0 1,0 0 0,0-1 0,0 1 0,0 0-1,-1-1 1,0-1 0,0 0 3,0 1-1,-1-1 1,1 0 0,-1 1-1,0-1 1,0 1 0,0 0-1,0-1 1,0 1 0,-1 0-1,1 0 1,0 1 0,-1-1-1,0 0 1,-3 0 0,6 1 301,18 19-320,-12-13 22,-1 0 0,0 1 0,-1-1 0,1 1 1,-1 0-1,0 1 0,-1-1 0,1 0 0,-1 1 1,-1 0-1,1 0 0,-1 0 0,0 0 0,-1 0 0,0 0 1,0 1-1,0-1 0,-1 9 0,-1-14-35,1 0 0,-1 0 0,0 0 0,0 0 0,0 0 0,0 0 0,0 0 0,-1 0 0,1-1 0,0 1 0,-1-1 0,1 1 0,-1-1 0,0 1 0,1-1 0,-1 0 0,0 0 0,0 0 0,0 0 0,0 0 0,0 0 0,0 0 0,0-1 0,0 1 0,0-1 0,0 1 0,0-1 0,0 0 0,-1 0 0,1 0 0,-2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3:11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79 127 16632,'0'0'1019,"-10"6"-921,-1 0-80,7-4-16,0-1 0,0 1 0,0 1 0,0-1 0,0 0-1,1 1 1,0 0 0,-1 0 0,1 0 0,0 0 0,0 0 0,-2 5 0,-4 6 69,18-32-91,-1 0-48,3-4 138,-2-1 0,0-1 1,9-39-1,-10 41 1085,-1 33-743,4 46-508,-10-47 125,4 21-108,5 34-256,4 103-1,-19-148 156,4-18-250,0-1 1,-1 1-1,1 0 0,-1-1 0,1 1 0,-1-1 1,0 1-1,1-1 0,-1 0 0,0 1 0,0-1 1,0 0-1,0 0 0,0-1 0,0 1 0,0 0 1,-1-1-1,-2 1 0,-13 1 8261,36-4-7079,109-46-2291,-118 44 901,9-4-2734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3:14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365 44 12118,'0'0'8777,"-18"0"-8572,-328 0-15,345 0-41,4-2-306,56-27-4867,-36 17-333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3:57.7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 88 16824,'0'0'4042,"0"3"-3893,-22 350 379,67-598 179,-43 221-705,-2 17 12,1 1 0,-1-1-1,2 1 1,-1-1 0,0 1 0,1-1-1,4-7 1,-6 13-6,1 1 1,-1 0-1,1 0 0,-1 0 0,1 0 1,-1 0-1,1 0 0,-1-1 0,0 1 1,1 0-1,-1 0 0,1 1 0,-1-1 1,1 0-1,-1 0 0,1 0 0,-1 0 1,1 0-1,-1 0 0,1 1 0,-1-1 1,0 0-1,1 0 0,-1 1 0,1-1 1,-1 0-1,0 0 0,1 1 0,-1-1 1,0 0-1,1 1 0,-1-1 0,0 1 1,0-1-1,1 1 0,-1-1 0,0 0 1,0 1-1,0-1 0,1 1 0,-1-1 1,0 1-1,0-1 0,0 1 0,13 22-112,1 9 78,28 56-11,-39-83 34,0 1 0,1-1 0,0 1 0,0-1 0,0 0 0,1-1 0,-1 1 0,1-1 0,0 0 0,1 0 0,8 5 0,-13-9 5,0 1 0,0-1 0,1 0 0,-1 0 0,0 0 0,1 0-1,-1 0 1,0 0 0,0 0 0,1 0 0,-1 0 0,0 0 0,1-1 0,-1 1-1,0-1 1,0 1 0,0-1 0,1 1 0,-1-1 0,0 0 0,0 0-1,0 1 1,0-1 0,0 0 0,0 0 0,0 0 0,0 0 0,-1 0 0,1 0-1,0 0 1,-1 0 0,1-1 0,0 1 0,-1 0 0,0 0 0,1-1 0,0-1-1,15-59 319,-13 50-217,10-84 541,-11 71-678,2-1 1,12-49 0,-15 74-242,0 0 0,-1 1-1,1-1 1,0 0 0,0 1-1,0-1 1,0 1 0,0-1-1,0 1 1,0-1 0,0 1-1,0 0 1,0 0 0,0-1 0,0 1-1,0 0 1,0 0 0,1 0-1,-1 0 1,0 0 0,0 0-1,0 0 1,0 1 0,0-1-1,0 0 1,0 0 0,0 1-1,0-1 1,0 1 0,2 0 0,16 7-7860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3:14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0 16151,'0'0'1428,"-15"12"-1375,-107 97-29,81-77 19,40-31-47,1 0 0,0 0 0,-1 0 0,1 0 0,0 0 0,-1 0 0,1 0 0,0 0 0,0 0 0,0 0 0,0 0 0,0 0 0,0 0 0,0 0 0,0 0 0,0 0 0,0 0 0,1 0 0,-1 0 0,0 0 0,1 0 0,-1 0 0,2 1 1,11 22-6,7 5-1339,-15-16-1213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3:15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14 126 12550,'0'0'4103,"0"-41"-2086,0 36-1946,0 0 1,1 0 0,-1 0-1,1 0 1,0 0 0,1 0-1,-1 0 1,1 1-1,0-1 1,0 0 0,5-7-1,-6 10-73,0 1 0,1-1 0,-1 1 0,1 0 0,-1-1 0,1 1 0,-1 0 1,1 0-1,0 0 0,0 0 0,0 0 0,-1 0 0,1 1 0,0-1 0,0 0 0,0 1 0,0 0 0,0-1 0,0 1 0,0 0 0,0 0 0,0 0 0,0 0 0,0 1 0,0-1 0,0 0 0,0 1 0,0 0 0,0-1 0,0 1 0,0 0 0,0 0 0,2 1 0,-2 0-6,0-1 1,0 1-1,0 0 0,0-1 0,0 1 0,-1 0 1,1 0-1,0 0 0,-1 1 0,0-1 0,1 0 0,-1 1 1,0-1-1,0 0 0,0 1 0,-1-1 0,1 1 1,0 0-1,-1-1 0,0 1 0,1-1 0,-1 1 1,0 0-1,-1-1 0,1 1 0,0-1 0,-1 1 0,1 0 1,-3 3-1,0 7 6,-1-1-1,0 1 1,-1-1 0,-9 17 0,0-4 23,9-18-26,0 0 1,0 0 0,1 1-1,1 0 1,-1 0 0,1 0-1,0 0 1,1 1 0,0-1-1,-1 13 1,3-20 23,-36 30 213,268-48-101,-165 9-115,-43 8-72,-18 0-269,-16-9-512,9 8 766,-8-6-2573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3:16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9444,'0'0'7713,"4"0"-7662,238-16 783,-67 1-350,-171 15-476,-4 0-26,1 0 1,-1 0-1,1 0 1,-1 0-1,0 1 1,1-1-1,-1 0 1,1 0-1,-1 0 1,0-1-1,1 1 1,-1 0-1,0 0 1,1 0-1,-1 0 1,1 0 0,-1 0-1,0 0 1,1-1-1,-1 1 1,0 0-1,1 0 1,-1 0-1,0-1 1,0 1-1,1 0 1,-1-1-1,0 1 1,1 0-1,-1-1 1,0 1-1,0 0 1,0-1-1,0 1 1,1 0-1,-1-1 1,0 1 0,0-9-1750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3:16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1 5426,'0'0'11905,"-13"17"-11735,-35 47 143,-5 8-136,-84 87 0,136-158-172,0 0 3,-1 0 1,1 1-1,0-1 0,-1 0 1,1 1-1,0-1 1,0 1-1,0-1 0,0 1 1,0-1-1,0 1 1,0 0-1,1-1 0,-1 1 1,0 2-1,1-4 83,6 2 69,63 6 20,-38-5-491,-1 1 0,1 2 0,45 13-1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3:16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12230,'0'0'3433,"9"0"-3233,5-2-130,-2 0-31,-1 1 0,1 0 0,0 0-1,-1 1 1,1 1 0,22 4 0,-32-4-41,-1 0 0,1 0 0,0 1 0,-1-1 0,0 1 0,1-1 0,-1 1 0,0-1 0,0 1 0,0 0 0,0 0 0,0 0 0,0 0 0,0-1 0,0 1 0,-1 0 0,1 0 0,-1 0 0,0 0 0,0 1 0,1-1 0,-1 0 0,0 0 0,-1 0 0,1 0 0,0 0 0,-1 0 0,0 3-1,0 2-1,-1 0 0,0 0-1,0-1 1,0 1 0,-1-1-1,0 1 1,-4 6-1,-3 0-15,5-7-8,0 1 0,0-1 0,1 1 0,0 0-1,-3 8 1,7-13 23,-1 0 1,0 0-1,1 0 0,0 0 1,-1 0-1,1 0 0,0 0 0,0 0 1,0 0-1,0 1 0,1-1 1,-1 0-1,0 0 0,1 0 1,0 0-1,-1 0 0,1 0 0,0 0 1,0 0-1,0-1 0,0 1 1,0 0-1,1 0 0,1 1 1,-1 0-3,0 0 0,1 1 0,-1-1 0,0 1 0,-1 0 0,1 0 0,-1 0 0,1 0 0,-1-1 0,0 2 0,-1-1 0,1 0 1,-1 0-1,0 0 0,0 0 0,0 0 0,0 0 0,-1 0 0,1 0 0,-1 0 0,0 0 0,-1 0 0,1 0 0,-1 0 0,1 0 1,-1 0-1,0-1 0,-1 1 0,1-1 0,0 0 0,-1 0 0,0 0 0,0 0 0,0 0 0,0 0 0,0-1 0,-1 1 0,1-1 1,-1 0-1,1 0 0,-1 0 0,0-1 0,0 1 0,0-1 0,0 0 0,-4 1 0,-7-1-2426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3:45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 19977,'0'0'0,"73"-104"-9588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3:29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17480,'0'0'3095,"0"33"-2252,15 168-939,-1-53 37,8 203 60,14 434-5,-34-511 13,-11 394-71,7-756-1779,2 18-2590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3:30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67 10869,'0'0'4469,"-8"-1"-3229,-21-5-431,20-3 2547,-2-25-2468,11 33-876,0 0 0,0 1 0,0-1 0,0 1-1,0-1 1,0 0 0,0 1 0,0-1 0,1 1-1,-1-1 1,0 1 0,0-1 0,0 0 0,1 1 0,-1-1-1,0 1 1,1-1 0,-1 1 0,0-1 0,1 1 0,-1 0-1,1-1 1,-1 1 0,0-1 0,1 1 0,-1 0-1,1-1 1,-1 1 0,1 0 0,-1 0 0,1-1 0,0 1-1,-1 0 1,1 0 0,-1 0 0,1 0 0,0 0-1,-1 0 1,1 0 0,-1 0 0,1 0 0,-1 0 0,1 0-1,0 0 1,41 5-94,-22-2 139,108 6-4,135-8 0,-113-3-12,-71 2-47,1554 20 4,-61 1-718,-1571-21 1856,0 9-1191,0-1 22,1 1 0,0 0 0,0 0-1,7 13 1,2 10 19,113 547 69,-46 10-106,-76-578 50,26 239 27,-11 0 0,-16 259-1,-3-479-43,0 0 0,-2 0 0,-1-1 0,-1 1 0,-2-1 0,0 0 0,-22 45 0,29-71-87,0-1 1,-1 0-1,1 0 0,0 0 0,-1 0 1,1 0-1,-1 0 0,0-1 0,0 1 1,1 0-1,-1-1 0,0 1 0,0-1 1,-1 0-1,1 0 0,0 0 0,0 0 1,-1 0-1,1 0 0,0-1 0,-1 1 1,1-1-1,0 1 0,-1-1 0,1 0 1,-1 0-1,1 0 0,-1 0 0,1-1 1,0 1-1,-1 0 0,1-1 0,-4-1 1,-28-23-3586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3:31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0 172 14727,'0'0'4623,"12"0"-3846,360-18 1175,-91 2-1490,859-31 141,-808 34-571,431-22-51,146 20 4,-600 17-15,-309-2 17,16 0-97,-8 0 82,22 0 148,-20 0-177,-12 0-234,-117-14-3145,21-2-2367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3:33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74 9300,'0'0'3354,"-12"-8"-1119,-36-26-623,45 31-1235,0 1 1,0-1-1,1 0 1,-1 1-1,1-1 1,-1-1-1,-2-5 1,2 6 1305,3 12-1173,0-5-694,0 285 24,0-288 99,0-1 0,0 0 0,-1 1 0,1-1 0,0 1 0,0-1 0,0 1 0,0-1 0,0 1 0,0-1 0,0 1 0,1-1 0,-1 1 0,0-1 0,0 1 0,0-1 0,0 1 0,1-1 0,-1 1 0,0-1 0,0 0 0,1 1 0,-1-1 0,0 1 0,1-1 0,-1 0 1,0 1-1,1-1 0,-1 0 0,1 0 0,-1 1 0,0-1 0,1 0 0,-1 0 0,1 0 0,-1 1 0,1-1 0,-1 0 0,1 0 0,-1 0 0,1 0 0,-1 0 0,1 0 0,-1 0 0,1 0 0,-1 0 0,1 0 0,-1 0 0,0 0 0,1 0 0,-1-1 0,1 1 0,-1 0 0,2-1 0,8-2-2988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3:58.0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65 59 18392,'0'0'1991,"-5"14"-1693,-13 46 93,-19 123 0,33-115-329,4-67-4,0-12 153,4-40-186,2 1 0,2 0 0,3 0 0,23-69 0,-28 101-14,4-8-23,-3 17 178,-2 16 435,26 183-782,-11-57-831,-19-127 403,0 0-272,0 0-2519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3:33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16071,'0'18'14,"0"3"58,0 27 581,5 49 1,-4-86-600,0 0 0,1 0 0,0 0 0,1-1 0,0 1 0,0-1 0,1 1 0,1-1 0,-1-1 0,2 1 0,10 14 0,-15-22-50,1 0 1,-1-1-1,1 1 0,-1-1 0,1 1 0,0-1 1,0 1-1,0-1 0,0 0 0,0 0 0,0 0 0,0 0 1,1 0-1,-1-1 0,0 1 0,0-1 0,1 1 1,-1-1-1,0 0 0,0 0 0,1 0 0,-1 0 1,0 0-1,1-1 0,-1 1 0,0 0 0,0-1 0,1 0 1,-1 0-1,4-1 0,-3-1 0,0 1 0,1-1 1,-1 1-1,0-1 0,0 0 0,0 0 1,-1 0-1,1-1 0,-1 1 0,0-1 1,0 1-1,0-1 0,0 0 0,-1 1 0,3-9 1,-1 0 24,-1 0 0,-1-1 0,0 1 0,-1-1 0,0 1 0,0-1 1,-2 1-1,1 0 0,-2-1 0,-3-11 0,5 19-7,-1-1 1,1 1 0,-1 1-1,0-1 1,-1 0-1,1 0 1,-1 1-1,0 0 1,0-1-1,0 1 1,-1 0-1,1 0 1,-1 1-1,0-1 1,0 1-1,0 0 1,-1 0-1,1 0 1,-1 1-1,0-1 1,1 1 0,-1 0-1,0 0 1,0 1-1,0 0 1,-8-1-1,9 2-134,1 0-1,0 0 1,-1 1-1,1 0 1,-1 0-1,1 0 1,0 0 0,0 0-1,0 1 1,0-1-1,0 1 1,0 0-1,0 0 1,0 0-1,0 0 1,1 1 0,-1-1-1,1 1 1,0-1-1,0 1 1,0 0-1,0 0 1,0 0-1,1 0 1,-1 0 0,-1 5-1,-18 37-5700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3:35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24 12822,'0'0'5085,"-8"-20"-4066,4 19-1016,-1 0 0,1 0 0,-1 1 1,0 0-1,1 0 0,-1 0 0,1 0 0,-1 1 0,0 0 1,1 0-1,-1 0 0,1 1 0,0-1 0,0 1 0,-1 0 0,1 0 1,-6 5-1,5-3 3,0 1 0,0 0 0,1-1 0,0 2 0,0-1 0,1 0 0,-1 1 0,1 0 0,0-1 0,1 1 0,-3 8 0,-1 7 7,1 0 0,1 0 0,1 1-1,1-1 1,1 1 0,3 32 0,-2-49-32,0 1 1,1-1-1,0 1 0,0 0 1,0-1-1,1 0 1,0 1-1,0-1 0,0 0 1,1 0-1,0 0 1,0 0-1,0 0 1,0-1-1,1 0 0,0 1 1,0-1-1,0-1 1,0 1-1,1 0 0,6 3 1,-1-2-22,0-1 0,0 1 1,0-2-1,0 0 0,1 0 1,0-1-1,-1 0 0,1-1 0,0 0 1,12-1-1,-21 0-12,1-1 0,-1 1 0,0-1 0,0 1 0,0-1 0,1 0 0,-1 0 0,0 0 0,0 0 0,0 0-1,0-1 1,-1 1 0,1-1 0,0 1 0,-1-1 0,1 1 0,-1-1 0,1 0 0,-1 0 0,0 0 0,1 0 0,-1 0 0,0 0 0,-1 0 0,1 0 0,0 0 0,0-1 0,-1 1-1,0 0 1,1 0 0,-1-4 0,1 3 23,-1 0 1,1 0-1,-1 0 0,0 0 0,0-1 0,0 1 0,-1 0 1,1 0-1,-1 0 0,1 0 0,-1 0 0,0 0 0,0 0 1,-1 0-1,1 0 0,0 0 0,-1 1 0,0-1 0,0 0 0,1 1 1,-2 0-1,-2-4 0,-2 3-8,1 0 0,-1 0 1,0 1-1,0 0 0,0 0 0,0 1 1,0 0-1,0 0 0,0 1 0,0 0 0,-1 0 1,1 0-1,0 1 0,0 0 0,0 1 1,0-1-1,0 2 0,0-1 0,1 0 0,-1 1 1,1 1-1,-1-1 0,1 1 0,0 0 0,0 0 1,1 1-1,-7 6 0,-2 6-2673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3:36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4 13430,'0'0'4792,"0"0"-4788,0 0-1,0-1 1,0 1 0,0 0 0,0 0 0,0 0 0,0 0-1,0 0 1,0-1 0,-1 1 0,1 0 0,0 0 0,0 0-1,0 0 1,0 0 0,0-1 0,0 1 0,0 0 0,0 0-1,0 0 1,0 0 0,-1 0 0,1 0 0,0 0 0,0 0-1,0-1 1,0 1 0,0 0 0,-1 0 0,1 0 0,0 0-1,0 0 1,0 0 0,0 0 0,0 0 0,-1 0 0,1 0 0,0 0-1,0 0 1,0 0 0,0 0 0,0 0 0,-1 0 0,1 0-1,0 0 1,0 0 0,0 0 0,0 0 0,0 1 0,-1-1-1,1 0 1,0 0 0,0 0 0,0 0 0,0 0 0,0 0-1,-5 3-4,1-1 0,0 0 0,0 1 0,0 0-1,0 0 1,1 0 0,-1 1 0,1-1 0,0 1-1,0-1 1,0 1 0,1 0 0,-1 0 0,1 1-1,0-1 1,0 0 0,0 1 0,1-1 0,-2 6-1,2-5 1,-1 1 0,1-1-1,0 0 1,1 1 0,-1-1-1,1 1 1,0-1 0,1 1-1,-1-1 1,1 1 0,0-1-1,0 0 1,1 1 0,-1-1-1,1 0 1,0 0 0,3 5-1,38 34 7,-36-39-5,0 1-1,-1 1 1,0-1 0,0 1 0,0 0-1,5 10 1,-10-17 0,-1 1 0,1 0 0,-1 0 0,0 0 0,0-1 0,1 1 1,-1 0-1,0 0 0,0 0 0,0 0 0,0 0 0,0-1 0,0 1 0,0 0 0,0 0 0,0 0 0,0 0 0,-1 0 0,1-1 0,0 1 0,-1 0 0,1 0 0,0 0 1,-1-1-1,1 1 0,-1 0 0,1 0 0,-1-1 0,1 1 0,-1-1 0,0 1 0,1 0 0,-1-1 0,0 1 0,0-1 0,1 1 0,-1-1 0,0 0 0,0 1 1,1-1-1,-1 0 0,0 0 0,0 1 0,0-1 0,0 0 0,0 0 0,1 0 0,-1 0 0,-1 0 0,-54 2 258,47-2-89,-21 1 166,21 0-248,-1-1 1,1 0 0,-1 0 0,-15-3-1,20-1-239,5 1-2316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3:38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0 10197,'1'3'10213,"-1"-2"-10221,1 1-1,-1-1 1,0 0 0,0 1 0,0-1 0,0 0-1,0 1 1,0-1 0,0 0 0,0 1 0,0-1-1,-1 0 1,1 1 0,-1 1 0,-7 10 14,0-1 0,0 0 0,-1 0 1,-1-1-1,-16 15 0,16-17-4,1 0-1,0 1 1,0 0 0,1 0-1,1 1 1,0 0 0,-10 20-1,17-31-24,0 1 0,0 0 1,1 0-1,-1-1 0,0 1 0,0 0 0,0-1 0,1 1 0,-1 0 0,0-1 0,1 1 0,-1-1 0,1 1 0,-1-1 0,0 1 0,1-1 1,-1 1-1,1-1 0,0 1 0,-1-1 0,1 1 0,-1-1 0,1 0 0,0 1 0,-1-1 0,1 0 0,0 0 0,-1 1 0,1-1 0,0 0 1,-1 0-1,1 0 0,0 0 0,-1 0 0,1 0 0,0 0 0,0 0 0,-1 0 0,1 0 0,1-1 0,44 1-212,-33 0-36,30 1-257,-27 0 261,0 0-1,1-1 1,-1-1 0,0-1 0,22-4 0,-38 6 190,1 0 0,0-1 0,-1 1 0,1 0 1,0 0-1,-1-1 0,1 1 0,0 0 0,-1-1 0,1 1 1,-1 0-1,1-1 0,-1 1 0,1-1 0,-1 1 1,1-1-1,-1 1 0,1-1 0,-1 0 0,0 1 0,1-1 1,-1 0-1,0 1 0,1-2 0,0-11-4943,-1 13 4909,0-16-7996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3:39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15783,'0'0'4130,"2"4"-3996,13 20-398,13 23 609,25 58 0,-46-87-890,0-1-1,-1 2 1,-1-1-1,-1 0 0,0 1 1,-2 0-1,1 25 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3:39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13430,'0'0'5773,"0"-5"-5116,1-9-322,1 31-242,3 28-129,24 150 284,-33-384 240,4 188-37,24 22-558,1-1-1,29 18 0,-43-29 60,-9-7 17,1 1 0,0-1 0,0 0 0,0 0 1,0 0-1,0 0 0,0 0 0,1-1 0,-1 0 0,1 1 1,-1-1-1,1-1 0,6 2 0,-9-6 62,0 0 0,0 0-1,-1-1 1,1 1 0,-1 0-1,0 0 1,-1-6 0,1 6 17,-10-140 173,12 143-616,1 0 1,0 0-1,0 1 1,0 0-1,-1-1 1,1 1-1,0 0 1,0 0-1,4 1 1,-4-1-332,23 0-4351,0 0-6326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3:39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 16375,'0'0'2610,"0"6"-2309,0 7-259,1-1-1,1 0 0,0 1 1,0-1-1,1 0 0,1 0 1,9 20-1,11 31 1,-22-58-41,-1 0 1,0 0-1,0 1 0,0-1 0,-1 0 1,1 1-1,-2-1 0,1 0 0,0 1 1,-3 9-1,1-13-18,1 0 0,-1 0 0,0 1-1,1-1 1,-1 0 0,-1-1 0,1 1 0,0 0 0,0-1 0,0 1-1,-1-1 1,1 1 0,-1-1 0,1 0 0,-1 0 0,0 0 0,1-1-1,-1 1 1,0-1 0,0 1 0,1-1 0,-1 0 0,-4 0-1,-67-3-1061,55-1-1258,2 0-2751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3:43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297 23 14086,'0'0'6094,"1"-3"-5574,-1 2-517,0 0 0,0 0 1,0 1-1,0-1 0,1 0 0,-1 0 0,0 0 0,0 1 1,0-1-1,-1 0 0,1 0 0,0 0 0,0 1 0,0-1 0,0 0 1,-1 0-1,1 1 0,0-1 0,-1 0 0,1 1 0,-1-1 1,1 0-1,-1 1 0,0-2 0,-8 4-41,7-2 37,-10 3-22,0 1 0,0 0 0,0 1 0,1 0 0,-1 1 0,-18 12-1,-64 51 91,82-59-63,3-3-6,1 0-1,0 1 1,0 0-1,0 0 0,1 0 1,-10 17-1,15-23 3,1 0-1,0 0 1,0 0-1,0 0 1,0 0-1,1 0 1,-1 0-1,0 0 1,1 0 0,0 0-1,-1 0 1,1 1-1,0-1 1,0 0-1,0 0 1,0 0-1,1 1 1,-1-1-1,1 0 1,-1 0-1,1 0 1,0 0-1,-1 0 1,1 0-1,0 0 1,1 0-1,-1 0 1,0 0-1,0-1 1,1 1-1,-1 0 1,1-1-1,-1 1 1,1-1-1,0 0 1,0 0 0,0 1-1,-1-1 1,5 1-1,28 14-7,0-2-1,47 13 1,39 16-106,-120-43 111,0 0 0,0 0 0,-1 0 0,1 0 0,0 0 0,0 0 0,0 0 0,-1 0-1,1 0 1,0 0 0,0 1 0,-1-1 0,1 0 0,0 0 0,0 0 0,0 0 0,0 0-1,-1 0 1,1 0 0,0 1 0,0-1 0,0 0 0,0 0 0,-1 0 0,1 0 0,0 1 0,0-1-1,0 0 1,0 0 0,0 0 0,0 1 0,0-1 0,0 0 0,0 0 0,0 1 0,0-1-1,-1 0 1,1 0 0,0 0 0,1 1 0,-1-1 0,0 0 0,0 0 0,0 1 0,0-1 0,0 0-1,0 0 1,0 0 0,0 1 0,0-1 0,0 0 0,0 0 0,1 0 0,-1 1 0,0-1-1,0 0 1,0 0 0,0 0 0,0 0 0,1 0 0,-1 1 0,-19 3-34,-132 3 213,150-7-352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3:43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 11381,'0'0'96,"-14"-2"-1120,12 2 768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3:43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0 0 12790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3:58.4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15447,'0'0'2801,"133"-2"-3041,-92 0-1168,-1 0-5636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3:44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12790,'30'30'2308,"-25"-24"770,13-1-2936,75 3-25,148-8 0,-108-2-146,-131 2 37,5 0-36,1 0 0,0 0 0,-1-1 0,1 0 0,-1 0 1,11-4-1,-17 5 20,0 0-1,0-1 1,0 1 0,0-1-1,0 0 1,0 1 0,0-1-1,0 0 1,0 1 0,0-1-1,-1 0 1,1 0 0,0 0-1,-1 0 1,1 0 0,-1 0-1,1 0 1,-1 0 0,1 0-1,0-1 1,-1 0 6,0-1 1,0 1-1,0 0 0,0 0 1,-1-1-1,1 1 0,-1 0 1,1 0-1,-1 0 1,0 0-1,1 0 0,-1 0 1,0 0-1,-2-3 0,-10-9 219,11 12-73,0 0-1,0 0 1,0-1 0,0 1 0,0 0-1,1-1 1,-1 1 0,1-1 0,-1 1 0,-1-5-1,27 19 10,-19-8-200,1 1 1,-1 0 0,1 0 0,-1 0 0,-1 0 0,1 1 0,-1 0 0,0 0 0,0 0 0,-1 0 0,0 1 0,0-1 0,0 1 0,-1 0 0,0 0 0,0 0-1,-1 0 1,0 0 0,0 0 0,-1 0 0,1 0 0,-2 1 0,1-1 0,-1 0 0,0 0 0,0 0 0,-1 0 0,0 0 0,0 0 0,-1 0 0,0-1 0,0 1 0,-5 5-1,1 3-2186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3:44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31 147 11909,'0'0'5464,"-5"10"-5389,-18 31-38,32-60 511,-2-1 0,0 1 0,-1-1 0,0 0-1,4-38 1,-6 16 1018,-4 42-1302,0 5-373,1 21 73,1-1 0,2 1 1,0 0-1,15 45 0,44 97-158,-56-151 105,-4-11-127,-1-1 0,1 0 0,-2 1 0,1-1 0,0 1 0,-1 0 0,0-1 0,-1 1 0,1 0-1,-1 10 1,-3-15 147,1 0-1,0-1 0,0 1 1,-1 0-1,1-1 0,0 1 1,-1-1-1,1 0 0,0 1 0,-1-1 1,1 0-1,-1-1 0,1 1 1,-3-1-1,-2 1-13,-115 0 699,121 0-314,26 0-225,53-1-1830,-38-2-1672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3:48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14182,'0'0'3655,"0"7"-3566,14 156-20,-1-8 1809,-13-173-1446,-1-21-172,2 0 1,1 0-1,2-1 1,13-53-1,-17 92-254,1 0 1,-1-1-1,1 1 0,-1-1 0,1 1 1,0 0-1,-1 0 0,1-1 0,0 1 1,0 0-1,0 0 0,0 0 0,0 0 1,0 0-1,0 0 0,1 0 0,-1 0 1,0 0-1,0 1 0,1-1 0,-1 0 1,0 1-1,1-1 0,-1 1 0,1 0 0,-1-1 1,1 1-1,-1 0 0,1 0 0,-1 0 1,0 0-1,1 0 0,-1 0 0,1 0 1,-1 0-1,1 1 0,-1-1 0,1 1 1,-1-1-1,0 1 0,1-1 0,-1 1 1,0 0-1,2 1 0,7 3-17,-1 1 0,0 0 1,0 0-1,12 12 0,16 18-224,52 67 0,-54-60-1189,-33-72 1637,-1-185 1052,-1 213-1344,0 0 1,0 0-1,0 0 0,1 0 1,-1-1-1,0 1 0,1 0 1,-1 0-1,1 0 1,-1 0-1,1 0 0,-1 0 1,1 1-1,0-1 1,-1 0-1,1 0 0,0 0 1,0 1-1,0-1 0,0 0 1,0 1-1,-1-1 1,1 0-1,0 1 0,0-1 1,0 1-1,1 0 0,-1-1 1,0 1-1,0 0 1,0 0-1,0 0 0,0-1 1,0 1-1,0 0 1,0 1-1,1-1 0,-1 0 1,0 0-1,0 0 0,0 1 1,2 0-1,7-1-2650,10 0-8145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3:48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 16968,'0'0'2278,"-16"10"-2232,-49 37-17,63-45-25,0 1 1,0 0-1,0-1 1,0 1 0,1 0-1,-1 0 1,1 0-1,0 0 1,0 0-1,0 0 1,0 0-1,0 0 1,1 1-1,0-1 1,-1 0 0,1 0-1,1 5 1,-1-1 9,1 0 0,0-1 1,1 1-1,-1 0 1,6 11-1,24 30 18,-27-44-36,0 0 0,-1 1 0,1-1 1,-1 1-1,0 0 0,0 0 0,-1 0 1,1 0-1,-1 1 0,0-1 0,0 1 1,-1-1-1,0 1 0,0-1 0,0 1 1,0 11-1,-2-16 2,0 0-1,1 1 1,-1-1 0,0 0-1,0 0 1,0 0 0,0 0-1,0 0 1,0 0 0,0 0-1,0 0 1,-1 0 0,1 0-1,0-1 1,0 1 0,-1-1-1,1 1 1,0-1 0,-1 1-1,1-1 1,-1 1 0,1-1-1,0 0 1,-1 0 0,-2 0-1,-44 2 152,40-2-37,-12-2 310,39-2-889,5 0-1219,16-3-2346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3:48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 19657,'0'0'1675,"16"0"-1506,113 0-131,122-3-1058,-250 4 1002,1-1-1,0 0 1,-1 0 0,1 0 0,0 0 0,-1 0 0,1 0-1,-1 0 1,1-1 0,-1 1 0,1-1 0,0 1 0,-1-1-1,1 0 1,-1 1 0,0-1 0,1 0 0,-1 0 0,0 0-1,1 0 1,-1 0 0,0 0 0,0 0 0,0 0 0,0-1-1,0 1 1,0 0 0,0-1 0,-1 1 0,1-1 0,1-2-1,-2 1-24,-1-1 0,1 1-1,-1 0 1,1 0 0,-1 0-1,0 0 1,0 0-1,-1 0 1,1 0 0,-1 0-1,1 0 1,-1 0 0,0 1-1,0-1 1,-3-2-1,2 1 46,2 3 50,-1-1 0,1 0 0,-1 0 0,1 1 0,0-1 1,-1 0-1,1 0 0,0 0 0,0-1 0,1 1 0,-1 0 0,0 0 0,0-4 0,3 6-49,1 0-1,-1 1 0,0 0 0,0-1 1,1 1-1,-1 0 0,0 0 0,0 0 0,0 1 1,0-1-1,3 3 0,-3-1-12,1 0 0,-1 1 0,1-1 0,-1 0 0,0 1 0,0 0 1,-1 0-1,1-1 0,-1 1 0,0 0 0,0 0 0,1 8 0,-1-10 1,-1 1 0,0-1 1,0 1-1,0 0 0,0-1 1,0 1-1,0 0 0,-1-1 1,1 1-1,-1-1 0,0 1 0,1-1 1,-1 1-1,-1-1 0,1 0 1,0 1-1,0-1 0,-1 0 0,0 0 1,-2 3-1,-3 1-331,-15 12 255,16-5-4866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3:49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0 17928,'0'0'2700,"-9"13"-2460,1-4-230,3-4-8,1 0 0,-1 0 0,1 1 0,1-1 0,-1 1 0,1 0 0,0 0 0,0 0 0,1 1 0,0-1 0,0 0 0,0 1 0,0 8 0,1-3 16,1 0 1,1 0 0,0 1 0,0-1 0,1 0 0,1 0 0,0-1 0,6 16 0,-8-24-45,0 0 0,0 0 0,1 0 0,-1 0 0,1 0 0,0 0 0,0-1 0,0 1 0,0 0 0,0-1 0,0 0 0,1 1 0,-1-1 0,1 0 0,0 0 0,0-1 0,-1 1 0,1 0 0,0-1 0,0 0 0,1 0 0,-1 0 0,0 0 0,0 0 0,0 0 0,1-1 0,-1 0 0,0 0 0,1 0 0,-1 0 0,0 0 0,1 0 0,-1-1 0,0 0 0,6-1 0,-7 1 22,0-1 0,0 1 0,0 0 0,-1-1 0,1 0 0,0 1 0,0-1 0,-1 0 0,1 0-1,-1 1 1,0-1 0,0 0 0,1 0 0,-1-1 0,-1 1 0,1 0 0,0 0 0,0 0 0,-1-1 0,1 1 0,-1 0 0,0-1 0,0-3 0,0-58-25,-1 59 32,1 0-1,-1 0 0,0 1 0,-1-1 0,1 0 0,-1 0 0,0 1 1,0-1-1,0 1 0,-1 0 0,1 0 0,-1 0 0,0 0 0,0 0 0,-1 0 1,1 1-1,-1 0 0,0-1 0,1 1 0,-2 1 0,1-1 0,0 1 0,0-1 1,-1 1-1,1 0 0,-1 1 0,0-1 0,1 1 0,-9-1 0,-4-1-366,0 2-1,0 0 1,0 1-1,0 1 1,0 0-1,0 1 1,-23 6 0,-30 13-5066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3:54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 17864,'0'0'1726,"-13"3"-1435,2-1-256,7-1-32,0-1 1,1 1 0,-1 0 0,0 0-1,0 0 1,0 0 0,1 0 0,-1 1-1,1 0 1,-1 0 0,1 0 0,-1 0-1,1 1 1,0-1 0,0 1 0,1-1-1,-1 1 1,0 0 0,-3 7-1,-3 9-1,1 0-1,2 1 1,0 0-1,1 1 1,1-1-1,0 1 1,2 0-1,1 0 1,0 0-1,3 26 0,-2-44-7,0 0 0,1 0-1,-1 0 1,1 0 0,-1 0-1,1 0 1,0 0 0,0 0-1,0 0 1,0 0 0,1 0-1,-1-1 1,1 1 0,0 0-1,-1-1 1,1 0 0,0 1-1,1-1 1,-1 0 0,0 0-1,1 0 1,-1 0 0,1-1-1,-1 1 1,1-1 0,5 3-1,-6-4 5,0 1-1,1-1 0,-1 0 0,1 1 1,-1-1-1,1 0 0,-1-1 0,1 1 1,-1 0-1,1-1 0,-1 1 0,0-1 1,1 0-1,-1 0 0,0 0 0,1 0 1,-1 0-1,0 0 0,0-1 1,0 1-1,0-1 0,0 0 0,0 1 1,-1-1-1,1 0 0,-1 0 0,1 0 1,-1 0-1,1 0 0,-1 0 0,0-1 1,1-3-1,4-12 36,-2 1 0,0-1 0,-1 0 0,-1 0 0,-1-1 0,-1 1 0,0 0 0,-1 0 0,-1 0 0,-4-20 0,-16-17-1690,25 65-707,14 4-1573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3:55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17928,'0'0'3586,"0"-19"-3586,0 17-256,2 1-865,15-1-1744,4-4-8932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3:55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 19321,'0'0'723,"-9"17"-363,0 0-262,2-6-55,0 1 0,2 0 0,-1 1 0,1 0 1,1-1-1,1 1 0,-5 25 0,7-22-29,0 1 1,0-1-1,2 1 0,0-1 1,1 0-1,0 0 0,6 19 1,-6-29-32,0 0 0,1 1-1,0-1 1,0-1 0,0 1 0,0 0 0,1-1 0,0 1-1,0-1 1,0 0 0,1-1 0,0 1 0,0-1 0,0 0-1,0 0 1,1 0 0,-1-1 0,1 0 0,0 0 0,10 3-1,-15-5 3,0 0-1,1-1 0,-1 1 0,1-1 0,-1 1 0,1-1 0,-1 1 0,1-1 1,0 0-1,-1 0 0,1 0 0,-1 0 0,1 0 0,-1 0 0,1-1 1,-1 1-1,1 0 0,0-1 0,-1 1 0,0-1 0,1 0 0,-1 1 0,1-1 1,-1 0-1,0 0 0,1 0 0,-1 0 0,0 0 0,0 0 0,0 0 1,0 0-1,0 0 0,0-1 0,0 1 0,0 0 0,-1-1 0,2-1 0,-2 1 18,1-1 0,-1 1 0,0-1-1,1 1 1,-1-1 0,0 1 0,-1-1-1,1 1 1,0-1 0,-1 1 0,1-1-1,-1 1 1,0-1 0,0 1 0,0 0-1,0-1 1,0 1 0,0 0 0,-1 0-1,1 0 1,-1 0 0,-3-3 0,2 2-1,0 0 0,-1 0 0,1 1 1,-1-1-1,0 1 0,0 0 1,1 0-1,-1 0 0,-1 1 1,1 0-1,0-1 0,0 1 1,0 1-1,-1-1 0,1 1 1,0-1-1,-1 1 0,1 0 0,0 1 1,-1-1-1,1 1 0,0 0 1,-7 2-1,3 0-143,-1 0 0,1 1 1,0 0-1,0 0 0,0 1 0,1 0 0,-1 0 0,1 1 0,1-1 1,-9 10-1,-10 14-4388,0 1-9226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3:56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1456 246 15575,'0'0'2105,"-9"-20"-1310,-35-62-360,39 75-373,1 1 0,-1-1 0,-1 1 0,1 1 0,-1-1 0,0 1 0,0 0 1,-1 0-1,1 0 0,-1 1 0,0 0 0,0 1 0,-1-1 0,1 1 0,-15-3 0,7 1 12,-27-8-1,0 1 0,0 3-1,-81-8 1,-131 10-108,207 8 23,1 2 0,-1 2-1,1 2 1,0 2 0,1 2 0,0 2-1,-62 27 1,85-30 7,1 1 0,0 0-1,0 2 1,1 0 0,1 2 0,1 0 0,0 1-1,1 0 1,0 2 0,1 0 0,2 1 0,0 0-1,0 1 1,2 1 0,1 0 0,-13 32 0,14-26-20,2 0 0,1 1 1,1 0-1,1 0 1,2 0-1,1 1 0,1-1 1,1 1-1,5 38 1,-2-47-98,1-1 0,1 1 1,1-1-1,0-1 1,1 1-1,1-1 0,1 0 1,1-1-1,0 0 0,1 0 1,1-2-1,0 1 0,2-1 1,18 17-1,-1-9-307,0 0-1,2-2 1,0-2-1,1-1 1,1-1-1,1-2 1,0-2-1,1-1 0,0-2 1,1-1-1,66 5 1,51-3-3253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3:58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35 112 18168,'0'0'3519,"-2"3"-3143,-4 12-359,1 1-1,1 0 0,0 0 0,1 1 0,-1 23 0,0 84-263,4-99-56,-2-106-117,1-67 143,2 130 381,1-1 0,1 1-1,0 0 1,1-1 0,11-27-1,-15 45-91,0 0 0,0 1 0,0-1 1,1 0-1,-1 1 0,0-1 0,0 0 0,0 1 0,1-1 0,-1 1 0,0-1 0,0 0 0,1 1 1,-1-1-1,1 1 0,-1-1 0,0 1 0,1-1 0,-1 1 0,1-1 0,-1 1 0,1 0 0,-1-1 0,1 1 1,0 0-1,-1-1 0,1 1 0,-1 0 0,1 0 0,0-1 0,-1 1 0,1 0 0,0 0 0,-1 0 1,1 0-1,0 0 0,-1 0 0,1 0 0,0 0 0,-1 0 0,1 0 0,0 0 0,-1 1 0,1-1 0,0 0 1,-1 0-1,1 1 0,-1-1 0,1 0 0,-1 1 0,1-1 0,-1 1 0,1-1 0,-1 0 0,1 1 1,-1-1-1,1 1 0,-1-1 0,0 1 0,1 0 0,-1-1 0,0 1 0,1-1 0,-1 1 0,0 0 0,1 1 1,18 42-236,-19-44 233,31 142-96,-30-141 65,-1 0 0,0 0-1,0 0 1,1 0 0,-1 0-1,0-1 1,1 1 0,-1 0-1,1 0 1,-1 0 0,1 0-1,0 0 1,-1-1 0,1 1-1,0 0 1,-1 0 0,1-1-1,0 1 1,0-1 0,0 1 0,-1-1-1,1 1 1,0-1 0,0 1-1,0-1 1,0 0 0,0 1-1,0-1 1,0 0 0,0 0-1,0 0 1,0 0 0,0 0-1,0 0 1,0 0 0,0 0-1,0 0 1,0-1 0,0 1-1,0 0 1,0-1 0,0 1-1,0 0 1,0-1 0,0 1-1,0-1 1,-1 1 0,1-1-1,0 0 1,1 0 0,36-37-901,-27 22 819,0 0 0,-1-1-1,14-32 1,3-4 1213,-23 122-246,-3-55-845,0-1 0,1 0 0,1 1 0,4 12 0,3 21-1192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3:57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435 606 13590,'0'0'1585,"21"-145"-1153,-23 68-176,-35-3 737,-9 4 399,-10 5-607,-4 11-145,2 15-384,0 12-256,11 18-16,5 11-96,11 4 0,15 21-880,14 9-2290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3:57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16343,'0'0'2418,"133"126"-2322,-77-79 16,8-2-48,2-4 0,-4-8-64,-8-9-304,-12-10-2450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3:58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634 0 19593,'0'0'624,"-70"96"-624,14-14 0,-21 16 208,-16 10-48,-12 6-160,-9-11-976,-4-8-13207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4:34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8 18649,'0'0'2334,"0"-1"-2190,0-4-133,0 3-51,0 6-6,-13 170 253,1-33-24,11-76-153,2-35-15,-2 1 0,0-1 0,-2 0 0,-2-1 0,-14 52 0,20-124 1867,-2 20-1777,3-123-37,31-219 1,-33 365-65,0 0 1,0 0-1,0-1 1,0 1-1,0 0 1,0-1 0,0 1-1,0 0 1,0 0-1,0-1 1,0 1 0,0 0-1,0-1 1,0 1-1,1 0 1,-1 0 0,0-1-1,0 1 1,0 0-1,0 0 1,0 0 0,1-1-1,-1 1 1,0 0-1,0 0 1,0 0 0,1-1-1,-1 1 1,0 0-1,0 0 1,1 0 0,-1 0-1,0 0 1,0 0-1,1-1 1,-1 1-1,0 0 1,1 0 0,-1 0-1,0 0 1,0 0-1,1 0 1,-1 0 0,0 0-1,1 0 1,-1 0-1,0 0 1,0 1 0,1-1-1,-1 0 1,0 0-1,0 0 1,1 0 0,-1 0-1,0 0 1,0 1-1,1-1 1,-1 0 0,0 0-1,14 15-87,10 22 17,-1 1 0,28 63 0,19 34 83,-59-118-94,0-1 1,0 0 0,2-1 0,0 0 0,22 19 0,-32-31 64,0-1 0,0 1 0,0-1 1,0 0-1,0 0 0,0 0 0,0 0 0,1-1 0,-1 0 0,1 1 1,-1-1-1,1 0 0,-1-1 0,1 1 0,0-1 0,6 1 1,-7-2 19,-1 0 0,1 1 0,-1-1 0,0-1 0,1 1 0,-1 0 0,0 0 0,0-1 0,0 1 0,0-1 0,0 0 0,0 0 0,-1 1 0,1-1 0,-1 0 0,1-1 0,-1 1 1,0 0-1,1 0 0,-1 0 0,0-1 0,-1 1 0,1-1 0,0-2 0,9-32 47,-1-1-1,-3 0 1,-1-1 0,0-50 0,-3 40-67,16-91 1,-18 139-40,0 0 1,1 1 0,-1-1 0,0 0-1,0 1 1,1-1 0,-1 0-1,0 1 1,0-1 0,1 0 0,-1 1-1,1-1 1,-1 1 0,1-1 0,-1 0-1,1 1 1,-1-1 0,1 1-1,-1 0 1,1-1 0,0 1 0,-1-1-1,1 1 1,0 0 0,-1-1-1,1 1 1,0 0 0,0 0 0,0 0-1,16 4-5862,0 11-5370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4:35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 19689,'0'0'728,"-11"22"-159,-5 10-450,1 0-1,1 1 1,2 1 0,1 0 0,2 1 0,-7 53 0,15-74-109,0-3-10,0 0 0,1 0 1,0 0-1,1 0 0,2 16 1,-2-25 0,-1 0 1,1 0 0,0 0 0,0 0-1,-1 0 1,1 0 0,0 0 0,1-1-1,-1 1 1,0 0 0,0-1 0,1 1-1,-1-1 1,1 1 0,-1-1 0,1 0-1,0 0 1,-1 0 0,1 0 0,0 0-1,0 0 1,0 0 0,0 0 0,0-1-1,0 1 1,0-1 0,0 1 0,0-1-1,0 0 1,0 0 0,0 0 0,0 0-1,0 0 1,0-1 0,3 0 0,-1 0 15,0 0 0,0 0 1,0-1-1,0 0 0,0 0 1,0 0-1,0 0 0,-1-1 1,1 0-1,-1 1 0,0-1 1,0 0-1,0-1 0,0 1 1,0 0-1,-1-1 0,1 0 1,-1 0-1,0 1 0,0-1 1,-1 0-1,3-6 0,1-5 123,0-1-1,-1 0 1,0 0 0,2-28-1,-4 28-121,1-17 51,-2-62 0,-1 88-66,-1 0 0,1 0-1,-1 0 1,-1 0 0,0 0 0,0 0-1,0 0 1,0 1 0,-1-1 0,0 1-1,-1 0 1,1-1 0,-1 2 0,-1-1 0,-4-5-1,-2 4-243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4:35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14 21722,'0'0'424,"-1"29"-557,-11 195 194,9-161-50,-5 59-1,6-110-17,0 0 0,-1 0 0,0 0 0,-1 0 0,0 0 0,0 0 0,-8 10 0,8-19-16,3-10 78,2 6-41,3-62 34,3 0 1,22-92 0,-12 70-14,-14 71-29,1-11 0,1-1 1,1 2-1,2-1 0,13-32 1,-20 56 1,-1 1 1,0-1-1,0 0 0,0 0 1,1 1-1,-1-1 1,0 0-1,1 0 1,-1 1-1,0-1 1,1 1-1,-1-1 1,1 0-1,-1 1 1,1-1-1,-1 1 1,1-1-1,0 1 1,-1-1-1,1 1 1,-1-1-1,1 1 1,0 0-1,0-1 1,-1 1-1,1 0 1,0 0-1,0 0 1,-1-1-1,1 1 1,0 0-1,0 0 1,-1 0-1,1 0 0,0 0 1,1 1-1,0 0-12,-1 1 0,1-1 0,0 1 0,-1-1 0,1 1 0,-1 0 0,0 0 0,0 0 0,1 0 0,-1 0 0,0 0 0,0 3 0,22 68-192,-23-71 208,29 213-89,-29-214 79,0 1 0,1-1 0,-1 1 0,0-1 0,1 0 0,-1 1 1,0-1-1,1 0 0,0 1 0,-1-1 0,1 0 0,0 0 1,-1 0-1,1 0 0,0 1 0,0-1 0,0 0 0,0-1 1,0 1-1,0 0 0,0 0 0,1 0 0,-1 0 0,0-1 0,0 1 1,2 0-1,-1-1 11,1 0 0,-1 0 1,0 0-1,0-1 0,0 1 1,1-1-1,-1 1 0,0-1 1,0 0-1,0 0 0,0 0 1,0 0-1,0 0 0,3-2 1,9-8 67,-1 0 0,0-1 1,14-18-1,-21 23-88,16-20 30,-2 0 0,29-51 0,7-10-44,-56 87 21,0 1 0,0 0 1,1-1-1,-1 1 0,0-1 1,0 1-1,0 0 0,1-1 0,-1 1 1,0 0-1,1-1 0,-1 1 0,0 0 1,1-1-1,-1 1 0,1 0 1,-1 0-1,0-1 0,1 1 0,-1 0 1,1 0-1,-1 0 0,1 0 0,-1 0 1,1-1-1,-1 1 0,1 0 1,-1 0-1,0 0 0,1 0 0,5 14-55,-4 32-114,-2-36 134,-1 130-85,3 78-582,0-208-1160,4-8-1275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4:36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 20553,'0'0'1057,"2"106"-1041,-2-35 448,0 3-352,-10-3 16,0-11-16,1-15-96,3-12-16,2-12 32,4-12 16,0-7-48,0-6-592,0-24-721,6-11-8867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4:36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20537,'0'0'1001,"-2"25"-932,-38 321 171,39-301-253,1-36 26,0-27 83,3-36-75,3 0 0,20-82 1,-12 69-19,-4 38 8,-10 29-11,1 0-1,-1 0 1,0-1 0,0 1 0,0 0-1,1 0 1,-1-1 0,0 1 0,0 0 0,1 0-1,-1 0 1,0 0 0,1-1 0,-1 1-1,0 0 1,1 0 0,-1 0 0,0 0-1,1 0 1,-1 0 0,0 0 0,1 0 0,-1 0-1,0 0 1,1 0 0,-1 0 0,0 0-1,1 0 1,-1 0 0,0 0 0,0 0-1,1 0 1,-1 1 0,0-1 0,1 0 0,-1 0-1,0 0 1,1 0 0,-1 1 0,4 4-12,0 0 0,0 0 1,0 1-1,-1-1 0,0 1 1,3 6-1,22 53-57,25 48 16,-47-104 51,0 1-1,0-1 1,0 0-1,1 0 1,0-1-1,1 0 1,0-1-1,14 11 1,-22-17 12,1-1 0,0 1 0,0-1 0,0 1 0,-1-1 0,1 1 0,0-1 0,0 1 0,0-1 0,0 0 0,0 0 0,0 0 0,0 1 0,0-1 0,0 0 0,0 0 0,0 0 0,0 0 0,0 0 1,0-1-1,0 1 0,0 0 0,0 0 0,0-1 0,0 1 0,-1 0 0,1-1 0,0 1 0,0-1 0,0 1 0,0-1 0,-1 0 0,1 1 0,0-1 0,0 0 0,-1 1 0,1-1 0,-1 0 0,1 0 0,-1 0 0,1 0 0,-1 1 0,1-1 0,-1 0 0,0 0 0,1 0 0,-1 0 0,0 0 0,0-1 0,10-58 907,-9 50-804,1-79 276,-3 68-444,1 0 0,1-1 1,1 1-1,1 0 0,0 0 0,10-29 1,-13 50-4,0-1 1,1 1 0,-1-1-1,0 1 1,0-1-1,1 1 1,-1 0 0,0-1-1,0 1 1,1 0 0,-1-1-1,0 1 1,1 0-1,-1-1 1,1 1 0,-1 0-1,0 0 1,1-1 0,-1 1-1,1 0 1,-1 0-1,1 0 1,-1 0 0,0 0-1,1 0 1,-1-1-1,1 1 1,-1 0 0,1 0-1,-1 1 1,1-1 0,0 0-1,1 0-319,10 0-2987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4:36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81 151 16776,'0'0'573,"-4"21"676,-72 308 1261,92-422-3177,15-46 701,-24 98 70,2 0 0,1 1 1,2 1-1,23-52 0,-34 90-79,-1 0 0,1 0 0,-1 0-1,1 0 1,-1 0 0,1 0 0,0 0 0,0 0-1,-1 0 1,1 0 0,0 1 0,0-1 0,0 0-1,0 0 1,0 1 0,0-1 0,0 0-1,2 0 1,-3 1-22,1 0 0,-1 0-1,1 1 1,0-1 0,-1 0 0,1 0-1,0 0 1,-1 1 0,1-1 0,-1 0-1,1 0 1,-1 1 0,1-1 0,0 1-1,-1-1 1,0 0 0,1 1 0,-1-1-1,1 1 1,-1-1 0,1 1 0,-1-1-1,1 2 1,16 45-216,-15-41 225,48 212-47,-22-87 22,-16-62-2193,-11-51-2001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4:37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0 177 18488,'0'0'3042,"83"0"-3314,-27 0-945,2 0-672,-2-5-3857</inkml:trace>
  <inkml:trace contextRef="#ctx0" brushRef="#br0" timeOffset="1">450 0 17864,'0'0'4768,"1"10"-4848,4 44 84,-5 98 0,-1-127 11,-2 1-1,-1-1 1,-1 0-1,0-1 0,-3 1 1,-14 34-1,22-59 5,0 1-1,0-1 1,0 0-1,-1 0 1,1 1 0,0-1-1,0 0 1,0 0-1,0 1 1,0-1 0,-1 0-1,1 0 1,0 1-1,0-1 1,0 0-1,0 1 1,0-1 0,0 0-1,0 0 1,0 1-1,0-1 1,0 0 0,0 1-1,0-1 1,1 0-1,-1 0 1,0 1 0,0-1-1,0 0 1,0 0-1,0 1 1,1-1 0,-1 0-1,0 0 1,0 1-1,0-1 1,0 0 0,1 0-1,-1 0 1,0 1-1,0-1 1,1 0-1,-1 0 1,0 0 0,0 0-1,1 0 1,-1 0-1,0 0 1,1 1 0,-1-1-1,0 0 1,0 0-1,1 0 1,-1 0 0,0 0-1,1 0 1,-1 0-1,0 0 1,0-1 0,1 1-1,-1 0 1,0 0-1,1 0 1,-1 0-1,28-8 227,-18 5-196,269-55-103,-186 43-844,-34 1-3027,-8-7-9294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3:14.0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166 22 22202,'0'0'2372,"0"-5"-2087,0-11-289,-3 36-194,-5 37 56,-19 49 181,-19 169 0,45-258-128,0-11-121,1 0 0,-1-1-1,0 1 1,0 0 0,0 0-1,-4 9 1,4-14 98,0 0-1,0 1 1,0-1 0,0 0-1,0 0 1,0 0 0,0 0 0,0 0-1,0 0 1,-1 0 0,1 0-1,0 0 1,-1 0 0,1-1-1,-1 1 1,1-1 0,-1 1-1,1-1 1,-1 1 0,1-1-1,-1 0 1,1 0 0,-1 0-1,0 0 1,1 0 0,-1 0-1,1 0 1,-1 0 0,-2-1-1,-23-5-6839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3:59.2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86 18008,'0'0'851,"0"17"-608,1 43 241,16 103 1,-14-134-531,1 0 407,-1-49 212,0-313 363,-3 331-937,1 0 0,-1 1 0,1-1 0,0 1 0,-1-1 0,1 1 0,0 0 0,0-1 0,0 1 0,0 0 0,0 0 0,0-1-1,1 1 1,-1 0 0,0 0 0,1 0 0,-1 0 0,0 1 0,1-1 0,-1 0 0,1 1 0,-1-1 0,1 1 0,0-1 0,-1 1 0,1 0 0,-1-1-1,1 1 1,0 0 0,1 0 0,4 0-271,0-1 0,0 1 0,-1 0 0,1 0 0,0 1 0,9 1 0,-9 11-3137,-7-2-702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4:37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20521,'0'0'1188,"4"26"-1314,6 35 147,50 287 22,-57-336-36,-3-8-5,0 0 0,1 0-1,0 0 1,0-1-1,0 1 1,0 0 0,0 0-1,1-1 1,0 1 0,0-1-1,3 6 1,-4-9 29,0 0 0,-1 0 0,1 0 1,0-1-1,-1 1 0,1 0 0,0 0 0,-1-1 1,1 1-1,0 0 0,-1-1 0,1 1 0,-1 0 1,1-1-1,-1 1 0,1-1 0,-1 1 0,1-1 1,-1 1-1,1-1 0,-1 0 0,0 1 0,1-1 1,-1 1-1,1-2 0,-1 2-15,23-42 544,-1-1 1,-2-1-1,24-79 0,-26 68-663,2 1 0,30-54 0,-50 107 45,1-1-1,0 0 1,0 1 0,0-1 0,0 1 0,0-1 0,1 1 0,-1-1 0,0 1 0,1 0 0,-1 0 0,1-1 0,-1 1 0,1 0 0,-1 0 0,1 1 0,0-1 0,1 0 0,-1 1-246,-1 0 0,0 0 0,1 0 0,-1 0 0,0 0 0,0 1 0,0-1 0,1 0 0,-1 1 0,0-1 0,0 1 0,0 0 0,0-1 0,0 1 0,0 0 0,0 0 0,0-1 0,0 1 0,0 0 0,0 0 0,0 0 0,-1 0 0,1 0 0,0 1 0,0 0 0,12 20-14450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4:38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74 19321,'-7'17'1094,"-77"254"226,61-183-1592,42-158-915,-4 25 1024,17-80 0,-23 85 349,1 1 0,1 0 1,19-40-1,-30 79-175,0-1 0,0 0 0,0 1 0,1-1 1,-1 0-1,0 1 0,1-1 0,-1 1 0,0-1 0,1 0 1,-1 1-1,1-1 0,-1 1 0,1-1 0,-1 1 0,1-1 1,-1 1-1,1 0 0,0-1 0,-1 1 0,1 0 1,0-1-1,-1 1 0,1 0 0,0 0 0,-1-1 0,1 1 1,1 0-1,12 15 397,7 40 222,-19-46-592,6 16-35,68 234 72,-71-213-2476,-5-38-1764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4:38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1 291 16488,'0'0'3097,"19"5"-2996,7 1 2481,22 6-4517,38 4-5967,-69-14 6918,-1-1-1,0-1 1,24-2 0,-32 1 2006,-1 0 1,1-1-1,-1 0 1,15-5-1,-22 6-800,1 1-1,0-1 1,-1 1-1,1-1 1,0 1 0,0 0-1,0-1 1,-1 1-1,1 0 1,0-1-1,0 1 1,0 0-1,0 0 1,0 0 0,-1 0-1,1 0 1,0 0-1,0 0 1,0 0-1,0 0 1,0 1-1,-1-1 1,1 0 0,0 0-1,0 1 1,1 0-1,4 22 1923,-5-11-2674,3 15 597,0 1 0,-2-1 0,-2 1 0,0 0 0,-2-1 0,-6 37 0,8-63-68,0 1-1,0-1 1,-1 0-1,1 0 1,0 0-1,0 0 1,-1 0 0,1 0-1,0 0 1,-1 0-1,1 0 1,-1 0-1,0 0 1,1 0-1,-1 0 1,0 0-1,1 0 1,-1 0-1,0-1 1,0 1-1,0 0 1,0-1-1,-1 2 1,-6-23 132,2-44 51,5 34-147,1 0 1,1-1-1,2 1 0,2 0 1,0 0-1,3 1 0,0-1 1,2 1-1,1 1 1,1 0-1,1 1 0,2 0 1,1 1-1,31-41 1,-45 66-29,0-1 0,0 1 0,0 0 0,0-1 0,1 1 1,-1 0-1,1 0 0,-1 1 0,1-1 0,-1 0 0,1 1 1,0 0-1,0-1 0,0 1 0,5-1 0,-6 2-14,-1 1 0,1-1 0,-1 1 0,0-1 0,1 1 0,-1 0-1,0-1 1,0 1 0,1 0 0,-1 0 0,0 0 0,0 0 0,0 0 0,0 0 0,0 0-1,0 1 1,-1-1 0,1 0 0,0 0 0,-1 1 0,1-1 0,0 0 0,-1 1 0,0-1-1,1 1 1,-1-1 0,0 0 0,0 1 0,1-1 0,-1 1 0,0-1 0,-1 3 0,3 7-15,-1-1 0,0 0 0,0 1 0,-1-1 0,0 1 0,-1-1 0,-1 0 0,1 1 0,-2-1 0,1 0 0,-1 0 0,-1 0 0,0 0 0,0-1 1,-1 0-1,0 0 0,-13 17 0,-3-5-50,17-19 63,0 1-1,1 0 0,0 0 1,0 0-1,0 1 0,0-1 1,0 1-1,1 0 0,-4 7 1,5-9 11,1-1 1,0 1 0,0 0-1,1 0 1,-1-1 0,0 1-1,0 0 1,1-1 0,-1 1-1,1 0 1,0-1 0,-1 1-1,1-1 1,0 1-1,0-1 1,0 1 0,0-1-1,0 1 1,2 1 0,32 30 52,-12-12-27,9 22-120,17 19 442,-45-59-594,-1 1 0,1 0 0,1-1 0,-1 0 1,0 0-1,1 0 0,0 0 0,-1-1 0,1 0 0,0 0 1,10 2-1,6-2-5975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4:39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20569,'0'0'321,"0"145"175,-4-76-176,2-2-208,2-5 32,0-12-80,0-11-48,0-11 0,0-13 32,0-7-48,0-6-48,0-17-1521,0-13-5938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4:39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62 17688,'0'0'4031,"0"35"-4068,1 50 351,1-11-307,-11 95 0,5-155-7,2-25 6,0-22 15,1-7 85,2 1-1,2 0 1,2 0 0,1 0 0,2 0 0,2 1 0,1 0-1,18-38 1,-29 76-99,0 0 0,0-1 1,0 1-1,0 0 0,0-1 0,0 1 0,0 0 0,0-1 0,0 1 1,0 0-1,0 0 0,0-1 0,0 1 0,0 0 0,1 0 0,-1-1 1,0 1-1,0 0 0,0 0 0,0-1 0,1 1 0,-1 0 0,0 0 1,0 0-1,0-1 0,1 1 0,-1 0 0,0 0 0,0 0 0,1 0 1,-1-1-1,0 1 0,1 0 0,-1 0 0,0 0 0,0 0 0,1 0 1,-1 0-1,0 0 0,1 0 0,-1 0 0,0 0 0,0 0 0,1 0 1,-1 0-1,0 0 0,1 0 0,-1 0 0,0 1 0,0-1 0,1 0 0,-1 0 1,0 0-1,0 0 0,1 1 0,-1-1 0,0 0 0,0 0 0,1 0 1,-1 1-1,0-1 0,0 0 0,0 0 0,1 1 0,5 18-31,-6-18 6,22 92-62,-11-36-647,3-1-1,27 67 0,-31-96-2350,-7-12-2586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4:4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18008,'0'0'2818,"108"-30"-2915,-71 30-511,6 12-880,1-9-1042,-5-3-9107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4:40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64 195 16103,'0'0'5432,"0"11"-5493,0 43 19,-1 0 0,-18 105 0,15-156-802,-1-14 670,-2-15 208,-2-10 145,2 0 0,2-1 0,1 0 1,2 0-1,2 0 0,7-63 0,-5 92-159,0 0 0,0 1 0,1-1 0,0 1 0,0-1 0,1 1 0,0 0 0,0 0 0,0 1 1,10-11-1,-12 14-16,1 1 0,-1-1 0,1 1 1,0 0-1,0 0 0,0 0 1,0 0-1,0 0 0,0 1 0,0-1 1,1 1-1,-1 0 0,0 0 0,1 0 1,-1 0-1,1 1 0,-1-1 1,1 1-1,-1 0 0,1 0 0,-1 0 1,1 1-1,-1-1 0,1 1 0,-1 0 1,5 1-1,-5 0-9,1 0 0,-1 0 0,0 1-1,1-1 1,-1 1 0,0-1 0,-1 1 0,1 0 0,0 0 0,-1 0 0,0 0-1,0 1 1,0-1 0,0 0 0,0 1 0,-1 0 0,1-1 0,-1 1-1,0 0 1,0 0 0,0 4 0,2 9-209,-1 0 0,-1 1 0,-1 24 1,-1-38 114,1 0 0,-1 1 1,0-1-1,0 0 1,0 0-1,-1 0 1,0 0-1,1 0 0,-1-1 1,-1 1-1,1-1 1,-6 7-1,-13 27-1565,21-37 1647,0 1 0,0-1-1,0 1 1,0-1 0,0 1 0,0-1-1,0 1 1,0-1 0,0 1-1,0-1 1,0 1 0,1-1-1,-1 1 1,0-1 0,0 1 0,1-1-1,-1 1 1,0-1 0,0 1-1,1-1 1,-1 1 0,1-1 0,-1 0-1,0 1 1,1-1 0,-1 0-1,1 1 1,-1-1 0,1 0-1,0 1 1,22 9 254,-8-3-90,-12-4-66,1 0 0,0 1 1,-1-1-1,0 1 0,1 0 0,-1-1 0,-1 2 0,1-1 0,-1 0 0,3 6 0,-4-9-49,-1 0-1,1 1 0,0-1 1,-1 0-1,1 1 0,-1-1 1,0 0-1,1 1 0,-1-1 1,0 1-1,0-1 0,0 1 1,0-1-1,0 1 0,0-1 1,0 0-1,-1 1 0,1-1 1,0 1-1,-1-1 0,1 0 1,-1 1-1,0-1 0,1 0 1,-1 1-1,0-1 0,0 0 1,0 0-1,0 0 0,0 0 1,0 0-1,0 0 0,0 0 1,0 0-1,0 0 0,-3 1 1,1-1-32,-1 1-17,-1 0 0,0 0 1,1 0-1,-1 0 0,0-1 1,0 0-1,-8 1 0,28-17-11337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4:40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18056,'0'0'4130,"1"12"-4151,-1 57 18,-15 128 0,6-84 212,39-113 375,31 3-393,-40-1-422,0-1 0,-1-1 0,1-1 0,0-1 0,28-5 0,-33-1-1946,-6-2-1716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4:41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68 18312,'0'0'3399,"-1"14"-3249,-3 33-134,-19 84 1,12-81 42,2 0 0,-3 79 0,12-129-13,0-12 386,2-29-288,3 1 1,15-66-1,-5 33-230,-11 48 57,-1 5 23,0 1-1,1 0 1,1 0 0,1 0 0,1 0 0,14-28 0,-19 45 23,1-1 1,-1 0-1,1 1 1,0 0-1,0 0 1,0-1-1,0 2 0,0-1 1,0 0-1,0 1 1,1-1-1,-1 1 1,0 0-1,1 0 1,-1 1-1,1-1 1,0 1-1,-1-1 0,1 1 1,-1 0-1,1 0 1,4 1-1,-3 0-312,1-1 0,0 1 1,-1 0-1,1 0 0,-1 1 0,1 0 0,-1 0 0,0 0 0,0 0 0,0 1 0,0 0 1,0 0-1,4 4 0,3 8-3531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4:41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14935,'0'0'7395,"39"0"-7379,-6 0-16,0 0-144,-1 0-32,-8 0-864,-5 0-785,-11 10-1553,-8 3-4994</inkml:trace>
  <inkml:trace contextRef="#ctx0" brushRef="#br0" timeOffset="1">15 172 14695,'0'0'6547,"127"-2"-6547,-96 2-48,-2 0-160,-4 0-817,-11 0-1232,-8 0-2257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3:59.5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34 14791,'0'0'1729,"137"-20"-1681,-102 14-48,-8 1-1057,-9 3-3777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4:42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 12294,'0'0'4098,"-20"0"-3330,-62 0-235,55 2 970,33 4-1078,25 2-106,126 9 1227,219-4 0,-219-11-1343,2851 61 1264,-2196-52-1377,689 25-95,-933-3-139,310 14 118,-1068-77-4745,63 0-764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5:21.9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4786,'0'0'11379,"0"1"-12218,0 8 5339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5:22.9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418 298 16071,'0'0'4731,"0"-17"-3651,0-21-572,-8-58-1,6 82-502,-1 0 0,0 0 0,-1 0-1,-1 1 1,0-1 0,-1 1 0,-9-17 0,14 29-5,0-1 1,0 1-1,0 0 1,-1-1-1,1 1 1,0 0 0,0-1-1,-1 1 1,1 0-1,-1 0 1,1 0-1,-1 0 1,1 1-1,-1-1 1,0 0-1,1 1 1,-1-1-1,0 1 1,0-1-1,1 1 1,-4 0 0,1 0-2,0 0 1,0 1 0,0 0 0,1-1 0,-1 1 0,0 1 0,1-1 0,-1 1 0,-5 2 0,-4 4-2,1 0 1,0 1-1,1 1 0,-12 11 0,7-4-5,2 0 0,0 1 0,1 1 0,1 0-1,-11 21 1,-41 107-44,56-128 49,-4 16-5,1 0 0,2 0-1,1 1 1,2 0 0,1 1-1,2-1 1,3 60 0,1-87 10,-1 0 0,2 0 0,-1-1 0,1 1 1,0 0-1,1-1 0,0 1 0,1-1 0,-1 0 0,2 0 1,4 8-1,-7-13-2,0 0 0,0-1 1,0 1-1,1-1 0,-1 1 1,0-1-1,1 0 0,0 0 1,-1 0-1,1-1 0,0 1 1,0-1-1,0 1 0,0-1 0,0 0 1,0 0-1,0 0 0,1-1 1,-1 1-1,0-1 0,1 1 1,-1-1-1,0 0 0,0-1 1,1 1-1,-1 0 0,0-1 1,0 0-1,0 0 0,1 0 0,-1 0 1,0 0-1,4-3 0,8-5 8,-1 0 0,0-1 0,0 0-1,-1-1 1,0-1 0,22-26 0,59-89-1,-75 99-15,-2 0 0,-1-2-1,-2 1 1,0-2 0,-3 0 0,0 0 0,-2-1 0,-1 0 0,-2-1 0,-1 1 0,2-62-1,-7 75-6,1 8 22,-1 0 1,-1 0-1,1 0 0,-2 0 0,1 1 0,-5-13 1,6 21-1,-1 0 1,0 0-1,-1-1 1,1 1-1,0 0 1,-1 0-1,1 0 0,-1 1 1,1-1-1,-1 0 1,0 0-1,0 1 1,0-1-1,0 1 1,0 0-1,0 0 1,0-1-1,0 1 1,-1 1-1,1-1 1,0 0-1,-1 0 1,1 1-1,0 0 0,-1-1 1,1 1-1,-1 0 1,1 0-1,0 0 1,-1 0-1,1 1 1,-5 0-1,3 0-12,0 1 0,0-1 0,0 1 0,1 0 0,-1 0 0,1 0 0,-1 0 0,1 1 0,0-1 0,-1 1 0,1 0 0,1 0 0,-1 0 0,0 0 0,1 0 0,-1 1 0,1-1 0,-2 6 0,-4 6-21,1 0 0,1 0 0,-7 21 0,6 2 12,1 1 0,2 0-1,1 0 1,3 0-1,6 68 1,12 40 66,-9-81-117,2 80 0,-11-119 65,1-16-15,-1 0 0,0 0-1,0 0 1,-1 0 0,-5 18-1,6-27 19,-1 1-1,0-1 0,0 0 0,0 1 0,-1-1 0,1 0 1,0 0-1,-1 0 0,1 0 0,-1 0 0,0-1 0,0 1 1,0 0-1,0-1 0,0 1 0,0-1 0,0 0 1,0 1-1,0-1 0,-1 0 0,1-1 0,0 1 0,-1 0 1,1-1-1,-1 1 0,1-1 0,-1 0 0,1 1 0,-1-1 1,-2-1-1,5 1-4,-1 0 1,0 0 0,1 0 0,-1 0-1,1 0 1,-1 0 0,1 0-1,-1 0 1,0 0 0,1-1-1,-1 1 1,1 0 0,-1 0-1,1-1 1,-1 1 0,1 0-1,-1-1 1,1 1 0,-1-1-1,1 1 1,0 0 0,-1-1-1,1 1 1,-1-1 0,1 1 0,0-1-1,0 1 1,-1-1 0,1 1-1,0-1 1,0 0 0,-1 0-1,1-23-818,1 12-179,-1-15-3046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5:23.4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0 20617,'0'0'1430,"0"14"-1430,-4 75 13,0-27-73,6 102 1,-1-164 46,-1 0 0,0 1 0,0-1 0,0 0 0,1 1 1,-1-1-1,0 0 0,0 1 0,1-1 0,-1 0 0,0 1 1,1-1-1,-1 0 0,0 0 0,1 0 0,-1 1 0,1-1 1,-1 0-1,0 0 0,1 0 0,-1 0 0,1 0 0,-1 1 0,0-1 1,1 0-1,-1 0 0,1 0 0,-1 0 0,0 0 0,1-1 1,-1 1-1,1 0 0,-1 0 0,1 0 0,-1 0 0,0 0 1,1 0-1,-1-1 0,0 1 0,1 0 0,-1 0 0,0-1 0,1 1 1,-1 0-1,0 0 0,1-1 0,18-12-2,-2-4 15,-2-1 0,0 0 1,-1-1-1,-1-1 0,-1 0 0,-1-1 1,0-1-1,-2 1 0,8-26 0,0 178 414,-17-128-460,0 0 1,1 0-1,-1 0 1,1-1-1,0 1 1,0 0-1,0 0 1,0-1 0,1 1-1,-1-1 1,1 1-1,-1-1 1,1 0-1,0 0 1,0 1-1,0-1 1,0 0-1,4 2 1,-3-3-5,-1 0 0,1 0 1,0 0-1,-1-1 1,1 1-1,-1-1 1,1 0-1,0 0 1,-1 0-1,1 0 1,0 0-1,-1-1 0,1 1 1,0-1-1,-1 1 1,1-1-1,-1 0 1,1 0-1,-1 0 1,4-3-1,-1 1-126,1 0 0,-1 0-1,0-1 1,-1 1 0,1-1-1,-1 0 1,1-1 0,-1 1 0,0-1-1,-1 0 1,1 0 0,4-9-1,-5-1-2333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5:23.9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209 6 20633,'0'0'2564,"-19"-2"-2492,3 0-71,-1 0 0,-29 2 0,43 1-3,0 0 0,0 0 0,0 0 1,0 0-1,0 0 0,0 1 0,0 0 0,0-1 0,0 1 0,1 0 0,-1 0 1,1 1-1,-1-1 0,1 0 0,0 1 0,0-1 0,-3 6 0,-22 48-37,23-46 37,-1 0-86,1 1 0,0-1 0,0 1 0,1 0 0,1 1 0,-1-1 0,2 0 0,0 1 0,0-1 0,1 1 0,2 15 0,-2-26 27,1 0 0,0 0 0,0-1 0,0 1 0,-1 0 0,1 0 0,0-1 0,0 1 0,0-1 0,0 1 0,0-1 0,0 1 0,0-1 0,0 1 0,0-1 0,1 0 0,-1 0 0,0 1 0,0-1 0,0 0 0,0 0 0,0 0 0,0 0 0,1-1 0,-1 1 0,0 0 0,0 0 0,0-1 0,0 1 0,0 0 0,2-2 0,34-13-548,-28 7 587,-1-1 0,1-1 1,-2 0-1,1 0 1,-1-1-1,-1 0 0,0 0 1,0 0-1,-1-1 0,0 1 1,3-15-1,12-26 1237,-20 52-1198,0 0 0,0-1 0,0 1 0,0 0 1,0 0-1,0 0 0,0 0 0,0 0 0,0 0 1,0 0-1,0-1 0,0 1 0,0 0 0,0 0 1,0 0-1,0 0 0,0 0 0,0 0 0,1 0 0,-1-1 1,0 1-1,0 0 0,0 0 0,0 0 0,0 0 1,0 0-1,0 0 0,0 0 0,1 0 0,-1 0 0,0 0 1,0 0-1,0 0 0,0 0 0,0 0 0,0 0 1,1 0-1,-1 0 0,0 0 0,0 0 0,0 0 1,0 0-1,0 0 0,0 0 0,1 0 0,-1 0 0,0 0 1,0 0-1,0 0 0,0 0 0,0 0 0,0 0 1,0 0-1,0 0 0,1 0 0,-1 1 0,0-1 0,0 0 1,0 0-1,0 0 0,0 0 0,0 0 0,0 0 1,0 0-1,0 0 0,0 1 0,0-1 0,0 0 0,6 16 147,0 19-329,-1 16 121,-5-33-14,1 0 0,2 0 1,-1 0-1,2 0 0,1-1 0,0 0 0,13 30 0,-13-40-1900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5:24.2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19321,'0'0'1224,"18"19"-813,55 61-149,-70-74-253,0 0 0,0 0 1,0 0-1,0 0 0,-1 1 0,0-1 1,-1 0-1,1 1 0,-1 0 1,0-1-1,-1 1 0,0 0 0,0-1 1,0 1-1,-1 0 0,-2 9 1,1 1-3,2-13-7,0-1 0,0 1 1,-1-1-1,0 0 0,1 1 0,-1-1 0,0 0 0,-1 0 0,1 0 0,-1 1 1,1-1-1,-1-1 0,0 1 0,0 0 0,0 0 0,0-1 0,-1 1 0,1-1 1,-1 0-1,-2 3 0,4-5 4,1 0 0,0 0 1,0 0-1,-1 0 0,1 0 0,0 0 1,0-1-1,-1 1 0,1 0 0,0 0 1,0 0-1,-1 0 0,1 0 0,0 0 1,0 0-1,-1-1 0,1 1 0,0 0 1,0 0-1,0 0 0,-1-1 0,1 1 1,0 0-1,0 0 0,0-1 0,0 1 1,0 0-1,-1 0 0,1-1 0,0 1 1,0 0-1,0 0 0,0-1 0,0 1 1,0 0-1,0 0 0,0-1 0,0 1 1,0 0-1,0-1 0,0 1 0,0-1 1,0-15 295,0 13-252,0-14-43,1 0 1,1 0-1,0 0 1,1 0-1,1 0 1,1 0-1,0 1 1,1 0 0,1 0-1,1 0 1,0 1-1,19-27 1,-26 41-7,-1 0 1,1-1-1,0 1 1,0 0-1,0 0 0,0 0 1,0 0-1,0 0 1,0 0-1,0 0 1,1 0-1,-1 0 1,0 1-1,1-1 1,-1 0-1,0 1 1,1-1-1,-1 1 0,1-1 1,-1 1-1,0 0 1,1 0-1,2-1 1,-3 2-2,1 0 1,-1-1-1,1 1 0,-1 0 1,1 0-1,-1 0 0,0 0 1,0 0-1,0 0 1,1 0-1,-1 1 0,0-1 1,0 0-1,-1 1 1,1-1-1,0 0 0,1 4 1,3 8-11,0 0 0,-1 0 0,4 25 0,-7-33 11,5 56 3,-6-49-4,1 1 1,0-1 0,1 1-1,0-1 1,1 0-1,5 15 1,-8-26-23,1 0 0,-1 0 0,1-1 0,0 1 0,-1 0 0,1-1-1,0 1 1,-1-1 0,1 1 0,0-1 0,0 1 0,-1-1 0,1 0 0,0 1 0,0-1 0,0 0 0,-1 0-1,1 1 1,0-1 0,0 0 0,0 0 0,0 0 0,0 0 0,0 0 0,-1 0 0,1 0 0,0-1 0,0 1-1,0 0 1,0 0 0,0-1 0,-1 1 0,1 0 0,1-2 0,12-12-1846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5:24.6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1 17016,'0'0'5218,"0"125"-5330,0-53 352,0 3 16,0 1-80,0-3-15,0-4-161,0-7 32,0-5 16,-2-8-96,-12-12-401,-5-11-575,-6-16-2370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5:25.0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0 403 18985,'0'0'5165,"6"-5"-4912,0 0-269,0 0-1,0 1 1,1 0 0,-1 0-1,1 1 1,0-1 0,1 2-1,-1-1 1,0 1-1,1 0 1,-1 0 0,1 1-1,7 0 1,122-5-744,-96 6 450,-3-2 99,-25 0 174,0 1 1,0 1 0,-1 0-1,1 1 1,25 4-1,-36-4 34,0 1 0,0-1 0,0 0 0,-1 0 0,1 1 0,0-1 0,-1 1 0,1-1 0,-1 1 0,0 0 0,0 0 0,0 0-1,1-1 1,-2 1 0,1 0 0,0 0 0,0 0 0,-1 0 0,1 1 0,-1-1 0,1 0 0,-1 0 0,0 3 0,1 60 153,-2-45 11,1-15-359,-4 48 833,4-52-768,0 0 0,0 1 0,0-1 0,0 1 0,-1-1 0,1 0 0,-1 1 0,1-1 0,-1 0 0,1 1 0,-1-1 0,0 0 0,0 0 0,1 1 0,-1-1 0,0 0 0,0 0-1,0 0 1,0 0 0,0 0 0,-1 0 0,1-1 0,0 1 0,0 0 0,-1-1 0,1 1 0,0 0 0,-1-1 0,1 0 0,-2 1 0,-9-1-8383</inkml:trace>
  <inkml:trace contextRef="#ctx0" brushRef="#br0" timeOffset="1">423 42 22906,'0'0'1745,"0"-41"-2177,8 41-1217,13 9-1184,4 2-7908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5:25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84 0 19897,'0'0'3567,"0"21"-3639,2 87 129,-1 132 242,-3-194-267,-2-1 0,-2 1-1,-14 52 1,6-63-411,14-34 209,-1 0 1,1 0-1,-1 0 0,0-1 0,1 1 0,-1 0 0,0-1 0,1 1 0,-1 0 0,0-1 0,0 1 0,1-1 0,-1 1 0,0-1 0,0 1 0,0-1 0,0 0 0,0 1 0,0-1 0,0 0 0,0 0 0,0 0 0,0 1 0,0-1 0,0 0 0,0 0 0,0-1 0,0 1 0,1 0 0,-1 0 0,0 0 0,0-1 0,-1 0 0,-9-6-8439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5:25.7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63 19225,'0'0'3249,"4"0"-3078,319-49-886,-301 44 416,1 1 0,43-1 1,-65 9 368,-1 0 1,0 0 0,0 0-1,0 0 1,0 0 0,0 0 0,-3 8-1,-3 1 135,0 0-1,-1-1 1,-1 1-1,-9 12 1,10-18-223,1 1 1,1 0 0,-1 0-1,1 0 1,1 1 0,0 0 0,0 0-1,0 0 1,1 0 0,1 0-1,0 1 1,-2 12 0,20-23-1037,-11-2 978,0 1 0,0-1 0,0 0 0,-1-1 0,1 1 0,-1-1-1,0 0 1,0 0 0,0 0 0,-1 0 0,5-8 0,32-60 186,-14 21 1224,-25 51-1319,-1-1-1,0 1 1,0 0-1,0 0 1,0 0-1,1-1 1,-1 1-1,0 0 1,0 0-1,1 0 1,-1 0-1,0-1 1,0 1-1,1 0 1,-1 0-1,0 0 1,0 0-1,1 0 1,-1 0-1,0 0 1,0 0-1,1 0 1,-1 0-1,0 0 1,1 0-1,-1 0 1,0 0-1,0 0 1,1 0-1,-1 0 1,0 0-1,0 0 1,1 0-1,-1 0 1,0 1-1,0-1 1,1 0 0,-1 0-1,0 0 1,0 0-1,0 1 1,1-1-1,-1 0 1,0 0-1,0 1 1,0-1-1,0 0 1,1 0-1,-1 0 1,0 1-1,0-1 1,0 0-1,0 1 1,0-1-1,0 0 1,0 0-1,0 1 1,0-1-1,0 0 1,0 0-1,0 1 1,0-1-1,7 22-269,-7-21 298,5 21-59,-2-8 29,0 0 1,1 0-1,10 22 1,-12-33-12,-1 0-1,1 0 1,-1 0 0,1 0 0,0-1 0,0 1 0,0-1-1,0 0 1,1 1 0,-1-1 0,1 0 0,-1 0-1,1 0 1,0-1 0,0 1 0,-1-1 0,1 1 0,0-1-1,0 0 1,1 0 0,-1-1 0,3 2 0,0-2-93,-1 1-1,0-1 1,1 0 0,-1-1 0,0 1 0,0-1 0,1 0 0,-1 0 0,0-1-1,0 1 1,0-1 0,0 0 0,7-5 0,-7 4-515,0-1 1,0 0-1,0 0 1,-1-1-1,1 1 1,6-11-1,9-18-7315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3:59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17160,'0'0'2049,"110"9"-2049,-77-5 16,-4 0-16,-4-2-1105,-17-2-5314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5:26.2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23 9220,'0'0'7985,"0"-2"-8662,2-11 8811,-2 6-12947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5:27.0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124 25 17272,'0'0'5512,"-1"-6"-4915,-7-13-264,5 27-235,4 50-218,0-23 111,5 442 68,-5-471-57,-1 0 0,-1-1 0,1 1 0,-1 0 0,0-1 0,0 1 0,-1-1 1,-3 10-1,4-13-41,0 0 1,0 0-1,-1 0 1,1-1-1,-1 1 1,0 0-1,1-1 1,-1 1-1,0-1 1,0 0-1,0 0 1,0 0-1,0 1 1,0-2-1,0 1 1,0 0 0,0 0-1,-1-1 1,1 1-1,0-1 1,-1 0-1,1 1 1,-4-2-1,-25 2-1436,1-1-1495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5:2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51 17432,'0'0'349,"21"-5"-226,157-30-163,-164 33 179,73-7 2593,-85 10-2688,-1 1-1,0-1 1,0 0 0,0 1 0,0-1-1,0 1 1,0-1 0,-1 1 0,1-1 0,0 1-1,-1-1 1,1 1 0,-1 0 0,0-1-1,1 1 1,-1 0 0,0 0 0,0-1 0,0 4-1,0-1 72,6 56 265,-3 81 1,-4-100-2250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5:27.7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 21450,'0'0'1360,"14"-11"-2752,-8 37-449,-4 5-2081</inkml:trace>
  <inkml:trace contextRef="#ctx0" brushRef="#br0" timeOffset="1">133 448 15207,'0'0'3911,"10"15"-3145,33 43 264,-43-58-993,0 1 1,1 0 0,-1-1 0,1 1 0,-1-1 0,0 1 0,1-1 0,-1 0-1,1 1 1,-1-1 0,1 1 0,0-1 0,-1 0 0,1 1 0,-1-1 0,1 0-1,0 0 1,-1 1 0,1-1 0,-1 0 0,1 0 0,0 0 0,-1 0 0,1 0-1,0 0 1,-1 0 0,1 0 0,0 0 0,-1 0 0,1 0 0,0-1 0,-1 1-1,1 0 1,-1 0 0,1-1 0,0 1 0,-1 0 0,1-1 0,-1 1 0,2-1-1,10-22 558,-9 18-451,6-17 21,0-1 0,-1 0-1,-1 0 1,7-44-1,4-19-2558,-17 105-4719,-1 13 548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5:28.0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71 190 17912,'0'0'1225,"14"-20"-91,45-62-14,-56 80-1043,-1-1 0,0 1 0,0-1 0,-1 1 0,1-1 0,-1 0 0,1 0 0,-1 0 0,0 0 0,0 0 0,0 0 0,0 0 0,-1 0 0,1 0 0,-1 0 0,0 0 0,0-1 0,0-3 0,-1-5 378,1 11-431,0 0 0,0 1 0,0-1 0,-1 0 0,1 1 0,0-1-1,0 1 1,-1-1 0,1 0 0,0 1 0,-1-1 0,1 1 0,0-1 0,-1 1-1,1-1 1,-1 1 0,1-1 0,-1 1 0,1-1 0,-1 1 0,1 0 0,-1-1-1,0 1 1,1 0 0,-1-1 0,0 1 0,1 0 0,-2 0 0,-29-3 129,25 3-164,-1 1 0,1 0 0,-1 0 0,1 1 0,0-1 0,-1 1 0,-5 3 0,7-1 5,1-1 1,0 1-1,0-1 0,0 1 1,0 1-1,1-1 0,-1 0 1,1 1-1,0 0 0,0-1 1,1 1-1,0 1 0,-3 6 1,2-2 0,0 0 1,1 0 0,0 0-1,1 0 1,0 1 0,1 14 0,0-23 4,0 1 1,1-1-1,-1 1 1,1-1-1,-1 0 1,1 1-1,0-1 1,0 0-1,0 0 1,0 1-1,1-1 1,-1 0-1,0 0 1,1 0-1,-1-1 1,1 1-1,0 0 1,3 2 0,0 0 8,1-1 1,-1 0 0,1 0 0,0 0 0,0-1-1,0 0 1,7 2 0,10 1 20,1-1 0,44 1 0,129-5-2260,-148-4-755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5:28.5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391 1 20729,'0'0'761,"-21"29"-465,-41 60 268,-95 188 0,128-211-465,3 1-1,4 1 1,2 1-1,3 1 1,4 1-1,2 0 0,4 0 1,1 94-1,6-157-97,1 0 0,0 0 1,0 1-1,0-1 0,1 0 0,0 0 0,1 0 0,0 0 0,0-1 0,1 1 0,0-1 0,0 0 0,7 9 1,-6-10-14,0-1-1,1 0 1,0 0 0,0-1 0,0 0 0,1 0 0,-1 0 0,1 0 0,0-1 0,0-1 0,0 1 0,0-1 0,1 0 0,12 1 0,2 1-122,1-2 1,0 0-1,35-3 1,-50 0-51,0 1 0,1-2 0,-1 1 0,0-1 0,1-1 0,-1 1-1,0-1 1,-1-1 0,1 0 0,0 0 0,-1 0 0,11-9 0,18-27-2756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5:28.9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251 1 20121,'0'0'2532,"-21"9"-2364,3-3-139,9-3-22,-1 0 1,1 1 0,0 0 0,1 0 0,-1 1 0,1 0 0,0 0 0,0 1-1,0 0 1,1 1 0,0 0 0,0 0 0,-6 8 0,0 5-5,0 1 0,1 0 0,1 0 0,-12 37 0,18-44 6,1 0-1,1 0 0,0 0 1,1 0-1,1 0 0,0 1 1,1-1-1,0 0 0,3 16 1,-3-28-41,1 0 1,0 0-1,0 0 0,-1 0 1,2 0-1,-1 0 1,0-1-1,0 1 1,0 0-1,1-1 1,-1 1-1,1-1 1,-1 1-1,1-1 1,-1 0-1,1 0 1,0 0-1,0 0 1,0 0-1,0 0 1,0 0-1,0 0 1,0-1-1,0 1 0,0-1 1,0 0-1,2 1 1,66 2-1338,-53-4 747,38-2-3985,-2-12-8682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5:29.4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214 0 20409,'0'0'2241,"-21"4"-2054,-69 18-88,84-20-98,1 0 0,-1 1 1,1-1-1,0 1 0,0 1 0,0-1 1,1 1-1,-1-1 0,1 1 1,0 1-1,0-1 0,0 1 0,1-1 1,-1 1-1,1 0 0,-4 8 1,3-3-5,0 0 0,1 1 0,0-1 1,0 1-1,1 0 0,-1 17 1,2-24-76,0 0 0,1 1 1,0-1-1,0 0 1,0 1-1,1-1 1,-1 0-1,1 1 0,2 5 1,-2-9 19,0 0 0,0 0 0,0 0-1,1 0 1,-1 0 0,0 0 0,1 0 0,-1 0 0,0-1 0,1 1 0,-1 0-1,1-1 1,-1 1 0,1-1 0,0 0 0,-1 1 0,1-1 0,-1 0-1,1 0 1,0 0 0,-1 0 0,1-1 0,-1 1 0,1 0 0,-1 0 0,4-2-1,-1 1 7,1 0 0,0 0 0,-1 0 0,1 0-1,-1-1 1,0 0 0,0 0 0,1 0-1,-1-1 1,0 0 0,-1 1 0,1-1 0,0 0-1,-1-1 1,0 1 0,5-6 0,0-4-9,1 0 1,-2-1 0,10-24 0,-11 25 275,0 0 0,0 0-1,17-24 1,-21 36-202,-1-1 1,0 1-1,1 0 1,0-1-1,-1 1 1,1 0-1,0 0 1,-1 0-1,1 0 1,0 0-1,0 0 1,0 0-1,0 1 0,0-1 1,0 1-1,0-1 1,0 1-1,0 0 1,0 0-1,0 0 1,0 0-1,0 0 1,0 0-1,0 1 1,0-1-1,0 1 0,0-1 1,0 1-1,0 0 1,0 0-1,-1 0 1,1 0-1,0 0 1,0 0-1,1 2 1,4 1-29,-1 1 1,0 1 0,0-1 0,-1 1-1,1 0 1,-1 0 0,5 8 0,-5-4 78,0-1 0,0 1 1,-1-1-1,-1 1 0,0 1 0,0-1 1,-1 0-1,0 1 0,-1-1 1,1 19-1,0-43 31,1-1 1,1 1 0,1 0-1,0 0 1,0 1 0,1-1-1,1 1 1,1 1 0,0-1-1,0 1 1,1 1 0,0-1-1,20-16 1,-29 27-95,1 1 0,-1 0 0,1-1 0,-1 1 0,0 0 0,1-1 1,-1 1-1,1 0 0,-1 0 0,1 0 0,-1 0 0,1-1 0,-1 1 0,1 0 0,-1 0 0,1 0 0,-1 0 0,1 0 0,-1 0 0,1 0 0,-1 0 1,1 0-1,-1 1 0,1-1 0,-1 0 0,1 0 0,-1 0 0,1 0 0,-1 1 0,1-1 0,-1 0 0,0 1 0,1-1 0,-1 0 0,1 1 0,-1-1 1,0 0-1,1 1 0,-1-1 0,0 1 0,0-1 0,1 0 0,-1 1 0,0-1 0,0 1 0,0-1 0,1 1 0,-1-1 0,0 1 0,0-1 0,0 1 1,0 0-1,7 34-140,-6-28 154,4 45-7,3 14-144,-8-66 66,0 1-1,1-1 0,-1 0 0,0 1 1,0-1-1,0 0 0,1 0 0,-1 1 1,0-1-1,0 0 0,1 0 1,-1 1-1,0-1 0,1 0 0,-1 0 1,0 0-1,1 0 0,-1 1 0,0-1 1,1 0-1,-1 0 0,0 0 0,1 0 1,-1 0-1,0 0 0,1 0 0,-1 0 1,0 0-1,1 0 0,-1 0 1,0 0-1,1 0 0,-1 0 0,1 0 1,-1-1-1,1 1 0,7-5-3851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5:29.7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0 21450,'0'0'2337,"4"41"-2593,-4 24 240,0 8 0,0 4 16,0-3 0,0-3 16,0-8 16,0-5-32,0-11-881,-4-16-1440,-15-14-6723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5:30.1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47 19673,'0'0'2342,"23"-2"-2179,0-1-159,128-5-88,-69 5-212,0-3 0,89-18 0,-169 23 1117,-2 27-303,0 126 258,-6-149-5823,-7-3-4971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01.6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445 47 16119,'0'0'5403,"0"-9"-4803,0-24 282,0 29 121,0 27-743,1 92-264,-5 0-1,-24 142 1,-2-94-7,6 1 0,-2 202 1,28 353 167,-21-351-187,0 11 20,20-265 76,0 102 113,-36 298 0,19-402-150,-39 384 17,35-145-18,-3 109 3,24-348-21,-6 245 54,-26 91-64,26-386 0,-2-1-1,-26 100 0,33-156 11,-2-24-177,0 0-1,-1-1 0,0 1 0,-2 0 0,-9-23 0,0-5-772,-14-54-1779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5:30.4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92 21674,'0'0'3089,"0"-92"-3089,0 98-320,0 26-1249,0 10 529,-9 9-1745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5:31.7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58 19049,'0'0'307,"15"20"66,48 64-29,-58-77-309,-1 1-1,1 0 1,-1-1-1,0 1 1,-1 1-1,0-1 1,0 0-1,-1 1 1,0 0-1,-1-1 1,0 1-1,0 0 1,0 0-1,-2 10 1,1-9-9,0-9 7,0 1-1,0-1 0,0 1 0,0 0 1,0-1-1,-1 1 0,1-1 0,0 1 1,-1-1-1,1 1 0,-1-1 0,0 1 0,0-1 1,1 1-1,-1-1 0,0 0 0,0 0 1,0 1-1,0-1 0,0 0 0,-1 0 0,1 0 1,0 0-1,0 0 0,-1 0 0,1 0 1,-3 0-1,3-1 26,0 1 0,0-1 0,-1 0 0,1 0 0,0 0 0,0-1 0,0 1 0,-1 0 0,1 0 0,0-1 0,0 1 0,0 0 0,0-1 0,-1 1 0,1-1 0,0 0 0,0 1 0,0-1 0,0 0 0,0 0 0,1 1 0,-1-1 0,0 0 0,0 0 0,0 0 0,1 0 0,-1 0 0,0 0 0,1 0 0,-1 0 0,1-1 0,0 1 0,-1 0 0,1 0 0,-1-2 0,-2-8-16,1-1 1,-1 0-1,2 1 0,-1-1 0,2 0 0,0 0 1,0 0-1,3-15 0,-2 21-52,-1 0 0,2 0 0,-1 1 0,1-1 0,0 1 0,0-1 0,0 1 0,1 0 0,0-1 0,0 1 0,0 1 0,0-1 0,1 0 0,0 1 0,0 0 0,0 0 0,1 0 0,7-5 0,-10 8 0,0 0 0,-1 0 0,1 0 0,0 0 0,0 0 1,0 1-1,1-1 0,-1 1 0,0-1 0,0 1 0,0 0 0,0 0 1,0 0-1,1 0 0,-1 0 0,0 0 0,0 1 0,0-1 1,0 1-1,0-1 0,0 1 0,4 2 0,-2-1 0,0 1-1,-1 0 1,1 0-1,-1 1 1,0-1 0,0 0-1,0 1 1,0 0-1,-1 0 1,3 5-1,3 8-6,0 0-1,-2 0 0,0 1 1,4 24-1,0 32-425,-9-74 417,-1 1 1,1-1-1,-1 1 0,1-1 0,-1 0 0,1 1 1,-1-1-1,1 0 0,-1 1 0,1-1 0,0 0 0,-1 0 1,1 0-1,-1 1 0,1-1 0,0 0 0,-1 0 1,1 0-1,0 0 0,-1 0 0,1 0 0,0 0 1,-1 0-1,1 0 0,-1-1 0,1 1 0,0 0 1,-1 0-1,1 0 0,0-1 0,-1 1 0,1 0 1,-1-1-1,1 1 0,-1-1 0,1 1 0,-1 0 0,1-1 1,24-15-252,3-8-47,-2-1 0,0-1 0,31-43 0,0 0 1409,-57 69-1077,0 0-1,1 0 0,-1-1 1,0 1-1,0 0 1,0 0-1,0 0 1,0-1-1,1 1 0,-1 0 1,0 0-1,0 0 1,0 0-1,1-1 1,-1 1-1,0 0 0,0 0 1,1 0-1,-1 0 1,0 0-1,0 0 1,0 0-1,1 0 0,-1 0 1,0 0-1,1 0 1,-1 0-1,0 0 1,0 0-1,1 0 0,-1 0 1,0 0-1,0 0 1,1 0-1,-1 0 1,0 0-1,0 0 0,0 0 1,1 0-1,-1 1 1,0-1-1,5 14 348,-2 34 249,-2-25-464,-1-20-177,0 1 0,1 0 1,0-1-1,0 1 0,0 0 0,0-1 0,0 1 0,1-1 0,-1 0 0,1 1 0,0-1 0,0 0 0,0 0 0,0 0 0,1 0 0,-1-1 0,1 1 0,0-1 0,0 1 0,0-1 0,5 3 0,-4-4-29,0 1 1,0-1-1,-1 0 1,2 0-1,-1-1 1,0 1-1,0-1 1,0 0-1,0 0 1,0-1-1,0 1 1,0-1-1,0 0 1,0 0-1,0 0 1,0 0-1,0-1 1,-1 1-1,7-5 1,-2 1-19,0-1 1,0 0-1,0 0 0,-1-1 1,0 0-1,-1 0 1,0-1-1,0 1 0,0-2 1,-1 1-1,5-10 0,-6 11 460,-1-1 0,0 1-1,0-1 1,-1 1-1,0-1 1,0 0 0,-1 0-1,1-11 1,-2 18 51,0 10-280,-7 103-343,2 34 245,5-145-57,0 0 1,0 0-1,0 1 0,1-1 1,-1 0-1,0 0 1,1 0-1,-1 0 0,1 0 1,0 0-1,-1 1 1,1-1-1,0 0 0,-1-1 1,1 1-1,0 0 1,0 0-1,0 0 0,0 0 1,0-1-1,0 1 0,0 0 1,0-1-1,0 1 1,0-1-1,1 1 0,-1-1 1,0 0-1,0 1 1,2-1-1,44 2-351,-32-3 228,-3 1-20,0-2 0,0 0 0,-1 0 0,1-1 0,0 0 1,-1-1-1,0 0 0,0-1 0,0 0 0,-1-1 0,0 0 0,18-14 0,-21 15 316,-1-1 0,1 0-1,-1 0 1,0 0 0,0-1 0,-1 0-1,0 0 1,0 0 0,-1-1 0,1 1-1,-2-1 1,1 0 0,-1-1 0,-1 1 0,1 0-1,-1-1 1,-1 0 0,2-12 0,-5 24-166,1 1 0,0-1 1,-1 0-1,0 0 0,0 1 0,0-1 1,0-1-1,0 1 0,-4 3 1,-3 7-28,3-3 2,2 1 1,0-1-1,0 1 1,1 0-1,0 0 1,1 0-1,0 0 0,1 1 1,0-1-1,1 0 1,1 13-1,-1-22-3,0-1 0,0 0 0,1 0 0,-1 0 0,0 0 0,1 1 1,-1-1-1,1 0 0,-1 0 0,1 0 0,0 0 0,0 0 0,-1 0 0,1 0 0,0 0 0,0-1 0,0 1 0,0 0 0,0 0 0,0-1 0,0 1 0,0-1 0,0 1 1,0-1-1,0 1 0,0-1 0,1 1 0,-1-1 0,0 0 0,0 0 0,3 0 0,45 2-573,-38-2 529,-9 0 74,0-1 0,0 1 0,0-1 0,-1 0 0,1 1 0,0-1 0,-1 0 0,1 0 0,0 0 0,-1 0 0,1-1-1,-1 1 1,0 0 0,1 0 0,-1-1 0,0 1 0,0-1 0,0 1 0,0-1 0,0 0 0,0 1 0,0-1 0,-1 0 0,1 0-1,-1 0 1,1 1 0,-1-1 0,0 0 0,1 0 0,-1-3 0,4-66 556,-4 63-462,1 0-54,-1 0 1,0 0 0,-1-1-1,1 1 1,-2 0-1,1 0 1,-1 0 0,0 0-1,-1 1 1,0-1 0,0 0-1,0 1 1,-1 0-1,0 0 1,-1 0 0,0 0-1,0 1 1,0 0-1,-10-9 1,15 15-10,11 0-723,39 1 471,61-3-1262,-100 1 1493,0-1 0,0 0 0,-1 0 0,1-1 0,-1-1 0,1 0 0,-1 0 0,9-6 0,-18 10 32,-1 0 1,0 0 0,0 0-1,1 0 1,-1 0 0,0 0-1,0 0 1,1 0 0,-1 0 0,0 0-1,0 0 1,1 0 0,-1 0-1,0 0 1,0 0 0,1 1-1,-1-1 1,0 0 0,0 0-1,0 0 1,1 0 0,-1 1-1,0-1 1,0 0 0,0 0-1,0 0 1,1 1 0,-1-1-1,0 0 1,0 0 0,0 0-1,0 1 1,0-1 0,0 0-1,0 0 1,0 1 0,0-1 0,0 0-1,0 0 1,0 1 0,0-1-1,0 0 1,0 1 0,3 24 247,-4 24-365,-10 10 247,8-42-333,0 0 0,-2 29 1,5-45-370,14-21-108,49-74 6,-50 71 665,2 0 0,0 1-1,2 1 1,35-36 0,-52 56-31,1 0 0,0 0 0,0 0 0,0 1 1,-1-1-1,1 0 0,0 1 0,0-1 0,0 1 0,0-1 0,0 1 0,0-1 0,0 1 0,0 0 0,0-1 0,1 1 0,-1 0 0,0 0 0,0 0 0,0 0 1,0 0-1,0 0 0,2 0 0,-2 1-3,0 0-1,-1-1 1,1 1 0,0 0 0,0 0-1,-1 0 1,1-1 0,0 1 0,-1 0-1,1 0 1,-1 0 0,1 0 0,-1 0-1,1 0 1,-1 0 0,0 1 0,1-1-1,-1 2 1,1 9-21,0 0 1,0 1-1,-3 16 1,2-15 14,0 67-10,0-81 14,0 1 0,1 0-1,-1-1 1,0 1 0,0-1-1,1 1 1,-1 0 0,0-1-1,1 1 1,-1-1 0,1 1-1,-1-1 1,0 1 0,1-1-1,-1 0 1,1 1 0,-1-1-1,1 1 1,0-1 0,-1 0-1,1 0 1,-1 1 0,1-1-1,0 0 1,-1 0 0,1 0-1,0 0 1,-1 1-1,1-1 1,-1 0 0,1 0-1,1-1 1,25 0-139,-22 0 103,5-1-79,1-1-1,-1 0 0,0 0 1,0-1-1,-1-1 0,19-10 1,-21 10 63,1 0 1,0 1-1,1 0 1,-1 0 0,1 1-1,0 0 1,-1 0-1,1 1 1,13-1-1,-21 4 70,0 0 0,0 0 0,0 1 0,0-1 0,0 0 0,-1 1 0,1-1 0,-1 1 0,1-1-1,-1 1 1,1-1 0,-1 1 0,0-1 0,1 1 0,-1-1 0,0 1 0,0-1 0,0 1 0,0-1-1,-1 1 1,1 0 0,-1 1 0,1 2 107,0 0-6,-1 0 1,0 0-1,0 0 1,0 1-1,-1-1 0,1 0 1,-1-1-1,0 1 1,-1 0-1,1-1 1,-1 1-1,0-1 1,0 1-1,-1-1 1,1-1-1,-1 1 1,1 0-1,-1-1 1,-1 1-1,1-1 1,0 0-1,-1-1 1,1 1-1,-1-1 1,0 0-1,0 0 1,0 0-1,0-1 0,-8 2 1,13-6-206,0 1 0,0 0 0,1-1 0,-1 1 0,1 0 0,0 0 0,0-1 0,-1 1 0,1 0 0,1 0-1,-1 0 1,0 0 0,3-3 0,22-16-2182,7-1-2239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5:32.2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0 19833,'0'0'4229,"7"15"-4056,28 42-223,-3-8 38,-3 1 0,-1 2 0,-3 1 1,35 104-1,-52-126 15,-2 1 0,0 0 1,-2 0-1,-1 62 0,-4-78-2,0-1 0,-1 1 0,-1-1 0,0 0 0,-1 0 0,-1 0 0,0 0 0,-1-1 0,0 0 0,-2 0 0,1-1 0,-12 15 0,-3-2-1,-1-2 0,0-1 0,-36 27 0,-11 10-3,69-60-34,-7-21-3106,-7-2-2174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5:33.4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0 185 19497,'0'0'1561,"10"0"-830,476-20 411,-101 1-644,1314-34-348,-753 23-122,-336 12-14,-308-3-81,74-2-183,-392 27-2239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5:34.0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0 21722,'0'0'2305,"-4"10"-2305,4-5-400,0 6-849,0 6-1072,0 6-800,0 5-11958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5:34.3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20874,'0'0'3441,"0"6"-3441,4-6 0,2 0-656,4 0-1153,5 0-2609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5:34.7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49 19689,'0'0'2575,"28"-6"-2511,-1 0-63,5-2-2,1 2 0,-1 1 0,52-1 0,187 6-1779,-341-10 422,26 9-1726,-3 0-3879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7:57.2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46 1 18921,'0'0'1435,"-7"0"-1347,-15 0-103,6 0 2370,16 34-2550,3-14 193,1-1 1,0 0-1,1 0 1,1-1-1,13 28 1,13 40 23,-20-32-26,-1 1 0,-3 0 0,1 74 0,-15 172 32,0-83-197,29 156-27,-2-90 0,-17-217 141,3-1 0,3 0 1,27 93-1,-22-90 60,-3 0 1,5 125-1,3 26-5,12 91 0,14 80 0,-28-274 6,3 190 0,-13-141-34,-5-94 27,-3-34 17,3-1-1,0 0 1,16 64-1,-10-75-11,-9-26-4,0 0 0,0 0-1,0 0 1,0-1-1,0 1 1,0 0-1,1 0 1,-1 0 0,0 0-1,0 0 1,0 0-1,0 0 1,0 0 0,0 0-1,0 0 1,0 0-1,0 0 1,0 0 0,1 0-1,-1 0 1,0 0-1,0 0 1,0 0 0,0 0-1,0 0 1,0 0-1,0 0 1,0 0-1,1 0 1,-1 0 0,0 0-1,0 0 1,0 0-1,0 0 1,0 0 0,0 0-1,0 0 1,0 0-1,0 0 1,1 0 0,-1 0-1,0 0 1,0 1-1,0-1 1,0 0-1,0 0 1,0 0 0,0 0-1,0 0 1,0 0-1,0 0 1,0 0 0,0 0-1,0 0 1,0 1-1,0-1 1,0 0 0,0 0-1,0 0 1,1-42-277,-2 10-117,0-44-1543,0-19-1611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8:00.1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30 17144,'0'0'4599,"0"-6"-4177,0-17-186,0 47 35,0 55 44,3-20-332,2-1 1,3 1-1,3-2 1,2 1-1,21 57 1,-27-102-206,-9-30-6036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8:01.3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3 173 18889,'1'-17'370,"-3"-5"-78,2 13-197,-1 0 0,1 0 0,0 1 0,1-1 0,0 0 0,0 1 0,1-1 1,5-14-1,-6 20-54,0 1-1,0 0 1,0 0 0,0 0 0,1 0 0,-1 0 0,1 0 0,0 0 0,-1 0 0,1 1 0,0-1-1,0 0 1,0 1 0,0 0 0,0 0 0,1-1 0,-1 1 0,0 0 0,1 1 0,-1-1-1,0 0 1,4 0 0,57-3 215,-51 4-300,5 0 42,-1 0 1,0 1-1,1 1 0,-1 0 1,0 1-1,27 10 0,-37-11-18,-1 1-1,1-1 1,-1 2-1,1-1 1,-1 1-1,0-1 1,0 1-1,-1 1 0,1-1 1,-1 1-1,0 0 1,0 0-1,-1 0 1,1 0-1,-1 0 1,0 1-1,-1 0 1,1-1-1,-1 1 1,3 12-1,-3-8-58,0 1 0,-1 0-1,0-1 1,0 1-1,-1 0 1,0 0 0,-1-1-1,-1 1 1,1 0-1,-2-1 1,1 0 0,-2 1-1,1-1 1,-1 0-1,-1 0 1,0-1 0,-6 10-1,1-5 18,0-1 0,-1 0 0,0-1 0,-1 0-1,-1 0 1,0-2 0,0 1 0,-1-2 0,0 0 0,-18 9-1,31-18 114,0 1-1,0 0 0,0-1 0,1 1 1,-1-1-1,0 1 0,0-1 0,0 1 1,0-1-1,0 0 0,0 0 0,0 1 0,0-1 1,0 0-1,0 0 0,0 0 0,0 0 1,0 0-1,0 0 0,0 0 0,0 0 1,0-1-1,0 1 0,0 0 0,0 0 1,0-1-1,0 1 0,0-1 0,0 1 1,0-1-1,1 1 0,-1-1 0,0 0 1,0 1-1,1-1 0,-1 0 0,0 0 1,1 1-1,-1-1 0,0 0 0,0-2 0,1 1-8,-1 0 0,1 0 0,0 0 0,0-1-1,0 1 1,0 0 0,0 0 0,0 0-1,1-1 1,-1 1 0,1 0 0,-1 0-1,1 0 1,0 0 0,0 0 0,0 0-1,0 0 1,0 0 0,2-2 0,-1 2-40,-1 0 1,1 0-1,0 1 1,0-1-1,0 0 1,1 1 0,-1-1-1,0 1 1,1 0-1,-1 0 1,0 0-1,1 0 1,-1 0-1,1 0 1,0 1 0,-1-1-1,1 1 1,0 0-1,-1 0 1,1 0-1,-1 0 1,1 0-1,0 0 1,-1 1-1,1-1 1,0 1 0,-1 0-1,4 1 1,2 1-15,0 1 1,0 0-1,-1 0 0,1 0 1,-1 1-1,0 0 1,8 8-1,73 83-36,-62-64 48,49 45 0,-68-72-31,0 0-1,0 0 1,0-1-1,0 0 1,1 0-1,0-1 1,0 0-1,0 0 1,0-1 0,1 0-1,-1 0 1,0-1-1,1 0 1,-1-1-1,1 0 1,-1 0-1,1 0 1,14-4 0,-12 2-39,0-1 1,-1 0 0,1-1 0,-1 0 0,0 0-1,0-1 1,0-1 0,-1 1 0,0-2 0,0 1 0,0-1-1,-1-1 1,14-15 0,-19 19 216,-1 1 0,0-1 0,-1 0 0,1 0 0,-1 0 0,0 0 0,0 0 0,0 0 0,0 0 0,0 0 0,-1-5 0,-1-54 1832,0 35-2075,1 27 98,0 0 0,0 0 0,0 0 0,0 0 0,0 0 0,-1 0 0,1 0 0,0 0 0,0 0 0,-1 0 1,1 0-1,-1 1 0,1-1 0,-1 0 0,1 0 0,-1 0 0,1 1 0,-1-1 0,0 0 0,1 0 0,-1 1 0,0-1 0,0 1 0,1-1 0,-1 1 0,0-1 0,0 1 0,0-1 0,0 1 0,0 0 1,0-1-1,0 1 0,0 0 0,0 0 0,0 0 0,0 0 0,1 0 0,-1 0 0,0 0 0,0 0 0,0 0 0,0 0 0,0 1 0,0-1 0,0 0 0,0 0 0,0 1 0,0-1 0,0 1 1,1-1-1,-3 2 0,-1-1-15,1 1 1,-1 0-1,0 0 1,1 0-1,-1 1 1,1-1-1,-1 1 1,1-1-1,0 1 0,0 0 1,1 1-1,-4 2 1,4-2 7,0 0 1,0 0-1,1 0 1,-1 0-1,1 0 1,-1 1-1,2-1 1,-1 0-1,0 1 1,1-1-1,0 1 0,-1-1 1,2 0-1,-1 1 1,1-1-1,-1 1 1,1-1-1,0 0 1,1 0-1,1 6 1,0-6-17,0 0 0,0 0 0,0 0 0,0 0 1,1-1-1,-1 1 0,1-1 0,0 0 0,0 0 0,0-1 1,0 1-1,1-1 0,-1 0 0,1 0 0,-1 0 0,1 0 1,0-1-1,5 1 0,5 2-88,1-1 0,0-1 1,0-1-1,0 0 0,0 0 0,0-2 0,16-2 1,-28 2-85,0 1 0,0-1 0,0 0 0,0 0 0,0 0 0,0-1 0,-1 1 0,1-1 0,0 0 0,-1 0 0,0 0 0,1-1 0,-1 1 0,0-1 0,0 0 0,0 0 0,-1 0 0,1 0 0,-1 0 1,0 0-1,1-1 0,-1 1 0,-1-1 0,1 0 0,-1 1 0,1-1 0,-1 0 0,0 0 0,0 0 0,-1 0 0,1 0 0,-1-6 0,-1-42-6580,-4 0 4821,0 24 4008,-1 0 1,-1 1-1,-2-1 0,0 1 1,-2 1-1,-20-36 0,31 62-2030,0 0 0,0 0-1,0 0 1,0 1-1,0-1 1,0 0 0,0 0-1,0 0 1,0 0-1,0 0 1,0 0 0,0 0-1,0 0 1,0 1-1,0-1 1,0 0 0,0 0-1,0 0 1,0 0 0,0 0-1,0 0 1,-1 0-1,1 0 1,0 0 0,0 1-1,0-1 1,0 0-1,0 0 1,0 0 0,0 0-1,0 0 1,0 0-1,0 0 1,0 0 0,0 0-1,-1 0 1,1 0 0,0 0-1,0 0 1,0 0-1,0 0 1,0 0 0,0 0-1,0 0 1,0 0-1,-1 0 1,1 0 0,0 0-1,0 0 1,0 0-1,0 0 1,0 0 0,0 0-1,0 0 1,0 0 0,-1 0-1,1 0 1,0 0-1,0 0 1,0 0 0,0 0-1,0 0 1,-2 18 159,2 26-410,4-10 222,1-1 0,2 0-1,1 0 1,2-1 0,1 0-1,1-1 1,28 51 0,-36-75-42,1-1 1,-1 0 0,1-1-1,0 1 1,0-1-1,0 0 1,1 0 0,0 0-1,0-1 1,0 0-1,0 0 1,1-1 0,0 0-1,-1 0 1,1 0-1,0-1 1,1 0 0,-1 0-1,0-1 1,0 0-1,1 0 1,-1-1 0,1 0-1,7-1 1,-8 1-110,0-1 0,-1 0 1,1-1-1,-1 0 1,1 0-1,-1 0 0,0 0 1,0-1-1,0 0 0,0-1 1,0 1-1,-1-1 0,1 0 1,-1-1-1,0 1 0,-1-1 1,1 0-1,-1 0 0,0 0 1,0-1-1,0 1 1,-1-1-1,0 0 0,0 0 1,0-1-1,2-10 0,6-49-483,-11 61 879,1 0 0,-1 0 0,0 0 0,-1-1 0,1 1 0,-1 0 0,0 0 0,0 0 0,-1 0 0,-2-8 0,3 12-206,1 1-1,0-1 1,-1 1-1,1-1 0,0 1 1,0 0-1,-1-1 1,1 1-1,-1 0 1,1-1-1,0 1 0,-1 0 1,1-1-1,-1 1 1,1 0-1,-1 0 1,1-1-1,-1 1 1,1 0-1,-1 0 0,1 0 1,-1 0-1,1 0 1,-1 0-1,1 0 1,-1 0-1,1 0 0,-1 0 1,1 0-1,-1 0 1,1 0-1,-1 0 1,1 1-1,-1-1 1,1 0-1,-1 0 0,1 0 1,-1 1-1,1-1 1,-1 0-1,1 1 1,0-1-1,-1 0 0,1 1 1,0-1-1,-1 0 1,1 1-1,0-1 1,-1 1-1,1-1 0,0 1 1,0-1-1,0 1 1,-1-1-1,1 1 1,0 0-1,-16 33-391,15-31 496,-3 9-241,0 0 0,1 1 0,0-1 0,1 1 0,1 0 0,-1 23 0,4-36 69,-1 0 1,0 0 0,1 0-1,-1 0 1,1 0 0,-1 0-1,0-1 1,1 1 0,-1 0-1,0-1 1,1 1 0,-1-1-1,0 1 1,1-1 0,0 0-1,13-16 149,8-7 404,-22 23-516,1 0 1,-1 1-1,0 0 0,0-1 0,0 1 0,0 0 0,0 0 0,1-1 0,-1 1 1,0 0-1,0 0 0,0 0 0,1 1 0,-1-1 0,0 0 0,0 0 0,0 1 1,0-1-1,1 0 0,-1 1 0,0-1 0,0 1 0,0 0 0,0-1 0,0 1 1,0 0-1,1 1 0,44 47-192,-36-37 191,0 0 0,1-1 1,17 14-1,-25-22-127,1-1 1,-1 1-1,1-1 0,0 0 1,0 0-1,0-1 1,0 1-1,0-1 0,0 0 1,0 0-1,0 0 0,0-1 1,0 1-1,1-1 1,-1 0-1,0 0 0,6-2 1,17-5-3208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04.7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13 12582,'0'0'4322,"6"-6"-642,0-1-8150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8:01.6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1 17832,'0'0'5899,"-2"11"-5744,5 25-172,1 0 1,2 0-1,2 0 1,1-1-1,22 53 1,-14-38-92,19 88 0,-35-137 39,4 43-739,-5-43 611,0 0 1,0 1 0,0-1 0,0 0 0,0 1 0,0-1 0,0 0 0,0 0 0,-1 1 0,1-1 0,0 0 0,-1 0 0,1 0 0,-1 0 0,1 1 0,-2 0 0,-12 0-4374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8:01.9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 17560,'0'0'4378,"5"-3"-4311,11-2-74,-1 2 0,1-1 1,0 2-1,0 0 1,0 1-1,0 0 0,0 1 1,17 3-1,16-2-21,-42-1 34,0 1 1,0 0 0,0 0 0,0 0-1,0 1 1,-1 0 0,1 0 0,-1 1-1,1 0 1,-1 0 0,0 0-1,0 1 1,0 0 0,0 0 0,-1 1-1,0-1 1,0 1 0,0 0 0,0 0-1,-1 1 1,0 0 0,4 7 0,-1-1-64,-1 0 0,0 0 0,-1 1 0,0 0 0,-1 0 0,-1 1 0,0-1-1,-1 1 1,0-1 0,-1 19 0,-4-28-1370,-12-4-1366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8:02.3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21 20938,'0'0'2065,"-8"-21"-3042,16 53 417,4 7-561,-1 6-1568,-5 0-4882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8:02.7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55 15175,'0'0'3607,"16"17"-2871,117 141 1140,-124-146-1697,20 23-65,-28-33-87,1 0 1,-1-1-1,1 1 0,0 0 1,-1-1-1,1 0 1,0 1-1,0-1 1,0 0-1,0 0 0,0 0 1,0 0-1,0 0 1,3 0-1,-3-3 125,0 0-1,-1 0 1,1 0-1,-1-1 1,0 1-1,1 0 1,-1-1 0,0 1-1,0 0 1,-1-1-1,1 1 1,-1-1-1,1 0 1,-1 1-1,0-1 1,0-2 0,1-2-24,26-197-122,-27 204-25,0 0-1,0 0 1,0 0 0,0 0 0,0-1 0,0 1 0,0 0 0,0 0 0,0 0 0,0-1 0,0 1-1,0 0 1,0 0 0,0 0 0,0 0 0,0 0 0,0-1 0,1 1 0,-1 0 0,0 0 0,0 0-1,0 0 1,0 0 0,0-1 0,0 1 0,1 0 0,-1 0 0,0 0 0,0 0 0,0 0 0,0 0-1,0 0 1,1 0 0,-1 0 0,0 0 0,0 0 0,0 0 0,0 0 0,1 0 0,-1 0 0,0 0-1,0 0 1,0 0 0,1 0 0,-1 0 0,0 0 0,0 0 0,0 0 0,0 0 0,1 0 0,-1 0-1,0 0 1,0 0 0,10 12-855,4 14-272,-6-3 3699,10 21-5208,-14-34 250,1 0 1,0 0 0,0-1-1,11 14 1,8-1-2252,6-9 3963,-6-10 3566,4-6 3462,-21 1-6011,-1-1 0,0 0 0,0 0 0,0 0 0,0 0 0,0-1 0,0 0 0,-1 0 0,0-1 1,0 1-1,0-1 0,-1 0 0,1 0 0,-1-1 0,0 0 0,-1 1 0,1-1 0,2-8 1,0 2 14,-1 0 1,0-1 0,-1 0-1,0 0 1,-1 0-1,-1 0 1,0-1 0,0-15-1,-1 28-305,-1 1 0,0-1 0,0 1 0,0-1 0,0 0 0,0 1 0,0-1 0,0 1 0,0-1 0,0 0 0,0 1 0,0-1 0,0 1 1,0-1-1,0 1 0,0-1 0,-1 0 0,1 1 0,0-1 0,-1 1 0,1-1 0,0 1 0,-1-1 0,1 1 0,0-1 0,-1 1 0,1 0 0,-1-1 0,1 1 0,-1-1 0,1 1 0,-1 0 0,1 0 0,-1-1 0,-17 14 100,-14 33-359,26-36 236,1 1 1,0 0 0,1 0 0,0 0 0,1 0-1,0 0 1,1 1 0,0-1 0,1 1 0,0 0 0,1-1-1,0 1 1,3 19 0,-1-28-8,-1 0 0,1 0-1,0 0 1,0 0 0,0 0 0,0 0 0,0-1-1,1 0 1,-1 1 0,1-1 0,0 0 0,0 0 0,0 0-1,0 0 1,0-1 0,0 1 0,0-1 0,0 0-1,0 0 1,1 0 0,-1 0 0,1-1 0,5 1-1,13 2-4,0-2 0,36-1-1,-37-1-66,-4 1-444,0-1 1,0 0-1,0-2 0,0 0 1,0-1-1,-1 0 1,19-9-1,28-19-9524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8:03.1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12 10053,'0'0'13515,"1"-11"-13328,3 27-227,0 1-1,0 0 1,1 32 0,2 8 54,5 25 61,56 266 152,-65-338-243,-2-5 3,-1-1-1,1 0 1,1 1-1,-1-1 1,0 0-1,1 0 0,0 1 1,0-1-1,0-1 1,1 1-1,-1 0 1,1-1-1,0 1 0,4 4 1,-6-8-55,0 0 1,-1 0 0,1-1-1,0 1 1,-1 0-1,1 0 1,0 0 0,-1 0-1,1-1 1,-1 1-1,1 0 1,0-1-1,-1 1 1,1 0 0,-1-1-1,1 1 1,-1-1-1,1 1 1,-1-1-1,0 1 1,1-1 0,-1 1-1,1-1 1,-1 1-1,0-1 1,0 0 0,1 1-1,-1-1 1,0 1-1,0-1 1,0 0-1,1 1 1,-1-1 0,0 0-1,0 1 1,0-1-1,0 0 1,0 1 0,-1-1-1,1 0 1,0 1-1,0-1 1,-1-1-1,2-1-444,1-33-5037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8:03.4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20201,'0'0'1441,"12"101"-881,-5-51-288,3-2-176,0-1 16,5-6-64,-3-2 0,1-4-48,-5-5-240,-6-4-704,-2-11-1953,-17-9-7220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8:03.8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1 114 7251,'0'0'12470,"11"-5"-11955,44-10-702,0 2 0,1 2-1,59-3 1,-43 5 696,-69 9-445,-1 0 0,0 0 0,1 0 0,-1 0 0,0 1 0,1-1-1,-1 1 1,0-1 0,0 1 0,0 0 0,1 0 0,-1 0 0,0 0 0,0 0 0,0 1 0,0-1 0,-1 1 0,1-1 0,0 1 0,-1 0 0,1-1 0,-1 1 0,1 0 0,-1 0 0,0 0 0,0 0 0,0 0-1,0 0 1,1 3 0,4 10-12,-1 1-1,0-1 0,3 23 0,-1-5 128,-5-27-181,-1-1 0,1 0 0,0 0 0,1 1 1,-1-1-1,1-1 0,5 9 0,-7-12-8,0 0 0,0 0 0,0 0 0,0-1 0,0 1 0,0 0 0,0 0 0,1-1 0,-1 1 0,0-1 0,0 1 0,0-1 0,1 1-1,-1-1 1,0 0 0,1 0 0,-1 1 0,0-1 0,1 0 0,-1 0 0,0 0 0,0 0 0,1-1 0,-1 1 0,0 0 0,1-1 0,-1 1 0,0 0 0,0-1 0,0 0 0,1 1 0,-1-1 0,0 0 0,0 1 0,0-1 0,0 0 0,0 0 0,0 0 0,1-1 0,4-4-5,1-1 0,-1 0-1,0-1 1,-1 0 0,1 1 0,-1-2 0,-1 1-1,0 0 1,0-1 0,3-13 0,3-11 43,7-52 1,-12 53 110,-1 33 326,1 16-365,7 34-297,-7-32 251,0 2 8,1-1-1,15 33 1,-18-47-244,0 0-1,0 0 1,0-1 0,1 1-1,0-1 1,0 1 0,1-1-1,-1-1 1,1 1 0,0 0 0,0-1-1,10 6 1,-3-7-3671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8:04.4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 20377,'0'0'1172,"21"20"-1087,70 67-26,-81-79-69,-1 1 0,-1 0 0,0 0 0,0 1 0,0 0 0,-2 1 1,1 0-1,-1 0 0,-1 0 0,0 0 0,0 1 0,-1 0 0,-1 0 0,0 0 1,0 1-1,-1-1 0,-1 1 0,0-1 0,-2 16 0,1-28 7,0 0 0,0 0 0,0 0 0,0 0-1,0 0 1,0 0 0,0 0 0,0 0 0,0-1 0,0 1 0,-1 0 0,1 0-1,0 0 1,0 0 0,0 0 0,0 0 0,0 0 0,0 0 0,0 0-1,-1 0 1,1 0 0,0 0 0,0 0 0,0 0 0,0 0 0,0 0-1,0 0 1,-1 0 0,1 0 0,0 0 0,0 0 0,0 0 0,0 0 0,0 0-1,0 0 1,-1 0 0,1 0 0,0 0 0,0 0 0,0 0 0,0 0-1,0 0 1,0 0 0,0 0 0,0 0 0,-1 1 0,1-1 0,0 0-1,0 0 1,0 0 0,0 0 0,0 0 0,0 0 0,0 0 0,0 0 0,0 1-1,0-1 1,0 0 0,0 0 0,0 0 0,0 0 0,0 0 0,0 0-1,0 1 1,0-1 0,0 0 0,0 0 0,-8-10 243,4-5-226,1 0 0,0-1 0,0 1 1,2 0-1,0-1 0,1 0 0,0 1 0,1-1 0,1 1 1,0 0-1,2-1 0,-1 1 0,2 0 0,0 1 1,1-1-1,0 1 0,1 0 0,15-22 0,-20 33-12,0 1-1,0-1 1,0 1 0,0-1-1,0 1 1,1 0-1,-1 0 1,1 0-1,0 0 1,0 1 0,-1-1-1,1 1 1,4-2-1,-5 3-3,0 0-1,-1 0 1,1-1-1,0 1 1,-1 0-1,1 1 1,0-1-1,-1 0 1,1 0-1,-1 1 1,1-1-1,0 1 1,-1 0-1,1-1 1,-1 1-1,0 0 1,1 0-1,-1 0 1,1 0-1,-1 0 1,0 0-1,0 0 1,0 0-1,0 0 1,0 1-1,0-1 1,2 3-1,7 14-20,0 0-1,-1 1 0,-1 1 0,0 0 0,6 29 1,8 22-5,-21-71 18,-1 1 1,0 0 0,0 0 0,1-1 0,-1 1-1,0 0 1,1-1 0,-1 1 0,0 0 0,1-1 0,-1 1-1,1-1 1,-1 1 0,1-1 0,0 1 0,-1-1 0,1 1-1,0-1 1,-1 1 0,1-1 0,0 0 0,-1 1-1,1-1 1,0 0 0,-1 0 0,1 0 0,0 0 0,0 1-1,-1-1 1,1 0 0,0 0 0,0 0 0,0 0 0,-1-1-1,1 1 1,0 0 0,0 0 0,-1 0 0,1-1-1,0 1 1,-1 0 0,1-1 0,0 1 0,-1 0 0,1-1-1,0 1 1,-1-1 0,1 1 0,-1-1 0,1 1-1,-1-1 1,1 0 0,28-32 45,7-28 329,-29 46-150,1 0-1,19-26 0,-26 40-214,0 1 1,0-1-1,-1 1 1,1-1-1,0 0 0,0 1 1,0-1-1,0 1 0,-1 0 1,1-1-1,0 1 0,0 0 1,0-1-1,0 1 0,0 0 1,0 0-1,0 0 0,0 0 1,0 0-1,0 0 0,0 0 1,0 0-1,0 0 0,0 1 1,0-1-1,0 0 0,0 1 1,0-1-1,-1 0 0,1 1 1,0-1-1,0 1 0,0 0 1,0-1-1,-1 1 1,1 0-1,0-1 0,-1 1 1,1 0-1,0 1 0,31 39-167,-24-30 141,-4-6-4,5 8 30,1-1 0,0 0-1,1 0 1,16 11 0,-24-20-82,0-1 0,0 0 0,0 0 0,1 0 1,-1 0-1,1-1 0,-1 1 0,1-1 0,0 0 0,-1 0 0,1 0 0,0 0 0,0-1 0,0 0 0,0 0 0,-1 0 0,1 0 0,0 0 0,0-1 0,0 0 0,0 0 0,-1 0 0,5-1 0,-5 0-66,1-1 0,-1 1-1,1 0 1,-1-1 0,0 0-1,0 0 1,0 0 0,0 0-1,0 0 1,-1-1 0,0 1 0,0-1-1,0 0 1,0 0 0,2-5-1,21-72 1336,-15 41 957,8 116-797,-16-63-1560,2 0 1,-1-1-1,1 1 0,1-1 0,0 0 0,1 0 0,0-1 0,9 13 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8:04.7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40 21082,'0'0'1712,"-15"-39"-2512,32 55 0,5 1-1153,1-4-4738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8:05.1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50 1 16295,'0'0'5336,"11"26"-5053,0-2-194,4 10 51,-1 1 1,-1 1-1,9 44 1,-8-13-24,-3 1 1,4 133-1,-15-200-21,-3-35 118,1 24-218,0 1 1,-1 0 0,0 0 0,-1 0-1,1 0 1,-2 0 0,1 1 0,-8-10-1,9 16-7,-1 1 0,1 0-1,0 1 1,-1-1 0,1 0-1,-1 1 1,1 0 0,-1 0 0,1 0-1,0 0 1,-1 1 0,-3 0-1,-6 0 37,10-1-23,0 0 1,0 1-1,0-1 1,0 0-1,0 1 1,-1 0-1,1 0 1,1 0-1,-1 0 1,0 0-1,0 1 1,0-1-1,1 1 1,-1 0-1,1-1 1,-1 1-1,1 0 1,0 1 0,-1-1-1,1 0 1,0 1-1,1-1 1,-1 1-1,0 0 1,1-1-1,-1 1 1,1 0-1,0 0 1,0 0-1,0 0 1,1 0-1,-1 0 1,1 0-1,-1 0 1,1 0-1,0 6 1,0-7-4,0 0-1,0 0 1,0-1 0,0 1 0,1 0-1,-1-1 1,0 1 0,1 0-1,-1 0 1,1-1 0,0 1 0,-1-1-1,1 1 1,0-1 0,0 1-1,0-1 1,0 1 0,0-1 0,1 0-1,-1 0 1,0 1 0,1-1 0,1 1-1,2 1-9,-1-1-1,1 0 1,-1 0 0,1-1-1,0 1 1,0-1-1,0 0 1,7 0 0,10 0-151,0-1 0,43-5 0,-56 4-146,0-1-1,1-1 1,-1 1 0,0-2-1,-1 1 1,1-1 0,-1 0-1,12-8 1,-12 6-820,0 1-1,-1-2 1,1 1-1,10-14 1,4-9-5993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05.2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 0 15543,'0'0'5037,"-10"42"-4813,5 28-5,5 73 0,1-110-155,-3-87-3949,-5 22-1386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8:05.5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94 401 11877,'0'0'11608,"1"-6"-11234,5-10-335,-4 20-51,-1 37-48,-1-12 82,11 54 187,-1 4-1023,-12-84-1214,-8-3-2507</inkml:trace>
  <inkml:trace contextRef="#ctx0" brushRef="#br0" timeOffset="1">15 41 20121,'0'0'4338,"-14"-41"-4386,30 41-672,11 4-481,11 11-367,1-4-3283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8:05.8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21082,'0'0'1056,"2"131"-288,4-70-383,4 3-225,-1-5-80,1-3-32,-2-7-48,-4-3 0,-4-6-673,0-11-1135,-6-8-2722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8:06.2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73 16295,'0'0'5953,"-7"-8"-4115,12 4-1867,1 0-1,-1 1 1,1-1 0,0 1 0,0 0 0,0 1 0,0 0-1,0 0 1,0 0 0,11-1 0,1-2-125,17-4 64,1 2 1,-1 2-1,1 1 0,55 1 1,-87 3 86,1 1 1,0-1-1,-1 1 1,1 0-1,-1 0 1,1 0-1,-1 0 1,1 1-1,-1 0 1,0 0 0,0 0-1,0 0 1,0 1-1,0 0 1,0-1-1,-1 1 1,1 1-1,2 3 1,-1-1-7,0 1 1,0 0-1,-1 0 0,0 0 1,0 1-1,-1-1 0,0 1 1,-1 0-1,3 12 0,-4-20-56,-1 1 0,0-1 0,0 1 0,0 0 0,0-1 0,1 1 0,-1-1 0,0 1 0,1-1 0,-1 1 0,0-1 0,1 1 0,-1-1 0,0 0 0,1 1 1,-1-1-1,1 1 0,-1-1 0,1 0 0,-1 1 0,1-1 0,-1 0 0,1 0 0,-1 0 0,1 1 0,-1-1 0,1 0 0,0 0 0,-1 0 0,1 0 0,0 0 0,23-6-764,20-20 707,-43 25 103,10-6 29,-4 1 100,0 1 0,0 0 0,1 1 0,16-7 0,-24 11-97,1 0 1,0 1-1,0-1 1,0 0-1,0 0 0,-1 1 1,1-1-1,0 1 0,0-1 1,-1 0-1,1 1 1,0-1-1,-1 1 0,1 0 1,0-1-1,-1 1 0,1 0 1,-1-1-1,1 1 0,-1 0 1,0 0-1,1-1 1,-1 1-1,1 0 0,-1 0 1,0 0-1,0-1 0,0 1 1,1 0-1,-1 0 1,0 0-1,0 0 0,0 0 1,0-1-1,0 1 0,-1 0 1,1 1-1,0 1 15,4 24 156,-2 0-1,-1 0 0,-1-1 0,-1 1 1,-1 0-1,-2 0 0,0-1 0,-2 0 1,-1 0-1,-14 35 0,15-46-84,-2 1 0,1-1-1,-2-1 1,0 1 0,0-2 0,-1 1 0,-1-1-1,-1-1 1,1 0 0,-2 0 0,0-1-1,0-1 1,-1 0 0,0-1 0,-1-1 0,0 0-1,-29 11 1,35-17-214,-1 0 1,1 0-1,-1-1 1,0-1-1,-17 0 1,11 0-1878,8 0-1230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8:07.1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190 1 5747,'0'0'16084,"-16"32"-15881,-71 165 491,68-145-373,2 0 0,-18 95 0,28-98-272,2 0 1,2 1-1,3-1 1,7 65-1,-3-83-39,2-1-1,1 0 1,1 0 0,1-1-1,2 0 1,1 0-1,2-1 1,18 29-1,-7-19-19,2-2-1,2 0 1,1-2-1,66 57 1,-73-71-12,1-2-1,1 0 1,1-2 0,1 0-1,0-2 1,0-1 0,1-2-1,38 11 1,-30-17 214,-40-21-83,-22-30-661,19 36-344,1 0 0,1-1 0,0 1 0,-7-20 1,4-10-6765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8:09.7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359 12 18024,'0'0'4589,"1"-9"-4210,-2 6-458,-2 9 3,-23 62 57,-3-2 1,-39 63-1,-4 9 48,-67 136-71,139-274 6,0 0 1,0 0 0,-1 1 0,1-1-1,0 0 1,0 0 0,-1 0 0,1 0-1,0 1 1,0-1 0,-1 0 0,1 0-1,0 0 1,0 0 0,-1 0 0,1 0-1,0 0 1,-1 0 0,1 0 0,0 0-1,-1 0 1,1 0 0,0 0 0,0 0-1,-1 0 1,1 0 0,0 0-1,-1 0 1,1 0 0,0-1 0,0 1-1,-1 0 1,1 0 0,0 0 0,0 0-1,-1-1 1,1 1 0,0 0 0,0 0-1,0-1 1,-1 1 0,1 0 0,0 0-1,0-1 1,0 1 0,0 0 0,0 0-1,-1-1 1,1 1 0,0 0-1,0-1 1,0 1 0,0 0 0,0 0-1,0-1 1,0 1 0,0 0 0,0-1-1,0 1 1,-9-21-3649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8:10.0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117 0 20121,'0'0'1110,"-16"18"-878,-52 57-144,64-71-82,1 0 0,0 0-1,0 0 1,0 1 0,0 0 0,1-1 0,0 1-1,0 0 1,0 0 0,1 0 0,0 1-1,-1-1 1,2 0 0,-1 0 0,1 1-1,0-1 1,0 0 0,0 1 0,2 4-1,-1 2 0,-1-11-4,1 1 0,-1-1 0,1 0 0,0 0-1,0 0 1,0 0 0,0 1 0,0-1 0,0 0 0,0 0 0,0-1-1,0 1 1,0 0 0,1 0 0,-1-1 0,0 1 0,1 0-1,-1-1 1,0 1 0,1-1 0,-1 0 0,0 1 0,1-1 0,-1 0-1,1 0 1,-1 0 0,1 0 0,1 0 0,1 0-13,1 0-1,0 0 1,-1 0 0,1 0 0,0-1 0,0 1-1,-1-1 1,6-2 0,-7 1 10,0-1 1,-1 1-1,1 0 0,0-1 1,-1 0-1,0 0 0,0 1 1,1-1-1,-2-1 0,1 1 1,0 0-1,-1 0 0,1-1 1,-1 1-1,0-1 0,0 1 1,0-1-1,-1 1 0,1-1 1,-1-5-1,1-5 37,0-1 0,-1 0-1,-4-25 1,4 38-31,-1-1 1,0 1-1,1 0 0,-1-1 1,0 1-1,0 0 0,-1 0 1,1 0-1,0 0 0,-1 0 0,1 0 1,-3-2-1,-6 2-325,4 18-569,9 47-3286,9-28-3347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8:10.4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44 27 17640,'0'0'1668,"-8"16"-1578,-22 51-44,29-66-49,0 1 1,1-1-1,-1 0 1,1 1-1,-1-1 1,1 1-1,-1-1 1,1 1-1,0-1 1,0 1-1,0-1 1,0 1 0,0-1-1,0 1 1,0-1-1,1 0 1,-1 1-1,0-1 1,1 1-1,-1-1 1,1 2-1,0-2-12,0 0-1,0 0 0,0-1 0,0 1 0,0 0 1,0 0-1,0-1 0,0 1 0,1-1 1,-1 1-1,0-1 0,0 1 0,0-1 0,1 0 1,-1 0-1,0 1 0,0-1 0,3 0 1,0 0-46,0 0 0,0-1 0,-1 1 0,1-1 1,0 0-1,0 0 0,-1 0 0,1 0 1,0-1-1,-1 1 0,6-4 0,-6 1 139,-1-1-1,1 1 1,-1 0-1,0-1 1,0 1-1,-1-1 0,1 0 1,-1 0-1,0 0 1,0 0-1,-1 1 1,1-1-1,-1 0 0,0 0 1,-2-8-1,2 11-56,1 0-1,-1 0 0,-1-1 1,1 1-1,0 0 0,-1 0 1,1 0-1,-1 0 0,1-1 1,-1 1-1,0 0 0,0 0 1,0 0-1,0 1 1,0-1-1,-1 0 0,1 0 1,-1 0-1,1 1 0,-1-1 1,1 1-1,-1-1 0,0 1 1,0 0-1,0 0 0,1 0 1,-1 0-1,0 0 0,-1 0 1,1 0-1,0 1 1,0-1-1,0 1 0,0-1 1,-4 1-1,5 0-155,0 1 1,0 0-1,0-1 1,-1 1-1,1 0 1,0 0-1,0 0 0,0 0 1,1 0-1,-1 0 1,0 0-1,0 0 1,0 0-1,1 0 0,-1 0 1,1 0-1,-1 1 1,1-1-1,-1 0 1,1 0-1,-1 1 0,1-1 1,0 0-1,0 1 1,0-1-1,0 0 1,0 0-1,0 1 0,0-1 1,0 0-1,1 3 1,-1-1-869,0 14-10114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8:10.8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18152,'0'0'411,"16"15"-152,103 106 629,-95-94-742,0 2 0,-2 1 1,25 42-1,-29-34-103,-2 0 0,-2 1 0,-1 1 0,-2 0 0,-2 1 1,-1 0-1,-3 1 0,-1-1 0,-2 1 0,-7 83 1,2-104 37,-1 1 1,0-1 0,-2 0 0,0 0 0,-2-1 0,0 1 0,-1-2-1,-1 1 1,-1-1 0,-1-1 0,0 0 0,-2-1 0,0 0 0,0-1 0,-29 24-1,43-40-85,0 0 0,0-1 0,0 1-1,0 0 1,1 0 0,-1 0-1,0 0 1,0-1 0,0 1-1,0 0 1,0 0 0,0 0 0,0-1-1,0 1 1,0 0 0,0 0-1,0 0 1,0-1 0,0 1 0,0 0-1,0 0 1,0 0 0,0 0-1,0-1 1,-1 1 0,1 0-1,0 0 1,0 0 0,0 0 0,0-1-1,0 1 1,0 0 0,0 0-1,-1 0 1,1 0 0,0 0-1,0 0 1,0-1 0,0 1 0,-1 0-1,1 0 1,0 0 0,0 0-1,0 0 1,0 0 0,-1 0-1,1 0 1,0 0 0,0 0 0,0 0-1,-1 0 1,1 0 0,0 0-1,0 0 1,0 0 0,0 0 0,-1 0-1,1 0 1,0 0 0,0 0-1,0 0 1,-1 0 0,1 0-1,0 1 1,0-1 0,0 0 0,-1 0-1,4-24-2449,-2 18 1015,5-25-9236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6:53.2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50 219 18296,'0'0'2356,"-8"0"-1820,-25 0-237,24 0-184,18-21 1043,13-9-827,-7 9-188,0 0 0,33-32 0,-42 47-139,0 1 0,0 0 0,0 1 0,1-1 0,-1 1 0,1 1 0,0-1 0,1 1 0,-1 0 0,0 1 0,1 0 0,0 0 0,12-1 0,7 3-20,0 1 0,-1 1-1,1 2 1,-1 0 0,0 2-1,38 13 1,-35-10-6,1-1-1,0-1 0,0-2 1,49 3-1,-70-7 19,0-2 0,0 1 0,0-2 0,-1 1 0,1-1 0,0 0 0,9-4 0,-16 5-16,0 0 0,0 0 0,-1 0 1,1 0-1,0 0 0,0 0 0,-1 0 1,1-1-1,0 1 0,-1-1 1,0 1-1,1-1 0,-1 1 0,0-1 1,0 0-1,0 0 0,0 0 0,0 0 1,0 1-1,0-1 0,-1 0 0,1 0 1,-1-1-1,1 1 0,-1 0 0,0 0 1,0 0-1,0 0 0,0 0 1,0 0-1,0 0 0,-1 0 0,1 0 1,-1 0-1,1 0 0,-2-3 0,1 4-17,0 0 0,1 0-1,-1 0 1,0 0 0,0 0-1,1 0 1,-1 0 0,0 0-1,0 0 1,0 1 0,0-1 0,0 1-1,0-1 1,0 0 0,0 1-1,-1-1 1,1 1 0,0 0-1,0-1 1,0 1 0,0 0-1,-3 0 1,-33-1-708,26 1 337,-72 1-5331,41 2-3382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6:53.6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50 1 18104,'0'0'5309,"0"0"-5302,0 0-1,0 0 0,0 0 1,-1 0-1,1 0 0,0-1 1,0 1-1,-1 0 0,1 0 1,0 0-1,0 0 0,-1 0 0,1 0 1,0 0-1,0 0 0,-1 0 1,1 0-1,0 1 0,0-1 1,-1 0-1,1 0 0,0 0 1,0 0-1,-1 0 0,1 0 1,0 0-1,0 1 0,0-1 0,-1 0 1,1 0-1,0 0 0,0 0 1,0 1-1,0-1 0,-1 0 1,1 0-1,0 1 0,0-1 1,0 0-1,0 1 0,-1 3-15,0 0-1,0 0 1,1 0-1,-1 0 0,1 0 1,0 0-1,0 0 1,1 5-1,0 10-37,1 109 48,1-50 3,-3 0 1,-4 0-1,-13 79 0,-5-89-28,21-63 32,1-5-34,2-46-3202,8 10-2364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05.5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 16600,'0'0'1598,"18"-2"-985,57-3-223,-70 4-373,0 1 1,0 1-1,-1-1 0,1 0 1,0 1-1,0 0 0,-1 0 1,1 1-1,0-1 1,-1 1-1,0 0 0,1 0 1,-1 1-1,0-1 1,0 1-1,0 0 0,0 0 1,-1 0-1,1 0 0,-1 1 1,0-1-1,0 1 1,0 0-1,0 0 0,-1 0 1,0 0-1,3 8 0,0-1-23,-2 1 0,0 0-1,0 0 1,-1 1 0,0-1-1,-1 0 1,-1 1 0,-1 19-1,-1-24 16,0 0-1,0-1 1,0 1 0,-1-1-1,0 0 1,-1 0-1,0 0 1,0 0 0,0 0-1,-1-1 1,0 0-1,0 0 1,0 0 0,-1 0-1,-7 5 1,4-4 2,0 0 1,0 0 0,0-1 0,-1 0 0,0-1-1,0 0 1,-1 0 0,1-1 0,-1-1-1,-13 3 1,22-5-7,2-1-33,0 0 0,0 0 0,0 0 0,0 0 0,0 0 0,0 0 0,0 0 0,-1 0 0,1 0 0,0 0 0,0 0 1,0 0-1,0 0 0,0 0 0,0 0 0,0 0 0,-1 0 0,1 0 0,0 0 0,0 0 0,0 0 0,0 0 0,0 0 0,0 0 0,0 0 1,0 0-1,-1 0 0,1-1 0,0 1 0,0 0 0,0 0 0,0 0 0,0 0 0,0 0 0,0 0 0,0 0 0,0 0 0,0 0 1,0-1-1,0 1 0,0 0 0,0 0 0,-1 0 0,1 0 0,0 0 0,0 0 0,0 0 0,0-1 0,0 1 0,0 0 0,0 0 1,0 0-1,1 0 0,-1 0 0,0 0 0,0 0 0,0-1 0,0 1 0,0 0 0,0 0 0,0 0 0,0 0 0,0 0 0,0 0 0,0 0 1,0 0-1,0 0 0,0 0 0,1-1 0,2-13-4665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6:54.0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11 372 20201,'0'0'1158,"19"-21"-667,1 0-353,119-137 452,-131 147-578,-1-1 1,0-1-1,0 1 0,5-18 0,-10 25 10,0 0 0,0 0 0,-1 0 0,1-1 0,-1 1 0,-1 0-1,1-1 1,-1 1 0,0-1 0,0 1 0,-1-1 0,1 1 0,-1 0 0,-2-7 0,2 11-17,0 0 0,0 0 0,0 1 0,0-1 0,-1 1 0,1-1 0,0 1 1,0-1-1,0 1 0,-1-1 0,1 1 0,0 0 0,-1 0 0,1 0 0,0 0 0,0 0 0,-1 0 0,1 0 0,-2 1 0,-27 2-18,20 1 13,0-1 1,0 1-1,1 1 0,0 0 1,0 0-1,0 1 0,0 0 1,1 1-1,0 0 0,0 0 1,1 1-1,0-1 0,0 2 1,1-1-1,-9 16 0,9-15 1,1-1 1,1 1-1,-1 1 0,2-1 0,-1 1 1,1-1-1,1 1 0,-1 0 1,2 0-1,-1 0 0,1 0 0,1 1 1,0-1-1,1 0 0,-1 0 0,5 15 1,-4-22-3,1 1 1,-1 0-1,1-1 1,0 0-1,0 1 1,1-1 0,-1 0-1,1 0 1,-1 0-1,1-1 1,0 1 0,0-1-1,0 1 1,0-1-1,1 0 1,-1 0-1,1 0 1,-1-1 0,1 1-1,-1-1 1,1 0-1,8 1 1,6 2-52,1-2 0,0 0 0,27-2 0,-34 0-8,-5 0-203,0 0 1,0 0-1,0-1 0,0 0 0,0 0 0,-1-1 1,1 0-1,0 0 0,12-6 0,13-14-3010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6:54.5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14 18120,'0'0'2412,"20"-4"-2193,66-5-147,-84 9-71,0 0 1,1 0-1,-1 1 0,0-1 1,1 1-1,-1-1 1,0 1-1,1 0 0,-1 0 1,0 0-1,0 0 0,0 0 1,0 1-1,0-1 1,0 1-1,-1-1 0,1 1 1,0 0-1,-1-1 1,1 1-1,-1 0 0,0 0 1,1 0-1,1 5 0,0 0-1,0 1 0,-1 0 0,0 0 0,0 0 0,0 9 0,-1-9 1,2 14-2,0 1 1,-2-1 0,-1 1 0,-2 24-1,2-41 7,-1 1-1,0-1 1,0 0-1,-1 0 1,0 1 0,0-1-1,0 0 1,-1 0-1,1-1 1,-2 1-1,1-1 1,0 1-1,-1-1 1,0 0-1,0 0 1,-1-1-1,0 1 1,1-1-1,-7 4 1,11-8 17,0 0-1,0 0 1,-1 1 0,1-1 0,0 0 0,-1 0-1,1 0 1,0 0 0,0 0 0,-1 0-1,1 1 1,0-1 0,-1 0 0,1 0 0,0 0-1,-1 0 1,1 0 0,0 0 0,-1 0-1,1-1 1,0 1 0,-1 0 0,1 0 0,0 0-1,-1 0 1,1 0 0,0 0 0,0 0-1,-1-1 1,1 1 0,0 0 0,0 0 0,-1 0-1,1-1 1,0 1 0,0 0 0,0 0-1,-1-1 1,-4-17 332,5-34-327,0 38 51,2-4-74,-1-1 1,2 1 0,1-1-1,0 1 1,1 1-1,1-1 1,1 1 0,0 0-1,1 0 1,16-24-1,-23 39-7,0 0 1,1-1-1,-1 1 0,0 0 0,1 0 0,0 0 1,0 0-1,-1 0 0,1 0 0,0 1 0,0-1 0,1 1 1,-1-1-1,0 1 0,0 0 0,1 0 0,-1 0 1,1 0-1,-1 0 0,1 0 0,-1 1 0,1-1 0,0 1 1,-1 0-1,1-1 0,0 2 0,-1-1 0,1 0 1,-1 0-1,1 1 0,0-1 0,4 2 0,-3 1-3,1 0 0,0 0 0,-1 0 0,0 0 0,0 1 0,0 0 0,0 0 0,0 0 0,-1 0 0,0 0-1,0 1 1,0-1 0,0 1 0,3 7 0,2 10 12,-1 0 0,8 41 0,3 14-20,-17-77 13,-1 1 0,0 0 0,1-1-1,-1 1 1,1 0 0,-1-1 0,1 1-1,-1-1 1,1 1 0,-1 0 0,1-1-1,0 0 1,-1 1 0,1-1 0,0 1 0,-1-1-1,1 0 1,0 1 0,0-1 0,-1 0-1,1 0 1,0 0 0,0 1 0,0-1 0,-1 0-1,1 0 1,0 0 0,0 0 0,0-1-1,-1 1 1,1 0 0,0 0 0,0 0 0,0-1-1,28-12 44,-15-1-22,0 0 1,-1-2-1,0 1 1,-1-2-1,-1 1 0,0-2 1,8-20-1,22-32 53,-41 70-74,0-1-1,0 1 1,0 0-1,0 0 0,0 0 1,0-1-1,0 1 0,0 0 1,1 0-1,-1 0 1,0-1-1,0 1 0,0 0 1,0 0-1,0 0 1,1 0-1,-1 0 0,0-1 1,0 1-1,0 0 1,0 0-1,1 0 0,-1 0 1,0 0-1,0 0 1,0 0-1,1 0 0,-1 0 1,0 0-1,0 0 1,0 0-1,1 0 0,-1 0 1,0 0-1,0 0 1,1 0-1,-1 0 0,0 0 1,0 0-1,0 0 0,1 0 1,-1 0-1,0 0 1,5 12-61,-1 19-44,-4-30 103,2 45-36,-2-31 38,0 0 0,1 1 0,1-1 0,0 1 0,1-1 0,1 0 0,5 16 0,-8-30-57,-1-1 0,0 1 0,0-1-1,1 1 1,-1-1 0,0 0 0,1 1 0,-1-1 0,0 1-1,1-1 1,-1 0 0,1 0 0,-1 1 0,0-1 0,1 0-1,-1 0 1,1 1 0,-1-1 0,1 0 0,-1 0-1,1 0 1,-1 0 0,1 0 0,-1 1 0,1-1 0,-1 0-1,1 0 1,-1-1 0,1 1 0,-1 0 0,1 0-1,-1 0 1,1 0 0,-1 0 0,1 0 0,0-1 0,3-4-3670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6:55.0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 0 21338,'0'0'1675,"5"11"-1619,1 9-44,0 1-1,-1 0 1,-2 0 0,0 1-1,1 24 1,-5 126 113,-1-81-66,4 15-17,-5 128 25,1-202-94,-2-1 0,-2 1 0,0-1 0,-2 0-1,-15 37 1,29-122-5154,18-78-2684,-6-2 8841,14-89 6834,-10 130-6933,-19 85-689,-1 1 0,1-1 0,0 1 0,0 0-1,1 0 1,0 0 0,10-12 0,-13 17-168,1 1 0,-1-1 0,1 0 0,0 1 0,-1 0 0,1-1 0,0 1 0,0 0 1,0 0-1,0 0 0,0 0 0,0 0 0,0 0 0,0 1 0,0-1 0,1 1 0,-1 0 0,0-1 0,0 1 0,0 0 0,1 0 1,-1 0-1,0 1 0,0-1 0,0 0 0,0 1 0,1-1 0,-1 1 0,0 0 0,0 0 0,0 0 0,0 0 0,2 2 0,2 1-18,-1 1 0,0 0 0,0 0 0,0 0 0,-1 1 0,1-1 0,-1 1 0,-1 0 0,1 1 0,-1-1 0,0 1 0,0-1 0,-1 1 0,0 0 0,2 10 0,0 3-2,-1-1-1,-1 1 1,0 0-1,-3 29 1,1-43 11,-1 0 0,1 0 0,-1 0 0,-1 0 0,1 0 0,-1 0 0,0 0 0,-1-1 0,1 1 0,-1-1 0,0 1 0,-1-1-1,1 0 1,-1 0 0,0 0 0,0-1 0,0 0 0,-1 0 0,0 0 0,1 0 0,-2 0 0,1-1 0,0 0 0,0 0 0,-1-1 0,0 1 0,0-1 0,1 0 0,-1-1 0,0 1 0,0-1 0,0-1 0,-1 1 0,-10-1 0,16-1-20,0 0 0,-1 0 0,1 0 0,0 0 0,0-1 1,0 1-1,0 0 0,0-1 0,0 1 0,0 0 0,1-1 0,-1 1 0,0-1 0,1 1 1,-1-1-1,1 0 0,0 1 0,-1-1 0,1 1 0,0-1 0,0 0 0,0 1 0,0-1 0,0 0 1,1-1-1,-1-3-773,0 0 1,0 0-1,1 0 1,0 0 0,0 0-1,3-8 1,11-5-8720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6:55.4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87 29 19545,'0'0'4623,"0"-7"-4158,-1-14-225,-29 139-264,14-60 49,-10 70 0,18-39 29,3 0-1,9 130 0,0-180-41,2-1 0,1 0-1,1 0 1,3 0 0,1-1-1,19 40 1,-20-53-95,0-1 1,2 0-1,1-1 0,1-1 1,1 0-1,0-1 1,2-1-1,0 0 1,1-2-1,22 17 0,-38-32-119,1 1 0,0 0-1,-1-1 1,1 0 0,0 0 0,0 0-1,0 0 1,1-1 0,-1 1-1,0-1 1,9 1 0,-13-5-85,1 1 1,-1-1-1,0 1 1,0-1-1,-1 1 1,1-1-1,0 0 1,-1 1-1,1-1 1,-1 1-1,0 0 1,-2-4-1,-16-20-2898,-4-3-3290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6:55.9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53 21 18104,'0'0'3092,"-3"2"-3044,-1 2-18,0 0-1,0 0 1,1 0-1,-1 0 1,1 0 0,0 1-1,0-1 1,1 1-1,-1 0 1,1 0-1,0 0 1,0 0-1,-1 9 1,1-5-6,0-1 0,1 0 0,0 1 0,0-1 0,1 0 0,0 1 0,0-1 0,3 15 0,-1-21-23,-1 0 1,0 0-1,0-1 0,1 1 0,-1 0 1,0 0-1,1-1 0,0 1 0,-1-1 1,1 0-1,0 1 0,0-1 1,0 0-1,0 0 0,0 0 0,0 0 1,0-1-1,0 1 0,0 0 0,0-1 1,1 1-1,-1-1 0,0 0 1,0 0-1,3 0 0,6 1 4,-1-1 0,0 0 0,0-1 1,14-2-1,-21 2-6,0 0 1,0 0 0,0 0-1,-1 0 1,1 0-1,0-1 1,-1 1 0,1-1-1,-1 0 1,0 0-1,1 1 1,-1-2 0,0 1-1,0 0 1,0 0 0,0-1-1,-1 1 1,1-1-1,-1 1 1,2-4 0,-1 0 29,0 1-1,0-1 1,-1 1 0,0-1 0,0 0 0,0 1 0,-1-1 0,0 0 0,0 0 0,-1-8 0,0 8 5,0 0 1,0 0-1,-1 0 1,0 1-1,0-1 0,0 1 1,0-1-1,-1 1 1,0 0-1,-5-6 1,7 8-27,-2 1 1,1-1-1,0 1 1,0 0 0,-1 0-1,1 0 1,-1 0 0,0 1-1,1-1 1,-1 0 0,0 1-1,0 0 1,0 0 0,0 0-1,0 0 1,0 0 0,0 1-1,0-1 1,-4 1-1,5 0-35,1 0 0,0 0 0,-1 0 0,1 0 0,0 0 0,0 0 1,-1 0-1,1 0 0,0 1 0,0-1 0,0 1 0,-1-1 0,1 1 0,0-1 0,0 1 0,0 0 0,0-1 0,0 1 0,0 0 0,0 0 0,-1 1 0,-6 27-1722,5-1-919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6:56.4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217 103 19417,'0'0'4378,"17"-17"-4018,-15 11-360,0 0 0,0 0 0,0 0 0,-1 0 0,1 0-1,-1-9 1,-1 14 0,1 0 0,-1 0-1,0 0 1,0-1 0,0 1-1,0 0 1,0 0 0,0 0-1,0-1 1,0 1 0,-1 0-1,1 0 1,0 0 0,-1 0 0,1 0-1,-1 0 1,1 0 0,-1-1-1,1 1 1,-1 1 0,0-1-1,0 0 1,1 0 0,-1 0-1,0 0 1,0 0 0,0 1-1,0-1 1,0 0 0,0 1-1,0-1 1,0 1 0,0-1-1,0 1 1,0-1 0,0 1-1,-1 0 1,-1-1 0,-3 1-5,1 1 1,-1-1-1,0 1 1,0 0-1,1 0 1,-1 0-1,0 1 1,1 0-1,0 0 0,-1 1 1,1-1-1,0 1 1,-7 5-1,4-1-2,-1 1 0,1 1-1,1-1 1,0 1 0,0 0-1,-6 11 1,1 0-2,1 1 0,1 0 0,1 0 0,1 1 1,1 0-1,1 0 0,1 0 0,1 1 0,0 0 0,2 0 0,1 41 0,2-60 11,-1 1-1,1-1 1,-1 0 0,1 0-1,0 0 1,0 0-1,1 0 1,-1 0-1,1 0 1,0-1-1,0 1 1,0 0 0,1-1-1,-1 0 1,1 1-1,0-1 1,0 0-1,5 4 1,-2-3 5,0 0 0,0-1 0,0 0-1,1 0 1,0 0 0,-1-1 0,1 0 0,0 0 0,0 0 0,11 0 0,-8-1 0,1 0 0,-1-1 0,1-1 0,-1 1 0,0-2 0,1 1 0,-1-1 0,0-1 0,0 0 1,0 0-1,0-1 0,-1-1 0,1 1 0,-1-1 0,12-9 0,-19 12-291,0 0 0,0 0 0,0 0 0,0 0 0,0 0 0,0-1 0,0 1 0,-1 0 0,1-1 0,-1 0 0,0 1 0,2-5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6:56.8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 1 19577,'0'0'3802,"0"5"-3712,7 10-115,0 0 0,1 0-1,14 20 1,-10-17 37,0 0-1,9 23 1,-4 4 12,-3 1 0,-1 1 0,-3 0 0,-1 0 0,-3 1 0,-1 0 0,-3 0 0,-8 95 0,3-120-29,0 0 0,-2 0 0,-1-1 0,-1 1 0,0-1 0,-12 22-1,-72 116 69,60-110-53,19-30 201,24-34-210,18-36-3636,-28 30-2159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8:29.1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94 12502,'0'0'2350,"0"3"-2223,0-1-1,0 0 0,0 0 1,0 0-1,0 1 1,1-1-1,-1 0 0,1 0 1,0 0-1,-1 0 1,1 0-1,1 2 1,16 1 138,1 0 0,0-1 0,-1-1 1,1-1-1,0-1 0,28-1 0,-9 0-54,1034 4 450,-958-6-652,1236-40 799,-996 16-825,8-1 7,-333 26 16,129-6 237,171-29-1,-317 34-312,24-3-1406,-36 5 1452,0 0-1,0 0 1,1 0 0,-1 0-1,0 0 1,0 0 0,0 0-1,0 0 1,0 0 0,1 0 0,-1 0-1,0 0 1,0 0 0,0 0-1,0 1 1,0-1 0,0 0-1,0 0 1,1 0 0,-1 0 0,0 0-1,0 0 1,0 0 0,0 0-1,0 0 1,0 1 0,0-1-1,0 0 1,0 0 0,0 0-1,0 0 1,0 0 0,0 0 0,1 1-1,-1-1 1,0 0 0,0 0-1,0 0 1,0 0 0,0 0-1,0 1 1,0-1 0,-1 0 0,1 0-1,0 0 1,0 0 0,0 0-1,0 0 1,0 1 0,0-1-1,0 0 1,0 0 0,0 0-1,0 0 1,0 0 0,-15 14-1681,3-6-4135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8:30.4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3 16776,'0'0'1929,"-3"-1"-1281,12-1-624,397 9 713,-292-1-644,799 61 642,451 12-1014,-46-102 121,-295 14 310,-593 34-144,386 9-85,-736-34 65,494 13 85,-451-9 56,-247-9-802,40-9-2776,-2-7-5876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9:29.4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102 49 18152,'0'0'3114,"0"-49"-342,-19 270-2825,5-91 47,-46 362 25,55-445-433,5-46-304,0-3-583,-4-11-1439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05.9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16936,'0'0'2067,"0"12"-1789,0 307-593,0-333-1411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9:29.8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72 52 18152,'0'0'227,"23"-8"-120,-4 1-85,0 0 37,1 0-1,-1 1 1,1 1-1,0 1 1,1 1-1,29-1 1,-36 3-7,0 1 0,0 1-1,0 0 1,0 1 0,0 1 0,-1 0 0,20 7-1,-29-8-58,0 0-1,1 0 0,-1 0 1,0 1-1,0 0 1,0 0-1,0 0 0,-1 1 1,1-1-1,-1 1 1,0-1-1,0 1 0,0 0 1,-1 0-1,1 1 1,-1-1-1,0 1 0,0-1 1,-1 1-1,1-1 1,-1 1-1,0 0 0,0 0 1,0 9-1,-1-7-13,-1 0 1,0 1-1,0-1 0,-1 0 1,1 0-1,-1 0 0,-1 0 1,1-1-1,-1 1 0,-1-1 1,1 1-1,-1-1 0,0 0 0,0-1 1,-1 1-1,0-1 0,0 1 1,0-2-1,-1 1 0,1 0 1,-12 6-1,-10 6-40,0-1 0,-1-1 0,-46 17 0,50-23 220,-1 0 0,0-1 0,-1-2 0,0 0 0,0-2 0,-51 2 0,77-6-116,-1 0 0,1 0 0,-1 0 1,1 0-1,-1 0 0,1 0 0,0 0 1,-1 1-1,1-1 0,-1-1 0,1 1 1,-1 0-1,1 0 0,0 0 0,-1 0 1,1 0-1,-1 0 0,1 0 0,0-1 1,-1 1-1,1 0 0,-1 0 0,1 0 0,0-1 1,-1 1-1,1 0 0,0-1 0,-1 1 1,1 0-1,0-1 0,0 1 0,-1 0 1,1-1-1,0 1 0,0 0 0,0-1 1,-1 1-1,1-1 0,0 1 0,0-1 1,0 1-1,0 0 0,0-1 0,0 1 1,0-2-1,0 2-28,1-1 1,-1 0 0,1 1-1,-1-1 1,1 0 0,-1 1-1,1-1 1,-1 1 0,1-1-1,-1 1 1,1-1-1,0 1 1,-1 0 0,1-1-1,0 1 1,-1-1 0,1 1-1,0 0 1,0 0 0,-1 0-1,1-1 1,0 1-1,0 0 1,0 0 0,0 0-1,5 1-22,-1-1-1,1 1 1,-1 1 0,0-1-1,0 1 1,1 0-1,-1 0 1,0 0-1,-1 1 1,1 0-1,0 0 1,-1 0-1,0 0 1,1 1 0,4 5-1,9 10-12,31 43 0,-24-29 17,-10-14 53,1-1 0,0-1-1,1 0 1,28 20 0,-36-31-338,0 0 0,0-1 0,1 0-1,-1-1 1,1 0 0,0 0 0,0-1-1,1 0 1,-1-1 0,1 0 0,-1-1-1,15 1 1,5-2-3468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9:30.2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259 1 18793,'0'0'2980,"-21"3"-2874,5-1-40,6-1-15,1 0 1,0 0-1,0 1 0,0 0 1,0 1-1,1 0 0,-1 0 1,1 1-1,-1 0 0,1 1 1,0-1-1,1 1 0,-10 8 1,7-3 3,0 1 0,0 0 0,1 1 0,0 0 0,1 0 0,-9 18 0,14-24-65,0 0 0,0 1 0,1-1-1,0 0 1,0 1 0,0 0-1,1-1 1,0 1 0,1 0 0,-1 0-1,1 0 1,1-1 0,-1 1-1,1 0 1,0 0 0,3 7-1,-3-12-47,1 0-1,-1 0 1,1 1-1,0-1 0,-1 0 1,1-1-1,0 1 0,0 0 1,0-1-1,1 1 1,-1-1-1,0 1 0,0-1 1,1 0-1,-1 0 0,1 0 1,-1-1-1,1 1 1,0 0-1,-1-1 0,1 0 1,5 1-1,0-1-42,0 1 0,0-1-1,0-1 1,0 0 0,0 0 0,12-3 0,-12 1 56,-1 0 0,0-1 1,0 0-1,0 0 0,0 0 1,-1-1-1,0 0 0,0 0 1,0-1-1,0 0 1,-1 0-1,0 0 0,0 0 1,-1-1-1,5-10 0,-3 6 178,0 0-1,-2-1 0,1 0 0,-1 0 1,-1 0-1,0-1 0,-1 1 0,-1-1 1,1-14-1,-2 26 121,0 26-354,0-21 112,0 1 1,0-1-1,0 0 1,1 0 0,-1 1-1,1-1 1,0 0-1,0 0 1,1 0-1,2 6 1,-3-9-250,0 1 0,1-1 0,-1 1-1,1-1 1,-1 1 0,1-1 0,0 0 0,0 0 0,0 0 0,0 0 0,-1 0 0,1 0 0,0-1 0,0 1-1,1 0 1,-1-1 0,0 0 0,0 1 0,0-1 0,0 0 0,0 0 0,3-1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9:30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16440,'0'0'4444,"2"30"-3822,1-22-615,0-2 0,1 1 0,-1 0 0,1-1 0,0 1 0,1-1 0,0 0 1,0-1-1,0 1 0,1-1 0,-1 0 0,1 0 0,0-1 0,1 0 0,-1 0 0,14 6 0,-5-5-21,0 0 0,1-1 0,-1-1 0,1-1 0,0 0 0,0-1 0,16-1 0,-20-1-74,-8 1 50,0-1-1,0 1 1,1 0 0,-1 0 0,0 0 0,0 1 0,0 0 0,0-1 0,1 1 0,-1 1 0,0-1-1,-1 0 1,8 5 0,-26-29-3118,8 5-558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9:31.0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25 19609,'0'0'4044,"0"-6"-3779,0-12-291,1 43-109,3 73-19,7 6 90,10 175-2412,-22-267 472,-8-9-1192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9:31.4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0 286 21002,'0'0'1093,"6"-2"-644,30-3-599,0 1 0,0 2 0,70 4 0,-27 0-392,79-2-659,-158 0 1199,1 0 1,-1 1-1,1-1 0,-1 0 0,1 1 1,-1-1-1,1 0 0,-1 1 0,1-1 1,-1 1-1,0-1 0,1 1 0,-1-1 1,0 1-1,1-1 0,-1 1 0,0-1 1,0 1-1,0 0 0,1-1 0,-1 1 1,0-1-1,0 1 0,0 0 0,0-1 1,0 1-1,0 0 0,0-1 0,0 2 1,-1 25 136,1-19-31,-1 24 553,-11 55 0,6-55-646,-2 57 1,8-87-317,1 1-562</inkml:trace>
  <inkml:trace contextRef="#ctx0" brushRef="#br0" timeOffset="1">443 55 20745,'0'0'3378,"-33"-54"-3378,46 76-2273,12 12 1505,6 3-1313,-4 2-4562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9:31.7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157 0 20089,'0'0'2511,"-21"14"-2370,-66 46-122,83-56-20,-1 0 1,1 0 0,1 1-1,-1-1 1,1 1-1,-1 0 1,1 0 0,1 0-1,-1 0 1,1 0 0,0 0-1,0 1 1,0 0-1,1-1 1,-1 8 0,1 0-21,0 0-1,1 0 1,1 1 0,2 17 0,-2-29-9,-1 0 1,1 0 0,-1 0 0,1 1-1,0-1 1,0 0 0,0 0 0,0 0-1,0 0 1,0 0 0,1 0 0,-1-1-1,1 1 1,-1 0 0,1-1 0,0 1-1,0-1 1,-1 1 0,1-1 0,4 2-1,0-1-28,-1 0 0,0 0 0,1 0 0,0-1 0,-1 0 0,1 0 0,0 0-1,8-1 1,-6 1-18,1-2 0,0 1 0,-1-1 0,1 0-1,-1-1 1,0 0 0,1-1 0,-1 1 0,0-1-1,0-1 1,11-6 0,-13 4 92,-1 0-1,0 0 1,1 0-1,-2-1 1,1 0 0,-1 0-1,0 0 1,-1 0-1,0-1 1,0 1 0,0-1-1,-1 0 1,0 0-1,0-9 1,0 10 60,-1 0-1,-1-1 1,1 1-1,-1 0 1,-1 0 0,1 0-1,-1 0 1,0 0-1,-1 0 1,0 0-1,0 0 1,0 0 0,-1 0-1,0 1 1,-7-12-1,8 16-138,1 0 0,-1 1 1,0-1-1,0 1 0,0 0 0,0-1 0,0 1 0,0 0 0,0 0 0,0 0 0,0 1 0,0-1 0,0 0 0,-1 1 0,1 0 0,0-1 0,-1 1 0,1 0 0,0 0 0,0 0 0,-1 0 0,1 1 0,0-1 0,-3 1 0,-16 4-3690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9:32.4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2748 280 11189,'0'0'7059,"-24"-16"-5991,-2-3-636,4 3-70,0 0 1,-1 2 0,0 1 0,-43-18 0,-15 2-11,-1 4-1,0 3 1,-158-20 0,-260 7-340,-48 34 23,505 4-15,0 2 0,0 2 0,1 2 0,0 2 0,0 2 1,-65 29-1,79-28-20,0 2 0,1 0 1,1 2-1,0 1 0,2 1 1,0 1-1,2 1 0,0 1 1,-34 46-1,-5 26-7,3 3-1,5 1 1,-69 182 0,107-240 7,1 0 0,3 0 0,1 2 1,-8 82-1,17-108 1,1 1-1,0 0 1,1-1-1,1 1 1,1-1 0,0 1-1,1-1 1,1 0 0,1-1-1,0 1 1,1-1-1,1 0 1,0-1 0,19 26-1,-2-12 3,2-1 1,1-1-1,1-1 0,1-2 0,1-1 0,59 33 0,-13-16 60,155 58-1,-134-67-44,0-4 1,2-5-1,0-4 0,1-4 1,1-5-1,163-6 1,-94-13-22,0-8 0,-2-8 0,184-51 0,-295 62-26,-2-3 0,0-2 0,-1-3 0,-1-2 0,77-49 0,-96 50 33,0-1-1,-2-3 0,-2 0 1,0-2-1,-2-1 0,-1-1 1,-2-2-1,32-52 0,-32 41 22,-2-2 0,-2-1 0,-2-1-1,17-60 1,-28 76 77,-2 0 1,-1-1-1,-2 0 0,-1 1 0,-1-1 1,-2 0-1,-7-53 0,4 69-76,-2 0 0,0 0 0,-1 1 0,0 0 0,-1 0 0,-2 1 0,1 0 0,-2 0 0,0 1 0,-1 0 0,0 1 0,-1 0 0,-1 1 0,0 0 0,-1 1 0,0 1 0,-1 0 0,-18-11 0,0 4-53,0 1 0,-1 2 1,-1 1-1,0 1 0,-1 2 1,0 2-1,-74-9 0,110 18-41,-1 0-1,1 0 1,0 0-1,-1 0 1,1 1-1,0-1 1,0 0-1,-1 0 1,1 0-1,0 1 1,0-1-1,0 0 0,-1 0 1,1 1-1,0-1 1,0 0-1,0 0 1,0 1-1,0-1 1,0 0-1,-1 1 1,1-1-1,0 0 1,0 1-1,0-1 1,0 0-1,0 0 1,0 1-1,0-1 1,0 0-1,0 1 1,0-1-1,1 0 1,-1 1-1,0-1 1,0 0-1,0 0 1,0 1-1,0-1 1,0 0-1,1 0 0,-1 1 1,6 14-1100,27 12-3082,16 1-5610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49:32.8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 1 23691,'0'0'1104,"0"4"-2560,0 7-881,-35 2-2850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50:25.0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85 80 17448,'0'0'4327,"-4"-12"-4079,0-3-176,3 8-25,-1 1 0,0-1 1,0 1-1,0 0 1,-1 0-1,-4-7 0,4 12 282,1 8-309,1 11-137,3 163 67,-5 205 39,3-379 10,0 0-2,0 0 0,-1 0-1,0 0 1,0 0 0,0 0 0,-1-1 0,-4 11-1,-5-40-719,-1-14-1464,-4-12-2138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50:25.4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62 16632,'0'0'45,"27"-9"-10,-10 3-25,11-4 46,1 1 0,0 1 0,0 2 0,1 0 0,32 0 0,-31 5 82,1 1-1,-1 2 0,0 1 0,0 2 0,-1 1 0,1 1 1,36 14-1,-55-17-126,-1 1 0,0 0 1,0 0-1,-1 1 1,1 0-1,-1 1 0,-1 0 1,1 1-1,-1 0 0,-1 1 1,1-1-1,-1 2 0,-1-1 1,0 1-1,0 0 1,-1 0-1,0 1 0,-1 0 1,0 0-1,-1 0 0,5 22 1,-7-24-32,0 1 0,-1-1 1,0 1-1,-1-1 0,0 1 0,-1-1 1,0 1-1,0-1 0,-1 1 1,-1-1-1,1 0 0,-1 0 0,-1 0 1,1 0-1,-7 8 0,4-6 75,-2-1-1,0 0 0,0-1 0,0 0 1,-1 0-1,-1-1 0,0 0 0,0 0 0,0-1 1,-16 7-1,1-2 302,0-1-1,-1-2 1,1-1-1,-2 0 1,1-2-1,-1-2 1,0 0-1,0-1 1,-54-3-1,53-4-26,27 4-325,0-1-1,0 1 0,1 0 0,-1 0 1,0 0-1,0-1 0,0 1 0,0-1 1,0 1-1,0 0 0,1-1 0,-1 1 1,0-1-1,0 0 0,1 1 0,-1-1 1,0 0-1,1 1 0,-1-1 0,1 0 0,-1 0 1,1 1-1,-1-1 0,1 0 0,-1-2 1,30 3-1597,16 0-1115,11 0-1016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06.3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 67 15783,'0'0'2009,"-1"20"-1270,-2 167 29,3-154-662,0-47 26,0-54-28,-2 6 276,1 27 146,4-62 1,-2 95-521,0 0 1,0 0-1,0 0 0,0 1 1,0-1-1,0 1 1,0-1-1,1 1 1,-1-1-1,0 1 0,1 0 1,-1-1-1,1 1 1,0 0-1,-1 0 1,1 0-1,0 0 0,0 0 1,-1 1-1,1-1 1,0 1-1,0-1 1,0 1-1,0-1 0,0 1 1,0 0-1,3 0 1,-3 0-21,0 0 0,-1-1 0,1 1 0,0 0 0,-1 0 0,1 0 0,0 1 0,-1-1 0,1 0 0,0 0 0,-1 1 0,1-1 0,0 1 1,-1 0-1,1-1 0,-1 1 0,1 0 0,-1 0 0,0 0 0,1 0 0,-1 0 0,0 0 0,0 0 0,0 1 0,1-1 0,-1 0 0,-1 1 0,1-1 0,0 1 0,0-1 0,0 1 0,0 2 1,0 0-12,-1-1 0,1 0 0,-1 1 0,0-1 0,0 0 1,-1 0-1,1 1 0,-1-1 0,1 0 0,-1 0 0,0 1 1,0-1-1,-1 0 0,1 0 0,0 0 0,-1 0 1,0-1-1,0 1 0,-4 4 0,-1-1 27,0-1 0,0 0 0,0 0 0,-1-1 0,0 0 1,-9 3-1,10-4-1,7-2-5,-1-1 0,0 1-1,0 0 1,1 0 0,-1-1-1,0 1 1,1 0 0,-1 0 0,1 0-1,-1 0 1,1 0 0,0 0-1,-1 0 1,1 0 0,0 0-1,0 0 1,0 0 0,-1 0-1,1 0 1,0 0 0,0 0 0,1 0-1,-1 0 1,0 0 0,0 0-1,0 0 1,1 0 0,-1 0-1,0 0 1,1-1 0,-1 1-1,2 2 1,15 29 56,0-10-115,-13-14-120,1-1-1,1 0 0,-1 0 1,1 0-1,0-1 1,1 0-1,-1 0 1,1 0-1,0-1 1,1 0-1,7 4 1,2-4-2056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50:25.8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228 0 21066,'-24'12'106,"-77"39"113,94-46-198,0-1 0,0 2 1,0-1-1,1 1 0,0 0 0,0 0 0,0 0 0,1 1 1,0 0-1,0 0 0,1 0 0,0 1 0,0 0 0,-4 12 1,4-5 9,0 1 1,1 0-1,1 0 1,0 0-1,1 25 1,2-40-33,-1 0 1,0 0-1,0 0 0,1-1 0,-1 1 1,0 0-1,1 0 0,-1-1 1,1 1-1,-1 0 0,1-1 0,-1 1 1,1 0-1,0-1 0,-1 1 1,1-1-1,0 1 0,-1-1 0,1 1 1,0-1-1,0 0 0,-1 1 1,1-1-1,0 0 0,0 0 0,0 1 1,0-1-1,-1 0 0,1 0 1,0 0-1,0 0 0,0 0 0,0 0 1,-1 0-1,1-1 0,0 1 1,0 0-1,0 0 0,-1-1 0,3 0 1,2 1-7,-1-2 1,1 1-1,0-1 1,-1 1-1,1-1 1,7-4-1,-3-2-8,0 1 0,-1-2-1,1 1 1,-2-1-1,1 0 1,-1-1-1,-1 1 1,0-1 0,7-15-1,-4 6 29,-1-1 1,-1 0-1,0-1 0,4-27 0,-11 78 1,1-1 0,2 0 0,12 57 0,-14-82-5,0 0-1,1-1 0,0 1 1,-1 0-1,1-1 0,1 1 1,-1-1-1,0 1 0,1-1 1,0 0-1,0 0 0,0 0 1,0-1-1,0 1 1,0-1-1,1 1 0,3 1 1,-4-3-9,-1 0 0,1 0 1,0 0-1,-1 0 0,1-1 1,0 1-1,0-1 1,0 0-1,0 0 0,-1 0 1,1 0-1,0 0 0,0 0 1,0-1-1,0 0 1,-1 1-1,1-1 0,0 0 1,-1 0-1,1-1 0,-1 1 1,1 0-1,-1-1 1,1 0-1,2-3 0,1-1-13,-1 0 0,0-1 0,0 0 0,-1 0 0,0 0-1,0-1 1,-1 1 0,0-1 0,0 0 0,-1 0-1,0 0 1,0 0 0,-1-1 0,0 1 0,0-14 0,11 88-37,-5-36 33,8 21-146,-11-40-176,0 0 0,-1 1 0,0-1 1,-1 1-1,1 14 0,-3-20-3772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50:26.2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19 103 20377,'0'0'1185,"-18"-97"-849,18 91-240,0 21-1184,10 11-193,9 4-1328,1-8-14407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50:26.6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1 18633,'0'0'949,"0"26"-519,-1-17-366,-8 180 1096,4-117-968,7 124 1,-1-185-187,0-1 1,1 0 0,0 0-1,1 0 1,0 0 0,1 0-1,6 13 1,-9-20-17,0-1 1,1 0-1,-1 1 1,1-1-1,-1 0 1,1 1-1,0-1 0,0 0 1,0 0-1,0-1 1,0 1-1,0 0 0,0-1 1,1 1-1,-1-1 1,1 0-1,-1 0 1,1 0-1,-1 0 0,1 0 1,-1 0-1,1-1 1,0 1-1,0-1 1,-1 0-1,1 0 0,0 0 1,0 0-1,-1 0 1,1-1-1,0 1 1,-1-1-1,4-1 0,-1 0-34,-1 0-1,0-1 0,0 0 0,0 0 0,0 0 0,-1 0 1,0-1-1,1 1 0,-1-1 0,0 0 0,0 0 0,-1 0 1,1 0-1,-1 0 0,3-8 0,23-72-173,-28 83 220,11-43-86,-8 28 127,0 1 1,1 0 0,1 0 0,1 0 0,10-21-1,-15 36-17,-1 0-1,0-1 0,0 1 0,0-1 1,1 1-1,-1-1 0,0 1 0,0 0 1,1-1-1,-1 1 0,0 0 1,1-1-1,-1 1 0,1 0 0,-1-1 1,0 1-1,1 0 0,-1 0 0,1-1 1,-1 1-1,1 0 0,-1 0 0,0 0 1,1 0-1,-1 0 0,1 0 0,-1-1 1,1 1-1,-1 0 0,1 0 0,-1 1 1,1-1-1,0 0 0,11 15 162,4 34-433,-13-41 335,-2-4-93,0 2 9,1 1 0,0-1-1,1 1 1,0-1 0,0 0 0,0 0-1,5 6 1,-6-10-5,-1-1-1,1 1 1,0-1-1,0 1 1,0-1-1,0 0 1,0 0-1,0 0 0,0 0 1,1 0-1,-1-1 1,0 1-1,1-1 1,-1 1-1,0-1 1,1 0-1,-1 0 1,0 0-1,1 0 1,-1 0-1,0 0 1,1-1-1,-1 1 1,3-2-1,7-2-10,-1 0 0,1-1-1,-1 0 1,13-8 0,-17 8 1,0 1-1,0 0 1,1 0 0,-1 1 0,1 0 0,0 0-1,0 1 1,0 0 0,0 0 0,0 1 0,14-1-1,-21 2 6,0 1-1,1-1 0,-1 0 1,0 1-1,0-1 0,0 1 1,0 0-1,1-1 0,-1 1 1,0 0-1,0 0 0,0 0 1,0 0-1,-1-1 0,1 1 0,0 1 1,0-1-1,0 0 0,-1 0 1,1 0-1,-1 0 0,1 0 1,-1 1-1,1-1 0,-1 0 1,0 0-1,1 1 0,-1 1 1,2 42-74,-2-36 104,-1 3 1,0-1 1,-1 0-1,-1 0 1,0 0-1,0 0 0,-1 0 1,0 0-1,-1-1 1,-1 0-1,1 0 1,-1 0-1,-1-1 1,0 0-1,0 0 1,-1-1-1,0 0 1,-17 14-1,-13 7 193,-2-1 0,-77 41 1,99-58-171,13-8-42,0 0 0,0 0 1,0 0-1,-1 0 0,1-1 0,0 0 1,-1 0-1,-10 1 0,4-6-102,14-3-44,-2 5 56,14-24-1358,20-9-2283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50:27.6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68 16568,'0'0'3972,"0"0"-3861,0 0 0,-1 0 1,1 0-1,0-1 0,0 1 0,-1 0 0,1 0 0,0 0 1,-1-1-1,1 1 0,0 0 0,0 0 0,0-1 0,-1 1 1,1 0-1,0 0 0,0-1 0,0 1 0,0 0 0,-1-1 0,1 1 1,0 0-1,0-1 0,0 1 0,0 0 0,0-1 0,0 1 1,0 0-1,0-1 0,0 1 0,0 0 0,0-1 0,153 5-124,80-1-1620,-230-4 1478,0 1 0,1 0 0,-1-1-1,0 0 1,0 0 0,0 0-1,0 0 1,-1 0 0,1-1 0,0 1-1,0-1 1,-1 0 0,1 0 0,4-4-1,-7 6 76,1-1 0,-1 1 0,0-1-1,1 1 1,-1-1 0,0 1-1,1-1 1,-1 0 0,0 1 0,1-1-1,-1 1 1,0-1 0,0 0-1,0 1 1,0-1 0,0 0 0,0 1-1,0-1 1,0 0 0,0 1-1,0-1 1,0 0 0,0 1 0,0-1-1,-1-1 1,0 1-21,0 0-1,0 0 1,0-1 0,0 1-1,0 0 1,-1 0 0,1 0-1,0 1 1,0-1 0,-1 0-1,1 0 1,-1 1 0,1-1-1,-1 1 1,1-1 0,-2 1 0,-9-4-502,0 2 1,0 0 0,-22-1 0,-16 2 3737,41 1-1636,7 2-1346,1 0 1,-1 0-1,1 0 1,-1 1-1,1-1 1,0 0-1,0 1 1,0-1 0,0 1-1,0-1 1,1 1-1,-1-1 1,0 5-1,0-3 101,-6 41 72,2-1 1,2 1-1,2 0 0,2-1 0,11 81 0,1 50 174,-12-166-606,-1 1 0,-1 0 0,1-1 0,-2 1 0,1-1-1,-2 1 1,1-1 0,-1 0 0,0 0 0,-1 0 0,-8 14 0,9-19 42,0 0 1,-1 0-1,1 0 1,-1 0 0,0 0-1,-1-1 1,1 1 0,-1-1-1,1 0 1,-1-1 0,0 1-1,0-1 1,0 0-1,0 0 1,0-1 0,0 1-1,-1-1 1,1 0 0,-1-1-1,1 1 1,-10-1 0,14 0 72,-1 0 0,0 0 1,0 0-1,1 0 1,-1 0-1,0-1 1,1 1-1,-1 0 1,0-1-1,1 1 1,-1-1-1,1 0 1,-1 1-1,1-1 1,-1 0-1,1 0 1,-1 0-1,1 0 1,0 0-1,0-1 0,0 1 1,-1 0-1,1 0 1,0-1-1,0 1 1,1-1-1,-1 1 1,-1-3-1,0-2 141,1-1 1,0 1-1,0-1 0,0 0 0,1 0 0,0-7 0,1 13-139,-1-1 0,1 0 0,0 1 0,0-1 0,-1 0 0,1 1 0,0-1 0,1 1 0,-1-1 0,0 1 0,0 0 0,1-1 0,-1 1 0,0 0 0,1 0 0,-1 0 0,1 0 0,0 0 0,-1 0 0,1 0 0,0 1 0,2-2 0,51-16-64,-42 14 48,52-14 128,-31 10-1764,-1-2 0,50-23 0,-73 28 1216,1-1-1,-2 0 0,1 0 1,-1-1-1,0-1 0,0 1 0,0-1 1,-1-1-1,-1 0 0,0 0 0,11-18 1,53-119 8103,-71 146-7644,0 0 1,0 0-1,0 0 1,0 0-1,0-1 0,0 1 1,0 0-1,0 0 1,0 0-1,0-1 1,0 1-1,0 0 0,0 0 1,0 0-1,0 0 1,0-1-1,1 1 0,-1 0 1,0 0-1,0 0 1,0 0-1,0 0 1,0-1-1,0 1 0,1 0 1,-1 0-1,0 0 1,0 0-1,0 0 1,0 0-1,1 0 0,-1 0 1,0 0-1,0 0 1,0 0-1,0-1 1,1 1-1,-1 0 0,0 0 1,0 0-1,0 0 1,1 0-1,-1 1 0,0-1 1,0 0-1,0 0 1,0 0-1,1 0 1,-1 0-1,0 0 0,0 0 1,0 0-1,0 0 1,1 0-1,-1 0 1,0 1-1,0-1 0,0 0 1,0 0-1,4 17 314,-2 26-571,-2-42 271,0 3-45,1 54 84,-3-1 0,-15 94 0,13-134-62,4-17-4,6-16-11,18-37-228,2 3-1,41-62 0,-66 110 208,0 0-1,0 0 1,0 0 0,1 0-1,-1 0 1,1 1 0,0-1-1,-1 0 1,1 1-1,0 0 1,0-1 0,0 1-1,0 0 1,3-2 0,-4 3 4,0 0 1,-1 0-1,1 0 0,0 0 1,-1 1-1,1-1 1,0 0-1,-1 0 1,1 0-1,0 1 0,-1-1 1,1 0-1,-1 1 1,1-1-1,0 1 1,-1-1-1,1 1 0,-1-1 1,1 1-1,-1-1 1,1 1-1,-1-1 1,0 1-1,1-1 0,-1 1 1,0 0-1,1-1 1,-1 1-1,0 1 1,3 9-41,0-1-1,-1 1 1,0 0 0,0 16 0,-1-20 50,2 86-35,-3-62 35,1-1-1,1 1 1,12 53-1,-14-82-54,0 1 0,1-1 0,-1 0 0,1 0 0,-1 0 0,1 0 0,0 0 0,0 0 0,0 0 0,0 0 0,0 0 0,1-1 0,-1 1 0,1 0 0,-1-1-1,1 1 1,-1-1 0,1 1 0,0-1 0,-1 0 0,1 0 0,0 0 0,0 0 0,0 0 0,0 0 0,0 0 0,0-1 0,1 1 0,-1-1 0,0 1 0,0-1 0,0 0-1,0 0 1,5 0 0,15-5-2858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50:28.0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75 1 17976,'0'0'993,"-48"114"79,32-66-79,8 2-577,5-3-272,3-8 0,0-5-144,17-12 32,10-9-16,6-9-16,4-4-1137,7-8-1440,-1-16-5891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50:28.6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84 128 19065,'0'0'885,"-12"20"-484,-38 69 199,47-82-552,-1-1 0,2 1 0,-1 0 1,1-1-1,0 1 0,0 0 0,1 0 0,0 1 0,0-1 0,1 0 1,0 0-1,0 0 0,0 1 0,1-1 0,3 10 0,-3-14-107,0 0-1,0 0 1,1-1-1,-1 1 1,1-1-1,-1 1 0,1-1 1,0 0-1,0 0 1,0 1-1,1-1 1,-1-1-1,0 1 0,1 0 1,-1 0-1,1-1 1,-1 0-1,1 1 1,0-1-1,0 0 0,-1 0 1,1-1-1,0 1 1,0-1-1,0 1 1,0-1-1,0 0 1,0 0-1,0 0 0,0 0 1,0-1-1,5 0 1,-6 0 1,0 0 1,0 0 0,0 1-1,0-1 1,-1 0 0,1-1 0,0 1-1,0 0 1,-1 0 0,1-1-1,-1 1 1,1-1 0,-1 0-1,0 1 1,0-1 0,1 0-1,-1 0 1,0 1 0,0-1 0,0-3-1,16-47-198,-13 36 110,4-17 127,-4 14 21,1 0 0,1 0 0,1 1 1,10-21-1,-15 35 40,0 1 1,0-1-1,1 1 1,-1-1-1,0 1 1,1 0-1,0 0 1,0 0-1,0 1 1,0-1-1,0 1 0,1 0 1,-1-1-1,1 1 1,0 1-1,-1-1 1,1 1-1,0-1 1,0 1-1,0 0 1,0 0-1,0 1 1,0-1-1,0 1 1,7 0-1,-7 1-32,1 1 0,0-1 0,-1 1 1,1 0-1,-1 0 0,0 0 0,0 0 0,0 1 0,0 0 0,0 0 0,-1 0 0,1 0 0,-1 1 0,0-1 1,0 1-1,0 0 0,0 0 0,0 0 0,-1 0 0,0 0 0,0 1 0,2 6 0,3 6 27,-1-1 0,-1 2 0,-1-1 0,5 33-1,-9-43-17,1 2 153,0-13 78,3-15-18,1-5-237,2 1 1,0 1-1,2 0 1,1 0-1,0 0 1,2 1 0,0 1-1,18-23 1,-29 42-1,0 0 1,0-1 0,0 1 0,0 0 0,0 0 0,0 0-1,0 0 1,1 0 0,-1 0 0,0 0 0,1 0 0,-1 0-1,1 1 1,-1-1 0,1 1 0,-1-1 0,1 1 0,-1-1-1,1 1 1,0 0 0,-1 0 0,1 0 0,-1 0 0,1 0-1,1 0 1,-1 1-8,0 0-1,0 0 0,0 1 1,0-1-1,0 0 1,0 1-1,-1 0 1,1-1-1,-1 1 0,1 0 1,-1-1-1,1 1 1,-1 0-1,0 0 0,1 3 1,3 7-14,0 1 1,0 0-1,-2 0 1,4 21-1,-6-23-1,7 20 46,-8-30-14,1 0 0,-1-1 0,1 1 0,-1-1-1,1 1 1,0 0 0,-1-1 0,1 0-1,0 1 1,-1-1 0,1 1 0,0-1-1,0 0 1,-1 1 0,1-1 0,0 0-1,0 0 1,0 0 0,-1 0 0,1 1 0,0-1-1,0 0 1,0 0 0,-1-1 0,1 1-1,0 0 1,0 0 0,0 0 0,-1 0-1,1-1 1,0 1 0,0 0 0,-1-1-1,1 1 1,0-1 0,-1 1 0,2-1 0,11-8 44,0 0 0,0 0 1,-2-1-1,22-23 1,-18 18 11,-1 1-1,25-18 1,-37 31-57,0-1 1,0 1-1,1-1 1,-1 1-1,0 0 0,1 0 1,-1 0-1,0 1 0,1-1 1,-1 1-1,1-1 1,0 1-1,-1 0 0,1 0 1,-1 0-1,1 0 0,-1 0 1,1 0-1,-1 1 1,1-1-1,3 2 0,1 2-1,0-1-1,-1 1 0,1 1 0,-1-1 0,10 10 0,-11-9 6,1 0 0,0 0 0,0-1 0,1 0 0,0 0 0,8 4 0,-5-5 9,-1 0-1,1-1 0,0 0 0,0-1 0,0 0 0,0 0 0,-1-1 0,1-1 0,0 0 0,0 0 0,0-1 0,0 0 0,16-6 0,-21 6-7,0 0-1,0 0 1,0-1 0,-1 1-1,1-1 1,-1 0-1,0 0 1,0-1-1,0 1 1,0-1 0,-1 0-1,1 0 1,-1 0-1,0-1 1,0 1-1,-1-1 1,1 1 0,-1-1-1,0 0 1,0 0-1,-1 0 1,1 0-1,-1 0 1,0 0 0,0-1-1,-1-8 1,0 13 0,0 0-1,0 0 1,0 0 0,0 1 0,0-1 0,0 0 0,0 0 0,0 0-1,0 1 1,0-1 0,-1 0 0,1 0 0,0 1 0,-1-1 0,1 0-1,0 0 1,-1 1 0,1-1 0,-1 1 0,1-1 0,-1 0 0,0 1-1,1-1 1,-1 1 0,1-1 0,-1 1 0,0-1 0,1 1 0,-1 0-1,0-1 1,0 1 0,1 0 0,-1 0 0,0-1 0,0 1 0,0 0-1,-1 0 1,0 0-1,0 0 0,0 1-1,1-1 1,-1 1 0,0-1-1,0 1 1,0-1 0,0 1-1,1 0 1,-1 0 0,0 0-1,1 0 1,-1 0 0,1 1-1,-1-1 1,-2 3 0,-3 7 53,-1 1 0,1 0 1,1 0-1,0 1 0,1 0 1,0 0-1,1 0 0,0 0 1,1 1-1,1 0 1,0-1-1,1 1 0,1 0 1,0 0-1,3 27 0,-2-38-51,0 1 0,1-1 0,-1 1 0,1-1 0,0 0 0,0 0-1,0 0 1,0 0 0,0 0 0,1 0 0,-1-1 0,1 1 0,0-1-1,0 1 1,0-1 0,0 0 0,0 0 0,0-1 0,1 1 0,-1-1 0,0 1-1,1-1 1,-1 0 0,1 0 0,5 0 0,11 2-83,0-1 0,0 0 0,30-3 0,-34 0-113,29-5-1226,-21-10-3206,-11-6-9244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50:29.2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40 420 13462,'0'0'5056,"-7"0"-4843,-19 0-189,19 0-66,10 15 271,7-13-66,0-1 0,0 0-1,0-1 1,16-1 0,5 0 266,110-6 744,196-33-1,-76 5-654,1129-56-146,76-9-1302,-604-40 1194,-830 130-25,-32 10-235,0 0 0,0 0 0,0 0 0,0 0-1,1 0 1,-1 0 0,0 0 0,0 0 0,0 0 0,0 0 0,0 0 0,1 0 0,-1 0 0,0 0 0,0 0 0,0-1 0,0 1 0,0 0 0,0 0-1,1 0 1,-1 0 0,0 0 0,0 0 0,0 0 0,0-1 0,0 1 0,0 0 0,0 0 0,0 0 0,0 0 0,0-1 0,0 1 0,0 0 0,0 0-1,0 0 1,0 0 0,0 0 0,0-1 0,0 1 0,0 0 0,0 0 0,0 0 0,0 0 0,0-1 0,0 1 0,0 0 0,0 0 0,0 0 0,0 0-1,0 0 1,0-1 0,-1 1 0,1 0 0,0 0 0,0 0 0,0 0 0,0 0 0,0 0 0,0 0 0,-1 0 0,1 0 0,0-1 0,0 1 0,0 0-1,-7-2-19,0 1 0,0 0 0,0 0 0,0 0 0,-10 1 0,-157 5-2177,54 14-886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50:29.6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245 1 18536,'0'0'1278,"-21"19"-579,4-4-522,4-5-66,1 0 1,1 1 0,-1 1 0,2 0 0,0 0-1,0 1 1,1 0 0,1 1 0,-13 28-1,9-8 91,2 0 0,2 0-1,1 1 1,2 0-1,1 0 1,1 71 0,3-95-195,1 1 0,0-1 0,0 0 0,1 0 1,1 0-1,0 0 0,7 18 0,-8-25 2,0 0-1,0 0 0,1 0 0,-1 0 1,1 0-1,0-1 0,0 0 1,0 1-1,1-1 0,-1 0 0,1-1 1,0 1-1,-1-1 0,1 1 1,0-1-1,1 0 0,-1 0 1,0-1-1,0 0 0,1 1 0,8 0 1,-6-1 6,1 0 1,0 0 0,0-1 0,0 0-1,0-1 1,0 0 0,0 0 0,0 0-1,-1-1 1,1 0 0,0-1-1,-1 0 1,0 0 0,0 0 0,0-1-1,0 0 1,0-1 0,-1 1 0,0-1-1,1 0 1,-2-1 0,1 0-1,-1 0 1,0 0 0,0 0 0,-1-1-1,0 0 1,6-12 0,-2 1-25,-1 0-1,-1 0 1,-1-1 0,0 1 0,-2-1 0,0-1-1,-1 1 1,-1 0 0,0 0 0,-5-37 0,2 44-114,0 0 1,0 0 0,-1 0 0,-1 0 0,0 1 0,-1 0 0,0 0-1,0 0 1,-1 0 0,-1 1 0,0 0 0,0 0 0,-1 1-1,0 0 1,0 0 0,-1 1 0,-1 0 0,1 0 0,-1 1 0,0 1-1,-1 0 1,1 0 0,-1 1 0,-1 0 0,1 1 0,-1 0-1,-16-3 1,-47 0-2743,-6 6-2690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50:30.1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178 0 10453,'0'0'4276,"-18"3"-3203,4-1-886,-10 1 515,0 1-1,0 1 1,0 1-1,-26 10 1,51-16-688,-1 0 0,0 0 0,0 0 0,0 0 0,1 0-1,-1 0 1,0 0 0,0 0 0,0 0 0,1 0 0,-1 0 0,0 0 0,0 0 0,0 0 0,1 0 0,-1 0 0,0 0 0,0 0-1,0 1 1,0-1 0,1 0 0,-1 0 0,0 0 0,0 0 0,0 0 0,0 0 0,1 1 0,-1-1 0,0 0 0,0 0 0,0 0-1,0 0 1,0 1 0,0-1 0,0 0 0,0 0 0,0 0 0,1 0 0,-1 1 0,0-1 0,0 0 0,0 0 0,0 0 0,0 1-1,0-1 1,0 0 0,0 0 0,0 0 0,0 1 0,0-1 0,-1 0 0,1 0 0,0 0 0,0 1 0,0-1 0,0 0 0,0 0-1,0 0 1,0 0 0,0 1 0,-1-1 0,1 0 0,0 0 0,37 7 262,1-2-1,0-1 1,72-3 0,-48-2-106,1147-12 185,-833 6-2343,-176 2-3313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50:49.0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7 137 16904,'0'0'3012,"0"19"-38,-4-48-2969,1-17-122,7 45 131,-2 1-1,1 0 0,0 0 0,-1 0-1,1 0 1,-1-1 0,1 0-1,0 1 1,-1-1 0,1 0 0,-1 0-1,0 0 1,1-1 0,2-1 0,22-2 0,587-31-903,-456 31 425,-139 2 408,-17-2-41,-31-5-198,3 7-790,-48 1 1,46 3-189,-22-1-1988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06.7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 80 15575,'0'0'1385,"-5"16"-969,-4 16-233,1 1 0,-5 60 1,13-86-181,-1 15 14,0-20 69,0-12 101,-3-209 2264,4 170-2295,4 48-278,1-1 0,-1 1 0,0 0 1,0 0-1,1 1 0,-1-1 1,1 1-1,-1 0 0,0 0 1,7 1-1,-5 0-207,28-1-4116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50:49.3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61 1 13894,'0'0'3090,"-35"113"-2018,26-62-319,7-1 143,0 0-432,2-3-336,0-2-112,0-4-16,0-4 0,0-1 0,0-7-80,-4-4-1056,-4-11-1890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50:50.1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1 486 18697,'0'0'1347,"24"-11"-568,3-1-600,30-13 172,57-35-1,-110 58-349,-1 0-1,1 0 1,-1 0-1,0-1 1,1 0-1,-1 1 0,-1-1 1,1 0-1,0-1 1,-1 1-1,1 0 1,-1-1-1,0 1 1,0-1-1,-1 0 0,1 1 1,-1-1-1,1 0 1,-1 0-1,-1 0 1,1 0-1,0 0 1,-1 0-1,0 0 0,0 0 1,0-1-1,0 1 1,-1 0-1,-1-4 1,1 6-4,0 1 0,0-1-1,-1 1 1,1-1 0,0 1 0,-1 0 0,1-1 0,-1 1 0,0 0 0,1 0 0,-1 0 0,0 0 0,0 1 0,1-1 0,-1 0 0,0 1 0,0-1 0,0 1 0,0 0 0,0-1 0,0 1 0,-3 0 0,-49 2-18,48-2 21,-1 1-4,1 1 1,0-1-1,-1 1 1,1 0-1,0 1 1,0-1-1,0 1 1,1 1-1,-1-1 0,1 1 1,0 0-1,-1 0 1,2 0-1,-1 1 1,0-1-1,1 1 1,0 0-1,-5 8 1,5-7 3,1 1 0,-1-1 0,1 0 0,0 1 0,0 0 0,1 0 0,0 0 0,0 0 0,1 0 0,-1 0 0,2 0 0,-1 0 0,1 1 0,0-1 0,0 0 0,3 12 0,-2-16 4,0-1 0,0 1 0,0-1 0,0 0 0,0 1 0,1-1 0,-1 0 0,1 0 0,0 0 0,-1 0 0,1 0 0,0 0 0,0-1 0,0 1 0,0 0 0,5 1 0,-1 0-20,0 0-1,1 0 1,-1-1 0,1 0 0,0 0-1,8 1 1,5-1-208,0-1 0,-1-1 0,33-3 0,-44 2 175,0-1-1,0 0 1,-1-1-1,1 1 1,-1-1-1,0-1 0,1 0 1,-1 0-1,-1 0 1,1 0-1,-1-1 1,0 0-1,6-7 1,10-11 91,-2 0 1,19-28-1,-4 4-4,-22 38 292,-8 19-303,-5 27-230,0-29 239,0 93-60,0-100 27,0-1 1,1 1 0,-1-1 0,0 0 0,0 1-1,0-1 1,1 1 0,-1-1 0,0 0 0,1 1-1,-1-1 1,0 0 0,1 1 0,-1-1 0,0 0-1,1 1 1,-1-1 0,0 0 0,1 0 0,-1 0-1,1 1 1,-1-1 0,1 0 0,-1 0 0,1 0-1,-1 0 1,1 0 0,-1 0 0,0 0 0,1 0-1,-1 0 1,1 0 0,-1 0 0,1 0 0,0 0-1,19-4 71,-7-2-54,0-1 0,-1 0 0,0-1 0,-1-1 0,1 0-1,-2 0 1,1-1 0,15-20 0,18-14 23,-43 43-33,-1 1 1,1-1-1,0 0 1,-1 0-1,1 1 1,0-1-1,0 1 1,0-1 0,0 1-1,-1-1 1,1 1-1,0 0 1,0-1-1,0 1 1,0 0-1,0 0 1,0 0-1,0-1 1,0 1-1,0 0 1,0 0-1,0 1 1,0-1-1,0 0 1,0 0 0,0 0-1,0 1 1,0-1-1,0 0 1,0 1-1,0-1 1,0 1-1,1 0 1,21 29-170,-12-13 168,-8-13 5,1 0 1,-1 1-1,1-1 1,0-1-1,1 1 1,-1 0-1,1-1 1,-1 0-1,1 0 1,0-1-1,0 1 1,0-1-1,1 0 1,-1 0-1,0-1 1,1 1-1,-1-1 1,1-1-1,-1 1 1,1-1-1,0 0 1,-1 0-1,1 0 1,-1-1-1,1 0 0,-1 0 1,1 0-1,-1-1 1,0 0-1,10-4 1,-2-1-8,0-1-1,-1 0 1,0 0 0,0-1-1,-1-1 1,0 0 0,-1 0 0,0-1-1,0-1 1,13-20 0,-12 11-7,0-1-1,-1 0 1,-1 0 0,-1-1 0,-1 0-1,-1 0 1,-1-1 0,-1 1 0,-1-1-1,0-26 1,-4 115 50,4 0 0,2 1 0,23 113 0,12-27-1120,-41-204 1350,0 19-85,1 0-1,8-50 1,-6 71-181,1 0 0,0 0 0,1 1 0,0-1 0,1 1-1,0 0 1,1 0 0,0 0 0,1 1 0,11-14 0,-11 17-15,0 0 0,0 1 0,1 0 0,0 0 0,0 0 0,0 1 0,0 1 0,1-1 0,0 1 0,0 1 0,0 0 0,0 0 0,1 0 0,-1 2 0,18-3 0,-23 4-5,0 0-1,0 0 0,1 0 0,-1 0 0,0 1 0,0-1 1,0 1-1,0 0 0,0 0 0,0 1 0,0-1 0,0 1 1,0 0-1,-1 0 0,1 0 0,-1 1 0,1-1 1,-1 1-1,0 0 0,0 0 0,0 0 0,-1 0 0,1 0 1,-1 0-1,1 1 0,-1 0 0,0-1 0,0 1 0,-1 0 1,1 0-1,-1 0 0,0 0 0,0 0 0,0 0 1,-1 0-1,1 0 0,-1 6 0,0-6 1,0 0-1,0 0 1,0 0-1,-1 0 0,1 0 1,-1 0-1,0 0 1,0-1-1,-1 1 1,1 0-1,-1-1 1,0 1-1,0-1 1,0 1-1,0-1 1,-4 4-1,1-1 4,-1 0 0,0-1 0,-1 1 0,0-1 0,0-1-1,0 1 1,-11 4 0,-6 1 17,-1-1 0,0-1 0,-52 9 0,-25-5 192,94-11-687,1-1 0,-1 0 0,0-1 0,1 1 0,-1-1 0,1-1 0,-1 0 0,1 0 0,-1 0 0,-12-7 0,2-4-7381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50:50.4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1 118 16440,'0'0'1021,"26"4"4,360 19 1232,1118-58-1515,-1426 30-803,-1-3 1,122-29-1,-194 36 56,35-13 16,-38 14-6,-1-1 1,0 0-1,0 1 0,1-1 0,-1 0 1,0 0-1,0 0 0,0 1 1,0-1-1,0 0 0,0-1 1,0 1-1,-1 0 0,1 0 1,0 0-1,0 0 0,-1-1 1,1 1-1,-1 0 0,1-1 1,-1 1-1,0 0 0,1-3 0,-1 3 5,-1 0 0,1 0 0,-1 0 0,1 0 0,-1 0-1,1 0 1,-1 0 0,0 1 0,1-1 0,-1 0 0,0 0-1,0 1 1,1-1 0,-1 0 0,0 1 0,0-1-1,0 1 1,0-1 0,0 1 0,0 0 0,0-1 0,0 1-1,0 0 1,0-1 0,0 1 0,0 0 0,0 0 0,0 0-1,-2 0 1,-41-1 15,35 1-35,-12 1-377,0 1 0,0 1 0,1 1 0,0 0-1,-1 1 1,1 2 0,1 0 0,0 1 0,-28 15 0,-45 29-5370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50:50.8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297 100 20537,'0'0'713,"-20"1"-281,6 0-382,7-2-43,1 1 0,0-1 0,-1 2 0,1-1 0,0 1 0,-1 0 0,1 0 0,0 1 0,0 0 0,0 0 0,0 0 0,0 1 0,0 0 0,1 0 0,-1 0 0,1 1-1,0 0 1,0 0 0,-5 6 0,-6 9 36,0 1 0,2 1-1,1 0 1,1 1 0,0 0-1,2 1 1,0 1 0,2-1 0,1 1-1,0 0 1,2 1 0,1 0-1,1 0 1,0 48 0,3-67-38,1-1 1,-1 1 0,1 0 0,0-1-1,1 1 1,0-1 0,-1 1 0,2-1 0,-1 0-1,1 0 1,-1 0 0,1 0 0,1 0-1,-1-1 1,1 1 0,-1-1 0,9 7-1,-5-6-5,1 0-1,-1-1 0,1 0 1,0 0-1,-1 0 0,2-1 0,-1-1 1,0 1-1,1-1 0,16 1 0,-9-1 0,1-2 0,-1 0 0,1 0 0,0-2-1,-1 0 1,1-1 0,-1 0 0,0-2 0,0 0-1,-1-1 1,1 0 0,14-9 0,-19 8 11,-1 0 0,0-1 0,0 0 0,-1 0 0,0-1 0,-1 0 0,0-1 0,0 1 0,-1-2 0,-1 1 0,1-1 0,-2 0 0,1 0 0,-1-1 0,5-22 0,-3 4 47,-3 1 0,0-1 0,-2 0-1,-1 0 1,-5-44 0,3 56-53,-1 0-1,-1 0 0,-1 1 0,0-1 1,-10-23-1,12 35-13,-1 0-1,0 0 1,0 0 0,0 0 0,-1 1-1,0-1 1,0 1 0,0 0-1,-1 0 1,0 0 0,0 1 0,0-1-1,0 1 1,-1 0 0,1 1-1,-1-1 1,-10-3 0,5 4-196,-1 1 0,1 0 0,0 1 0,0 0 0,-1 1 0,1 0 0,0 0 0,-1 2 0,-14 2 0,-53 24-3470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51:11.6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 0 7059,'0'0'3474,"-31"2"-3666,27 2-593,0 0-2304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51:46.0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50 17528,'0'0'1662,"8"-17"475,-6 41-2185,1 0-1,10 46 1,0-5 46,-6-17-7,-4-22 23,1 1 1,1-1-1,1-1 1,1 1-1,14 31 1,-20-54-9,0-1 0,0 0 1,1 0-1,-1 0 1,1 0-1,0 0 0,-1 0 1,1-1-1,0 1 0,0 0 1,0-1-1,0 0 1,0 1-1,0-1 0,1 0 1,-1 0-1,0 0 0,1 0 1,-1-1-1,1 1 1,-1-1-1,0 1 0,1-1 1,-1 0-1,1 0 0,-1 0 1,1 0-1,-1-1 1,1 1-1,-1 0 0,1-1 1,-1 0-1,0 0 0,1 0 1,-1 0-1,0 0 1,3-2-1,10-5 85,-1 0-1,0-1 1,0-1 0,15-13 0,-27 21-86,20-17 37,85-69 107,173-186-1,-254 241-57,-26 33-118,-3 8-693,-33 25-1303,6-15-2106,-2-6-6095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51:46.4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82 17736,'0'0'3082,"-5"-6"-2992,4 9-100,1-1 1,0 0-1,0 0 0,0 1 0,0-1 1,0 0-1,0 1 0,0-1 0,1 0 1,-1 0-1,1 1 0,0-1 0,-1 0 1,3 3-1,19 41 33,-10-23 4,11 40 54,-2 1 0,-2 1 0,11 81 0,-17-80-69,-11-58 5,10 39-30,-12-46 18,1-1 1,-1 1 0,0 0 0,1 0 0,-1 0 0,1 0-1,-1 0 1,1 0 0,-1-1 0,1 1 0,-1 0 0,1 0-1,0-1 1,0 1 0,-1 0 0,1-1 0,0 1 0,0-1 0,0 1-1,-1-1 1,1 1 0,0-1 0,0 0 0,0 1 0,0-1-1,0 0 1,0 0 0,0 0 0,0 0 0,0 1 0,0-2 0,0 1-1,0 0 1,0 0 0,0 0 0,0 0 0,0 0 0,0-1-1,0 1 1,1-1 0,9-7 87,-1 0-1,0-1 0,0 0 1,-1-1-1,0 0 0,0 0 1,-1-1-1,10-18 0,11-13-45,0 5 2,180-219 208,-175 219-236,1 2 0,2 1 0,2 2 0,65-42 0,-104 74-30,0 0 0,0-1 0,1 1 0,-1 0 1,0 0-1,0-1 0,0 1 0,1 0 0,-1 0 0,0-1 0,1 1 1,-1 0-1,0 0 0,1 0 0,-1 0 0,0-1 0,0 1 1,1 0-1,-1 0 0,1 0 0,-1 0 0,0 0 0,1 0 1,-1 0-1,0 0 0,1 0 0,-1 0 0,0 0 0,1 0 0,-1 0 1,0 0-1,1 0 0,-1 1 0,0-1 0,1 0 0,-1 0 1,0 0-1,1 0 0,-1 1 0,0-1 0,-7 17-450,-9 3 79,-1-1 0,-1 0 0,-1-1 0,0-1 0,-27 18 0,0 1-1883,-61 52-7064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51:51.1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8 4114,'-2'-1'9386,"-8"-5"-9837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6:25.6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260 84 5555,'0'0'12632,"-1"-8"-11936,-4-67 3151,5 96-3985,8 269 95,-12-236 51,-2-1-1,-2 0 1,-2 0 0,-25 71 0,-12 63 4,39-131-12,3 1 0,3 78 0,0-5 2,-1-56-3,-31 316-14,21-277 12,4 0-1,8 129 1,-3 62-3,-22-101 6,0 8 3,24-172-2,-12 310-5,12-291 12,2-57-58,0-19-583,0-17-1301,0-13-2932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6:26.5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55 16856,'0'0'3201,"10"1"-2857,100 10 441,213-6-1,-172-7-773,1165-19 624,528 34-465,-1503 10-140,-422-27-759,29-8-1821,-61-22-1,15 0-7888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3:14.3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49 21802,'0'0'3025,"68"-39"-3025,-16 33-64,8 3-48,7 3-32,-1 0-256,-6 0-528,-10 9-705,-11 8-2465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07.1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19 1 9716</inkml:trace>
  <inkml:trace contextRef="#ctx0" brushRef="#br0" timeOffset="1">19 1 9716,'-19'82'8116,"31"-82"-7844,11 0-272,2 0 0,-2 0-288,-4 0-848,-7 0-705</inkml:trace>
  <inkml:trace contextRef="#ctx0" brushRef="#br0" timeOffset="2">15 197 6739,'0'0'10741,"-15"15"-10405,40-15-336,6-8-464,2-3-1473,-4 2-7683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6:28.8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2018 11269,'0'0'6155,"5"1"-3690,5-5-2230,0 0-1,-1-1 1,17-11 0,22-10-61,-26 18-169,0 1 12,-1-1 0,0-1 0,0-1 0,-1-1 0,0-1 0,-1 0 0,0-2 1,-1 0-1,18-18 0,17-27 65,-2-2 1,63-97 0,-101 131-29,-1 1 1,-1-1-1,-1-1 0,-2 0 1,10-55-1,-10 41 70,25-74-1,17 2-93,65-106 0,-46 93-20,59-109 88,-73 110-106,-39 83 82,2 2-1,1 0 0,3 1 1,1 2-1,37-49 1,-54 82-82,0-1 0,0 1 0,0 0 0,1 1 0,0-1 1,0 1-1,0 1 0,0-1 0,0 1 0,1 1 0,0-1 0,-1 1 1,1 1-1,11-2 0,8 1-32,-1 0 0,1 2 0,26 3 0,-42 0 39,0 0-1,-1 1 1,1 0 0,-1 0-1,17 11 1,-4-3-12,-13-6 10,0 0 0,-1 0 0,0 1 0,0 0 0,-1 1 0,0 0 0,0 0 0,13 18 0,-3 1-9,27 54 0,-29-45 22,16 54-1,4 11 4,27 30 19,-35-76-61,30 80 0,-43-97 48,2 0 1,2-1 0,27 39-1,-11-18-68,-17-26 48,2 4 1,2-1 1,37 46-1,-52-73 4,14 19 0,2-1 1,1-1-1,1-1 1,51 37 0,-50-42-4,38 37 0,-42-36-1,0-1 0,36 24 0,7-3-5,151 98 5,-179-110-10,38 39 0,-40-35 22,-34-32 31,-9 0-49,-13-1-498,1-1 1,-24-5-1,-5-2-1458,-33-2-2785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6:30.2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163 159 11525,'0'0'5259,"2"-12"-4814,4-37-245,-5 45-178,0 1-1,1-1 1,-1 1 0,1-1-1,0 1 1,0 0-1,0-1 1,0 1 0,1 0-1,-1 1 1,1-1-1,0 0 1,0 1 0,0-1-1,0 1 1,0 0-1,0 0 1,5-2-1,10-8 514,-1-5 122,-8 9 646,-20 31-1084,-10 12-218,0 0 0,-42 51 0,49-70 4,-1 0 0,0-1 0,0-1 0,-2 0 0,0-1 0,-33 20 0,45-31 21,9-19 33,6-1-83,0 0-1,24-29 1,9-14-28,-30 40 58,-3 1 35,1 2 1,1-1-1,1 1 1,25-26-1,-37 43-38,0 1 1,0-1-1,0 1 0,0 0 0,-1-1 0,1 1 0,0 0 0,0-1 1,0 1-1,0 0 0,0 0 0,0 0 0,0 0 0,0 0 1,0 0-1,0 0 0,0 0 0,0 1 0,0-1 0,0 0 1,-1 0-1,1 1 0,0-1 0,0 1 0,0-1 0,0 1 1,-1-1-1,1 1 0,0-1 0,0 1 0,0 1 0,26 24-39,-22-19 38,29 31-88,-3 1 0,-1 2-1,-2 0 1,-2 2 0,22 50 0,13 49-6451,-36-76-7240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6:31.1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117 9 15143,'0'0'4589,"-6"-9"-2495,7 13-2084,0 1 0,0-1-1,0 0 1,1 0 0,0-1 0,0 1-1,0 0 1,0 0 0,0-1 0,1 0-1,0 1 1,0-1 0,0 0 0,0 0-1,0 0 1,0-1 0,6 4 0,8 6 16,0-2-1,25 13 1,-29-16-44,1-1 0,-1-1 0,1 0 0,1 0 0,-1-2 0,1 0 0,-1 0 0,18 0 0,-32-3 17,0 0 1,1 0-1,-1 1 1,0-1-1,0 0 1,1 0 0,-1 1-1,0-1 1,0 0-1,1 0 1,-1 1-1,0-1 1,0 0-1,0 0 1,1 1-1,-1-1 1,0 0 0,0 1-1,0-1 1,0 0-1,0 1 1,0-1-1,0 0 1,0 1-1,0-1 1,0 0 0,0 1-1,0-1 1,0 0-1,0 1 1,0-1-1,0 0 1,0 1-1,0-1 1,0 0-1,-1 1 1,1-1 0,0 0-1,0 1 1,0-1-1,0 0 1,-1 0-1,1 1 1,0-1-1,0 0 1,-1 0-1,1 0 1,-1 1 0,-11 16-61,-250 243-126,252-250-697,0 0 0,-1-1 0,0-1 0,-19 12 0,0-8-7347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6:46.0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 58 16231,'0'0'2887,"-16"-11"-1772,15 11-1103,1 0-1,-1 0 0,0-1 1,1 1-1,-1 0 1,1 0-1,-1-1 0,1 1 1,-1 0-1,1-1 0,-1 1 1,1-1-1,0 1 1,-1 0-1,1-1 0,-1 1 1,1-1-1,0 1 0,-1-1 1,1 1-1,0-1 1,0 1-1,0-1 0,-1 0 1,1 1-1,0-1 0,0 1 1,0-1-1,0 1 1,0-1-1,0 0 0,0 1 1,0-1-1,0 1 0,0-1 1,0 0-1,0 1 1,1-1-1,-1 1 0,0-2 1,1 1-10,-1 0 1,0 0-1,1-1 1,-1 1-1,1 0 0,-1 0 1,1 0-1,-1 0 1,1 0-1,0 0 1,0 0-1,-1 0 1,1 0-1,0 0 1,0 0-1,0 0 1,0 1-1,0-1 1,0 0-1,0 1 0,0-1 1,0 1-1,2-2 1,66-2-97,-68 5 90,-1-1-1,1 0 1,-1 0-1,1 1 1,-1-1-1,1 0 1,0 1-1,-1-1 1,0 1-1,1-1 1,-1 0-1,1 1 1,-1-1-1,1 1 1,-1 0-1,0-1 1,0 1-1,1-1 1,-1 1-1,0-1 0,0 1 1,1 0-1,-1-1 1,0 1-1,0-1 1,0 1-1,0 0 1,0-1-1,0 1 1,0 0-1,0-1 1,0 1-1,0-1 1,0 1-1,-1 0 1,1-1-1,0 1 1,0-1-1,-1 1 1,0 1-1,1 0-13,-1 0 1,1 0-1,-1 1 1,0-1-1,0 0 1,0 0-1,0 0 0,0 0 1,-1 0-1,-2 3 1,-44 14-10,48-20 34,0 1 1,1-1-1,-1 1 0,0-1 1,1 1-1,-1-1 1,0 0-1,0 1 0,0-1 1,1 0-1,-1 1 1,0-1-1,0 1 0,0-1 1,0 0-1,0 1 1,0-1-1,0 0 0,0 1 1,-1-1-1,1 0 0,0 0 1,0 1-9,-1-1 0,1 0 0,0 1 0,0-1 0,0 1 0,0-1 1,0 1-1,0-1 0,0 0 0,0 1 0,0-1 0,0 1 0,0-1 0,0 1 0,0-1 0,0 0 0,1 1 1,-1-1-1,0 1 0,0-1 0,1 1 0,-1-1 0,0 1 0,1-1 0,-1 1 0,0 0 0,1-1 0,-1 1 1,1-1-1,-1 1 0,0 0 0,1-1 0,-1 1 0,1 0 0,-1 0 0,1-1 0,0 1 0,-1 0 1,1 0-1,-1 0 0,1 0 0,-1-1 0,1 1 0,0 0 0,-1 0 0,1 0 0,-1 0 0,1 1 0,-1-1 1,1 0-1,0 0 0,-1 0 0,1 0 0,0 1 0,-1-1-17,1-1-1,-1 1 1,0 0-1,1 0 1,-1 0-1,0 0 1,1 0 0,-1 0-1,1 0 1,-1 0-1,0 0 1,1 0-1,-1 0 1,0 0-1,1 0 1,-1 0 0,1 0-1,-1 0 1,0 0-1,1 0 1,-1 0-1,0 0 1,1 1 0,-1-1-1,0 0 1,1 0-1,-1 0 1,0 1-1,1-1 1,-1 0 0,0 1-1,0-1 1,1 0-1,-1 0 1,0 1-1,0-1 1,0 0-1,1 1 1,-1-1 0,0 1-1,0-1 1,0 0-1,0 1 1,0-1-1,0 0 1,0 1 0,0-1-1,0 1 1,0-1-1,0 0 1,0 1-1,0-1 1,0 0 0,0 1-1,0-1 1,0 1-1,0-1 1,-1 0-1,1 1 1,0-1-1,0 0 1,-1 1 0,0 0 15,0 0 0,0 1 1,0-1-1,0 0 1,0 0-1,0 0 0,-1 0 1,1 0-1,0-1 0,-1 1 1,1 0-1,0-1 1,-1 1-1,1-1 0,-1 1 1,-1-1-1,3 1 17,-1-1-1,1 0 0,0 0 1,-1 0-1,1 1 1,0-1-1,0 0 1,-1 0-1,1 0 1,0 0-1,-1 0 0,1 0 1,0 0-1,-1 0 1,1 0-1,0 0 1,-1 0-1,1 0 0,0 0 1,-1 0-1,1 0 1,0 0-1,-1 0 1,1 0-1,0 0 1,0 0-1,-1-1 0,1 1 1,0 0-1,-1 0 1,1 0-1,0 0 1,0-1-1,-1 1 1,1 0-1,0 0 0,0-1 1,0 1-1,-1 0 1,1 0-1,0-1 1,0 1-1,0 0 1,0-1-1,0 1 0,0 0 1,-1-1-1,1 1 1,0 0-1,0-1 1,0 1-1,0 0 0,0-1 1,0 1-1,1-1-1,-1 0 0,1 0 0,0 1 0,-1-1 0,1 0 0,0 1 0,-1-1 0,1 1 0,0-1 0,0 1 0,0-1 0,-1 1 0,1-1 0,0 1 0,0 0 0,0-1 0,0 1 0,0 0 0,1 0 0,1-1 22,-3 1-44,1 0 1,-1 0-1,0-1 1,1 1 0,-1 0-1,1 0 1,-1 0-1,1-1 1,-1 1-1,1 0 1,-1 0 0,1 0-1,0 0 1,-1 0-1,1 0 1,-1 0-1,1 0 1,-1 0 0,1 1-1,-1-1 1,1 0-1,-1 0 1,1 0-1,-1 0 1,1 1 0,-1-1-1,0 0 1,1 1-1,-1-1 1,1 0-1,-1 1 1,0-1 0,1 0-1,-1 1 1,0-1-1,1 1 1,-1-1-1,0 1 1,0-1-1,1 1 1,-1-1 0,0 1-1,0-1 1,0 1-1,0-1 1,0 1-1,1-1 1,-1 1 0,0-1-1,0 1 1,0-1-1,0 1 1,-1-1-1,1 1 1,0-1 0,0 1-1,0-1 1,-1 2-1,-8 0 3,0-2-2799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6:46.4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4866,'0'0'14519,"0"2"-15175,0 13 239,0 4-319,0 1-1121,0 3-1040,0-1-9461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6:46.7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 1 10085,'0'0'256,"-2"83"-144,-2-66-112,0 0-32,-2-2-368,-1-2-929,5 2-6034</inkml:trace>
  <inkml:trace contextRef="#ctx0" brushRef="#br0" timeOffset="1">15 396 10277,'0'0'480,"-2"50"-1072,2-37-6356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6:47.1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 0 13094,'0'0'528,"4"58"-496,-4-41-64,0 1-1296,0 1-2434</inkml:trace>
  <inkml:trace contextRef="#ctx0" brushRef="#br0" timeOffset="1">4 259 10901,'0'0'2785,"0"36"-2785,0-29-32,0 3 32,0 3-192,-2 2-1361,0 1-1744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6:47.4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65 1 11413,'0'0'3522,"-13"48"-3490,13-38 32,0 1-128,0 0-272,0 0-1073,0 4-80,0 4 1,0-1-1778</inkml:trace>
  <inkml:trace contextRef="#ctx0" brushRef="#br0" timeOffset="1">25 260 9556,'0'0'3490,"0"45"-3490,0-38-32,0 4-1073,0 1-1504,0 1-3217</inkml:trace>
  <inkml:trace contextRef="#ctx0" brushRef="#br0" timeOffset="2">0 418 9780,'0'0'2546,"15"47"-2578,-3-38 32,-1 1-144,-1-1-241,-6-2-3344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6:47.7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 1 14118,'0'0'3714,"-13"17"-3682,13-10-16,0 4-16,2 2-400,3 2-448,-1 2-401,-4-2-3681</inkml:trace>
  <inkml:trace contextRef="#ctx0" brushRef="#br0" timeOffset="1">11 247 11557,'0'0'5635,"0"7"-5267,0-5-112,0 0-160,0 2-32,0-1-16,0 5-64,0-3 16,0 1-32,0-2-880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6:49.4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8 196 18440,'0'0'4229,"-1"-5"-3741,-6-20-66,48 18-1975,-16 4 853,35-5-230,-56 7 862,0 0 0,0 0 0,0 0 0,0 0-1,0-1 1,-1 1 0,1-1 0,0 0 0,-1 0 0,6-5-1,-2-14 890,-7 11 1469,-1 31-2327,-2 0 0,0 0 0,-8 25 0,5-20 14,-6 49-1,11-58 10,-1-5 11,1 0 0,1 0 0,0 0 0,1-1 0,4 23 0,-5-31-12,1-1 0,0 1 1,0 0-1,1-1 1,-1 1-1,0-1 1,1 0-1,0 1 1,-1-1-1,1 0 0,0 0 1,0 0-1,0 0 1,1 0-1,-1-1 1,0 1-1,1-1 1,-1 1-1,1-1 0,-1 0 1,1 0-1,0 0 1,-1 0-1,1 0 1,0-1-1,0 1 0,-1-1 1,1 0-1,4 0 1,1 0-5,1 0 1,-1 0-1,0-1 1,0 0-1,1 0 1,-1-1-1,0 0 1,0-1-1,-1 1 1,1-2-1,0 1 0,-1-1 1,0 0-1,7-5 1,-4 1 12,-1 0 0,0-1 1,0 0-1,-1-1 0,0 1 0,-1-1 0,0-1 1,9-17-1,-5 4 21,-1 0 1,-1-1 0,-1 0-1,-2 0 1,0-1 0,-2 0-1,-1 0 1,1-34-1,-4-4 185,0 63-522,0 5-503,0 41-2040,0-15-51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07.4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107 57 17304,'0'0'2684,"-4"-37"-2519,4 36-169,0 0-1,0 0 1,0 1-1,0-1 0,0 0 1,0 1-1,0-1 1,0 0-1,0 0 1,0 1-1,-1-1 0,1 0 1,0 1-1,0-1 1,-1 0-1,1 1 1,0-1-1,-1 1 1,1-1-1,-1 0 0,1 1 1,-1-1-1,1 1 1,-1-1-1,1 1 1,-1-1-1,1 1 0,-1 0 1,0-1-1,0 0 1,-1 1-4,1 0-1,-1 0 1,1 1 0,-1-1 0,1 0 0,-1 0 0,1 1 0,-1-1 0,1 1-1,-1-1 1,1 1 0,0-1 0,-3 3 0,-2 0-2,1 1 1,-1 0-1,1 1 1,0-1 0,-9 10-1,10-8 29,0 1 1,1-1-1,0 1 0,0-1 0,1 1 1,-1 0-1,1 0 0,1 0 0,0 0 1,0 0-1,0 0 0,1 1 0,0 11 1,0-18-17,1 0 1,-1 0 0,1 1 0,-1-1 0,1 0 0,-1 0 0,1 0 0,-1 0 0,1-1 0,0 1 0,0 0 0,-1 0 0,1 0 0,0 0 0,0-1 0,0 1 0,0 0-1,0-1 1,0 1 0,0-1 0,0 1 0,0-1 0,0 0 0,1 1 0,-1-1 0,0 0 0,0 0 0,0 0 0,0 1 0,0-1 0,2-1 0,47 3-157,-37-3 86,60 1-1710,-41 0-424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6:50.0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56 64 17352,'0'0'1729,"0"-2"-1685,0 8-96,-1 10 55,-1 1 1,-1-1-1,0 0 1,-1 0 0,-10 24-1,8-23 6,0-1 1,1 1-1,1 0 0,1 0 1,-2 31-1,5-48 47,0-3 160,2-27-91,2 0 1,1 1-1,11-39 0,1-4-108,-1-13 284,-16 84-298,0 1 1,0 0-1,0 0 0,0 0 0,0 0 0,0 0 1,0 0-1,0-1 0,0 1 0,0 0 0,0 0 1,0 0-1,0 0 0,1 0 0,-1 0 0,0 0 1,0-1-1,0 1 0,0 0 0,0 0 0,0 0 1,0 0-1,0 0 0,0 0 0,0 0 0,1 0 1,-1 0-1,0 0 0,0-1 0,0 1 0,0 0 1,0 0-1,0 0 0,1 0 0,-1 0 0,0 0 1,0 0-1,0 0 0,0 0 0,0 0 0,0 0 1,1 0-1,-1 0 0,0 0 0,0 0 0,0 0 1,0 0-1,0 1 0,0-1 0,1 0 0,-1 0 1,0 0-1,0 0 0,0 0 0,0 0 0,0 0 1,0 0-1,0 0 0,0 0 0,0 0 0,1 1 0,-1-1 1,0 0-1,0 0 0,7 14-3,3 16-64,1 20 43,16 60 28,-24-101-48,0 0 0,1 0 0,0-1-1,1 1 1,-1-1 0,1 0-1,1-1 1,0 1 0,9 9-1,-14-16 24,1 0 0,-1 1 0,0-1 0,0 0 0,1 0 0,-1 0 0,1 0 0,-1-1 0,1 1 0,-1 0 0,1 0 0,0-1 0,-1 1 0,1-1 0,0 0 0,0 1 0,-1-1 0,1 0 0,0 0 0,-1 0 0,1 0-1,0-1 1,0 1 0,-1 0 0,4-2 0,-2 1 10,0-1 0,0 0-1,0 0 1,0-1 0,-1 1-1,1 0 1,-1-1 0,0 0-1,0 1 1,0-1 0,0 0-1,2-4 1,4-9 54,-1 0-1,-1-1 1,8-32 0,4-76 311,-18 125-394,0-1 0,0 1 0,0 0 0,0-1 1,1 1-1,-1 0 0,0-1 0,0 1 0,0 0 0,0 0 0,0-1 0,1 1 0,-1 0 0,0 0 1,0 0-1,1-1 0,-1 1 0,0 0 0,0 0 0,1 0 0,-1 0 0,0-1 0,0 1 0,1 0 0,-1 0 1,0 0-1,1 0 0,-1 0 0,0 0 0,1 0 0,-1 0 0,0 0 0,1 0 0,-1 0 0,0 0 1,0 0-1,1 0 0,-1 0 0,0 0 0,1 0 0,2 1-907,9-1-4162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6:50.4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73 8 12982,'0'0'5032,"-1"-8"-2490,-54 231-2579,38-170-518,24-67-6363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6:51.1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58 41 17320,'0'0'1969,"-18"62"-1937,-22 88-560,50-183 175,21-52 0,7-17 797,-38 101-460,10-27 847,-4 25-116,1 17-684,-1 13-86,-5-18 29,0 0 0,1 0 0,0 0-1,1-1 1,0 1 0,0-1 0,1 0-1,8 13 1,-10-19-35,0-1-1,1 1 1,-1-1 0,0 1 0,1-1-1,-1 0 1,1 0 0,0-1-1,-1 1 1,1 0 0,0-1-1,-1 1 1,1-1 0,0 0-1,-1 0 1,1 0 0,0-1-1,5 0 1,-2 0-45,0 0 0,0 0 0,0-1-1,0 0 1,0 0 0,-1 0 0,7-4 0,74-68 1578,-85 73-722,-1 17-682,1 0 1,5 28-1,-6-40-254,1-1 0,-1 0 0,1 1 0,0-1 0,1 0 0,-1 1 0,1-1 0,-1 0 1,1 0-1,0 0 0,0 0 0,0-1 0,0 1 0,1 0 0,-1-1 0,1 1 0,0-1 0,-1 0 0,5 2 1,-1-2-2849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6:51.6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88 1 12262,'0'0'5346,"-17"15"-5274,4 6-6,2 1 1,-19 44-1,26-55-35,1-1 0,0 1 0,1 0 0,0 0 0,1 0 0,0 0 0,0 0 0,3 21 0,-1-31-40,0 1 1,0-1-1,0 0 1,0 1-1,0-1 1,0 0 0,1 0-1,-1 0 1,1 0-1,-1 0 1,1 0-1,-1-1 1,1 1-1,-1 0 1,1-1 0,0 1-1,-1-1 1,1 0-1,0 1 1,-1-1-1,1 0 1,0 0-1,-1 0 1,1 0 0,0-1-1,-1 1 1,1 0-1,0-1 1,1 0-1,4 1-104,0-1 0,-1 0 0,1-1-1,0 1 1,-1-1 0,9-4 0,-12 3 110,1 0 0,-1-1 0,0 1 0,0-1 0,-1 1 0,1-1 0,-1 0 0,1 0 0,-1 0 0,0 0 0,-1 0 0,1-1-1,-1 1 1,0-1 0,0 1 0,0-1 0,0 1 0,-1-1 0,0-4 0,0 3 66,1 1 0,-1 0-1,-1 0 1,1 0 0,-1 0 0,0 0-1,0 0 1,0 0 0,-1 0 0,0 0-1,0 1 1,0-1 0,-1 1-1,1-1 1,-1 1 0,-5-7 0,5 9-134,1 0 17,1 0-1,-1 1 1,1 0 0,-1-1-1,1 1 1,-1 0 0,0 0-1,0 0 1,0 0 0,0 0-1,1 0 1,-1 1 0,0-1-1,-4 0 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6:51.9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15303,'0'0'3223,"1"4"-3135,4 19-80,-2 0 1,0 1-1,-1-1 0,-2 1 1,-2 32-1,0 7-693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6:52.3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100 17 17320,'0'0'832,"20"-4"-546,68-8 42,-84 12-319,0-1 1,0 1-1,0 0 0,0 0 1,0 1-1,0-1 1,-1 1-1,1 0 0,0 0 1,0 0-1,0 0 1,-1 1-1,1-1 0,-1 1 1,1 0-1,-1 0 0,0 0 1,0 1-1,1-1 1,-2 1-1,1 0 0,0 0 1,-1 0-1,1 0 0,-1 0 1,0 0-1,0 1 1,0-1-1,2 6 0,0 1 4,-1 1 0,0-1-1,0 1 1,-1 0-1,-1 0 1,1 0 0,-2 0-1,0 13 1,-1-19-15,0 0-1,-1 0 1,1 0 0,-1 0 0,0 0 0,0-1-1,0 1 1,-1-1 0,0 1 0,0-1-1,0 0 1,0 0 0,0-1 0,-1 1 0,0 0-1,0-1 1,0 0 0,0 0 0,0 0 0,-1-1-1,1 0 1,-1 1 0,-5 1 0,-16 6-38,-1 0 1,-54 11-1,60-16 14,-9 3-128,-24 4-3131,47-11-2154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6:53.0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84 65 7764,'0'0'12283,"-4"38"-12353,-4 9 1284,3-13-1326,-40 91 91,24-70-572,21-53 535,1-11 59,1 0 0,0 0 1,0 0-1,1 0 0,0 1 1,1-1-1,0 1 0,0 0 0,9-12 1,11-24 3,6-38 10,-24 61-5,1 0 0,1 1 0,1 0 0,0 0 0,14-20 0,-22 41-9,0 0 0,0-1-1,-1 1 1,1 0 0,0 0 0,-1 0 0,1-1-1,-1 1 1,1 0 0,-1 0 0,1 0 0,-1 0-1,0 0 1,0 0 0,1 0 0,-1 0 0,0 0-1,0 0 1,0 1 0,6 49-80,-3-22 35,0 0 1,2 0-1,1 0 1,1-1-1,2 0 0,18 40 1,-21-52-1048,-5-9-3487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6:53.3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9 16263,'0'0'2418,"33"-9"-2739,4 9-127,5 0-896,1 0-4659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6:53.7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5 19497,'0'0'1974,"0"0"-1970,0 0 1,0 0-1,0-1 0,0 1 1,0 0-1,0 0 0,0 0 1,0 0-1,0-1 0,0 1 0,0 0 1,0 0-1,0 0 0,0 0 1,0 0-1,0-1 0,0 1 1,0 0-1,0 0 0,0 0 0,0 0 1,0 0-1,1 0 0,-1-1 1,0 1-1,0 0 0,0 0 1,0 0-1,0 0 0,0 0 0,0 0 1,1 0-1,-1 0 0,0 0 1,0 0-1,0 0 0,0-1 1,0 1-1,1 0 0,-1 0 0,0 0 1,0 0-1,0 0 0,0 0 1,1 0-1,-1 0 0,0 1 1,0-1-1,4 9-16,-1 0 0,0 0-1,-1 1 1,0-1 0,-1 1 0,0-1-1,0 20 1,0-17 6,0 7-11,0-1 0,-2 1 0,0-1 0,0 0 0,-2 0 1,0 1-1,-2-2 0,-7 23 0,12-39-4,0-1 0,0 1 0,0 0 0,0 0 0,1-1 0,-1 1 0,0 0 0,0 0 0,1-1 0,-1 1 1,0 0-1,1-1 0,-1 1 0,1-1 0,-1 1 0,1 0 0,-1-1 0,1 1 0,-1-1 0,1 1 0,-1-1 0,1 0 0,0 1 0,-1-1 0,1 0 1,0 1-1,-1-1 0,1 0 0,0 0 0,0 1 0,-1-1 0,1 0 0,0 0 0,-1 0 0,1 0 0,0 0 0,0 0 0,-1 0 0,1 0 0,0 0 1,1-1-1,46 1 67,-37 0-104,84 0-1097,-94 0 303,-8-1-1901,-17-6-2601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6:54.3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207 1 10053,'0'0'7760,"-17"1"-7493,2 6-252,-1 1 0,1 0 0,1 1 0,0 1 0,0 0 0,1 1 0,-13 13 0,5 9-30,20-30 20,-1 0-1,1 0 1,0 0 0,-1-1 0,0 1 0,0 0-1,1-1 1,-1 1 0,-1-1 0,1 0 0,0 0-1,-1 0 1,1 0 0,-1 0 0,-4 2 0,1 0-2132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09.5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256 32 17448,'0'0'3535,"0"-5"-2927,0 5-411,0-22 42,5 17 2481,-4 5-2424,43 4-3353,-43-3 3199,0 0 0,0 0-1,0 0 1,0 0 0,-1 0 0,1 0-1,0 0 1,0 0 0,-1 0 0,1 1-1,0-1 1,-1 0 0,1 0 0,-1 1-1,0-1 1,1 0 0,-1 1-1,0-1 1,0 0 0,0 1 0,0-1-1,0 0 1,0 1 0,0-1 0,-1 2-1,-2 43-579,-23 129 463,-22 263-18,46 179 28,0 15-9,-12-468-47,-42 204 0,16-136 29,30-136-24,5 0 1,7 100 0,-2-176 21,5 48 10,14 73 0,5 60-3,-36 325 35,7-420-51,-1 41 7,-10 154 19,7-71-36,1-15 2,1-34 14,6-105-7,-17 120 0,-7-26 10,-17 88-12,34-234-179,4-31 106,4-43-4,1 36-3,1-202-2587,-2 125-352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6:55.4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58 5587,'0'0'11442,"-3"-17"-10672,7 12 1934,688-9-2422,-452 16-306,-216-2 22,0-1 0,0-2 0,0 0 0,34-10 0,-52 10-801,-15 2-617,-8 1-957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7:02.3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188 146 6419,'0'0'13411,"6"-17"-12789,31-81 749,-54 127-1189,-1 0-1,-2-2 1,-41 46-1,4-5-202,0-3-449,81-132 355,49-116 86,-54 130 29,-18 52 0,-1 0-1,0 0 1,0 0-1,1 1 1,-1-1-1,0 0 1,1 0-1,-1 0 1,1 0 0,-1 1-1,1-1 1,-1 0-1,1 0 1,0 1-1,-1-1 1,1 0-1,0 1 1,0-1 0,-1 1-1,1-1 1,0 1-1,0-1 1,0 1-1,0 0 1,0-1-1,0 1 1,-1 0 0,1 0-1,0 0 1,0 0-1,0 0 1,0 0-1,0 0 1,0 0-1,0 0 1,0 0-1,0 0 1,0 0 0,0 1-1,-1-1 1,1 0-1,0 1 1,0-1-1,0 1 1,0-1-1,1 2 1,37 33-111,-32-26 134,35 29-93,16 18-381,-29-18-4604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7:03.1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58 32 16904,'0'0'3287,"0"-6"-2466,-1-19-431,1 106-117,-17 132-1,-2 42-209,20-41-56,-4 270 18,11-26-41,-6-405 16,-1 1 0,-4-1 0,-11 71 0,8-74 0,2-1 0,2 1 0,5 58 0,0-9 0,-3-39 50,0-38-183,0-54-862,0-7-1611,0-8-2578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7:04.0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11589,'0'0'6339,"13"0"-5779,850 4 3041,80 1-2746,-468 28-661,90 2-57,698-41-369,-1109 0 301,-153 6-69,-3-14-1166,-10 1-181,-5-6-1820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7:04.4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160 0 18008,'0'0'1558,"2"2"-1464,15 6 72,0-1 1,1-1 0,-1 0 0,32 5 0,-30-8-153,0 2 1,0 0 0,-1 1-1,29 14 1,-46-20-19,1 1 0,-1 0 1,1 0-1,-1 0 0,1 0 1,-1 1-1,0-1 0,0 0 0,1 0 1,-1 1-1,0-1 0,0 1 1,0-1-1,-1 1 0,1-1 1,0 1-1,0 0 0,-1-1 1,1 1-1,-1 0 0,0 0 0,1-1 1,-1 1-1,0 0 0,0 0 1,0-1-1,0 1 0,-1 0 1,1 0-1,0 0 0,-1-1 1,1 1-1,-1 0 0,1-1 0,-1 1 1,0-1-1,0 1 0,0 0 1,0-1-1,0 0 0,0 1 1,-2 1-1,-5 7-1,1-1 1,-2 0-1,1-1 1,-20 15-1,-7 1-49,-1-1 0,-1-1 0,-49 20-1,-3-7-3153,20-14-5060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7:06.7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5 955 11077,'0'0'5411,"0"0"-5374,0 0 1,0 0-1,0-1 1,0 1 0,0 0-1,0 0 1,0 0 0,0 0-1,-1 0 1,1 0 0,0 0-1,0 0 1,0 0-1,0 0 1,0 0 0,0 0-1,-1 0 1,1 0 0,0 0-1,0 0 1,0 0-1,0 0 1,0 0 0,0 0-1,0 0 1,-1 0 0,1 0-1,0 0 1,0 1 0,0-1-1,0 0 1,0 0-1,0 0 1,0 0 0,0 0-1,-1 0 1,1 0 0,0 0-1,0 0 1,0 0 0,0 1-1,0-1 1,0 0-1,0 0 1,0 0 0,0 0-1,0 0 1,0 0 0,0 1-1,0-1 1,0 0-1,0 0 1,0 0 0,0 0-1,0 0 1,0 0 0,0 1-1,0-1 1,0 0 0,0 0-1,0 0 1,0 0-1,0 0 1,0 0 0,0 0-1,10 0 102,0-1-1,-1-1 1,1 1-1,-1-2 1,0 1-1,0-1 0,0-1 1,0 0-1,0 0 1,-1-1-1,0 1 1,0-2-1,0 1 1,0-1-1,-1-1 0,0 1 1,0-1-1,-1-1 1,0 1-1,7-12 1,10-17-216,-2 0 0,-2-1 0,21-55 0,-27 60 220,124-264-196,-107 235 50,-23 49-1,1 1 0,0 0 0,1 1 0,0 0 0,0 0 0,1 1 0,0 0 0,1 1 0,0 0 0,15-8 0,-7 3-3,0 0 1,22-21-1,-31 24 11,0 1 1,0 1 0,1 0-1,1 1 1,-1 0-1,1 0 1,0 1-1,0 1 1,1 0-1,0 1 1,0 0-1,0 1 1,0 1 0,0 0-1,0 0 1,24 1-1,-28 4-9,0 0 0,0 1 0,0-1 0,-1 2 0,1-1-1,-1 1 1,0 0 0,-1 1 0,11 9 0,-7-6 8,17 15-49,48 53 0,-54-53 74,109 131-105,-109-125 75,-15-20 12,0 0 0,1 0 0,0-1 1,0 0-1,1 0 0,11 8 0,19 13 0,2-3 0,0-1 0,2-2-1,0-1 1,59 20 0,-69-34-6,1-2 1,0-1 0,0-2-1,0-2 1,1 0-1,57-6 1,-84 2-9,0 0 0,0 0 0,0-1 0,0 1 1,0-2-1,-1 1 0,1-1 0,10-8 0,57-46-23,-55 42 46,10-11 76,37-42-1,-40 39-7,44-38 0,-26 31-65,1 2 1,1 1-1,2 3 1,93-44-1,-126 70-21,0 1-1,0 0 1,0 2-1,0 0 1,1 0-1,-1 1 1,0 1-1,1 1 1,22 4-1,-30-3-2,0 1-1,0 1 1,0-1-1,-1 2 1,0-1-1,1 1 1,-2 0-1,12 9 1,54 54-45,-57-50 44,-2 0 1,0 2-1,19 34 0,17 26-15,-25-44 25,-2 1 0,19 44 0,-23-44-18,0 0 1,36 47-1,-40-69 15,0 0 0,0 0 0,2-2-1,0 0 1,0-1 0,1-1 0,0-1 0,30 13 0,34 20-1352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7:08.2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 17 14311,'0'0'5869,"0"-17"-5005,-1 39-1465,-2 0 0,-8 31 0,3-14-2905,2-11-2705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7:08.6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42 0 12502,'0'0'2465,"-4"90"-2305,4-64-160,0 7-496,0 3-2081,-2 1-8933</inkml:trace>
  <inkml:trace contextRef="#ctx0" brushRef="#br0" timeOffset="1">15 406 12054,'0'0'2881,"-14"90"-2881,14-71 0,0 1-4770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7:09.0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10133,'0'0'208</inkml:trace>
  <inkml:trace contextRef="#ctx0" brushRef="#br0" timeOffset="1">20 271 9364,'0'0'3618,"-3"60"0,12-66-3618,3-14-1937,5-6-9300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7:09.5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 34 14086,'0'0'6222,"0"-3"-5411,0-27 704,0 30-1389,0 3-630,-2 29-1940,-11 56 0,5-47-709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10.2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80 14215,'0'0'3393,"50"-16"-3361,-23 8 96,4 3 64,4-5-176,7-1 16,-1 2-16,-6-1-16,-6 5-16,-10 1-544,-9 2-1281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7:09.9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1 12950,'0'0'4114,"39"110"-4066,-39-84-48,0 2-176,0 0-1073,0 0-816,-2 2-6002</inkml:trace>
  <inkml:trace contextRef="#ctx0" brushRef="#br0" timeOffset="1">1 454 10645,'0'0'3762,"0"108"-3602,0-82-160,8 0-128,2-2-1665,1 2-5378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7:10.2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13126,'0'0'2593,"2"66"-2593,2-44-32,-2 4-752,-2 4-1681,0 2-8981</inkml:trace>
  <inkml:trace contextRef="#ctx0" brushRef="#br0" timeOffset="1">9 321 12822,'0'0'7235,"2"0"-7235,2-2-816,-4-15-2738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7:10.7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15095,'0'0'1569,"0"24"-1553,0-7 128,0 2-64,0 5-80,0 0-48,0 4-689,0-2-2704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7:11.1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14215,'0'0'2609,"0"25"-2465,0-22-144,0-1-625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7:12.0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34 18937,'0'0'3847,"0"-5"-3508,0-18-163,0 18-102,16 358-367,-15-342-1364,-2-24-1224,-4-12-4728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7:12.5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 14967,'0'0'3220,"46"-6"-1793,-24 6-1167,7-1-77,0 2 0,53 8 1,-74-8-185,-1 1 0,1 0 1,-1 0-1,0 1 0,0 0 1,0 0-1,0 0 0,0 1 1,-1 0-1,0 1 0,0-1 0,0 1 1,0 0-1,-1 1 0,1-1 1,3 8-1,-7-11-2,0 1 0,0 0-1,0 0 1,-1 0 0,1 0 0,-1 0 0,0 0-1,0 1 1,0-1 0,-1 0 0,1 1 0,-1-1-1,0 0 1,0 1 0,0-1 0,0 0 0,0 1 0,-1-1-1,1 0 1,-1 1 0,0-1 0,0 0 0,0 0-1,-1 0 1,-1 4 0,-4 3-16,-1 1 1,0-1 0,0-1-1,-1 0 1,-13 11-1,-12 13-251,34-32 251,-1-1 1,1 1 0,0-1 0,-1 1-1,1-1 1,0 1 0,-1 0-1,1-1 1,0 1 0,0-1-1,0 1 1,-1 0 0,1-1-1,0 1 1,0 0 0,0-1 0,0 1-1,0 0 1,0-1 0,0 1-1,0 0 1,0-1 0,1 1-1,-1-1 1,0 1 0,0 0-1,0-1 1,1 1 0,-1-1-1,0 1 1,1-1 0,-1 1 0,1 0-1,-1-1 1,0 0 0,1 1-1,-1-1 1,1 1 0,0-1-1,-1 1 1,1-1 0,-1 0-1,1 0 1,-1 1 0,1-1 0,0 0-1,-1 0 1,1 0 0,0 1-1,-1-1 1,2 0 0,44 11 128,-34-9-141,-10-1 38,7 0 40,-1 1 0,0 1 0,0 0 0,0 0 0,8 4 0,-14-6-47,-1 1 1,1-1-1,0 0 0,-1 0 1,1 1-1,-1-1 0,1 0 1,-1 1-1,0 0 1,0-1-1,0 1 0,0 0 1,0-1-1,0 1 0,0 0 1,0 0-1,-1 0 1,1 0-1,-1 0 0,1 0 1,-1 0-1,0 0 0,0 0 1,0 0-1,0 0 0,0 0 1,-1 3-1,0-4 13,1 1 0,-1 0 0,-1 0 0,1-1 0,0 1-1,0-1 1,0 1 0,-1-1 0,1 0 0,-1 1 0,1-1 0,-1 0 0,0 0-1,1 0 1,-1 0 0,0 0 0,0-1 0,1 1 0,-1 0 0,0-1 0,-3 1 0,-48 10 299,46-10-260,-46 5-508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7:13.6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17 16007,'0'0'4421,"0"-3"-4128,0-8-218,0 8-104,0 20-190,0 1 218,1 0-1,1 0 1,0-1 0,7 27-1,-8-40-13,0-1-1,-1 1 1,2-1-1,-1 1 1,0-1-1,1 1 1,-1-1-1,1 0 1,0 0-1,0 0 1,0 0-1,1 0 1,-1-1-1,1 1 1,-1 0-1,1-1 1,0 0-1,0 0 1,0 0-1,0 0 0,1 0 1,-1-1-1,0 1 1,1-1-1,-1 0 1,1 0-1,-1 0 1,1 0-1,3-1 1,3-2-1525,-5-9-2429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7:14.0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20 20041,'0'0'2465,"-2"-19"-2529,2 28-4178,8 6 1665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7:14.8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67 11477,'0'0'5760,"7"7"-5544,-2-2-194,0-1 1,-1 1-1,0 0 0,0 1 0,0-1 0,0 1 0,-1 0 0,0 0 0,-1 0 1,1 0-1,-1 0 0,0 0 0,0 1 0,-1-1 0,0 1 0,0 11 0,0 88 24,-1-113-46,-1-9 49,2 0 0,0-1 0,1 1 0,5-21 0,2-2 209,13-38 880,-20 73-1073,-1-1-1,1 0 0,1 1 0,-1 0 0,1-1 0,0 1 1,0 0-1,0 0 0,0 1 0,1-1 0,0 1 0,5-5 1,-8 7-62,0 0 0,1 0 0,-1 1 1,0-1-1,1 0 0,-1 1 0,1-1 0,0 0 1,-1 1-1,1 0 0,-1-1 0,1 1 0,0 0 1,-1 0-1,1 0 0,-1 0 0,1 0 1,0 0-1,-1 1 0,1-1 0,-1 1 0,1-1 1,2 1-1,-2 1-4,0 0 0,0-1 0,0 1 0,0 0 0,0 0 0,0 0-1,0 1 1,0-1 0,-1 0 0,1 1 0,-1-1 0,2 4 0,2 8-20,0 0 0,-1 1 0,4 27 0,-8-39 20,0-2-3,0 1 0,0-1 0,0 1 0,0-1 0,1 0 0,-1 1-1,0-1 1,1 1 0,-1-1 0,0 0 0,1 1 0,0-1 0,-1 0 0,1 0 0,0 1-1,0-1 1,0 0 0,0 0 0,-1 0 0,2 0 0,-1 0 0,0 0 0,0 0-1,0 0 1,0-1 0,0 1 0,1 0 0,1 0 0,0-1-3,-1-1-1,0 1 1,1-1 0,-1 0 0,1 0-1,-1 1 1,0-2 0,0 1 0,1 0-1,-1 0 1,0-1 0,0 1 0,0-1-1,0 0 1,-1 1 0,3-3 0,84-95 260,-87 98-101,9 28-235,-8-22-58,0 0-1,0 0 0,0 0 0,1 0 1,-1-1-1,1 1 0,0-1 0,0 1 0,1-1 1,5 5-1,-7-7 43,1 0 1,0-1-1,0 1 1,-1-1-1,1 1 1,1-1-1,-1 0 1,0 0-1,0 0 1,0-1-1,0 1 1,1-1-1,-1 0 1,0 0-1,1 0 1,-1 0-1,0 0 1,4-1-1,-6 0 80,0 1 0,1-1-1,-1 1 1,0-1-1,0 0 1,0 1 0,0-1-1,1 0 1,-1 0-1,0 0 1,0 0 0,-1 0-1,1 0 1,0 0-1,0 0 1,0 0 0,-1 0-1,1 0 1,0-1-1,-1 1 1,1 0 0,0-3-1,5-30 4586,-4 36-4582,0 0 1,0 0-1,0 0 1,-1 0-1,1 0 1,0 0 0,-1 0-1,0 1 1,1-1-1,-1 1 1,0-1-1,1 5 1,2 1 10,-1-3-10,1 0 1,0 0-1,0-1 0,0 1 0,1-1 0,0 0 0,-1-1 0,1 1 1,1-1-1,-1 0 0,0 0 0,1 0 0,-1-1 0,1 0 1,0 0-1,0-1 0,0 1 0,0-1 0,0 0 0,0-1 0,0 0 1,10 0-1,-15-3 24,-1 0 1,1 0 0,0 0-1,-1 0 1,0 0-1,1 0 1,-1-1 0,-1 1-1,1-5 1,-1 7 6,0-5 9,0 1 1,-1-1 0,1 1-1,-1 0 1,-1 0-1,1 0 1,-1 0 0,0 0-1,0 0 1,0 1 0,-1-1-1,1 1 1,-1 0-1,0 0 1,-1 1 0,1-1-1,-1 1 1,1 0-1,-8-4 1,9 6-199,1 1 0,-1 0 0,1 0 0,-1-1 0,0 1 0,1 1 0,-1-1 0,1 0 0,-1 1 0,1-1 0,-1 1-1,1 0 1,-4 1 0,-1 0-1966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7:15.5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130 5 13990,'0'0'7596,"0"-4"-7436,-1 315-1795,-12-371 1456,12 57 182,0 0 0,0 0 1,0 0-1,0 0 0,-1 0 1,1 1-1,-1-1 1,0 1-1,1-1 0,-1 1 1,0 0-1,-1-1 1,1 1-1,0 0 0,-1 1 1,1-1-1,-1 0 0,-2-1 1,2 2-5,1 1 1,-1-1 0,1 1-1,-1-1 1,1 1-1,-1 0 1,0 0 0,1 0-1,-1 1 1,1-1-1,-1 0 1,1 1 0,-1 0-1,1-1 1,0 1-1,-1 0 1,1 0-1,0 1 1,-1-1 0,1 0-1,0 1 1,0-1-1,0 1 1,0 0 0,1 0-1,-1 0 1,0 0-1,1 0 1,-1 0 0,1 0-1,0 0 1,0 0-1,0 1 1,0-1 0,0 0-1,0 1 1,0-1-1,1 1 1,-1-1-1,1 1 1,0-1 0,0 5-1,-1-3-29,1 0-1,-1 0 0,1 0 1,0 0-1,0 1 0,1-1 1,-1 0-1,1 0 0,0 0 1,0 0-1,0 0 0,1 0 0,-1 0 1,1 0-1,0-1 0,0 1 1,0-1-1,1 1 0,-1-1 1,1 0-1,0 0 0,0 0 1,0 0-1,0 0 0,0-1 1,6 4-1,7-3-341,0 1-1,0-2 1,0 0-1,0-2 1,0 1-1,0-2 1,1 0 0,-1-1-1,26-6 1,-25 3-761,-1 0-1,0-1 1,25-14 0,-8 0-3533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10.6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 0 13494,'0'0'4183,"-3"12"-3524,-6 42-93,3 0 0,1 59-1,5 69-642,0-181-23,0-1-1,0 0 1,0 1 0,1-1-1,-1 0 1,0 1 0,0-1-1,0 0 1,1 0 0,-1 1 0,0-1-1,0 0 1,1 0 0,-1 0-1,0 1 1,1-1 0,-1 0-1,0 0 1,1 0 0,-1 0 0,0 0-1,1 0 1,-1 0 0,0 1-1,1-1 1,-1 0 0,0 0-1,1 0 1,-1 0 0,0 0 0,1-1-1,-1 1 1,0 0 0,1 0-1,-1 0 1,0 0 0,1 0-1,-1 0 1,0 0 0,1-1 0,-1 1-1,9-5-4197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7:16.1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77 195 12470,'0'0'7240,"0"-6"-7069,-3-9-172,-4 12-46,-20 29-22,23-22 26,0 1 0,0-1 1,1 1-1,-1 0 0,1 0 1,1 0-1,-1 0 0,1 1 1,-1-1-1,1 1 0,1 0 0,-1-1 1,1 1-1,0 0 0,1 0 1,-1 0-1,1 0 0,1 10 1,0-15-44,0 0 1,0 0-1,1 0 1,-1 0 0,0-1-1,1 1 1,-1 0-1,0-1 1,1 1 0,-1-1-1,0 0 1,1 1 0,-1-1-1,1 0 1,-1 0-1,1 0 1,-1 0 0,1 0-1,-1 0 1,1 0-1,1-1 1,35-7-107,-21-13 356,6-5 1630,-22 26-1777,0 0 1,0-1-1,0 1 1,0 0-1,0-1 0,0 1 1,0 0-1,0 0 0,0 0 1,0 0-1,0 0 0,0 0 1,0 0-1,0 0 0,0 0 1,0 1-1,0-1 1,0 0-1,0 1 0,0-1 1,0 0-1,0 1 0,0-1 1,0 1-1,0 0 0,0-1 1,-1 1-1,1 0 0,0-1 1,0 1-1,0 1 1,4 3-17,1 0 1,0 0-1,0-1 1,0 0-1,0 0 1,1 0-1,0-1 1,-1 0 0,1 0-1,1-1 1,12 3-1,-17-4 0,1-1 1,-1 0-1,0 0 0,0 0 0,1 0 0,-1 0 0,0-1 0,1 1 1,-1-1-1,0 0 0,0 0 0,0 0 0,0 0 0,0-1 1,0 1-1,0-1 0,0 0 0,0 0 0,-1 0 0,1 0 1,-1 0-1,0-1 0,1 1 0,-1-1 0,0 1 0,0-1 0,-1 0 1,1 0-1,1-3 0,2-10 187,0-1 0,-1 0 0,-1 0 1,0 0-1,-1 0 0,-1 0 0,-1 0 0,-2-27 0,1 0 138,1 39-209,0 3-82,0-1 0,1 1 1,-1-1-1,0 1 0,-1-1 0,1 1 0,0-1 1,-1 1-1,0-1 0,1 1 0,-1 0 0,0-1 1,0 1-1,0 0 0,-1 0 0,-1-3 0,3 5-37,0 0 0,0 0-1,-1 0 1,1 0 0,0 0-1,-1 0 1,1 0-1,0 0 1,-1 0 0,1 0-1,0 0 1,-1 0-1,1 0 1,0 0 0,0 0-1,-1 1 1,1-1-1,0 0 1,-1 0 0,1 0-1,0 0 1,0 1-1,-1-1 1,1 0 0,0 0-1,0 0 1,0 1-1,-1-1 1,1 0 0,0 0-1,0 1 1,0-1-1,0 0 1,-1 1 0,1-1-1,0 0 1,0 0-1,0 1 1,0-1 0,0 0-1,0 1 1,0-1-1,-6 17-27,6-16 17,-4 12-1,1-1 0,0 1 0,0 0-1,2 0 1,0 0 0,0 0 0,1 0 0,1 0 0,0 0 0,0 0 0,2-1 0,3 15 0,-3-18-191,1 0 0,0 0 1,0 0-1,0 0 0,1-1 0,1 0 1,0 0-1,0 0 0,0-1 1,1 0-1,0 0 0,0-1 1,1 1-1,-1-2 0,1 1 0,16 7 1,6 0-3203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7:16.5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4 18649,'0'0'1856,"0"-3"-3312,0 12-817,-4 0-5283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7:17.8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82 124 10389,'0'0'8134,"0"-18"-5559,-2 27-2592,0 1 0,-1-1-1,0 0 1,0 0 0,-1 0 0,0-1 0,-6 10 0,-6 16-6,-10 35 59,18-41-9,8-25-18,4-10-4,35-65-99,-19 36 57,-1-1 0,17-46 0,-13-1 23,-23 84 13,0 0 1,0 0-1,0 0 0,0 0 1,1 0-1,-1-1 0,0 1 0,0 0 1,0 0-1,0 0 0,1 0 1,-1 0-1,0 0 0,0 0 0,0 0 1,0 0-1,1-1 0,-1 1 1,0 0-1,0 0 0,0 0 0,1 0 1,-1 0-1,0 0 0,0 0 1,0 0-1,1 0 0,-1 0 0,0 1 1,0-1-1,0 0 0,0 0 1,1 0-1,-1 0 0,0 0 0,0 0 1,0 0-1,0 0 0,1 0 1,-1 1-1,0-1 0,0 0 0,0 0 1,0 0-1,0 0 0,0 0 1,1 1-1,-1-1 0,0 0 0,0 0 1,0 0-1,0 1 0,0-1 1,0 0-1,0 0 0,0 0 0,0 0 1,0 1-1,0-1 0,0 0 1,0 0-1,0 0 0,0 1 0,0-1 1,0 0-1,0 0 0,0 1 1,8 17-71,-7-15 62,13 27 42,0-1-1,26 36 1,-33-53-318,2 0 0,0-1 1,0 0-1,1-1 0,1 0 1,-1 0-1,22 13 0,-17-16-4314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7:18.9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106 88 11557,'0'0'5277,"0"-4"-4812,8-79 4089,-8 128-4555,2 28 0,-4 0 0,-2 0 0,-4 0 0,-18 74 0,12-87-11,2-1 0,3 2 0,2-1-1,2 67 1,5-99 21,-10 269-15,6-84-14,1-22 21,-6 89-1,6-134 0,3 21 3,0-167 85,0-21-643,0-4-1022,0-3-1472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7:19.9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1 122 7956,'0'0'9743,"18"0"-7548,321-14-291,-46-1-1660,397 33 204,-108-4-63,-141-10 63,-212 10-450,244 6 1,-381-20 1,668-14-45,-312 2-105,-323 6 166,135-5-491,-259 11 534,-41-11-448,6 1 141,26 8-390,0-1 0,0 0 0,0 0 0,1 0 0,0-1 0,-1-1 0,1 1 0,1-1 0,-1 0 0,1-1 0,0 1 0,0-1 0,0-1 0,-6-8 0,1-7 7058,32 43-2068,-3-3-5266,-15-16 913,-1 0 0,0 0 0,1 0 0,-1 0 0,0 0 0,-1 0 0,1 0 0,0 1-1,-1-1 1,1 1 0,-1-1 0,1 1 0,-1 0 0,0-1 0,0 1 0,-1 0 0,1 0 0,-1 0 0,1-1 0,-1 1 0,0 0 0,0 0 0,0 0 0,0 0 0,0 0 0,-1 0 0,0 0 0,1-1 0,-1 1 0,0 0 0,0 0 0,-1-1 0,1 1 0,0-1 0,-1 1 0,0-1 0,1 1 0,-1-1 0,0 0 0,0 0 0,0 0 0,-5 3 0,-4 3-40,0 0 0,0-1 1,-1 0-1,0-1 0,0 0 0,-1-1 0,0 0 1,-13 2-1,-53 6-1403,-17-7-1837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7:22.8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1201 11077,'0'0'4319,"0"0"-4244,0 0-1,0 1 1,0-1-1,-1 0 0,1 1 1,0-1-1,0 1 1,0-1-1,0 0 0,0 1 1,0-1-1,0 1 0,0-1 1,0 0-1,1 1 1,-1-1-1,0 1 0,0-1 1,0 0-1,0 1 1,1-1-1,-1 0 0,0 1 1,0-1-1,0 0 1,1 1-1,-1-1 0,0 0 1,1 0-1,-1 1 0,0-1 1,1 0-1,-1 0 1,0 1-1,1-1 0,-1 0 1,0 0-1,1 0 1,-1 0-1,1 0 0,-1 0 1,1 1-1,6-2 58,1 0 0,-1-1 1,0 1-1,0-1 0,0 0 0,0-1 0,0 0 0,-1 0 0,1-1 0,-1 1 1,0-1-1,0-1 0,0 1 0,0-1 0,-1 0 0,0 0 0,0-1 1,0 1-1,-1-1 0,5-7 0,10-18-85,-1 0 1,26-62 0,-34 70-12,22-58-21,30-122 1,4-12 11,-58 196-33,1 1 0,0 1-1,1-1 1,1 1 0,1 1 0,14-16-1,1 3 8,0 2-1,37-28 1,-58 50-5,0 0 1,0 1-1,1 0 1,0 0 0,0 0-1,0 1 1,0 0 0,1 1-1,-1-1 1,1 1 0,0 1-1,-1 0 1,1 0 0,0 0-1,0 1 1,0 0-1,0 0 1,-1 1 0,1 0-1,0 1 1,13 4 0,-11-2-10,1 1 0,-1 0 1,1 0-1,-2 1 0,1 1 1,-1 0-1,0 0 0,0 0 1,-1 2-1,1-1 0,-2 1 0,0 0 1,0 0-1,6 11 0,128 250-61,-116-213 70,18 66 0,-24-67 0,35 78 0,-39-105 5,12 25 5,62 94 0,-83-139-3,1-1 0,0 0 0,1-1 0,0 0 0,0 0 0,0 0 1,1-1-1,0-1 0,0 1 0,1-1 0,-1-1 0,1 0 0,12 4 0,-3-4 18,-1 0-1,1-2 1,0 0-1,-1 0 1,1-2-1,31-3 1,-44 2-18,0-1 0,0 0 0,0 0 0,0 0 0,0 0 0,0-1 0,-1 0 0,1 0 0,-1-1 0,0 0 0,0 0 0,0 0 0,-1 0 0,1-1 0,-1 1 0,7-12 0,6-9 62,-1 0 1,16-37-1,-18 35 13,28-62-14,-4-2 0,-4-1 0,-5-2 0,26-136 0,22-97-72,-75 321 1,1-1 0,0 1 1,0 0-1,0 0 0,1 0 0,0 0 0,0 0 0,0 1 0,1 0 0,-1 0 0,1 0 0,1 0 0,-1 1 0,1 0 0,-1 0 0,1 0 0,11-4 0,-9 4-4,-1 1-1,1-1 1,0 2 0,0-1 0,0 1 0,0 0 0,0 1-1,1 0 1,-1 0 0,0 1 0,1 0 0,-1 1-1,1 0 1,11 2 0,-15-1 5,0 1 0,-1-1 1,1 1-1,-1 0 0,0 0 1,0 1-1,0-1 0,0 1 0,-1 0 1,1 0-1,-1 0 0,0 0 0,3 6 1,1 2-12,0 0 0,-1 1 1,8 22-1,-9-12 10,0-1 0,-2 1 0,2 36 0,-4-35-4,1 1 0,10 44 0,-6-47 7,16 55 15,18 124 1,-22-104-9,3 0 0,56 153 1,-76-247-4,3 8 1,1 0-1,0 0 1,1 0-1,0 0 1,1-1 0,0 0-1,1 0 1,0-1-1,0 0 1,1-1-1,0 1 1,0-2 0,1 1-1,0-1 1,1-1-1,17 9 1,-13-9 11,0 0 1,0-1 0,0 0-1,0-1 1,1-1-1,-1-1 1,1 0 0,0-1-1,0-1 1,-1 0-1,1-1 1,25-5 0,-34 4-11,-1 0 0,0 0 0,-1-1 0,1 0 0,0 0 0,-1 0 1,1-1-1,-1 0 0,0 0 0,-1 0 0,1 0 0,-1-1 0,1 0 0,-1 0 1,-1 0-1,7-11 0,3-9 10,0-1 1,13-40-1,-17 41 8,82-248-30,36-90 132,-87 265-115,-30 69-10,1 1-1,1 0 0,1 0 1,2 1-1,1 1 1,1 1-1,20-25 1,-5 14 35,-21 22-36,1 0 1,1 2-1,17-16 1,-25 25 1,0-1 1,1 1-1,-1 0 1,1 0-1,0 0 1,-1 1-1,1 0 1,0 0-1,1 1 1,-1-1-1,0 1 1,0 1 0,9-1-1,-12 0 0,0 1 0,-1 0 0,1 0-1,0 0 1,0 0 0,0 0 0,0 1 0,0-1-1,0 1 1,-1 0 0,1 0 0,0 0 0,0 0 0,-1 0-1,1 0 1,-1 1 0,1-1 0,-1 1 0,0 0 0,1 0-1,-1 0 1,0 0 0,0 0 0,-1 0 0,1 1-1,0-1 1,-1 0 0,1 1 0,-1 0 0,0-1 0,0 1-1,0 0 1,0-1 0,0 1 0,-1 0 0,1 0 0,0 5-1,114 349-74,-115-357 77,36 119-5,-26-78 11,31 74 0,-35-102-4,0 0 1,1-1-1,1 1 1,0-2-1,1 1 1,0-1-1,1 0 1,0-1-1,17 13 1,16 7 47,71 36 0,8 4-83,-111-62-544,25 15 1319,-12-16-8698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7:24.1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128 43 14727,'0'0'2388,"-5"-6"-2239,0-3-62,3 6 23,0 1 0,0-1 0,0 0-1,0 1 1,0-1 0,0 1-1,-1 0 1,1-1 0,-6-2-1,13 23 3522,12 11-3924,-6-17 296,0 0 0,1 0-1,0-1 1,1 0 0,0-1 0,1-1 0,0 0 0,0-1-1,1 0 1,0-1 0,0-1 0,1 0 0,0-2 0,0 1-1,0-2 1,33 3 0,-49-6 117,-10 2-64,0 2-56,-1-1 0,0 1 0,1 1 0,-1 0 0,1 0 0,1 1 0,-1 0 0,-11 11 0,-70 69-5,18-16-6,57-56-126,-38 29-223,17-26-2865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7:27.5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104 139 16904,'0'0'3001,"0"-8"-2198,0-29 638,-9 49-1503,-1 13 48,2 1-1,0 1 0,-6 45 1,-12 39-61,25-106 19,0-2-73,0 1 1,0-1 0,0 0 0,0 0 0,0 0 0,-1 0 0,1 0 0,-1 0 0,0 0 0,0 0 0,0-1 0,0 1 0,-1-1 0,-2 3 0,4-31 104,4 4 55,0 0-1,2 0 0,0 0 1,1 0-1,2 1 1,14-32-1,5-14 117,-20 51-40,1 0 0,0 0 0,1 1 0,1 0 0,0 1 0,20-21 0,-19 22 281,-11 13-382,1 0 1,-1 0-1,0-1 0,1 1 1,-1 0-1,0 0 1,1 0-1,-1 0 0,0 0 1,1 0-1,-1 0 1,0 0-1,1 1 1,-1-1-1,0 0 0,1 0 1,-1 0-1,0 0 1,0 0-1,1 0 0,-1 1 1,0-1-1,1 0 1,-1 0-1,0 0 0,0 1 1,1-1-1,-1 0 1,0 0-1,0 1 0,0-1 1,1 0-1,-1 1 1,0-1-1,0 0 1,0 1-1,0-1 0,0 0 1,0 1-1,0-1 1,0 0-1,0 1 0,0-1 1,0 0-1,0 1 1,0-1-1,0 0 0,0 1 1,7 23-112,-7-22 120,13 60-37,-8-32 17,1-1 0,2-1 1,0 1-1,22 46 1,-29-74-26,-1-1 0,0 1 1,1-1-1,-1 1 1,0 0-1,1-1 1,-1 1-1,1-1 1,-1 0-1,1 1 1,-1-1-1,1 1 0,-1-1 1,1 0-1,-1 1 1,1-1-1,0 0 1,-1 0-1,1 1 1,-1-1-1,1 0 0,0 0 1,-1 0-1,1 0 1,0 0-1,-1 0 1,1 0-1,0 0 1,-1 0-1,1 0 1,0 0-1,-1 0 0,1 0 1,0-1-1,-1 1 1,1 0-1,-1 0 1,1-1-1,-1 1 1,1-1-1,0 1 0,-1 0 1,1-1-1,-1 1 1,0-1-1,1 1 1,-1-1-1,1 1 1,-1-1-1,1 0 1,21-31 32,-20 30-111,10-21 121,-1-1 0,-1 0-1,7-29 1,-9 27 251,2 0 0,17-36 0,-22 60-190,-2 12 57,0 32 224,-1 62 200,-2-96-547,-1 24-6,0-20-2,0-1 0,1 0 1,0 1-1,1-1 0,0 0 0,1 0 1,0 1-1,1-1 0,0 0 1,1-1-1,0 1 0,6 10 1,-9-19-15,1-1 0,-1 1 1,1-1-1,-1 0 1,1 0-1,0 0 0,-1 0 1,1 0-1,0 0 0,0 0 1,0-1-1,0 1 1,0-1-1,0 1 0,0-1 1,0 0-1,3 1 0,41-2-437,-28 0 211,-12 1 192,-1 0 0,0-1-1,0 0 1,1 0 0,-1 0-1,0-1 1,0 0 0,0 0-1,0 0 1,0 0 0,-1-1-1,1 0 1,-1 0 0,1 0-1,5-6 1,-1-1 319,0 0 0,0 0 1,-1-1-1,-1 0 0,7-14 0,-7 98 297,-7-70-589,0 0-1,0 0 0,1 0 0,-1 0 0,1 0 1,0 0-1,0 0 0,0 0 0,0-1 1,1 1-1,-1 0 0,1-1 0,-1 1 1,1-1-1,0 1 0,0-1 0,0 0 1,0 0-1,1 0 0,-1 0 0,0 0 0,1 0 1,0-1-1,-1 1 0,1-1 0,0 0 1,0 0-1,-1 0 0,1 0 0,0 0 1,0 0-1,0-1 0,0 0 0,0 1 1,0-1-1,0 0 0,4-1 0,-5 0-11,0 0 0,0 0 0,1 0 0,-1 0 0,0 0 0,0 0 0,0-1 0,0 1 0,0-1 0,-1 1 0,1-1 0,0 0 0,-1 0 0,1 0 0,-1 0-1,0 0 1,1 0 0,-1 0 0,0 0 0,0-3 0,21-48-289,-5-42 1685,-17 111-1432,0 1-1,3 28 1,-2-39 68,0 0-1,1 0 1,-1 0 0,1 0-1,0-1 1,0 1 0,1-1-1,0 1 1,0-1 0,0 0 0,5 6-1,-5-8-7,0 0-1,0-1 1,1 1-1,-1-1 1,1 0-1,-1 0 1,1 0-1,-1-1 1,1 1-1,0-1 1,0 0-1,0 0 1,0 0-1,0 0 1,0-1-1,0 0 1,7 0-1,-6 0 2,0 0-1,1 0 0,-1-1 1,0 0-1,0 0 0,1 0 0,-1-1 1,0 1-1,0-1 0,-1-1 1,1 1-1,0-1 0,-1 0 1,1 0-1,-1 0 0,0 0 1,0-1-1,0 1 0,0-1 1,-1 0-1,0-1 0,1 1 1,-2 0-1,1-1 0,0 0 1,-1 0-1,0 0 0,0 0 1,0 0-1,-1 0 0,1-6 0,4-18 217,-2 0 0,-1-1 0,-2 1-1,-2-45 1,0 28 189,-4 8-39,5 38-358,0 0 1,0 0-1,0-1 1,0 1-1,0 0 1,0 0-1,0 0 1,0 0-1,0 0 1,0 0-1,0 0 1,0 0-1,0-1 1,0 1-1,0 0 1,-1 0-1,1 0 1,0 0-1,0 0 1,0 0-1,0 0 1,0 0-1,0 0 1,0 0-1,0-1 1,0 1-1,0 0 1,0 0-1,-1 0 1,1 0-1,0 0 1,0 0-1,0 0 1,0 0-1,0 0 1,0 0-1,0 0 1,0 0-1,-1 0 1,1 0-1,0 0 1,0 0-1,0 0 1,0 0-1,0 0 1,0 0-1,0 0 1,0 0-1,-1 0 1,1 0-1,0 0 1,0 0-1,0 0 1,0 0-1,0 0 1,0 1-1,0-1 1,0 0-1,0 0 1,0 0-1,0 0 1,-1 0-1,1 0 1,0 0-1,0 0 1,0 0-1,0 0 1,0 1-1,-4 20-104,0 24 102,1 1-1,3-1 0,6 50 1,-5-88-4,0 1-1,1-1 1,0 1 0,0-1 0,0 1 0,1-1 0,0 0 0,1 0 0,0-1 0,0 1 0,0-1 0,0 0 0,1 0 0,0 0 0,1 0 0,11 8 0,-9-8-38,1-1-1,-1 0 1,1-1-1,1 0 1,-1-1-1,0 0 1,1 0 0,0-1-1,0 0 1,-1-1-1,1 0 1,16 0-1,-18-1 20,1 0-1,-1-1 1,1 1-1,-1-2 0,0 1 1,1-1-1,12-5 1,-17 5 24,1-1 1,-1 1 0,0-1 0,0 0-1,0 0 1,-1 0 0,1-1 0,-1 1 0,1-1-1,-1 0 1,-1 0 0,1 0 0,0 0-1,3-9 1,1-4 56,0-1-1,-2 1 1,0-1-1,-1-1 1,4-36-1,-4-96 564,-4 104-306,0 47-271,-1 10-143,-6 74 52,-4 120-11,11-196-19,1 0 1,0 0-1,0-1 1,1 1 0,0-1-1,1 1 1,-1-1 0,1 0-1,1 0 1,-1 0-1,1 0 1,1 0 0,-1-1-1,1 0 1,0 0-1,0 0 1,1-1 0,0 1-1,0-1 1,10 6 0,-38-28-5677,3-3 158,-3 0-294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7:27.9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16 14839,'0'0'5466,"0"-1"-5438,0 1 0,0 0-1,0-1 1,0 1 0,0 0 0,0-1-1,0 1 1,0 0 0,0-1-1,0 1 1,0 0 0,0-1-1,0 1 1,0-1 0,0 1 0,1 0-1,-1-1 1,0 1 0,0 0-1,0 0 1,0-1 0,1 1-1,-1 0 1,0-1 0,0 1 0,1 0-1,-1 0 1,0-1 0,0 1-1,1 0 1,-1 0 0,0 0 0,1 0-1,-1-1 1,0 1 0,1 0-1,-1 0 1,1 0 0,154-1-199,-95 3-797,72-7-1,-131 6 1133,0 0-1,0 1 1,0-1-1,-1 1 1,1-1 0,0 1-1,-1-1 1,1 1-1,-1-1 1,1 1 0,-1 0-1,0-1 1,1 1-1,-1 0 1,0-1-1,0 1 1,-1 0 0,1 2-1,-1 57-885,1-41 422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7:28.2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 84 17976,'0'0'5219,"-29"-84"-5027,34 97-3826,3 4 897,-4 3-5699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10.9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1 16263,'0'0'2121,"0"12"-1622,-3 209 712,2-121-3329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7:29.1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92 15415,'0'0'3860,"14"0"-3406,44 3-361,-57-3-92,1 0 0,0 0-1,-1 1 1,1-1-1,-1 1 1,1 0-1,-1-1 1,1 1-1,-1 0 1,1 0 0,-1 0-1,0 0 1,1 0-1,-1 0 1,0 0-1,0 1 1,0-1 0,0 0-1,0 1 1,0-1-1,0 1 1,0-1-1,-1 1 1,1-1-1,0 3 1,4 36-56,-5-34 47,0 133 8,0-139-1,0 0-1,0 0 1,0 0-1,0 0 1,0 0-1,0 0 0,0-1 1,0 1-1,0 0 1,-1 0-1,1 0 0,0 0 1,0 0-1,0 0 1,0 0-1,0 0 1,0 0-1,0 0 0,0 0 1,-1 0-1,1 0 1,0 0-1,0 0 1,0 0-1,0 0 0,0 0 1,0 0-1,0 0 1,0 0-1,-1 0 1,1 0-1,0 1 0,0-1 1,0 0-1,0 0 1,0 0-1,0 0 0,0 0 1,0 0-1,0 0 1,-5-14 241,4-13-130,0 0 0,2 0 0,7-47 0,-6 67-68,-1-1 0,1 0 1,1 0-1,-1 1 0,1-1 1,1 1-1,-1 0 0,1 0 0,1 0 1,-1 1-1,1 0 0,0-1 1,0 1-1,1 1 0,0-1 0,0 1 1,9-6-1,-12 9-15,-1 1 0,0 0 0,0-1-1,0 1 1,0 0 0,1 0 0,-1 1 0,1-1 0,-1 0-1,0 1 1,1-1 0,-1 1 0,1 0 0,-1 0 0,1 0 0,-1 0-1,1 0 1,-1 1 0,1-1 0,-1 1 0,1 0 0,-1-1-1,3 3 1,-2-1-20,0 0 0,1 1-1,-2-1 1,1 1-1,0 0 1,0 0 0,-1 0-1,0 1 1,1-1-1,-1 1 1,-1-1 0,1 1-1,1 3 1,2 9-24,0-1 0,-1 1 0,-1-1 0,0 1 0,0 32 0,-2-32-446,3-21 93,9-18 267,-8 16 32,34-35-135,-37 40 194,1-1 0,-1 1 0,1 0 0,0 0 0,0 0 0,0 0-1,0 1 1,0-1 0,0 1 0,1 0 0,-1 0 0,0 0 0,7-1 0,-8 4 4,0 0 1,-1 0-1,0 1 1,1-1-1,-1 0 1,0 1-1,0-1 0,0 0 1,0 1-1,-1-1 1,1 6-1,4 6 6,-4-12 4,0 0 0,0 0 0,0 0 0,1 1 0,-1-1 0,1 0 0,0-1 0,0 1 0,-1 0 0,1 0 0,0-1 0,0 1 0,0-1 0,1 0 0,-1 1 1,0-1-1,1 0 0,-1-1 0,0 1 0,1 0 0,-1 0 0,3-1 0,5 1-39,-1 0 1,1-1-1,-1-1 0,15-2 1,-19 2-74,-1 0 0,0 0 1,0-1-1,0 1 0,0-1 1,0 0-1,-1-1 0,1 1 1,0-1-1,-1 1 1,0-1-1,0 0 0,0 0 1,0-1-1,0 1 0,0 0 1,-1-1-1,0 0 0,3-6 1,3-14 3369,-8 41-3326,-1-13 72,1 1 1,0-1-1,0 1 0,0-1 0,1 1 0,1 8 1,-1-12-28,-1 0 0,1 0 0,0 1 1,0-1-1,-1 0 0,1 0 0,0 0 0,0 0 1,0 0-1,0-1 0,0 1 0,0 0 1,0 0-1,0-1 0,0 1 0,1 0 1,-1-1-1,0 1 0,0-1 0,1 0 1,-1 1-1,0-1 0,1 0 0,-1 0 0,0 0 1,1 0-1,-1 0 0,2 0 0,-1-1 27,0 1 0,-1-1 0,1 1 0,0-1-1,-1 0 1,1 0 0,0 0 0,-1 0 0,1 0-1,-1 0 1,0 0 0,1-1 0,-1 1 0,0 0-1,0-1 1,1 1 0,-1-1 0,0 1 0,-1-1-1,1 0 1,0 1 0,0-1 0,-1 0 0,1 0-1,-1 1 1,1-1 0,-1 0 0,0 0 0,0 0-1,0 0 1,0 1 0,0-1 0,-1-3 0,2-1 58,-1 1 0,0 0 0,-1-1 1,0 1-1,0 0 0,0-1 1,0 1-1,-1 0 0,1 0 0,-1 0 1,-4-7-1,4 9-70,-1 0 0,1 1 0,0-1-1,-1 1 1,1-1 0,-1 1 0,1 0 0,-1 0 0,0 0 0,0 1 0,0-1 0,0 1 0,-1-1 0,1 1-1,0 0 1,0 0 0,-1 1 0,1-1 0,-1 1 0,-4-1 0,7 4-207,0-1 1,0 1-1,0 0 1,0 0-1,1-1 0,-1 1 1,1 0-1,0 0 1,0-1-1,0 1 1,1 5-1,1 19-5122,5-13-3931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5:37:30.4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163 152 15655,'0'0'4997,"0"-11"-4242,0-1-762,1-12 726,0 59-332,-10 113-397,1 31-303,7-187 308,-1 0 0,-1 1-1,0-1 1,0 1 0,0 0-1,-1 0 1,-6-9 0,4 15-18,0 0 0,0 0 0,-1 1 0,1 0 0,0 0 1,-12 3-1,14-2 15,0 1 0,0 0 0,1-1 0,-1 1 1,1 1-1,0-1 0,-1 1 0,1-1 0,0 1 1,0 0-1,1 0 0,-1 0 0,1 0 0,-1 0 0,1 1 1,0-1-1,0 1 0,1 0 0,-1-1 0,1 1 1,-1 0-1,1 0 0,0 0 0,1 0 0,-1 0 0,1 0 1,0 0-1,0 7 0,1-9 8,-1-1 0,1 0 0,-1 0 0,1 0 0,0 1 0,-1-1 1,1 0-1,0 0 0,0 0 0,0 0 0,0 0 0,0-1 0,0 1 0,0 0 0,0 0 0,0 0 0,0-1 0,0 1 0,1-1 1,-1 1-1,0-1 0,0 0 0,1 1 0,-1-1 0,0 0 0,1 0 0,1 0 0,42 5 35,-43-5-29,31 2 70,4 0-725,0-1 1,46-6 0,-72 4 342,-1-1 0,0 0 0,0 0-1,0-1 1,0-1 0,0 1 0,-1-2 0,1 1 0,-1-1 0,0-1 0,-1 0 0,15-12 0,-20 14 483,-1 0 1,1 0-1,-1 0 1,0 0-1,0 0 1,0 0-1,0-1 1,-1 1-1,0-1 1,0 1-1,0-1 1,-1 0-1,1 1 1,-1-1-1,0 0 0,0 1 1,-2-8-1,2-6 1871,0 18-1824,-5 0-220,-1 1-1,1 1 1,0-1-1,0 1 1,0 0-1,0 0 1,1 0-1,-1 0 0,0 1 1,1 0-1,0 0 1,-1 0-1,1 1 1,1-1-1,-1 1 1,0 0-1,1 0 1,-5 8-1,3-5-44,0 0-1,1 0 1,0 0-1,0 1 1,1-1-1,0 1 1,0 0-1,0 0 1,1 0-1,1 0 0,-2 11 1,47-20-711,-38 0 719,-1 0 0,1-1 0,-1 0 1,0-1-1,1 1 0,-1-1 1,0 0-1,-1 0 0,1 0 1,-1-1-1,1 1 0,-1-1 0,0-1 1,4-4-1,4-7 271,0-1 0,14-29 0,-21 38 75,-4 7 130,1 35-606,-2-29 161,0-1 0,1 0 0,0 1 0,0-1-1,0 0 1,0 0 0,0 1 0,1-1 0,0-1 0,0 1 0,0 0 0,0 0-1,1-1 1,5 7 0,-5-7 9,1-1 0,0 0-1,0 0 1,0-1-1,0 1 1,0-1 0,0 0-1,0 0 1,0 0 0,1 0-1,-1-1 1,0 0 0,1 0-1,-1 0 1,5-1 0,-4 1-13,-1 0 0,0-1 0,0 0 0,1 0 0,-1 0 1,0 0-1,0 0 0,0-1 0,0 0 0,0 0 0,-1 0 0,1 0 1,-1 0-1,1-1 0,-1 0 0,6-6 0,-4 3-11,-1 0-1,1 0 1,-1-1-1,-1 0 1,1 0-1,-1 0 1,0 0-1,3-13 1,0-10 99,-2 1-1,-1-1 1,-1-53 0,-2 76-16,1-32 286,-1 7-2,0 1-1,-2-1 0,-7-42 1,8 74-348,1 0 0,0 0 1,0 0-1,0 0 0,0-1 1,0 1-1,0 0 0,0 0 1,-1 0-1,1 0 0,0 0 1,0-1-1,0 1 0,0 0 1,0 0-1,-1 0 0,1 0 1,0 0-1,0 0 0,0 0 1,0 0-1,-1 0 0,1 0 0,0 0 1,0 0-1,0 0 0,-1 0 1,1 0-1,0 0 0,0 0 1,0 0-1,0 0 0,-1 0 1,1 0-1,0 0 0,0 0 1,0 0-1,-1 0 0,1 0 1,0 0-1,0 0 0,0 1 1,0-1-1,0 0 0,-1 0 0,1 0 1,0 0-1,0 0 0,0 0 1,0 1-1,0-1 0,0 0 1,0 0-1,0 0 0,-1 0 1,1 1-1,0-1 0,0 0 1,0 0-1,0 1 0,-5 19-27,0 0 0,1 0 0,2 0 1,0 1-1,1 0 0,2 28 0,-1-25 21,0-3-7,1 1 0,0-1-1,2 0 1,1 0 0,0 0 0,2 0 0,9 23 0,-9-31-9,0 0-1,1 0 0,1 0 1,0-1-1,1-1 0,0 1 1,1-1-1,0-1 0,1 0 1,0 0-1,18 11 0,-16-12-309,0-1-1,1-1 0,0 0 0,0 0 0,0-2 0,1 0 1,24 5-1,-2-6-3057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5:48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173 129 1937,'0'0'16669,"0"-6"-16405,2-10-300,-1 6 1261,-8 24-672,-7 12-560,0-2 0,-1 0 1,-34 39-1,27-35 23,-33 52 0,153-213 161,-72 88-178,45-85 4,-66 113 0,6-13 512,-11 30-516,1 0 0,-1 0 1,1 0-1,-1 0 0,1 0 1,-1 0-1,0 0 0,1 0 1,-1 0-1,1 0 0,-1 0 1,1 0-1,-1 0 0,0 0 0,1 0 1,-1 0-1,1 1 0,-1-1 1,0 0-1,1 0 0,-1 0 1,0 1-1,1-1 0,-1 0 1,0 1-1,1-1 0,-1 0 1,0 1-1,0-1 0,1 0 1,-1 1-1,0-1 0,0 0 0,0 1 1,1 0-1,9 17-57,-8-15 53,12 21-71,0-2 0,2 0 0,1-1 0,1 0 0,0-2 0,1 0-1,39 28 1,-56-45-759,-3-5-1062,-6-4-890,-8-5-2979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5:50.5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340 92 14407,'0'0'3897,"-3"-7"-3542,0 0-205,1 5-49,1 0 0,0 0 0,0 0 1,0 0-1,0-1 0,0 1 0,0 0 0,1-1 0,-1 1 0,1-1 1,0 1-1,-1-4 0,-17-38 3231,18 78-3540,0 57 209,-12 358 1,-2 114 7,15-399-8,5 261-14,2-80-8,-22 37 37,16-231 1,1-42 22,-19 195 1,-25-6-38,29-203 10,4-34 10,-1 69 0,9-118-31,-1-1-1,0 0 0,-1 1 0,-1-1 0,-5 17 1,7-27 14,1-1 70,-1 37-187,-16 689 195,18-502-54,-13 133 165,-2-74-85,6-155-68,-6 116 2,2 80-10,7-121-37,6-201-1,-1 0-1,0 0 1,0 0 0,0-1 0,-1 1-1,1 0 1,0 0 0,-1 0-1,1-1 1,-1 1 0,0 0 0,1-1-1,-1 1 1,0 0 0,0-1 0,0 1-1,0-1 1,0 0 0,-1 1-1,1-1 1,-3 3 0,1-4-361,1 1 0,-1 0 0,1-1 0,-1 1 0,0-1 0,1 0 0,-1 0 1,0 0-1,0 0 0,1 0 0,-1-1 0,0 1 0,1-1 0,-1 0 0,-2-1 0,-35-15-17498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5:52.6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0 116 16744,'0'0'656,"22"0"-472,-22 0-184,373 15 662,215 39-372,-275-51-285,229 6 325,0 37 64,405 20-202,292-63 716,-634-5-608,-97-15-160,-242 5-87,991-78 333,-597 74-325,-430 19-52,872-24 343,-460-13-235,-44 7-82,-258 15 1,539-23 120,-396 13-156,-107 22 987,-377-8-2350,-6-10-934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5:53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326 0 16872,'0'0'3532,"15"5"-3500,50 58-229,2-2-1,105 70 1,-171-130 183,-1-1 0,1 0-1,-1 0 1,1 0 0,-1 0 0,0 1 0,1-1 0,-1 0 0,0 0 0,1 1 0,-1-1 0,1 0-1,-1 1 1,0-1 0,0 0 0,1 1 0,-1-1 0,0 0 0,0 1 0,1-1 0,-1 1 0,0-1-1,0 0 1,0 1 0,0-1 0,0 1 0,0-1 0,0 1 0,1-1 0,-1 1 0,0-1 0,-1 0-1,1 1 1,0-1 0,0 1 0,0-1 0,0 1 0,0-1 0,0 0 0,0 1 0,-1-1 0,1 1-1,0-1 1,0 0 0,-1 1 0,1-1 0,0 0 0,0 1 0,-1-1 0,1 0 0,-1 1 0,-24 11 48,17-8-61,-59 29 172,2 3 0,1 3 0,2 2 0,2 4 0,-98 92 0,147-126-173,-4 4-157,1-2-1,-2 1 1,0-2-1,-18 12 1,1-8-1736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5:59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15783,'0'0'4469,"6"-11"-3050,9 199-1763,-5-95-4330,-6-61-3287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5:59.8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0 16456,'0'0'896,"-6"97"-880,4-69-16,-2 0-592,-2-2-5395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6:00.2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0 14759,'0'0'1424,"-14"105"-1424,14-77-224,-2-2-1713,2-2-5778</inkml:trace>
  <inkml:trace contextRef="#ctx0" brushRef="#br0" timeOffset="1">17 511 10453,'0'0'3633,"0"110"-3633,0-84-256,0-3-1392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6:00.5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16552,'0'0'1152,"0"112"-1072,0-81-80,0-1 0,0 4-432,0-1-961,0-1-7043</inkml:trace>
  <inkml:trace contextRef="#ctx0" brushRef="#br0" timeOffset="1">42 523 14022,'0'0'4178,"-4"95"-3729,-2-71-337,2-7 192,4-1-256,0 3-48,0 0-240,0-1-1153,0 1-2065,0 0-9812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11.4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 0 18120,'0'0'1129,"-3"16"-913,-17 274 512,19-357-610,0 17-69,1-1 0,8-50-1,-8 100-12,0 1-1,0-1 1,0 0-1,0 1 1,0-1-1,0 0 1,0 1-1,1-1 1,-1 0-1,0 1 1,0-1-1,0 1 1,1-1-1,-1 0 1,0 1-1,1-1 1,-1 1-1,0-1 1,1 1-1,-1-1 1,1 1-1,-1-1 1,1 1-1,-1 0 1,1-1-1,-1 1 1,1 0-1,-1-1 0,1 1 1,0 0-1,0-1 1,15 14 194,16 38-545,-28-44 430,1 2-52,-1-1-107,0 0 0,1 0 0,0-1 0,1 0 0,-1 0 0,12 11 0,-15-17 18,0 1 0,0-1 0,1 0 0,-1 0-1,0 0 1,0 0 0,0-1 0,1 1 0,-1 0-1,0-1 1,1 0 0,-1 1 0,1-1 0,-1 0 0,0 0-1,1-1 1,-1 1 0,1 0 0,-1-1 0,0 1 0,0-1-1,1 0 1,-1 0 0,0 0 0,0 0 0,0 0-1,0 0 1,0-1 0,0 1 0,3-4 0,13-10 56,-2-1 0,0 0 0,-1-2 0,-1 1 0,0-2 0,18-32 1,-30 64 117,0 1 0,0-1 0,-2 25 0,-3 23 143,0-3-4867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6:01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0 14871,'0'0'4703,"-3"13"-4524,-11 58-2932,-9 122 0,11 411 6829,9-505-1882,4 47-3786,1-26 4192,-8-42-1219,6 7-8114,0-62 2293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6:01.3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0 15511,'0'0'4610,"-10"78"-4594,10-66-16,0 2 0,0 3-368,0 2-544,0 1-1393,0-1-4691</inkml:trace>
  <inkml:trace contextRef="#ctx0" brushRef="#br0" timeOffset="1">1 298 17480,'0'0'4626,"6"-20"-7907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6:06.4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4360 15575,'0'0'2964,"-8"0"-862,21 0-2026,112 1 104,-1-5-1,131-23 0,-127 7 119,128-29-198,-165 20 333,0-5 0,141-74 0,-197 88-419,-2-1 0,46-39 0,-23 17 21,-20 13-31,-2-1-1,-1-3 0,37-46 1,-34 37-12,-6 4 20,-2-2 0,-2-1 0,-1-2 0,-3 0 0,22-59 0,-34 81 4,4-5-20,1 1 1,1 0-1,1 1 1,1 1-1,24-24 0,-20 24 4,-1-1-1,-2-1 1,0 0-1,16-33 1,-2-11 0,-2 2 0,77-122 0,-65 119 40,-3-2 0,57-145 0,-52 111-22,90-216-12,83-216 666,-184 447-616,68-131 0,-5-9 203,-69 155-76,71-136-1,-68 158-182,3-5 0,68-93 0,-63 102-6,-29 36 1,0 0 1,1 2 0,0-1-1,1 1 1,1 1 0,0 0 0,1 1-1,17-12 1,-3 8-3,0 2 0,1 1 0,0 1 0,46-11 0,53-10-9,-95 28 6,1 1-1,-1 2 0,1 1 1,-1 1-1,1 2 0,-1 1 1,0 2-1,0 1 0,48 18 1,-52-12 8,-1 1 1,0 1 0,-1 2 0,50 40 0,-53-35-1,-1 2 0,-1 0-1,-1 1 1,20 33 0,31 37 0,-20-29-3,57 97 0,12 15-4,-99-145 24,-2 2 1,0 0-1,26 70 0,24 45 20,-59-130-34,67 116 141,96 126 1,10 29 94,-99-148-63,-30-61-76,73 81 1,-88-114-64,110 169 43,-35-44-28,-7-15-41,-72-101-3,2-2-1,3-1 1,49 49 0,160 137 26,-213-208-29,67 46 0,-71-57 0,-1 2-1,-1 2 0,48 50 1,-48-45 5,2-1 1,0-2-1,2-1 1,1-2-1,47 25 1,-7-2-2,-52-35-8,0-1-1,1-1 1,0-2-1,0 0 0,51 9 1,51 17-11,-41-4 9,-45-19 2,0 3 1,-1 2-1,74 42 1,-131-54-245,-14-4 76,-95-1-1973,38 0-857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6:11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190 17 20297,'0'0'843,"0"-16"-632,0 22-232,-1 0 1,0-1-1,0 1 0,0 0 1,-1 0-1,0-1 0,0 1 1,0-1-1,-1 1 1,0-1-1,-4 5 0,-46 56 22,22-29-7,7-6 17,9-13 5,1 1-1,-13 21 1,135-212-138,-98 152 131,14-28 8,-23 45 4,0 1 0,1 0 0,-1-1-1,1 1 1,0 0 0,0 0 0,0 0-1,0 0 1,0 0 0,0 0 0,1 0 0,-1 1-1,5-3 1,-6 4-20,0 0-1,1 1 0,-1-1 1,0 0-1,1 1 1,-1-1-1,0 0 0,0 1 1,1 0-1,-1-1 1,0 1-1,0 0 0,0 0 1,0-1-1,0 1 1,0 0-1,0 0 0,0 0 1,0 0-1,0 0 1,0 0-1,-1 1 0,1-1 1,0 0-1,-1 0 1,1 3-1,3 1 8,17 22 141,1-1 1,43 40-1,-14-20-2866,-22-20-1511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6:16.0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51 14599,'0'0'3791,"2"-7"-18,3-18-3795,-4 20-72,-1 5 129,0-1 0,0 0 0,0 1 0,0-1 0,0 1 0,1-1 0,-1 0 0,0 1 0,0-1 0,1 1 0,-1-1 0,0 1 0,1-1 0,-1 1 0,0-1 0,1 1 0,-1-1 0,1 1 0,-1 0 0,0-1 0,1 1 0,-1-1 0,1 1 0,0 0 0,-1 0 0,1-1 1,-1 1-1,1 0 0,-1 0 0,1 0 0,0 0 0,0-1 0,-1 1-73,0 34-253,11 469 283,-11-422-8,-21 155 0,-7 74 9,21-187 6,-2 515 1,11-375 0,-23 157 129,-1-5-1,36-121 32,-8 34 395,-7-194-470,-16 936 750,5-545-643,36-41 0,-13-322-160,-3-195-629,-6-21-1580,-2-24-4032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6:18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1 15831,'0'0'4063,"-7"0"-3572,-22 0-149,22 0 15,14 0-93,870 36 132,-482-13-365,110 11 86,183 7-92,500-13 68,-583 4-16,72 1 86,758-18 213,-1114-15-354,1266-18-33,-537 8 40,-367 25-13,-495-16-16,412 9 0,-64-8-325,-27-16 333,-316 6 173,-194-2-2267,-8 2-686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6:18.4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276 2 1489,'0'0'17128,"0"-1"-16990,0 0-111,0 4 0,1 0-1,0-1 1,0 1 0,0 0 0,0-1 0,0 1-1,1-1 1,-1 1 0,1-1 0,0 0 0,-1 1-1,1-1 1,0 0 0,0 0 0,1 0-1,-1-1 1,0 1 0,1-1 0,4 3 0,58 29 354,-53-28-378,90 38 109,-101-42-115,0 0-1,-1-1 0,1 1 1,-1 0-1,1-1 0,0 1 1,-1 0-1,1 0 0,-1 0 1,0 0-1,1-1 0,-1 1 1,0 0-1,1 0 0,-1 0 1,0 0-1,0 0 0,0 0 1,0 0-1,0 0 0,0 0 0,0 0 1,0 0-1,0 0 0,0 0 1,-1-1-1,1 1 0,0 0 1,-1 0-1,1 0 0,0 0 1,-1 0-1,1-1 0,-1 1 1,0 0-1,1 0 0,-1-1 1,1 1-1,-1 0 0,-1 0 1,-27 30 55,-25 8-65,-1-3 0,-3-2 1,-96 42-1,82-46-1748,3-5-2185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6:19.3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 19577,'0'0'2177,"0"-2"-2161,0 5-16,4 20-16,7 8 0,1 7 32,-2 1-32,3 4-96,-7 3-480,0 1-193,-4 0-719,-2 1-833,0-3-6355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6:19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 15655,'0'0'1697,"-7"119"-1233,7-91-16,0 0 81,0 2-289,0 4-224,0 7 32,0 3-48,4 7-208,-1 3-1185,-3 3-2241</inkml:trace>
  <inkml:trace contextRef="#ctx0" brushRef="#br0" timeOffset="1">1 929 14727,'0'0'208,"0"106"-176,0-78 64,0 8-96,0 5-128,0 2-10181,0 1 8212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6:20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14759,'0'0'2054,"0"16"-1246,0-3-664,-1-2-39,1 0 0,0 0 0,1 0-1,0-1 1,1 1 0,1 0-1,6 20 1,-2-10-187,0 1-1,-1 1 1,-2-1-1,0 1 0,-1 0 1,-1 24-1,-10 141-1832,3-118 2127,-1-2-123,-2 62-867,9-114-198,0 0 0,1 0-1,6 21 1,0-2 2186,-2 0-1,-2 1 1,0 49-1,-1-21 2103,1 100-3842,-4-123-2699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11.8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79 59 17496,'0'0'2497,"-6"10"-2473,-5 16 20,1 0-1,1 0 1,1 1-1,1 0 1,-3 30 0,-2 104 1,14-197 28,-4-52 0,0 10-46,0 15-17,1 31 92,0 1 0,5-36-1,-3 66-90,-1-1-1,1 1 0,0 0 1,-1 0-1,1 0 0,0 0 1,-1 0-1,1 0 1,0 0-1,0 0 0,0 0 1,0 0-1,0 1 1,0-1-1,0 0 0,0 1 1,1-1-1,-1 0 0,0 1 1,0 0-1,0-1 1,1 1-1,-1 0 0,0-1 1,1 1-1,0 0 0,41-3-80,-35 3 90,95-1-1318,-58 2-3372,-32-1-2769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6:20.3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0 16456,'0'0'3937,"5"119"-3937,-5-87 0,0 2-640,-3 1-1009,-9 6-2144</inkml:trace>
  <inkml:trace contextRef="#ctx0" brushRef="#br0" timeOffset="1">1 792 13766,'0'0'5091,"0"92"-4451,0-83-560,0 6-80,0 0 0,0-2 0,0-2-32,0-3-640,0-5-1425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6:23.8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1496 12118,'0'0'5381,"28"0"-3146,4-2-2149,-1 0 0,1-2 0,0-2-1,47-14 1,122-53-114,-77 26 46,-63 26-18,442-137-16,71-22 38,-378 111 15,207-66 38,-332 109-93,70-37 1,-73 31 0,75-25-1,27 2 75,-3-7 0,240-125 0,-352 160-26,81-28-1,-45 20 16,113-36 339,-120 43-423,-16 8 83,2 2 0,0 3 1,0 4-1,1 2 0,107 2 1,393 7 74,-483 4-90,121 23 1,-183-23-18,84 16-19,114 35-1,-67 3 156,-63-21-79,202 100-82,-219-97 10,152 80-1,136 65 20,-147-93-8,72 35-34,22 14 49,-77-37-45,-101-47 29,172 46 1,-214-74 16,-23-10-201,1-2-1,94 9 1,147-1-1371,-129-14 1454,224 17-62,-463-41-760,38 8-250,-19-6-3728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6:37.2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 0 21018,'0'0'3033,"-1"0"-3013,1 0 0,-1 0 0,0 0 0,0 0 0,0 0 0,1 1 0,-1-1 0,0 0 0,0 0 0,1 0-1,-1 1 1,0-1 0,0 0 0,1 1 0,-1-1 0,0 1 0,1-1 0,-1 1 0,0-1 0,1 1 0,-1-1 0,0 2 0,-8 47-47,1-8-8,2 0 1,-1 55-1,6-51-83,-1-31-52,1 1 0,1 0-1,0-1 1,1 1 0,1-1 0,0 1 0,1-1 0,0 1 0,12 26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6:37.5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58 19689,'0'0'1008,"29"-9"-855,-7 1-137,3-1-15,-1 1 0,1 2 0,0 0 0,0 1 0,0 2 1,33-1-1,-34 4-6,0 1 0,0 1 0,-1 1 0,1 1 0,-1 1 0,0 2 0,31 11 0,-46-14 3,0-1 0,1 2 0,-2-1 1,1 1-1,0 0 0,-1 1 0,0 0 1,-1 0-1,1 0 0,-1 1 0,0 0 1,-1 0-1,1 1 0,-1-1 0,-1 1 1,0 0-1,0 1 0,0-1 0,-1 1 1,-1-1-1,1 1 0,1 12 1,-3-13 3,0 0 0,-1 0 1,0 0-1,0 0 0,-1 0 1,0 0-1,-1 0 0,1 0 1,-1 0-1,-1 0 0,0-1 1,0 1-1,-5 9 1,2-7 8,-1 0 0,0-1 0,-1 0 0,0 0 0,0-1 0,-1 0 0,0 0 0,-13 9 0,-2-3 38,0-1 1,0-1-1,-1 0 1,-1-2-1,0-2 1,0 0-1,-34 5 1,-7-8 763,65-5-789,26-9-1555,10-8-2161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6:37.9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21418,'0'0'576,"0"67"-512,0-28 96,0-2-160,4-3 0,0-6 16,0-6-16,0-5 0,-2-8-560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6:38.3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20505,'0'0'881,"13"-3"-2850,-3 25 160,7 6-7811</inkml:trace>
  <inkml:trace contextRef="#ctx0" brushRef="#br0" timeOffset="1">307 170 20745,'0'0'425,"-17"20"-351,-49 63-71,64-80-2,-1 1 1,1-1-1,1 1 0,-1 0 0,0 0 0,1 0 1,0 0-1,0 0 0,0 0 0,1 0 0,-1 0 1,1 0-1,0 0 0,0 0 0,0 0 1,0 0-1,1 0 0,0 0 0,2 6 0,0-1-4,1 0 0,1 0-1,0-1 1,0 1 0,10 11-1,-9-11 0,4 3-27,-7-8 20,0-1 0,0 1 0,-1 0 0,1-1 0,-1 1 0,0 0 0,0 0 1,0 1-1,0-1 0,-1 0 0,0 1 0,0-1 0,1 9 0,-2-11 11,-1-1 1,0 0-1,0 0 1,0 1-1,0-1 1,0 0-1,-1 0 1,1 0-1,0 0 1,0 0-1,-1-1 1,1 1-1,0 0 1,-1-1-1,1 1 1,-1 0-1,1-1 1,-1 0-1,1 1 1,-1-1-1,1 0 1,-1 0-1,1 0 1,-1 0-1,1 0 1,-4-1-1,4 2-139,-1-1 1,0 0-1,1 0 0,-1 0 0,0 0 0,1 0 0,-1 0 0,0 0 0,1-1 0,-1 1 0,1-1 0,-1 1 0,0-1 0,1 1 1,-1-1-1,1 0 0,0 0 0,-1 0 0,1 0 0,0 0 0,-1 0 0,1 0 0,0 0 0,0-1 0,0 1 0,0 0 0,-1-3 1,1-16-6180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6:38.6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100 19 21066,'0'0'3009,"0"-19"-3009,0 60-112,8 17 96,2 8 0,1 2 16,-1-4 32,-4-3-32,-2-5 0,0-4-576,-4-10-577,0-13-800,-2-12-3425</inkml:trace>
  <inkml:trace contextRef="#ctx0" brushRef="#br0" timeOffset="1">0 338 20441,'0'0'1745,"137"-50"-1905,-77 44-496,-6-3-1089,-7-1-5554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6:39.0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47 20137,'0'0'5587,"2"0"-5603,6-6-272,4-5-561,15 2-751,2 0-1154,7-3-6306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6:39.4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92 186 21914,'0'0'1187,"-10"4"-1075,-71 33-453,82-45 179,0 0 0,0 1 0,1-1 0,0 0 0,0 1 0,1-1 0,0 1 0,4-7 0,-3 5 153,0 0 0,0-1 0,-1 1 1,2-13-1,-2-70 2458,-3 135-2476,2 0 1,2 0-1,1 0 0,3-1 1,13 44-1,-20-82 25,29 107-769,-28-99 635,0 0 0,0 0-1,-1 0 1,-1 0 0,0 0 0,-1 0 0,-3 18 0,3-28 61,0 1 1,0-1-1,0 1 0,0-1 1,-1 0-1,1 1 1,-1-1-1,1 0 1,-1 0-1,0 0 1,0 0-1,0 0 0,0 0 1,0-1-1,0 1 1,0-1-1,-1 1 1,1-1-1,-1 0 1,1 0-1,-1 0 0,-2 0 1,-4 2 221,0-1 1,-1 0-1,1-1 1,0 0-1,-11-1 1,19 0 1044,9-2-391,42-15-900,6-3-1774,64-30 0,-97 37-1971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6:39.9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412 527 13686,'-25'8'430,"-151"43"543,-34 9 3512,267-60-3156,544-123-41,-376 72-1101,316-63 55,647-150-222,-1164 258-12,26-5 12,-1-3 1,0-2 0,57-27-1,-92 39 472,-24 16-370,-1 2-511,-31 57-4070,31-56 802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12.2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52 14247,'0'0'7475,"33"-18"-7395,-10 8-80,2 1 0,2 2-16,0 3-144,-2 0-416,2 4-545,-9 0-175,-3 0-561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6:40.9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18 21546,'0'0'2166,"0"-5"-2056,-1-7-172,3 41-27,5 53 18,13 28 30,-8-51-321,-2 0-1,2 84 1,-11-141-258,-2 3-172,-4-5-3698,-14-6-3500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6:41.2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26 19625,'0'0'584,"24"-5"-525,-3-1-38,-10 3-14,0 0 0,0 0-1,0 1 1,0 0 0,0 1 0,0 0 0,0 1-1,1 1 1,-1-1 0,0 2 0,0-1 0,13 5-1,-8 0-7,-1 1-1,0 0 0,-1 1 0,0 0 1,0 1-1,-1 1 0,0 0 1,-1 1-1,0 1 0,0 0 0,-1 0 1,-1 1-1,13 20 0,-17-23 1,0 0 0,0 1 0,-1 0-1,0 0 1,-1 0 0,0 1-1,-1 0 1,-1-1 0,0 1 0,0 0-1,-1 0 1,0 0 0,-1 0 0,-1 0-1,0 0 1,0 0 0,-1 0 0,-8 23-1,7-27 25,0 0-1,-1-1 1,0 1 0,-1-1-1,1 0 1,-2 0-1,1-1 1,-1 1-1,0-1 1,0-1-1,0 1 1,-1-1 0,0 0-1,0 0 1,0-1-1,-9 4 1,2-2 15,0-1-1,0 0 1,-1-1 0,0-1-1,0 0 1,0-1 0,0 0 0,-17-1-1,37-11-2595,16-8-5595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6:41.6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21450,'0'0'208,"0"112"-256,6-73 64,2-2-16,1-3 0,-1-6 16,-2-8-32,-2-5-96,-4-9-1777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6:41.9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40 20537,'0'0'289,"19"-39"-1058,-9 52-1792,3 7-3858</inkml:trace>
  <inkml:trace contextRef="#ctx0" brushRef="#br0" timeOffset="1">272 198 19897,'0'0'232,"-9"16"-232,3-6 3,1 1 0,0-1 0,0 1 0,1 0-1,0 0 1,1 1 0,0-1 0,1 1 0,1-1-1,-1 1 1,2 0 0,0 0 0,0-1 0,1 1 0,0 0-1,6 22 1,11 7 29,-13-33-33,-1 1-1,0-1 1,-1 1-1,0 0 1,0 1-1,-1-1 1,0 0-1,0 13 1,-3-21-2,1-1 1,-1 1-1,0 0 1,1-1-1,-1 1 1,0-1-1,0 1 1,1-1-1,-1 0 1,0 1-1,0-1 1,0 0-1,0 1 1,0-1-1,1 0 1,-1 0-1,0 0 0,0 0 1,0 0-1,0 0 1,0 0-1,0 0 1,-1 0-1,-32 0 38,25-1 2,8 2-23,-1-1 0,0-1 0,1 1 0,-1 0 0,0 0 0,0-1 0,1 1 0,-1-1 0,0 1 0,1-1 0,-1 0 0,1 0 0,-1 1 0,-2-3 0,3 2-97,1 0-1,-1 0 1,1 0 0,0 1-1,-1-1 1,1 0 0,0 0-1,-1 0 1,1 0 0,0 0-1,0 0 1,0 1 0,0-1-1,0 0 1,0 0 0,0 0-1,0 0 1,0 0 0,0 0 0,0 0-1,1 0 1,-1 0 0,0 1-1,1-1 1,-1 0 0,1 0-1,-1 0 1,1 1 0,-1-1-1,1 0 1,-1 0 0,1 1-1,1-2 1,19-17-5496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6:42.3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 2 21066,'0'0'2310,"-2"-2"-2183,-1 9-163,-2 38-22,2 1 0,4 69-1,1-34 71,0-43-8,1 0 1,12 49-1,-1-7-1316,-13-65-1519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6:42.6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97 20377,'0'0'1169,"124"-26"-1217,-66 26-560,-4 0-1842,-11-4-15350</inkml:trace>
  <inkml:trace contextRef="#ctx0" brushRef="#br0" timeOffset="1">454 66 19657,'0'0'1857,"104"-21"-2177,-61 10-177,-1-4-1391,-7-4-3971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6:43.0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51 18937,'0'0'3036,"8"-8"-2970,-3 4-61,0 0 0,-1 0 0,2 0 0,-1 1-1,0-1 1,1 1 0,0 0 0,-1 1 0,1 0-1,0-1 1,0 2 0,1-1 0,-1 1 0,11-1-1,-13 2-6,0-1-1,-1 1 0,1 0 1,0 1-1,0-1 0,0 1 1,-1-1-1,1 1 0,0 0 1,-1 1-1,1-1 0,-1 1 1,1-1-1,-1 1 0,5 4 1,-5-3-2,0 0 1,0 0 0,-1 1-1,0-1 1,0 1-1,0 0 1,0-1 0,0 1-1,-1 0 1,0 0 0,1 0-1,-2 0 1,1 0-1,0 6 1,1 7 3,0 1-1,-2-1 0,0 1 1,-1-1-1,0 0 1,-2 1-1,0-1 1,-1 0-1,0 0 1,-2-1-1,0 1 1,-1-1-1,0 0 1,-19 28-1,15-29 3,8-12 1,1 0 0,-1 0 0,1 0 0,0 0 1,0 1-1,1-1 0,-1 1 0,0-1 0,1 1 1,0-1-1,-1 5 0,34-10 112,24-8-256,0-3 0,-2-2 0,0-2 0,67-32 0,-111 42-685,-12 4-1079,-22 3 26,3 3 1201,0 2 0,0 0-1,-23 9 1,-28 12-1870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6:43.3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0 425 14407,'0'0'3422,"25"0"-3008,82-7 162,111-20 1,556-133 499,45-7-2187,-658 146 938,-77 11 818,93-23 1,-217 34 28,-13 1-3781,34 1 377,-3-2-2918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7:12.5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393 1 18681,'-19'9'213,"7"-4"-189,-5 2 11,0 1-1,-26 17 1,38-22-23,0 0-1,0 1 0,1 0 1,-1 0-1,1 0 0,0 1 1,0-1-1,0 1 1,0 0-1,1 0 0,0 1 1,0-1-1,1 0 0,-4 10 1,5-10-13,0 1 1,0 0-1,1 0 1,-1 0-1,1-1 0,1 1 1,-1 0-1,1 0 1,0-1-1,0 1 1,1 0-1,0-1 0,0 1 1,0-1-1,0 0 1,1 0-1,0 0 1,0 0-1,0 0 0,7 6 1,5 6-173,2-2 0,-1 0 0,38 25 0,-28-22-185,1 1-44,-5-3-87,38 33-1,-55-44 459,-1-1-1,1 1 0,-1 0 0,0 0 0,-1 0 0,1 0 0,-1 1 0,0-1 0,-1 1 0,1 0 0,-1 0 0,0 0 0,1 9 0,-2-13 61,-1 1 0,0-1 0,0 1 0,-1-1 0,1 1-1,0-1 1,-1 0 0,1 1 0,-1-1 0,0 0-1,0 1 1,0-1 0,0 0 0,0 0 0,0 0-1,-1 0 1,1 0 0,-3 3 0,-1-1 131,1 0 1,-1 0 0,0-1-1,0 1 1,0-1 0,-1 0-1,-7 3 1,-9 2 521,0-1-1,-45 8 0,66-15-676,-37 6 615,0-1 0,-49 0-1,72-5-383,1 0-1,-1-1 0,0-1 1,1 0-1,-1-1 0,1-1 1,0 0-1,0-1 1,-13-7-1,23 10-182,-1-1 0,1 1 0,0-1 0,1-1 0,-1 1-1,1 0 1,-1-1 0,-3-6 0,6 9-55,0 1 0,1-1 0,-1 0 0,1 0 0,-1 0 0,1 0 0,-1 0 0,1-1 0,0 1 1,-1 0-1,1 0 0,0 0 0,0 0 0,0 0 0,0 0 0,0 0 0,0 0 0,0-1 0,0 1 0,1 0 0,-1 0 0,0 0 0,1 0 0,-1 0 0,0 0 0,1 0 0,-1 0 0,1 0 0,0 0 0,-1 0 0,1 0 0,0 1 0,0-1 0,-1 0 0,1 0 0,0 1 0,0-1 0,0 0 0,0 1 0,0-1 0,0 1 0,0-1 0,1 1 0,15-7-511,-1 1 1,1 1-1,20-3 0,20-4-1974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7:12.8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131 1 14022,'0'0'8788,"-27"136"-8355,15-54-17,3 7-288,5 5-64,0-1-64,0-5 0,-2-14 0,-5-16-800,-1-19-577,-7-20-704,-4-16-3009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12.5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41 13526,'0'0'5880,"22"2"-4316,13-5-1965,0-1 1,0-1 0,0-3 0,42-14 0,-75 22 320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7:13.2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36 21018,'0'0'1910,"19"-6"-1859,-4 1-48,1-1-4,1 1 0,-1 1-1,1 1 1,0 0 0,1 1 0,16 0-1,331 4-1849,-371 8 2563,-30 30-123,12-14-237,-36 52 1,54-70-349,1 0 0,0 1 1,1 0-1,0 0 0,0 0 0,1 0 0,0 1 1,1-1-1,0 1 0,0-1 0,0 14 1,3-23-14,-1 1 0,0-1 1,0 1-1,1-1 0,-1 0 0,0 1 1,1-1-1,-1 1 0,0-1 1,1 0-1,-1 1 0,1-1 1,-1 0-1,0 0 0,1 1 1,-1-1-1,1 0 0,-1 0 0,1 0 1,-1 0-1,1 0 0,-1 1 1,1-1-1,-1 0 0,1 0 1,-1 0-1,1 0 0,-1 0 1,1 0-1,-1-1 0,2 1 0,17-2-191,-18 2 188,4-1-50,1-1 0,-1 1 1,1-1-1,-1 0 1,0 0-1,0-1 0,0 0 1,0 0-1,0 0 1,0 0-1,-1-1 0,0 0 1,5-4-1,3-6 9,-1-1-1,17-27 1,5-7 289,-33 49-215,0-1 1,0 1 0,1 0 0,-1-1-1,0 1 1,1 0 0,-1 0 0,0-1-1,1 1 1,-1 0 0,0 0 0,1-1-1,-1 1 1,1 0 0,-1 0 0,0 0-1,1 0 1,-1 0 0,1 0 0,-1 0-1,0 0 1,1 0 0,-1 0 0,1 0-1,-1 0 1,1 0 0,-1 0 0,0 0-1,1 0 1,-1 0 0,1 0 0,-1 0-1,0 1 1,1-1 0,-1 0 0,0 0-1,1 1 1,-1-1 0,0 0 0,1 0 0,-1 1-1,0-1 1,0 0 0,1 1 0,-1-1-1,0 0 1,0 1 0,1-1 0,-1 1-1,0-1 1,0 0 0,0 1 0,0-1-1,0 1 1,0-1 0,0 0 0,0 2-1,12 35-149,-7-22 265,-2-8-105,0 0 0,0 0 0,0 0 1,1 0-1,1-1 0,-1 0 0,1 0 1,0 0-1,7 7 0,-8-10-186,0 0-1,0-1 1,0 1 0,0-1-1,0 0 1,1 0-1,-1 0 1,0-1 0,1 1-1,0-1 1,-1 0-1,1-1 1,0 1-1,-1-1 1,1 0 0,5 0-1,3-2-3473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7:13.5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38 21562,'0'0'1523,"19"19"-1379,9 8-86,23 32-1,-47-53-51,0 1 0,-1-1 0,0 1-1,0 0 1,0 0 0,-1 0 0,0 1 0,0-1-1,-1 1 1,0-1 0,0 1 0,-1-1 0,0 1 0,0 0-1,-1-1 1,-2 15 0,1-9-1,1-8-11,1-1 0,-1 1 0,0-1 0,-1 1 0,1-1 0,-1 0 0,0 1 0,0-1 0,-5 7 0,3-4 5,6-61 107,9 24-116,1 0-1,2 1 0,0 0 0,28-39 0,-31 50-7,-2 3 4,24-36-12,-31 49 24,-1 0 1,1 0-1,0 0 1,0 0-1,0 0 0,0 0 1,0 1-1,0-1 1,1 1-1,-1-1 0,0 1 1,1 0-1,-1 0 0,1 0 1,-1 0-1,1 1 1,4-2-1,-5 3 0,0 0 0,0 0 0,-1-1-1,1 1 1,0 0 0,-1 1 0,1-1 0,-1 0 0,0 0 0,1 1 0,-1-1-1,0 1 1,0-1 0,0 1 0,0-1 0,0 1 0,0 0 0,0-1-1,0 1 1,-1 0 0,1 0 0,0 2 0,16 55-53,-14-44 50,0-4-26,20 56-1069,-22-64 957,0 0 0,0-1 0,0 1 0,1-1 0,-1 1 0,1-1 0,-1 0 0,1 1 0,0-1 1,0 0-1,0 0 0,1 0 0,-1-1 0,0 1 0,1-1 0,-1 1 0,1-1 0,-1 0 0,1 1 0,4 0 0,8-1-5953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7:14.8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218 101 21274,'0'0'1040,"5"20"-480,6 34-98,-3 0 0,2 81-1,-9-55-371,1-36-149,-2-1 0,-2 1-1,-9 58 1,3-240-410,7 126 460,-1-1-1,0 1 1,-1-1 0,0 1 0,-1 0 0,-1 0 0,-6-13-1,10 23 8,0 0-1,0 0 1,0 0-1,-1 0 1,1 1-1,-1-1 1,0 0-1,1 0 1,-1 1-1,0-1 1,0 1-1,0 0 1,0 0-1,0-1 0,0 1 1,0 0-1,0 1 1,-3-2-1,2 2 2,0 0 1,1 0-1,-1 1 0,0-1 0,1 1 0,-1-1 0,0 1 0,1 0 1,-1 0-1,1 0 0,-1 1 0,1-1 0,0 0 0,-1 1 0,1 0 1,0-1-1,0 1 0,0 0 0,-3 4 0,-7 6 9,1 1 0,0 1 0,1-1-1,0 1 1,2 1 0,-1 0 0,2 0 0,0 1 0,1 0-1,0 0 1,1 0 0,1 1 0,1 0 0,0-1 0,0 22-1,3-36-6,0 0 0,1 0 0,-1 0 0,0 0 0,1 0 0,0 0 0,-1 0-1,1-1 1,0 1 0,0 0 0,0 0 0,0 0 0,0-1 0,1 1-1,-1-1 1,0 1 0,1-1 0,-1 1 0,1-1 0,-1 0 0,1 0-1,0 0 1,0 0 0,-1 0 0,1 0 0,0 0 0,0 0 0,0-1-1,0 1 1,0-1 0,0 1 0,2-1 0,11 2 1,-1-1-1,1 0 1,23-2 0,-16 1-21,-1-1-242,0-1 0,-1 0 0,1-1 0,-1-2 0,0 0 1,0-1-1,-1-1 0,1 0 0,-1-2 0,32-19 0,-36 18 20,-1 0 0,0 0 0,-1-2 0,0 1 1,-1-2-1,0 0 0,-1 0 0,-1-1 0,0 0 0,0-1 0,-2 0 0,0-1 0,7-19 0,-13 30 552,-1 1 0,1-1 0,-1 1 0,-1-1 0,1 1 0,-1-1 0,0-6 0,0 10-240,0 1 1,0-1-1,0 0 1,0 1 0,0-1-1,0 1 1,0-1 0,-1 1-1,1-1 1,0 1-1,0-1 1,-1 1 0,1-1-1,0 1 1,-1-1-1,1 1 1,-1-1 0,1 1-1,0 0 1,-1-1 0,1 1-1,-1-1 1,1 1-1,-1 0 1,-1-1-47,1 1-1,0 0 1,0 0 0,0 0-1,-1 1 1,1-1 0,0 0 0,0 0-1,0 0 1,0 1 0,-1-1-1,1 1 1,0-1 0,0 1-1,0-1 1,-2 2 0,-5 5 40,-1-1 1,1 2 0,0-1 0,1 1-1,0 0 1,0 0 0,1 1-1,-10 17 1,6-8-13,1 0 0,0 0 0,-11 39 0,18-47-69,0 0 1,1 0-1,0 0 1,0 12-1,19-21-645,-13-3 631,0 0 1,0 0 0,0 0-1,-1 0 1,1-1 0,-1 1-1,1-1 1,-1 0-1,0-1 1,0 1 0,-1-1-1,1 0 1,-1 0 0,1 0-1,3-6 1,5-10-4,-1-1 0,12-28 1,12-22 365,-35 71-323,0-1-1,0 1 1,0-1 0,1 1-1,-1-1 1,0 1 0,0 0-1,1-1 1,-1 1 0,0-1-1,1 1 1,-1 0 0,0-1-1,1 1 1,-1 0 0,1 0-1,-1-1 1,0 1 0,1 0-1,-1 0 1,1-1 0,-1 1-1,1 0 1,-1 0 0,1 0 0,-1 0-1,1 0 1,-1 0 0,1 0-1,-1 0 1,1 0 0,-1 0-1,1 0 1,-1 0 0,1 0-1,-1 0 1,1 0 0,-1 1-1,0-1 1,1 0 0,-1 0-1,1 0 1,-1 1 0,1-1-1,-1 0 1,0 1 0,1-1-1,-1 0 1,0 1 0,1-1-1,-1 1 1,0-1 0,1 0-1,-1 2 1,13 26 447,-11-24-438,5 16-16,0 1 14,1 0 0,1 0-1,19 31 1,-26-48-15,1 0 1,0 0-1,0 0 0,0 0 1,0-1-1,1 1 0,-1-1 1,1 0-1,0 0 0,0 0 1,0-1-1,0 1 0,1-1 0,-1 0 1,1 0-1,-1 0 0,1-1 1,0 0-1,-1 0 0,1 0 1,0 0-1,8-1 0,-11 0-3,0-1-1,0 1 1,0-1-1,0 0 1,0 0-1,-1 0 1,1 0-1,0 0 1,-1 0-1,1 0 1,-1-1-1,1 1 1,-1-1-1,1 1 1,-1-1-1,0 1 1,0-1-1,0 0 1,0 0-1,0 1 1,0-1-1,0-2 1,19-54-48,-12 32 47,-6 20 1,3-8 8,0 2 1,1-1-1,13-21 0,-17 31-3,-1 1 0,1 0 0,0-1-1,0 1 1,0 0 0,0 0 0,1 0 0,-1 0 0,0 0-1,1 0 1,0 1 0,-1-1 0,1 1 0,0 0 0,0 0-1,-1 0 1,1 0 0,0 0 0,0 1 0,0-1-1,0 1 1,0 0 0,5 0 0,-5 1-5,-1 0 1,0 0-1,1 0 1,-1 1-1,0-1 1,1 1-1,-1-1 1,0 1-1,0 0 1,0 0-1,-1 0 1,1 0-1,0 0 1,-1 0-1,1 0 1,-1 0-1,0 1 1,0-1-1,1 1 1,0 4-1,18 60-17,-18-59 18,-1-5-1,0 1 1,0 0-1,0-1 1,0 1 0,0-1-1,1 0 1,0 1-1,0-1 1,0 0 0,0 0-1,0 0 1,1 0-1,-1 0 1,6 4 0,-5-6-1,0 1 0,0-1 0,0 0 0,0 0 0,0 0 0,0-1 0,0 1 0,0-1 0,0 1 0,0-1 0,0 0 0,0 0 0,0-1 0,1 1 0,-1-1 0,0 1 0,0-1 1,4-1-1,3-3-99,0 1 1,0-1-1,0 0 1,0-1 0,-1 0-1,0-1 1,0 0 0,15-16-1,3-6-422,26-37-1,-30 32 619,-2-2 1,-2 0-1,-1 0 1,17-52-1,-21 49 363,2 2 0,1 0 0,2 1 0,24-34 0,-28 58 622,-8 22-746,-7 37-542,-1-31 290,-7 540-481,8-554 238,0-4 83,0-13 6,-1 0 0,0 0 0,-1 1 0,-7-27 0,7 35 62,-1-1 0,1 1 0,-1 0 0,0 0 0,0 0 0,-1 0 0,0 0 0,0 1-1,0 0 1,0 0 0,-1 0 0,-9-8 0,12 12 9,-1-1 0,0 1-1,1 0 1,-1-1 0,0 1-1,1 1 1,-1-1 0,0 0-1,0 1 1,0-1 0,0 1-1,0 0 1,0 0 0,0 0-1,0 0 1,1 0 0,-1 1-1,0-1 1,0 1-1,0 0 1,0 0 0,1 0-1,-1 0 1,0 1 0,1-1-1,-1 1 1,1-1 0,-1 1-1,1 0 1,0 0 0,0 0-1,0 0 1,0 0 0,0 1-1,-2 2 1,-2 3 17,0-1-1,1 1 1,0 0 0,0 1 0,1-1-1,0 1 1,1 0 0,-1 0-1,-2 15 1,6-22-15,0 0 0,0 0 0,0 1 0,0-1-1,0 0 1,0 0 0,1 1 0,-1-1 0,1 0 0,0 0 0,0 0-1,0 0 1,-1 0 0,2 0 0,-1 0 0,0 0 0,0 0 0,1 0-1,-1-1 1,1 1 0,-1-1 0,1 1 0,0-1 0,0 1 0,0-1-1,-1 0 1,1 0 0,0 0 0,1 0 0,-1 0 0,0 0 0,0-1 0,0 1-1,0-1 1,1 1 0,2-1 0,13 3-2,1-1 0,-1-1 0,30-2 0,-23 0-13,25-1-802,-1-2 0,1-3 0,53-14 0,-10-1-2960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7:18.5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348 0 20441,'0'0'694,"-3"19"-606,-64 451 168,63-437-222,3-19-36,-1 0 1,0 1-1,-1-1 0,-1 0 0,0 0 0,-8 19 1,12-33 3,0 0 0,-1 1 0,1-1 1,0 0-1,0 1 0,-1-1 1,1 0-1,0 1 0,-1-1 0,1 0 1,0 0-1,-1 1 0,1-1 1,0 0-1,-1 0 0,1 1 1,-1-1-1,1 0 0,0 0 0,-1 0 1,1 0-1,-1 0 0,1 0 1,0 0-1,-1 0 0,1 0 1,-1 0-1,1 0 0,-1 0 0,1 0 1,0 0-1,-1 0 0,1 0 1,-1 0-1,1-1 0,0 1 0,-1 0 1,1 0-1,-1 0 0,1-1 1,0 1-1,-1 0 0,1-1 1,0 1-1,0 0 0,-1-1 0,1 1 1,0 0-1,0-1 0,-1 1 1,1 0-1,0-1 0,0 1 1,0-1-1,0 1 0,-1 0 0,1-1 1,0 1-1,0-1 0,0 1 1,0-1-1,0 1 0,-12-33 100,11 30-84,-4-11-4,-5-18-1,-1 0 0,-2 1 0,-32-54 0,44 83-13,0 0 0,0 0-1,0 0 1,0 1 0,-1-1 0,1 0-1,-1 1 1,1-1 0,-1 1-1,0 0 1,0-1 0,1 1-1,-1 0 1,0 0 0,0 0 0,0 0-1,0 1 1,0-1 0,0 0-1,0 1 1,-1 0 0,1-1 0,0 1-1,0 0 1,0 0 0,0 0-1,0 0 1,-1 1 0,-3 0-1,3 0-1,0 1-1,0 0 0,0 0 0,0 0 1,0 0-1,0 0 0,0 0 0,1 1 1,0-1-1,-1 1 0,1 0 0,0 0 0,0 0 1,0 0-1,1 0 0,-1 0 0,-1 4 1,-3 8-6,1 1 1,1 0 0,0 0 0,1 0 0,1 0-1,0 0 1,2 1 0,-1-1 0,5 30 0,-4-43 8,1 0 1,0 0 0,0 0-1,0 0 1,0-1 0,0 1 0,0 0-1,1-1 1,-1 1 0,1-1 0,0 1-1,0-1 1,-1 0 0,2 0-1,-1 0 1,0 0 0,4 3 0,0-2-5,-1 0 0,1-1 1,0 1-1,-1-1 1,1 0-1,0-1 1,0 1-1,7 0 0,8-1-35,1 0-1,-1-1 1,42-6-1,-36 1-42,-1-2 1,1-2-1,-1 0 1,-1-1-1,0-2 0,0-1 1,-1 0-1,-1-2 1,-1-1-1,0 0 1,0-2-1,-2-1 0,0 0 1,17-24-1,-32 37 82,-1 2 21,0 0 0,-1 0 0,1-1 0,-1 0 0,0 0 0,0 0-1,-1 0 1,1 0 0,-1 0 0,0-1 0,-1 1 0,3-12 0,-5 16-4,1 1 1,0-1 0,-1 0 0,1 0-1,-1 1 1,1-1 0,-1 0-1,1 1 1,-1-1 0,1 0 0,-1 1-1,0-1 1,1 1 0,-1-1-1,0 1 1,1-1 0,-1 1 0,0 0-1,0-1 1,1 1 0,-1 0-1,0 0 1,0 0 0,0-1 0,1 1-1,-1 0 1,0 0 0,0 0-1,0 0 1,0 0 0,1 0 0,-1 1-1,0-1 1,0 0 0,0 0-1,0 0 1,0 1 0,-37 11 33,31-8-45,0 1-1,0 0 1,0 0 0,1 1 0,0-1-1,0 2 1,1-1 0,0 0 0,0 1-1,0 0 1,1 0 0,-7 15 0,6-10-1,1 1 1,0 0 0,1 0-1,0 0 1,1 0 0,0 0 0,1 20-1,1-30-6,0-1-1,1 1 1,-1 0 0,1 0-1,-1-1 1,1 1 0,0 0-1,0-1 1,1 1 0,-1-1-1,0 1 1,1-1 0,-1 0-1,1 1 1,0-1-1,0 0 1,0 0 0,0 0-1,0-1 1,0 1 0,1 0-1,-1-1 1,1 1 0,-1-1-1,1 0 1,-1 0 0,1 0-1,0 0 1,-1 0-1,1-1 1,5 1 0,8 2-98,-1-2 1,1 0-1,-1-1 1,24-2-1,-33 1 80,-1 0 1,1-1-1,0 1 0,-1-1 0,1-1 0,-1 1 0,0-1 1,0 0-1,0 0 0,0 0 0,0-1 0,0 0 0,-1 0 0,0 0 1,0 0-1,0-1 0,5-7 0,6-11-9,-1-1 0,18-37 0,-18 33 26,-6 11 1,21-38 70,-27 51-61,0 1 1,0 0 0,1 0-1,-1 0 1,1 0 0,-1 0-1,1 1 1,0-1 0,0 1-1,0 0 1,0-1 0,4-1-1,-6 4-6,0 0 1,0-1-1,0 1 0,0 0 0,0 0 1,0 0-1,0 0 0,0 0 0,0 0 1,0 0-1,0 0 0,0 0 0,0 0 1,0 1-1,0-1 0,0 0 0,0 1 1,0-1-1,0 1 0,0-1 0,0 1 1,0-1-1,-1 1 0,1 0 0,0-1 1,0 1-1,0 1 0,15 25-16,-14-22 15,27 82 3,-24-69 4,0-1-1,1 0 1,0 0-1,1-1 0,1 1 1,15 21-1,-22-37 21,0 1 0,0-1-1,0 1 1,0-1-1,1 1 1,-1-1 0,0 0-1,1 0 1,-1 0 0,1 0-1,0 0 1,-1 0-1,1 0 1,0 0 0,0 0-1,-1-1 1,1 1 0,0-1-1,0 0 1,0 1-1,0-1 1,0 0 0,-1 0-1,1 0 1,0 0 0,0 0-1,0-1 1,0 1-1,0 0 1,-1-1 0,1 0-1,0 1 1,0-1 0,-1 0-1,1 0 1,0 0-1,-1 0 1,1 0 0,-1 0-1,1 0 1,-1-1 0,0 1-1,1-1 1,-1 1-1,1-3 1,8-8 235,0-1 0,-1 0 0,-1-1 1,9-18-1,-11 20-247,27-56 311,-20 39-354,1 1 0,2 0 0,29-40 0,-44 66-137,1 0 1,-1 1-1,0-1 1,1 0-1,-1 1 1,1-1-1,-1 1 1,1 0-1,0-1 1,0 1-1,0 0 1,0 0-1,-1 0 1,1 0-1,0 1 1,1-1-1,-1 0 1,0 1-1,0 0 1,0-1-1,0 1 1,4 0-1,8 0-4231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7:18.8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69 22874,'0'0'2386,"9"-63"-2386,5 59-80,15 2-657,17 2-1088,12 0-1904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7:19.2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561 126 22826,'0'0'259,"-6"18"-288,-9 26 91,-3 0 0,-1-1 0,-36 58 0,-41 30 38,82-114-99,-2 0 1,0-2-1,-1 0 0,0 0 0,-22 13 0,33-25 4,1 0 1,0 0 0,-1 0 0,1-1-1,-1 0 1,0 0 0,0 0-1,0-1 1,0 0 0,0 0 0,0-1-1,-8 0 1,9 0-2,1-1 1,0 1-1,0-1 0,0-1 0,1 1 0,-1 0 1,0-1-1,0 0 0,1 0 0,-1 0 1,1 0-1,0-1 0,-1 1 0,1-1 1,0 0-1,0 0 0,1 0 0,-4-4 0,-4-6-8,1-1 0,1 0-1,-1 0 1,2-1 0,0 0-1,1-1 1,1 1-1,0-1 1,1 0 0,1 0-1,0-1 1,1 1 0,1-1-1,1 1 1,0-1-1,1 1 1,1-1 0,0 1-1,1-1 1,1 1 0,1 0-1,0 1 1,1-1-1,15-28 1,-5 16 11,31-40-1,-41 60-4,1 0-1,0 0 1,1 0-1,-1 1 1,2 0-1,-1 1 1,1 0-1,15-8 1,-21 12-4,0 1 1,0 0-1,1 0 1,-1 0 0,0 0-1,1 0 1,-1 1-1,1 0 1,-1-1-1,0 2 1,1-1-1,-1 0 1,1 0-1,-1 1 1,1 0 0,-1 0-1,0 0 1,0 0-1,1 0 1,-1 1-1,0-1 1,0 1-1,3 2 1,5 5-11,-1 0 0,0 1 1,-1 0-1,14 18 0,16 16-6,-30-36 15,1 0 0,0-1 1,0 0-1,0-1 1,1 0-1,0-1 1,0 0-1,1-1 0,14 4 1,-6-3-1,0-2 0,0-1 0,0 0 0,37-3 1,-51 1 5,1-1 1,-1-1 0,0 1 0,1-1 0,-1-1 0,0 1-1,0-1 1,0 0 0,-1 0 0,1 0 0,-1-1-1,1 0 1,-1 0 0,0-1 0,8-9 0,31-23-148,-23 28-665,-20 9 710,-1 0 1,1 0 0,-1 0-1,1 0 1,-1 0 0,1 0-1,-1 0 1,1 0-1,-1 0 1,1 0 0,-1 0-1,1 0 1,-1 0-1,1 1 1,-1-1 0,1 0-1,-1 0 1,0 1 0,1-1-1,-1 0 1,1 0-1,-1 1 1,0-1 0,1 1-1,-1-1 1,0 0-1,1 1 1,-1-1 0,0 1-1,0-1 1,1 1 0,-1-1-1,0 0 1,0 1-1,0-1 1,0 1 0,0-1-1,0 1 1,1-1-1,-1 1 1,0-1 0,-1 2-1,2 23-4311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7:19.5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158 1 21818,'0'0'2033,"-42"147"-1489,23-85-224,1-1-160,3 1-160,3-6 16,4-6-16,-1-7 48,3-10-48,0-8-192,-2-11-432,-1-8-448,3-6-753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7:20.4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301 55 19769,'0'0'2022,"-17"-10"-1515,-61-27-53,75 36-443,0-1 0,-1 1 0,1 0 0,-1 0 0,1 0 0,-1 1 0,1 0 1,-1-1-1,1 1 0,-1 0 0,0 0 0,1 1 0,-1-1 0,1 1 0,-1 0 0,1 0 1,-1 0-1,1 0 0,0 1 0,-1-1 0,1 1 0,0 0 0,0 0 0,0 0 0,1 0 0,-1 1 1,0-1-1,1 1 0,-1-1 0,1 1 0,0 0 0,0 0 0,-3 5 0,0 2-4,1-1-1,0 1 0,0 0 0,1 0 1,0 0-1,1 1 0,0-1 0,1 1 1,-1 14-1,3-18-7,-1 0 1,1 0 0,0 0-1,1 0 1,-1 0-1,1 0 1,1 0-1,0 0 1,0-1-1,0 1 1,8 10-1,3 2-3,1-1 0,23 22 0,-24-27-20,-2 0 1,0 0-1,0 1 0,-1 1 1,11 18-1,-21-31 16,0 0 0,0 0 0,-1 0-1,1 0 1,0 0 0,0 0 0,-1 1 0,0-1 0,1 0 0,-1 0 0,0 0 0,0 1-1,0 2 1,-1-4 6,1 0-1,0 0 0,-1 0 0,1 0 1,-1 0-1,1 0 0,-1 0 1,1-1-1,-1 1 0,0 0 1,1 0-1,-1-1 0,0 1 0,0 0 1,1-1-1,-1 1 0,0-1 1,0 1-1,0-1 0,-1 1 1,-5 1 16,0 0 0,-1-1 0,1 0 0,0-1 0,0 0 0,-11-1 0,1 1 74,-24 1 111,24 1-151,1-2-1,0 0 0,-1-1 0,-27-5 0,44 6-87,-1 0 0,0 0 1,1 0-1,-1 0 0,1-1 0,-1 1 1,1 0-1,-1-1 0,1 1 0,0 0 1,-1-1-1,1 1 0,-1 0 0,1-1 1,0 1-1,-1-1 0,1 1 0,0-1 1,-1 1-1,1-1 0,0 1 0,0-1 1,0 1-1,-1-1 0,1 1 0,0-1 1,0 1-1,0-1 0,0 0 0,0 1 1,0-1-1,0 1 0,0-1 0,0 1 1,0-1-1,0 1 0,0-1 0,1 0 1,-1 1-1,0-1 0,0 1 0,1-1 1,-1 1-1,0 0 0,1-1 0,-1 1 1,0-1-1,1 1 0,-1-1 0,0 1 1,1 0-1,-1-1 0,1 1 0,-1 0 1,1-1-1,-1 1 0,1 0 0,0 0 1,27-17-4467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7:20.8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98 0 21018,'0'0'2625,"-29"99"-2641,8-28 32,4 3 16,7-3-16,4-4-32,4-7 16,0-12-480,0-8-1121,-7-20-2417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7:21.3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23 16632,'0'0'3241,"24"-3"-3075,-14 1-154,40-6 4,85-1 1,254 9-1026,-389 8 1887,-4 1-779,-1 0 0,0 0 0,-1-1 0,0 0-1,0 0 1,0 0 0,-9 7 0,-22 30 175,31-38-340,1 0 0,1 1 0,0-1 0,0 1 1,0 0-1,1 1 0,0-1 0,1 1 0,0-1 1,0 1-1,0 9 0,2-17 46,0-1 0,1 1 0,-1-1 0,0 1-1,1 0 1,-1-1 0,1 0 0,-1 1 0,0-1 0,1 1 0,-1-1 0,1 0 0,-1 1-1,1-1 1,0 0 0,-1 1 0,1-1 0,-1 0 0,1 0 0,-1 0 0,1 1 0,0-1 0,-1 0-1,1 0 1,0 0 0,-1 0 0,1 0 0,-1 0 0,1 0 0,0 0 0,-1 0 0,2-1 0,22-2 35,-16-1 22,0 0 1,-1-1 0,1 0-1,-1 0 1,0-1 0,0 1-1,-1-2 1,1 1 0,-1-1-1,-1 0 1,8-12 0,-5 9 354,0 0 0,0 1-1,1-1 1,16-12 0,-24 21-368,0 1 0,0 0 0,-1 0 0,1 0 0,0 0 0,0 0 0,-1 0 0,1 0 0,0 0 0,0 0 0,0 0 0,-1 0 0,1 0 0,0 1 0,0-1 0,-1 0 0,1 0 0,0 1-1,-1-1 1,1 1 0,0-1 0,-1 0 0,1 1 0,-1-1 0,1 1 0,-1 0 0,1-1 0,-1 1 0,1-1 0,-1 1 0,1 0 0,-1-1 0,0 1 0,1 1 0,19 35-159,-12-20 186,-3-12-71,-1 1 1,1-1-1,0 0 0,0 0 0,0 0 0,1-1 0,0 1 0,-1-1 0,2-1 0,-1 1 0,0-1 0,1 0 0,-1-1 0,1 1 0,0-1 0,0-1 1,0 1-1,0-1 0,0 0 0,0-1 0,0 0 0,0 0 0,1 0 0,-1-1 0,0 0 0,0-1 0,0 1 0,-1-1 0,1-1 0,0 1 0,-1-1 1,1 0-1,-1-1 0,0 1 0,8-7 0,-6 3 17,18-10 35,-25 16-32,0 1-1,0 0 0,0-1 0,0 1 1,0 0-1,0 0 0,0 0 0,0 0 0,0 0 1,0 0-1,0 0 0,0 0 0,0 0 1,0 1-1,0-1 0,0 0 0,0 1 0,0-1 1,-1 1-1,1-1 0,0 1 0,0-1 1,0 1-1,0-1 0,-1 1 0,1 0 1,1 1-1,2 1 3,0 0 0,0-1-1,1 1 1,-1-1 0,0 0 0,1 0 0,0 0 0,-1-1 0,1 0 0,0 0-1,0 0 1,0 0 0,0-1 0,0 0 0,7 0 0,6-1 3,-1 0 0,1-1 0,17-5 0,-4 0-834,0-2-1,0-1 0,56-28 1,-64 24-2221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3:14.7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158 214 20697,'0'0'4029,"14"-13"-3936,-1 1-76,1 2 0,0-2-1,-2 0 1,1 0 0,-2-2-1,1 1 1,-2-1-1,11-18 1,-19 26 10,0 0 0,0 0 1,-1 0-1,1 0 0,-1-1 0,-1 1 1,1 0-1,-1-8 0,-2 13-24,-1 0 0,1 0 0,-1 0 0,1 0 0,-1 1 0,0-1 0,1 1 0,-1-1 0,0 1 0,1 0 0,-1 0 0,0 0-1,-4 1 1,4-1-1,-8 0-13,0 0 1,0 0 0,-1 1-1,1 1 1,0 0-1,0 0 1,1 1 0,-1 0-1,0 1 1,1 1-1,0-1 1,0 1 0,0 1-1,1 0 1,0 1-1,0-1 1,0 2 0,1-1-1,-10 12 1,12-11 3,0-1 1,0 1 0,1 1-1,0-1 1,-6 15-1,10-21 6,0 0-1,0 0 1,0 0-1,1-1 1,-1 1-1,0 0 1,1 0-1,-1 0 1,1 0-1,0 0 1,0 1-1,0-1 1,0 0-1,0 0 1,0 0-1,0 0 1,1 0-1,-1 0 1,1 0-1,0 0 1,-1 0-1,1 0 1,0-1-1,0 1 1,0 0-1,0 0 1,1-1-1,-1 1 1,0-1 0,1 1-1,-1-1 1,1 1-1,-1-1 1,3 1-1,8 4-1,0-2 0,0 0 0,1 0 0,-1-1 0,1 0 0,23 1 0,86-2-318,-87-2 79,89-2-2471,-69-9-732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13.9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32 176 6499,'0'0'15588,"0"-4"-15035,-17 272-598,13-225-105,-1-4-154,3-35 359,1-24 311,-1-399-35,2 415-330,0 0-1,0 1 1,0-1-1,0 0 1,1 1 0,-1-1-1,1 1 1,0-1-1,0 1 1,0-1-1,1 1 1,-1 0 0,1 0-1,0-1 1,0 1-1,0 0 1,4-3-1,-3 3-15,1 1-1,-1 0 1,1-1-1,0 2 0,0-1 1,0 0-1,0 1 0,0 0 1,0 0-1,0 0 1,1 0-1,-1 1 0,0-1 1,6 2-1,-3-2-12,1 1-1,0 0 1,-1 0 0,1 1-1,-1 0 1,0 0 0,1 1-1,-1 0 1,0 1 0,0-1-1,10 6 1,-13-5-4,-1-1-1,0 1 1,0 0 0,0 0-1,0 0 1,-1 1 0,1-1-1,-1 0 1,0 1 0,0 0 0,0-1-1,0 1 1,-1 0 0,1 0-1,-1 0 1,0 0 0,0 0-1,-1 1 1,1-1 0,-1 0-1,0 0 1,0 5 0,0-4-17,0-1-1,0 1 1,-1 0 0,0-1 0,1 1-1,-1-1 1,-1 0 0,1 1 0,-1-1-1,0 0 1,1 0 0,-2 0 0,1 0-1,0 0 1,-6 6 0,3-6 44,0 1-1,0-1 1,-1-1 0,1 1 0,-1-1-1,0 0 1,1 0 0,-1 0 0,-1-1-1,-11 3 1,-31 3 1016,80 23-1040,-4-2-440,1-2 1,1 0 0,62 42 0,-71-60-2923,-6-6-4119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7:22.1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153 94 20922,'0'0'2190,"10"-17"-1584,28-49 170,-30 55-58,-4 14-536,-3 14-315,-2-16 182,-14 411-158,14-349-30,2-44-381,-1 1-1,-1-1 1,-6 31 0,7-49 448,0 0 0,0-1 0,0 1 0,0 0 0,0-1-1,0 1 1,-1-1 0,1 1 0,0 0 0,0-1 0,-1 1 0,1-1-1,0 1 1,-1 0 0,1-1 0,0 1 0,-1-1 0,1 1 0,-1-1 0,1 1-1,-1-1 1,1 0 0,-1 1 0,1-1 0,-1 0 0,1 1 0,-1-1 0,0 0-1,0 1 1,-12-13-947,-6-28 803,11 12 509,6 17 46,0 0 1,-1 0-1,-1 0 0,0 1 0,0 0 0,-1 0 0,0 0 1,-9-12-1,13 21-314,-1 0 0,1 0 0,0 0 0,-1 0-1,1 0 1,0 1 0,-1-1 0,1 0 0,-1 1 0,1-1 0,-1 1 0,1 0 0,-1-1 0,1 1 0,-1 0 0,1 0 0,-1 0-1,0 0 1,1 0 0,-1 1 0,1-1 0,-1 0 0,1 1 0,-1-1 0,1 1 0,-1-1 0,1 1 0,0 0 0,-1 0 0,-1 1-1,-1 0-31,0 0-1,0 1 1,1 0-1,-1 0 1,1 0-1,-1 0 0,1 0 1,-5 8-1,7-9 10,-1 0 0,1-1 0,0 1 0,0 1 0,0-1-1,0 0 1,0 0 0,0 0 0,1 0 0,-1 1 0,1-1 0,0 0 0,-1 1-1,1-1 1,0 0 0,0 1 0,1-1 0,-1 0 0,0 0 0,1 1 0,-1-1-1,1 0 1,0 0 0,0 1 0,0-1 0,0 0 0,0 0 0,0 0 0,0 0-1,1 0 1,-1-1 0,1 1 0,0 0 0,-1-1 0,1 1 0,0-1 0,0 1-1,0-1 1,0 0 0,0 0 0,0 0 0,0 0 0,0 0 0,0-1 0,4 2-1,9 3-120,1-1-1,0-1 0,0 0 0,0-1 1,19 0-1,-9-1-599,0-1-1,0-1 1,29-5 0,-42 3 570,1 0 0,-1-1 1,0-1-1,0 0 1,0-1-1,0 0 1,16-12-1,-11 7 338,-1-1 1,0-1-1,-1-1 1,0 0-1,-1-1 1,15-19-1,-96 92 1516,65-56-1713,-6 4-47,1 0 0,0 1-1,1 0 1,-1 0 0,1 1-1,1-1 1,0 1 0,0 0-1,0 0 1,-4 17-1,8-25-34,0 1-1,1 0 0,-1-1 0,1 1 1,-1-1-1,1 1 0,-1-1 0,1 1 0,-1-1 1,1 1-1,0-1 0,-1 1 0,1-1 1,0 0-1,-1 1 0,1-1 0,0 0 0,-1 0 1,1 0-1,0 1 0,0-1 0,-1 0 0,1 0 1,0 0-1,0 0 0,-1 0 0,1 0 1,0 0-1,0-1 0,-1 1 0,1 0 0,1 0 1,27-5-1335,-21 1 1344,0 0 0,-1-1 1,0 0-1,0 0 0,0 0 1,0-1-1,-1 0 1,7-8-1,-9 9 318,0 0 0,0 0 1,1 1-1,-1-1 0,1 1 1,0 0-1,1 0 0,-1 1 1,1 0-1,-1 0 0,1 0 0,0 0 1,0 1-1,0 0 0,0 1 1,9-2-1,-14 3-229,0 1 0,1-1 0,-1 1-1,0-1 1,1 1 0,-1 0 0,0 0 0,1 0 0,-1-1 0,0 1-1,0 0 1,0 1 0,0-1 0,0 0 0,0 0 0,0 0 0,-1 0 0,2 3-1,18 34 4,-8-14 0,-8-19-21,-1 1 1,1-1-1,0 0 1,1-1-1,-1 1 1,1-1 0,0 0-1,0 0 1,1 0-1,-1 0 1,1-1-1,0 0 1,-1 0-1,1-1 1,1 0-1,-1 0 1,0 0 0,0-1-1,1 0 1,-1 0-1,1 0 1,-1-1-1,1 0 1,-1 0-1,1-1 1,-1 0-1,0 0 1,1 0 0,-1-1-1,0 0 1,0 0-1,0-1 1,0 0-1,6-3 1,11-11 283,-18 12-147,0 0 0,1 1 0,0-1 0,0 1-1,0 1 1,0-1 0,1 1 0,-1 0 0,1 1 0,0 0 0,0 0 0,12-2-1,-16 5-126,0 0 0,-1 0 0,1 0 0,-1 0-1,1 1 1,-1-1 0,1 1 0,-1 0 0,0 0-1,0 0 1,0 0 0,2 2 0,23 18-19,-21-20-68,1 1-1,0-1 1,0-1-1,0 1 0,0-1 1,0-1-1,10 1 1,28-2-5021,4-4-11062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7:22.5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381 33 21370,'0'0'1795,"2"-9"-1357,4-14-399,-14 37-60,-24 61-21,-42 131 58,62-165-38,2 2 1,-11 86 0,21-95-329,0-32 19,-2-14-37,0-4 204,0-1 0,-1 1 0,-1 1-1,-1-1 1,-12-30 0,16 43 175,0 1-1,-1-1 1,1 0 0,-1 0 0,0 1 0,0-1-1,0 0 1,0 1 0,0 0 0,0 0-1,-1-1 1,1 1 0,-1 1 0,0-1-1,1 0 1,-1 1 0,0-1 0,0 1-1,0 0 1,0 0 0,0 0 0,0 0-1,0 1 1,0-1 0,-1 1 0,1-1 0,0 1-1,0 1 1,0-1 0,-1 0 0,1 1-1,0-1 1,0 1 0,0 0 0,0 0-1,0 0 1,0 0 0,0 1 0,-3 1-1,-1 1 31,0 0 0,1 1 0,-1 0 0,1 0 0,0 1 0,0-1 0,0 1 0,-6 10 0,9-13-15,0 1 0,1 0 1,-1 0-1,1 0 0,0 0 0,0 0 0,1 1 0,-1-1 1,1 1-1,0-1 0,0 1 0,0-1 0,1 1 1,0-1-1,0 1 0,0 8 0,2-10-16,-1 0 1,1 0-1,0 0 0,0 0 1,0 0-1,1 0 0,-1 0 0,0-1 1,1 1-1,0-1 0,0 0 1,-1 0-1,1 0 0,0 0 0,1 0 1,-1 0-1,0-1 0,1 0 1,-1 0-1,0 0 0,1 0 1,-1 0-1,5 0 0,14 3-47,1 0 1,28 0-1,-48-4 23,134 1-3999,-71-1-3105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7:23.9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245 1 21866,'0'0'1969,"5"19"-1897,-2-9-54,3 13 34,0 1-1,-2 0 0,-1 0 0,1 31 1,-2 5-35,-1-20 47,-4 50 1,2-79-135,0 0-1,-1-1 1,0 1 0,-1-1 0,-1 0 0,1 0 0,-1 0 0,-1 0 0,-9 14 0,14-23 59,0 0 0,-1-1 0,1 1-1,-1 0 1,0 0 0,1-1 0,-1 1 0,0 0 0,1-1 0,-1 1 0,0-1 0,1 1 0,-1-1 0,0 1 0,0-1-1,0 1 1,0-1 0,1 0 0,-1 1 0,0-1 0,0 0 0,0 0 0,0 0 0,0 0 0,0 0 0,0 0-1,0 0 1,0 0 0,1 0 0,-1 0 0,0-1 0,0 1 0,0 0 0,0 0 0,0-1 0,0 1 0,1-1-1,-1 1 1,0-1 0,0 1 0,1-1 0,-1 1 0,0-1 0,1 0 0,-1 1 0,0-1 0,1 0 0,-1 0 0,1 1-1,-1-3 1,-30-53 145,21 36-169,8 17 36,0-1 0,0 1-1,0 0 1,-1 0 0,1 0 0,-1 0-1,0 0 1,0 1 0,0-1 0,0 1 0,-5-3-1,6 5 3,0-1 1,1 1-1,-1-1 0,0 1 0,0 0 0,1 0 0,-1-1 0,0 2 0,0-1 0,0 0 0,1 0 0,-1 0 1,0 1-1,0-1 0,1 1 0,-1-1 0,0 1 0,1 0 0,-1 0 0,1 0 0,-1 0 0,1 0 1,-1 0-1,1 0 0,0 0 0,-1 0 0,-1 3 0,-4 4-4,0 0 0,0 1 0,0 0 0,1 0 0,0 0 0,1 1 0,0 0 0,1 0 1,0 0-1,0 1 0,1-1 0,0 1 0,1 0 0,1 0 0,-1 0 0,2 15 0,0-24-26,0 1 0,1-1 0,-1 1 0,1-1 0,0 0 0,-1 1 1,1-1-1,0 0 0,1 0 0,-1 0 0,0 0 0,1 0 0,-1 0 0,1 0 0,-1 0 0,1 0 0,0-1 0,0 1 0,0-1 1,0 1-1,0-1 0,0 0 0,0 0 0,0 0 0,1 0 0,-1 0 0,0 0 0,1-1 0,-1 1 0,1-1 0,-1 1 0,0-1 1,4 0-1,12 1-312,0 0 1,1-1-1,24-3 1,-29 2 67,6-1 140,1-2-1,-1 0 0,0-1 1,0-2-1,-1 0 1,1 0-1,-2-2 1,26-15-1,-14 5 307,0-2 1,-2 0-1,0-2 1,24-26-1,-51 49-122,-1-1-1,1 1 0,-1 0 0,0 0 0,1-1 0,-1 1 1,1 0-1,-1-1 0,0 1 0,1 0 0,-1-1 0,0 1 1,1-1-1,-1 1 0,0-1 0,0 1 0,1 0 1,-1-1-1,0 1 0,0-1 0,0 1 0,0-1 0,0 1 1,0-1-1,0 1 0,0-1 0,0 1 0,0-1 0,0 1 1,0-1-1,0 0 0,-16 2 233,-25 16-391,28-9 135,-1 2 0,1 0 1,1 0-1,-16 17 0,24-23-43,0 1 1,0 0 0,1 0-1,-1 0 1,1 0-1,0 1 1,1-1-1,-1 1 1,1 0-1,0 0 1,1 0-1,-1 0 1,1 0 0,-1 11-1,3-16-7,-1 0 0,0-1 0,0 1-1,1 0 1,-1 0 0,1-1 0,-1 1 0,1 0 0,-1-1-1,1 1 1,-1 0 0,1-1 0,0 1 0,-1-1 0,1 1-1,0-1 1,-1 1 0,1-1 0,0 0 0,0 1 0,-1-1-1,1 0 1,0 1 0,0-1 0,0 0 0,-1 0-1,1 0 1,0 0 0,0 0 0,0 0 0,1 0 0,36 0-231,-27 0 151,0-1 75,0-1 0,1 0 0,-1-1 0,-1 0 0,1 0 0,0-1 0,-1-1 0,0 1 0,0-2 0,15-9 0,-14 7 83,1 1-1,1 1 1,-1 0-1,1 0 1,0 2-1,17-5 1,-28 9-46,0 0 0,1 0 1,-1 0-1,0 0 0,1 0 1,-1 0-1,0 1 0,1-1 0,-1 1 1,0 0-1,0 0 0,1 0 1,-1 0-1,0 0 0,0 0 0,0 0 1,0 1-1,0-1 0,-1 1 1,1-1-1,0 1 0,-1 0 1,1 0-1,-1 0 0,1-1 0,-1 1 1,0 1-1,0-1 0,0 0 1,0 0-1,1 4 0,3 10-5,0 0-1,-1 0 0,2 26 0,-2-19 53,-1-4-39,-2-11-19,1 0 0,-1-1 0,1 1-1,0 0 1,7 13 0,-8-19 7,0-1 1,1 1-1,-1 0 1,0 0-1,1 0 1,0-1-1,-1 1 1,1-1-1,0 1 1,0-1-1,0 0 1,0 0-1,0 0 1,0 0-1,0 0 1,1 0-1,-1 0 1,0-1-1,0 1 1,1-1-1,-1 0 1,0 1-1,1-1 1,2 0-1,6-1 130,0-1 0,0 0-1,0 0 1,0-1 0,-1 0-1,1-1 1,-1 0 0,0-1-1,0 0 1,0 0 0,-1-1-1,0-1 1,0 0 0,0 0-1,11-12 1,-4 3-19,-1-1 0,-1-1 0,-1 0 0,0 0 0,-2-1-1,18-39 1,-1-10-110,-28 69-46,0-1-1,0 0 0,0 0 0,0 0 0,0 0 0,0 0 0,0 1 0,0-1 0,0 0 0,1 0 0,-1 0 1,0 0-1,0 0 0,0 0 0,0 0 0,0 1 0,1-1 0,-1 0 0,0 0 0,0 0 0,0 0 1,0 0-1,1 0 0,-1 0 0,0 0 0,0 0 0,0 0 0,0 0 0,1 0 0,-1 0 0,0 0 1,0 0-1,0 0 0,0 0 0,1 0 0,-1 0 0,0 0 0,0 0 0,0 0 0,0-1 0,0 1 0,1 0 1,-1 0-1,0 0 0,0 0 0,0 0 0,0 0 0,0 0 0,0-1 0,1 1 0,-1 0 0,0 0 1,0 0-1,0 0 0,0 0 0,0-1 0,0 1 0,0 0 0,0 0 0,0 0 0,0-1 0,5 16-3002,-5-15 2782,4 22-7131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7:24.2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49 24283,'0'0'1745,"40"-49"-1889,-17 49-721,4 0-831,6 0-2834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7:24.7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340 45 15383,'0'0'7820,"3"-6"-7304,-3 6-517,0 0-1,0 0 1,0 0 0,0 0 0,0 0-1,0 1 1,0-1 0,0 0 0,0 0-1,0 0 1,0 0 0,0 0 0,0 0 0,0 0-1,0 0 1,1 0 0,-1 0 0,0 0-1,0 0 1,0 0 0,0 0 0,0 0 0,0 0-1,0 0 1,0 0 0,0 0 0,0 0-1,1 0 1,-1 0 0,0 0 0,0 0 0,0 0-1,0 0 1,0 0 0,0 0 0,0 0-1,0 0 1,0 0 0,0 0 0,1 0-1,-1 0 1,0 0 0,0 0 0,0 0 0,0 0-1,0 0 1,0 0 0,0 0 0,0 0-1,0 0 1,3 37-11,-2 0 0,-2 1-1,-1-1 1,-14 70 0,13-93-6,-1 1 1,0-1 0,-1 0 0,0 0 0,-2 0 0,1-1-1,-2 0 1,0 0 0,0-1 0,-1 0 0,0 0 0,-1-1-1,-1 0 1,0-1 0,-15 11 0,19-16-55,1-2-1,-1 1 1,0-1-1,0 0 1,-1 0-1,1 0 1,-1-1-1,1-1 1,-1 1-1,1-1 1,-1 0 0,0-1-1,-12-1 1,16 1 46,0 0 1,1-1 0,-1 0 0,1 0 0,-1 0 0,1 0 0,-1-1-1,1 1 1,0-1 0,-1 0 0,1 0 0,0 0 0,0 0 0,0-1-1,1 1 1,-1-1 0,1 1 0,-1-1 0,1 0 0,0 0 0,0 0-1,0-1 1,0 1 0,1 0 0,-1-1 0,1 1 0,0-1-1,0 1 1,-1-6 0,1-4 74,0 0-1,1-1 0,0 1 1,1 0-1,0 0 1,1 0-1,0 0 0,1 0 1,1 0-1,0 1 1,1 0-1,0-1 1,1 2-1,0-1 0,11-15 1,1 2 70,2 0 0,0 1 0,2 0 0,0 2 0,33-25 0,-44 39-99,0 1 0,1 0 1,-1 0-1,1 2 0,0-1 0,1 1 1,-1 1-1,1 1 0,0-1 0,21-1 1,10 1-77,82 5 0,-34 1-66,-59-3-887,-1-1 0,47-9-1,-60 7-1927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7:25.2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 4 17240,'0'0'3417,"-8"1"-3112,-19 4 412,57-7 922,41-4-1453,-59 6-196,-7-1-9,1 1 0,0 0 0,0 0 0,-1 0 1,1 1-1,0 0 0,0 0 0,10 3 0,-14-2 14,-1-1 1,1 1-1,0-1 1,-1 1-1,1 0 0,-1 0 1,0 0-1,1 0 1,-1-1-1,0 2 0,0-1 1,0 0-1,-1 0 1,1 0-1,0 0 0,-1 1 1,1-1-1,-1 0 1,0 0-1,0 1 0,0-1 1,0 0-1,0 0 1,0 1-1,-1-1 1,0 4-1,-1 0-1,1 0-1,-1 0 1,0 0 0,0 0 0,-1 0-1,1 0 1,-1-1 0,-1 1-1,1-1 1,-1 0 0,0 0 0,0 0-1,-8 7 1,-11 8 4,-41 29 0,25-21-31,26-17 22,6-7-13,1 1-1,-1 0 1,1 1 0,0-1-1,0 1 1,1 0 0,0 1-1,-6 9 1,11-16 19,0 0-1,0 0 1,-1 1-1,1-1 1,0 0 0,0 0-1,0 1 1,0-1-1,0 0 1,0 0 0,0 1-1,0-1 1,0 0-1,0 0 1,0 1-1,0-1 1,0 0 0,0 0-1,1 1 1,-1-1-1,0 0 1,0 0-1,0 1 1,0-1 0,0 0-1,0 0 1,1 0-1,-1 1 1,0-1 0,0 0-1,0 0 1,0 0-1,1 0 1,-1 1-1,0-1 1,0 0 0,1 0-1,-1 0 1,0 0-1,0 0 1,1 0-1,-1 0 1,0 0 0,0 0-1,1 0 1,-1 1-1,19 0 28,-14-1-26,314-2 78,-91-1-1498,-226 3 936,-29 0-2831,-10 0-814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7:33.6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7 135 17032,'0'0'3401,"-1"-6"-3203,0-4-222,0 7 46,0 1-1,0-1 0,1 1 1,-1-1-1,1 1 1,0-1-1,0 1 1,0-1-1,0 0 0,0 1 1,0-1-1,1 1 1,-1-1-1,1 1 0,-1-1 1,1 1-1,0-1 1,0 1-1,0 0 0,1-1 1,-1 1-1,1 0 1,-1 0-1,1 0 1,-1 0-1,1 0 0,0 0 1,0 1-1,0-1 1,3-1-1,10-2-25,-1 1 0,2 0 0,-1 2-1,0-1 1,1 2 0,-1 0 0,24 2 0,-18-1 8,-18 0-10,0 1 1,1-1-1,-1 1 1,0-1-1,0 1 1,1 0-1,-1 0 1,0 1-1,0-1 1,0 0-1,0 1 1,0 0-1,-1 0 1,1 0-1,0 0 1,-1 0-1,0 1 1,1-1-1,-1 1 1,0-1-1,0 1 0,0 0 1,-1 0-1,1 0 1,-1 0-1,0 0 1,1 0-1,-1 0 1,0 0-1,-1 0 1,1 1-1,0 3 1,0 0-21,0 0 1,-1 1-1,0-1 1,0 0-1,0 1 0,-1-1 1,0 0-1,0 0 1,-1 1-1,0-1 0,0 0 1,-1 0-1,0-1 1,-4 8-1,0-4 1,-1 1 0,0-2 0,-1 1 0,-12 10 0,17-17 26,0 1 0,0-1 0,0 0 0,-1 0 0,0 0-1,1-1 1,-1 1 0,0-1 0,0 0 0,0-1 0,0 1 0,0-1 0,-7 1 0,18-24 367,6 5-438,0 1 0,2 0 0,0 1 0,1 0 0,28-22-1,16-15 12,-39 32 36,-9 11 24,-1 0-1,0-1 1,-1 0-1,0-1 1,-1 0-1,0 0 1,7-15-1,-23 47 168,2 0 0,0 0-1,2 0 1,-3 25-1,6-38-385,0 0-1,1 0 1,0 0-1,1 0 1,0 0 0,0 0-1,0-1 1,1 1-1,0 0 1,1-1-1,0 1 1,0-1-1,0 0 1,1 0 0,6 9-1,8 4-3535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7:34.2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11 15127,'0'0'1854,"-2"-10"3938,-1 287-5824,3-276-11,-11-19-4481,2-3-908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7:37.1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201 17 12358,'0'0'3809,"-8"-3"-3387,3 1-372,0-1 1,-1 1-1,1 1 0,-1-1 1,1 1-1,-1 0 1,0 1-1,1-1 0,-1 1 1,0 0-1,1 0 1,-1 1-1,0-1 0,1 2 1,-1-1-1,1 0 1,-11 5-1,-2 1 132,12-6-91,1 1 0,-1-1 0,1 2 0,-1-1 0,1 0 0,0 1-1,0 0 1,0 0 0,1 1 0,-8 6 0,55-8 1894,174-20-1219,-39 1-532,-93 16-226,-53 3-11,1-3 0,-1 0-1,43-8 1,-73 8-297,-5 0-562,-3 1-2309,-1 0-2149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11.3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38 128 1249,'0'0'21260,"-4"-6"-20753,-9-9-409,13 15-97,0 0-1,0 0 1,0-1 0,-1 1 0,1 0 0,0 0 0,0 0-1,0 0 1,0 0 0,-1 0 0,1 0 0,0 0-1,0 0 1,0 0 0,0 0 0,-1 0 0,1 0 0,0 0-1,0 0 1,0 0 0,0 0 0,-1 0 0,1 0-1,0 0 1,0 0 0,0 0 0,0 0 0,-1 1 0,1-1-1,0 0 1,0 0 0,0 0 0,0 0 0,0 0-1,-1 0 1,1 0 0,0 1 0,0-1 0,0 0 0,0 0-1,0 0 1,0 0 0,0 1 0,0-1 0,0 0-1,0 0 1,-3 41 17,2-21 7,2 131 152,-3 57-189,-3-177 0,2-19-19,2-15-46,2-58 100,4-1 0,2 1 1,3 0-1,3 0 0,2 1 0,35-88 1,-50 147-25,20-38 3,-5 25-18,-15 14 15,0 0-1,1 0 0,-1 0 0,1 0 1,-1 0-1,1 0 0,-1 0 1,1 0-1,-1 0 0,1 0 1,-1 0-1,1 0 0,-1 0 1,1 0-1,-1 1 0,1-1 0,-1 0 1,1 0-1,-1 1 0,0-1 1,1 0-1,-1 0 0,1 1 1,-1-1-1,0 0 0,1 1 1,-1-1-1,0 1 0,1-1 0,-1 0 1,0 1-1,0-1 0,1 2 1,8 16-12,0 2 0,-1-1 0,-1 1 0,-1 0 1,4 21-1,12 108 31,-22-148-22,0-1 0,0 0 0,0 1 0,0-1 0,0 0 0,0 0 0,0 1 0,0-1 0,0 0 0,0 1 0,0-1 0,0 0 0,0 1 0,0-1 0,0 0 0,1 0 0,-1 1 0,0-1 0,0 0 0,0 0 0,0 1 0,1-1 0,-1 0 0,0 0 0,0 1 0,1-1 0,-1 0 0,0 0 1,0 0-1,1 0 0,-1 0 0,0 1 0,1-1 0,-1 0 0,0 0 0,0 0 0,1 0 0,-1 0 0,0 0 0,1 0 0,13-8-35,10-20 66,-24 27-31,52-74 34,-35 47-32,2 2 0,29-33 0,-48 59-1,0-1 0,1 1 0,-1 0 0,1 0 0,-1 0 0,0 0 0,1 0 0,-1 0 0,1 0 0,-1 0 0,0 0 0,1 0 0,-1 0 0,1 0 0,-1 0 0,0 0 0,1 0 0,-1 0 0,0 1 0,1-1 0,-1 0 0,1 0 0,-1 0 0,0 1 0,0-1 0,1 0 0,-1 0 0,0 1 0,1-1 0,-1 0 0,0 0 0,0 1 0,1-1 0,-1 0 0,0 1 0,0-1 0,0 1 0,0-1 0,1 0 0,-1 1 0,0-1 0,0 0 0,0 1 0,0-1 0,0 1 0,0-1 0,0 0 0,0 1 0,0-1 0,0 1 0,-1 0 0,7 27-12,-5-25 10,6 51-5,-6-36 7,0-1-1,2 0 0,0 1 0,1-1 0,1 0 1,0-1-1,12 24 0,4-22-1202,-4-13-3030,0-5-4803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14.3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75 149 18312,'0'0'942,"-3"21"-614,-39 160 78,36-156-399,4-19-1,1 1 0,-1 0 0,0-1-1,0 1 1,-1-1 0,-5 10 0,5-13 45,2-21 853,2-19-809,2 0 0,2 0 0,1 1 0,1-1-1,3 1 1,18-47 0,-20 58-77,-5 17 7,-1 0-1,1 0 1,0 0-1,1 0 1,0 0 0,0 1-1,1-1 1,0 1 0,6-6-1,-11 12-22,0 1 0,1 0-1,-1-1 1,0 1 0,1 0 0,-1-1-1,1 1 1,-1 0 0,0 0-1,1-1 1,-1 1 0,1 0-1,-1 0 1,1 0 0,-1 0 0,1-1-1,-1 1 1,1 0 0,-1 0-1,1 0 1,-1 0 0,1 0-1,-1 0 1,1 0 0,-1 1 0,1-1-1,-1 0 1,1 0 0,-1 0-1,1 0 1,-1 1 0,0-1-1,1 0 1,-1 0 0,1 1 0,-1-1-1,0 0 1,1 1 0,-1-1-1,1 1 1,9 18-110,-8-15 101,18 42-90,-2 2 0,-2 1 0,-2 0 0,9 65-1,-22-68-3482,-1-35-606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12.0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87 255 17528,'0'0'342,"11"-18"196,-3 5-424,8-12 264,-1-1 0,-2-1-1,12-33 1,-22 55-285,-2-1 0,1 0 0,-1 0 0,0 0 0,0 0 0,0 0 0,-1 0 0,0-1 0,0 1-1,-1 0 1,-1-8 0,0 13-77,1 1-1,-1-1 0,1 0 0,-1 1 1,0-1-1,1 1 0,-1-1 0,0 1 1,1 0-1,-1 0 0,0 0 0,0 0 0,1 0 1,-1 0-1,0 0 0,1 0 0,-4 1 1,-30 9 112,27-5-131,0 0 0,0 1 0,0 0 0,1 0 0,0 1 0,0 0-1,0 0 1,1 1 0,0 0 0,1 0 0,-8 15 0,9-17 3,1 1 1,0 0-1,0 0 1,1 1-1,-1-1 1,2 1-1,-1-1 1,1 1-1,0-1 1,1 1-1,-1 0 1,2 0-1,-1-1 1,1 1-1,2 11 1,-1-15 3,0 0 1,0-1-1,0 1 0,1 0 1,-1-1-1,1 1 0,0-1 1,0 0-1,0 0 0,0 0 1,0 0-1,1-1 0,0 1 1,-1-1-1,1 0 0,0 0 1,0 0-1,0-1 0,0 1 1,0-1-1,0 0 0,6 1 1,11 1-7,1 0 0,-1-1 0,25-2 0,-42 0-7,9 0-82,-1 0 0,0-1 0,0-1 0,0 0 0,0 0 0,0-1 0,0-1 0,0 0 0,13-7 1,-17 6 16,-1 1 1,0-1-1,-1 0 0,1 0 1,-1-1-1,0 0 1,0 0-1,-1 0 1,0-1-1,0 0 1,0 0-1,-1 0 1,0 0-1,5-13 1,-3 4 298,-1 0 0,-1 0 1,0 0-1,-1 0 0,-1-1 0,1-23 1,-3 39 270,-8 6-482,0 0 1,0 0-1,1 1 1,0 0-1,0 0 0,0 1 1,1 0-1,0 0 1,0 0-1,1 1 1,0 0-1,0 0 0,1 0 1,-5 13-1,3-4-69,1 0 0,0 0 1,1 0-1,1 0 0,0 1 0,1 29 0,3-46 11,0-1 0,0 0-1,0 1 1,0-1 0,0 0 0,1 0 0,-1 0 0,0 0 0,0 0-1,0 0 1,0 0 0,1-1 0,-1 1 0,0 0 0,0-1 0,0 1-1,0-1 1,0 1 0,0-1 0,0 1 0,1-2 0,9-5 36,-1-1 1,0 0 0,-1 0-1,0-1 1,0 0-1,-1-1 1,0 0 0,-1 0-1,0-1 1,7-13 0,8-11 24,-22 34-2,1 1 0,-1-1-1,0 1 1,0 0 0,1-1 0,-1 1 0,0-1 0,1 1 0,-1-1 0,0 1 0,1 0 0,-1-1 0,1 1 0,-1 0 0,1 0 0,-1-1-1,1 1 1,-1 0 0,1 0 0,-1 0 0,1-1 0,-1 1 0,1 0 0,-1 0 0,1 0 0,-1 0 0,1 0 0,-1 0 0,1 0 0,0 0 0,13 14 150,10 42-241,-12-26 111,21 21 47,-31-48-199,1 0 0,-1 0 0,1 0 0,0-1 0,0 1 0,0-1 0,0 1 0,0-1 0,1 0 0,-1 0 0,0-1 0,1 1 0,4 1 0,5-2-3034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12.5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77 18024,'0'0'2585,"21"-8"-2198,68-24-112,-86 32-269,0-1 0,0 0 1,1 1-1,-1-1 0,0 1 0,0 0 0,0 0 1,0 0-1,0 1 0,0-1 0,0 1 0,0-1 1,0 1-1,0 0 0,0 0 0,0 0 0,0 1 1,0-1-1,-1 1 0,1 0 0,0-1 0,-1 1 1,0 0-1,1 0 0,-1 1 0,3 3 0,0 1 4,0 1 0,0 0 0,-1 0 1,0 0-1,0 0 0,2 12 0,-2-6-4,0 1 0,-1 0 0,-1 0 0,-1 0 0,0 29 0,-1-37-10,0-1 0,-1 1 1,1 0-1,-1-1 0,-1 1 0,0-1 0,0 1 0,0-1 0,0 1 0,-1-1 0,0 0 0,0 0 0,-1-1 0,0 1 0,-6 6 0,10-12 7,0 1 1,0-1-1,0 0 0,0 0 1,0 1-1,0-1 0,-1 0 1,1 0-1,0 1 1,0-1-1,0 0 0,0 0 1,-1 0-1,1 1 0,0-1 1,0 0-1,-1 0 1,1 0-1,0 0 0,0 0 1,-1 1-1,1-1 0,0 0 1,-1 0-1,1 0 1,0 0-1,0 0 0,-1 0 1,1 0-1,0 0 0,-1 0 1,1 0-1,0 0 1,0 0-1,-1 0 0,1 0 1,0 0-1,-1-1 0,1 1 1,0 0-1,0 0 0,-1 0 1,1 0-1,0 0 1,0-1-1,0 1 0,-1 0 1,1 0-1,0 0 0,0-1 1,0 1-1,-1 0 1,1 0-1,0-1 0,0 1 1,0 0-1,0 0 0,0-1 1,0 1-1,-1 0 1,1-1-1,0 1 0,0-21 351,1 17-325,0-9 3,1 1 1,0-1-1,1 1 1,0-1-1,1 1 1,0 0-1,1 0 1,0 1-1,1-1 1,1 1-1,8-11 1,0 1 19,0 1-1,2 1 1,0 0-1,34-27 1,-42 39-58,0 1-1,1 0 1,-1 1-1,1 0 1,1 1-1,13-5 1,-21 8 4,-1 0 1,1 0-1,0 0 0,0 0 1,0 1-1,0-1 1,0 1-1,-1 0 1,1-1-1,0 1 1,0 1-1,0-1 0,0 0 1,0 1-1,0 0 1,0-1-1,-1 1 1,1 0-1,0 0 0,-1 1 1,1-1-1,-1 1 1,1-1-1,-1 1 1,1 0-1,-1 0 0,0 0 1,3 3-1,0 5 1,-1 0 0,0 0 0,-1 0-1,0 1 1,-1-1 0,0 1-1,1 20 1,-2-21 2,-1-1-1,2 1 1,-1 0-1,1-1 1,1 1-1,0-1 1,0 1-1,1-1 1,9 15-1,-11-21 3,1 0 1,0 0-1,0-1 1,0 1-1,1-1 1,-1 0-1,0 0 1,1 0-1,0 0 0,-1-1 1,1 1-1,0-1 1,0 0-1,0 0 1,0-1-1,5 1 1,74 0-18,-49-2 6,12 1-456,-1-2 1,0-1-1,0-3 0,0-2 0,0-2 0,-1-1 0,52-22 0,-44 7-2740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02.6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426 124 9220,'0'0'12491,"-4"-12"-12104,0-3-252,3 8-55,-1 1 0,0-1 1,0 1-1,-1-1 0,-6-10 0,7 14-62,0 0 0,-1 0 0,1 0 1,-1 0-1,0 0 0,0 0 0,0 1 0,0-1 0,0 1 0,-1 0 0,1 0 0,-1 0 0,1 0 0,-1 1 0,0 0 0,1-1 0,-1 1 0,-8-1 0,-5 0 68,-1 1 1,0 1-1,-18 1 1,10 0-55,13 0-41,0 0 0,0 1 1,0 0-1,1 1 0,-1 1 1,1 0-1,0 0 0,0 2 1,0-1-1,-16 11 0,23-13 2,1 0 0,0 0-1,-1 0 1,1 1 0,1-1 0,-1 1-1,0 0 1,1 0 0,0 1-1,0-1 1,0 0 0,0 1 0,1 0-1,-1 0 1,1 0 0,1 0-1,-1 0 1,1 0 0,0 0 0,0 0-1,0 1 1,1-1 0,0 0-1,0 1 1,0-1 0,0 0-1,1 1 1,1 5 0,0-6-24,1-1-1,-1 1 1,0 0 0,1-1 0,0 0-1,0 1 1,1-1 0,-1-1 0,1 1-1,-1 0 1,1-1 0,1 0-1,3 3 1,68 39-127,-46-29 66,-11-5 72,-4-4-9,0 1 1,-1 1-1,0 0 0,-1 1 1,1 0-1,-2 1 0,0 1 1,17 19-1,-28-29 27,0 0-1,1 0 1,-1 0-1,0 0 0,0 0 1,0 0-1,-1 0 1,1 0-1,-1 0 1,1 1-1,-1-1 1,1 0-1,-1 0 1,0 1-1,0-1 0,0 0 1,-1 0-1,1 1 1,0-1-1,-1 0 1,0 0-1,1 0 1,-1 0-1,-1 3 1,-1-2-1,1 0 0,-1 0 0,0 0 0,0 0 0,0-1 0,0 1 0,0-1 0,0 0 0,-1 0 0,1 0 0,-1 0 1,-6 1-1,-10 4 69,-1-2 0,0 0 0,-40 2 0,60-7-55,-112 3-110,139-3-1491,8 0-1497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02.9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 0 20681,'0'0'1401,"-2"3"-1342,-1 4-57,1 1 0,-1-1 1,1 1-1,1 0 0,-1 0 0,1 0 1,1 0-1,0 0 0,0 0 1,0 0-1,2 8 0,-1 14 0,12 429-1547,-16-450-1040,-13-8-2745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03.4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0 105 15575,'0'0'5037,"11"-9"-4839,-9 7-192,3-3-1,0 0 0,0 1 0,0-1-1,0 1 1,1 1 0,0-1 0,0 1-1,0 0 1,0 0 0,0 1 0,0 0-1,1 0 1,-1 0 0,1 1-1,9-1 1,135-3-68,184-16-626,-310 14 677,-35 2 484,-40 0 103,44 6-556,0 0 0,1 0 1,-1 0-1,0 0 0,0 1 0,1 0 0,-1 0 0,1 1 1,-1-1-1,1 1 0,0 0 0,0 1 0,0-1 1,1 1-1,-1 0 0,1 0 0,0 1 0,0-1 0,0 1 1,1 0-1,0 0 0,-5 9 0,2-1-23,1 0-1,0 0 1,1 0-1,0 1 0,2-1 1,-1 1-1,1 0 1,1 24-1,3-37-28,1 0 0,-1 0 0,1 0 0,0 0-1,-1-1 1,1 1 0,0-1 0,-1 0 0,1 1 0,0-1 0,0 0-1,-1-1 1,1 1 0,4-1 0,-5 1-3,5-1 8,0 0 0,0 0 1,-1-1-1,1 0 0,-1 0 1,1-1-1,-1 1 1,0-1-1,0 0 0,0-1 1,0 0-1,-1 0 0,1 0 1,-1 0-1,0-1 1,5-6-1,6-9-30,-1 0 0,-1-1 0,12-25 0,7-9 85,-32 54-18,-1 1-1,0-1 1,0 0 0,0 1 0,0-1 0,1 1 0,-1-1-1,0 1 1,1-1 0,-1 1 0,0-1 0,1 1 0,-1-1 0,0 1-1,1 0 1,-1-1 0,1 1 0,-1 0 0,1-1 0,-1 1 0,1 0-1,-1-1 1,1 1 0,-1 0 0,1 0 0,0 0 0,-1-1-1,1 1 1,-1 0 0,1 0 0,0 0 0,-1 0 0,1 0 0,-1 0-1,1 0 1,-1 0 0,1 1 0,0-1 0,-1 0 0,1 0-1,-1 0 1,1 1 0,-1-1 0,1 0 0,-1 0 0,1 1 0,-1-1-1,1 1 1,-1-1 0,1 0 0,-1 1 0,0-1 0,1 1 0,-1-1-1,0 1 1,1-1 0,-1 1 0,1 0 0,12 38-123,-11-33 151,-2-6-46,11 38-463,-2 0 0,6 52 1,-15-78-2590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03.8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17976,'0'0'568,"15"23"-183,47 79-143,-56-91-234,-1 1 0,-1 0 0,0 0 0,-1 0-1,0 0 1,-1 1 0,0-1 0,-1 1-1,0-1 1,-1 1 0,-3 24 0,1 8-566,4-59 542,0 0 0,1 1 0,1-1 0,0 1 0,1 0 0,9-19 0,1-3 22,-15 34-6,8-19-3,1-1 0,0 1 0,15-22 0,-22 38 11,1 0-1,-1 0 1,1 0-1,1 0 1,-1 1-1,0-1 1,1 1 0,0 0-1,0 0 1,0 0-1,0 0 1,0 1-1,0 0 1,1 0-1,-1 0 1,1 0-1,-1 1 1,1-1-1,0 1 1,9-1-1,-11 3-6,0 0-1,0 0 1,1 0-1,-1 1 0,0-1 1,-1 1-1,1-1 1,0 1-1,0 0 1,-1 0-1,1 0 0,-1 1 1,0-1-1,1 1 1,-1-1-1,0 1 1,-1 0-1,1-1 0,0 1 1,-1 0-1,1 0 1,-1 0-1,0 1 1,1 4-1,3 7 14,0 1 0,-1 0 0,3 28 0,-6 32-1874,-1-62-1904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05.2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175 1 19913,'0'0'1033,"0"17"-756,11 251-179,1 40-332,-35-356 149,2-13 99,12 35 34,-19-43-1,28 68-28,-1 0 1,1 0-1,0 1 1,-1-1-1,1 0 1,-1 0-1,1 0 1,-1 1-1,0-1 1,1 0-1,-1 0 1,0 1-1,1-1 1,-1 1-1,0-1 1,0 1-1,0-1 1,0 1-1,1-1 0,-1 1 1,0 0-1,0-1 1,0 1-1,0 0 1,0 0-1,0 0 1,0 0-1,0 0 1,0 0-1,-1 0 1,0 1-11,0-1 0,0 1 1,-1 0-1,1 0 0,0 1 1,0-1-1,0 0 0,1 1 1,-1-1-1,0 1 0,-2 3 1,-4 4-25,2 0 0,-1 1 0,-9 19 0,-8 41-17,22-65 32,1 0-1,0 1 0,1-1 1,-1 1-1,1-1 0,0 0 1,0 1-1,1-1 0,-1 1 1,1-1-1,3 9 0,-3-11-10,1-1 0,0 0 0,-1 0-1,1 0 1,0 0 0,0 0 0,0-1-1,0 1 1,1-1 0,-1 1 0,0-1 0,1 0-1,-1 0 1,1 0 0,-1 0 0,1 0-1,-1 0 1,1-1 0,0 1 0,3-1 0,61 3-716,-55-3 419,3 0-118,0-2 0,0 0 0,0-1 0,0 0 0,-1-1 0,0 0 0,0-2 0,0 0-1,0 0 1,-1-1 0,0-1 0,0 0 0,-1 0 0,0-2 0,11-10 0,-13 10 593,-1 0 1,0 0 0,-1-1 0,0 0-1,0 0 1,-1-1 0,-1 0-1,0 0 1,0 0 0,5-21-1,-10 31 70,0 0-1,-1 1 1,1-1-1,-1 0 0,1 0 1,-1 0-1,1 0 0,-1 0 1,0 1-1,0-1 1,0 0-1,0 0 0,-1 0 1,1 0-1,0 0 0,-2-3 1,1 5-156,1 0-1,-1 0 1,0 0 0,0 0 0,0 0 0,1 0-1,-1 0 1,0 0 0,0 1 0,0-1-1,1 0 1,-1 0 0,0 1 0,0-1 0,1 1-1,-1-1 1,0 1 0,1-1 0,-1 1 0,1-1-1,-1 1 1,0-1 0,1 1 0,-1 0-1,0 0 1,-7 9 45,-1-1 0,1 2-1,-10 16 1,10-8-128,1-1 1,1 1-1,1 0 0,0 0 0,1 1 0,2 0 1,0-1-1,1 41 0,1-60-8,0 1-1,0-1 1,0 0-1,0 1 1,0-1-1,0 1 1,0-1-1,0 0 1,0 1-1,1-1 1,-1 1-1,0-1 1,0 0-1,0 1 1,1-1-1,-1 0 1,0 1-1,0-1 1,1 0-1,-1 1 1,0-1-1,0 0 1,1 0-1,-1 1 1,0-1-1,1 0 1,-1 0-1,1 0 1,-1 0-1,0 1 1,1-1-1,-1 0 1,0 0-1,1 0 1,19-3-156,14-13 72,-26 8 74,-1-1-1,0 1 1,-1-1 0,0 0-1,0-1 1,6-13 0,-7 13 25,0-1 0,1 1 0,0 1 0,15-17 0,-21 25-3,1 1 0,-1-1 0,1 1 1,0-1-1,0 1 0,-1 0 0,1-1 1,0 1-1,-1 0 0,1 0 0,0-1 0,0 1 1,-1 0-1,1 0 0,0 0 0,0 0 1,0 0-1,-1 0 0,1 0 0,0 0 0,0 1 1,-1-1-1,1 0 0,0 0 0,0 1 1,-1-1-1,1 0 0,0 1 0,-1-1 1,1 0-1,0 1 0,-1-1 0,1 1 0,-1 0 1,1-1-1,-1 1 0,2 0 0,21 30-38,-17-22 33,-4-6 4,3 3 2,0-1 0,0 1 0,0-1 0,0 0-1,11 7 1,-15-11-1,0 0 1,0-1-1,0 1 0,1-1 0,-1 0 0,0 1 0,0-1 0,0 0 0,1 1 0,-1-1 0,0 0 0,0 0 1,0 0-1,1 0 0,-1 0 0,0-1 0,0 1 0,1 0 0,-1 0 0,0-1 0,0 1 0,0-1 0,0 1 1,0-1-1,0 0 0,0 1 0,0-1 0,0 0 0,0 0 0,0 1 0,0-1 0,0 0 0,0 0 0,-1 0 1,1 0-1,0 0 0,-1 0 0,1 0 0,-1 0 0,2-3 0,4-9 4,-1 0 1,0 0-1,-1-1 0,5-24 0,11-33-26,-19 69 19,-1 0 1,1 1-1,0-1 0,0 0 1,0 0-1,0 1 0,0-1 1,0 0-1,0 1 1,0-1-1,1 1 0,-1-1 1,1 1-1,-1 0 1,1 0-1,-1 0 0,1 0 1,0 0-1,0 0 0,-1 0 1,1 0-1,0 0 1,0 1-1,0-1 0,0 1 1,0 0-1,0-1 0,0 1 1,0 0-1,0 0 1,0 0-1,0 1 0,0-1 1,0 0-1,2 1 0,0 1-1,-1-1 0,1 1 0,0 0 0,-1 0 0,0 0 0,1 1-1,-1-1 1,0 1 0,0-1 0,0 1 0,-1 0 0,1 0 0,-1 1 0,1-1-1,-1 0 1,2 6 0,20 53-23,-20-48 20,0-1 0,1 1 0,1-1-1,1 0 1,-1 0 0,13 16 0,-17-27-47,0 0-1,0 0 1,0-1 0,1 1 0,-1 0-1,0-1 1,1 1 0,-1-1 0,1 0-1,-1 0 1,1 0 0,0 0 0,-1-1-1,1 1 1,0-1 0,0 1 0,-1-1-1,1 0 1,0 0 0,0 0 0,-1-1-1,1 1 1,0 0 0,0-1 0,-1 0-1,1 0 1,0 0 0,-1 0 0,4-2-1,2-1-235,-2 1-1,1-1 0,0-1 0,-1 1 0,0-1 1,0-1-1,0 1 0,0-1 0,5-7 0,-2-1-570,-1-1-1,0 0 1,-1 0-1,0 0 1,7-29-1,15-88 3704,-22 93-1291,7-37 767,14-65 1336,-29 153-3466,0 1 1,1 0-1,2 20 0,0 12 34,-2-3-232,-1 18-90,2 0 0,3 0 0,13 63-1,-16-146-683,0 15 731,0 0 1,-1 0-1,0 0 0,-2-15 1,2 21 46,0 1 0,-1-1 0,1 0 0,-1 0 0,0 0 0,1 1 0,-1-1 0,0 0 0,0 1 0,0-1 0,0 1 0,0-1 0,0 1 0,-1 0 0,1-1 0,0 1 0,-1 0 0,1 0 0,-1 0 0,0 0 0,1 0 0,-1 0 0,0 0 0,1 0 0,-1 1 0,0-1 0,-2 0 0,0 1-9,1-1 0,-1 1 0,1 0 0,-1 0 0,1 1 0,-1-1 0,1 1 0,-1-1 0,1 1 0,-1 0 0,1 0 0,0 1 0,0-1 0,0 1 0,-1-1 0,-2 4 0,-1-1 7,1 2 0,0-1 0,0 1 0,1-1 0,0 2 0,0-1 0,-5 7 0,4-2 13,-1 1-1,1-1 1,1 1-1,0 0 1,0 0-1,1 1 1,1-1-1,-4 27 0,8-38-3,-1 1-1,0-1 0,0 1 0,1-1 0,-1 1 1,1-1-1,-1 1 0,1-1 0,-1 1 0,1-1 1,0 0-1,0 1 0,0-1 0,0 0 0,0 0 1,0 0-1,0 0 0,0 0 0,0 0 0,1 0 1,-1 0-1,0 0 0,1 0 0,-1-1 0,0 1 1,1 0-1,-1-1 0,1 0 0,-1 1 0,1-1 1,-1 0-1,1 1 0,-1-1 0,3 0 0,68 0 21,-49-1-16,1 0-369,0-1-1,1-2 1,-1 0 0,0-1-1,23-9 1,4-4-2600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06.3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183 27 20617,'0'0'2980,"4"-7"-2489,11-12-478,-15 19-14,0 0 1,0 0-1,1-1 1,-1 1-1,0 0 0,1 0 1,-1 0-1,0 0 1,0 0-1,1 0 0,-1 0 1,0 0-1,1 0 1,-1 0-1,0 0 0,1 0 1,-1 1-1,0-1 1,0 0-1,1 0 0,-1 0 1,0 0-1,0 0 1,1 1-1,-1-1 0,0 0 1,0 0-1,1 0 1,-1 1-1,0-1 0,0 0 1,0 0-1,1 1 1,-1-1-1,0 0 0,0 0 1,0 1-1,0-1 1,12 54-61,-9-35 60,15 91-611,5 188 0,-25-329 620,-2 0 1,-1 0 0,-13-41-1,17 67-7,-1-1-1,1 1 0,-1-1 0,-1 1 0,1 0 0,-1 0 0,0 0 0,0 1 1,-5-7-1,7 10-1,-1 0 1,0-1-1,1 1 1,-1 0-1,0 0 1,0 0-1,0 0 1,1 0-1,-1 1 1,0-1-1,0 1 1,0-1-1,0 1 1,-1 0-1,1-1 1,0 1-1,0 0 1,0 0-1,0 1 1,0-1-1,0 0 1,0 1-1,0-1 1,0 1 0,0 0-1,0-1 1,0 1-1,0 0 1,-2 2-1,-5 3 6,-1 0-1,1 1 1,0 0-1,1 1 1,0 0 0,0 0-1,0 0 1,1 1-1,0 1 1,-6 11 0,5-8 14,1 1 0,0 0 0,0 1 0,2 0 0,0 0 0,-6 29 0,10-39-17,0-1-1,0 1 0,1 0 1,0-1-1,0 1 0,0 0 1,0 0-1,1-1 0,0 1 1,0 0-1,0-1 0,3 9 1,-2-10 2,0-1-1,0 0 1,1 0 0,-1 0 0,0 0 0,1 0 0,-1 0 0,1 0 0,0-1 0,-1 1 0,1-1 0,0 0 0,0 0 0,0 0 0,0 0 0,0-1-1,0 1 1,0-1 0,6 0 0,15 3-36,1-1 0,-1-1 0,0-2 0,0 0-1,1-2 1,-1 0 0,41-13 0,-52 12-46,0-1 0,0-1 0,0 0 0,-1-1 0,0 0 0,-1-1 0,1-1 0,-1 1 0,-1-2 0,0 1 0,0-2 0,-1 1 0,0-1 0,14-24 0,-14 20 111,-1-1 0,0-1 0,-1 1 0,-1-1 0,-1 0 0,0-1 0,-2 1 1,0-1-1,2-36 0,-5 54-21,-1-1 0,1 0 1,0 1-1,-1-1 0,1 0 1,0 1-1,-1-1 0,1 0 0,-1 1 1,1-1-1,-1 1 0,1-1 1,-1 1-1,0-1 0,1 1 1,-1 0-1,0-1 0,1 1 1,-1 0-1,0-1 0,1 1 0,-1 0 1,0 0-1,0 0 0,1 0 1,-1-1-1,0 1 0,0 0 1,1 0-1,-1 1 0,0-1 1,0 0-1,0 0 0,-30 6 21,27-3-31,-1 0 0,1 0 0,0 0 1,0 0-1,1 1 0,-1-1 0,0 1 0,1 0 1,0 0-1,0 1 0,0-1 0,1 1 1,0-1-1,0 1 0,0 0 0,0-1 1,0 1-1,0 6 0,-2 8-17,1 0-1,1 0 1,1 31 0,1-48 15,0 0 0,0 0-1,1 0 1,-1 0 0,1 0 0,-1 0 0,1 0-1,0 0 1,0 0 0,0 0 0,0 0 0,0 0-1,0-1 1,1 1 0,-1 0 0,0-1 0,1 1-1,0-1 1,-1 1 0,1-1 0,0 0 0,-1 0-1,1 0 1,0 0 0,0 0 0,0 0 0,0 0-1,0-1 1,0 1 0,0-1 0,3 1 0,8 1-59,0 0 1,1-1 0,24-1-1,-24 0-77,-11 0 116,1 0 0,-1 0 1,1-1-1,-1 1 0,0-1 1,1 0-1,-1 0 0,0 0 0,1-1 1,-1 1-1,0-1 0,0 1 1,0-1-1,0 0 0,-1 0 0,1-1 1,0 1-1,3-5 0,1-3-13,0 1 0,-1-2 0,0 1 0,5-14 0,-8 16 39,0 1 0,1 0 0,-1-1 0,1 2 0,1-1 0,-1 0-1,1 1 1,0 0 0,1 0 0,10-9 0,-15 14-5,0 1 1,0-1-1,0 1 1,0-1-1,0 1 0,1 0 1,-1-1-1,0 1 1,0 0-1,0 0 0,1 0 1,-1 0-1,0 0 1,0 0-1,0 0 0,1 0 1,-1 1-1,0-1 1,0 0-1,0 1 0,0-1 1,0 1-1,1-1 1,-1 1-1,0-1 0,0 1 1,0 0-1,-1-1 1,1 1-1,0 0 0,0 0 1,0 0-1,0 0 1,-1 0-1,2 1 0,23 45 41,-19-34-38,0-2-3,0 3 6,2 0 1,0 0-1,18 22 1,-24-33-6,1 0 1,0 0-1,0 0 0,0 0 1,0-1-1,0 0 0,0 1 1,0-1-1,1-1 0,-1 1 1,1 0-1,0-1 0,-1 0 1,1 0-1,0 0 0,0 0 1,0 0-1,0-1 0,0 0 1,7 0-1,-8-1 11,-1 1 1,1-1-1,-1 0 1,0 0-1,0-1 1,1 1-1,-1 0 0,0-1 1,0 1-1,0-1 1,0 0-1,-1 0 1,1 0-1,0 0 1,-1 0-1,1 0 0,-1 0 1,2-3-1,23-50 433,-19 38-259,110-261 115,-108 265-746,-8 13 346,-1 0 0,0-1 0,0 1 0,0 0 0,1 0 0,-1 0 0,0-1 0,0 1 0,1 0 0,-1 0 0,0 0 0,1 0 0,-1 0 0,0 0 0,0-1 0,1 1 0,-1 0 0,0 0 0,1 0 0,-1 0 0,0 0 0,1 0 0,-1 0 0,0 0 0,1 0 0,-1 0 0,0 0 0,0 1 0,1-1 0,-1 0 0,0 0 0,1 0 0,-1 0 0,0 0 0,0 0 0,1 1 0,-1-1 0,0 0 0,0 0 0,1 1 0,-1-1 0,0 0 0,0 0 0,0 0 0,0 1 0,1 0 0,3 13-4910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06.6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19241,'0'0'3746,"2"21"-3746,-2 10 0,0 5 0,0 1 0,0 0 0,0-1 0,0-5 0,0-5 0,0-3 0,0-5-449,0-6-719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07.0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29 114 20762,'0'0'2016,"-29"-101"-1487,29 92-209,0 5 32,17 17-528,4 17-208,2 11-305,-5 9-831,-1 1-865,-1 1-14551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14.7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36 10757,'0'0'4930,"141"-11"-4962,-94 5-624,-1-1-961,-9-4-11765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07.4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177 474 19209,'0'0'3722,"-8"-1"-3384,5 0-334,0 0 0,0 1 0,-1 0 0,1-1 0,0 1 0,-1 1 0,1-1 0,0 0 0,-1 1 0,1 0 0,0-1 0,0 2 0,0-1 0,0 0 0,0 0 0,-6 4 0,3 0-3,0 0 0,0 0 0,0 0 1,1 1-1,-1 0 0,1 0 0,-7 11 1,-29 55 22,39-68-28,-1 1 0,1 0 0,0 0-1,1 0 1,-1 0 0,1 0 0,0 1-1,0-1 1,1 0 0,0 1 0,0-1-1,0 0 1,1 7 0,0-12-12,0 1 0,1 0-1,-1 0 1,0-1 0,0 1 0,1 0-1,-1-1 1,1 0 0,-1 1 0,0-1-1,1 0 1,-1 1 0,1-1 0,-1 0-1,1 0 1,-1 0 0,1 0 0,-1-1-1,2 1 1,29-4-422,-26 3 393,-1-1 0,0 0-1,0 0 1,1 0 0,-1-1 0,-1 1-1,1-1 1,0-1 0,-1 1 0,0 0-1,1-1 1,-1 0 0,3-5 0,4-5-22,0-1-1,13-27 1,-18 31 110,0 0-1,1 0 0,0 0 0,0 1 1,1 0-1,17-16 0,-24 26-40,-1 0 0,1-1 0,-1 1-1,1 0 1,0-1 0,-1 1 0,1 0 0,0 0 0,0 0 0,-1 0-1,1 0 1,0 0 0,-1 0 0,1 0 0,0 0 0,-1 0 0,1 0-1,0 0 1,0 0 0,-1 0 0,1 1 0,0-1 0,-1 0 0,1 1-1,-1-1 1,1 0 0,0 1 0,-1-1 0,1 1 0,-1-1 0,1 1-1,-1-1 1,1 1 0,-1-1 0,1 1 0,-1-1 0,0 1 0,1 0-1,-1-1 1,0 1 0,1 1 0,15 34-16,-13-27 30,0-2-8,0 0-1,1-1 1,0 1-1,0-1 1,0 1 0,1-1-1,-1-1 1,2 1-1,-1-1 1,0 0 0,9 6-1,-8-8-3,-1 0-1,0 0 1,1-1-1,-1 0 1,1 0-1,-1-1 0,1 0 1,0 0-1,0 0 1,0 0-1,0-1 1,0 0-1,-1 0 1,1-1-1,8-1 1,-10 1-5,1-1-1,-1 1 1,0-1 0,1 0-1,-1 0 1,0-1 0,0 1-1,0-1 1,0 0 0,-1 0-1,1 0 1,-1 0 0,0-1 0,0 1-1,0-1 1,0 0 0,-1 0-1,1 0 1,-1 0 0,0 0-1,0-1 1,-1 1 0,1-1 0,-1 1-1,0-1 1,1-5 0,2-16-9,0-1 0,-2 1 0,-1-37 0,-1 51 13,1-61 86,3-1 1,4 1-1,22-94 0,-26 310 442,-4-121-541,6 132 109,-3-134-155,1 0 0,0-1 0,1 1-1,1-1 1,16 32 0,0 0-1998,-21-36-545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07.7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35 18440,'0'0'3103,"8"-5"-2961,0 1-159,1-1 0,1 1 0,-1 1 0,1 0 0,-1 0 0,1 1 0,0 0 0,0 0 0,17 1 0,109 2-1199,-94 1 689,-39-2 541,0 0 1,0 1 0,0-1-1,0 1 1,1 0 0,-1 0-1,0 0 1,0 0 0,0 0 0,0 1-1,-1-1 1,1 1 0,0 0-1,-1 0 1,1 0 0,-1 0-1,0 0 1,1 0 0,-1 1-1,0-1 1,0 1 0,-1 0-1,1-1 1,0 1 0,-1 0-1,0 0 1,2 5 0,1 8 226,0 0 1,-1 0-1,-1 0 1,1 23-1,2 14-136,-2-39-276,5 42-2016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08.0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1 129 19929,'0'0'192,"8"-98"1153,-6 83-641,0 4 65,0 7-305,0 4-368,0 0-128,4 15-32,3 13-48,1 11-128,0 7-833,-3 5-864,9-7-3793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08.4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139 6 20233,'0'0'1601,"-99"76"-1601,86-48 16,3 0-32,2 0 16,1-4-336,5-3-641,2-6-431,0-10-177,11-5-48,7 0-736,-1-3-3441</inkml:trace>
  <inkml:trace contextRef="#ctx0" brushRef="#br0" timeOffset="1">247 0 10565,'0'0'3839,"6"20"-3276,1-1-485,22 86 185,-28-103-249,-1-1 0,0 1 0,1-1-1,0 0 1,-1 1 0,1-1 0,0 0-1,-1 0 1,1 1 0,0-1 0,0 0-1,0 0 1,0 0 0,0 0 0,0 0-1,1 0 1,-1-1 0,0 1 0,0 0 0,1 0-1,-1-1 1,0 1 0,3 0 0,1 0 102,-1 0 0,1-1 1,0 0-1,-1 1 1,1-1-1,0-1 1,7 0-1,6-3 370,1-1-1,28-11 1,-43 14-473,42-12 997,-45 14-983,1-1 0,-1 1 1,0 0-1,1 0 0,-1-1 1,0 1-1,1 0 0,-1 0 1,0 0-1,1 1 0,-1-1 1,0 0-1,1 0 0,-1 1 1,0-1-1,1 1 0,-1-1 1,0 1-1,0-1 0,0 1 1,1 0-1,-1 0 0,0-1 1,0 1-1,0 0 0,0 0 1,0 0-1,-1 0 0,1 0 1,1 2-1,0 5 14,0 1 1,0-1-1,-1 0 1,-1 0-1,1 0 0,-2 9 1,1-9 75,0 0 0,0 0 0,0-1 1,1 1-1,0 0 0,1 0 0,5 14 0,-6-21-88,0 1 0,0 0 0,0-1 0,1 1 0,-1-1 0,1 1 0,-1-1 0,1 0 0,0 0 0,0 0 0,-1 0 0,1 0 0,0 0 0,0 0-1,0-1 1,0 1 0,0 0 0,0-1 0,0 0 0,0 1 0,0-1 0,0 0 0,0 0 0,0 0 0,0-1 0,0 1 0,0 0 0,0-1 0,0 1 0,0-1 0,4-1 0,3-1 37,1-1 1,-1 0-1,1 0 1,16-12 0,1-3-233,42-39 1,-13-3-3279,-35 34-790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09.0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316 18 13350,'0'0'5795,"-20"-4"-5254,3 0-412,10 2-90,1 0 0,0 0 0,-1 1 0,0 0 0,1 0 0,-1 1 0,1 0 0,-1 0 0,0 0 0,1 1 0,-1 0 0,1 0 0,-1 1 1,1 0-1,-1 0 0,-9 4 0,3 2 94,-1 0 0,1 1 0,0 0 0,0 1 0,1 1 0,-19 21 0,26-26-122,-1 1-1,1 0 0,1 1 0,0-1 0,0 1 0,0 0 0,1 0 0,0 0 0,0 0 0,1 0 0,0 1 1,1-1-1,0 1 0,0 8 0,1-15-7,0-1 0,0 1 0,0-1 0,0 1 0,1-1 0,-1 0 1,0 1-1,1-1 0,0 0 0,-1 1 0,1-1 0,0 0 0,-1 1 0,1-1 0,0 0 0,0 0 0,0 0 1,0 0-1,0 0 0,0 0 0,0 0 0,1 0 0,-1 0 0,2 0 0,1 1 0,0 0 1,0-1-1,1 1 0,-1-1 0,1 0 0,-1-1 1,1 1-1,5-1 0,3 0 7,1-1 0,-1 0 1,1-1-1,23-6 0,-22 3-7,0 0-1,0-1 1,-1-1-1,0 0 1,-1-1-1,24-17 1,-32 20 3,0 1 1,0-1 0,0 1 0,-1-1 0,0-1-1,0 1 1,0 0 0,-1-1 0,0 0 0,0 0 0,0 0-1,-1 0 1,0 0 0,0-1 0,0 1 0,-1-1-1,0 1 1,0-12 0,0 17-2,-1-1 0,0 0-1,0 1 1,0-1 0,0 0 0,0 1-1,0-1 1,-1 0 0,1 1-1,-1-1 1,1 0 0,-1 1 0,1-1-1,-1 1 1,0-1 0,0 1 0,0-1-1,0 1 1,0 0 0,0-1 0,0 1-1,0 0 1,-2-2 0,-1 2-70,0-1-1,0 1 1,-1 1-1,1-1 1,0 0-1,0 1 1,0 0 0,-7 1-1,8-1 7,-27 1-1210,-3 3-1474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10.3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0 547 18072,'0'0'2087,"23"0"-1759,376 3 680,538-48 246,-129 0-907,1103-36-248,-629-43-115,-598 65-14,18-1 49,65-1-8,-695 60-13,180-6-85,-211 3 82,-1-1 0,-1-3-1,1-1 1,45-16 0,-85 25 4,1 0 0,-1 0 1,0 0-1,0 0 0,1 0 1,-1 0-1,0 0 0,0 0 1,1 0-1,-1 0 0,0 0 0,0 0 1,1 0-1,-1-1 0,0 1 1,0 0-1,0 0 0,1 0 0,-1 0 1,0 0-1,0 0 0,0-1 1,1 1-1,-1 0 0,0 0 0,0 0 1,0 0-1,0-1 0,1 1 1,-1 0-1,0 0 0,0-1 0,0 1 1,0 0-1,0 0 0,0 0 1,0-1-1,0 1 0,0 0 0,0 0 1,0-1-1,0 1 0,0 0 1,0 0-1,0-1 0,0 1 0,0 0 1,-14-5-79,-25 2-126,-269 11-3391,148 8-683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15.5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1 15479,'0'0'3898,"-9"5"-2332,23-2-1546,0 0 1,0-1-1,0-1 1,0 0-1,0-1 0,21-2 1,7 0-1,-39 2-140,59 0 551,-41 0-978,-32 0-2296,10 0 2645,-1 0 0,0 0 0,0 0 0,0 0 0,0 0 0,0 1 0,0-1 0,1 1 0,-1-1 0,0 1-1,0 0 1,-2 1 0,-9 9-2896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15.8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14663,'0'0'5306,"18"0"-5098,169 0-1110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27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7171,'0'2'13305,"5"-3"-14783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28.9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416 224 6067,'0'0'13182,"10"-9"-11339,-4-3-1827,0 1 0,-1-1 0,-1-1-1,0 1 1,0-1 0,-1 1 0,-1-1 0,0 0-1,-1 0 1,0 0 0,-3-23 0,2 35-18,0-1 0,0 0-1,0 0 1,0 1 0,-1-1 0,1 0 0,-1 1 0,1-1 0,-1 0 0,0 1 0,1-1-1,-1 1 1,0-1 0,0 1 0,0-1 0,0 1 0,-1-1 0,1 1 0,0 0 0,-1 0-1,1 0 1,0 0 0,-1 0 0,1 0 0,-1 0 0,0 0 0,1 1 0,-1-1 0,0 1 0,1-1-1,-1 1 1,0-1 0,1 1 0,-1 0 0,0 0 0,0 0 0,0 0 0,1 0 0,-1 0-1,0 1 1,-3 0 0,-1 0-6,0 1 0,0 0 0,0 0-1,0 0 1,0 1 0,1 0 0,-1 0 0,1 0-1,0 1 1,-9 8 0,-11 15-4,2 1 1,1 1-1,-27 46 0,-46 104-26,68-123 23,2 2-1,-16 61 1,32-89 2,2 1 0,1 0 1,2 0-1,1 1 0,2 60 0,1-87 2,0 0 1,1 0-1,-1 0 0,1 0 1,0 0-1,1-1 1,-1 1-1,1 0 0,0-1 1,0 1-1,1-1 0,-1 0 1,1 0-1,0 0 1,0 0-1,0 0 0,1-1 1,6 7-1,-3-7 9,-1 1-1,0-1 1,1 0 0,-1 0-1,1-1 1,0 0 0,0 0-1,0-1 1,0 0 0,0 0-1,0 0 1,10-1 0,-10 0 6,0 0 0,0 0 0,-1 0 1,1-1-1,0 0 0,0 0 0,0 0 0,-1-1 0,1 0 1,0-1-1,-1 0 0,11-6 0,18-25-2603,-29 27-216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15.1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34 7219,'0'0'14359,"12"-15"-14359,13 11 0,6 2-160,8 1-96,-1-1-128,1 0-481,-14 0-175,-4 0-145,-17 2-63,-29-4-14232</inkml:trace>
  <inkml:trace contextRef="#ctx0" brushRef="#br0" timeOffset="1">84 0 12854,'0'0'4669,"-1"18"-3800,0 317 580,11-356-4172,-4 12 57,4-13-7480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29.3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79 42 18360,'0'0'2057,"-8"2"-1811,4-1-240,0 0-1,1 0 1,0 1 0,-1-1-1,1 1 1,0 0 0,0 0 0,0 0-1,0 0 1,0 0 0,0 1-1,0 0 1,1-1 0,0 1 0,-1 0-1,1 0 1,0 0 0,0 0-1,1 1 1,-1-1 0,1 0 0,-1 1-1,1-1 1,0 1 0,0 0-1,1-1 1,-1 8 0,-2 8 0,1 1-1,2 36 1,0-52-18,0 1-1,0 0 1,1-1 0,0 1-1,0-1 1,0 1-1,0-1 1,1 1 0,-1-1-1,1 0 1,0 0 0,1 0-1,-1 0 1,1 0 0,0 0-1,0-1 1,6 7-1,-8-9 3,1 0 0,-1 0 0,1 0-1,-1-1 1,1 1 0,0 0 0,-1 0-1,1-1 1,0 1 0,-1-1 0,1 0-1,0 1 1,0-1 0,-1 0 0,1 0 0,0 0-1,0 0 1,-1 0 0,1-1 0,0 1-1,-1 0 1,4-2 0,-2 0 11,0 1-1,-1-1 1,1 0 0,0 0 0,-1 0 0,0-1 0,1 1-1,-1 0 1,0-1 0,0 0 0,2-3 0,3-7 56,-1 1 1,-1-1-1,1-1 0,3-17 1,-3 4-16,-1-1 0,-2 0 0,-1 0 0,-1-33 1,-1 60-46,-1 0 1,1 0 0,0 0 0,-1 0 0,1 0-1,-1 0 1,0 0 0,1 0 0,-1 0 0,0 0-1,1 0 1,-1 0 0,0 0 0,0 0 0,0 1-1,0-1 1,0 0 0,0 1 0,0-1 0,0 0-1,0 1 1,0-1 0,0 1 0,0 0 0,0-1-1,-1 1 1,1 0 0,0 0 0,0 0 0,0 0 0,0 0-1,-1 0 1,1 0 0,0 0 0,0 0 0,0 1-1,0-1 1,-2 1 0,0-1-61,1 0 0,-1 1 0,1-1 0,-1 1 0,1-1 0,-1 1 0,1 0 0,-1 0 0,1 0 0,0 1 0,-1-1 0,1 0 0,0 1 0,0-1 0,0 1 0,0 0 0,-3 3 0,1 13-1676,3-1-1593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29.8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51 17576,'0'0'3356,"1"-9"-3105,4-30-171,-5 39-80,0 0 0,0 0 0,0 0 0,0 0 0,0 1 1,1-1-1,-1 0 0,0 0 0,0 0 0,0 0 0,0 0 0,0 0 0,1 0 0,-1 0 0,0 0 0,0 0 0,0 0 1,0 0-1,1 0 0,-1 0 0,0 0 0,0 0 0,0 0 0,0 0 0,0 0 0,1 0 0,-1 0 0,0 0 0,0 0 1,0 0-1,0-1 0,0 1 0,0 0 0,1 0 0,-1 0 0,0 0 0,0 0 0,0 0 0,0 0 0,0 0 0,0-1 1,0 1-1,0 0 0,0 0 0,1 0 0,-1 0 0,0 0 0,0-1 0,0 1 0,0 0 0,0 0 0,4 14-15,9 68 23,-4 1 0,-1 96-1,0 4-6,-7-163 3,0 9-2,2 1 0,1-1 0,1 0 0,1-1 0,11 31 0,-17-58 8,0-1-1,0 1 0,1 0 0,-1 0 1,0 0-1,0 0 0,1 0 1,-1-1-1,0 1 0,1 0 0,-1 0 1,1-1-1,-1 1 0,1 0 1,0-1-1,-1 1 0,1 0 0,0-1 1,-1 1-1,1-1 0,0 1 0,0-1 1,-1 1-1,1-1 0,0 0 1,0 1-1,0-1 0,-1 0 0,1 0 1,0 0-1,0 1 0,0-1 0,0 0 1,0 0-1,0 0 0,-1 0 1,1-1-1,0 1 0,0 0 0,0 0 1,0 0-1,0-1 0,-1 1 0,1 0 1,0-1-1,0 1 0,0-1 1,-1 1-1,2-2 0,3-2 128,0-1 0,0 0 0,-1-1 0,0 1 1,4-8-1,-3 7-106,26-40 43,-2-1 0,-3-1 0,-1-1 0,-2-1-1,-3-2 1,-2 0 0,-2-1 0,-3 0 0,-2-1-1,-2-1 1,2-88 0,-11 142-237,-6 18-5119,-12 0 2038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30.2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17 17064,'0'0'1905,"93"4"-1937,-39-4-497,0-5-815,-4-10-3314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30.5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 18552,'0'0'257,"133"-10"-273,-110 10 16,-11 0-977,-8 0-2112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36.7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639 1 19449,'0'0'45,"-21"2"78,6-1-57,6-1-19,-1 1 0,1 0 0,-1 0 0,1 1 0,-1 0 0,1 0 0,0 1 0,0 1 0,0 0 0,1 0 0,-1 0 0,1 1 0,0 0 0,-12 11 0,-7 12 47,2 1 0,0 1 1,2 2-1,2 0 0,-25 49 0,-70 180 271,110-246-343,-115 328 223,108-291-231,1 0-1,3 1 1,3 0-1,-1 94 1,7-140-77,1-1 0,-1 0-1,1 0 1,0 0 0,0 0 0,1 0 0,0 0 0,0 0 0,1 0 0,-1-1 0,1 1 0,0-1 0,1 0 0,-1 0 0,1 0 0,0 0 0,0 0 0,1-1 0,-1 0 0,1 0 0,0 0 0,0-1 0,1 1 0,-1-1 0,0 0 0,1-1 0,0 1-1,0-1 1,0-1 0,0 1 0,0-1 0,0 0 0,0 0 0,9 0 0,28 0-2927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37.0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196 1 17832,'0'0'1860,"-5"5"-1449,-12 12-361,0 1 1,2 1 0,1 0-1,0 1 1,1 1 0,-14 31 0,13-22-35,1 1 1,2 0-1,1 1 1,-9 46-1,17-65-6,0 0-1,1 0 1,0 0 0,1-1-1,0 1 1,2 14 0,-1-24-12,-1 0 1,1 0-1,0 0 1,0-1 0,0 1-1,1 0 1,-1 0-1,1-1 1,-1 1 0,1-1-1,0 1 1,0-1-1,0 0 1,0 0 0,1 0-1,-1 0 1,0 0-1,1 0 1,-1 0 0,1-1-1,0 1 1,0-1-1,-1 0 1,1 0 0,0 0-1,0 0 1,0-1-1,0 1 1,0-1-1,5 0 1,68 0-1981,-39-8-1233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37.4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133 0 18360,'0'0'2364,"-15"23"-1996,-50 79-258,57-89-110,1 0-1,0 0 1,1 1 0,1 0 0,0 1-1,1-1 1,0 1 0,2-1 0,-1 1 0,2 0-1,0 0 1,2 25 0,-1-29-11,0-9 5,0-1 0,0 0-1,1 0 1,-1 1 0,0-1 0,1 0-1,-1 0 1,1 0 0,-1 1-1,1-1 1,0 0 0,-1 0-1,1 0 1,0 0 0,0 0-1,0 0 1,0 0 0,0-1 0,0 1-1,0 0 1,0 0 0,0-1-1,0 1 1,0-1 0,0 1-1,0-1 1,1 1 0,-1-1-1,0 0 1,0 1 0,1-1 0,-1 0-1,0 0 1,0 0 0,1 0-1,-1 0 1,0 0 0,0-1-1,1 1 1,1-1 0,1 1 12,1-1 0,0 0 0,-1 0 0,1 0 0,-1-1 0,0 1 0,1-1 0,-1 0 0,0-1 0,6-3 0,-3-1 2,0 0-1,-1-1 1,0 0-1,0 0 1,-1 0 0,0-1-1,0 0 1,-1 0-1,0 0 1,-1-1-1,0 1 1,0-1-1,1-12 1,1-13-1,-2-1-1,-2-48 1,-1 56-26,0 27-440,0 21-3791,0 5 150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37.7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115 324 8692,'0'0'9575,"12"-21"-9023,-4 10-460,11-18 286,-2-1 0,0 0 0,17-46 0,-30 61-253,-1 1 0,0-1 0,-1 1-1,0-1 1,-1-23 0,-2 37-109,1 0 0,-1 0-1,1 0 1,-1 0 0,1 0 0,-1 0-1,1 1 1,-1-1 0,0 0-1,0 0 1,1 1 0,-1-1-1,0 1 1,0-1 0,0 0-1,0 1 1,0 0 0,0-1 0,0 1-1,0-1 1,0 1 0,0 0-1,0 0 1,0 0 0,0 0-1,0 0 1,0 0 0,0 0 0,0 0-1,0 0 1,0 0 0,0 0-1,-1 1 1,-40 5-53,31-3 34,1 1 0,0 1 0,0-1 0,0 2 0,1-1 0,-1 1 0,1 1 0,1-1 0,-1 2 0,-9 10 1,12-12 1,1 0 0,0 1 1,1-1-1,0 1 1,0 0-1,0 1 1,1-1-1,0 1 1,0-1-1,0 1 1,1 0-1,1 0 1,-1 0-1,1 15 1,1-21 0,0 1 1,0-1-1,0 1 1,1-1 0,-1 0-1,1 1 1,-1-1-1,1 0 1,0 0 0,0 1-1,0-1 1,1 0-1,-1 0 1,0 0-1,1 0 1,-1 0 0,1-1-1,2 4 1,1-2 2,-1 0 0,0-1 0,0 1 0,1-1 0,0 0 0,-1 0 0,1 0 0,8 1 0,8 1-87,0-2-1,1 0 0,28-1 0,-39-1-28,-11 0 100,10 1-306,0-1 0,0 0 0,0 0 0,-1-1 0,1 0 0,0-1 0,-1 0 0,1-1 0,-1 0 1,0 0-1,0-1 0,15-8 0,10-18-5036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38.0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237 116 16151,'0'0'1284,"0"-18"-447,0-80 1426,-16 123-1092,-1 14-1162,1 0 0,2 2 1,-10 44-1,-17 133 72,24-122-82,4-29 14,-19 107 2,-10 181 0,39-306 5,2-34-51,1-34-198,1 8-593,1 0-1,0-1 1,0 1 0,8-18 0,8-24-5312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38.4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392 1 19177,'0'0'2550,"-6"13"-2459,-25 70 70,3 0 0,-26 129 0,-15 191-40,64-370-125,2-7 10,-12 56 28,14-76-57,-1 0 0,0-1 0,0 1 0,0-1 0,-1 0 0,0 1 0,0-1 0,0 0 0,-1-1 0,-7 9 0,7-11-189,0 1 1,-1-2-1,1 1 0,-1 0 1,1-1-1,-1 0 1,0 0-1,1 0 0,-1-1 1,0 1-1,0-1 0,0 0 1,1-1-1,-1 1 1,0-1-1,0 0 0,1 0 1,-1 0-1,1-1 1,-1 0-1,-5-3 0,-27-22-7204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15.4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17912,'0'0'3719,"-4"-7"-3105,-2 299-817,6-309-6384,0-5-7908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38.7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1 502 18296,'0'0'1860,"23"-6"-1633,4-2-210,-5 1-18,1 1 0,0 1 0,1 1 1,28-1-1,-13 3 354,163-16-2913,-171 13 2346,1-1 0,-1-1-1,-1-2 1,39-16-1,-68 25 360,-1 0 0,1 1 0,-1-1-1,1 1 1,-1-1 0,1 0 0,-1 1 0,1-1-1,-1 1 1,1-1 0,-1 1 0,0 0 0,1-1-1,-1 1 1,0-1 0,0 1 0,1 0 0,-1-1-1,0 1 1,0 0 0,0-1 0,0 1 0,0 0-1,0-1 1,0 1 0,0 0 0,0-1 0,0 1-1,0 0 1,0 1 0,0 35-494,0-29 851,-9 176-112,10-181-608,-2 6 322</inkml:trace>
  <inkml:trace contextRef="#ctx0" brushRef="#br0" timeOffset="1">753 20 21562,'0'0'1521,"23"-19"-2050,-11 49-143,5 7-913,-7 10-1648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39.2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109 103 18008,'0'0'3434,"6"-16"-3242,17-51-155,-21 48 462,-14 18-411,-13 17-191,24-15 134,-8 6-39,0 1 0,1 0 0,-1 0 0,2 1 0,-1 0 0,1 0 0,1 0 0,-1 1 0,-5 13 0,9-15 4,-1-1 1,1 1-1,1 0 1,0 0-1,0 0 1,0 0-1,1 0 0,1 0 1,-1 1-1,1-1 1,0 0-1,1 0 1,0 1-1,2 7 1,-2-13 4,1 0 1,-1 0-1,1-1 0,0 1 1,0 0-1,0-1 1,0 1-1,0-1 0,1 0 1,-1 0-1,1 1 1,-1-2-1,1 1 1,0 0-1,0 0 0,0-1 1,0 0-1,0 0 1,0 1-1,0-2 0,0 1 1,6 1-1,8 1-59,-1-1 0,0-1 0,18 0 0,-26-1-54,1 0 0,-1-1-1,0 0 1,0-1 0,0 0 0,0 0 0,0 0 0,0-1 0,0-1 0,-1 1 0,0-1 0,1 0 0,-2-1 0,1 1 0,0-2-1,-1 1 1,11-12 0,0-5 55,-1 0 0,-1-1-1,-1 0 1,12-28 0,3-3 1752,-29 53-1169,0 8-422,-1 47-124,-13 95 0,14-147-131,-1 1 0,1-1 0,-1 1 0,0-1-1,0 1 1,0-1 0,0 0 0,0 1 0,0-1 0,-1 0 0,1 0 0,-1 0-1,-1 2 1,-9 2-3912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39.5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1 153 20585,'0'0'321,"0"-113"495,0 92-160,0 10-128,0 5-191,0 5-193,8 1-144,7 1-513,1 24-415,-8 10-897,-8 10-1504,0 13-13463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39.9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0 218 16936,'0'0'1086,"16"-16"-601,49-53 89,-60 64-414,-1 0 0,0-1 0,0 0 0,0 0 0,0 0 0,-1 0 0,0 0 0,0-1 0,-1 0 0,0 1 0,0-1 0,-1 0 0,1 0 0,-1 0 0,-1 0 0,0 0 0,0-12 0,0 14 167,-24 13-55,16-2-273,0 0 0,1 0 0,0 0 0,0 1 0,0 0 0,1 1 0,0-1 0,0 1 0,1 0 0,0 1 0,0-1 0,1 1 1,0 0-1,1 0 0,0 1 0,0-1 0,1 1 0,0-1 0,-1 16 0,4-23-19,-1 0 0,1 0 0,-1-1 1,1 1-1,0 0 0,0-1 0,0 1 0,0-1 0,0 1 0,0-1 0,0 1 1,0-1-1,1 0 0,-1 1 0,0-1 0,1 0 0,-1 0 0,1 0 1,-1 0-1,1 0 0,0-1 0,-1 1 0,1 0 0,0-1 0,-1 1 0,1-1 1,0 0-1,2 1 0,54 6-1623,-57-7 1581,31 1-1934,-2-1-1733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40.3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0 398 17688,'0'0'2068,"14"23"-1890,44 71-76,-55-87-100,1 1-1,-1-1 1,0 1 0,-1 0-1,0 0 1,0 0 0,-1 0-1,0 0 1,0 0 0,-1 0-1,0 0 1,0 0 0,-2 12-1,-1 14 13,4-34 11,0 0 0,0 0 0,-1 0 0,1-1 0,0 1 0,0 0 1,-1 0-1,1-1 0,0 1 0,-1 0 0,1-1 0,0 1 0,-1 0 0,1-1 0,-1 1 0,1-1 0,-1 1 0,1-1 0,-1 0 0,1 1 0,-1-1 0,1 1 0,-1-1 0,0 0 0,1 1 0,0-2 1,20-25 15,6-6-58,104-125-12,-114 146 12,-17 12 16,1 0 0,-1 0 0,0 0-1,0 0 1,1 0 0,-1 0 0,0 0-1,1 0 1,-1 0 0,0 0 0,1 0 0,-1 1-1,0-1 1,0 0 0,1 0 0,-1 0-1,0 1 1,0-1 0,1 0 0,-1 0 0,0 0-1,0 1 1,0-1 0,1 0 0,-1 0-1,0 1 1,0-1 0,0 0 0,0 1 0,0-1-1,0 0 1,1 1 0,-1-1 0,0 40-94,0-18 72,0-16 22,0-1-1,0 1 0,1-1 0,0 1 0,0-1 0,0 0 1,1 1-1,0-1 0,0 0 0,0 0 0,1 0 1,0 0-1,0-1 0,5 8 0,-5-9-1,1-1-1,-1 0 0,1 1 1,-1-1-1,1 0 1,0-1-1,0 1 1,0-1-1,0 0 0,0 0 1,0 0-1,0 0 1,0-1-1,1 1 1,-1-1-1,0 0 0,0-1 1,0 1-1,8-2 1,-7 0-2,1 1 1,-1-1-1,0 0 1,0-1 0,0 1-1,0-1 1,0 0-1,0-1 1,-1 1 0,1-1-1,-1 0 1,0 0-1,0 0 1,-1 0 0,1-1-1,-1 0 1,0 1-1,0-1 1,2-6 0,6-11 90,0-2 0,13-45 0,12-61 1170,19-139-1,-52 256-990,-3 16-102,-3 22-180,-23 78-31,13-60 56,-11 72 0,7 118-15,13-133-3723,3-71 1403,0-6-8481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40.6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38 19977,'0'0'2577,"99"-37"-2593,-31 37-256,11 0-576,4 0-817,0 0-3457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41.0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204 425 21370,'-19'9'315,"17"-8"-316,-18 10 189,-1 0-1,-32 26 1,45-31-127,1 0 0,0 0-1,0 1 1,1 0-1,0 0 1,0 0-1,1 1 1,0 0-1,0 0 1,1 1-1,0-1 1,-4 15 0,5-14-53,1 0 1,0 0 0,1 1 0,0-1 0,0 0 0,1 1-1,0-1 1,3 15 0,-3-21-10,1 0 0,0 0 0,0 0 0,0-1 0,0 1 0,0-1 0,1 1 0,-1-1 0,1 1 0,0-1 0,0 0 0,0 1 0,0-1 0,0 0 0,0-1 0,0 1 0,1 0 0,-1-1 0,0 1 0,1-1 0,0 1 0,-1-1 0,1 0 0,0 0 0,0-1 0,-1 1 0,1 0 0,0-1 0,0 0 0,4 0 0,-2 1-50,0-1 1,-1 0 0,1 0 0,0 0-1,0-1 1,-1 1 0,1-1-1,-1 0 1,1-1 0,-1 1 0,8-4-1,-9 3 28,0 0 0,-1-1 0,1 1 0,-1 0 0,0-1-1,0 1 1,0-1 0,0 0 0,0 1 0,-1-1 0,1 0 0,-1 0-1,0 0 1,0 0 0,0-1 0,0 1 0,0 0 0,0-4-1,3-34-38,-2-1 0,-1 1-1,-3-1 1,-12-80-1,-3-63 426,17 178-319,0 1 0,0-1 0,0 1 0,1 0 1,0-1-1,0 1 0,1 0 0,3-9 0,-3 12-42,0-1 1,0 2-1,1-1 0,-1 0 1,1 0-1,0 1 1,0 0-1,-1-1 0,2 1 1,-1 0-1,0 0 0,0 1 1,1-1-1,-1 1 1,6-2-1,19-6-102,-1 2 0,32-4 0,46-12-698,-96 20 747,0-1 1,0 1-1,0-1 1,-1-1-1,1 1 1,-1-2-1,0 1 1,11-10-1,-8 2 812,-30 35-4,12-9-750,-1 1-1,2-1 1,0 1-1,0 0 0,1 1 1,1-1-1,1 1 1,0 0-1,-2 24 1,2 20 56,6 68 0,-1-47-11,4 87 59,-5 160 8,-3-309-99,-1 0 0,-8 33 0,10-47-88,0 0 1,0-1-1,0 1 1,0-1-1,-1 1 1,0-1-1,1 1 0,-1-1 1,-1 0-1,1 0 1,0 0-1,-1 0 1,1-1-1,-1 1 1,0 0-1,0-1 1,0 0-1,0 0 1,0 0-1,-6 3 1,-5-7-4359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41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28 21818,'0'0'1377,"159"-28"-1377,-91 28-32,1 0 0,1 0-737,1 0-527,-5 0-2274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42.0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20 13254,'0'0'8860,"0"17"-8879,9 70 34,27 122 0,-9-63-15,-19-121 2,-8-25 5,0 0 1,0 1-1,0-1 0,1 0 0,-1 0 0,0 0 1,0 0-1,0 0 0,1 0 0,-1 0 0,0 0 1,0 0-1,1 1 0,-1-1 0,0 0 1,0 0-1,0 0 0,1 0 0,-1 0 0,0 0 1,0 0-1,0-1 0,1 1 0,-1 0 0,0 0 1,0 0-1,1 0 0,-1 0 0,0 0 0,0 0 1,0 0-1,1 0 0,-1-1 0,0 1 1,0 0-1,0 0 0,0 0 0,0 0 0,1-1 1,-1 1-1,0 0 0,0 0 0,0 0 0,0-1 1,0 1-1,0 0 0,0 0 0,18-45 914,-18 43-899,7-22 55,17-58 309,4 1 0,71-146 0,-96 222-512,-1 1 0,1-1 0,0 1 0,0 0 0,0 0 1,8-7-1,-10 11 88,0-1 1,0 1 0,-1-1 0,1 1 0,0 0 0,0 0 0,0-1 0,0 1 0,0 0 0,0 0 0,0 0 0,0 0 0,-1 0 0,1 0-1,0 0 1,0 0 0,0 1 0,0-1 0,0 0 0,0 0 0,0 1 0,0-1 0,-1 0 0,1 1 0,0-1 0,0 1 0,-1 0 0,1-1-1,0 1 1,0-1 0,-1 1 0,1 0 0,-1 0 0,1-1 0,-1 1 0,1 0 0,-1 0 0,1 0 0,-1-1 0,0 1 0,1 0 0,-1 2-1,3 2-299,20 34-1698,-6-14-2268,10 9-10765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43.1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183 39 20409,'0'0'2548,"-17"13"-2393,9-6-144,-8 5-6,1 0-1,0 2 1,1 0-1,0 0 1,1 2-1,-20 30 1,27-36-95,1 1 1,0 0 0,0 0 0,2 0-1,-1 0 1,1 1 0,1 0 0,-3 23 0,5-35 57,0 1 1,0 0-1,0-1 1,0 1-1,1-1 1,-1 1-1,0-1 1,0 1-1,0-1 1,0 1-1,0-1 1,1 0-1,-1 1 0,0-1 1,0 1-1,1-1 1,-1 1-1,0-1 1,1 0-1,-1 1 1,1-1-1,-1 0 1,0 1-1,1-1 1,-1 0-1,1 1 1,-1-1-1,1 0 1,-1 0-1,1 0 1,-1 1-1,1-1 1,0 0-1,22-3-561,-17 2 478,-1-1-1,0-1 1,1 1-1,-1-1 1,0 0-1,6-4 0,-3-1 6,-1-1 0,1 0-1,-2 0 1,1-1-1,-1 0 1,-1 0-1,0-1 1,5-13 0,0-4 579,-2-1 0,5-30 0,-13 57 145,2 12-589,-1 0 0,0 1 1,-1-1-1,0 1 1,-2 12-1,0 13-33,2-14-16,-1-7 32,1 0-1,1 0 1,0 0-1,1-1 1,5 21 0,-6-32-5,0 0 0,0 1 0,0-1 0,1 0 0,-1 0 1,1-1-1,0 1 0,0 0 0,0-1 0,0 1 1,0-1-1,1 1 0,-1-1 0,1 0 0,0 0 0,-1 0 1,1-1-1,0 1 0,0-1 0,0 1 0,0-1 1,0 0-1,1 0 0,-1 0 0,0-1 0,0 1 0,1-1 1,-1 0-1,6 0 0,-6 0-2,0-1 0,0 1 0,0-1 0,-1 0 0,1 0 0,0 0 0,-1 0 0,1-1 0,-1 1 0,0-1-1,1 1 1,-1-1 0,0 0 0,0 0 0,0 0 0,0 0 0,0 0 0,0-1 0,-1 1 0,1 0 0,-1-1 0,1 0 0,-1 1 0,0-1 0,0 1 0,0-1 0,-1 0 0,2-5 0,2-11-5,-1 1 0,-1-1 1,1-20-1,-3 35 10,2-29 21,1-3 31,-2-1 0,-2 1 0,-5-42-1,6 78-41,0 0-1,-1 0 1,1 0-1,0 0 0,0 0 1,0 0-1,0 0 1,0 0-1,0 0 0,0 0 1,0 0-1,0 0 1,-1 0-1,1 0 0,0 0 1,0 0-1,0 0 1,0 0-1,0 0 0,0 0 1,0 0-1,0 0 1,0 0-1,0 0 0,-1 0 1,1 0-1,0 0 1,0 0-1,0-1 0,0 1 1,0 0-1,0 0 1,0 0-1,0 0 0,0 0 1,0 0-1,0 0 1,0 0-1,0 0 0,0 0 1,0-1-1,0 1 1,0 0-1,0 0 0,0 0 1,0 0-1,-2 14 90,1-12-110,1-1-1,0 1 1,0 0 0,0-1 0,0 1-1,0 0 1,0-1 0,0 1 0,1-1-1,-1 1 1,1 0 0,-1-1 0,1 1-1,-1-1 1,1 1 0,1 2-1,12-1 50,0-1-1,1 0 0,-1 0 0,0-2 0,27-1 0,-6 0 904,-35 38-1173,0 242-367,9-280 436,2-6 161,0 1 1,-1-1-1,0-1 1,0 0 0,0 0-1,-2-1 1,1 0-1,9-13 1,4-8 13,30-51 0,-41 59-15,-9 16 2,1 0 1,0 0-1,0 0 0,1 1 1,0-1-1,0 1 0,5-6 812,-13 23-836,4-11 19,-10 15-1,2 1 1,0 0-1,1 0 1,1 0-1,1 1 1,0 0-1,1 0 1,1 1-1,-1 19 1,4 33-643,0-76-2481,0-14-953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16.0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29 143 18264,'0'0'3493,"0"2"-3275,1 52-209,1-18-1,-3 0 1,-7 58 0,3-83-53,-1-21 62,-1-24 19,5 4 35,1 13-28,0 0 1,1 0-1,0 0 0,6-32 0,-6 48-19,0 1-1,0-1 0,0 1 1,0-1-1,0 1 0,1-1 1,-1 1-1,0-1 0,0 1 1,0 0-1,1-1 1,-1 1-1,0-1 0,1 1 1,-1-1-1,0 1 0,1 0 1,-1-1-1,0 1 0,1 0 1,-1-1-1,1 1 0,-1 0 1,1 0-1,-1-1 1,1 1-1,-1 0 0,1 0 1,-1 0-1,1 0 0,0 0 1,15 9 136,14 30-407,-25-32 317,-2-3-96,3 6-45,1 0 0,0 0 0,1-1 0,0 1 0,1-2 0,0 1 0,0-1 0,1-1 0,0 1 0,0-2 0,17 9 1,-26-15 61,1 0 0,-1 0 0,0 0 1,0 0-1,0 0 0,0 0 1,0 0-1,0 0 0,0-1 1,0 1-1,0 0 0,0-1 1,0 1-1,0-1 0,0 1 0,0-1 1,0 1-1,0-1 0,0 0 1,-1 1-1,1-1 0,0 0 1,0 0-1,-1 0 0,1 1 1,0-1-1,-1 0 0,1 0 0,-1 0 1,1 0-1,-1 0 0,0 0 1,1 0-1,-1 0 0,0 0 1,0-1-1,0 1 0,0 0 1,0-1-1,7-53 485,-7 47-406,3-170 944,-4 111-953,2 66-122,0 1-1,-1-1 1,1 0-1,0 1 1,-1-1-1,1 0 1,0 1-1,0-1 1,0 1-1,0-1 1,0 1-1,-1 0 0,1-1 1,0 1-1,0 0 1,0 0-1,0 0 1,0-1-1,0 1 1,0 0-1,0 0 1,0 0-1,0 1 1,0-1-1,0 0 0,0 0 1,0 0-1,0 1 1,0-1-1,0 1 1,0-1-1,35 10-2113,-5 2-1574,0-2-6179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43.5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49 22042,'0'0'1633,"-4"-48"-1649,4 63-448,6 18-321,10 14-447,-1 7-1874,-3 4-12389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43.9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218 377 3346,'0'0'19518,"-21"4"-19246,-65 15-200,80-18-71,1 2 1,0-1-1,0 1 1,1 0-1,-1 0 0,1 0 1,-1 0-1,1 1 1,0 0-1,0 0 0,1 0 1,-1 0-1,1 1 1,0-1-1,-3 6 0,-1 4 2,1 0 0,0 0 0,-5 23 1,9-30-4,-1 4-135,1-1 1,0 1-1,1 0 1,0 19-1,2-29 89,-1 0 0,1 0 0,-1-1 0,1 1-1,0 0 1,-1-1 0,1 1 0,0-1 0,0 1 0,0-1-1,-1 1 1,1-1 0,0 0 0,0 1 0,0-1-1,0 0 1,0 0 0,0 1 0,-1-1 0,1 0 0,0 0-1,0 0 1,0 0 0,0 0 0,0 0 0,0-1 0,2 1-1,29-5-509,-26 3 433,1-1-1,-1-1 0,0 1 0,0-1 0,0 0 0,-1 0 0,1-1 0,-1 1 0,0-1 0,8-10 0,40-65-417,-14 20 583,-21 45 687,-18 15-717,1 0 0,-1 0 0,1 0 0,-1 1 0,0-1 0,1 0 0,-1 0 0,0 0 0,1 0 0,-1 1 0,1-1 0,-1 0 0,0 0 0,1 1 0,-1-1 0,0 0 0,0 1 0,1-1 0,-1 0 0,0 1 0,0-1 0,1 1 0,-1-1 0,0 0 0,0 1 0,0-1 0,0 0 0,0 1 0,0-1 0,0 1 0,3 48 148,-3-31-135,1 3 133,-1-5-94,1 1 1,1-1-1,1 0 1,5 20-1,-7-33-58,-1 0 0,1 0 0,1 0 0,-1 0 1,0-1-1,1 1 0,-1 0 0,1-1 0,0 1 0,0-1 0,0 0 0,0 1 0,0-1 0,0 0 0,1 0 0,-1-1 0,1 1 0,-1 0 0,1-1 0,0 0 0,-1 1 0,1-1 0,0 0 1,0 0-1,0-1 0,0 1 0,0-1 0,0 1 0,4-1 0,-1 0 5,1 0-1,-1-1 1,0 0 0,1 0-1,-1-1 1,0 0 0,1 0-1,-1 0 1,0 0 0,0-1-1,-1 0 1,1-1 0,-1 1-1,11-9 1,-8 4-7,0-1 0,0 0 0,-1 0 0,0-1 0,0 0 0,-1 0 0,8-18 0,0-12 51,0 0 0,-3-1 1,10-64-1,-21 103-49,16-99 318,24-106 1131,-43 259-1228,3-10-232,-22 382-1071,23-416 598,-1-1 0,-1 1 0,1 0 0,-1-1-1,-1 1 1,1-1 0,-5 12 0,-4 0-4754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44.2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47 20553,'0'0'2028,"14"-6"-1815,-1 0-250,1 0 0,-1 2 1,1 0-1,0 0 0,0 1 0,25-2 0,268-4-636,-306 9 679,-1 1-1,1-1 1,0 1-1,-1-1 0,1 0 1,-1 1-1,1-1 1,-1 1-1,1 0 1,-1-1-1,0 1 0,1-1 1,-1 1-1,0 0 1,1-1-1,-1 1 1,0 0-1,0-1 0,0 1 1,1 0-1,-1-1 1,0 1-1,0 0 1,0-1-1,0 1 0,0 0 1,-1 1-1,1 28 27,0-23 14,-11 130 632,1 1-1335,10-132-1851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44.5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1 109 19609,'0'0'2321,"0"-97"-1489,0 90-127,0 3-385,4 26-976,15 17 63,8 10-495,4 1-1761,2-1-8149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44.9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213 0 21562,'0'0'1505,"-23"13"-1284,-76 41-173,93-49-82,-1-1 1,0 1-1,1 0 0,0 1 1,0 0-1,1 0 0,0 0 0,0 0 1,0 1-1,0 0 0,1 0 1,1 0-1,-1 0 0,1 1 1,0 0-1,1-1 0,-1 1 1,2 0-1,-1 0 0,1 0 0,0 0 1,1 1-1,0-1 0,0 0 1,1 0-1,2 12 0,-2-19-1,-1 1-1,1-1 1,0 0-1,0 0 0,-1 0 1,1 0-1,0 0 1,0 0-1,0 0 0,0 0 1,0-1-1,0 1 1,1 0-1,-1 0 1,0-1-1,0 1 0,0-1 1,1 1-1,-1-1 1,0 0-1,1 1 1,-1-1-1,0 0 0,1 0 1,-1 0-1,0 0 1,1 0-1,-1 0 1,0 0-1,1-1 0,-1 1 1,0 0-1,3-2 1,0 2 10,0-1 1,1-1 0,-1 1 0,0-1 0,0 1 0,0-1-1,0 0 1,0-1 0,4-2 0,10-14-34,-2-1 0,-1 0 0,17-29 0,-24 34 94,1 0 0,1 0 0,1 1 1,0 0-1,0 1 0,1 0 0,1 1 0,25-18 0,-35 28-32,0 0-1,0 1 1,-1 0-1,1-1 0,1 1 1,-1 0-1,0 1 1,0-1-1,0 0 0,0 1 1,6-1-1,-8 2-2,1-1-1,-1 0 1,0 0-1,0 1 0,0-1 1,0 0-1,0 1 1,0-1-1,0 1 1,0-1-1,0 1 1,0 0-1,0-1 0,0 1 1,0 0-1,-1 0 1,1-1-1,0 1 1,0 0-1,-1 0 1,1 0-1,-1 0 0,1 0 1,-1 0-1,1 0 1,-1 0-1,0 0 1,1 1-1,-1-1 1,0 0-1,0 0 0,0 0 1,0 1-1,2 14-3,-1-1 0,-1 0 1,0 0-1,-1 0 0,-1 1 0,0-1 0,-1 0 0,-1-1 0,-9 25 0,10-29 40,7-12 0,-2 1-20,70-47 141,4-2 58,-70 46-205,1 1-1,0-1 1,0 2 0,0-1 0,0 1 0,0 0 0,0 1 0,1-1 0,10 1 0,-16 1-14,0 0 1,-1 0 0,1 1 0,0-1 0,0 1 0,-1-1 0,1 1 0,0 0-1,-1-1 1,1 1 0,0 0 0,-1 0 0,1 0 0,-1 0 0,0 1-1,1-1 1,-1 0 0,2 3 0,20 33-234,-21-32 135,0-1 1,0 0 0,1 0 0,-1 0 0,1 0-1,0 0 1,0 0 0,0-1 0,0 1 0,1-1 0,-1 0-1,8 5 1,3-6-3053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45.2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365 97 19033,'0'0'1934,"2"-17"-1392,4-50 58,-2 54 208,1 13-518,4 14-220,-9-12 0,17 34-58,-1 1 0,-3 0 1,-1 1-1,-2 1 0,-1 0 0,4 48 1,-7-20-13,-3 0 1,-11 130 0,0-136-4,-2-1 0,-3-1 0,-3 0 0,-2-1 0,-3-1 0,-2 0 0,-3-2 0,-2-1 1,-2-1-1,-70 91 0,82-122 21,-1-2 1,0 0 0,-2-1-1,0-1 1,-1 0 0,-31 17-1,38-27-99,22-15-887,19-15-4916,-16 0-8539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46.3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1 133 16215,'28'-4'40,"190"-22"97,436-29 3688,329 15-3054,-1012 32-672,-142 8-2509,56 0-2375,30 0-3120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46.7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61 16295,'0'0'2516,"16"0"-2342,618-15 1437,650-17 6,-1279 33-1614,11-4 2,-18-1 427,-10 1-373,-14-1-163,-2 4-451,0 1 0,1 1 1,-31 6-1,-35 14-4075,30-5-3061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53.3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220 282 1040,'0'0'10944,"-7"-1"-10725,-34-5 1889,2 6-801,-94 0-61,182 10 0,546-19-306,-149-2-803,-176 12-92,700-11-68,-964 10 229,-5 1-135,0-1 1,0 0 0,0 0 0,0 0-1,0 0 1,0 1 0,0-1-1,0 0 1,0-1 0,0 1 0,0 0-1,-1 0 1,1 0 0,0-1 0,0 1-1,0 0 1,0-1 0,0 1 0,0 0-1,0-1 1,-1 0 0,1 1-1,0-1 1,0 1 0,-1-1 0,1 0-1,0 0 1,30-3-251,12 3 7,-31 2 152,-1-1 0,1 0 0,-1-1 0,20-4 0,-3-2-399,55-6 1,-33 7-119,-49 6 526,-1 0 0,0 0-1,0 0 1,1 0 0,-1 0 0,0 0-1,0 0 1,0 0 0,1 0 0,-1 0-1,0 0 1,0 0 0,1-1-1,-1 1 1,0 0 0,0 0 0,0 0-1,1 0 1,-1 0 0,0 0 0,0-1-1,0 1 1,1 0 0,-1 0-1,0 0 1,0 0 0,0-1 0,0 1-1,0 0 1,1 0 0,-1 0 0,0-1-1,0 1 1,0 0 0,0 0-1,0-1 1,0 1 0,0 0 0,0 0-1,0-1 1,0 1 0,0 0-1,-8-11-120,-16-5 100,23 15 4,-21-14-46,0-2 1,-34-34-1,34 29 406,-41-30 0,33 31 807,30 20-635,2 3-517,22 10 21,0-1 1,1-1 0,0-1 0,1-1-1,0-1 1,38 5 0,39 10 2,-102-21 3,7 1-39,-1 0 0,0 0 0,0 1 0,0 0 0,8 5 0,-14-8 14,-1 1-1,1-1 0,-1 0 1,1 1-1,-1-1 1,1 1-1,-1-1 1,1 1-1,-1-1 1,1 1-1,-1-1 1,0 1-1,1 0 1,-1-1-1,0 1 0,0 0 1,1-1-1,-1 1 1,0 0-1,0-1 1,0 1-1,0 0 1,0-1-1,0 1 1,0 1-1,-1-1-1,1 1 0,-1 0 0,0-1 0,0 0 0,0 1 0,0-1 0,-1 0 0,1 1 0,0-1 0,0 0 0,-1 0 1,1 0-1,-1 0 0,1 0 0,-3 1 0,-224 111-9,85-43-100,43-22-1014,33-19-2923,-14 2-9056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53.8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323 60 11445,'0'0'3476,"0"-10"-2600,0-29-362,0 29 1141,-2 12-1567,-15 30 338,3-5-264,-1-1 0,-1 0 1,-34 40-1,11-25-125,-2-1 0,-73 54 1,113-93-36,0-1 1,1 0 0,-1 0-1,0 1 1,1-1 0,-1 0-1,0 1 1,1-1 0,-1 1-1,0-1 1,1 1-1,-1-1 1,1 1 0,-1-1-1,1 1 1,-1 0 0,1-1-1,-1 1 1,1 0 0,0-1-1,-1 1 1,1 0-1,0 0 1,0-1 0,-1 1-1,1 0 1,0 0 0,0-1-1,0 1 1,0 0 0,0 0-1,0-1 1,0 1-1,0 0 1,0 0 0,1 0-1,-1-1 1,0 1 0,0 0-1,1-1 1,-1 1 0,0 0-1,1-1 1,-1 1-1,1 0 1,-1-1 0,1 1-1,-1-1 1,2 2 0,39 17 215,-25-13-165,206 86-974,291 80 1,-435-152-4942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16.7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200 0 17400,'0'0'5717,"-18"2"-5842,8 2 123,-1 0 1,1 0-1,-1 1 1,2 1-1,-1-1 1,0 2-1,1-1 1,1 1-1,-1 1 0,1 0 1,0 0-1,1 0 1,-1 1-1,2 0 1,-1 0-1,2 1 1,-1 0-1,1 0 1,1 0-1,-1 1 1,2 0-1,0 0 0,0-1 1,1 2-1,-2 20 1,4-30-30,1 0 0,-1 0-1,1 0 1,-1 0 0,1 0 0,0-1 0,0 1 0,0 0 0,0 0 0,0-1 0,0 1-1,0-1 1,1 1 0,-1-1 0,1 1 0,-1-1 0,1 0 0,-1 0 0,1 0-1,0 0 1,-1 0 0,1 0 0,0 0 0,0 0 0,0-1 0,0 1 0,0-1-1,0 1 1,0-1 0,3 0 0,10 2-412,0 0 0,29-1 0,-34-1 80,-9 0 324,0 0-1,1 0 1,-1 0 0,0 0 0,0 0 0,1 0 0,-1 0 0,0 0 0,1-1-1,-1 1 1,0-1 0,0 1 0,0 0 0,1-1 0,-1 0 0,0 1 0,0-1 0,0 0-1,0 0 1,0 1 0,0-1 0,0 0 0,0 0 0,-1 0 0,1 0 0,1-1 0,0-32 31,-2 17 63,-10-13 776,1 4 729,9 26-1358,41 3-1623,-32-1 1368,0-1 0,0-1 0,0 0 0,0 0 0,10-1 0,-18 1 166,0 1 0,-1-1 0,1 1-1,0-1 1,-1 1 0,1-1 0,-1 1 0,1 0 0,-1-1 0,1 1 0,-1 0-1,1-1 1,-1 1 0,0 0 0,1 0 0,-1-1 0,0 1 0,0 0 0,1 0 0,-1 0-1,0 0 1,0-1 0,0 1 0,0 0 0,0 0 0,0 0 0,0-1 0,-1 3-1,1 38-819,0-29 1006,4 178-280,-20-195-2874,-5-3-1691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7:38.3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18825,'19'0'53,"61"2"-42,-74-1-13,0 0-1,-1 0 1,1 0 0,-1 1 0,1-1 0,-1 1 0,0 0 0,0 1 0,0 0 0,0-1 0,0 1 0,0 1 0,-1-1-1,1 1 1,-1 0 0,0 0 0,-1 0 0,1 0 0,0 1 0,-1 0 0,0-1 0,0 1 0,3 9 0,-2-4-2,-1 1 1,0-1-1,0 1 1,-1-1-1,-1 1 1,0 0-1,0 0 1,-1 0 0,0 0-1,-3 14 1,2-19 1,-1-1 0,1 1 0,-1-1 0,0 1 0,0-1 0,-1 0 0,0 0 0,0 0 0,0 0 0,0 0 0,-1-1 0,0 1 0,0-1 0,-5 4 0,-1 0 107,-1 0 1,0 0-1,-1-1 1,1 0-1,-14 5 1,25-12 115,13-9 435,17-11-803,25-15-188,-1-3 0,-3-2 1,75-74-1,-123 111 362,-1 1 105,-1 1 1,1-1-1,0 0 0,-1 0 0,1 0 0,-1 0 0,0 0 0,1 0 0,-1-1 0,0 1 0,0 0 0,-1-1 0,1 1 0,0 0 0,0-4 0,-27 16 71,19-5-202,0 0 1,1 0-1,-1 1 1,1 0-1,1 0 1,-1 0 0,1 1-1,0 0 1,1 0-1,-1 0 1,1 0-1,1 1 1,-1 0 0,-2 12-1,1 0-158,1 1-1,0 0 1,2 0 0,1 36 0,3-22-1049,12-6-1107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7:38.7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 0 17704,'0'0'798,"17"4"-635,54 14-142,-70-17-23,0-1 1,0 1-1,0-1 0,1 1 1,-1 0-1,0 0 1,0-1-1,0 1 0,0 0 1,0 0-1,0 0 1,-1 0-1,1 0 0,0 0 1,0 0-1,-1 0 1,1 0-1,-1 1 0,1-1 1,-1 0-1,1 0 1,-1 1-1,0-1 0,1 0 1,-1 0-1,0 1 1,0-1-1,0 0 0,0 1 1,-1 1-1,1 0 8,-1-1 1,1 1-1,-1 0 0,0 0 0,0 0 0,0-1 1,-1 1-1,1 0 0,-1-1 0,-1 3 1,-3 1 56,0-1 0,0 0 0,0 0 0,-1 0 0,0-1 0,0 0 0,0 0 0,-13 4 0,10-4 154,0 1 0,0 0 0,-15 11 0,24-16-215,1 0 0,0 0 1,0 0-1,0 0 0,0 0 0,0 0 1,0 0-1,0 1 0,-1-1 0,1 0 0,0 0 1,0 0-1,0 0 0,0 0 0,0 0 1,0 0-1,0 0 0,0 1 0,0-1 1,0 0-1,0 0 0,0 0 0,0 0 1,0 0-1,0 0 0,0 0 0,0 1 0,0-1 1,0 0-1,0 0 0,0 0 0,0 0 1,0 0-1,0 0 0,0 1 0,0-1 1,0 0-1,0 0 0,0 0 0,0 0 1,0 0-1,0 0 0,0 0 0,0 1 0,0-1 1,0 0-1,0 0 0,0 0 0,1 0 1,-1 0-1,0 0 0,0 0 0,0 0 1,0 0-1,0 0 0,0 0 0,0 0 0,1 1 1,-1-1-1,13 2 68,17 0-8,-30-2-61,35 0-72,-13 1 24,0-1 0,28-3 0,-44 2-159,0 0 0,-1 0 0,1 0-1,-1-1 1,1 0 0,-1 0 0,0-1 0,1 1 0,-1-1 0,0 0 0,-1-1 0,1 1-1,7-7 1,4-14-3721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7:39.1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6 14247,'-5'0'5642,"609"3"-5402,-603-3-389,-14-8-454,-58 7-3871,44 3-2794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56.1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30 11333,'0'0'7105,"-4"0"-6896,5 0-101,1048-13 954,-231 10-642,-155 2-101,52 4-69,-212 2-140,-104-8-110,325 4-26,-62-3 55,-574 0-35,106-6 15,133 2-14,-205 7 885,-146-1-1846,-12 0-2849,18 0-875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56.5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303 4 17640,'0'0'3079,"0"-1"-2919,0-1-112,36 26-83,61 29 74,-69-40-43,-1 1 0,47 34 0,-74-48-3,1 1 0,0-1 1,0 1-1,0 0 0,-1-1 0,1 1 1,0-1-1,-1 1 0,1 0 0,-1 0 1,1-1-1,0 1 0,-1 0 1,0 0-1,1 0 0,-1 0 0,1-1 1,-1 1-1,0 0 0,0 0 0,0 0 1,1 0-1,-1 0 0,0 0 0,0 0 1,0 0-1,0 0 0,-1 0 0,1 0 1,0-1-1,0 1 0,0 0 0,-1 0 1,1 0-1,-1 0 0,1 0 0,0 0 1,-1-1-1,0 1 0,1 0 0,-1 0 1,1-1-1,-1 1 0,0 0 1,1-1-1,-1 1 0,-1 0 0,-43 24-91,39-22 106,-72 29-621,-1-4 0,-2-2 1,-99 16-1,83-25-4763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57.7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371 116 13190,'0'0'5250,"9"-13"-4745,50-83 1050,-59 96-1533,0 0 0,1 0 0,-1 0 0,0 0 0,0 0 0,0 0 0,0-1 0,0 1 0,0 0 0,1 0 0,-1 0 0,0 0 0,0 0 0,0 0 0,0-1 0,0 1 0,0 0 0,0 0 0,0 0-1,0 0 1,0-1 0,0 1 0,0 0 0,0 0 0,0 0 0,0 0 0,0-1 0,0 1 0,0 0 0,0 0 0,0 0 0,0 0 0,0 0 0,0-1 0,0 1 0,0 0 0,0 0 0,0 0 0,0 0 0,0 0 0,-1-1 0,1 1 0,0 0 0,0 0 0,0 0 0,0 0 0,0 0 0,0 0 0,0 0 0,-1 0 0,1-1 0,0 1 0,0 0 0,0 0 0,0 0-1,0 0 1,-1 0 0,1 0 0,0 0 0,0 0 0,0 0 0,0 0 0,-1 0 0,-15 6 188,-18 12-343,-179 96 170,82-48-47,128-64 13,2-2 10,0 0 3,0 0-11,-35 2-34,35-1 69,1 0 3,1 0-46,-1 0 1,0 0-1,0 0 1,1 1-1,-1-1 1,0 0-1,1 0 1,-1 0-1,1 0 1,-1 0-1,1 0 1,0 0-1,0 0 1,-1 0-1,1 0 0,0 0 1,1 1-1,41 27-10,1-2 0,1-1-1,63 26 1,-52-27 37,98 61 0,-143-78-224,28 20 366,-38-27-335,0 0 0,0 0 0,0 1 0,0-1 0,0 0 0,-1 0 0,1 0 0,0 1 0,0-1 0,-1 0 0,1 1 1,-1-1-1,0 1 0,1-1 0,-1 2 0,-6 4-5202,-6-2-3257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59.4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237 1 21146,'0'0'237,"-17"17"-168,4-2-57,2-5-7,2 0 1,-1 1-1,1 0 0,1 0 0,0 1 1,1 0-1,0 0 0,1 1 0,-7 19 1,1 13 13,-9 70 0,18-85-13,-2 0-1,-1 0 1,-2 0-1,0-1 1,-2 0-1,-14 28 1,11-40-101,7-18-266,4-31-1614,2 29 1738,0-23-4442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8:59.7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 11 21450,'0'0'424,"21"-4"-227,-15 3-191,5-1-10,-1 1 0,1-1 1,0 2-1,0-1 0,-1 2 0,1-1 1,0 1-1,0 1 0,-1 0 0,1 1 1,-1 0-1,0 0 0,0 1 0,12 6 1,-1 2-1,-1 2 0,-1 0 0,0 1 0,0 1 1,-2 1-1,0 0 0,-1 1 0,20 29 0,-30-38-7,0 0-1,-1 0 1,0 0 0,-1 0-1,0 1 1,0-1 0,-1 1-1,0 0 1,-1 1-1,0-1 1,-1 0 0,0 0-1,0 1 1,-1-1 0,-1 0-1,0 1 1,0-1-1,-1 0 1,0 0 0,0 0-1,-1 0 1,-7 14 0,4-13-1,-2 0 1,1-1 0,-1 1-1,-1-2 1,0 1-1,0-1 1,-1 0 0,0-1-1,-1-1 1,1 1 0,-2-1-1,1-1 1,-1 0-1,1-1 1,-21 6 0,4-2 187,-2-1 1,1-1 0,-1-1-1,0-2 1,-51 0-1,17-4 371,64 0-571,0-1 0,0 0 0,0 0-1,-1 1 1,1-1 0,0 0 0,0 1 0,0-1-1,1 0 1,-1 0 0,0 1 0,0-1 0,0 0-1,0 0 1,1 1 0,-1-1 0,0 0 0,1 1-1,-1-1 1,0 1 0,1-1 0,-1 0 0,1 1-1,-1-1 1,1 1 0,-1-1 0,2 0 0,26-14-1751,12-5-2066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9:00.1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65 1 20393,'0'0'433,"-33"112"-129,18-75-144,3-2 80,8-7-224,4-4-16,0-9 0,0-5-224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9:00.4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37 21418,'0'0'2161,"-2"-37"-2545,4 63-801,12 13 257,1 6-1521,-1-4-5507</inkml:trace>
  <inkml:trace contextRef="#ctx0" brushRef="#br0" timeOffset="1">289 216 12550,'0'0'8225,"-11"17"-8193,-2 3-28,1-1-1,1 2 1,1 0 0,1 0 0,1 1 0,-9 34 0,16-50 1,-1 11-5,-2 0 0,1 0 0,-2-1 0,-1 1 0,-7 16 0,11-28-8,-1-1-1,0 0 1,0 0 0,0 0 0,0 0-1,-1-1 1,1 1 0,-1-1 0,0 0 0,0 0-1,0 0 1,0-1 0,0 1 0,-1-1-1,1 0 1,-1 0 0,0-1 0,1 1-1,-1-1 1,0 0 0,0 0 0,-5 0-1,-50 0-364,60-1 336,0-1 0,-1 1 0,1 0-1,0 0 1,0 0 0,-1 0 0,1 0 0,0 0 0,0 0-1,-1 0 1,1 0 0,0 0 0,0 0 0,0-1 0,-1 1 0,1 0-1,0 0 1,0 0 0,0 0 0,0-1 0,-1 1 0,1 0 0,0 0-1,0 0 1,0-1 0,0 1 0,0 0 0,0 0 0,0-1-1,-1 1 1,1 0 0,0 0 0,0-1 0,0 1 0,0 0 0,0 0-1,0-1 1,0 1 0,0 0 0,0 0 0,0-1 0,1 1 0,-1 0-1,0 0 1,0 0 0,0-1 0,0 1 0,0 0 0,0 0-1,0-1 1,1 1 0,-1 0 0,5-11-3799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24.5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204 0 13830,'1'1'8710,"0"10"-8151,-4-2-584,-1 0 0,0 1 1,-1-1-1,0-1 0,-1 1 0,1-1 1,-15 15-1,-55 53 88,67-69-70,-62 54-28,70-71-4959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9:00.9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130 1 20393,'0'0'718,"0"18"-614,1 210 104,-3 310 102,1-523-326,0-1 1,-1 0-1,-1 0 1,0 0-1,-1 0 1,-8 21-1,9-28-70,-1 0 0,1 0-1,-1 0 1,-1 0-1,1-1 1,-1 1 0,0-1-1,-1 0 1,1-1-1,-1 1 1,0-1-1,0-1 1,-10 7 0,16-11 116,-1 0-1,1 0 1,-1 1 0,1-1 0,0 0 0,-1 0 0,1 0-1,-1 0 1,1 0 0,-1 0 0,1 1 0,-1-1 0,1 0-1,-1 0 1,1 0 0,-1 0 0,1-1 0,0 1 0,-1 0 0,1 0-1,-1 0 1,1 0 0,-1 0 0,1-1 0,-1 1 0,1 0-1,0 0 1,-1 0 0,1-1 0,-1 1 0,1 0 0,0-1-1,-1 1 1,1 0 0,0-1 0,-8-22 416,7-40-377,1 50-7,1-9-39,1 1 1,0 0-1,1 0 1,2 0-1,0 1 0,15-38 1,-15 45-51,1 0 1,1 0 0,0 1-1,1 0 1,0 0 0,1 0 0,0 1-1,0 1 1,2 0 0,-1 0-1,14-9 1,-18 15 4,-1 1 0,1 0 1,0 0-1,1 1 0,-1-1 0,0 1 0,1 1 0,0-1 0,-1 1 1,1 0-1,0 1 0,-1 0 0,1 0 0,0 0 0,12 3 1,-17-2 4,-1-1 0,1 1 1,-1 0-1,0 0 1,1-1-1,-1 1 1,0 0-1,0 0 1,0 0-1,0 1 1,0-1-1,0 0 1,0 0-1,0 1 1,0-1-1,0 0 1,-1 1-1,1-1 0,0 1 1,-1-1-1,0 1 1,1-1-1,-1 1 1,0-1-1,0 1 1,1-1-1,-1 1 1,-1-1-1,1 1 1,0 0-1,0-1 1,0 1-1,-1-1 0,0 2 1,0 1-17,1 0 0,-1 0 0,-1 0 0,1 0 0,0-1 0,-1 1-1,0-1 1,0 1 0,0-1 0,0 1 0,-1-1 0,-3 4 0,-2-1 18,-1 1 0,-1-1 0,1-1-1,-1 1 1,0-2 0,0 1 0,-1-1 0,1-1-1,-1 0 1,0-1 0,0 0 0,-12 1 0,26-8-2845,14-5-2762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9:02.0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1 342 16039,'0'0'2212,"21"-12"-1761,3-2-359,-4 3-39,0 0 0,0-2 0,-1 0 0,31-29 0,-44 36 38,-1-1 0,1 0 0,-1 0 0,0 0 0,-1-1 0,0 0-1,0 0 1,-1 0 0,0 0 0,0-1 0,-1 1 0,0-1 0,0 1-1,-1-1 1,0 0 0,-1 0 0,0-11 0,-1 19-79,1 0-1,-1 0 1,1 0 0,-1 0-1,0 0 1,1 0 0,-1 0-1,0 0 1,0 0 0,0 0-1,0 0 1,1 1 0,-1-1 0,0 0-1,0 1 1,-1-1 0,1 1-1,0-1 1,0 1 0,0-1-1,0 1 1,0 0 0,-1 0-1,1-1 1,0 1 0,0 0 0,0 0-1,-1 0 1,1 0 0,-2 1-1,-45 1-60,44-2 69,-1 1-12,0 0 0,0 0 0,-1 0-1,1 1 1,0 0 0,0 0 0,1 0 0,-1 0-1,0 1 1,1 0 0,-1 0 0,1 0 0,0 1-1,0-1 1,0 1 0,1 0 0,-1 0 0,-4 7-1,5-5-5,-1 0-1,1 1 1,0-1-1,0 1 0,1 0 1,-1-1-1,2 1 1,-1 0-1,1 1 1,0-1-1,0 0 1,1 0-1,1 9 0,-1-13 2,1 0-1,0-1 1,0 1-1,0-1 0,0 1 1,1-1-1,-1 0 0,1 1 1,-1-1-1,1 0 1,0 0-1,0 0 0,0 0 1,0 0-1,0-1 1,0 1-1,1-1 0,-1 1 1,0-1-1,1 0 1,-1 0-1,1 0 0,0 0 1,-1 0-1,1-1 1,0 1-1,2-1 0,12 4-62,0-2 0,32 1 0,-47-3 37,15 1-307,-1-2 1,0 1-1,0-2 0,-1 0 0,21-6 0,-29 6 241,1-1 0,-1 0 0,1-1 0,-1 1 0,0-1 0,-1-1 0,1 1-1,-1-1 1,1-1 0,-2 1 0,1-1 0,6-8 0,4-6-19,-5 5 323,0 1 1,2 0-1,20-18 0,-28 28-152,1 0 0,0 0 0,0 1 1,1-1-1,-1 1 0,0 1 0,1-1 0,0 1 0,0 0 0,0 1 1,0 0-1,11-1 0,-7 1-51,-1 0-1,0 1 1,0 1-1,0-1 1,0 2 0,17 3-1,-25-4-8,1 0-1,0 1 0,0-1 0,-1 1 0,1-1 0,-1 1 0,1 0 0,-1 0 0,0 0 1,0 1-1,0-1 0,0 0 0,0 1 0,0-1 0,-1 1 0,1 0 0,-1-1 1,0 1-1,1 0 0,-1 0 0,-1 0 0,1 0 0,0 0 0,-1 0 0,0 0 1,1 3-1,0 127 262,2-131-245,1-1 1,-1 0 0,1 0-1,0-1 1,-1 1 0,1-1 0,0 0-1,-1 0 1,1 0 0,0 0-1,4-1 1,-5 0-5,8 0-79,0-1 0,1-1 1,-1 0-1,0 0 0,-1-1 1,1-1-1,0 0 0,-1 0 1,0-1-1,-1 0 0,1-1 1,-1 0-1,0 0 0,-1-1 1,0 0-1,8-11 0,7-9 261,-2-1 1,0 0-1,29-61 0,-57 197 1041,4-84-1257,1-5 26,-1 0-1,0 0 1,-1 0 0,-1 0 0,-11 27 0,14-41-25,0 1 1,-1-1 0,0 0 0,0 0 0,0 0 0,-1 0 0,1-1-1,-1 1 1,0-1 0,0 0 0,0 0 0,0 0 0,0 0 0,-1-1-1,1 0 1,-1 0 0,0 0 0,1-1 0,-1 1 0,0-1 0,0 0-1,0 0 1,0-1 0,0 0 0,-7 0 0,11-1 29,0 0 0,0 0 1,0 0-1,0 0 0,0 0 1,1-1-1,-1 1 1,0 0-1,1-1 0,-1 1 1,1 0-1,0-1 0,-1 1 1,1 0-1,0-1 0,0 1 1,0-1-1,0 1 0,0 0 1,0-1-1,0 1 0,0-1 1,1-1-1,-1 2-12,0-1 0,0 0 0,0 1 0,0-1 0,0 0 1,1 1-1,-1-1 0,0 1 0,1-1 0,0 0 0,-1 1 0,1-1 0,0 1 0,-1 0 1,1-1-1,0 1 0,0 0 0,0-1 0,0 1 0,1 0 0,-1 0 0,0 0 0,2-2 1,0 4-22,-1 0 1,0-1 0,1 1-1,-1 0 1,0 0 0,1 0 0,-1 1-1,0-1 1,0 1 0,0-1-1,0 1 1,0-1 0,3 5-1,24 15 60,-16-17-30,1-1 0,0 0 0,0-2 0,0 1 1,0-1-1,0-1 0,22-3 0,-13 0-20,0 0 0,0-2 0,39-13 1,-42 11-72,-1-1 1,0-1 0,-1 0 0,0-1 0,23-18 0,-34 23 84,-2 0 0,1-1 0,-1 1 1,1-1-1,-2 0 0,1-1 0,-1 1 0,1-1 0,-2 0 1,1 0-1,-1 0 0,0 0 0,-1 0 0,0-1 0,0 1 1,0-1-1,0-10 0,-1 13 96,-1 0 0,1 0 1,-1 0-1,-1 0 0,1 0 1,-1 0-1,1 0 0,-3-5 0,3 9-91,-1 0 0,0 0 1,0 0-1,0 0 0,1 1 0,-1-1 0,0 0 0,0 0 0,0 0 0,0 1 0,-1-1 0,1 0 0,0 1 1,0-1-1,0 1 0,0 0 0,-1-1 0,1 1 0,0 0 0,0 0 0,-1-1 0,1 1 0,0 0 0,0 0 0,-1 1 1,1-1-1,0 0 0,0 0 0,-1 0 0,1 1 0,0-1 0,0 1 0,0-1 0,0 1 0,-1 0 0,0 0 1,-3 2-10,0-1 0,0 1 0,0 0 0,0 0 0,1 1 0,-1-1 0,1 1 0,0 0 0,0 0 0,0 1 0,1-1 0,-1 1 0,1 0 0,0 0 0,-4 10 0,3-6 10,0 1 1,1 1 0,-1-1-1,2 0 1,0 1 0,0-1-1,0 18 1,2-25-8,0-1 0,1 0 0,-1 0 0,0 0 0,1 0 0,0 0 0,-1 0 0,1 0-1,0 0 1,0 0 0,0 0 0,0 0 0,0-1 0,1 1 0,-1 0 0,0-1 0,1 1 0,0-1 0,-1 1 0,1-1 0,0 0 0,-1 0 0,1 1 0,0-1 0,0-1 0,0 1 0,0 0 0,0 0 0,4 0 0,6 2 12,0-1 0,0 0-1,1-1 1,12 0 0,-20-1-1,25 2-364,0-1 0,0-2 0,-1 0 0,1-2-1,-1-2 1,1 0 0,36-13 0,-10-7-3224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9:02.4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167 0 17608,'0'0'3783,"6"1"-3433,-5-1-349,1 0 0,-1 1 0,1-1 0,-1 1 0,0-1 0,1 1 0,-1-1 0,0 1 0,1 0 0,-1 0 0,0 0 0,0-1 1,0 1-1,1 0 0,-1 1 0,0-1 0,0 0 0,-1 0 0,1 0 0,0 1 0,0-1 0,-1 0 0,1 1 0,-1-1 0,1 0 0,-1 1 1,1-1-1,-1 1 0,0-1 0,0 1 0,1-1 0,-1 1 0,0-1 0,-1 1 0,1-1 0,0 3 0,-1 12 17,-1 0 0,-7 29 0,5-21 19,-8 49-50,4 1 0,0 89-1,6-162-18,0 1 0,-1-2 1,1 1-1,-1 0 0,1 0 0,-1-1 0,0 0 0,1 1 0,-1-1 0,1 0 0,-5 0 0,-11 1 36,10 1-2,0 1-1,0 0 0,0 0 0,1 0 0,-1 1 0,1 1 0,-8 5 0,12-8-1,0 0 1,1 0-1,-1 0 0,1 1 0,-1-1 1,1 1-1,0 0 0,0 0 0,0 0 0,0 0 1,0 0-1,1 0 0,-1 1 0,1-1 1,0 0-1,0 1 0,0-1 0,1 1 1,-1 4-1,1-8 1,0 1 0,0-1 0,1 1 0,-1-1 0,0 1 0,0 0 0,1-1 0,-1 1 0,0-1 0,1 1 0,-1-1 0,1 1 0,-1-1 0,1 0 0,-1 1-1,0-1 1,1 1 0,0-1 0,-1 0 0,1 1 0,-1-1 0,1 0 0,-1 0 0,1 0 0,0 1 0,-1-1 0,1 0 0,-1 0 0,1 0 0,0 0 0,-1 0 0,1 0 0,28 0-281,-20 0-59,34-2-3548,4-5-8239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9:02.7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 4 19753,'0'0'4514,"10"-4"-4514,-10 12-560,-6 1-1441,-23-3-9796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9:03.4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628 0 16632,'0'0'1320,"-24"6"-866,2-1-293,2-1 21,0 1 0,1 1 0,-1 0 0,1 2 0,0 0 0,-22 14 0,11-2 79,0 2-1,2 1 1,1 1-1,0 2 1,2 1 0,-34 45-1,21-18-159,3 2 0,-51 105-1,80-149-96,0 1-1,1 0 0,0 0 1,1 0-1,0 0 0,1 1 1,1 0-1,0 0 0,1-1 1,1 1-1,2 28 0,-1-39-9,0 0 0,0 0-1,1 0 1,-1 0-1,1 0 1,0 0-1,0 0 1,0 0-1,0-1 1,1 1-1,-1-1 1,1 1 0,0-1-1,-1 0 1,1 0-1,0 0 1,0-1-1,0 1 1,0-1-1,1 1 1,-1-1-1,0 0 1,1 0 0,-1-1-1,0 1 1,6 0-1,14 1-315,0 0 1,44-3-1,-43 1-161,48-5-1795,2-12-1454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9:03.9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182 1 17112,'0'0'4130,"-22"7"-4000,-68 27 92,86-32-206,-1 0-1,1 1 1,0 0 0,0 0 0,0 0-1,0 0 1,0 1 0,1-1 0,-1 1 0,1 0-1,0 0 1,0 0 0,1 0 0,-1 1-1,1-1 1,0 1 0,0 0 0,0-1-1,0 6 1,0 2-15,0-1 0,1 1 0,0-1-1,1 1 1,3 21 0,-3-29-11,1 0-1,0-1 1,1 1 0,-1 0-1,0-1 1,1 1 0,0-1-1,0 0 1,0 0 0,0 1-1,0-1 1,1 0 0,0-1-1,-1 1 1,7 4 0,-8-6-1,1 1 0,0-1 0,-1 0 1,1 0-1,-1 0 0,1-1 0,0 1 1,0 0-1,-1-1 0,1 1 0,0-1 1,0 0-1,0 1 0,0-1 0,0 0 1,-1 0-1,1 0 0,0 0 0,0 0 1,0-1-1,0 1 0,0-1 0,-1 1 1,1-1-1,0 0 0,0 1 0,-1-1 1,1 0-1,-1 0 0,1 0 0,0 0 1,-1-1-1,0 1 0,2-2 0,6-9 10,0 0 0,-1-1 0,0 0 0,-1 0-1,0-1 1,5-18 0,-7 19 3,0-1 1,1 1-1,1 1 1,0-1-1,0 1 0,1 1 1,11-13-1,-17 22-4,0 0 0,0 0 0,0 0 0,1 0 0,-1 0-1,1 1 1,-1-1 0,1 1 0,-1 0 0,1 0 0,0 0 0,0 0 0,-1 0 0,1 0-1,0 1 1,0-1 0,0 1 0,0 0 0,0 0 0,4 0 0,-3 1-6,1 1 0,-1-1 1,0 1-1,1 0 0,-1 0 1,0 0-1,0 0 0,0 1 1,-1-1-1,1 1 0,5 6 1,2 2 1,-1 0 0,-1 1 1,0 1-1,-1-1 0,0 1 1,10 24-1,3 35 33,-18-74-15,0 0 0,0-1 0,0 1 0,-1-1 0,1 1 0,-1-1 0,0 0 0,0 0 0,3-4 0,6-11-14,-6 9 15,0 1 1,0 0-1,1 0 0,11-12 0,-16 20-17,0-1 1,1 1 0,-1 0-1,0 0 1,1-1 0,-1 1-1,0 0 1,1 0 0,-1 0-1,0 0 1,1 1-1,-1-1 1,0 0 0,1 1-1,-1-1 1,0 0 0,0 1-1,0 0 1,1-1 0,-1 1-1,0 0 1,0-1-1,0 1 1,0 0 0,0 0-1,0 0 1,0 0 0,0 0-1,0 0 1,-1 0-1,2 2 1,9 7 12,-6-7-165,0 0 0,0-1 0,0 1 0,0-1 0,0-1 1,1 1-1,-1-1 0,9 2 0,17-2-2776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9:04.6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213 88 19609,'0'0'1345,"13"-15"-545,-13 13-789,0 0 1,0 1-1,1-1 0,-1 0 1,0 1-1,0-1 0,0 1 1,-1-1-1,1 0 1,0 1-1,-1-1 0,1 1 1,-1-1-1,1 1 0,-1-1 1,0 1-1,1-1 0,-1 1 1,0-1-1,0 1 0,0 0 1,0 0-1,0-1 1,-1 1-1,1 0 0,0 0 1,0 0-1,-1 0 0,-1-1 1,-1 1-10,1 1-1,0-1 1,-1 0 0,1 1 0,-1 0 0,1 0 0,-1 0-1,1 0 1,-1 0 0,1 1 0,0-1 0,-1 1-1,1 0 1,-5 2 0,0 0-3,0 1-1,-1 1 1,2-1-1,-1 1 0,0 1 1,1-1-1,0 1 1,0 1-1,1-1 1,0 1-1,0 0 1,1 1-1,-1-1 1,-6 14-1,6-8-9,0-1 0,0 1 0,2 0 0,-1 0 0,2 0 0,0 1 0,0-1 0,1 1 0,0 16 0,2-28 4,1 0 1,-1 0-1,1 0 0,-1 0 1,1 0-1,0 0 1,-1 0-1,1 0 0,0 0 1,0 0-1,1-1 1,-1 1-1,0 0 0,1-1 1,-1 1-1,1-1 1,-1 1-1,1-1 1,-1 0-1,1 1 0,0-1 1,0 0-1,0 0 1,0 0-1,0-1 0,0 1 1,0 0-1,0-1 1,0 1-1,0-1 0,0 0 1,3 0-1,12 2-93,0 0-1,0-2 1,20-2-1,-16 1-101,-2 0-107,1-1 1,-1-2-1,0 0 1,0 0-1,-1-2 1,1 0-1,-1-2 0,-1 0 1,1-1-1,20-13 1,-29 16 331,0 0 1,0 0-1,0-1 1,-1 0-1,0 0 1,-1-1-1,1 0 1,-2 0-1,1-1 1,-1 0-1,0 0 1,-1 0-1,0-1 1,0 0-1,-1 0 1,-1 0-1,0 0 1,0-1 0,2-18-1,-4 18 170,-3-27 2157,2 37-2318,-1 0 0,1 0 0,0 1 0,-1-1 0,1 0 0,-1 0 0,0 1 1,1-1-1,-1 1 0,1-1 0,-1 0 0,0 1 0,0-1 0,1 1 0,-1-1 0,0 1 0,0 0 0,0-1 0,1 1 0,-1 0 0,0-1 1,0 1-1,0 0 0,0 0 0,0 0 0,0 0 0,1 0 0,-1 0 0,0 0 0,0 0 0,0 0 0,0 0 0,0 1 0,0-1 0,1 0 1,-1 1-1,0-1 0,-1 1 0,-2 1-33,-1 0 0,1 1 0,-1 0 0,1-1 0,0 1 0,0 1 0,0-1 0,1 1 0,-1-1 0,1 1 1,0 0-1,0 0 0,0 1 0,0-1 0,1 1 0,-3 5 0,1 0-1,-1 0 1,2 1-1,-1 0 1,1 0-1,1-1 1,-2 17-1,3 58-411,1-84 370,0 0 1,0 0-1,1-1 1,-1 1-1,0 0 1,0 0-1,0 0 1,1 0-1,-1 0 1,0 0-1,1 0 1,-1-1-1,1 1 1,-1 0-1,1 0 1,-1 0 0,1-1-1,-1 1 1,1 0-1,0-1 1,0 1-1,-1-1 1,1 1-1,0-1 1,0 1-1,1 0 1,28 2-657,-22-4 619,0 0 0,0 0 1,0-1-1,-1-1 0,1 1 0,7-5 1,-2-2 109,0 0 0,-1 0 0,-1-1 0,0-1 1,0 0-1,-1 0 0,0-1 0,-1-1 0,0 1 0,6-16 1,5-2 1008,-19 29-1021,-1 1-1,0 0 1,1-1 0,-1 1 0,0 0-1,1 0 1,-1 0 0,0-1-1,1 1 1,-1 0 0,0 0-1,1 0 1,-1 0 0,1 0-1,-1 0 1,0 0 0,1 0-1,-1 0 1,1 0 0,-1 0 0,1 0-1,-1 0 1,0 0 0,1 0-1,-1 0 1,0 0 0,1 0-1,-1 0 1,1 1 0,-1-1-1,0 0 1,1 0 0,-1 0-1,0 1 1,1-1 0,-1 0-1,0 0 1,0 1 0,1-1 0,-1 0-1,0 1 1,0-1 0,1 1-1,18 23-127,-5-6 157,-10-15-39,1 0 0,0 0 0,-1-1 0,1 0 1,0 0-1,0 0 0,0-1 0,0 0 0,1 1 0,-1-2 0,0 1 0,0-1 0,1 0 0,-1 0 1,0 0-1,0-1 0,1 1 0,4-3 0,8-1-4,-1 0 0,0-2 0,-1 0 0,17-8-1,45-31-1352,-34 5-3045,-29 19-1070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9:05.0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41 18488,'0'0'5347,"0"-41"-5363,0 82-144,0 13 128,0 10 32,0 3 0,0-7 32,6-3-32,2-3-16,-2-3 0,-2-6-560,-4-4-689,0-14-2081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9:05.4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61 18745,'0'0'2014,"21"-10"-1867,72-31-11,-86 38-115,0 1-1,0 1 1,0-1 0,1 1 0,-1 1 0,0-1 0,1 1 0,-1 0 0,0 1 0,1 0-1,-1 0 1,0 0 0,0 1 0,0 0 0,0 1 0,12 5 0,-6 0 2,0 0 0,-1 0 0,0 1 1,-1 0-1,0 1 0,13 16 0,-19-21-16,0 2 0,-1-1 0,0 0 0,0 1 0,0 0 0,-1 0 0,0 0-1,0 0 1,-1 0 0,0 1 0,0-1 0,-1 0 0,0 1 0,0 0 0,-1-1 0,0 10 0,0-17 190,0-5 646,0-2-845,1 0 1,1 0-1,-1 0 0,1 0 0,1 1 0,-1-1 1,1 1-1,0-1 0,0 1 0,1 0 1,0 0-1,0 0 0,1 1 0,-1-1 1,8-5-1,-6 4-71,1 1 1,0 0 0,0 1-1,0-1 1,1 2 0,0-1-1,0 1 1,0 0 0,1 0-1,-1 1 1,18-4 0,-26 7 66,1 1 0,0-1-1,-1 0 1,1 0 0,0 1 0,-1-1 0,1 0 0,-1 1 0,1-1 0,-1 0 0,1 1 0,-1-1 0,1 1 0,-1-1 0,1 1 0,-1-1 0,0 1 0,1 0 0,-1-1 0,0 1 0,1-1-1,-1 1 1,0 0 0,0-1 0,0 1 0,1 0 0,-1-1 0,0 1 0,0 0 0,0-1 0,0 1 0,0 0 0,0-1 0,-1 1 0,1 0 0,0-1 0,0 1 0,0 0 0,0-1-1,-1 1 1,0 1 0,-8 32 18,-10-3 57,16-27-71,-1 1 0,1-1 0,0 1-1,0 0 1,0 1 0,1-1 0,0 0 0,0 1 0,0-1-1,-1 8 1,18-20-985,-10 2 940,-1 1 0,0-1 0,0 0 0,0 0 0,-1 0 0,0 0 0,0-1 0,0 0 0,0 1 0,-1-1 0,2-6 0,-2 5 198,0 0 1,1 0-1,0 1 1,1-1 0,-1 1-1,1 0 1,5-6-1,-8 11-140,0 1 0,0-1 0,0 1 0,0-1 0,0 1 0,0 0 0,0-1 0,0 1 0,0 0-1,0 0 1,0 0 0,0 0 0,0 0 0,0 0 0,0 0 0,0 0 0,0 0 0,0 1-1,0-1 1,0 0 0,0 1 0,0-1 0,0 0 0,0 1 0,1 0 0,30 19 137,-19-12-126,-4-3-127,1-1-1,0 0 1,0 0-1,0-1 1,0-1 0,1 0-1,-1 0 1,1-1 0,0 0-1,-1 0 1,22-3-1,-7-4-2407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9:05.7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35 21258,'0'0'2878,"2"-9"-2718,4-16-170,-6 25 9,0 0 0,0 0-1,0 1 1,0-1 0,0 0 0,0 0-1,0 0 1,0 0 0,0 0 0,0 0-1,0 0 1,1 0 0,-1 0-1,0 0 1,0 0 0,0 0 0,0 0-1,0 0 1,0 0 0,0 0 0,0 0-1,0 0 1,0 0 0,0 0 0,0 0-1,1 0 1,-1-1 0,0 1-1,0 0 1,0 0 0,0 0 0,0 0-1,0 0 1,0 0 0,0 0 0,0 0-1,0 0 1,0 0 0,0 0-1,0 0 1,0 0 0,0 0 0,0-1-1,1 45-149,-1 1 99,6 46 47,30 150-1,-34-227-2,0-8-97,6 53-700,-12-25-2780,-3-26-1746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26.1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6547,'0'0'15063,"2"0"-14778,87-1-150,150 6-515,-232-3-68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9:06.1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1 130 19689,'0'0'1985,"114"-89"-2049,-54 78 64,-4 5-416,-7 6-705,-7 0-1136,-11 15-1665,-10 11-8932</inkml:trace>
  <inkml:trace contextRef="#ctx0" brushRef="#br0" timeOffset="1">448 164 15751,'0'0'2719,"7"-18"-1457,22-56-120,-27 69-1001,0 1 0,-1 0 1,0 0-1,0 0 1,0-1-1,0 1 1,-1 0-1,0-1 1,1 1-1,-2-1 1,0-5-1,0 3 189,0 6-311,0 1 0,0-1 1,0 0-1,0 1 0,0-1 0,0 1 0,0-1 1,0 1-1,0 0 0,0-1 0,0 1 0,0 0 0,-1 0 1,1 0-1,0 0 0,0 0 0,0 0 0,0 0 0,-1 0 1,1 0-1,0 1 0,0-1 0,0 0 0,0 1 0,0-1 1,-2 2-1,-4 3-20,1 0-1,-1 0 1,1 1 0,0 0 0,1 0 0,-1 0 0,1 1-1,1 0 1,-1 0 0,1 0 0,-6 15 0,4-10-3,2 0 1,0 0 0,0 1 0,1-1-1,0 1 1,1-1 0,0 15 0,2-24 2,0 0 1,0 1-1,0-1 1,0 0-1,0 0 1,1 0-1,0 1 1,-1-1-1,1 0 1,0 0-1,1 0 0,-1 0 1,0 0-1,1-1 1,2 4-1,-1-3 0,0-1-1,0 0 0,0 0 1,0-1-1,0 1 0,0-1 1,0 1-1,1-1 0,-1 0 0,1 0 1,-1-1-1,1 1 0,6-1 1,16 3-266,-1-1 0,1-2 1,-1 0-1,31-6 0,-41 4-534,-2-1-1,1-1 1,0 0 0,-1-1 0,18-8-1,12-11-7215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9:06.5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180 1 20169,'0'0'1868,"1"7"-1898,3 32-181,15 197 579,-14-75-2952,-5-163 1946,0 0 645,0-1 1,-1 1-1,0 0 1,1 0-1,-1 0 1,0 0-1,0-1 1,0 1-1,0 0 1,0 1-1,-1-1 1,1 0-1,0 0 1,-1 0-1,0 1 1,1-1-1,-1 1 1,0-1-1,0 1 1,0 0-1,0 0 1,0 0-1,0 0 1,0 0-1,0 0 1,0 0-1,0 1 1,-1-1 0,1 1-1,0-1 1,0 1-1,-1 0 1,1 0-1,-3 0 1,0 0 52,0 1 0,-1-1 0,1 1 1,0-1-1,0 1 0,0 1 0,1-1 0,-1 1 1,0 0-1,0 0 0,1 0 0,-1 1 0,1-1 1,-8 7-1,5-2-32,1-1 0,0 1 0,0 0 0,0 0 0,1 0 0,0 1 0,0 0 0,1 0 0,0 0 0,1 1 0,0-1 0,0 1 0,0 0 0,1 0 0,-1 12 0,24-20 274,0-2-44,0-2 0,31-6 0,-30 4-338,-1 2-1,36-2 1,-9 1-3388,-29-2-2337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9:06.8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17912,'0'0'3058,"23"5"-3891,-13-5-1872</inkml:trace>
  <inkml:trace contextRef="#ctx0" brushRef="#br0" timeOffset="1">1 1 8340,'147'110'0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7:45.9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345 349 20441,'0'0'59,"-9"21"-24,0 1-29,-3 6-2,1 1 0,-12 52 0,21-73-8,-6 29 27,-22 62 1,26-90-20,0 1 1,-1-1 0,0 1-1,0-1 1,-1-1 0,0 1 0,-1-1-1,1 0 1,-2-1 0,1 1-1,-12 7 1,17-13-1,-1 0 1,1 0-1,-1 0 0,0 0 0,1-1 0,-1 1 1,0-1-1,0 1 0,0-1 0,0 0 0,0-1 1,-1 1-1,1 0 0,0-1 0,0 0 1,0 0-1,-1 0 0,1 0 0,0 0 0,0-1 1,-1 1-1,1-1 0,0 0 0,0 0 0,0 0 1,0 0-1,0-1 0,0 1 0,1-1 1,-1 0-1,0 1 0,1-1 0,-1-1 0,1 1 1,0 0-1,-1 0 0,1-1 0,0 0 0,1 1 1,-1-1-1,0 0 0,-1-3 0,-3-7 32,0 0-1,0-1 0,2 1 1,0-1-1,0 0 0,1 0 0,1 0 1,-1-19-1,1-8 9,3 0 0,4-41 0,-2 65-41,0 0 0,1 1 1,0 0-1,1 0 0,1 0 0,1 1 0,15-26 0,-19 36-3,1-1-1,1 1 1,-1 1-1,1-1 0,-1 0 1,1 1-1,1 0 1,-1 1-1,1-1 0,-1 1 1,1 0-1,0 0 0,11-3 1,6-1-12,0 1 1,34-4-1,-14 3-11,-40 7 19,26-5-45,-1-1 0,0-2 1,42-16-1,-62 20-2,-1 1-1,1-1 1,-1-1-1,0 1 1,-1-1-1,1 0 1,-1-1-1,0 0 1,0 0-1,-1 0 1,1-1-1,-2 1 1,1-1-1,-1 0 0,0-1 1,0 1-1,3-10 1,-4 7-313,9-23 798,-8 23-1756,-2 33-7714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7:46.2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71 0 15863,'0'0'3682,"-14"131"-3522,5-92-16,5 0 208,4-3-224,0-1-112,-2-3 16,0-4-32,-2-4 0,-4-7-496,-5-8-800,-1-7-2978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7:46.6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70 19545,'17'0'934,"463"-33"-755,88-3-796,-539 35-202,-67 8-931,14 1 549,0 0 1,-30 16-1,-3 5-6794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7:47.0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 0 18985,'0'0'720,"8"16"-624,5 11-29,-2 0 1,0 0-1,-2 1 0,12 56 0,-18-61-56,-1 1-1,-1-1 1,-1 0-1,-1 0 1,-7 38-1,6-51-1,0-1 0,-1 0 0,0 0 0,-1 0 0,0 0-1,-1-1 1,1 0 0,-1 0 0,-1 0 0,0 0 0,0-1-1,0 0 1,-1 0 0,0-1 0,-1 1 0,-10 6 0,17-12 50,1-1 0,-1 1 0,0-1 0,1 1 0,-1-1 0,0 1 0,0-1 1,1 1-1,-1-1 0,0 0 0,0 1 0,0-1 0,0 0 0,1 0 0,-1 0 0,0 0 1,0 0-1,0 0 0,0 0 0,0 0 0,0 0 0,0 0 0,1 0 0,-1 0 0,0-1 1,0 1-1,0 0 0,-1-1 0,1 0-30,1 0 1,-1-1-1,0 1 0,0 0 1,1 0-1,-1-1 1,1 1-1,-1 0 0,1-1 1,0 1-1,0-1 1,-1 1-1,1 0 0,0-1 1,0-2-1,1-5-53,0 1 0,0-1 0,1 0 0,0 1 1,3-11-1,4 1-104,0 0 1,1 1 0,0 0-1,21-24 1,61-64-808,-45 54 724,-34 36 245,89-93 1186,-117 129-1012,5-5-186,1 0 0,0 1 0,1-1-1,1 2 1,1-1 0,1 1-1,0 0 1,1 0 0,1 0-1,0 1 1,2-1 0,0 1 0,1-1-1,3 19 1,-3-32-21,1 0 1,0 0-1,0-1 1,0 1-1,1-1 1,-1 1-1,1-1 1,0 1-1,0-1 1,1 0-1,-1 0 1,1 0-1,0 0 1,0-1-1,0 1 1,1-1-1,-1 0 1,1 0-1,0 0 1,0 0-1,0 0 1,0-1-1,0 0 1,0 0-1,6 2 1,3 0-70,0-1 1,0-1-1,0 0 1,0 0-1,0-1 1,1-1-1,23-2 0,0-7-1311,-11-13-1321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7:47.3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1 104 19529,'0'0'2294,"16"-6"-2222,71-17-126,152-21 0,-108 23-641,-73 11-1306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9:08.9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1721 213 17784,'0'0'1161,"-18"-18"-449,-5-4-496,-98-87 1118,110 101-1261,-1 0-1,0 1 1,0 1-1,-1 0 0,0 1 1,0 0-1,0 1 1,0 0-1,-1 1 1,-26-2-1,-9 2-40,-84 6 0,123-3-23,-30 5-7,-1 2 0,1 2-1,1 1 1,-1 2 0,2 2 0,-62 30 0,71-28 0,0 2 0,1 1 0,0 1-1,2 1 1,1 1 0,0 1 0,2 2 0,1 0 0,-30 45-1,-10 26 6,-72 151 0,93-159-23,-41 126-1,-12 102 35,37-119-19,28-86-15,4 1-1,5 1 1,5 1-1,0 209 0,14-221 31,4 0 0,4 0-1,24 111 1,-23-179-8,2 0 0,1 0 0,1-2 0,2 0 0,24 41 0,-25-52-2,2-1 0,0 0 0,1-1 0,0 0-1,2-2 1,0 0 0,1-1 0,32 21 0,-10-13-1,2-1 0,0-2 1,2-3-1,0-1 0,0-2 0,79 14 0,-36-14 2,1-5 0,149-1 0,-201-11 17,1-2-1,-1-1 1,0-2-1,0-2 0,39-14 1,-8-2 56,111-59 1,-138 61-29,-2-2 1,0-2-1,-1-1 1,-2-2-1,-1-1 1,-2-2-1,0-2 1,-3 0-1,42-65 1,-40 48-19,-3-2 0,-2-1 1,-2-1-1,-3-1 0,-2-1 0,22-118 1,24-396 35,-54-5-51,-17 483 43,-3 0-1,-5 0 1,-4 1-1,-5 1 1,-39-109-1,52 173-42,-2 0 0,0 0 0,-2 1 0,-2 1 0,0 0 0,-29-37 0,30 47-18,0 1-1,-1 0 1,-1 1 0,-1 1-1,0 0 1,0 1 0,-1 1-1,0 1 1,-1 0 0,-22-7 0,6 4 10,-1 2 0,0 1 0,-1 2 0,0 2 0,0 1 0,-1 2 0,1 1 0,-69 7 0,82-3-272,0 2 0,0 1 0,0 1 0,0 1-1,1 1 1,0 1 0,1 1 0,0 1 0,0 1 0,1 1-1,1 0 1,0 2 0,1 0 0,-24 26 0,-16 29-3518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9:09.4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49 36 16824,'0'0'5018,"-1"-7"-4388,-4-21-206,-6 91-205,7 91 76,4-81-474,-14 101 1,13-170-167,-3 9-470,-5-10-4900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26.4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 17192,'0'0'5258,"0"-4"-4735,15 210-622,-15-92 57,-5-108-162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7:48.5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164 101 20393,'0'0'2332,"7"6"-2265,0 3-64,0 0 0,0 1 0,0 0 0,-1 0 1,-1 0-1,0 0 0,0 1 0,-1 0 0,-1 0 0,1 0 0,2 23 1,-2-12-4,-2 1-1,0 0 1,-2-1 0,0 1 0,-7 39 0,6-57-4,0-1 0,0 1 0,-1-1 0,0 1 0,0-1 0,0 0 0,0 1 0,-1-1 0,1 0 0,-1-1 0,0 1 0,-1 0 0,1-1 1,0 0-1,-1 0 0,0 0 0,0 0 0,0 0 0,0-1 0,0 0 0,-5 3 0,5-4 2,1 0-1,-1 0 1,0 0 0,1 0 0,-1 0 0,0-1-1,0 1 1,0-1 0,1 0 0,-1-1 0,0 1-1,0 0 1,1-1 0,-1 0 0,0 0 0,1 0-1,-1 0 1,0-1 0,1 0 0,0 1 0,-1-1-1,1 0 1,0-1 0,0 1 0,0 0 0,-4-5-1,-1-4 7,0 1 0,1-2 0,0 1-1,0-1 1,1 0 0,1 0 0,0-1-1,1 0 1,0 0 0,1 0 0,1 0-1,0 0 1,0-1 0,1 1 0,1-1-1,0 1 1,3-15 0,-2 19-2,0 0-1,0 0 1,1 1 0,0-1 0,1 0-1,0 1 1,0 0 0,1 0 0,0 0-1,1 0 1,-1 1 0,1-1 0,1 1-1,-1 0 1,1 1 0,1-1 0,-1 1-1,1 0 1,0 1 0,0 0 0,1 0-1,-1 1 1,1-1 0,0 2 0,0-1-1,14-3 1,14 0-22,0 2 0,43-1 0,-45 4-51,-1-1-1,0-1 0,32-9 0,-40 5-179,16-3-41,-13 7-3772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7:48.8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82 0 14791,'0'0'5621,"-4"5"-4903,3-4-702,1-1-1,-1 1 1,0-1 0,1 1 0,-1-1 0,1 1 0,-1 0 0,0-1 0,1 1 0,0 0 0,-1-1-1,1 1 1,-1 0 0,1 0 0,0-1 0,-1 1 0,1 0 0,0 0 0,0 0 0,0-1-1,0 1 1,0 0 0,0 0 0,0 0 0,0 0 0,0-1 0,0 1 0,0 0 0,1 1 0,24 7 148,-1-4-168,-20-4 5,0 0 0,0 1 0,-1 0-1,1-1 1,0 1 0,-1 0 0,1 1 0,-1-1-1,0 1 1,0-1 0,0 1 0,0 0-1,0 0 1,-1 0 0,1 0 0,-1 1 0,0-1-1,0 1 1,0 0 0,0-1 0,-1 1-1,1 0 1,-1 0 0,0 0 0,0 0 0,-1 0-1,1 0 1,-1 0 0,0 0 0,0 0-1,0 0 1,0 0 0,-1 0 0,0 0 0,0 0-1,0 0 1,0 0 0,0 0 0,-1 0-1,0-1 1,0 1 0,0 0 0,0-1 0,-1 0-1,1 1 1,-1-1 0,-3 2 0,-59 48 50,51-44-25,1 1-1,0 0 1,0 1 0,2 0-1,-13 15 1,23-25-25,1-1 0,0 0-1,-1 1 1,1-1 0,-1 0 0,1 1-1,0-1 1,-1 1 0,1-1 0,0 1-1,0-1 1,-1 1 0,1-1 0,0 1-1,0-1 1,0 1 0,0-1 0,0 1-1,-1-1 1,1 1 0,0-1 0,0 1-1,0-1 1,0 1 0,1-1 0,-1 1-1,0-1 1,0 1 0,0 0 0,0-1-1,0 1 1,1-1 0,-1 0 0,0 1-1,0-1 1,1 1 0,-1-1 0,0 1-1,1-1 1,-1 0 0,1 1 0,-1-1-1,0 0 1,1 1 0,-1-1 0,1 0-1,-1 1 1,1-1 0,-1 0 0,1 0-1,-1 0 1,1 1 0,-1-1 0,1 0-1,-1 0 1,2 0 0,36 1 40,-30-1-26,5 0-60,23 0-222,50-6-1,-76 4-50,0 1-1,0-2 1,0 1-1,-1-1 1,1-1-1,-1 0 1,0 0-1,0 0 1,16-12-1,-5-7-4376,-8-4-8890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7:53.0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73 13254,'0'0'8396,"0"0"-8361,0 0-1,1-1 1,-1 1-1,0 0 1,0 0 0,0 0-1,1 0 1,-1 0 0,0 0-1,0 0 1,0 0 0,0-1-1,1 1 1,-1 0 0,0 0-1,0 0 1,0 0-1,0 0 1,0-1 0,0 1-1,1 0 1,-1 0 0,0 0-1,0-1 1,0 1 0,0 0-1,0 0 1,0 0 0,0-1-1,0 1 1,0 0 0,0 0-1,0 0 1,0-1-1,0 1 1,0 0 0,0 0-1,0 0 1,0-1 0,0 1-1,0 0 1,0 0 0,-1 0-1,1 0 1,0-1 0,0 1-1,0 0 1,0 0-1,0 0 1,0 0 0,-1-1-1,1 1 1,0 0 0,0 0-1,0 0 1,0 0 0,-1 0-1,1 0 1,0 0 0,0 0-1,0-1 1,-1 1-1,1 0 1,0 0 0,0 0-1,0 0 1,-1 0 0,58 0-24,1149-34-1036,-1176 32 1003,-1-1 0,0-2 0,44-12 0,-112 15-976,20 8-151,-1 0-1,1 1 1,-30 15-1,34-14-1151,-25 12-10689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7:53.7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64 18729,'0'0'2481,"20"4"-2433,64 11-19,-76-13-20,0 1 0,-1-1-1,1 2 1,-1-1 0,0 1 0,0 0 0,0 0-1,-1 1 1,1 0 0,-1 0 0,0 1 0,-1 0-1,1 0 1,-1 0 0,0 0 0,-1 1-1,0 0 1,0 0 0,0 0 0,-1 1 0,0-1-1,0 1 1,-1 0 0,0-1 0,0 1 0,-1 0-1,0 0 1,0 0 0,-1 0 0,0 0 0,-1 0-1,1 1 1,-3 8 0,1-10 19,-1-1-1,1 0 1,-1 0 0,0 0-1,0 0 1,0-1 0,-1 1-1,0-1 1,0 0 0,-1 0 0,1 0-1,-1-1 1,0 0 0,0 0-1,-1 0 1,1 0 0,-1-1-1,0 0 1,0 0 0,-10 3-1,24-11 118,0 0 0,0 0-1,-1-1 1,10-9-1,16-13-266,-16 15 69,160-124-1324,-157 119 1332,0-1 0,-1-1 0,-1-1 0,-1-1 0,-1 0 0,14-28 0,-29 50 91,-1-1 1,1 1-1,-1-1 1,1 0-1,-1 1 0,1-1 1,-1 0-1,0 1 1,0-1-1,1 0 1,-1 1-1,0-1 0,0 0 1,0 0-1,0 1 1,1-1-1,-1 0 0,0 0 1,-1 1-1,1-1 1,0 0-1,0 0 1,0 1-1,0-1 0,-1-1 1,-15 4 201,-22 21-262,28-16 20,1 0 0,0 1 0,1 0 0,0 1 0,0 0 0,1 0 1,0 1-1,1 0 0,0 0 0,1 0 0,0 1 0,0 0 0,1 0 1,0 0-1,1 0 0,0 1 0,1-1 0,1 1 0,-1 15 0,2-24-5,1 0 0,-1 0-1,1 0 1,0 0 0,0 0-1,0 0 1,1-1 0,-1 1-1,1 0 1,-1-1 0,1 1-1,0-1 1,0 1 0,0-1-1,0 0 1,0 0 0,1 0-1,-1 0 1,1 0 0,-1-1-1,1 1 1,-1-1 0,1 1-1,0-1 1,0 0 0,0 0-1,0-1 1,0 1 0,0 0-1,3-1 1,13 4-150,0-1 1,-1-2-1,28 1 1,-18-2-354,-17 1-108,-1-1 1,1 0-1,0-1 1,0 0-1,18-4 1,-3-8-3991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7:54.1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40 18504,'0'0'1713,"21"-2"-1323,396-6-54,-337 7-344,-27 1-50,-1-3 0,85-13 1,-130 12-1001,-22 1 99,-26 1-1256,1 2-2021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9:10.8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57 17688,'0'0'4287,"-9"-5"-3158,9 3-1114,0 0 0,0 0 0,0 1 0,0-1 0,0 0 1,1 0-1,-1 1 0,0-1 0,1 0 0,-1 0 0,1 1 0,0-1 0,0 1 1,0-1-1,-1 0 0,1 1 0,1 0 0,-1-1 0,0 1 0,0 0 0,0-1 0,1 1 1,-1 0-1,1 0 0,-1 0 0,3-1 0,2 0-46,1 0 0,-1 1 0,0-1-1,0 2 1,1-1 0,8 1 0,-13 0 33,1-1-10,0 1 0,-1-1 0,1 1 1,0 0-1,-1 0 0,1 1 0,0-1 0,-1 0 0,1 1 0,0 0 0,-1-1 1,1 1-1,-1 0 0,1 1 0,-1-1 0,0 0 0,1 1 0,-1-1 0,0 1 1,0-1-1,0 1 0,2 3 0,-1 0 1,-1-1 0,-1 1 1,1 0-1,-1 0 0,1 0 0,-1 1 0,-1-1 0,1 0 1,-1 0-1,-1 10 0,1-6 7,-1 0 0,0 0 1,0 0-1,-1-1 0,0 1 1,0-1-1,-1 1 0,-1-1 1,1 0-1,-1 0 0,0 0 0,-1-1 1,-10 14-1,-1-3 2,-1-1 1,-1 0-1,-36 26 0,104-39 214,-33-4-235,-2 1-67,-1 0 1,1-1-1,-1-1 1,0-1-1,1 0 1,-1-1-1,0 0 0,0-1 1,20-9-1,-33 13 50,-1 0 0,1 0-1,-1 0 1,1 0 0,0-1-1,-1 1 1,1 0 0,-1-1 0,1 1-1,-1 0 1,1-1 0,-1 1-1,1-1 1,-1 1 0,1 0-1,-1-1 1,0 1 0,1-1 0,-1 1-1,0-1 1,1 0 0,-1 1-1,0-1 1,0 1 0,0-1-1,1 0 1,-1 1 0,0-1 0,0 1-1,0-1 1,0 0 0,0 1-1,0-1 1,0 0 0,0 1-1,0-1 1,-1 1 0,1-1-1,0 0 1,0 1 0,0-1 0,-1 1-1,1-1 1,-1 0 0,-22-14-6300,3 6-7657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9:11.9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1430 193 15175,'0'0'638,"-25"-17"-374,-176-111 2694,189 121-2822,0 1-1,0 0 0,0 1 0,-1 0 0,1 1 1,-1 0-1,0 1 0,-1 0 0,1 1 0,0 1 1,-1 0-1,1 1 0,-1 0 0,1 1 1,0 1-1,-1 0 0,1 1 0,0 0 0,0 1 1,0 0-1,1 1 0,0 1 0,0 0 0,-14 9 1,-16 13-103,2 1-1,2 2 1,0 2 0,2 1 0,2 1 0,1 3 0,2 0 0,2 2 0,-43 76 0,11 2 48,4 2-1,-58 182 1,65-141 10,-39 230 0,4 174 180,73-448-115,4 206 0,9-301-155,2 0 0,0 0 0,1-1 0,1 0 0,1 1 0,1-2 0,16 35 0,-8-26 4,2-1 0,1 0-1,1-1 1,34 36 0,3-7 3,2-3 1,3-2 0,97 62 0,-120-88-52,1-2 1,1-1 0,1-2-1,1-2 1,1-1-1,0-3 1,1-1-1,1-3 1,0-1-1,0-2 1,80 1-1,-40-7-49,219-3-56,-256-3 174,0-3 0,0-1-1,-1-3 1,0-1 0,-1-3-1,-1-1 1,-1-3 0,0-2 0,-1-1-1,71-53 1,-72 42-5,-2-2 0,-2-2 0,-1-1 0,-2-2 0,-2-1 0,-1-2 0,31-60 0,-27 38 40,-4-2 0,-2-1 0,-4-1-1,30-123 1,-39 101 28,-3 0 1,1-105-1,-15-187 28,-2 232-123,1 84-12,-3 1 0,-20-100 1,16 130 35,-2 0 0,-1 1 0,-2 0 1,-1 1-1,-38-66 0,40 85-30,0-1-1,-1 1 1,-1 1 0,0 1-1,-1 0 1,-1 0 0,-25-15-1,-132-70-112,90 56 26,-325-200-586,389 233 507,-1 1 0,0 1 0,-1 0 0,1 2 0,-1 0 1,-38-4-1,3 5-1900,-78 3 1,11 5-6106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9:12.9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310 385 20441,'0'0'398,"0"-20"-219,0-161 658,-1 166-750,-1 1 0,0-1 0,0 1 1,-2 0-1,0 0 0,0 0 0,-8-16 0,10 26-57,0 0 0,0 0 1,-1 0-1,1 0 0,-1 1 1,1 0-1,-1-1 1,0 1-1,-1 0 0,1 0 1,0 1-1,-8-5 0,9 6-22,-1 0-1,0 0 1,1 1 0,-1-1-1,0 1 1,1-1-1,-1 1 1,0 0-1,0 0 1,1 0-1,-1 0 1,0 1-1,0-1 1,1 1 0,-1 0-1,0 0 1,1 0-1,-1 0 1,1 0-1,-1 0 1,1 1-1,-4 2 1,-2 2-9,1 0 0,-1 1 0,1 1 0,0-1 0,1 1 0,-1 0 0,2 1 0,-1 0 0,-5 11 0,-4 13-6,-16 43 0,19-44 5,2 0 1,1 1-1,2 0 1,1 0-1,1 1 1,2-1 0,2 1-1,5 67 1,-3-97-13,0-1 0,0 1 0,0-1 0,1 0 0,-1 1 0,1-1 0,0 0 0,0 0 0,0 0 0,0 0 0,0 0 0,1 0 0,-1-1 0,1 1 0,0-1 1,0 0-1,0 0 0,0 0 0,0 0 0,0 0 0,0-1 0,1 1 0,-1-1 0,1 0 0,-1 0 0,1 0 0,-1-1 0,1 1 0,5-1 0,5 1-84,-1 0-1,0-2 0,0 1 0,0-2 0,0 0 1,0 0-1,14-5 0,-7 0-625,0-1 0,-1-1 1,0-1-1,0-1 0,-1 0 0,17-15 1,5-10-4704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9:13.3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64 1 19225,'0'0'1702,"-7"20"-1072,-5 12-515,2 0 0,1 1 0,2 0 0,1 0 0,-3 42 1,8-40-101,-1-26-15,2 1 1,-1-1-1,1 1 1,1 0-1,-1-1 1,5 18-1,-5-26-1,1 0-1,-1 0 0,1 0 1,-1 0-1,0-1 0,1 1 1,0 0-1,-1 0 0,1-1 1,-1 1-1,1 0 0,0-1 1,-1 1-1,1 0 0,0-1 1,0 1-1,0-1 0,-1 0 1,1 1-1,0-1 0,0 1 1,0-1-1,0 0 0,0 0 1,0 0-1,0 1 1,0-1-1,0 0 0,0 0 1,-1 0-1,1-1 0,0 1 1,0 0-1,0 0 0,1-1 1,0 1-4,-1-1 0,1 1 0,0-1 0,-1 0 0,1 0 0,-1 0 0,1 0 0,-1 0 0,1 0 0,-1 0 0,0-1 0,0 1 0,1 0 0,-1-1 0,0 1 0,0-1 0,1-2 0,3-11 10,0 0-1,-1 0 1,-1-1 0,0 0 0,0-26 0,-4-82-138,0 99 23,-6-3 182,3 17-1713,3-1-4441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9:13.6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57 18697,'0'0'987,"1"21"-560,3 23-85,2 0 0,20 71 1,-16-81-310,-7-20-29,1 0 0,0 0-1,1-1 1,0 0 0,9 13 0,-14-25 3,1 0 0,-1-1 0,1 1 0,-1 0 0,1-1 0,0 1 0,-1-1 0,1 1 0,0-1 0,-1 0 0,1 1 0,0-1 0,0 1 0,-1-1 0,1 0 0,0 0 0,0 0 0,-1 1 0,1-1-1,0 0 1,0 0 0,0 0 0,0 0 0,-1 0 0,1 0 0,0-1 0,0 1 0,0 0 0,-1 0 0,1 0 0,0-1 0,0 1 0,-1-1 0,1 1 0,0 0 0,-1-1 0,1 1 0,0-1 0,-1 1 0,2-2 0,24-26 487,-23 24-429,15-20-94,-2 0 0,0 0 0,-2-2 0,-1 0 0,-1 0 0,-1-1 0,-1-1-1,-1 0 1,-2 0 0,-1-1 0,4-51 0,-10 77-362,1-2-5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3:15.7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373 64 17880,'0'0'4725,"-3"-9"-4015,-8-30-326,10 38-373,1 0 0,0 0 1,-1 0-1,0 0 0,1 0 1,-1 0-1,1 1 0,-1-1 1,0 0-1,0 0 0,1 1 0,-1-1 1,0 1-1,0-1 0,0 0 1,0 1-1,0-1 0,0 1 0,0 0 1,0-1-1,0 1 0,0 0 1,0 0-1,0 0 0,0-1 1,0 1-1,0 0 0,0 0 0,-1 1 1,-28 4-122,28-5 124,-16 7-31,0 1 0,0 1 0,1 0 1,1 1-1,-1 1 0,2 0 0,-1 1 1,2 1-1,-1 0 0,-13 18 1,28-31-14,0 0 1,-1 0-1,1 0 1,0 1-1,-1-1 1,1 0 0,0 0-1,0 1 1,-1-1-1,1 0 1,0 0 0,0 1-1,0-1 1,-1 0-1,1 1 1,0-1-1,0 0 1,0 1 0,0-1-1,0 0 1,0 1-1,-1-1 1,1 1 0,0-1-1,0 0 1,0 1-1,0-1 1,0 0-1,1 1 1,-1-1 0,0 0-1,0 1 1,0-1-1,0 0 1,0 1 0,0-1-1,1 0 1,-1 1-1,0-1 1,0 0-1,0 1 1,1-1 0,-1 0-1,0 0 1,0 1-1,1-1 1,-1 0 0,25 3-416,31-13 327,-37 0 103,0 0-1,0-1 1,-1 0 0,24-21-1,10-6 376,-51 39-293,-1 0 1,1 0-1,-1 0 0,1 0 0,0 0 1,-1 0-1,0 0 0,1 0 0,-1 0 1,0 0-1,1 0 0,-1 0 0,0 1 1,0-1-1,0 0 0,0 0 0,0 0 1,0 0-1,0 0 0,-1 2 1,1 1 64,6 156 376,-2 327 182,-6-461-688,-1 0 0,-1 0 0,-2 0 1,-1 0-1,0-1 0,-2 0 0,-1-1 0,-1 1 1,-1-2-1,-1 0 0,-1-1 0,-1 0 1,-1-1-1,-1 0 0,-1-2 0,0 0 0,-24 18 1,34-31 4,-1 0 1,0-1 0,0 0 0,0 0 0,0-1-1,-12 4 1,20-7 10,-1-1-1,0 1 0,0-1 1,0 1-1,0-1 0,0 1 1,1-1-1,-1 0 1,0 0-1,0 0 0,0 0 1,0 0-1,0-1 1,0 1-1,0 0 0,0-1 1,0 0-1,1 1 0,-1-1 1,0 0-1,0 0 1,1 0-1,-1 0 0,1 0 1,-1 0-1,1 0 0,-1-1 1,1 1-1,-1-1 1,1 1-1,0-1 0,0 1 1,0-1-1,0 0 1,0 1-1,0-1 0,0-3 1,-3-12 6,0 0 1,2 0-1,0 0 1,1 0-1,1 0 1,0-1-1,1 1 1,1 0-1,1 0 1,1 0-1,0 0 1,1 1-1,0-1 1,2 1-1,8-16 1,13-21-86,2 1 0,2 1 1,39-46-1,-36 52-132,2 1 1,2 1-1,86-72 0,-103 98-464,2 0 1,0 2-1,1 1 0,0 0 0,1 2 0,0 1 0,1 2 0,1 0 1,53-9-1,-53 15-1162,-22 3 1623,0 0 1,0 0 0,0-1-1,0 0 1,0 0 0,-1-1-1,1 1 1,0-1 0,10-5-1,-15 4 699,0 0-1,0 1 0,0-1 1,0 0-1,0 0 1,-1 0-1,1 0 0,-1 0 1,0 1-1,0-1 0,0 0 1,0 0-1,-1 0 0,0-3 1,1-5 1280,0 10-1273,-8 1-201,3 1-316,0 0 0,0 0-1,0 1 1,0-1-1,0 1 1,1 0-1,-1 1 1,1-1 0,-1 1-1,1 0 1,0 0-1,0 0 1,0 0 0,1 1-1,-4 3 1,-8 9 10,1 1 0,-13 20 0,22-30-4,0 0-1,1 1 1,0 0-1,0 0 1,1 0-1,0 0 1,1 0 0,-1 1-1,2-1 1,-1 1-1,1 0 1,0-1 0,1 1-1,0 0 1,1 0-1,1 11 1,-1-18-14,0 0 0,1 0 0,-1-1 0,0 1 0,0-1 1,1 1-1,-1-1 0,1 1 0,-1-1 0,1 0 0,0 0 0,0 0 0,-1 0 0,1 0 0,0 0 1,0 0-1,0-1 0,0 1 0,0-1 0,0 1 0,0-1 0,0 0 0,0 0 0,0 0 0,0 0 0,0 0 1,0 0-1,0 0 0,0-1 0,0 1 0,3-2 0,1 1-33,1 0 0,-1 0 1,1-1-1,-1 0 0,0 0 0,1-1 0,-1 0 1,9-5-1,-9 2-18,1-1 0,-1 1 0,0-1 0,-1 0 0,0 0-1,0-1 1,0 1 0,7-17 0,-4 0-63,11-44-1,-15 49 154,1 1 0,0 1 0,1-1 0,1 1 0,11-19 0,-16 33-10,0 1-1,0-1 0,0 1 1,1 0-1,-1 0 1,1 0-1,-1 0 1,1 0-1,0 0 0,0 0 1,0 1-1,0 0 1,0 0-1,0-1 1,0 2-1,0-1 0,0 0 1,1 1-1,-1-1 1,0 1-1,1 0 1,3 0-1,-3 0-15,0 1 1,-1-1-1,1 1 0,0-1 1,0 1-1,-1 0 0,1 1 1,0-1-1,-1 0 0,1 1 1,-1 0-1,0 0 1,0 0-1,1 0 0,-1 1 1,-1-1-1,1 1 0,3 4 1,0 2-18,-1 1 0,0-1 0,0 1 0,-1 1 0,-1-1 0,0 0 0,0 1 0,-1 0 0,1 11 0,0 18-40,-2 45 1,-1-47 55,-1-45 1240,1-3-1119,0 0 0,0 0 1,1 1-1,0-1 0,0 0 0,1 0 0,1 1 0,5-15 0,3 2-85,0 1-1,2 1 1,0 0-1,2 0 1,31-32 0,-39 44-378,1 1 1,0 0 0,1 1 0,-1 0 0,1 0 0,0 1 0,1 0 0,-1 0 0,1 1 0,0 0 0,0 1 0,0 0 0,0 1 0,1 0 0,18-1 0,-1 3-3533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26.8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14022,'0'0'6161,"0"1"-6049,-1 0 1,1 1 0,0-1-1,0 0 1,0 1 0,0-1-1,0 0 1,0 1 0,0-1-1,0 0 1,0 0 0,0 1-1,1-1 1,-1 0 0,1 1-1,0 0 1,5 9-78,0-1 0,1 0 0,0 0 0,1-1 0,0 0-1,1 0 1,0-1 0,0 0 0,16 10 0,3 0-390,1 0 1,39 16-1,-53-30-2969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9:14.0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 1 19593,'0'0'464,"-13"110"705,7-64-513,6-1-256,0 2-112,0-1-176,0 1-96,0-2 48,0-10-64,0-5-336,0-8-496,2-9-1073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9:15.2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173 58 20810,'0'0'2715,"-2"-10"-2346,-6-29-297,8 38-72,0 1 0,0-1 0,0 1 1,0 0-1,0-1 0,0 1 0,-1-1 1,1 1-1,0 0 0,0-1 0,-1 1 0,1 0 1,0-1-1,0 1 0,-1 0 0,1 0 1,0-1-1,-1 1 0,1 0 0,0 0 1,-1-1-1,1 1 0,-1 0 0,1 0 1,0 0-1,-1 0 0,1 0 0,-1-1 1,1 1-1,0 0 0,-1 0 0,1 0 1,-1 0-1,1 0 0,0 0 0,-1 1 0,1-1 1,-1 0-1,1 0 0,-1 0 0,1 0 1,0 0-1,-1 0 0,1 1 0,0-1 1,-1 0-1,1 0 0,-1 1 0,-15 16 8,13-14-3,-12 17 8,0 1 0,1 1 0,2 0 0,0 1 0,1 0 0,1 1 0,2 0 0,0 0 0,2 1-1,0 0 1,2 0 0,1 1 0,1-1 0,1 31 0,1-54-26,0 1 0,0 0 0,1 0 0,-1-1 0,1 1 0,-1 0 0,1-1 0,0 1-1,0-1 1,1 1 0,-1-1 0,0 1 0,1-1 0,-1 0 0,1 0 0,0 1 0,0-1-1,0-1 1,0 1 0,0 0 0,0 0 0,0-1 0,1 1 0,-1-1 0,1 0 0,-1 1-1,1-1 1,-1-1 0,1 1 0,0 0 0,-1 0 0,4-1 0,12 3-265,0-1 0,0-1 1,0-1-1,19-2 0,-2 1-499,-23 0 480,0 0 0,-1-1 0,1 0 0,0-1 1,-1-1-1,1 0 0,-1 0 0,0-1 0,0 0 0,-1-1 0,0 0 0,0-1 1,0 0-1,-1-1 0,10-9 0,-12 10 567,0 0-1,-1-1 1,0 0-1,0 0 1,0 0-1,-1-1 1,-1 1-1,1-1 1,-1-1-1,-1 1 1,4-16 0,-7 25-226,1 0 1,-1 0-1,0 0 1,0 0-1,0 0 1,0 0-1,0-1 1,0 1-1,1 0 1,-1 0-1,0 0 1,0 0-1,0 0 1,0 0-1,0-1 1,0 1-1,0 0 1,0 0-1,0 0 1,0 0-1,0-1 1,0 1-1,0 0 1,0 0-1,0 0 1,0 0-1,0 0 1,0-1-1,0 1 1,0 0-1,0 0 1,0 0-1,0 0 1,0-1-1,0 1 1,0 0-1,0 0 1,0 0-1,0 0 1,0 0-1,-1-1 1,1 1-1,0 0 1,0 0-1,0 0 1,0 0-1,0 0 1,0 0-1,0 0 1,-1 0-1,1-1 1,0 1-1,0 0 1,0 0-1,0 0 1,-1 0-1,1 0 1,0 0-1,0 0 1,0 0-1,0 0 1,0 0-1,-1 0 1,1 0-1,-11 12 523,-10 23-612,14-19 108,0 1-1,2 0 1,0 1-1,0-1 1,-2 30-1,2 91-39,5-137-25,0-1 0,0 0 0,0 1 0,1-1 0,-1 0 0,0 0 0,0 1 0,1-1 0,-1 0 0,0 0 0,0 1 0,1-1 0,-1 0 0,0 0 0,1 0 0,-1 0 0,0 1 0,1-1 0,-1 0 0,1 0 0,-1 0 0,0 0 0,1 0 0,-1 0 0,0 0 0,1 0 0,-1 0 0,1 0 0,-1 0 0,0 0 0,1 0 0,-1 0 0,0 0 0,1-1 0,-1 1 0,0 0 0,1 0 0,-1 0 0,0 0 0,1-1 0,-1 1 0,0 0 0,0 0 0,1-1 0,-1 1 0,0 0 0,0-1 0,1 1 0,-1-1 0,18-12-74,-14 6 77,1 0 0,-2 1 0,1-2 0,-1 1 0,0 0 0,0-1 0,-1 1 0,0-1 0,0 0 0,1-11-1,0-85 7,-3 78-11,-4-8 189,3 33-312,1 0 1,-1 0-1,0 0 1,1 1-1,-1-1 0,0 0 1,0 0-1,0 1 1,0-1-1,0 0 1,0 1-1,0-1 1,0 1-1,0-1 1,0 1-1,0-1 1,0 1-1,0 0 1,0 0-1,0-1 0,0 1 1,-1 0-1,1 0 1,0 0-1,-2 0 1,23 3-5666,12 2 3177,-6-6 753,-16 1 2781,-1 0 1,1 0 0,0 0 0,17 5 0,-23-4-627,-1 0 1,1 0 0,-1 1-1,1 0 1,-1 0 0,0 0-1,0 0 1,0 0 0,0 0-1,0 1 1,-1 0 0,1-1-1,-1 1 1,1 0 0,-1 0-1,2 5 1,21 35 1042,-18-27-1243,1-1-1,1 0 1,1 0-1,0-1 1,1 0-1,0-1 1,1 0 0,14 12-1,-26-25-63,1 0 0,-1 0 0,0 0 0,1 1 1,-1-1-1,0 0 0,1 0 0,-1 0 0,1 0 0,-1 0 0,0 0 0,1 0 0,-1 1 0,1-1 0,-1 0 0,0-1 1,1 1-1,-1 0 0,1 0 0,-1 0 0,1 0 0,-1 0 0,0 0 0,1 0 0,-1-1 0,0 1 0,1 0 0,-1 0 0,0 0 1,1-1-1,-1 1 0,0 0 0,1-1 0,10-18 470,4-26-201,-14 40-246,15-57-47,-8 24-621,2 1 0,28-65 0,-31 91-1964,1 8-2406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9:15.6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11477,'0'0'0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9:15.9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86 20425,'0'0'3893,"-1"-5"-3728,0 3-164,0 0 1,0 0-1,0 0 0,1 0 0,-1-1 0,1 1 1,0 0-1,-1 0 0,1-1 0,0 1 1,0 0-1,1 0 0,-1-1 0,0 1 0,1 0 1,-1 0-1,1 0 0,0-1 0,0 1 0,0 0 1,0 0-1,0 0 0,0 1 0,0-1 1,1 0-1,-1 0 0,1 0 0,-1 1 0,1-1 1,0 1-1,0 0 0,0-1 0,-1 1 0,1 0 1,0 0-1,1 0 0,-1 0 0,0 0 1,0 1-1,0-1 0,0 1 0,1-1 0,3 1 1,1-2-24,0 1 1,-1-1-1,1 2 1,0-1 0,0 1-1,0 0 1,13 2 0,-18-1 16,0-1 0,0 1 1,0 0-1,0 0 0,0-1 0,0 2 1,-1-1-1,1 0 0,0 0 1,-1 0-1,1 1 0,-1-1 0,1 1 1,-1-1-1,0 1 0,1 0 1,-1-1-1,0 1 0,0 0 1,0 0-1,-1 0 0,1 0 0,0 0 1,-1 0-1,1 0 0,-1 0 1,0 0-1,1 0 0,-1 4 0,1 3 1,0 1-1,-1-1 0,0 0 1,0 1-1,-1-1 0,-1 0 0,1 0 1,-1 0-1,-1 0 0,1 0 1,-2 0-1,1 0 0,-1-1 1,-1 0-1,1 0 0,-8 10 0,-6 5 47,12-17-27,1 1-1,-1 0 0,1 0 1,1 1-1,-5 9 0,9-17-13,0 0 0,0 0 0,0 1 0,0-1 0,-1 0-1,1 0 1,0 0 0,0 0 0,0 0 0,0 0 0,0 1 0,0-1-1,0 0 1,0 0 0,0 0 0,0 0 0,0 0 0,0 0-1,0 0 1,0 1 0,1-1 0,-1 0 0,0 0 0,0 0-1,0 0 1,0 0 0,0 0 0,0 0 0,0 0 0,0 1 0,0-1-1,0 0 1,0 0 0,0 0 0,1 0 0,-1 0 0,0 0-1,0 0 1,0 0 0,0 0 0,0 0 0,0 0 0,0 0-1,1 0 1,-1 0 0,0 0 0,0 0 0,0 0 0,0 0 0,0 0-1,0 0 1,0 0 0,1 0 0,-1 0 0,0 0 0,0 0-1,0 0 1,0 0 0,0 0 0,0 0 0,0 0 0,1 0-1,-1 0 1,0 0 0,0 0 0,0 0 0,0 0 0,0-1-1,5 1 14,49-4-189,1-2-1,-1-3 0,-1-2 0,60-21 0,-15 5-743,-88 23 415,-13 2-482,-20 2-1485,19 0 1809,-30 0-5031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9:18.1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249 179 13862,'0'0'4330,"0"12"-3793,-1 34-89,0-35 1024,2-36 348,5-15-1736,-3 19-48,0-1 1,0-31-1,-3 49-39,0-1 0,0 1 0,-1-1 0,0 1 0,1 0 1,-2-1-1,1 1 0,0 0 0,-1 0 0,0 0 0,0 0 0,0 0 1,0 0-1,0 0 0,-1 1 0,0-1 0,-5-4 0,6 7-1,1 0-1,-1 0 0,1 0 0,-1 0 0,1 1 0,-1-1 1,1 0-1,-1 1 0,1-1 0,-1 1 0,0 0 1,1 0-1,-1 0 0,0 0 0,1 0 0,-1 0 1,0 0-1,1 0 0,-1 0 0,0 1 0,1-1 0,-1 1 1,1-1-1,-1 1 0,1 0 0,-1 0 0,1 0 1,-1-1-1,1 1 0,0 0 0,-1 1 0,-1 1 1,-4 4-3,-1 1 0,1 0 0,-11 17 0,15-21 9,-16 25-6,2 1-1,1 1 1,1 0-1,2 1 1,1 1 0,2 0-1,1 0 1,1 1-1,2 0 1,1 0-1,1 69 1,4-100-3,0 0 0,0 1 0,0-1 0,1 1 0,0-1 0,-1 0 1,1 0-1,1 1 0,-1-1 0,0 0 0,1 0 0,-1 0 0,1 0 0,0-1 0,0 1 0,0 0 0,0-1 0,6 5 1,-3-3-1,0 0 1,1-1 0,0 0 0,0 0 0,0-1 0,0 1-1,0-1 1,0 0 0,9 1 0,10 0-191,0-1 0,0-1 1,1-1-1,26-4 0,-44 3-132,-1 0 0,0 0 0,0-1 0,0 0-1,0 0 1,0-1 0,0 0 0,-1 0-1,8-5 1,19-15-4353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9:18.4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144 1 18056,'0'0'1105,"-18"21"-449,-58 68-298,71-82-349,-1 1 1,1-1 0,0 1 0,1 1 0,-1-1 0,2 1 0,-1-1 0,1 1 0,1 0-1,-1 0 1,2 0 0,-1 1 0,1-1 0,1 0 0,-1 1 0,2 10 0,-1-4 22,0-15-32,0 0 0,0 0 1,0 0-1,0 1 1,0-1-1,1 0 0,-1 0 1,0 0-1,1 0 1,-1 1-1,0-1 0,1 0 1,-1 0-1,1 0 1,0 0-1,-1 0 1,1 0-1,0 0 0,-1 0 1,1 0-1,0-1 1,0 1-1,0 0 0,0 0 1,0-1-1,2 2 1,-1-1-4,1-1 0,-1 1 0,0-1 1,1 0-1,-1 1 0,1-1 0,-1 0 0,1-1 1,-1 1-1,1 0 0,-1-1 0,4 0 1,0-1 0,1 0-1,-1-1 1,0 1 0,0-1 0,-1 0 0,1-1 0,-1 1 0,0-1 0,1 0 0,3-5 0,-3 0 5,0-1 1,-1 1-1,0-1 1,0 0-1,-1-1 1,-1 1 0,0-1-1,0 1 1,-1-1-1,0 0 1,-1 0-1,0 0 1,-1 0-1,0 0 1,-1 0 0,0 0-1,-3-12 1,3 20-94,0 1 0,0-1 0,0 1 0,0-1 0,-1 1 0,1 0 0,-1 0 0,1 0 0,-1 0 0,0 0 0,0 0 0,0 0 1,0 1-1,0-1 0,0 1 0,0-1 0,-1 1 0,1 0 0,-1 0 0,1 0 0,-1 0 0,1 0 0,-5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9:18.8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17880,'0'0'803,"1"18"-331,1 20-277,11 134 565,-11-151-712,2-1 1,0 1-1,1-1 1,1 0-1,1-1 1,13 28-1,-19-46-18,-1 0 0,1 1 0,0-1 1,0 0-1,-1 0 0,1 1 0,0-1 0,0 0 0,0 0 0,1 0 0,-1 0 0,0 0 0,0-1 0,0 1 0,1 0 0,-1 0 0,0-1 0,1 1 0,-1-1 0,0 1 0,1-1 0,-1 0 0,1 0 0,-1 1 0,1-1 1,2 0-1,-1-1 38,0 0 0,-1 0 0,1 0 0,0 0 0,0-1 0,0 1 0,-1-1 0,1 1 1,-1-1-1,1 0 0,-1 0 0,3-3 0,4-5 88,0-1 1,-1 0-1,1 0 0,9-20 1,-10 11-111,0 0-1,-2 0 1,0-1 0,-1 0 0,-2 0 0,3-29 0,-3 21-123,1-1 0,10-30 1,-14 59 25,0-1 0,1 1 0,-1 0 0,1 0 1,-1 0-1,1 0 0,-1-1 0,1 1 1,0 0-1,0 0 0,-1 0 0,1 0 1,0 0-1,0 1 0,1-2 0,12-1-3461,-6 3-1656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9:19.1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0 19113,'0'0'2614,"-1"14"-2547,0 33-4,-1 226 210,8-247-172,-6-25-115,1-1-1,-1 0 0,0 1 0,1-1 0,-1 0 0,0 1 1,1-1-1,-1 0 0,0 0 0,1 1 0,-1-1 0,1 0 0,-1 0 1,1 0-1,-1 1 0,0-1 0,1 0 0,-1 0 0,1 0 1,-1 0-1,1 0 0,-1 0 0,1 0 0,-1 0 0,1 0 0,-1 0 1,0 0-1,1 0 0,0-1 0,2 0-346,1-2 0,-1 1 0,1 0 0,-1-1 0,0 1 0,0-1 0,0 0 0,4-5-1,13-16-4280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9:19.9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450 1 15447,'0'0'4410,"3"10"-4143,-4-3-195,-1-1 0,1 0 0,-1 1 0,-1-1 1,1 0-1,-1 0 0,0 0 0,0 0 0,-7 8 0,-44 53 548,39-50-547,-214 217 327,118-128-373,110-105-25,0-1 1,0 1 0,0-1 0,1 1 0,-1-1-1,0 1 1,0 0 0,1-1 0,-1 1 0,1 0-1,-1-1 1,0 1 0,1 0 0,-1 0-1,1 0 1,0-1 0,-1 1 0,1 0 0,0 0-1,-1 0 1,1 0 0,0 0 0,0 0 0,0 0-1,0 0 1,0 0 0,0 0 0,0 0-1,0-1 1,0 1 0,0 0 0,1 2 0,27 8 153,-8-6-202,31 18 47,0 1-1,-1 4 1,-2 1-1,-1 2 1,76 66-1,-113-90 2,-7-5-1,0 0 0,0 0-1,-1 0 1,1 0-1,0 1 1,-1-1 0,1 1-1,-1 0 1,0-1-1,1 1 1,-1 0 0,-1 0-1,4 7 1,-5-10-17,1 1-11,-1-1-18,0 0 0,0 0 0,0 0-1,0 0 1,1 0 0,-1 1 0,0-1-1,0 0 1,0 0 0,1 0 0,-1 0-1,0 0 1,0 0 0,0 0 0,1 0-1,-1 0 1,0 0 0,0 0 0,0 0 0,1 0-1,-1 0 1,0 0 0,0 0 0,1 0-1,-1 0 1,0 0 0,0 0 0,0 0-1,1 0 1,-1 0 0,0-1 0,0 1 0,0 0-1,0 0 1,1 0 0,-1 0 0,0 0-1,0-1 1,0 1 0,0 0 0,0 0-1,1 0 1,-1-1 0,7-13-3776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9:20.3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132 9 19897,'0'0'1422,"0"-9"-1152,-29 61-209,-31 81 1,51-108-42,1-1-1,1 1 1,2 1 0,0-1 0,2 1-1,-1 30 1,3-33-25,1-16 9,-1 0-1,1 0 1,1-1 0,-1 1-1,1 0 1,3 10 0,-3-15-4,0 0-1,0 0 1,0 0 0,0 0 0,0 0 0,1 0 0,-1-1 0,1 1 0,-1 0 0,1-1 0,0 1 0,-1-1 0,1 0 0,0 0-1,0 1 1,0-1 0,0 0 0,0-1 0,0 1 0,0 0 0,1-1 0,-1 1 0,0-1 0,3 1 0,12 2-409,0-1 0,-1 0 0,1-2 1,0 0-1,0 0 0,0-2 0,0 0 0,30-8 1,-7-10-3664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27.1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295 1 16680,'0'0'4130,"-35"17"-4066,6 5 0,0 4 16,0 0-64,4-3-16,-2 1 16,2 0 80,2-4-96,1 1 0,3-6-513,2-8-879,3-5-2338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9:20.9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123 102 19225,'0'0'2425,"-16"14"-2169,-48 50-171,59-58-78,0 1-1,0 0 1,1 0-1,0 0 1,1 1-1,0-1 1,0 1-1,0 0 1,1 0-1,0 0 1,1 0-1,0 0 0,0 1 1,0-1-1,1 0 1,2 15-1,-1-1-1,-1-21-5,0-1 0,1 1 0,-1-1 0,1 1 0,-1-1 0,1 1 0,-1-1 0,1 1 0,-1-1 0,1 1 0,-1-1 0,1 0 0,0 1-1,-1-1 1,1 0 0,-1 0 0,1 1 0,0-1 0,-1 0 0,1 0 0,0 0 0,-1 0 0,1 0 0,0 0 0,0 0 0,-1 0 0,1 0 0,0 0 0,0 0 0,24-4 22,-21 2-18,0 0-1,-1-1 0,1 1 0,-1-1 1,0 1-1,0-1 0,0 0 0,0-1 1,0 1-1,0 0 0,-1-1 0,0 1 0,0-1 1,0 0-1,0 0 0,0 0 0,-1 0 1,0 0-1,1 0 0,0-8 0,1-9 12,-1 0 0,-1-40 0,-1 45-21,0-2 27,0 0-1,-1 1 1,-1-1 0,-1 1-1,-1-1 1,-6-18-1,10 36-31,0 0 1,0-1-1,-1 1 0,1 0 0,0-1 1,0 1-1,0 0 0,0-1 1,0 1-1,0 0 0,0-1 0,0 1 1,0-1-1,0 1 0,0 0 0,0-1 1,0 1-1,0-1 0,0 1 0,0 0 1,0-1-1,0 1 0,0 0 0,0-1 1,1 1-1,-1 0 0,0-1 0,0 1 1,1 0-1,-1-1 0,0 1 0,0 0 1,1 0-1,-1-1 0,0 1 0,1 0 1,-1-1-1,18 3-95,-14-1 103,0 0 0,0 1 0,0 0 0,0 0 0,0 0-1,-1 0 1,6 5 0,0 4-10,-1 1 0,0 0 0,0 1-1,9 22 1,16 26-22,-1-12 59,42 90 0,-74-139-11,0 1 0,0-1-1,1 1 1,-1-1 0,0 0 0,1 1 0,-1-1 0,1 1-1,-1-1 1,0 0 0,1 1 0,-1-1 0,1 0 0,-1 1-1,1-1 1,-1 0 0,1 0 0,-1 0 0,1 0 0,-1 1-1,1-1 1,-1 0 0,1 0 0,-1 0 0,1 0 0,0 0-1,-1 0 1,1 0 0,-1 0 0,1 0 0,-1-1 0,1 1-1,-1 0 1,1 0 0,-1 0 0,1-1 0,-1 1 0,1 0-1,-1 0 1,1-1 0,-1 1 0,0 0 0,1-1 0,0 0-1,20-19 380,-19 17-435,17-19 121,-1 0 0,-1-2 0,-1 0 0,-1-1 1,-1 0-1,-1-1 0,-2-1 0,-1 0 0,13-52 0,-23 79-61,7-23-1830,6 44-2892,-3 4-233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9:21.4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 36 16904,'0'0'4226,"-11"3"-3549,-1-1-444,7-1 77,1-1 0,0 1 0,0 0 0,-1 0 1,1 1-1,0-1 0,-6 4 0,15-9-307,57-32-68,-57 34 35,-1 0 1,0 0 0,0 1-1,1-1 1,-1 1 0,1 0-1,-1 1 1,1-1 0,-1 1 0,1 0-1,-1 0 1,1 0 0,0 1-1,4 0 1,-8 0 17,0 0-1,0 0 1,0 0 0,0 0 0,0 0-1,-1 0 1,1 0 0,0 1-1,0-1 1,-1 0 0,1 0 0,-1 1-1,1-1 1,-1 0 0,0 1 0,1-1-1,-1 0 1,0 1 0,0-1-1,0 0 1,0 1 0,0 1 0,-1 40-106,0-33 91,0-3 25,0 0 0,-1 0-1,0 0 1,0-1 0,0 1 0,-1-1 0,0 1-1,0-1 1,-1 0 0,0 0 0,0-1-1,-7 8 1,-9 10-19,-33 28-1,80-52 210,-16 2-162,49-1-108,0-3 1,0-2 0,0-3 0,115-32 0,-138 20-414,-36 20 465,-1-1-1,1 1 0,0-1 0,-1 1 0,0-1 0,1 1 0,-1-1 0,1 1 1,-1-1-1,0 1 0,1-1 0,-1 0 0,0 1 0,0-1 0,1 1 1,-1-1-1,0 0 0,0 1 0,0-1 0,0 0 0,0-1 0,0 1-30,-1 1-1,1-1 1,-1 0-1,1 0 1,-1 1-1,0-1 1,1 0-1,-1 0 1,0 1-1,1-1 1,-1 1-1,0-1 1,0 1-1,0-1 1,0 1-1,0-1 1,1 1-1,-1 0 1,0 0-1,-2-1 1,-10-2-683,0 1 0,0 0 0,-1 1 0,-20 0 0,17 1-472,-32-1-2738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9:23.7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162 140 4674,'0'0'10741,"-19"0"-10135,-113-2 1587,132 2-2182,0 0 0,-1 0 1,1 0-1,0-1 0,0 1 1,-1 0-1,1 0 0,0 0 1,0 0-1,-1 0 0,1 0 1,0 0-1,-1 0 0,1 0 1,0 0-1,0 0 0,-1 0 1,1 0-1,0 0 0,0 0 1,-1 0-1,1 0 0,0 0 1,-1 0-1,1 0 1,0 0-1,0 0 0,-1 0 1,1 1-1,0-1 0,0 0 1,0 0-1,-1 0 0,1 1 1,0-1-1,0 0 0,0 0 1,-1 0-1,1 1 0,0-1 1,0 0-1,0 0 0,0 1 1,0-1-1,0 0 0,-1 0 1,1 1-1,0-1 0,0 0 1,0 0-1,0 1 0,0-1 1,0 0-1,0 1 0,0-1 1,19 7 334,217-8 453,415-54 1,-396 16-777,157-16-4,-608 56-2577,130 5 58,-4-1-1945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9:24.3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79 70 11269,'0'0'3564,"-13"5"-3155,-39 18 15,38-14 1008,19-6-596,11-2-183,388-32 2531,-247 13-2750,321-17-87,-473 35-337,-5 0 94,0 0-80,-29-6-189,-79-6-4024,72 9 748,-4-2-3274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9:38.1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9 131 12742,'0'0'4751,"-2"-4"-4318,1 3-402,0 0 1,0 0 0,1-1 0,-1 1 0,1 0 0,-1 0-1,1-1 1,-1 1 0,1-1 0,0 1 0,-1 0 0,1-1 0,0 1-1,0-1 1,0 1 0,0 0 0,1-1 0,-1 1 0,0-1-1,0 1 1,1 0 0,-1-1 0,1 1 0,-1 0 0,1 0 0,0-1-1,-1 1 1,1 0 0,0 0 0,0 0 0,0 0 0,0 0-1,0 0 1,2-2 0,4-7 25,-5 7 106,0-1 1,0 0-1,-1 0 1,0 0-1,0 0 0,0 0 1,0 0-1,-1 0 1,1 0-1,-1 0 1,0 0-1,-1-7 1,1-2 352,8 34-545,85 260 58,-81-231-25,-2 0 0,-2 1 0,2 90 0,-10 9-167,-28-151-2510,12-6-611,-1-3-4747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9:38.5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228 56 15335,'0'0'3188,"0"-9"-2772,-4-26-197,4 35-208,0-1 0,0 1 0,0-1 0,-1 0-1,1 1 1,0-1 0,0 1 0,0-1 0,-1 1 0,1 0 0,0-1-1,-1 1 1,1-1 0,0 1 0,-1-1 0,1 1 0,0 0 0,-1-1 0,1 1-1,-1 0 1,1-1 0,-1 1 0,1 0 0,-1 0 0,1-1 0,-1 1-1,1 0 1,-1 0 0,1 0 0,-1 0 0,1 0 0,-1 0 0,0 0 0,1 0-1,-1 0 1,1 0 0,-1 0 0,1 0 0,-1 0 0,1 0 0,-1 0-1,1 1 1,-1-1 0,1 0 0,-1 0 0,1 1 0,-1-1 0,1 0-1,-1 1 1,1-1 0,0 0 0,-1 1 0,1-1 0,-1 1 0,-11 22 66,1 1 0,1-1 0,1 2 0,-8 34 1,-16 108 302,30-153-389,-40 279 23,43-292-85,0 1 1,0-1-1,0 1 0,-1 0 1,1-1-1,0 1 1,-1-1-1,1 1 0,-1-1 1,0 1-1,1-1 1,-1 1-1,0-1 1,0 0-1,0 1 0,0-1 1,-1 2-1,0-2-347,0 0 0,0-1 0,-1 1 1,1 0-1,0-1 0,0 1 0,0-1 0,0 0 0,0 0 0,-1 0 0,-3 0 0,-15 0-7196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9:38.9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15175,'0'0'3217,"47"0"-3217,-5 0 0,8 0-32,6 0 32,-1 0-304,-3 0-976,-8 0-4707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6:19:39.2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22 15719,'0'0'512,"110"-16"-592,-81 12 48,-2 2 32,-6 2-672,-9 0-1793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27.5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0 231 15207,'0'0'4594,"48"-18"-4562,-21 14 16,8 2-96,0-2 32,3 1-32,-3 1-64,-6-4-320,-4 2-353,-13-3-1792,-6-2-3233</inkml:trace>
  <inkml:trace contextRef="#ctx0" brushRef="#br0" timeOffset="1">245 23 15367,'0'0'5232,"-1"-5"-4603,-3-12-410,-4 23-211,-7 39-93,10-6 136,1 0 1,1 55-1,3-52-1134,-11 75 0,5-96-1956,-2-5-4972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30.2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71 198 15143,'0'0'5752,"1"-4"-5232,-1-11-296,-9 14-140,-22 19-98,22-11 19,19-30 64,3-2-128,-1-1 1,15-45-1,-22 38 74,-1 9 318,-2 49-307,-1 77-68,-3 120-63,2-217-24,0-1 0,-1 0 1,0 1-1,0-1 0,0 1 0,0-1 0,-1 0 1,0 0-1,0 0 0,0 0 0,0 0 0,0 0 1,-1-1-1,0 1 0,-4 3 0,-1 1-424,0-2-1,-1 1 1,0-1 0,-1-1-1,-10 6 1,32-9 3408,63-4-2621,-25-3-1633,53 1 0,-78 4-3227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30.7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57 118 16824,'0'0'2577,"7"-16"-2086,29-51-347,-33 64-137,0 0-1,1 0 1,-1 0 0,1 0-1,0 0 1,0 1 0,0 0 0,0 0-1,0 0 1,0 0 0,1 1-1,-1-1 1,1 1 0,-1 0 0,1 0-1,-1 1 1,1 0 0,-1-1-1,1 2 1,0-1 0,-1 0 0,7 2-1,8-1 5,-16-1-14,-1 0 1,0 1-1,1-1 0,-1 1 0,0-1 0,0 1 1,1 0-1,-1 0 0,0 0 0,0 0 0,0 0 1,0 0-1,0 0 0,0 1 0,0-1 0,0 1 1,-1 0-1,1-1 0,-1 1 0,1 0 0,-1 0 1,0 0-1,1 0 0,-1 0 0,0 0 0,0 0 1,-1 0-1,1 1 0,0-1 0,-1 0 0,1 1 1,-1-1-1,0 3 0,2 5-11,-2 0-1,1 0 1,-2 0 0,1 0 0,-1 0 0,-4 18-1,-1-10 9,-1-1-1,0 1 0,-1-1 0,0-1 0,-2 1 0,-21 27 0,6-13-8,0-1 0,-39 33 0,-14-3 1096,88-73 599,-6 10-1682,-1 0-1,1 1 0,0-1 1,0 1-1,0 0 0,1 0 1,-1 0-1,0 1 0,1 0 1,-1 0-1,1 0 0,-1 0 1,1 0-1,-1 1 0,1 0 1,-1 0-1,1 0 0,0 1 1,-1 0-1,1 0 0,-1 0 1,5 2-1,7 3 6,-1 2 0,0 0 0,0 1 0,24 18-1,-27-17-514,1-1-1,0-1 0,0 0 0,1-1 0,20 8 0,-1-8-2293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31.8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9 117 17144,'0'0'6304,"1"-41"-5055,0 38-1244,1-1 0,-1 1 0,1 0 0,0 1 1,0-1-1,0 0 0,1 1 0,-1-1 0,0 1 1,1-1-1,0 1 0,0 0 0,-1 0 0,1 0 0,0 1 1,1-1-1,4-1 0,57-18-66,-54 18 25,1 1 1,1 0-1,-1 1 1,14 0 0,-24 1 26,0 0 0,0 0 0,1 0 1,-1 0-1,0 1 0,0-1 1,0 0-1,0 1 0,0 0 0,-1-1 1,1 1-1,0 0 0,0 0 0,0 0 1,0 0-1,-1 1 0,1-1 1,-1 0-1,1 1 0,-1-1 0,1 1 1,-1-1-1,0 1 0,0 0 1,0-1-1,0 1 0,0 0 0,0 0 1,0 0-1,0 0 0,0 3 0,0 1-56,0 0 0,-1-1 0,1 1-1,-1 0 1,-1 0 0,1 0 0,-1-1-1,0 1 1,0 0 0,-1-1 0,1 1-1,-1-1 1,0 1 0,-1-1-1,-4 7 1,-1 0-102,-1-1 0,-1 0-1,0-1 1,-19 16 0,6-6-60,22-20 213,0 0 0,1 1 1,0-1-1,-1 1 0,1-1 1,-1 0-1,1 1 0,-1-1 1,1 1-1,0-1 0,-1 1 1,1-1-1,0 1 0,-1-1 1,1 1-1,0-1 0,0 1 1,0 0-1,0-1 0,-1 1 1,1-1-1,0 1 0,0 0 1,0-1-1,0 1 0,0-1 1,0 1-1,1 0 0,-1-1 1,0 1-1,0-1 0,0 1 1,0 0-1,1-1 0,-1 1 1,1 0-1,20 15-191,-18-14 196,-1-1 0,1 1 0,-1 0-1,1 0 1,-1 0 0,1 0 0,-1 0-1,0 1 1,3 4 0,-3-4 14,0 0 1,-1 0 0,1 0-1,-1 0 1,0 1-1,0-1 1,0 0 0,0 1-1,-1-1 1,1 1-1,-1-1 1,0 1 0,0-1-1,0 1 1,0-1-1,-1 1 1,0-1 0,1 0-1,-1 1 1,-1-1-1,1 0 1,0 1 0,-1-1-1,1 0 1,-1 0-1,0 0 1,0-1 0,0 1-1,-1 0 1,1-1-1,-1 1 1,1-1 0,-1 0-1,0 0 1,0 0-1,0 0 1,0 0-1,-3 1 1,-8 3 200,1-1 1,-1-1-1,0 0 1,0 0-1,-1-2 0,1 0 1,0 0-1,-20-1 0,33-1-366,22 6-7454,5-5-4383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32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18408,'0'0'2674,"43"10"-2658,-24 7 144,6 3-48,-1 4 64,-1 1-144,0-1-32,-2-2 0,2-5-32,-9-4 32,-2-4-624,-5-7-1329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32.5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408 0 17224,'0'0'2820,"-16"9"-2380,-219 146 104,146-111-826,82-41-156,-1 0 1,1-1-1,-1 0 0,1-1 1,-1 1-1,-8-1 1,16-1 442,-1 0 0,1 0 1,0 0-1,-1 0 0,1 0 1,0 0-1,0-1 1,-1 1-1,1 0 0,0 0 1,0 0-1,-1 0 0,1 0 1,0-1-1,0 1 0,-1 0 1,1 0-1,0-1 0,0 1 1,0 0-1,-1 0 0,1-1 1,0 1-1,0 0 0,0 0 1,0-1-1,0 1 0,0 0 1,0-1-1,0 1 0,-1 0 1,1 0-1,0-1 1,0 1-1,0 0 0,0-1 1,0 1-1,1 0 0,-1-1 1,0 1-1,0 0 0,0 0 1,0-1-1,0 1 0,0 0 1,0-1-1,1 1 0,-1 0 1,0 0-1,0-1 0,0 1 1,1 0-1,-1 0 0,0 0 1,1-1-1,7-12 798,3 6-618,-1-1 1,1 2 0,1 0 0,-1 0-1,1 1 1,0 0 0,0 1 0,13-3-1,38-15-1031,-56 19 245,0 0 1,-1-1 0,1 1-1,-1-2 1,0 1-1,9-9 1,1-7-9381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32.9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74 1 17144,'0'0'4079,"-5"-1"-3708,3 1-360,1 0 0,-1 1 0,1-1 0,-1 0 0,0 1 0,1-1 0,-1 1 0,1-1 0,-1 1 0,1-1 0,-1 1 0,1 0 0,0 0 0,-1 0 0,1 0 0,0 0 0,0 0 0,0 0 0,0 0 0,0 1 0,0-1 0,-2 3 0,-1 2 47,1 1-1,0-1 1,0 1-1,1-1 1,-3 12-1,0 5 118,1 1 0,-2 38 0,6-23-145,1-1 1,8 47-1,-9-61-3488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34.1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62 17032,'0'0'4124,"-4"-13"-3465,8 9-650,1 0 0,-1 0 0,1 0 0,1 0 0,-1 1 0,0 0 0,1 0 0,0 0 0,-1 1-1,1 0 1,0 0 0,0 0 0,7 0 0,9-1-13,0 1 0,31 0-1,-52 3 1,0-1-1,0 0 1,0 0-1,1 1 1,-1-1 0,0 1-1,0-1 1,0 1-1,0-1 1,0 1-1,0 0 1,0 0-1,0-1 1,-1 1-1,1 0 1,0 0-1,0 0 1,-1 0-1,1 0 1,0 0-1,-1 0 1,1 0 0,-1 0-1,1 0 1,-1 0-1,0 0 1,1 1-1,-1-1 1,0 0-1,0 0 1,0 0-1,0 1 1,0-1-1,0 0 1,0 0-1,0 0 1,-1 0-1,1 1 1,-1 1-1,1 2-3,-1 0 0,0-1 0,0 1-1,-1 0 1,0 0 0,1-1-1,-1 1 1,-4 6 0,-48 42-27,54-53 3,3 18-42,16 9-1,-15-23 68,-1 0 1,0 0-1,0 0 1,0 0-1,0 1 1,-1 0-1,1-1 1,-1 1-1,-1 0 1,1 0-1,-1 0 1,1 0-1,-1 0 1,-1 1-1,1 6 1,-1-9 6,0 1 1,0-1-1,0 1 1,-1-1-1,1 0 0,-1 1 1,0-1-1,0 0 1,0 0-1,0 0 1,-1 1-1,1-1 1,-1 0-1,0-1 1,-2 4-1,0-2 23,0-1 0,0 1-1,0-1 1,-1 0 0,1 0 0,-1-1-1,0 1 1,0-1 0,-6 2 0,-35 8 241,44-12-271,1 1 1,-1-1-1,0 1 1,1-1 0,-1 1-1,1-1 1,-1 0-1,0 0 1,1 0 0,-1 0-1,1 0 1,-1 0-1,0-1 1,1 1 0,-1 0-1,1-1 1,-1 1-1,1-1 1,-1 0 0,1 1-1,-1-1 1,1 0-1,0 0 1,-3-2 0,4 1-1272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3:16.0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 0 9492,'0'0'14007,"0"121"-13719,-2-96-160,2-1-80,0-6-32,0-3-16,-5-7-688,-1-8-1297,-6 0-6003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35.3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94 8 16183,'0'0'5520,"0"-3"-5181,0 4-336,0-1 0,0 0 0,0 1 0,-1-1-1,1 0 1,0 0 0,0 1 0,0-1 0,-1 0 0,1 0-1,0 0 1,0 1 0,-1-1 0,1 0 0,0 0 0,0 0 0,-1 0-1,1 0 1,0 0 0,-1 1 0,1-1 0,0 0 0,-1 0 0,1 0-1,0 0 1,0 0 0,-1 0 0,1 0 0,0 0 0,-1 0 0,1-1-1,0 1 1,-1 0 0,1 0 0,0 0 0,0 0 0,-1 0 0,1 0-1,0-1 1,-1 1 0,1 0 0,0 0 0,0 0 0,0-1-1,-1 1 1,1 0 0,0 0 0,0-1 0,0 1 0,-1 0 0,1 0-1,0-1 1,0 1 0,0 0 0,0 0 0,0-1 0,0 1 0,0 0-1,0-1 1,0 1 0,0 0 0,0-1 0,0 1 0,0 0 0,0-1-1,0 1 1,0-1 0,-1 2 9,-5 4-5,-1 0 0,1 0 0,0 1 1,1 0-1,-1 0 0,1 1 1,0-1-1,1 1 0,0 0 1,0 0-1,0 1 0,1-1 0,0 1 1,0 0-1,1 0 0,0 0 1,0 0-1,0 15 0,2-23-10,0 1 1,0 0-1,0 0 0,1 0 0,-1-1 1,0 1-1,1 0 0,-1 0 0,0-1 1,1 1-1,-1 0 0,1-1 0,-1 1 0,1 0 1,0-1-1,-1 1 0,1-1 0,-1 1 1,1-1-1,0 1 0,0-1 0,-1 0 0,1 1 1,0-1-1,0 0 0,-1 1 0,1-1 1,1 0-1,28 5-73,-19-3 64,7 0-21,2 1-69,1 0 0,-1 2 0,0 0 1,26 11-1,-41-14 71,-1 0 0,0 0 0,1 0 1,-1 1-1,0 0 0,0 0 0,0 0 1,-1 0-1,1 1 0,-1-1 0,0 1 1,0 0-1,0 0 0,0 0 0,0 0 1,-1 1-1,0-1 0,0 1 0,0-1 1,-1 1-1,0 0 0,0 0 0,2 9 1,-3-11 10,0 1 1,1-1 0,-1 0 0,-1 0-1,1 0 1,0 0 0,-1 0 0,1 0-1,-1 1 1,0-1 0,0 0 0,0-1 0,0 1-1,-1 0 1,1 0 0,-1 0 0,0-1-1,-3 5 1,0-3 42,1-1-1,-1 0 0,0 0 1,0 0-1,0 0 1,0-1-1,-1 0 0,1 0 1,-10 2-1,6-2 71,0 0-1,0 0 0,0-1 1,-1 0-1,1-1 0,-18-1 0,24 1-349,-1-1 0,0 1-1,1-1 1,-1 0 0,1-1-1,-1 1 1,1 0 0,0-1-1,0 0 1,-1 0 0,1 0-1,1 0 1,-1 0 0,0-1-1,0 1 1,1-1 0,-1 0-1,1 0 1,-4-5-1,-5-18-7697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35.7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48 18873,'0'0'2337,"97"-47"-2353,-49 47-368,1 4-769,-1 9-1072,-7-2-11493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36.0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127 36 19801,'0'0'2001,"62"64"-1937,-29-35 128,0-1-112,-2-2-64,-4-7 0,-4-2-16,-4-6-160,-5-7-640,-8-4-1137</inkml:trace>
  <inkml:trace contextRef="#ctx0" brushRef="#br0" timeOffset="1">303 1 2577,'0'0'18441,"-25"41"-17993,8-6 64,-1-1-496,-3-1 64,-2-3-80,-4 2 0,-8-4-16,-6 0-160,1-8-1041,7-9-1344,10-7-1681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36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1 290 15207,'0'0'5538,"105"-71"-5233,-72 64 15,5 1-240,1-1-48,-4 1-64,-8 1-144,-8-3-769,-9-1-751,-6-2-1122,-4-4-6498</inkml:trace>
  <inkml:trace contextRef="#ctx0" brushRef="#br0" timeOffset="1">274 18 15239,'0'0'6011,"-4"-5"-5574,-8-8-271,5 18 10,2 37 59,4-31-227,-1 61-116,2-32 437,-6 47 1,5-76-879,-1 0 0,-1 0 0,0 0-1,0 0 1,-1 0 0,-1-1 0,1 0-1,-13 18 1,1-6-6430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38.8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307 0 19385,'0'0'251,"-17"4"-209,0 0-42,4-2-2,-1 1 0,1 1 0,0 0 0,0 1 1,0 0-1,-23 13 0,28-12 3,-10 3-7,0 2 0,1 1 0,1 0 1,0 1-1,1 0 0,-26 30 0,40-42-3,0 0 0,1 0 0,-1 0 1,0 0-1,0 0 0,1 0 0,-1 1 0,1-1 0,-1 0 0,1 1 1,-1-1-1,1 0 0,0 1 0,0-1 0,0 0 0,0 1 0,0-1 0,0 2 1,0-2 17,1 0 1,-1 0 0,1-1-1,-1 1 1,1 0 0,-1-1 0,1 1-1,-1 0 1,1-1 0,0 1-1,-1-1 1,1 1 0,0-1 0,0 1-1,-1-1 1,1 0 0,0 1-1,0-1 1,0 0 0,0 0 0,1 1-1,7 0 131,1 0 0,-1-1 0,1 0 0,13-2 0,-2 1-74,49 3 46,-38 0-208,0-2 0,-1-1 0,47-6 0,-78 7 37,1 0 0,-1 0 1,1-1-1,-1 1 0,1 0 0,-1 0 1,1 0-1,-1 0 0,1 0 0,-1-1 0,1 1 1,-1 0-1,1 0 0,-1-1 0,1 1 1,-1 0-1,1-1 0,-1 1 0,0 0 1,1-1-1,-1 1 0,0-1 0,1 1 0,-1-1 1,0 1-1,1-1 0,-1 1 0,0-1 1,0 1-1,0-1 0,0 1 0,1-1 0,-1 1 1,0-2-1,0-11-2665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39.2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104 137 18456</inkml:trace>
  <inkml:trace contextRef="#ctx0" brushRef="#br0" timeOffset="1">104 137 18456,'-77'-109'659,"59"84"-353,13 23 78,2 2-81,3 0-108,0 3-70,2 26-27,2 1-1,1-1 1,1 0 0,1 0-1,20 47 1,-16-46-12,0 0 0,-3 1 0,0 0 0,-2 0 0,2 34 0,-8 27-830,0-100-4088,0-12-3871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40.3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77 72 16039,'0'0'3581,"-2"8"-3528,0-2-15,0 1-1,-1-1 1,0 1-1,-1-1 1,-4 8-1,6-12-8,0 1 0,1-1-1,-1 0 1,0 0 0,0 0 0,0 0-1,-1 0 1,1 0 0,0 0 0,-1-1-1,1 1 1,-1-1 0,1 0 0,-1 0 0,0 0-1,0 0 1,1 0 0,-1 0 0,-5 0 416,8-9-371,0 0 0,1 0 0,0 1 0,0-1 1,1 0-1,0 1 0,0-1 0,1 1 0,0 0 1,0-1-1,1 2 0,7-12 0,-8 14-86,1 0 1,-1 0-1,1 0 0,0 1 1,0-1-1,0 1 0,1 0 1,-1 0-1,1 1 0,-1-1 1,1 1-1,0 0 0,0 0 1,0 1-1,0 0 0,0-1 1,0 2-1,1-1 0,9 0 1,-11 1 1,1 0-1,-1 0 1,1 0 0,-1 1 0,0-1 0,1 1 0,-1 0 0,0 0 0,0 1 0,0-1 0,0 1 0,0 0 0,0 0 0,0 0 0,0 1 0,-1-1 0,1 1 0,-1 0 0,0 0 0,0 0 0,0 0 0,0 1 0,-1-1 0,1 1-1,-1 0 1,0 0 0,0-1 0,0 1 0,0 1 0,-1-1 0,0 0 0,0 0 0,1 9 0,1-1 0,-1 0-1,0 0 1,-1 0-1,0 0 1,-1 0 0,0 0-1,-1 0 1,-1 0-1,0 0 1,0 0-1,-1 0 1,-1-1 0,0 1-1,0-1 1,-1 0-1,-1 0 1,0 0 0,0-1-1,-1 0 1,-14 16-1,8-12-36,-1 0 1,0 0-1,-1-2 0,-1 1 0,0-2 0,0 0 0,-1-1 1,-25 10-1,42-20 86,-1 0 1,1-1-1,0 1 1,-1 0-1,1 0 1,-1-1 0,1 1-1,0 0 1,-1-1-1,1 1 1,0-1-1,0 1 1,-1-1-1,1 1 1,0 0-1,0-1 1,0 1-1,-1-1 1,1 1-1,0-1 1,0 1-1,0-1 1,0 1 0,0-1-1,0 1 1,0-1-1,0 1 1,0-1-1,0 1 1,0-1-1,0 1 1,1-1-1,-1 0 1,2-19-64,0 17 25,-1 0 0,1 0 0,-1 0 0,1 1 0,0-1 0,0 1 0,0-1 0,1 1 0,-1 0 0,0 0 0,1 0 0,0 0 0,-1 0 0,1 0 0,0 1 0,0 0 0,0-1-1,0 1 1,0 0 0,0 0 0,0 1 0,0-1 0,1 1 0,-1 0 0,0-1 0,0 1 0,0 1 0,5-1 0,1 1-12,-1-1 1,0 1-1,1 1 1,-1-1-1,0 1 1,0 1-1,0 0 1,0 0 0,14 8-1,4 7-160,-16-10 165,1-1 1,0 0-1,20 9 0,-26-14-426,0 0 0,1 0 0,-1-1 0,1 0 0,0 0 0,11 0 1,0-1-2755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40.7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15623,'0'0'4485,"5"2"-4301,7 3-97,-2 1 1,1 0-1,0 1 0,-1 0 0,0 0 1,14 16-1,-9-9 11,1-2 0,20 14-1,-24-19-100,0 0-1,1-1 0,0-1 0,0 0 1,18 4-1,12-4-4253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41.0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308 83 14599,'0'0'4255,"-14"5"-3836,0 0-296,0 1-1,1 1 1,-1 1 0,1 0-1,1 0 1,0 2 0,-19 17 0,8-4-270,-43 40 536,61-58-643,-1 0-1,0-1 1,-1 0-1,1-1 1,-1 1-1,1-1 1,-1-1-1,0 1 1,-13 2-1,19-7 233,0 0 1,0 0-1,1 0 0,-1 0 1,1 0-1,0-1 0,0 1 0,-1 0 1,1 0-1,1 0 0,-1-3 0,0 4 14,0-5 122,0 1 0,1-1 0,-1 1 0,1 0 1,0-1-1,0 1 0,1 0 0,0 0 0,0 0 1,0 0-1,0 0 0,5-6 0,1 1-103,0 0 0,1 1 0,0 0 0,12-8 0,-17 13-76,-1 0 1,0 0-1,0 0 0,0 0 0,-1 0 1,1-1-1,-1 1 0,0-1 0,0 0 0,-1 1 1,1-1-1,-1 0 0,0 0 0,-1 0 1,1 0-1,-1 0 0,0 0 0,0-6 1,-1 7 399,1 0 1,-1 0 0,0 0 0,0 0 0,0 0 0,0 0 0,-4-7 0,3 12-245,0 1 0,0 0 0,0 1 0,0-1 0,0 0 1,1 0-1,-1 1 0,1-1 0,0 1 0,0-1 0,0 1 0,-1 3 0,-3 10-60,0 0-1,1 1 0,1 0 0,1 0 0,1 0 1,0 29-1,-4 42-677,-5-63-2559,2-17-1186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49.4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19 274 18793,'0'0'3929,"-3"-18"-3288,-2-2-501,2 10 5,1 0-1,0 0 0,0 1 0,1-1 0,0-17 0,11 23-53,210 3-1567,-110 2-703,-110-1 2315,-17-15 2129,15 16-2268,-1 0 1,1 0-1,0-1 0,0 2 0,0-1 0,0 0 0,0 0 0,0 1 0,1-1 0,-1 1 1,0-1-1,1 1 0,-1 0 0,1 0 0,-1 0 0,1 0 0,0 0 0,0 0 1,-1 2-1,-3 3-4,-12 20-28,1 0-1,1 1 1,1 0-1,1 1 0,2 1 1,1 0-1,2 0 1,0 1-1,2 0 1,2 0-1,-1 37 0,5-67 20,0-1 0,0 0-1,0 0 1,0 1-1,0-1 1,0 0-1,0 1 1,0-1-1,0 0 1,0 1 0,0-1-1,1 0 1,-1 1-1,0-1 1,0 0-1,0 0 1,0 1-1,1-1 1,-1 0 0,0 0-1,0 1 1,1-1-1,-1 0 1,0 0-1,0 0 1,1 0-1,-1 1 1,0-1 0,1 0-1,-1 0 1,0 0-1,0 0 1,1 0-1,-1 0 1,0 0-1,1 0 1,-1 0-1,18-3-104,13-13 160,-17 3-36,0 0-1,-1-2 0,-1 1 0,0-1 0,-1-1 0,15-28 0,14-19 37,-39 62-26,-1 1-1,0-1 1,0 1 0,1-1 0,-1 1 0,1-1 0,-1 1 0,0 0-1,1-1 1,-1 1 0,1 0 0,-1-1 0,1 1 0,-1 0-1,1 0 1,0-1 0,-1 1 0,1 0 0,-1 0 0,1 0 0,-1 0-1,1 0 1,0 0 0,-1 0 0,1 0 0,-1 0 0,1 0-1,-1 0 1,1 0 0,0 0 0,-1 0 0,1 0 0,-1 1 0,1-1-1,-1 0 1,1 0 0,-1 1 0,1-1 0,-1 0 0,1 1 0,-1-1-1,1 0 1,-1 1 0,1 0 0,19 26-188,-13-17 207,-5-7-35,13 18 7,1 0 0,2-1 0,21 19 0,-35-35 5,0 0 0,0-1 0,0 1 1,1-1-1,0 0 0,0 0 0,0-1 0,0 1 0,0-1 0,0 0 0,0 0 0,1-1 0,-1 0 0,1 0 0,-1 0 1,1 0-1,-1-1 0,1 0 0,0 0 0,-1-1 0,10-1 0,-12 1 0,-1-1 1,1 1-1,-1-1 1,1 0-1,-1 1 0,0-1 1,0 0-1,0 0 1,0-1-1,0 1 0,0 0 1,-1-1-1,1 1 1,-1-1-1,0 1 1,0-1-1,0 0 0,0 1 1,0-1-1,0 0 1,-1 0-1,1-6 0,2-9 10,-2 0 0,-1-27 1,0 28 0,1-11 126,-2-1 1,0 1 0,-2 0-1,-1 0 1,-1 0 0,-2 0 0,-14-39-1,21 66-153,0 1 0,0 0 0,0-1-1,0 1 1,0 0 0,0-1 0,0 1-1,0-1 1,0 1 0,1 0 0,-1-1 0,0 1-1,0 0 1,0-1 0,0 1 0,1 0-1,-1-1 1,0 1 0,0 0 0,1-1-1,-1 1 1,0 0 0,1 0 0,-1-1-1,0 1 1,1 0 0,-1 0 0,0 0-1,1 0 1,-1-1 0,1 1 0,-1 0-1,0 0 1,1 0 0,-1 0 0,0 0 0,1 0-1,-1 0 1,1 0 0,-1 0 0,0 0-1,1 0 1,-1 0 0,1 0 0,-1 1-1,0-1 1,1 0 0,0 0 0,22 3-365,-22-3 357,-1 0 7,33 7-260,0-2 1,44 1-1,-76-6 625,-1 11 294,2 93-798,0-42 138,-2 0 1,-10 81-1,1-107-1197,9-35 934,7-12 216,159-191 8,-163 198 65,1 0 0,-1 1 1,1 0-1,-1-1 0,1 1 1,0 1-1,0-1 0,0 0 1,1 1-1,-1 0 0,8-3 1,-10 5-19,0 0 0,0 0 1,0 0-1,0 1 0,0-1 0,0 0 1,0 1-1,0-1 0,0 1 1,0 0-1,0-1 0,0 1 0,-1 0 1,1 0-1,0 0 0,-1 1 1,1-1-1,-1 0 0,1 1 0,-1-1 1,0 1-1,1-1 0,-1 1 1,0-1-1,0 1 0,0 0 1,0 0-1,0-1 0,0 5 0,25 56 20,-22-48-19,1-1-1,1 1 1,0-1-1,1 0 0,9 12 1,-13-21 7,0 0 1,1-1-1,-1 1 0,1-1 1,0 0-1,0 0 0,0 0 1,0-1-1,0 0 0,0 1 1,1-1-1,-1-1 1,1 1-1,0-1 0,-1 0 1,1 0-1,0 0 0,0 0 1,7-1-1,4 1-34,-1-1 0,1 0-1,-1-1 1,1-1 0,-1-1-1,1 0 1,15-6 0,-26 7 5,0 0 0,0-1 0,0 1 0,-1-1 0,1 0 1,-1 0-1,0-1 0,0 0 0,0 1 0,0-1 0,-1 0 0,1-1 0,-1 1 0,0-1 0,0 1 1,-1-1-1,0 0 0,1 0 0,-2 0 0,1 0 0,0 0 0,-1-1 0,0 1 0,0-7 0,1-2 51,0-1-1,-1 1 0,-1-1 1,-3-22-1,3 36-19,-1 0 1,1 0 0,-1 0-1,0 0 1,0 1-1,1-1 1,-1 0 0,0 1-1,0-1 1,0 1-1,0-1 1,0 0 0,1 1-1,-1 0 1,0-1-1,0 1 1,0 0 0,0-1-1,0 1 1,0 0-1,-1 0 1,1 0-1,0 0 1,0 0 0,0 0-1,0 0 1,0 0-1,0 1 1,0-1 0,0 0-1,0 1 1,0-1-1,-1 1 1,-35 13-112,32-11 44,1 0 1,-1 0-1,1 0 0,0 1 1,0-1-1,0 1 0,0 0 1,1 0-1,-1 1 0,1-1 1,0 1-1,0-1 0,1 1 1,0 0-1,-1 0 0,2 0 0,-1 0 1,0 1-1,1-1 0,-1 7 1,3-11-20,0 0 0,0 0-1,0 0 1,0-1 0,0 1 0,0-1 0,0 1 0,0-1 0,1 1 0,-1-1-1,0 1 1,0-1 0,0 0 0,1 0 0,-1 0 0,0 0 0,0 1-1,0-2 1,1 1 0,-1 0 0,0 0 0,2-1 0,33-3 71,-31 1 52,-1 1-1,1-1 1,-1 0-1,1 0 0,-1 0 1,0-1-1,0 0 1,-1 1-1,7-10 1,12-11 1436,-21 24-1460,0-1 0,0 1 0,0-1 0,0 1 0,0-1 0,0 1 0,0 0 0,0-1 0,0 1 0,0 0 0,0 0 0,0 0 0,0 0 0,1 0 0,-1 0 0,0 0 0,0 0 0,0 1 0,0-1 0,0 0 0,0 0 0,0 1 0,0-1 0,0 1 0,0-1 0,0 1 0,0-1 0,-1 1 0,1 0 0,1 1 0,32 30-238,-19-16 273,-5-9-37,0 0 0,0-1 0,1 0 0,-1-1 1,1 0-1,1 0 0,-1-1 0,1-1 0,-1 0 0,1 0 0,0-1 0,0-1 0,0 0 0,0 0 0,0-1 0,13-2 1,-22 1-15,1 0 0,-1 0 0,1 0 0,-1 0 0,1 0 0,-1-1 0,0 0 1,1 1-1,-1-1 0,0 0 0,0-1 0,-1 1 0,1 0 0,0-1 1,-1 0-1,1 1 0,-1-1 0,0 0 0,0 0 0,0-1 0,-1 1 0,1 0 1,-1-1-1,1 1 0,-1 0 0,0-1 0,-1 0 0,2-6 0,1-12 72,0-1 0,-2 1 0,-1-36-1,-1 31 83,1-206 2393,14 271-2780,13 54 49,10 38 455,-34-114-761,-1-1-1,0 1 1,0-1 0,-2 1-1,0 0 1,-3 18-1,3-33 307,0 0 0,0 0 0,0 0 0,0 0 0,-1-1 0,1 1 0,0 0 1,-1 0-1,1-1 0,0 1 0,-1 0 0,1 0 0,-1-1 0,1 1 0,-1-1 0,1 1 0,-1 0 0,0-1 0,0 1 0,-23 6-6761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3:16.4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66 22810,'0'0'2482,"25"-65"-2482,-17 65-80,5 3-353,5 21-191,7 19-224,-8 6-657,-5-1-2769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49.7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9 18809,'0'0'1776,"141"-9"-1792,-58 9 64,8 0-96,4 2-944,1 2-1153,-7-3-4466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50.1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44 17 15751,'0'0'6115,"4"-17"-2852,-14 504-4861,10-487 1473,0 1 0,0-1 0,0 1 0,0-1 0,0 1 0,0-1 0,-1 1 0,1-1 0,0 1 0,0-1 0,0 0 0,0 1 0,0-1 0,-1 1 0,1-1 0,0 0 0,0 1 0,-1-1 0,1 1 1,0-1-1,-1 0 0,1 1 0,0-1 0,-1 0 0,1 1 0,0-1 0,-1 0 0,1 0 0,-1 0 0,1 1 0,-1-1 0,1 0 0,0 0 0,-1 0 0,1 0 0,-1 0 0,1 0 0,-1 0 0,1 0 0,-1 0 0,1 0 0,-1 0 0,1 0 0,-1 0 0,1 0 0,0 0 1,-1 0-1,1 0 0,-1-1 0,1 1 0,-1-1 0,-2 1-871,-15-3-8414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50.6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63 16295,'0'0'5131,"0"-1"-5109,0 0 1,1 0 0,-1 0 0,0 0-1,1 1 1,-1-1 0,0 0-1,1 0 1,-1 0 0,1 0-1,0 0 1,-1 1 0,1-1-1,-1 0 1,1 1 0,0-1-1,0 0 1,-1 1 0,2-2-1,57 0-549,109-21-1,-26 2-148,-141 21 708,1 1 1,-1-1 0,0 1-1,1-1 1,-1 1-1,0-1 1,0 1-1,0 0 1,0-1 0,0 1-1,0 0 1,0 0-1,0 0 1,0 0-1,0 0 1,0 0-1,0 0 1,0 0 0,-1 0-1,1 1 1,-1-1-1,1 0 1,-1 0-1,1 1 1,-1-1 0,0 0-1,1 2 1,11 49 133,-8-33-94,-3-13 76,2 7-239,0-1 0,1 0 1,1 0-1,10 21 0,-14-32 51,0 0-1,0 1 1,0-1 0,-1 0-1,1 1 1,1-1-1,-1 0 1,0 0 0,0 0-1,0 0 1,1 0 0,-1 0-1,0 0 1,1 0 0,-1-1-1,1 1 1,-1 0-1,1-1 1,-1 1 0,1-1-1,-1 0 1,1 1 0,-1-1-1,1 0 1,0 0-1,-1 0 1,1 0 0,-1 0-1,1-1 1,0 1 0,-1 0-1,1-1 1,-1 1 0,1-1-1,-1 1 1,1-1-1,-1 0 1,0 0 0,1 0-1,-1 0 1,0 0 0,0 0-1,1 0 1,-1 0 0,0 0-1,0 0 1,0-1-1,1-1 1,6-6 69,-1 0 1,0-1-1,0-1 0,-1 1 1,0-1-1,6-16 0,15-26 2188,-27 53-2195,0 0-1,0 0 0,0 0 0,0 1 0,0-1 0,0 0 0,0 0 0,0 0 0,0 0 0,0 0 0,0 0 0,0 1 1,1-1-1,-1 0 0,0 0 0,0 0 0,0 0 0,0 0 0,0 0 0,0 0 0,0 0 0,0 1 0,0-1 0,0 0 1,0 0-1,1 0 0,-1 0 0,0 0 0,0 0 0,0 0 0,0 0 0,0 0 0,0 0 0,0 0 0,1 0 0,-1 0 1,0 0-1,0 0 0,0 0 0,0 0 0,0 0 0,0 0 0,1 0 0,-1 0 0,0 0 0,0 0 0,0 0 0,0 0 1,0 0-1,0 0 0,0 0 0,1 0 0,-1 0 0,0 0 0,0 0 0,0 0 0,0 0 0,0-1 0,0 1 1,2 18-168,-2-17 176,1 56-176,1 158 244,-4-183-23,-1 1 0,-2-1-1,-1 0 1,-15 46 0,17-66-64,0-1-1,-1 0 1,0 0 0,-1-1-1,0 1 1,-1-1 0,0-1-1,0 1 1,-1-1 0,0 0-1,-11 8 1,11-11 41,-1-1-1,0 1 1,0-1-1,0-1 1,-1 1-1,0-2 1,0 1-1,0-2 1,0 1-1,0-1 1,0-1-1,-19 1 1,14-1 4,-61-2 282,72 0-329,0 1 1,0-1-1,0 0 0,0 0 0,0 0 0,1-1 0,-1 1 0,0-1 0,1 0 0,0 0 0,-1 0 1,1 0-1,0-1 0,0 1 0,0-1 0,-3-4 0,5 7-51,1-1 0,-1 0 0,0 0 0,1 1 0,-1-1 1,1 0-1,0 0 0,-1 0 0,1 0 0,0 0 0,-1 0 0,1 0 0,0 0 0,0 1 0,0-1 0,0 0 0,0 0 0,0 0 1,0 0-1,0 0 0,0 0 0,0 0 0,0 0 0,1 0 0,-1 0 0,0 0 0,1 0 0,-1 1 0,1-1 0,-1 0 0,1 0 1,-1 0-1,1 1 0,0-2 0,29-16-4040,-27 16 3252,39-19-11864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51.1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1 21018,'0'0'973,"3"13"-951,5 29 18,-3-1 1,2 61-1,-8 103 141,-1-125-136,2-32-7,-2 0 0,-2 0 0,-18 86 0,18-209 933,3 36-776,3 0-1,11-71 1,-11 98-179,1 0-1,0 1 1,1-1 0,0 1-1,1 0 1,0 0-1,1 1 1,0 0 0,0 0-1,1 0 1,1 1 0,0-1-1,16-14 1,-20 21-21,0 0 1,0 1-1,0-1 0,0 1 1,0 0-1,1 0 1,-1 0-1,1 1 0,-1 0 1,1-1-1,0 2 1,-1-1-1,1 0 0,0 1 1,0 0-1,6 1 0,-8-1-6,-1 1 0,1-1-1,-1 1 1,0 0 0,1 0 0,-1 0-1,0 0 1,1 0 0,-1 1-1,0-1 1,0 1 0,0-1-1,0 1 1,0 0 0,-1 0-1,1 0 1,-1 0 0,1 0-1,-1 0 1,1 0 0,-1 0-1,0 1 1,0-1 0,0 0-1,0 1 1,-1-1 0,1 1-1,-1-1 1,1 1 0,-1 4-1,0-3-26,1-1-1,-1 1 0,0 0 1,0-1-1,-1 1 0,1-1 1,-1 1-1,0-1 0,0 1 1,0-1-1,0 0 0,0 1 1,-1-1-1,0 0 0,1 0 1,-1 0-1,0 0 0,-5 4 1,2-2 16,0-1 0,-1 0 0,1-1 1,-1 1-1,0-1 0,0 0 0,0 0 0,-1-1 1,-6 2-1,5-1-20,0-2 1,0 1 0,1-1-1,-1 0 1,-15 0 0,22-2-143,0 0 0,0 0 1,0 0-1,0 0 0,0-1 1,0 1-1,1 0 1,-1 0-1,0-1 0,1 1 1,-1 0-1,1-1 0,-1 1 1,0-3-1,-1-2-3683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51.5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0 209 17528,'0'0'550,"22"-8"-308,7-2-122,13-4 496,77-36 1,-116 48-560,1 0 0,-1 0 0,0 0 0,0-1 0,0 1 0,0-1 1,0 0-1,0 0 0,-1 0 0,1 0 0,-1-1 0,0 1 0,0-1 0,0 1 0,0-1 0,-1 0 0,1 1 0,-1-1 0,0 0 0,-1 0 1,1 0-1,0 0 0,-1 0 0,0 0 0,0 0 0,0 0 0,-1-5 0,0 8-49,1-1 0,-1 1 1,1-1-1,-1 1 0,0 0 0,1-1 1,-1 1-1,0 0 0,0-1 0,0 1 0,0 0 1,0 0-1,0 0 0,0 0 0,-1 0 1,1 0-1,0 0 0,0 1 0,-1-1 0,1 0 1,-1 1-1,1-1 0,-1 1 0,1-1 0,-1 1 1,1 0-1,-1-1 0,1 1 0,-3 0 1,-54-2-69,45 3 73,9-2-16,1 1 1,-1 1-1,1-1 0,-1 0 0,1 1 1,-1 0-1,1-1 0,-1 1 0,1 1 0,0-1 1,-1 0-1,1 1 0,0 0 0,0 0 1,0 0-1,0 0 0,1 0 0,-1 1 1,0-1-1,1 1 0,0-1 0,0 1 0,0 0 1,-3 4-1,2 1 20,0 0 0,0 0 0,0 1 0,1-1 0,1 1 0,-1-1 0,2 1 0,-1-1 0,1 10 1,0-14-5,1-1 0,0 1 1,0 0-1,0-1 1,0 1-1,0-1 1,0 1-1,1-1 0,0 0 1,0 0-1,0 0 1,0 0-1,0 0 1,1 0-1,-1 0 1,1-1-1,0 1 0,-1-1 1,1 0-1,0 0 1,1 0-1,-1 0 1,0 0-1,0-1 1,1 1-1,-1-1 0,7 1 1,8 4-19,1-2 0,0 0 1,37 3-1,75-5-2319,-63-2-570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52.1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117 423 20649,'0'0'1689,"-14"14"-1369,6-7-269,-1 1-8,0 1 0,0 0 0,1 1 0,0-1-1,0 1 1,1 1 0,1 0 0,0 0 0,0 0 0,-7 23 0,11-28-25,1 0 0,0 0-1,0 0 1,1 0 0,-1 0 0,1 1-1,1-1 1,1 9 0,-2-13-21,1 0 1,0 0 0,0 0-1,0 0 1,0 0 0,0-1-1,0 1 1,1 0 0,-1-1-1,0 1 1,1-1-1,-1 1 1,1-1 0,0 0-1,-1 1 1,1-1 0,0 0-1,0 0 1,0 0 0,0-1-1,0 1 1,0 0-1,0-1 1,0 1 0,0-1-1,0 0 1,3 1 0,1 0-86,0 0 1,1-1 0,-1 0-1,1 0 1,-1 0 0,0 0-1,1-1 1,6-2 0,-11 2 69,0 0 0,0 0-1,0 0 1,0 0 0,0 0 0,0 0 0,-1-1 0,1 1 0,0-1 0,-1 1-1,1-1 1,-1 0 0,0 0 0,1 1 0,-1-1 0,0 0 0,0 0 0,0 0-1,0 0 1,-1 0 0,1-1 0,-1 1 0,1 0 0,-1 0 0,0 0 0,1-4-1,0-28 183,-2-1-1,0 0 1,-3 1-1,-1-1 1,-12-45-1,8 39 398,7 35-465,1-1-1,0 1 0,0-1 1,1 1-1,-1-1 0,1 1 0,2-12 1,-1 15-98,0 1 1,0-1 0,0 1-1,0 0 1,0-1-1,1 1 1,-1 0 0,1 0-1,-1 0 1,1 0 0,0 0-1,0 0 1,0 0 0,0 1-1,0-1 1,0 0 0,1 1-1,-1 0 1,1 0-1,4-2 1,72-22-572,-51 18 176,53-22 0,-75 27 382,0-1 1,0-1-1,0 1 1,0-1-1,-1 0 0,1 0 1,-1 0-1,0-1 1,-1 0-1,1 0 1,-1 0-1,0 0 0,6-10 1,-8 8 94,0 1 1,0-1 0,-1 0-1,1 0 1,-1 1 0,-1-1-1,1 0 1,-1 0 0,-1-9 0,0-3 342,1 19-425,-1 0 0,1 0 0,0 0 0,-1 0 1,1 0-1,0 0 0,-1-1 0,1 1 0,-1 0 1,1 0-1,0 0 0,-1 0 0,1 0 0,-1 1 1,1-1-1,0 0 0,-1 0 0,1 0 0,0 0 1,-1 0-1,1 0 0,-1 1 0,1-1 0,0 0 1,-1 0-1,1 1 0,0-1 0,0 0 0,-1 0 1,1 1-1,0-1 0,0 0 0,-1 1 0,1-1 1,0 0-1,0 1 0,0-1 0,0 0 0,-1 1 1,1-1-1,0 1 0,0 0 0,-8 14-27,0 0 1,2 1-1,-1 0 0,2 0 0,0 1 0,1-1 0,-3 31 0,-2 124 7,11 4 23,-6 143 16,-5-257-28,8-57 6,0 1 0,0-1 0,0 1 0,-1-1 0,0 0 0,0 0 0,0 0 0,0 0 0,0 0 0,-5 6 0,6-10-2,0 0 1,0 0 0,0 0-1,1 0 1,-1 0 0,0 0-1,0 0 1,1 0 0,-1 0-1,0-1 1,0 1 0,1 0-1,-1 0 1,0-1 0,1 1-1,-1 0 1,0-1 0,1 1-1,-1-1 1,0 1 0,1-1-1,-1 1 1,1-1-1,-1 0 1,1 1 0,-1-1-1,1 1 1,0-1 0,-1 0-1,1 1 1,0-1 0,-1 0-1,1 0 1,0 1 0,0-2-1,-2-1-52,-38-68-4760,21 25-5401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52.5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66 22058,'0'0'1089,"157"-52"-1297,-95 50-705,3-2-912,-12-3-2161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53.4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0 245 12054,'0'0'9447,"4"-16"-8762,-2 4-563,1-1 92,-1-1 0,2 1 0,0 0 1,0 0-1,1 1 0,1-1 0,0 1 0,12-18 0,-12 24-337,0 1 1,0 0-1,0 0 0,1 1 0,0 0 1,0 0-1,0 1 0,0 0 1,0 0-1,1 0 0,-1 1 0,1 0 1,0 1-1,0-1 0,9 1 1,-17 1 359,2 31-203,0-1 0,3 0 0,0 0 0,2 0 0,15 44 0,69 135 63,-90-206-71,24 35-225,-25-37 200,1-1 0,0 1 0,0 0 0,0-1 0,-1 1 0,1 0 0,0-1 0,0 0 0,0 1 0,0-1 0,0 1 1,0-1-1,0 0 0,0 0 0,0 1 0,0-1 0,0 0 0,0 0 0,0 0 0,0 0 0,0 0 0,0-1 0,0 1 0,0 0 0,0 0 0,0-1 0,0 1 0,0 0 0,0-1 0,0 1 0,0-1 0,0 1 0,0-1 0,-1 0 0,1 1 0,0-1 1,0 0-1,-1 0 0,1 1 0,0-2 0,12-13 143,-2 0 1,0-1 0,0 0 0,-2-1 0,0 0-1,-1-1 1,8-25 0,34-139 621,-35 116-724,12-22 27,-26 87-96,-1 1 0,0-1 0,1 0 0,-1 1 0,1-1-1,-1 1 1,1-1 0,-1 1 0,1-1 0,-1 1 0,1-1 0,-1 1-1,1 0 1,0-1 0,-1 1 0,1 0 0,0-1 0,-1 1 0,1 0-1,0 0 1,-1 0 0,1-1 0,0 1 0,0 0 0,-1 0-1,1 0 1,0 0 0,0 0 0,-1 1 0,1-1 0,0 0 0,-1 0-1,1 0 1,0 1 0,-1-1 0,1 0 0,0 1 0,-1-1 0,1 0-1,-1 1 1,1-1 0,0 1 0,0 0 0,31 24-1863,-28-21 1551,32 25-2689,3-2-3006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54.3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272 68 20537,'0'0'2506,"-22"1"-2461,-70 9-10,85-8-38,1 1 0,-1-1 0,1 1 0,0 0 0,0 1 0,1-1 0,-1 1 0,1 1 0,-1-1 0,1 1 0,1-1 0,-1 2 0,1-1 0,-1 0 0,2 1 0,-1 0 0,1 0 1,-4 6-1,2-3 8,-2 3-83,0-1 1,1 1-1,0 0 0,1 1 1,0-1-1,1 1 1,0 0-1,1 0 0,1 0 1,-1 15-1,3-28 37,0 1 0,0 0 0,1 0 1,-1-1-1,0 1 0,1 0 0,-1-1 0,1 1 0,-1-1 0,1 1 0,-1-1 0,1 1 0,-1 0 0,1-1 0,-1 0 1,1 1-1,0-1 0,-1 1 0,1-1 0,0 0 0,-1 1 0,1-1 0,0 0 0,0 0 0,-1 0 0,1 0 1,0 1-1,0-1 0,-1 0 0,1 0 0,0-1 0,0 1 0,-1 0 0,1 0 0,0 0 0,0 0 0,-1-1 0,1 1 1,0 0-1,-1 0 0,2-1 0,34-13-23,-20 2-3,-1-1 0,0 0 0,-1-1 0,0-1 0,-1 0 0,-1-1 1,0 0-1,15-30 0,26-34 1168,-53 80-1078,1 0 1,-1 0-1,0-1 0,0 1 1,0 0-1,1 0 1,-1-1-1,0 1 0,0 0 1,1 0-1,-1-1 1,0 1-1,0 0 0,1 0 1,-1 0-1,0 0 1,1 0-1,-1-1 0,0 1 1,1 0-1,-1 0 0,0 0 1,1 0-1,-1 0 1,0 0-1,1 0 0,-1 0 1,0 0-1,1 0 1,-1 0-1,0 1 0,1-1 1,-1 0-1,0 0 1,1 0-1,-1 0 0,0 0 1,0 0-1,1 1 0,11 15 232,7 38-515,-12-35 384,-5-13-104,5 16 6,2-1 0,0 0 0,1-1 1,1 0-1,1-1 0,1 0 0,18 21 0,-29-39-14,-1 1 0,0-1 0,1 1 0,-1-1 1,1 0-1,0 1 0,-1-1 0,1 0 0,0 0 0,0 0 0,0-1 0,0 1 0,0 0 0,0-1 0,0 1 0,0-1 0,0 0 0,0 1 0,0-1 1,0 0-1,0 0 0,0-1 0,2 1 0,-1-1-3,-1-1 0,1 1-1,-1 0 1,0-1 0,1 1 0,-1-1 0,0 0 0,0 0 0,0 0 0,-1 0-1,1 0 1,0 0 0,-1 0 0,3-6 0,2-3 0,-1-1-1,-1 1 1,0-2-1,0 1 1,-1 0-1,1-15 1,1-12 162,-2-41 0,-3 71-121,0 0-1,0 0 0,-1 0 0,-1 0 0,1 0 0,-2 0 1,1 1-1,-1-1 0,0 1 0,-9-15 0,10 21-47,0 0 1,0 1-1,-1-1 0,1 1 1,-1 0-1,1 0 0,-1 0 1,0 0-1,1 0 0,-1 0 1,0 1-1,0-1 0,0 1 1,1 0-1,-1 0 0,0 0 0,0 0 1,0 0-1,1 1 0,-1-1 1,0 1-1,0 0 0,1-1 1,-1 1-1,0 1 0,1-1 1,-1 0-1,1 1 0,-4 2 0,6-4-9,0 0 0,-1 1-1,1-1 1,0 0-1,0 0 1,0 0-1,0 0 1,0 1 0,0-1-1,0 0 1,0 0-1,0 0 1,0 0-1,0 1 1,0-1-1,0 0 1,0 0 0,0 0-1,0 1 1,0-1-1,0 0 1,0 0-1,0 0 1,0 0 0,0 1-1,0-1 1,0 0-1,0 0 1,0 0-1,0 0 1,0 1-1,1-1 1,-1 0 0,0 0-1,0 0 1,0 0-1,0 0 1,0 1-1,0-1 1,1 0-1,-1 0 1,0 0 0,0 0-1,0 0 1,0 0-1,1 0 1,-1 0-1,0 0 1,17 4-134,18-2 40,-34-1 83,296-16-1121,-297 16 1133,1-1 0,0 0 0,-1 1 0,1-1-1,0 1 1,-1-1 0,1 1 0,-1-1 0,1 1 0,-1-1 0,1 1 0,-1 0-1,1-1 1,-1 1 0,1 0 0,-1 0 0,0-1 0,0 1 0,1 0 0,-1 0-1,0-1 1,0 1 0,0 0 0,0 0 0,0-1 0,0 1 0,0 0 0,0 0-1,0 0 1,0 0 0,0 35-36,-1-28 50,0 26 50,0-19-30,0 0 0,1 0 0,1 0 0,3 21 0,-3-33-31,-1-1 0,1 1 0,0 0 0,-1-1 0,1 1 0,0-1-1,1 1 1,-1-1 0,0 0 0,1 1 0,0-1 0,-1 0-1,1 0 1,0 0 0,0 0 0,0 0 0,0-1 0,0 1 0,0-1-1,1 1 1,-1-1 0,1 0 0,-1 0 0,1 0 0,-1 0 0,1 0-1,-1 0 1,1-1 0,5 1 0,-1 0-89,-1-1 1,1 0-1,0 0 1,0 0-1,0-1 0,0 0 1,0-1-1,-1 1 0,1-1 1,-1-1-1,1 1 1,-1-1-1,0 0 0,6-4 1,-5 2 134,-1-1 1,0 1-1,0-1 0,-1 0 1,1-1-1,-1 1 0,-1-1 1,1 0-1,-1 0 0,-1-1 1,5-11-1,22-69 2807,-40 322-3758,5-226-1027,0-8-2359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4:34:54.7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68 22090,'0'0'2513,"0"-67"-2513,6 67-144,7 7-496,5 21-240,5 15 143,4 11-768,0-2-2000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F6B4A-72C0-4042-8A4A-520D17F6D2EE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F97C6-ABC4-434D-A745-A7A331F25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65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960120" y="7166610"/>
            <a:ext cx="7680960" cy="6789420"/>
          </a:xfrm>
          <a:prstGeom prst="rect">
            <a:avLst/>
          </a:prstGeom>
        </p:spPr>
        <p:txBody>
          <a:bodyPr spcFirstLastPara="1" wrap="square" lIns="141050" tIns="141050" rIns="141050" bIns="141050" anchor="t" anchorCtr="0">
            <a:noAutofit/>
          </a:bodyPr>
          <a:lstStyle/>
          <a:p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131888"/>
            <a:ext cx="10058400" cy="5657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363A1-D26E-40A4-893A-60D7F7320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C9778-5CCF-4D4D-BABB-0B6F36B8C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C62FE-75A9-4643-8BB6-EC3E02B3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54ED-81AC-491B-9CCF-590B74A00DC6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4F289-17D2-4728-BB19-9BFDC04B9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76EA-EE6B-4627-9213-07924538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22CD-FC4F-406C-9259-6C1BD8B18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76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91DD-4DAD-45CE-91EE-A57AB29F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F94AE-523C-4EBF-B24A-8C55E941F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4922C-B374-44C6-9523-72B1C9E5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54ED-81AC-491B-9CCF-590B74A00DC6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85B43-38AD-42FF-910A-B60A813C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96A74-E7CE-4BD2-A893-25253F88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22CD-FC4F-406C-9259-6C1BD8B18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15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7DAD5B-5CED-4F28-9576-1C05C6704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D3A47-B345-4815-973E-D4997C7EF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1CCF3-204D-4BC0-A2A4-1A068AF5C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54ED-81AC-491B-9CCF-590B74A00DC6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83EF4-424A-4843-937C-1A456420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EE924-D399-4CC3-AF82-A16CE59E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22CD-FC4F-406C-9259-6C1BD8B18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498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933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7550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4157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9563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3373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1349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25879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76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30DF3-B942-46FB-A431-9C996022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776A6-A195-41E1-8513-A2F5B51A7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2A0F3-A749-4D34-A38F-E9284677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54ED-81AC-491B-9CCF-590B74A00DC6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D3F91-AAC4-4148-B97C-F6C1D7DB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69842-9284-43C7-A850-0D8F19FE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22CD-FC4F-406C-9259-6C1BD8B18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119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2936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23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9040-E0E2-4B05-835F-A1882DA8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7AF00-4943-4334-A8CF-EB9A4893A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22E7F-0590-4800-BB6E-8B1F89C7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54ED-81AC-491B-9CCF-590B74A00DC6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F8736-5F98-4BF9-9F88-D6E94D1D1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DB7E8-4EA1-429B-8813-44FB346B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22CD-FC4F-406C-9259-6C1BD8B18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8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3AE5-A332-4CA6-ACC2-E6B6FD7B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0E821-553C-44F5-8356-07BA40B12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1C850-976C-43C1-96A0-7403F0A47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35343-5383-49C6-98EB-FB8F9CD9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54ED-81AC-491B-9CCF-590B74A00DC6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08690-92D7-4350-A185-C95A3008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CE1A6-768C-4B5B-B024-AD3D0765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22CD-FC4F-406C-9259-6C1BD8B18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47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25C8-505B-46AB-94FD-AC780F06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EB5DA-FBCC-46A3-A83B-E3B5E347B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62132-9606-4AC3-BA8A-7CEE05C41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8970D5-AFEF-4C16-A26D-9B0908A0C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5215A-37CF-4AB3-A7D3-0733A9756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740B3-8536-40A7-B7C0-D07616F2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54ED-81AC-491B-9CCF-590B74A00DC6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FAEB2-1279-4B0E-805B-4843BC69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4F722E-1B00-4569-96BE-CB87D5513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22CD-FC4F-406C-9259-6C1BD8B18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75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D212-DD49-4DF8-909E-80A15CA18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85582F-4DA2-4A3D-912B-942BC822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54ED-81AC-491B-9CCF-590B74A00DC6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755AC-2280-44CE-AEA7-30172137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9FAD7-100D-4637-8EA1-D1D620FA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22CD-FC4F-406C-9259-6C1BD8B18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94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D5F6C6-A547-4459-BA03-CBC5DA09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54ED-81AC-491B-9CCF-590B74A00DC6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0C8272-1621-4156-AE44-A121B4EB3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8CC31-C1D4-4B8F-982B-772F3445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22CD-FC4F-406C-9259-6C1BD8B18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562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7DA1-68D9-43FA-8033-AC61FA7DC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BF879-85E4-4428-A18F-4D3347AB2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5254C-B1C0-4E7D-A4CB-27CDB4DEC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8D479-1ED4-4678-84EE-9AA691A58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54ED-81AC-491B-9CCF-590B74A00DC6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D1DB6-AB85-4150-8BE7-BEAB4DB4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6C15D-E442-4C4B-AFAD-CB266306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22CD-FC4F-406C-9259-6C1BD8B18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6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7E0D-F898-46A8-9EA7-49F6BBDF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0E496B-685B-438A-A456-2EE8DCD87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D0A69-2F76-4E36-9112-758BB99FF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39D80-6475-41A6-9EFA-88F0F5D0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54ED-81AC-491B-9CCF-590B74A00DC6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FC3AC-899F-473A-A417-3D3F970E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7DDCD-CB4C-40EB-87BA-56828AA6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22CD-FC4F-406C-9259-6C1BD8B18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76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D6B81F-B10C-44AA-AD24-F99492E7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ED363-9930-4202-B732-3E54B8D15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C496C-31A1-4D13-A911-2376CE9EA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D54ED-81AC-491B-9CCF-590B74A00DC6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A13BE-6681-4177-AD6D-186B401F0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FB6DF-079C-499B-A064-EB9F9BD25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022CD-FC4F-406C-9259-6C1BD8B18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89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70903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ouravkarmakar29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9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15.png"/><Relationship Id="rId21" Type="http://schemas.openxmlformats.org/officeDocument/2006/relationships/customXml" Target="../ink/ink507.xml"/><Relationship Id="rId42" Type="http://schemas.openxmlformats.org/officeDocument/2006/relationships/image" Target="../media/image523.png"/><Relationship Id="rId47" Type="http://schemas.openxmlformats.org/officeDocument/2006/relationships/customXml" Target="../ink/ink520.xml"/><Relationship Id="rId63" Type="http://schemas.openxmlformats.org/officeDocument/2006/relationships/customXml" Target="../ink/ink528.xml"/><Relationship Id="rId68" Type="http://schemas.openxmlformats.org/officeDocument/2006/relationships/image" Target="../media/image536.png"/><Relationship Id="rId84" Type="http://schemas.openxmlformats.org/officeDocument/2006/relationships/image" Target="../media/image544.png"/><Relationship Id="rId89" Type="http://schemas.openxmlformats.org/officeDocument/2006/relationships/customXml" Target="../ink/ink541.xml"/><Relationship Id="rId16" Type="http://schemas.openxmlformats.org/officeDocument/2006/relationships/image" Target="../media/image510.png"/><Relationship Id="rId107" Type="http://schemas.openxmlformats.org/officeDocument/2006/relationships/customXml" Target="../ink/ink550.xml"/><Relationship Id="rId11" Type="http://schemas.openxmlformats.org/officeDocument/2006/relationships/customXml" Target="../ink/ink502.xml"/><Relationship Id="rId32" Type="http://schemas.openxmlformats.org/officeDocument/2006/relationships/image" Target="../media/image518.png"/><Relationship Id="rId37" Type="http://schemas.openxmlformats.org/officeDocument/2006/relationships/customXml" Target="../ink/ink515.xml"/><Relationship Id="rId53" Type="http://schemas.openxmlformats.org/officeDocument/2006/relationships/customXml" Target="../ink/ink523.xml"/><Relationship Id="rId58" Type="http://schemas.openxmlformats.org/officeDocument/2006/relationships/image" Target="../media/image531.png"/><Relationship Id="rId74" Type="http://schemas.openxmlformats.org/officeDocument/2006/relationships/image" Target="../media/image539.png"/><Relationship Id="rId79" Type="http://schemas.openxmlformats.org/officeDocument/2006/relationships/customXml" Target="../ink/ink536.xml"/><Relationship Id="rId102" Type="http://schemas.openxmlformats.org/officeDocument/2006/relationships/image" Target="../media/image553.png"/><Relationship Id="rId5" Type="http://schemas.openxmlformats.org/officeDocument/2006/relationships/customXml" Target="../ink/ink499.xml"/><Relationship Id="rId90" Type="http://schemas.openxmlformats.org/officeDocument/2006/relationships/image" Target="../media/image547.png"/><Relationship Id="rId95" Type="http://schemas.openxmlformats.org/officeDocument/2006/relationships/customXml" Target="../ink/ink544.xml"/><Relationship Id="rId22" Type="http://schemas.openxmlformats.org/officeDocument/2006/relationships/image" Target="../media/image513.png"/><Relationship Id="rId27" Type="http://schemas.openxmlformats.org/officeDocument/2006/relationships/customXml" Target="../ink/ink510.xml"/><Relationship Id="rId43" Type="http://schemas.openxmlformats.org/officeDocument/2006/relationships/customXml" Target="../ink/ink518.xml"/><Relationship Id="rId48" Type="http://schemas.openxmlformats.org/officeDocument/2006/relationships/image" Target="../media/image526.png"/><Relationship Id="rId64" Type="http://schemas.openxmlformats.org/officeDocument/2006/relationships/image" Target="../media/image534.png"/><Relationship Id="rId69" Type="http://schemas.openxmlformats.org/officeDocument/2006/relationships/customXml" Target="../ink/ink531.xml"/><Relationship Id="rId80" Type="http://schemas.openxmlformats.org/officeDocument/2006/relationships/image" Target="../media/image542.png"/><Relationship Id="rId85" Type="http://schemas.openxmlformats.org/officeDocument/2006/relationships/customXml" Target="../ink/ink539.xml"/><Relationship Id="rId12" Type="http://schemas.openxmlformats.org/officeDocument/2006/relationships/image" Target="../media/image508.png"/><Relationship Id="rId17" Type="http://schemas.openxmlformats.org/officeDocument/2006/relationships/customXml" Target="../ink/ink505.xml"/><Relationship Id="rId33" Type="http://schemas.openxmlformats.org/officeDocument/2006/relationships/customXml" Target="../ink/ink513.xml"/><Relationship Id="rId38" Type="http://schemas.openxmlformats.org/officeDocument/2006/relationships/image" Target="../media/image521.png"/><Relationship Id="rId59" Type="http://schemas.openxmlformats.org/officeDocument/2006/relationships/customXml" Target="../ink/ink526.xml"/><Relationship Id="rId103" Type="http://schemas.openxmlformats.org/officeDocument/2006/relationships/customXml" Target="../ink/ink548.xml"/><Relationship Id="rId108" Type="http://schemas.openxmlformats.org/officeDocument/2006/relationships/image" Target="../media/image556.png"/><Relationship Id="rId54" Type="http://schemas.openxmlformats.org/officeDocument/2006/relationships/image" Target="../media/image529.png"/><Relationship Id="rId70" Type="http://schemas.openxmlformats.org/officeDocument/2006/relationships/image" Target="../media/image537.png"/><Relationship Id="rId75" Type="http://schemas.openxmlformats.org/officeDocument/2006/relationships/customXml" Target="../ink/ink534.xml"/><Relationship Id="rId91" Type="http://schemas.openxmlformats.org/officeDocument/2006/relationships/customXml" Target="../ink/ink542.xml"/><Relationship Id="rId96" Type="http://schemas.openxmlformats.org/officeDocument/2006/relationships/image" Target="../media/image5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5.png"/><Relationship Id="rId15" Type="http://schemas.openxmlformats.org/officeDocument/2006/relationships/customXml" Target="../ink/ink504.xml"/><Relationship Id="rId23" Type="http://schemas.openxmlformats.org/officeDocument/2006/relationships/customXml" Target="../ink/ink508.xml"/><Relationship Id="rId28" Type="http://schemas.openxmlformats.org/officeDocument/2006/relationships/image" Target="../media/image516.png"/><Relationship Id="rId36" Type="http://schemas.openxmlformats.org/officeDocument/2006/relationships/image" Target="../media/image520.png"/><Relationship Id="rId49" Type="http://schemas.openxmlformats.org/officeDocument/2006/relationships/customXml" Target="../ink/ink521.xml"/><Relationship Id="rId57" Type="http://schemas.openxmlformats.org/officeDocument/2006/relationships/customXml" Target="../ink/ink525.xml"/><Relationship Id="rId106" Type="http://schemas.openxmlformats.org/officeDocument/2006/relationships/image" Target="../media/image555.png"/><Relationship Id="rId10" Type="http://schemas.openxmlformats.org/officeDocument/2006/relationships/image" Target="../media/image507.png"/><Relationship Id="rId31" Type="http://schemas.openxmlformats.org/officeDocument/2006/relationships/customXml" Target="../ink/ink512.xml"/><Relationship Id="rId44" Type="http://schemas.openxmlformats.org/officeDocument/2006/relationships/image" Target="../media/image524.png"/><Relationship Id="rId52" Type="http://schemas.openxmlformats.org/officeDocument/2006/relationships/image" Target="../media/image528.png"/><Relationship Id="rId60" Type="http://schemas.openxmlformats.org/officeDocument/2006/relationships/image" Target="../media/image532.png"/><Relationship Id="rId65" Type="http://schemas.openxmlformats.org/officeDocument/2006/relationships/customXml" Target="../ink/ink529.xml"/><Relationship Id="rId73" Type="http://schemas.openxmlformats.org/officeDocument/2006/relationships/customXml" Target="../ink/ink533.xml"/><Relationship Id="rId78" Type="http://schemas.openxmlformats.org/officeDocument/2006/relationships/image" Target="../media/image541.png"/><Relationship Id="rId81" Type="http://schemas.openxmlformats.org/officeDocument/2006/relationships/customXml" Target="../ink/ink537.xml"/><Relationship Id="rId86" Type="http://schemas.openxmlformats.org/officeDocument/2006/relationships/image" Target="../media/image545.png"/><Relationship Id="rId94" Type="http://schemas.openxmlformats.org/officeDocument/2006/relationships/image" Target="../media/image549.png"/><Relationship Id="rId99" Type="http://schemas.openxmlformats.org/officeDocument/2006/relationships/customXml" Target="../ink/ink546.xml"/><Relationship Id="rId101" Type="http://schemas.openxmlformats.org/officeDocument/2006/relationships/customXml" Target="../ink/ink547.xml"/><Relationship Id="rId4" Type="http://schemas.openxmlformats.org/officeDocument/2006/relationships/image" Target="../media/image504.png"/><Relationship Id="rId9" Type="http://schemas.openxmlformats.org/officeDocument/2006/relationships/customXml" Target="../ink/ink501.xml"/><Relationship Id="rId13" Type="http://schemas.openxmlformats.org/officeDocument/2006/relationships/customXml" Target="../ink/ink503.xml"/><Relationship Id="rId18" Type="http://schemas.openxmlformats.org/officeDocument/2006/relationships/image" Target="../media/image511.png"/><Relationship Id="rId39" Type="http://schemas.openxmlformats.org/officeDocument/2006/relationships/customXml" Target="../ink/ink516.xml"/><Relationship Id="rId109" Type="http://schemas.openxmlformats.org/officeDocument/2006/relationships/customXml" Target="../ink/ink551.xml"/><Relationship Id="rId34" Type="http://schemas.openxmlformats.org/officeDocument/2006/relationships/image" Target="../media/image519.png"/><Relationship Id="rId50" Type="http://schemas.openxmlformats.org/officeDocument/2006/relationships/image" Target="../media/image527.png"/><Relationship Id="rId55" Type="http://schemas.openxmlformats.org/officeDocument/2006/relationships/customXml" Target="../ink/ink524.xml"/><Relationship Id="rId76" Type="http://schemas.openxmlformats.org/officeDocument/2006/relationships/image" Target="../media/image540.png"/><Relationship Id="rId97" Type="http://schemas.openxmlformats.org/officeDocument/2006/relationships/customXml" Target="../ink/ink545.xml"/><Relationship Id="rId104" Type="http://schemas.openxmlformats.org/officeDocument/2006/relationships/image" Target="../media/image554.png"/><Relationship Id="rId7" Type="http://schemas.openxmlformats.org/officeDocument/2006/relationships/customXml" Target="../ink/ink500.xml"/><Relationship Id="rId71" Type="http://schemas.openxmlformats.org/officeDocument/2006/relationships/customXml" Target="../ink/ink532.xml"/><Relationship Id="rId92" Type="http://schemas.openxmlformats.org/officeDocument/2006/relationships/image" Target="../media/image548.png"/><Relationship Id="rId2" Type="http://schemas.openxmlformats.org/officeDocument/2006/relationships/image" Target="../media/image503.png"/><Relationship Id="rId29" Type="http://schemas.openxmlformats.org/officeDocument/2006/relationships/customXml" Target="../ink/ink511.xml"/><Relationship Id="rId24" Type="http://schemas.openxmlformats.org/officeDocument/2006/relationships/image" Target="../media/image514.png"/><Relationship Id="rId40" Type="http://schemas.openxmlformats.org/officeDocument/2006/relationships/image" Target="../media/image522.png"/><Relationship Id="rId45" Type="http://schemas.openxmlformats.org/officeDocument/2006/relationships/customXml" Target="../ink/ink519.xml"/><Relationship Id="rId66" Type="http://schemas.openxmlformats.org/officeDocument/2006/relationships/image" Target="../media/image535.png"/><Relationship Id="rId87" Type="http://schemas.openxmlformats.org/officeDocument/2006/relationships/customXml" Target="../ink/ink540.xml"/><Relationship Id="rId110" Type="http://schemas.openxmlformats.org/officeDocument/2006/relationships/image" Target="../media/image557.png"/><Relationship Id="rId61" Type="http://schemas.openxmlformats.org/officeDocument/2006/relationships/customXml" Target="../ink/ink527.xml"/><Relationship Id="rId82" Type="http://schemas.openxmlformats.org/officeDocument/2006/relationships/image" Target="../media/image543.png"/><Relationship Id="rId19" Type="http://schemas.openxmlformats.org/officeDocument/2006/relationships/customXml" Target="../ink/ink506.xml"/><Relationship Id="rId14" Type="http://schemas.openxmlformats.org/officeDocument/2006/relationships/image" Target="../media/image509.png"/><Relationship Id="rId30" Type="http://schemas.openxmlformats.org/officeDocument/2006/relationships/image" Target="../media/image517.png"/><Relationship Id="rId35" Type="http://schemas.openxmlformats.org/officeDocument/2006/relationships/customXml" Target="../ink/ink514.xml"/><Relationship Id="rId56" Type="http://schemas.openxmlformats.org/officeDocument/2006/relationships/image" Target="../media/image530.png"/><Relationship Id="rId77" Type="http://schemas.openxmlformats.org/officeDocument/2006/relationships/customXml" Target="../ink/ink535.xml"/><Relationship Id="rId100" Type="http://schemas.openxmlformats.org/officeDocument/2006/relationships/image" Target="../media/image552.png"/><Relationship Id="rId105" Type="http://schemas.openxmlformats.org/officeDocument/2006/relationships/customXml" Target="../ink/ink549.xml"/><Relationship Id="rId8" Type="http://schemas.openxmlformats.org/officeDocument/2006/relationships/image" Target="../media/image506.png"/><Relationship Id="rId51" Type="http://schemas.openxmlformats.org/officeDocument/2006/relationships/customXml" Target="../ink/ink522.xml"/><Relationship Id="rId72" Type="http://schemas.openxmlformats.org/officeDocument/2006/relationships/image" Target="../media/image538.png"/><Relationship Id="rId93" Type="http://schemas.openxmlformats.org/officeDocument/2006/relationships/customXml" Target="../ink/ink543.xml"/><Relationship Id="rId98" Type="http://schemas.openxmlformats.org/officeDocument/2006/relationships/image" Target="../media/image551.png"/><Relationship Id="rId3" Type="http://schemas.openxmlformats.org/officeDocument/2006/relationships/customXml" Target="../ink/ink498.xml"/><Relationship Id="rId25" Type="http://schemas.openxmlformats.org/officeDocument/2006/relationships/customXml" Target="../ink/ink509.xml"/><Relationship Id="rId46" Type="http://schemas.openxmlformats.org/officeDocument/2006/relationships/image" Target="../media/image525.png"/><Relationship Id="rId67" Type="http://schemas.openxmlformats.org/officeDocument/2006/relationships/customXml" Target="../ink/ink530.xml"/><Relationship Id="rId20" Type="http://schemas.openxmlformats.org/officeDocument/2006/relationships/image" Target="../media/image512.png"/><Relationship Id="rId41" Type="http://schemas.openxmlformats.org/officeDocument/2006/relationships/customXml" Target="../ink/ink517.xml"/><Relationship Id="rId62" Type="http://schemas.openxmlformats.org/officeDocument/2006/relationships/image" Target="../media/image533.png"/><Relationship Id="rId83" Type="http://schemas.openxmlformats.org/officeDocument/2006/relationships/customXml" Target="../ink/ink538.xml"/><Relationship Id="rId88" Type="http://schemas.openxmlformats.org/officeDocument/2006/relationships/image" Target="../media/image54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2.png"/><Relationship Id="rId2" Type="http://schemas.openxmlformats.org/officeDocument/2006/relationships/image" Target="../media/image56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20.png"/><Relationship Id="rId299" Type="http://schemas.openxmlformats.org/officeDocument/2006/relationships/image" Target="../media/image711.png"/><Relationship Id="rId21" Type="http://schemas.openxmlformats.org/officeDocument/2006/relationships/image" Target="../media/image572.png"/><Relationship Id="rId63" Type="http://schemas.openxmlformats.org/officeDocument/2006/relationships/image" Target="../media/image593.png"/><Relationship Id="rId159" Type="http://schemas.openxmlformats.org/officeDocument/2006/relationships/image" Target="../media/image641.png"/><Relationship Id="rId324" Type="http://schemas.openxmlformats.org/officeDocument/2006/relationships/customXml" Target="../ink/ink713.xml"/><Relationship Id="rId170" Type="http://schemas.openxmlformats.org/officeDocument/2006/relationships/customXml" Target="../ink/ink636.xml"/><Relationship Id="rId226" Type="http://schemas.openxmlformats.org/officeDocument/2006/relationships/customXml" Target="../ink/ink664.xml"/><Relationship Id="rId268" Type="http://schemas.openxmlformats.org/officeDocument/2006/relationships/customXml" Target="../ink/ink685.xml"/><Relationship Id="rId32" Type="http://schemas.openxmlformats.org/officeDocument/2006/relationships/customXml" Target="../ink/ink567.xml"/><Relationship Id="rId74" Type="http://schemas.openxmlformats.org/officeDocument/2006/relationships/customXml" Target="../ink/ink588.xml"/><Relationship Id="rId128" Type="http://schemas.openxmlformats.org/officeDocument/2006/relationships/customXml" Target="../ink/ink615.xml"/><Relationship Id="rId5" Type="http://schemas.openxmlformats.org/officeDocument/2006/relationships/image" Target="../media/image564.png"/><Relationship Id="rId181" Type="http://schemas.openxmlformats.org/officeDocument/2006/relationships/image" Target="../media/image652.png"/><Relationship Id="rId237" Type="http://schemas.openxmlformats.org/officeDocument/2006/relationships/image" Target="../media/image680.png"/><Relationship Id="rId279" Type="http://schemas.openxmlformats.org/officeDocument/2006/relationships/image" Target="../media/image701.png"/><Relationship Id="rId43" Type="http://schemas.openxmlformats.org/officeDocument/2006/relationships/image" Target="../media/image583.png"/><Relationship Id="rId139" Type="http://schemas.openxmlformats.org/officeDocument/2006/relationships/image" Target="../media/image631.png"/><Relationship Id="rId290" Type="http://schemas.openxmlformats.org/officeDocument/2006/relationships/customXml" Target="../ink/ink696.xml"/><Relationship Id="rId304" Type="http://schemas.openxmlformats.org/officeDocument/2006/relationships/customXml" Target="../ink/ink703.xml"/><Relationship Id="rId85" Type="http://schemas.openxmlformats.org/officeDocument/2006/relationships/image" Target="../media/image604.png"/><Relationship Id="rId150" Type="http://schemas.openxmlformats.org/officeDocument/2006/relationships/customXml" Target="../ink/ink626.xml"/><Relationship Id="rId192" Type="http://schemas.openxmlformats.org/officeDocument/2006/relationships/customXml" Target="../ink/ink647.xml"/><Relationship Id="rId206" Type="http://schemas.openxmlformats.org/officeDocument/2006/relationships/customXml" Target="../ink/ink654.xml"/><Relationship Id="rId248" Type="http://schemas.openxmlformats.org/officeDocument/2006/relationships/customXml" Target="../ink/ink675.xml"/><Relationship Id="rId12" Type="http://schemas.openxmlformats.org/officeDocument/2006/relationships/customXml" Target="../ink/ink557.xml"/><Relationship Id="rId108" Type="http://schemas.openxmlformats.org/officeDocument/2006/relationships/customXml" Target="../ink/ink605.xml"/><Relationship Id="rId315" Type="http://schemas.openxmlformats.org/officeDocument/2006/relationships/image" Target="../media/image718.png"/><Relationship Id="rId54" Type="http://schemas.openxmlformats.org/officeDocument/2006/relationships/customXml" Target="../ink/ink578.xml"/><Relationship Id="rId96" Type="http://schemas.openxmlformats.org/officeDocument/2006/relationships/customXml" Target="../ink/ink599.xml"/><Relationship Id="rId161" Type="http://schemas.openxmlformats.org/officeDocument/2006/relationships/image" Target="../media/image642.png"/><Relationship Id="rId217" Type="http://schemas.openxmlformats.org/officeDocument/2006/relationships/image" Target="../media/image670.png"/><Relationship Id="rId259" Type="http://schemas.openxmlformats.org/officeDocument/2006/relationships/image" Target="../media/image691.png"/><Relationship Id="rId23" Type="http://schemas.openxmlformats.org/officeDocument/2006/relationships/image" Target="../media/image573.png"/><Relationship Id="rId119" Type="http://schemas.openxmlformats.org/officeDocument/2006/relationships/image" Target="../media/image621.png"/><Relationship Id="rId270" Type="http://schemas.openxmlformats.org/officeDocument/2006/relationships/customXml" Target="../ink/ink686.xml"/><Relationship Id="rId326" Type="http://schemas.openxmlformats.org/officeDocument/2006/relationships/customXml" Target="../ink/ink714.xml"/><Relationship Id="rId65" Type="http://schemas.openxmlformats.org/officeDocument/2006/relationships/image" Target="../media/image594.png"/><Relationship Id="rId130" Type="http://schemas.openxmlformats.org/officeDocument/2006/relationships/customXml" Target="../ink/ink616.xml"/><Relationship Id="rId172" Type="http://schemas.openxmlformats.org/officeDocument/2006/relationships/customXml" Target="../ink/ink637.xml"/><Relationship Id="rId228" Type="http://schemas.openxmlformats.org/officeDocument/2006/relationships/customXml" Target="../ink/ink665.xml"/><Relationship Id="rId281" Type="http://schemas.openxmlformats.org/officeDocument/2006/relationships/image" Target="../media/image702.png"/><Relationship Id="rId34" Type="http://schemas.openxmlformats.org/officeDocument/2006/relationships/customXml" Target="../ink/ink568.xml"/><Relationship Id="rId76" Type="http://schemas.openxmlformats.org/officeDocument/2006/relationships/customXml" Target="../ink/ink589.xml"/><Relationship Id="rId141" Type="http://schemas.openxmlformats.org/officeDocument/2006/relationships/image" Target="../media/image632.png"/><Relationship Id="rId7" Type="http://schemas.openxmlformats.org/officeDocument/2006/relationships/image" Target="../media/image565.png"/><Relationship Id="rId183" Type="http://schemas.openxmlformats.org/officeDocument/2006/relationships/image" Target="../media/image653.png"/><Relationship Id="rId239" Type="http://schemas.openxmlformats.org/officeDocument/2006/relationships/image" Target="../media/image681.png"/><Relationship Id="rId250" Type="http://schemas.openxmlformats.org/officeDocument/2006/relationships/customXml" Target="../ink/ink676.xml"/><Relationship Id="rId292" Type="http://schemas.openxmlformats.org/officeDocument/2006/relationships/customXml" Target="../ink/ink697.xml"/><Relationship Id="rId306" Type="http://schemas.openxmlformats.org/officeDocument/2006/relationships/customXml" Target="../ink/ink704.xml"/><Relationship Id="rId24" Type="http://schemas.openxmlformats.org/officeDocument/2006/relationships/customXml" Target="../ink/ink563.xml"/><Relationship Id="rId45" Type="http://schemas.openxmlformats.org/officeDocument/2006/relationships/image" Target="../media/image584.png"/><Relationship Id="rId66" Type="http://schemas.openxmlformats.org/officeDocument/2006/relationships/customXml" Target="../ink/ink584.xml"/><Relationship Id="rId87" Type="http://schemas.openxmlformats.org/officeDocument/2006/relationships/image" Target="../media/image605.png"/><Relationship Id="rId110" Type="http://schemas.openxmlformats.org/officeDocument/2006/relationships/customXml" Target="../ink/ink606.xml"/><Relationship Id="rId131" Type="http://schemas.openxmlformats.org/officeDocument/2006/relationships/image" Target="../media/image627.png"/><Relationship Id="rId327" Type="http://schemas.openxmlformats.org/officeDocument/2006/relationships/image" Target="../media/image724.png"/><Relationship Id="rId152" Type="http://schemas.openxmlformats.org/officeDocument/2006/relationships/customXml" Target="../ink/ink627.xml"/><Relationship Id="rId173" Type="http://schemas.openxmlformats.org/officeDocument/2006/relationships/image" Target="../media/image648.png"/><Relationship Id="rId194" Type="http://schemas.openxmlformats.org/officeDocument/2006/relationships/customXml" Target="../ink/ink648.xml"/><Relationship Id="rId208" Type="http://schemas.openxmlformats.org/officeDocument/2006/relationships/customXml" Target="../ink/ink655.xml"/><Relationship Id="rId229" Type="http://schemas.openxmlformats.org/officeDocument/2006/relationships/image" Target="../media/image676.png"/><Relationship Id="rId240" Type="http://schemas.openxmlformats.org/officeDocument/2006/relationships/customXml" Target="../ink/ink671.xml"/><Relationship Id="rId261" Type="http://schemas.openxmlformats.org/officeDocument/2006/relationships/image" Target="../media/image692.png"/><Relationship Id="rId14" Type="http://schemas.openxmlformats.org/officeDocument/2006/relationships/customXml" Target="../ink/ink558.xml"/><Relationship Id="rId35" Type="http://schemas.openxmlformats.org/officeDocument/2006/relationships/image" Target="../media/image579.png"/><Relationship Id="rId56" Type="http://schemas.openxmlformats.org/officeDocument/2006/relationships/customXml" Target="../ink/ink579.xml"/><Relationship Id="rId77" Type="http://schemas.openxmlformats.org/officeDocument/2006/relationships/image" Target="../media/image600.png"/><Relationship Id="rId100" Type="http://schemas.openxmlformats.org/officeDocument/2006/relationships/customXml" Target="../ink/ink601.xml"/><Relationship Id="rId282" Type="http://schemas.openxmlformats.org/officeDocument/2006/relationships/customXml" Target="../ink/ink692.xml"/><Relationship Id="rId317" Type="http://schemas.openxmlformats.org/officeDocument/2006/relationships/image" Target="../media/image719.png"/><Relationship Id="rId8" Type="http://schemas.openxmlformats.org/officeDocument/2006/relationships/customXml" Target="../ink/ink555.xml"/><Relationship Id="rId98" Type="http://schemas.openxmlformats.org/officeDocument/2006/relationships/customXml" Target="../ink/ink600.xml"/><Relationship Id="rId121" Type="http://schemas.openxmlformats.org/officeDocument/2006/relationships/image" Target="../media/image622.png"/><Relationship Id="rId142" Type="http://schemas.openxmlformats.org/officeDocument/2006/relationships/customXml" Target="../ink/ink622.xml"/><Relationship Id="rId163" Type="http://schemas.openxmlformats.org/officeDocument/2006/relationships/image" Target="../media/image643.png"/><Relationship Id="rId184" Type="http://schemas.openxmlformats.org/officeDocument/2006/relationships/customXml" Target="../ink/ink643.xml"/><Relationship Id="rId219" Type="http://schemas.openxmlformats.org/officeDocument/2006/relationships/image" Target="../media/image671.png"/><Relationship Id="rId230" Type="http://schemas.openxmlformats.org/officeDocument/2006/relationships/customXml" Target="../ink/ink666.xml"/><Relationship Id="rId251" Type="http://schemas.openxmlformats.org/officeDocument/2006/relationships/image" Target="../media/image687.png"/><Relationship Id="rId25" Type="http://schemas.openxmlformats.org/officeDocument/2006/relationships/image" Target="../media/image574.png"/><Relationship Id="rId46" Type="http://schemas.openxmlformats.org/officeDocument/2006/relationships/customXml" Target="../ink/ink574.xml"/><Relationship Id="rId67" Type="http://schemas.openxmlformats.org/officeDocument/2006/relationships/image" Target="../media/image595.png"/><Relationship Id="rId272" Type="http://schemas.openxmlformats.org/officeDocument/2006/relationships/customXml" Target="../ink/ink687.xml"/><Relationship Id="rId293" Type="http://schemas.openxmlformats.org/officeDocument/2006/relationships/image" Target="../media/image708.png"/><Relationship Id="rId307" Type="http://schemas.openxmlformats.org/officeDocument/2006/relationships/image" Target="../media/image714.png"/><Relationship Id="rId328" Type="http://schemas.openxmlformats.org/officeDocument/2006/relationships/customXml" Target="../ink/ink715.xml"/><Relationship Id="rId88" Type="http://schemas.openxmlformats.org/officeDocument/2006/relationships/customXml" Target="../ink/ink595.xml"/><Relationship Id="rId111" Type="http://schemas.openxmlformats.org/officeDocument/2006/relationships/image" Target="../media/image617.png"/><Relationship Id="rId132" Type="http://schemas.openxmlformats.org/officeDocument/2006/relationships/customXml" Target="../ink/ink617.xml"/><Relationship Id="rId153" Type="http://schemas.openxmlformats.org/officeDocument/2006/relationships/image" Target="../media/image638.png"/><Relationship Id="rId174" Type="http://schemas.openxmlformats.org/officeDocument/2006/relationships/customXml" Target="../ink/ink638.xml"/><Relationship Id="rId195" Type="http://schemas.openxmlformats.org/officeDocument/2006/relationships/image" Target="../media/image659.png"/><Relationship Id="rId209" Type="http://schemas.openxmlformats.org/officeDocument/2006/relationships/image" Target="../media/image666.png"/><Relationship Id="rId220" Type="http://schemas.openxmlformats.org/officeDocument/2006/relationships/customXml" Target="../ink/ink661.xml"/><Relationship Id="rId241" Type="http://schemas.openxmlformats.org/officeDocument/2006/relationships/image" Target="../media/image682.png"/><Relationship Id="rId15" Type="http://schemas.openxmlformats.org/officeDocument/2006/relationships/image" Target="../media/image569.png"/><Relationship Id="rId36" Type="http://schemas.openxmlformats.org/officeDocument/2006/relationships/customXml" Target="../ink/ink569.xml"/><Relationship Id="rId57" Type="http://schemas.openxmlformats.org/officeDocument/2006/relationships/image" Target="../media/image590.png"/><Relationship Id="rId262" Type="http://schemas.openxmlformats.org/officeDocument/2006/relationships/customXml" Target="../ink/ink682.xml"/><Relationship Id="rId283" Type="http://schemas.openxmlformats.org/officeDocument/2006/relationships/image" Target="../media/image703.png"/><Relationship Id="rId318" Type="http://schemas.openxmlformats.org/officeDocument/2006/relationships/customXml" Target="../ink/ink710.xml"/><Relationship Id="rId78" Type="http://schemas.openxmlformats.org/officeDocument/2006/relationships/customXml" Target="../ink/ink590.xml"/><Relationship Id="rId99" Type="http://schemas.openxmlformats.org/officeDocument/2006/relationships/image" Target="../media/image611.png"/><Relationship Id="rId101" Type="http://schemas.openxmlformats.org/officeDocument/2006/relationships/image" Target="../media/image612.png"/><Relationship Id="rId122" Type="http://schemas.openxmlformats.org/officeDocument/2006/relationships/customXml" Target="../ink/ink612.xml"/><Relationship Id="rId143" Type="http://schemas.openxmlformats.org/officeDocument/2006/relationships/image" Target="../media/image633.png"/><Relationship Id="rId164" Type="http://schemas.openxmlformats.org/officeDocument/2006/relationships/customXml" Target="../ink/ink633.xml"/><Relationship Id="rId185" Type="http://schemas.openxmlformats.org/officeDocument/2006/relationships/image" Target="../media/image654.png"/><Relationship Id="rId9" Type="http://schemas.openxmlformats.org/officeDocument/2006/relationships/image" Target="../media/image566.png"/><Relationship Id="rId210" Type="http://schemas.openxmlformats.org/officeDocument/2006/relationships/customXml" Target="../ink/ink656.xml"/><Relationship Id="rId26" Type="http://schemas.openxmlformats.org/officeDocument/2006/relationships/customXml" Target="../ink/ink564.xml"/><Relationship Id="rId231" Type="http://schemas.openxmlformats.org/officeDocument/2006/relationships/image" Target="../media/image677.png"/><Relationship Id="rId252" Type="http://schemas.openxmlformats.org/officeDocument/2006/relationships/customXml" Target="../ink/ink677.xml"/><Relationship Id="rId273" Type="http://schemas.openxmlformats.org/officeDocument/2006/relationships/image" Target="../media/image698.png"/><Relationship Id="rId294" Type="http://schemas.openxmlformats.org/officeDocument/2006/relationships/customXml" Target="../ink/ink698.xml"/><Relationship Id="rId308" Type="http://schemas.openxmlformats.org/officeDocument/2006/relationships/customXml" Target="../ink/ink705.xml"/><Relationship Id="rId329" Type="http://schemas.openxmlformats.org/officeDocument/2006/relationships/image" Target="../media/image725.png"/><Relationship Id="rId47" Type="http://schemas.openxmlformats.org/officeDocument/2006/relationships/image" Target="../media/image585.png"/><Relationship Id="rId68" Type="http://schemas.openxmlformats.org/officeDocument/2006/relationships/customXml" Target="../ink/ink585.xml"/><Relationship Id="rId89" Type="http://schemas.openxmlformats.org/officeDocument/2006/relationships/image" Target="../media/image606.png"/><Relationship Id="rId112" Type="http://schemas.openxmlformats.org/officeDocument/2006/relationships/customXml" Target="../ink/ink607.xml"/><Relationship Id="rId133" Type="http://schemas.openxmlformats.org/officeDocument/2006/relationships/image" Target="../media/image628.png"/><Relationship Id="rId154" Type="http://schemas.openxmlformats.org/officeDocument/2006/relationships/customXml" Target="../ink/ink628.xml"/><Relationship Id="rId175" Type="http://schemas.openxmlformats.org/officeDocument/2006/relationships/image" Target="../media/image649.png"/><Relationship Id="rId196" Type="http://schemas.openxmlformats.org/officeDocument/2006/relationships/customXml" Target="../ink/ink649.xml"/><Relationship Id="rId200" Type="http://schemas.openxmlformats.org/officeDocument/2006/relationships/customXml" Target="../ink/ink651.xml"/><Relationship Id="rId16" Type="http://schemas.openxmlformats.org/officeDocument/2006/relationships/customXml" Target="../ink/ink559.xml"/><Relationship Id="rId221" Type="http://schemas.openxmlformats.org/officeDocument/2006/relationships/image" Target="../media/image672.png"/><Relationship Id="rId242" Type="http://schemas.openxmlformats.org/officeDocument/2006/relationships/customXml" Target="../ink/ink672.xml"/><Relationship Id="rId263" Type="http://schemas.openxmlformats.org/officeDocument/2006/relationships/image" Target="../media/image693.png"/><Relationship Id="rId284" Type="http://schemas.openxmlformats.org/officeDocument/2006/relationships/customXml" Target="../ink/ink693.xml"/><Relationship Id="rId319" Type="http://schemas.openxmlformats.org/officeDocument/2006/relationships/image" Target="../media/image720.png"/><Relationship Id="rId37" Type="http://schemas.openxmlformats.org/officeDocument/2006/relationships/image" Target="../media/image580.png"/><Relationship Id="rId58" Type="http://schemas.openxmlformats.org/officeDocument/2006/relationships/customXml" Target="../ink/ink580.xml"/><Relationship Id="rId79" Type="http://schemas.openxmlformats.org/officeDocument/2006/relationships/image" Target="../media/image601.png"/><Relationship Id="rId102" Type="http://schemas.openxmlformats.org/officeDocument/2006/relationships/customXml" Target="../ink/ink602.xml"/><Relationship Id="rId123" Type="http://schemas.openxmlformats.org/officeDocument/2006/relationships/image" Target="../media/image623.png"/><Relationship Id="rId144" Type="http://schemas.openxmlformats.org/officeDocument/2006/relationships/customXml" Target="../ink/ink623.xml"/><Relationship Id="rId330" Type="http://schemas.openxmlformats.org/officeDocument/2006/relationships/customXml" Target="../ink/ink716.xml"/><Relationship Id="rId90" Type="http://schemas.openxmlformats.org/officeDocument/2006/relationships/customXml" Target="../ink/ink596.xml"/><Relationship Id="rId165" Type="http://schemas.openxmlformats.org/officeDocument/2006/relationships/image" Target="../media/image644.png"/><Relationship Id="rId186" Type="http://schemas.openxmlformats.org/officeDocument/2006/relationships/customXml" Target="../ink/ink644.xml"/><Relationship Id="rId211" Type="http://schemas.openxmlformats.org/officeDocument/2006/relationships/image" Target="../media/image667.png"/><Relationship Id="rId232" Type="http://schemas.openxmlformats.org/officeDocument/2006/relationships/customXml" Target="../ink/ink667.xml"/><Relationship Id="rId253" Type="http://schemas.openxmlformats.org/officeDocument/2006/relationships/image" Target="../media/image688.png"/><Relationship Id="rId274" Type="http://schemas.openxmlformats.org/officeDocument/2006/relationships/customXml" Target="../ink/ink688.xml"/><Relationship Id="rId295" Type="http://schemas.openxmlformats.org/officeDocument/2006/relationships/image" Target="../media/image709.png"/><Relationship Id="rId309" Type="http://schemas.openxmlformats.org/officeDocument/2006/relationships/image" Target="../media/image715.png"/><Relationship Id="rId27" Type="http://schemas.openxmlformats.org/officeDocument/2006/relationships/image" Target="../media/image575.png"/><Relationship Id="rId48" Type="http://schemas.openxmlformats.org/officeDocument/2006/relationships/customXml" Target="../ink/ink575.xml"/><Relationship Id="rId69" Type="http://schemas.openxmlformats.org/officeDocument/2006/relationships/image" Target="../media/image596.png"/><Relationship Id="rId113" Type="http://schemas.openxmlformats.org/officeDocument/2006/relationships/image" Target="../media/image618.png"/><Relationship Id="rId134" Type="http://schemas.openxmlformats.org/officeDocument/2006/relationships/customXml" Target="../ink/ink618.xml"/><Relationship Id="rId320" Type="http://schemas.openxmlformats.org/officeDocument/2006/relationships/customXml" Target="../ink/ink711.xml"/><Relationship Id="rId80" Type="http://schemas.openxmlformats.org/officeDocument/2006/relationships/customXml" Target="../ink/ink591.xml"/><Relationship Id="rId155" Type="http://schemas.openxmlformats.org/officeDocument/2006/relationships/image" Target="../media/image639.png"/><Relationship Id="rId176" Type="http://schemas.openxmlformats.org/officeDocument/2006/relationships/customXml" Target="../ink/ink639.xml"/><Relationship Id="rId197" Type="http://schemas.openxmlformats.org/officeDocument/2006/relationships/image" Target="../media/image660.png"/><Relationship Id="rId201" Type="http://schemas.openxmlformats.org/officeDocument/2006/relationships/image" Target="../media/image662.png"/><Relationship Id="rId222" Type="http://schemas.openxmlformats.org/officeDocument/2006/relationships/customXml" Target="../ink/ink662.xml"/><Relationship Id="rId243" Type="http://schemas.openxmlformats.org/officeDocument/2006/relationships/image" Target="../media/image683.png"/><Relationship Id="rId264" Type="http://schemas.openxmlformats.org/officeDocument/2006/relationships/customXml" Target="../ink/ink683.xml"/><Relationship Id="rId285" Type="http://schemas.openxmlformats.org/officeDocument/2006/relationships/image" Target="../media/image704.png"/><Relationship Id="rId17" Type="http://schemas.openxmlformats.org/officeDocument/2006/relationships/image" Target="../media/image570.png"/><Relationship Id="rId38" Type="http://schemas.openxmlformats.org/officeDocument/2006/relationships/customXml" Target="../ink/ink570.xml"/><Relationship Id="rId59" Type="http://schemas.openxmlformats.org/officeDocument/2006/relationships/image" Target="../media/image591.png"/><Relationship Id="rId103" Type="http://schemas.openxmlformats.org/officeDocument/2006/relationships/image" Target="../media/image613.png"/><Relationship Id="rId124" Type="http://schemas.openxmlformats.org/officeDocument/2006/relationships/customXml" Target="../ink/ink613.xml"/><Relationship Id="rId310" Type="http://schemas.openxmlformats.org/officeDocument/2006/relationships/customXml" Target="../ink/ink706.xml"/><Relationship Id="rId70" Type="http://schemas.openxmlformats.org/officeDocument/2006/relationships/customXml" Target="../ink/ink586.xml"/><Relationship Id="rId91" Type="http://schemas.openxmlformats.org/officeDocument/2006/relationships/image" Target="../media/image607.png"/><Relationship Id="rId145" Type="http://schemas.openxmlformats.org/officeDocument/2006/relationships/image" Target="../media/image634.png"/><Relationship Id="rId166" Type="http://schemas.openxmlformats.org/officeDocument/2006/relationships/customXml" Target="../ink/ink634.xml"/><Relationship Id="rId187" Type="http://schemas.openxmlformats.org/officeDocument/2006/relationships/image" Target="../media/image655.png"/><Relationship Id="rId331" Type="http://schemas.openxmlformats.org/officeDocument/2006/relationships/image" Target="../media/image72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657.xml"/><Relationship Id="rId233" Type="http://schemas.openxmlformats.org/officeDocument/2006/relationships/image" Target="../media/image678.png"/><Relationship Id="rId254" Type="http://schemas.openxmlformats.org/officeDocument/2006/relationships/customXml" Target="../ink/ink678.xml"/><Relationship Id="rId28" Type="http://schemas.openxmlformats.org/officeDocument/2006/relationships/customXml" Target="../ink/ink565.xml"/><Relationship Id="rId49" Type="http://schemas.openxmlformats.org/officeDocument/2006/relationships/image" Target="../media/image586.png"/><Relationship Id="rId114" Type="http://schemas.openxmlformats.org/officeDocument/2006/relationships/customXml" Target="../ink/ink608.xml"/><Relationship Id="rId275" Type="http://schemas.openxmlformats.org/officeDocument/2006/relationships/image" Target="../media/image699.png"/><Relationship Id="rId296" Type="http://schemas.openxmlformats.org/officeDocument/2006/relationships/customXml" Target="../ink/ink699.xml"/><Relationship Id="rId300" Type="http://schemas.openxmlformats.org/officeDocument/2006/relationships/customXml" Target="../ink/ink701.xml"/><Relationship Id="rId60" Type="http://schemas.openxmlformats.org/officeDocument/2006/relationships/customXml" Target="../ink/ink581.xml"/><Relationship Id="rId81" Type="http://schemas.openxmlformats.org/officeDocument/2006/relationships/image" Target="../media/image602.png"/><Relationship Id="rId135" Type="http://schemas.openxmlformats.org/officeDocument/2006/relationships/image" Target="../media/image629.png"/><Relationship Id="rId156" Type="http://schemas.openxmlformats.org/officeDocument/2006/relationships/customXml" Target="../ink/ink629.xml"/><Relationship Id="rId177" Type="http://schemas.openxmlformats.org/officeDocument/2006/relationships/image" Target="../media/image650.png"/><Relationship Id="rId198" Type="http://schemas.openxmlformats.org/officeDocument/2006/relationships/customXml" Target="../ink/ink650.xml"/><Relationship Id="rId321" Type="http://schemas.openxmlformats.org/officeDocument/2006/relationships/image" Target="../media/image721.png"/><Relationship Id="rId202" Type="http://schemas.openxmlformats.org/officeDocument/2006/relationships/customXml" Target="../ink/ink652.xml"/><Relationship Id="rId223" Type="http://schemas.openxmlformats.org/officeDocument/2006/relationships/image" Target="../media/image673.png"/><Relationship Id="rId244" Type="http://schemas.openxmlformats.org/officeDocument/2006/relationships/customXml" Target="../ink/ink673.xml"/><Relationship Id="rId18" Type="http://schemas.openxmlformats.org/officeDocument/2006/relationships/customXml" Target="../ink/ink560.xml"/><Relationship Id="rId39" Type="http://schemas.openxmlformats.org/officeDocument/2006/relationships/image" Target="../media/image581.png"/><Relationship Id="rId265" Type="http://schemas.openxmlformats.org/officeDocument/2006/relationships/image" Target="../media/image694.png"/><Relationship Id="rId286" Type="http://schemas.openxmlformats.org/officeDocument/2006/relationships/customXml" Target="../ink/ink694.xml"/><Relationship Id="rId50" Type="http://schemas.openxmlformats.org/officeDocument/2006/relationships/customXml" Target="../ink/ink576.xml"/><Relationship Id="rId104" Type="http://schemas.openxmlformats.org/officeDocument/2006/relationships/customXml" Target="../ink/ink603.xml"/><Relationship Id="rId125" Type="http://schemas.openxmlformats.org/officeDocument/2006/relationships/image" Target="../media/image624.png"/><Relationship Id="rId146" Type="http://schemas.openxmlformats.org/officeDocument/2006/relationships/customXml" Target="../ink/ink624.xml"/><Relationship Id="rId167" Type="http://schemas.openxmlformats.org/officeDocument/2006/relationships/image" Target="../media/image645.png"/><Relationship Id="rId188" Type="http://schemas.openxmlformats.org/officeDocument/2006/relationships/customXml" Target="../ink/ink645.xml"/><Relationship Id="rId311" Type="http://schemas.openxmlformats.org/officeDocument/2006/relationships/image" Target="../media/image716.png"/><Relationship Id="rId332" Type="http://schemas.openxmlformats.org/officeDocument/2006/relationships/customXml" Target="../ink/ink717.xml"/><Relationship Id="rId71" Type="http://schemas.openxmlformats.org/officeDocument/2006/relationships/image" Target="../media/image597.png"/><Relationship Id="rId92" Type="http://schemas.openxmlformats.org/officeDocument/2006/relationships/customXml" Target="../ink/ink597.xml"/><Relationship Id="rId213" Type="http://schemas.openxmlformats.org/officeDocument/2006/relationships/image" Target="../media/image668.png"/><Relationship Id="rId234" Type="http://schemas.openxmlformats.org/officeDocument/2006/relationships/customXml" Target="../ink/ink668.xml"/><Relationship Id="rId2" Type="http://schemas.openxmlformats.org/officeDocument/2006/relationships/customXml" Target="../ink/ink552.xml"/><Relationship Id="rId29" Type="http://schemas.openxmlformats.org/officeDocument/2006/relationships/image" Target="../media/image576.png"/><Relationship Id="rId255" Type="http://schemas.openxmlformats.org/officeDocument/2006/relationships/image" Target="../media/image689.png"/><Relationship Id="rId276" Type="http://schemas.openxmlformats.org/officeDocument/2006/relationships/customXml" Target="../ink/ink689.xml"/><Relationship Id="rId297" Type="http://schemas.openxmlformats.org/officeDocument/2006/relationships/image" Target="../media/image710.png"/><Relationship Id="rId40" Type="http://schemas.openxmlformats.org/officeDocument/2006/relationships/customXml" Target="../ink/ink571.xml"/><Relationship Id="rId115" Type="http://schemas.openxmlformats.org/officeDocument/2006/relationships/image" Target="../media/image619.png"/><Relationship Id="rId136" Type="http://schemas.openxmlformats.org/officeDocument/2006/relationships/customXml" Target="../ink/ink619.xml"/><Relationship Id="rId157" Type="http://schemas.openxmlformats.org/officeDocument/2006/relationships/image" Target="../media/image640.png"/><Relationship Id="rId178" Type="http://schemas.openxmlformats.org/officeDocument/2006/relationships/customXml" Target="../ink/ink640.xml"/><Relationship Id="rId301" Type="http://schemas.openxmlformats.org/officeDocument/2006/relationships/image" Target="../media/image712.png"/><Relationship Id="rId322" Type="http://schemas.openxmlformats.org/officeDocument/2006/relationships/customXml" Target="../ink/ink712.xml"/><Relationship Id="rId61" Type="http://schemas.openxmlformats.org/officeDocument/2006/relationships/image" Target="../media/image592.png"/><Relationship Id="rId82" Type="http://schemas.openxmlformats.org/officeDocument/2006/relationships/customXml" Target="../ink/ink592.xml"/><Relationship Id="rId199" Type="http://schemas.openxmlformats.org/officeDocument/2006/relationships/image" Target="../media/image661.png"/><Relationship Id="rId203" Type="http://schemas.openxmlformats.org/officeDocument/2006/relationships/image" Target="../media/image663.png"/><Relationship Id="rId19" Type="http://schemas.openxmlformats.org/officeDocument/2006/relationships/image" Target="../media/image571.png"/><Relationship Id="rId224" Type="http://schemas.openxmlformats.org/officeDocument/2006/relationships/customXml" Target="../ink/ink663.xml"/><Relationship Id="rId245" Type="http://schemas.openxmlformats.org/officeDocument/2006/relationships/image" Target="../media/image684.png"/><Relationship Id="rId266" Type="http://schemas.openxmlformats.org/officeDocument/2006/relationships/customXml" Target="../ink/ink684.xml"/><Relationship Id="rId287" Type="http://schemas.openxmlformats.org/officeDocument/2006/relationships/image" Target="../media/image705.png"/><Relationship Id="rId30" Type="http://schemas.openxmlformats.org/officeDocument/2006/relationships/customXml" Target="../ink/ink566.xml"/><Relationship Id="rId105" Type="http://schemas.openxmlformats.org/officeDocument/2006/relationships/image" Target="../media/image614.png"/><Relationship Id="rId126" Type="http://schemas.openxmlformats.org/officeDocument/2006/relationships/customXml" Target="../ink/ink614.xml"/><Relationship Id="rId147" Type="http://schemas.openxmlformats.org/officeDocument/2006/relationships/image" Target="../media/image635.png"/><Relationship Id="rId168" Type="http://schemas.openxmlformats.org/officeDocument/2006/relationships/customXml" Target="../ink/ink635.xml"/><Relationship Id="rId312" Type="http://schemas.openxmlformats.org/officeDocument/2006/relationships/customXml" Target="../ink/ink707.xml"/><Relationship Id="rId333" Type="http://schemas.openxmlformats.org/officeDocument/2006/relationships/image" Target="../media/image727.png"/><Relationship Id="rId51" Type="http://schemas.openxmlformats.org/officeDocument/2006/relationships/image" Target="../media/image587.png"/><Relationship Id="rId72" Type="http://schemas.openxmlformats.org/officeDocument/2006/relationships/customXml" Target="../ink/ink587.xml"/><Relationship Id="rId93" Type="http://schemas.openxmlformats.org/officeDocument/2006/relationships/image" Target="../media/image608.png"/><Relationship Id="rId189" Type="http://schemas.openxmlformats.org/officeDocument/2006/relationships/image" Target="../media/image656.png"/><Relationship Id="rId3" Type="http://schemas.openxmlformats.org/officeDocument/2006/relationships/image" Target="../media/image563.png"/><Relationship Id="rId214" Type="http://schemas.openxmlformats.org/officeDocument/2006/relationships/customXml" Target="../ink/ink658.xml"/><Relationship Id="rId235" Type="http://schemas.openxmlformats.org/officeDocument/2006/relationships/image" Target="../media/image679.png"/><Relationship Id="rId256" Type="http://schemas.openxmlformats.org/officeDocument/2006/relationships/customXml" Target="../ink/ink679.xml"/><Relationship Id="rId277" Type="http://schemas.openxmlformats.org/officeDocument/2006/relationships/image" Target="../media/image700.png"/><Relationship Id="rId298" Type="http://schemas.openxmlformats.org/officeDocument/2006/relationships/customXml" Target="../ink/ink700.xml"/><Relationship Id="rId116" Type="http://schemas.openxmlformats.org/officeDocument/2006/relationships/customXml" Target="../ink/ink609.xml"/><Relationship Id="rId137" Type="http://schemas.openxmlformats.org/officeDocument/2006/relationships/image" Target="../media/image630.png"/><Relationship Id="rId158" Type="http://schemas.openxmlformats.org/officeDocument/2006/relationships/customXml" Target="../ink/ink630.xml"/><Relationship Id="rId302" Type="http://schemas.openxmlformats.org/officeDocument/2006/relationships/customXml" Target="../ink/ink702.xml"/><Relationship Id="rId323" Type="http://schemas.openxmlformats.org/officeDocument/2006/relationships/image" Target="../media/image722.png"/><Relationship Id="rId20" Type="http://schemas.openxmlformats.org/officeDocument/2006/relationships/customXml" Target="../ink/ink561.xml"/><Relationship Id="rId41" Type="http://schemas.openxmlformats.org/officeDocument/2006/relationships/image" Target="../media/image582.png"/><Relationship Id="rId62" Type="http://schemas.openxmlformats.org/officeDocument/2006/relationships/customXml" Target="../ink/ink582.xml"/><Relationship Id="rId83" Type="http://schemas.openxmlformats.org/officeDocument/2006/relationships/image" Target="../media/image603.png"/><Relationship Id="rId179" Type="http://schemas.openxmlformats.org/officeDocument/2006/relationships/image" Target="../media/image651.png"/><Relationship Id="rId190" Type="http://schemas.openxmlformats.org/officeDocument/2006/relationships/customXml" Target="../ink/ink646.xml"/><Relationship Id="rId204" Type="http://schemas.openxmlformats.org/officeDocument/2006/relationships/customXml" Target="../ink/ink653.xml"/><Relationship Id="rId225" Type="http://schemas.openxmlformats.org/officeDocument/2006/relationships/image" Target="../media/image674.png"/><Relationship Id="rId246" Type="http://schemas.openxmlformats.org/officeDocument/2006/relationships/customXml" Target="../ink/ink674.xml"/><Relationship Id="rId267" Type="http://schemas.openxmlformats.org/officeDocument/2006/relationships/image" Target="../media/image695.png"/><Relationship Id="rId288" Type="http://schemas.openxmlformats.org/officeDocument/2006/relationships/customXml" Target="../ink/ink695.xml"/><Relationship Id="rId106" Type="http://schemas.openxmlformats.org/officeDocument/2006/relationships/customXml" Target="../ink/ink604.xml"/><Relationship Id="rId127" Type="http://schemas.openxmlformats.org/officeDocument/2006/relationships/image" Target="../media/image625.png"/><Relationship Id="rId313" Type="http://schemas.openxmlformats.org/officeDocument/2006/relationships/image" Target="../media/image717.png"/><Relationship Id="rId10" Type="http://schemas.openxmlformats.org/officeDocument/2006/relationships/customXml" Target="../ink/ink556.xml"/><Relationship Id="rId31" Type="http://schemas.openxmlformats.org/officeDocument/2006/relationships/image" Target="../media/image577.png"/><Relationship Id="rId52" Type="http://schemas.openxmlformats.org/officeDocument/2006/relationships/customXml" Target="../ink/ink577.xml"/><Relationship Id="rId73" Type="http://schemas.openxmlformats.org/officeDocument/2006/relationships/image" Target="../media/image598.png"/><Relationship Id="rId94" Type="http://schemas.openxmlformats.org/officeDocument/2006/relationships/customXml" Target="../ink/ink598.xml"/><Relationship Id="rId148" Type="http://schemas.openxmlformats.org/officeDocument/2006/relationships/customXml" Target="../ink/ink625.xml"/><Relationship Id="rId169" Type="http://schemas.openxmlformats.org/officeDocument/2006/relationships/image" Target="../media/image646.png"/><Relationship Id="rId4" Type="http://schemas.openxmlformats.org/officeDocument/2006/relationships/customXml" Target="../ink/ink553.xml"/><Relationship Id="rId180" Type="http://schemas.openxmlformats.org/officeDocument/2006/relationships/customXml" Target="../ink/ink641.xml"/><Relationship Id="rId215" Type="http://schemas.openxmlformats.org/officeDocument/2006/relationships/image" Target="../media/image669.png"/><Relationship Id="rId236" Type="http://schemas.openxmlformats.org/officeDocument/2006/relationships/customXml" Target="../ink/ink669.xml"/><Relationship Id="rId257" Type="http://schemas.openxmlformats.org/officeDocument/2006/relationships/image" Target="../media/image690.png"/><Relationship Id="rId278" Type="http://schemas.openxmlformats.org/officeDocument/2006/relationships/customXml" Target="../ink/ink690.xml"/><Relationship Id="rId303" Type="http://schemas.openxmlformats.org/officeDocument/2006/relationships/image" Target="../media/image277.png"/><Relationship Id="rId42" Type="http://schemas.openxmlformats.org/officeDocument/2006/relationships/customXml" Target="../ink/ink572.xml"/><Relationship Id="rId84" Type="http://schemas.openxmlformats.org/officeDocument/2006/relationships/customXml" Target="../ink/ink593.xml"/><Relationship Id="rId138" Type="http://schemas.openxmlformats.org/officeDocument/2006/relationships/customXml" Target="../ink/ink620.xml"/><Relationship Id="rId191" Type="http://schemas.openxmlformats.org/officeDocument/2006/relationships/image" Target="../media/image657.png"/><Relationship Id="rId205" Type="http://schemas.openxmlformats.org/officeDocument/2006/relationships/image" Target="../media/image664.png"/><Relationship Id="rId247" Type="http://schemas.openxmlformats.org/officeDocument/2006/relationships/image" Target="../media/image685.png"/><Relationship Id="rId107" Type="http://schemas.openxmlformats.org/officeDocument/2006/relationships/image" Target="../media/image615.png"/><Relationship Id="rId289" Type="http://schemas.openxmlformats.org/officeDocument/2006/relationships/image" Target="../media/image706.png"/><Relationship Id="rId11" Type="http://schemas.openxmlformats.org/officeDocument/2006/relationships/image" Target="../media/image567.png"/><Relationship Id="rId53" Type="http://schemas.openxmlformats.org/officeDocument/2006/relationships/image" Target="../media/image588.png"/><Relationship Id="rId149" Type="http://schemas.openxmlformats.org/officeDocument/2006/relationships/image" Target="../media/image636.png"/><Relationship Id="rId314" Type="http://schemas.openxmlformats.org/officeDocument/2006/relationships/customXml" Target="../ink/ink708.xml"/><Relationship Id="rId95" Type="http://schemas.openxmlformats.org/officeDocument/2006/relationships/image" Target="../media/image609.png"/><Relationship Id="rId160" Type="http://schemas.openxmlformats.org/officeDocument/2006/relationships/customXml" Target="../ink/ink631.xml"/><Relationship Id="rId216" Type="http://schemas.openxmlformats.org/officeDocument/2006/relationships/customXml" Target="../ink/ink659.xml"/><Relationship Id="rId258" Type="http://schemas.openxmlformats.org/officeDocument/2006/relationships/customXml" Target="../ink/ink680.xml"/><Relationship Id="rId22" Type="http://schemas.openxmlformats.org/officeDocument/2006/relationships/customXml" Target="../ink/ink562.xml"/><Relationship Id="rId64" Type="http://schemas.openxmlformats.org/officeDocument/2006/relationships/customXml" Target="../ink/ink583.xml"/><Relationship Id="rId118" Type="http://schemas.openxmlformats.org/officeDocument/2006/relationships/customXml" Target="../ink/ink610.xml"/><Relationship Id="rId325" Type="http://schemas.openxmlformats.org/officeDocument/2006/relationships/image" Target="../media/image723.png"/><Relationship Id="rId171" Type="http://schemas.openxmlformats.org/officeDocument/2006/relationships/image" Target="../media/image647.png"/><Relationship Id="rId227" Type="http://schemas.openxmlformats.org/officeDocument/2006/relationships/image" Target="../media/image675.png"/><Relationship Id="rId269" Type="http://schemas.openxmlformats.org/officeDocument/2006/relationships/image" Target="../media/image696.png"/><Relationship Id="rId33" Type="http://schemas.openxmlformats.org/officeDocument/2006/relationships/image" Target="../media/image578.png"/><Relationship Id="rId129" Type="http://schemas.openxmlformats.org/officeDocument/2006/relationships/image" Target="../media/image626.png"/><Relationship Id="rId280" Type="http://schemas.openxmlformats.org/officeDocument/2006/relationships/customXml" Target="../ink/ink691.xml"/><Relationship Id="rId75" Type="http://schemas.openxmlformats.org/officeDocument/2006/relationships/image" Target="../media/image599.png"/><Relationship Id="rId140" Type="http://schemas.openxmlformats.org/officeDocument/2006/relationships/customXml" Target="../ink/ink621.xml"/><Relationship Id="rId182" Type="http://schemas.openxmlformats.org/officeDocument/2006/relationships/customXml" Target="../ink/ink642.xml"/><Relationship Id="rId6" Type="http://schemas.openxmlformats.org/officeDocument/2006/relationships/customXml" Target="../ink/ink554.xml"/><Relationship Id="rId238" Type="http://schemas.openxmlformats.org/officeDocument/2006/relationships/customXml" Target="../ink/ink670.xml"/><Relationship Id="rId291" Type="http://schemas.openxmlformats.org/officeDocument/2006/relationships/image" Target="../media/image707.png"/><Relationship Id="rId305" Type="http://schemas.openxmlformats.org/officeDocument/2006/relationships/image" Target="../media/image713.png"/><Relationship Id="rId44" Type="http://schemas.openxmlformats.org/officeDocument/2006/relationships/customXml" Target="../ink/ink573.xml"/><Relationship Id="rId86" Type="http://schemas.openxmlformats.org/officeDocument/2006/relationships/customXml" Target="../ink/ink594.xml"/><Relationship Id="rId151" Type="http://schemas.openxmlformats.org/officeDocument/2006/relationships/image" Target="../media/image637.png"/><Relationship Id="rId193" Type="http://schemas.openxmlformats.org/officeDocument/2006/relationships/image" Target="../media/image658.png"/><Relationship Id="rId207" Type="http://schemas.openxmlformats.org/officeDocument/2006/relationships/image" Target="../media/image665.png"/><Relationship Id="rId249" Type="http://schemas.openxmlformats.org/officeDocument/2006/relationships/image" Target="../media/image686.png"/><Relationship Id="rId13" Type="http://schemas.openxmlformats.org/officeDocument/2006/relationships/image" Target="../media/image568.png"/><Relationship Id="rId109" Type="http://schemas.openxmlformats.org/officeDocument/2006/relationships/image" Target="../media/image616.png"/><Relationship Id="rId260" Type="http://schemas.openxmlformats.org/officeDocument/2006/relationships/customXml" Target="../ink/ink681.xml"/><Relationship Id="rId316" Type="http://schemas.openxmlformats.org/officeDocument/2006/relationships/customXml" Target="../ink/ink709.xml"/><Relationship Id="rId55" Type="http://schemas.openxmlformats.org/officeDocument/2006/relationships/image" Target="../media/image589.png"/><Relationship Id="rId97" Type="http://schemas.openxmlformats.org/officeDocument/2006/relationships/image" Target="../media/image610.png"/><Relationship Id="rId120" Type="http://schemas.openxmlformats.org/officeDocument/2006/relationships/customXml" Target="../ink/ink611.xml"/><Relationship Id="rId162" Type="http://schemas.openxmlformats.org/officeDocument/2006/relationships/customXml" Target="../ink/ink632.xml"/><Relationship Id="rId218" Type="http://schemas.openxmlformats.org/officeDocument/2006/relationships/customXml" Target="../ink/ink660.xml"/><Relationship Id="rId271" Type="http://schemas.openxmlformats.org/officeDocument/2006/relationships/image" Target="../media/image69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9.png"/><Relationship Id="rId2" Type="http://schemas.openxmlformats.org/officeDocument/2006/relationships/image" Target="../media/image7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2.png"/><Relationship Id="rId671" Type="http://schemas.openxmlformats.org/officeDocument/2006/relationships/customXml" Target="../ink/ink336.xml"/><Relationship Id="rId769" Type="http://schemas.openxmlformats.org/officeDocument/2006/relationships/customXml" Target="../ink/ink386.xml"/><Relationship Id="rId21" Type="http://schemas.openxmlformats.org/officeDocument/2006/relationships/image" Target="../media/image14.png"/><Relationship Id="rId324" Type="http://schemas.openxmlformats.org/officeDocument/2006/relationships/customXml" Target="../ink/ink162.xml"/><Relationship Id="rId531" Type="http://schemas.openxmlformats.org/officeDocument/2006/relationships/customXml" Target="../ink/ink266.xml"/><Relationship Id="rId629" Type="http://schemas.openxmlformats.org/officeDocument/2006/relationships/customXml" Target="../ink/ink315.xml"/><Relationship Id="rId170" Type="http://schemas.openxmlformats.org/officeDocument/2006/relationships/customXml" Target="../ink/ink85.xml"/><Relationship Id="rId268" Type="http://schemas.openxmlformats.org/officeDocument/2006/relationships/customXml" Target="../ink/ink134.xml"/><Relationship Id="rId475" Type="http://schemas.openxmlformats.org/officeDocument/2006/relationships/image" Target="../media/image241.png"/><Relationship Id="rId682" Type="http://schemas.openxmlformats.org/officeDocument/2006/relationships/image" Target="../media/image344.png"/><Relationship Id="rId32" Type="http://schemas.openxmlformats.org/officeDocument/2006/relationships/customXml" Target="../ink/ink16.xml"/><Relationship Id="rId128" Type="http://schemas.openxmlformats.org/officeDocument/2006/relationships/customXml" Target="../ink/ink64.xml"/><Relationship Id="rId335" Type="http://schemas.openxmlformats.org/officeDocument/2006/relationships/image" Target="../media/image171.png"/><Relationship Id="rId542" Type="http://schemas.openxmlformats.org/officeDocument/2006/relationships/image" Target="../media/image274.png"/><Relationship Id="rId181" Type="http://schemas.openxmlformats.org/officeDocument/2006/relationships/image" Target="../media/image94.png"/><Relationship Id="rId402" Type="http://schemas.openxmlformats.org/officeDocument/2006/relationships/customXml" Target="../ink/ink201.xml"/><Relationship Id="rId279" Type="http://schemas.openxmlformats.org/officeDocument/2006/relationships/image" Target="../media/image143.png"/><Relationship Id="rId486" Type="http://schemas.openxmlformats.org/officeDocument/2006/relationships/customXml" Target="../ink/ink243.xml"/><Relationship Id="rId693" Type="http://schemas.openxmlformats.org/officeDocument/2006/relationships/customXml" Target="../ink/ink347.xml"/><Relationship Id="rId707" Type="http://schemas.openxmlformats.org/officeDocument/2006/relationships/customXml" Target="../ink/ink354.xml"/><Relationship Id="rId43" Type="http://schemas.openxmlformats.org/officeDocument/2006/relationships/image" Target="../media/image25.png"/><Relationship Id="rId139" Type="http://schemas.openxmlformats.org/officeDocument/2006/relationships/image" Target="../media/image73.png"/><Relationship Id="rId346" Type="http://schemas.openxmlformats.org/officeDocument/2006/relationships/customXml" Target="../ink/ink173.xml"/><Relationship Id="rId553" Type="http://schemas.openxmlformats.org/officeDocument/2006/relationships/customXml" Target="../ink/ink277.xml"/><Relationship Id="rId760" Type="http://schemas.openxmlformats.org/officeDocument/2006/relationships/image" Target="../media/image382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image" Target="../media/image210.png"/><Relationship Id="rId497" Type="http://schemas.openxmlformats.org/officeDocument/2006/relationships/image" Target="../media/image252.png"/><Relationship Id="rId620" Type="http://schemas.openxmlformats.org/officeDocument/2006/relationships/image" Target="../media/image313.png"/><Relationship Id="rId718" Type="http://schemas.openxmlformats.org/officeDocument/2006/relationships/image" Target="../media/image362.png"/><Relationship Id="rId357" Type="http://schemas.openxmlformats.org/officeDocument/2006/relationships/image" Target="../media/image182.png"/><Relationship Id="rId54" Type="http://schemas.openxmlformats.org/officeDocument/2006/relationships/customXml" Target="../ink/ink27.xml"/><Relationship Id="rId217" Type="http://schemas.openxmlformats.org/officeDocument/2006/relationships/image" Target="../media/image112.png"/><Relationship Id="rId564" Type="http://schemas.openxmlformats.org/officeDocument/2006/relationships/image" Target="../media/image285.png"/><Relationship Id="rId771" Type="http://schemas.openxmlformats.org/officeDocument/2006/relationships/customXml" Target="../ink/ink387.xml"/><Relationship Id="rId424" Type="http://schemas.openxmlformats.org/officeDocument/2006/relationships/customXml" Target="../ink/ink212.xml"/><Relationship Id="rId631" Type="http://schemas.openxmlformats.org/officeDocument/2006/relationships/customXml" Target="../ink/ink316.xml"/><Relationship Id="rId729" Type="http://schemas.openxmlformats.org/officeDocument/2006/relationships/customXml" Target="../ink/ink365.xml"/><Relationship Id="rId270" Type="http://schemas.openxmlformats.org/officeDocument/2006/relationships/customXml" Target="../ink/ink135.xml"/><Relationship Id="rId65" Type="http://schemas.openxmlformats.org/officeDocument/2006/relationships/image" Target="../media/image36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575" Type="http://schemas.openxmlformats.org/officeDocument/2006/relationships/customXml" Target="../ink/ink288.xml"/><Relationship Id="rId782" Type="http://schemas.openxmlformats.org/officeDocument/2006/relationships/image" Target="../media/image393.png"/><Relationship Id="rId228" Type="http://schemas.openxmlformats.org/officeDocument/2006/relationships/customXml" Target="../ink/ink114.xml"/><Relationship Id="rId435" Type="http://schemas.openxmlformats.org/officeDocument/2006/relationships/image" Target="../media/image221.png"/><Relationship Id="rId642" Type="http://schemas.openxmlformats.org/officeDocument/2006/relationships/image" Target="../media/image324.png"/><Relationship Id="rId281" Type="http://schemas.openxmlformats.org/officeDocument/2006/relationships/image" Target="../media/image144.png"/><Relationship Id="rId502" Type="http://schemas.openxmlformats.org/officeDocument/2006/relationships/customXml" Target="../ink/ink251.xml"/><Relationship Id="rId76" Type="http://schemas.openxmlformats.org/officeDocument/2006/relationships/customXml" Target="../ink/ink38.xml"/><Relationship Id="rId141" Type="http://schemas.openxmlformats.org/officeDocument/2006/relationships/image" Target="../media/image74.png"/><Relationship Id="rId379" Type="http://schemas.openxmlformats.org/officeDocument/2006/relationships/image" Target="../media/image193.png"/><Relationship Id="rId586" Type="http://schemas.openxmlformats.org/officeDocument/2006/relationships/image" Target="../media/image296.png"/><Relationship Id="rId793" Type="http://schemas.openxmlformats.org/officeDocument/2006/relationships/customXml" Target="../ink/ink398.xml"/><Relationship Id="rId807" Type="http://schemas.openxmlformats.org/officeDocument/2006/relationships/customXml" Target="../ink/ink405.xml"/><Relationship Id="rId7" Type="http://schemas.openxmlformats.org/officeDocument/2006/relationships/image" Target="../media/image7.png"/><Relationship Id="rId239" Type="http://schemas.openxmlformats.org/officeDocument/2006/relationships/image" Target="../media/image123.png"/><Relationship Id="rId446" Type="http://schemas.openxmlformats.org/officeDocument/2006/relationships/customXml" Target="../ink/ink223.xml"/><Relationship Id="rId653" Type="http://schemas.openxmlformats.org/officeDocument/2006/relationships/customXml" Target="../ink/ink327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87" Type="http://schemas.openxmlformats.org/officeDocument/2006/relationships/image" Target="../media/image47.png"/><Relationship Id="rId513" Type="http://schemas.openxmlformats.org/officeDocument/2006/relationships/customXml" Target="../ink/ink257.xml"/><Relationship Id="rId597" Type="http://schemas.openxmlformats.org/officeDocument/2006/relationships/customXml" Target="../ink/ink299.xml"/><Relationship Id="rId720" Type="http://schemas.openxmlformats.org/officeDocument/2006/relationships/image" Target="../media/image363.png"/><Relationship Id="rId818" Type="http://schemas.openxmlformats.org/officeDocument/2006/relationships/image" Target="../media/image411.png"/><Relationship Id="rId152" Type="http://schemas.openxmlformats.org/officeDocument/2006/relationships/customXml" Target="../ink/ink76.xml"/><Relationship Id="rId457" Type="http://schemas.openxmlformats.org/officeDocument/2006/relationships/image" Target="../media/image232.png"/><Relationship Id="rId664" Type="http://schemas.openxmlformats.org/officeDocument/2006/relationships/image" Target="../media/image335.png"/><Relationship Id="rId14" Type="http://schemas.openxmlformats.org/officeDocument/2006/relationships/customXml" Target="../ink/ink7.xml"/><Relationship Id="rId317" Type="http://schemas.openxmlformats.org/officeDocument/2006/relationships/image" Target="../media/image162.png"/><Relationship Id="rId524" Type="http://schemas.openxmlformats.org/officeDocument/2006/relationships/image" Target="../media/image265.png"/><Relationship Id="rId731" Type="http://schemas.openxmlformats.org/officeDocument/2006/relationships/customXml" Target="../ink/ink366.xml"/><Relationship Id="rId98" Type="http://schemas.openxmlformats.org/officeDocument/2006/relationships/customXml" Target="../ink/ink49.xml"/><Relationship Id="rId163" Type="http://schemas.openxmlformats.org/officeDocument/2006/relationships/image" Target="../media/image85.png"/><Relationship Id="rId370" Type="http://schemas.openxmlformats.org/officeDocument/2006/relationships/customXml" Target="../ink/ink185.xml"/><Relationship Id="rId230" Type="http://schemas.openxmlformats.org/officeDocument/2006/relationships/customXml" Target="../ink/ink115.xml"/><Relationship Id="rId468" Type="http://schemas.openxmlformats.org/officeDocument/2006/relationships/customXml" Target="../ink/ink234.xml"/><Relationship Id="rId675" Type="http://schemas.openxmlformats.org/officeDocument/2006/relationships/customXml" Target="../ink/ink338.xml"/><Relationship Id="rId25" Type="http://schemas.openxmlformats.org/officeDocument/2006/relationships/image" Target="../media/image16.png"/><Relationship Id="rId328" Type="http://schemas.openxmlformats.org/officeDocument/2006/relationships/customXml" Target="../ink/ink164.xml"/><Relationship Id="rId535" Type="http://schemas.openxmlformats.org/officeDocument/2006/relationships/customXml" Target="../ink/ink268.xml"/><Relationship Id="rId742" Type="http://schemas.openxmlformats.org/officeDocument/2006/relationships/image" Target="../media/image374.png"/><Relationship Id="rId174" Type="http://schemas.openxmlformats.org/officeDocument/2006/relationships/customXml" Target="../ink/ink87.xml"/><Relationship Id="rId381" Type="http://schemas.openxmlformats.org/officeDocument/2006/relationships/image" Target="../media/image194.png"/><Relationship Id="rId602" Type="http://schemas.openxmlformats.org/officeDocument/2006/relationships/image" Target="../media/image304.png"/><Relationship Id="rId241" Type="http://schemas.openxmlformats.org/officeDocument/2006/relationships/image" Target="../media/image124.png"/><Relationship Id="rId479" Type="http://schemas.openxmlformats.org/officeDocument/2006/relationships/image" Target="../media/image243.png"/><Relationship Id="rId686" Type="http://schemas.openxmlformats.org/officeDocument/2006/relationships/image" Target="../media/image346.png"/><Relationship Id="rId36" Type="http://schemas.openxmlformats.org/officeDocument/2006/relationships/customXml" Target="../ink/ink18.xml"/><Relationship Id="rId339" Type="http://schemas.openxmlformats.org/officeDocument/2006/relationships/image" Target="../media/image173.png"/><Relationship Id="rId546" Type="http://schemas.openxmlformats.org/officeDocument/2006/relationships/image" Target="../media/image276.png"/><Relationship Id="rId753" Type="http://schemas.openxmlformats.org/officeDocument/2006/relationships/customXml" Target="../ink/ink377.xml"/><Relationship Id="rId101" Type="http://schemas.openxmlformats.org/officeDocument/2006/relationships/image" Target="../media/image54.png"/><Relationship Id="rId185" Type="http://schemas.openxmlformats.org/officeDocument/2006/relationships/image" Target="../media/image96.png"/><Relationship Id="rId406" Type="http://schemas.openxmlformats.org/officeDocument/2006/relationships/customXml" Target="../ink/ink203.xml"/><Relationship Id="rId392" Type="http://schemas.openxmlformats.org/officeDocument/2006/relationships/customXml" Target="../ink/ink196.xml"/><Relationship Id="rId613" Type="http://schemas.openxmlformats.org/officeDocument/2006/relationships/customXml" Target="../ink/ink307.xml"/><Relationship Id="rId697" Type="http://schemas.openxmlformats.org/officeDocument/2006/relationships/customXml" Target="../ink/ink349.xml"/><Relationship Id="rId252" Type="http://schemas.openxmlformats.org/officeDocument/2006/relationships/customXml" Target="../ink/ink126.xml"/><Relationship Id="rId47" Type="http://schemas.openxmlformats.org/officeDocument/2006/relationships/image" Target="../media/image27.png"/><Relationship Id="rId112" Type="http://schemas.openxmlformats.org/officeDocument/2006/relationships/customXml" Target="../ink/ink56.xml"/><Relationship Id="rId557" Type="http://schemas.openxmlformats.org/officeDocument/2006/relationships/customXml" Target="../ink/ink279.xml"/><Relationship Id="rId764" Type="http://schemas.openxmlformats.org/officeDocument/2006/relationships/image" Target="../media/image384.png"/><Relationship Id="rId196" Type="http://schemas.openxmlformats.org/officeDocument/2006/relationships/customXml" Target="../ink/ink98.xml"/><Relationship Id="rId417" Type="http://schemas.openxmlformats.org/officeDocument/2006/relationships/image" Target="../media/image212.png"/><Relationship Id="rId624" Type="http://schemas.openxmlformats.org/officeDocument/2006/relationships/image" Target="../media/image315.png"/><Relationship Id="rId263" Type="http://schemas.openxmlformats.org/officeDocument/2006/relationships/image" Target="../media/image135.png"/><Relationship Id="rId470" Type="http://schemas.openxmlformats.org/officeDocument/2006/relationships/customXml" Target="../ink/ink235.xml"/><Relationship Id="rId58" Type="http://schemas.openxmlformats.org/officeDocument/2006/relationships/customXml" Target="../ink/ink29.xml"/><Relationship Id="rId123" Type="http://schemas.openxmlformats.org/officeDocument/2006/relationships/image" Target="../media/image65.png"/><Relationship Id="rId330" Type="http://schemas.openxmlformats.org/officeDocument/2006/relationships/customXml" Target="../ink/ink165.xml"/><Relationship Id="rId568" Type="http://schemas.openxmlformats.org/officeDocument/2006/relationships/image" Target="../media/image287.png"/><Relationship Id="rId775" Type="http://schemas.openxmlformats.org/officeDocument/2006/relationships/customXml" Target="../ink/ink389.xml"/><Relationship Id="rId428" Type="http://schemas.openxmlformats.org/officeDocument/2006/relationships/customXml" Target="../ink/ink214.xml"/><Relationship Id="rId635" Type="http://schemas.openxmlformats.org/officeDocument/2006/relationships/customXml" Target="../ink/ink318.xml"/><Relationship Id="rId274" Type="http://schemas.openxmlformats.org/officeDocument/2006/relationships/customXml" Target="../ink/ink137.xml"/><Relationship Id="rId481" Type="http://schemas.openxmlformats.org/officeDocument/2006/relationships/image" Target="../media/image244.png"/><Relationship Id="rId702" Type="http://schemas.openxmlformats.org/officeDocument/2006/relationships/image" Target="../media/image354.png"/><Relationship Id="rId69" Type="http://schemas.openxmlformats.org/officeDocument/2006/relationships/image" Target="../media/image38.png"/><Relationship Id="rId134" Type="http://schemas.openxmlformats.org/officeDocument/2006/relationships/customXml" Target="../ink/ink67.xml"/><Relationship Id="rId579" Type="http://schemas.openxmlformats.org/officeDocument/2006/relationships/customXml" Target="../ink/ink290.xml"/><Relationship Id="rId786" Type="http://schemas.openxmlformats.org/officeDocument/2006/relationships/image" Target="../media/image395.png"/><Relationship Id="rId341" Type="http://schemas.openxmlformats.org/officeDocument/2006/relationships/image" Target="../media/image174.png"/><Relationship Id="rId439" Type="http://schemas.openxmlformats.org/officeDocument/2006/relationships/image" Target="../media/image223.png"/><Relationship Id="rId646" Type="http://schemas.openxmlformats.org/officeDocument/2006/relationships/image" Target="../media/image326.png"/><Relationship Id="rId201" Type="http://schemas.openxmlformats.org/officeDocument/2006/relationships/image" Target="../media/image104.png"/><Relationship Id="rId285" Type="http://schemas.openxmlformats.org/officeDocument/2006/relationships/image" Target="../media/image146.png"/><Relationship Id="rId506" Type="http://schemas.openxmlformats.org/officeDocument/2006/relationships/image" Target="../media/image256.png"/><Relationship Id="rId492" Type="http://schemas.openxmlformats.org/officeDocument/2006/relationships/customXml" Target="../ink/ink246.xml"/><Relationship Id="rId713" Type="http://schemas.openxmlformats.org/officeDocument/2006/relationships/customXml" Target="../ink/ink357.xml"/><Relationship Id="rId797" Type="http://schemas.openxmlformats.org/officeDocument/2006/relationships/customXml" Target="../ink/ink400.xml"/><Relationship Id="rId145" Type="http://schemas.openxmlformats.org/officeDocument/2006/relationships/image" Target="../media/image76.png"/><Relationship Id="rId352" Type="http://schemas.openxmlformats.org/officeDocument/2006/relationships/customXml" Target="../ink/ink176.xml"/><Relationship Id="rId212" Type="http://schemas.openxmlformats.org/officeDocument/2006/relationships/customXml" Target="../ink/ink106.xml"/><Relationship Id="rId657" Type="http://schemas.openxmlformats.org/officeDocument/2006/relationships/customXml" Target="../ink/ink329.xml"/><Relationship Id="rId296" Type="http://schemas.openxmlformats.org/officeDocument/2006/relationships/customXml" Target="../ink/ink148.xml"/><Relationship Id="rId517" Type="http://schemas.openxmlformats.org/officeDocument/2006/relationships/customXml" Target="../ink/ink259.xml"/><Relationship Id="rId724" Type="http://schemas.openxmlformats.org/officeDocument/2006/relationships/image" Target="../media/image365.png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363" Type="http://schemas.openxmlformats.org/officeDocument/2006/relationships/image" Target="../media/image185.png"/><Relationship Id="rId570" Type="http://schemas.openxmlformats.org/officeDocument/2006/relationships/image" Target="../media/image288.png"/><Relationship Id="rId223" Type="http://schemas.openxmlformats.org/officeDocument/2006/relationships/image" Target="../media/image115.png"/><Relationship Id="rId430" Type="http://schemas.openxmlformats.org/officeDocument/2006/relationships/customXml" Target="../ink/ink215.xml"/><Relationship Id="rId668" Type="http://schemas.openxmlformats.org/officeDocument/2006/relationships/image" Target="../media/image337.png"/><Relationship Id="rId18" Type="http://schemas.openxmlformats.org/officeDocument/2006/relationships/customXml" Target="../ink/ink9.xml"/><Relationship Id="rId528" Type="http://schemas.openxmlformats.org/officeDocument/2006/relationships/image" Target="../media/image267.png"/><Relationship Id="rId735" Type="http://schemas.openxmlformats.org/officeDocument/2006/relationships/customXml" Target="../ink/ink368.xml"/><Relationship Id="rId167" Type="http://schemas.openxmlformats.org/officeDocument/2006/relationships/image" Target="../media/image87.png"/><Relationship Id="rId374" Type="http://schemas.openxmlformats.org/officeDocument/2006/relationships/customXml" Target="../ink/ink187.xml"/><Relationship Id="rId581" Type="http://schemas.openxmlformats.org/officeDocument/2006/relationships/customXml" Target="../ink/ink291.xml"/><Relationship Id="rId71" Type="http://schemas.openxmlformats.org/officeDocument/2006/relationships/image" Target="../media/image39.png"/><Relationship Id="rId234" Type="http://schemas.openxmlformats.org/officeDocument/2006/relationships/customXml" Target="../ink/ink117.xml"/><Relationship Id="rId679" Type="http://schemas.openxmlformats.org/officeDocument/2006/relationships/customXml" Target="../ink/ink340.xml"/><Relationship Id="rId802" Type="http://schemas.openxmlformats.org/officeDocument/2006/relationships/image" Target="../media/image403.png"/><Relationship Id="rId2" Type="http://schemas.openxmlformats.org/officeDocument/2006/relationships/customXml" Target="../ink/ink1.xml"/><Relationship Id="rId29" Type="http://schemas.openxmlformats.org/officeDocument/2006/relationships/image" Target="../media/image18.png"/><Relationship Id="rId441" Type="http://schemas.openxmlformats.org/officeDocument/2006/relationships/image" Target="../media/image224.png"/><Relationship Id="rId539" Type="http://schemas.openxmlformats.org/officeDocument/2006/relationships/customXml" Target="../ink/ink270.xml"/><Relationship Id="rId746" Type="http://schemas.openxmlformats.org/officeDocument/2006/relationships/image" Target="../media/image376.png"/><Relationship Id="rId178" Type="http://schemas.openxmlformats.org/officeDocument/2006/relationships/customXml" Target="../ink/ink89.xml"/><Relationship Id="rId301" Type="http://schemas.openxmlformats.org/officeDocument/2006/relationships/image" Target="../media/image154.png"/><Relationship Id="rId82" Type="http://schemas.openxmlformats.org/officeDocument/2006/relationships/customXml" Target="../ink/ink41.xml"/><Relationship Id="rId385" Type="http://schemas.openxmlformats.org/officeDocument/2006/relationships/image" Target="../media/image196.png"/><Relationship Id="rId592" Type="http://schemas.openxmlformats.org/officeDocument/2006/relationships/image" Target="../media/image299.png"/><Relationship Id="rId606" Type="http://schemas.openxmlformats.org/officeDocument/2006/relationships/image" Target="../media/image306.png"/><Relationship Id="rId813" Type="http://schemas.openxmlformats.org/officeDocument/2006/relationships/customXml" Target="../ink/ink408.xml"/><Relationship Id="rId245" Type="http://schemas.openxmlformats.org/officeDocument/2006/relationships/image" Target="../media/image126.png"/><Relationship Id="rId452" Type="http://schemas.openxmlformats.org/officeDocument/2006/relationships/customXml" Target="../ink/ink226.xml"/><Relationship Id="rId105" Type="http://schemas.openxmlformats.org/officeDocument/2006/relationships/image" Target="../media/image56.png"/><Relationship Id="rId312" Type="http://schemas.openxmlformats.org/officeDocument/2006/relationships/customXml" Target="../ink/ink156.xml"/><Relationship Id="rId757" Type="http://schemas.openxmlformats.org/officeDocument/2006/relationships/customXml" Target="../ink/ink380.xml"/><Relationship Id="rId93" Type="http://schemas.openxmlformats.org/officeDocument/2006/relationships/image" Target="../media/image50.png"/><Relationship Id="rId189" Type="http://schemas.openxmlformats.org/officeDocument/2006/relationships/image" Target="../media/image98.png"/><Relationship Id="rId396" Type="http://schemas.openxmlformats.org/officeDocument/2006/relationships/customXml" Target="../ink/ink198.xml"/><Relationship Id="rId617" Type="http://schemas.openxmlformats.org/officeDocument/2006/relationships/customXml" Target="../ink/ink309.xml"/><Relationship Id="rId256" Type="http://schemas.openxmlformats.org/officeDocument/2006/relationships/customXml" Target="../ink/ink128.xml"/><Relationship Id="rId463" Type="http://schemas.openxmlformats.org/officeDocument/2006/relationships/image" Target="../media/image235.png"/><Relationship Id="rId670" Type="http://schemas.openxmlformats.org/officeDocument/2006/relationships/image" Target="../media/image338.png"/><Relationship Id="rId116" Type="http://schemas.openxmlformats.org/officeDocument/2006/relationships/customXml" Target="../ink/ink58.xml"/><Relationship Id="rId323" Type="http://schemas.openxmlformats.org/officeDocument/2006/relationships/image" Target="../media/image165.png"/><Relationship Id="rId530" Type="http://schemas.openxmlformats.org/officeDocument/2006/relationships/image" Target="../media/image268.png"/><Relationship Id="rId768" Type="http://schemas.openxmlformats.org/officeDocument/2006/relationships/image" Target="../media/image386.png"/><Relationship Id="rId20" Type="http://schemas.openxmlformats.org/officeDocument/2006/relationships/customXml" Target="../ink/ink10.xml"/><Relationship Id="rId628" Type="http://schemas.openxmlformats.org/officeDocument/2006/relationships/image" Target="../media/image317.png"/><Relationship Id="rId267" Type="http://schemas.openxmlformats.org/officeDocument/2006/relationships/image" Target="../media/image137.png"/><Relationship Id="rId474" Type="http://schemas.openxmlformats.org/officeDocument/2006/relationships/customXml" Target="../ink/ink237.xml"/><Relationship Id="rId127" Type="http://schemas.openxmlformats.org/officeDocument/2006/relationships/image" Target="../media/image67.png"/><Relationship Id="rId681" Type="http://schemas.openxmlformats.org/officeDocument/2006/relationships/customXml" Target="../ink/ink341.xml"/><Relationship Id="rId779" Type="http://schemas.openxmlformats.org/officeDocument/2006/relationships/customXml" Target="../ink/ink391.xml"/><Relationship Id="rId31" Type="http://schemas.openxmlformats.org/officeDocument/2006/relationships/image" Target="../media/image19.png"/><Relationship Id="rId334" Type="http://schemas.openxmlformats.org/officeDocument/2006/relationships/customXml" Target="../ink/ink167.xml"/><Relationship Id="rId541" Type="http://schemas.openxmlformats.org/officeDocument/2006/relationships/customXml" Target="../ink/ink271.xml"/><Relationship Id="rId639" Type="http://schemas.openxmlformats.org/officeDocument/2006/relationships/customXml" Target="../ink/ink320.xml"/><Relationship Id="rId180" Type="http://schemas.openxmlformats.org/officeDocument/2006/relationships/customXml" Target="../ink/ink90.xml"/><Relationship Id="rId278" Type="http://schemas.openxmlformats.org/officeDocument/2006/relationships/customXml" Target="../ink/ink139.xml"/><Relationship Id="rId401" Type="http://schemas.openxmlformats.org/officeDocument/2006/relationships/image" Target="../media/image204.png"/><Relationship Id="rId485" Type="http://schemas.openxmlformats.org/officeDocument/2006/relationships/image" Target="../media/image246.png"/><Relationship Id="rId692" Type="http://schemas.openxmlformats.org/officeDocument/2006/relationships/image" Target="../media/image349.png"/><Relationship Id="rId706" Type="http://schemas.openxmlformats.org/officeDocument/2006/relationships/image" Target="../media/image356.png"/><Relationship Id="rId42" Type="http://schemas.openxmlformats.org/officeDocument/2006/relationships/customXml" Target="../ink/ink21.xml"/><Relationship Id="rId138" Type="http://schemas.openxmlformats.org/officeDocument/2006/relationships/customXml" Target="../ink/ink69.xml"/><Relationship Id="rId345" Type="http://schemas.openxmlformats.org/officeDocument/2006/relationships/image" Target="../media/image176.png"/><Relationship Id="rId552" Type="http://schemas.openxmlformats.org/officeDocument/2006/relationships/image" Target="../media/image279.png"/><Relationship Id="rId191" Type="http://schemas.openxmlformats.org/officeDocument/2006/relationships/image" Target="../media/image99.png"/><Relationship Id="rId205" Type="http://schemas.openxmlformats.org/officeDocument/2006/relationships/image" Target="../media/image106.png"/><Relationship Id="rId412" Type="http://schemas.openxmlformats.org/officeDocument/2006/relationships/customXml" Target="../ink/ink206.xml"/><Relationship Id="rId289" Type="http://schemas.openxmlformats.org/officeDocument/2006/relationships/image" Target="../media/image148.png"/><Relationship Id="rId496" Type="http://schemas.openxmlformats.org/officeDocument/2006/relationships/customXml" Target="../ink/ink248.xml"/><Relationship Id="rId717" Type="http://schemas.openxmlformats.org/officeDocument/2006/relationships/customXml" Target="../ink/ink359.xml"/><Relationship Id="rId53" Type="http://schemas.openxmlformats.org/officeDocument/2006/relationships/image" Target="../media/image30.png"/><Relationship Id="rId149" Type="http://schemas.openxmlformats.org/officeDocument/2006/relationships/image" Target="../media/image78.png"/><Relationship Id="rId356" Type="http://schemas.openxmlformats.org/officeDocument/2006/relationships/customXml" Target="../ink/ink178.xml"/><Relationship Id="rId563" Type="http://schemas.openxmlformats.org/officeDocument/2006/relationships/customXml" Target="../ink/ink282.xml"/><Relationship Id="rId770" Type="http://schemas.openxmlformats.org/officeDocument/2006/relationships/image" Target="../media/image387.png"/><Relationship Id="rId216" Type="http://schemas.openxmlformats.org/officeDocument/2006/relationships/customXml" Target="../ink/ink108.xml"/><Relationship Id="rId423" Type="http://schemas.openxmlformats.org/officeDocument/2006/relationships/image" Target="../media/image215.png"/><Relationship Id="rId630" Type="http://schemas.openxmlformats.org/officeDocument/2006/relationships/image" Target="../media/image318.png"/><Relationship Id="rId728" Type="http://schemas.openxmlformats.org/officeDocument/2006/relationships/image" Target="../media/image367.png"/><Relationship Id="rId64" Type="http://schemas.openxmlformats.org/officeDocument/2006/relationships/customXml" Target="../ink/ink32.xml"/><Relationship Id="rId367" Type="http://schemas.openxmlformats.org/officeDocument/2006/relationships/image" Target="../media/image187.png"/><Relationship Id="rId574" Type="http://schemas.openxmlformats.org/officeDocument/2006/relationships/image" Target="../media/image290.png"/><Relationship Id="rId227" Type="http://schemas.openxmlformats.org/officeDocument/2006/relationships/image" Target="../media/image117.png"/><Relationship Id="rId781" Type="http://schemas.openxmlformats.org/officeDocument/2006/relationships/customXml" Target="../ink/ink392.xml"/><Relationship Id="rId434" Type="http://schemas.openxmlformats.org/officeDocument/2006/relationships/customXml" Target="../ink/ink217.xml"/><Relationship Id="rId641" Type="http://schemas.openxmlformats.org/officeDocument/2006/relationships/customXml" Target="../ink/ink321.xml"/><Relationship Id="rId739" Type="http://schemas.openxmlformats.org/officeDocument/2006/relationships/customXml" Target="../ink/ink370.xml"/><Relationship Id="rId280" Type="http://schemas.openxmlformats.org/officeDocument/2006/relationships/customXml" Target="../ink/ink140.xml"/><Relationship Id="rId501" Type="http://schemas.openxmlformats.org/officeDocument/2006/relationships/image" Target="../media/image254.png"/><Relationship Id="rId75" Type="http://schemas.openxmlformats.org/officeDocument/2006/relationships/image" Target="../media/image41.png"/><Relationship Id="rId140" Type="http://schemas.openxmlformats.org/officeDocument/2006/relationships/customXml" Target="../ink/ink70.xml"/><Relationship Id="rId378" Type="http://schemas.openxmlformats.org/officeDocument/2006/relationships/customXml" Target="../ink/ink189.xml"/><Relationship Id="rId585" Type="http://schemas.openxmlformats.org/officeDocument/2006/relationships/customXml" Target="../ink/ink293.xml"/><Relationship Id="rId792" Type="http://schemas.openxmlformats.org/officeDocument/2006/relationships/image" Target="../media/image398.png"/><Relationship Id="rId806" Type="http://schemas.openxmlformats.org/officeDocument/2006/relationships/image" Target="../media/image405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image" Target="../media/image226.png"/><Relationship Id="rId652" Type="http://schemas.openxmlformats.org/officeDocument/2006/relationships/image" Target="../media/image329.png"/><Relationship Id="rId291" Type="http://schemas.openxmlformats.org/officeDocument/2006/relationships/image" Target="../media/image149.png"/><Relationship Id="rId305" Type="http://schemas.openxmlformats.org/officeDocument/2006/relationships/image" Target="../media/image156.png"/><Relationship Id="rId347" Type="http://schemas.openxmlformats.org/officeDocument/2006/relationships/image" Target="../media/image177.png"/><Relationship Id="rId512" Type="http://schemas.openxmlformats.org/officeDocument/2006/relationships/image" Target="../media/image259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9.png"/><Relationship Id="rId389" Type="http://schemas.openxmlformats.org/officeDocument/2006/relationships/image" Target="../media/image198.png"/><Relationship Id="rId554" Type="http://schemas.openxmlformats.org/officeDocument/2006/relationships/image" Target="../media/image280.png"/><Relationship Id="rId596" Type="http://schemas.openxmlformats.org/officeDocument/2006/relationships/image" Target="../media/image301.png"/><Relationship Id="rId761" Type="http://schemas.openxmlformats.org/officeDocument/2006/relationships/customXml" Target="../ink/ink382.xml"/><Relationship Id="rId817" Type="http://schemas.openxmlformats.org/officeDocument/2006/relationships/customXml" Target="../ink/ink410.xml"/><Relationship Id="rId193" Type="http://schemas.openxmlformats.org/officeDocument/2006/relationships/image" Target="../media/image100.png"/><Relationship Id="rId207" Type="http://schemas.openxmlformats.org/officeDocument/2006/relationships/image" Target="../media/image107.png"/><Relationship Id="rId249" Type="http://schemas.openxmlformats.org/officeDocument/2006/relationships/image" Target="../media/image128.png"/><Relationship Id="rId414" Type="http://schemas.openxmlformats.org/officeDocument/2006/relationships/customXml" Target="../ink/ink207.xml"/><Relationship Id="rId456" Type="http://schemas.openxmlformats.org/officeDocument/2006/relationships/customXml" Target="../ink/ink228.xml"/><Relationship Id="rId498" Type="http://schemas.openxmlformats.org/officeDocument/2006/relationships/customXml" Target="../ink/ink249.xml"/><Relationship Id="rId621" Type="http://schemas.openxmlformats.org/officeDocument/2006/relationships/customXml" Target="../ink/ink311.xml"/><Relationship Id="rId663" Type="http://schemas.openxmlformats.org/officeDocument/2006/relationships/customXml" Target="../ink/ink332.xml"/><Relationship Id="rId13" Type="http://schemas.openxmlformats.org/officeDocument/2006/relationships/image" Target="../media/image10.png"/><Relationship Id="rId109" Type="http://schemas.openxmlformats.org/officeDocument/2006/relationships/image" Target="../media/image58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23" Type="http://schemas.openxmlformats.org/officeDocument/2006/relationships/customXml" Target="../ink/ink262.xml"/><Relationship Id="rId719" Type="http://schemas.openxmlformats.org/officeDocument/2006/relationships/customXml" Target="../ink/ink360.xml"/><Relationship Id="rId55" Type="http://schemas.openxmlformats.org/officeDocument/2006/relationships/image" Target="../media/image31.png"/><Relationship Id="rId97" Type="http://schemas.openxmlformats.org/officeDocument/2006/relationships/image" Target="../media/image52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565" Type="http://schemas.openxmlformats.org/officeDocument/2006/relationships/customXml" Target="../ink/ink283.xml"/><Relationship Id="rId730" Type="http://schemas.openxmlformats.org/officeDocument/2006/relationships/image" Target="../media/image368.png"/><Relationship Id="rId772" Type="http://schemas.openxmlformats.org/officeDocument/2006/relationships/image" Target="../media/image388.png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425" Type="http://schemas.openxmlformats.org/officeDocument/2006/relationships/image" Target="../media/image216.png"/><Relationship Id="rId467" Type="http://schemas.openxmlformats.org/officeDocument/2006/relationships/image" Target="../media/image237.png"/><Relationship Id="rId632" Type="http://schemas.openxmlformats.org/officeDocument/2006/relationships/image" Target="../media/image319.png"/><Relationship Id="rId271" Type="http://schemas.openxmlformats.org/officeDocument/2006/relationships/image" Target="../media/image139.png"/><Relationship Id="rId674" Type="http://schemas.openxmlformats.org/officeDocument/2006/relationships/image" Target="../media/image340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9.png"/><Relationship Id="rId327" Type="http://schemas.openxmlformats.org/officeDocument/2006/relationships/image" Target="../media/image167.png"/><Relationship Id="rId369" Type="http://schemas.openxmlformats.org/officeDocument/2006/relationships/image" Target="../media/image188.png"/><Relationship Id="rId534" Type="http://schemas.openxmlformats.org/officeDocument/2006/relationships/image" Target="../media/image270.png"/><Relationship Id="rId576" Type="http://schemas.openxmlformats.org/officeDocument/2006/relationships/image" Target="../media/image291.png"/><Relationship Id="rId741" Type="http://schemas.openxmlformats.org/officeDocument/2006/relationships/customXml" Target="../ink/ink371.xml"/><Relationship Id="rId783" Type="http://schemas.openxmlformats.org/officeDocument/2006/relationships/customXml" Target="../ink/ink393.xml"/><Relationship Id="rId173" Type="http://schemas.openxmlformats.org/officeDocument/2006/relationships/image" Target="../media/image90.png"/><Relationship Id="rId229" Type="http://schemas.openxmlformats.org/officeDocument/2006/relationships/image" Target="../media/image118.png"/><Relationship Id="rId380" Type="http://schemas.openxmlformats.org/officeDocument/2006/relationships/customXml" Target="../ink/ink190.xml"/><Relationship Id="rId436" Type="http://schemas.openxmlformats.org/officeDocument/2006/relationships/customXml" Target="../ink/ink218.xml"/><Relationship Id="rId601" Type="http://schemas.openxmlformats.org/officeDocument/2006/relationships/customXml" Target="../ink/ink301.xml"/><Relationship Id="rId643" Type="http://schemas.openxmlformats.org/officeDocument/2006/relationships/customXml" Target="../ink/ink322.xml"/><Relationship Id="rId240" Type="http://schemas.openxmlformats.org/officeDocument/2006/relationships/customXml" Target="../ink/ink120.xml"/><Relationship Id="rId478" Type="http://schemas.openxmlformats.org/officeDocument/2006/relationships/customXml" Target="../ink/ink239.xml"/><Relationship Id="rId685" Type="http://schemas.openxmlformats.org/officeDocument/2006/relationships/customXml" Target="../ink/ink343.xml"/><Relationship Id="rId35" Type="http://schemas.openxmlformats.org/officeDocument/2006/relationships/image" Target="../media/image21.png"/><Relationship Id="rId77" Type="http://schemas.openxmlformats.org/officeDocument/2006/relationships/image" Target="../media/image42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69.xml"/><Relationship Id="rId503" Type="http://schemas.openxmlformats.org/officeDocument/2006/relationships/image" Target="../media/image255.png"/><Relationship Id="rId545" Type="http://schemas.openxmlformats.org/officeDocument/2006/relationships/customXml" Target="../ink/ink273.xml"/><Relationship Id="rId587" Type="http://schemas.openxmlformats.org/officeDocument/2006/relationships/customXml" Target="../ink/ink294.xml"/><Relationship Id="rId710" Type="http://schemas.openxmlformats.org/officeDocument/2006/relationships/image" Target="../media/image358.png"/><Relationship Id="rId752" Type="http://schemas.openxmlformats.org/officeDocument/2006/relationships/image" Target="../media/image379.png"/><Relationship Id="rId808" Type="http://schemas.openxmlformats.org/officeDocument/2006/relationships/image" Target="../media/image406.png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image" Target="../media/image199.png"/><Relationship Id="rId405" Type="http://schemas.openxmlformats.org/officeDocument/2006/relationships/image" Target="../media/image206.png"/><Relationship Id="rId447" Type="http://schemas.openxmlformats.org/officeDocument/2006/relationships/image" Target="../media/image227.png"/><Relationship Id="rId612" Type="http://schemas.openxmlformats.org/officeDocument/2006/relationships/image" Target="../media/image309.png"/><Relationship Id="rId794" Type="http://schemas.openxmlformats.org/officeDocument/2006/relationships/image" Target="../media/image399.png"/><Relationship Id="rId251" Type="http://schemas.openxmlformats.org/officeDocument/2006/relationships/image" Target="../media/image129.png"/><Relationship Id="rId489" Type="http://schemas.openxmlformats.org/officeDocument/2006/relationships/image" Target="../media/image248.png"/><Relationship Id="rId654" Type="http://schemas.openxmlformats.org/officeDocument/2006/relationships/image" Target="../media/image330.png"/><Relationship Id="rId696" Type="http://schemas.openxmlformats.org/officeDocument/2006/relationships/image" Target="../media/image351.png"/><Relationship Id="rId46" Type="http://schemas.openxmlformats.org/officeDocument/2006/relationships/customXml" Target="../ink/ink23.xml"/><Relationship Id="rId293" Type="http://schemas.openxmlformats.org/officeDocument/2006/relationships/image" Target="../media/image150.png"/><Relationship Id="rId307" Type="http://schemas.openxmlformats.org/officeDocument/2006/relationships/image" Target="../media/image157.png"/><Relationship Id="rId349" Type="http://schemas.openxmlformats.org/officeDocument/2006/relationships/image" Target="../media/image178.png"/><Relationship Id="rId514" Type="http://schemas.openxmlformats.org/officeDocument/2006/relationships/image" Target="../media/image260.png"/><Relationship Id="rId556" Type="http://schemas.openxmlformats.org/officeDocument/2006/relationships/image" Target="../media/image281.png"/><Relationship Id="rId721" Type="http://schemas.openxmlformats.org/officeDocument/2006/relationships/customXml" Target="../ink/ink361.xml"/><Relationship Id="rId763" Type="http://schemas.openxmlformats.org/officeDocument/2006/relationships/customXml" Target="../ink/ink383.xml"/><Relationship Id="rId88" Type="http://schemas.openxmlformats.org/officeDocument/2006/relationships/customXml" Target="../ink/ink44.xml"/><Relationship Id="rId111" Type="http://schemas.openxmlformats.org/officeDocument/2006/relationships/image" Target="../media/image59.png"/><Relationship Id="rId153" Type="http://schemas.openxmlformats.org/officeDocument/2006/relationships/image" Target="../media/image80.png"/><Relationship Id="rId195" Type="http://schemas.openxmlformats.org/officeDocument/2006/relationships/image" Target="../media/image101.png"/><Relationship Id="rId209" Type="http://schemas.openxmlformats.org/officeDocument/2006/relationships/image" Target="../media/image108.png"/><Relationship Id="rId360" Type="http://schemas.openxmlformats.org/officeDocument/2006/relationships/customXml" Target="../ink/ink180.xml"/><Relationship Id="rId416" Type="http://schemas.openxmlformats.org/officeDocument/2006/relationships/customXml" Target="../ink/ink208.xml"/><Relationship Id="rId598" Type="http://schemas.openxmlformats.org/officeDocument/2006/relationships/image" Target="../media/image302.png"/><Relationship Id="rId220" Type="http://schemas.openxmlformats.org/officeDocument/2006/relationships/customXml" Target="../ink/ink110.xml"/><Relationship Id="rId458" Type="http://schemas.openxmlformats.org/officeDocument/2006/relationships/customXml" Target="../ink/ink229.xml"/><Relationship Id="rId623" Type="http://schemas.openxmlformats.org/officeDocument/2006/relationships/customXml" Target="../ink/ink312.xml"/><Relationship Id="rId665" Type="http://schemas.openxmlformats.org/officeDocument/2006/relationships/customXml" Target="../ink/ink333.xml"/><Relationship Id="rId15" Type="http://schemas.openxmlformats.org/officeDocument/2006/relationships/image" Target="../media/image11.png"/><Relationship Id="rId57" Type="http://schemas.openxmlformats.org/officeDocument/2006/relationships/image" Target="../media/image32.png"/><Relationship Id="rId262" Type="http://schemas.openxmlformats.org/officeDocument/2006/relationships/customXml" Target="../ink/ink131.xml"/><Relationship Id="rId318" Type="http://schemas.openxmlformats.org/officeDocument/2006/relationships/customXml" Target="../ink/ink159.xml"/><Relationship Id="rId525" Type="http://schemas.openxmlformats.org/officeDocument/2006/relationships/customXml" Target="../ink/ink263.xml"/><Relationship Id="rId567" Type="http://schemas.openxmlformats.org/officeDocument/2006/relationships/customXml" Target="../ink/ink284.xml"/><Relationship Id="rId732" Type="http://schemas.openxmlformats.org/officeDocument/2006/relationships/image" Target="../media/image369.png"/><Relationship Id="rId99" Type="http://schemas.openxmlformats.org/officeDocument/2006/relationships/image" Target="../media/image53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image" Target="../media/image189.png"/><Relationship Id="rId774" Type="http://schemas.openxmlformats.org/officeDocument/2006/relationships/image" Target="../media/image389.png"/><Relationship Id="rId427" Type="http://schemas.openxmlformats.org/officeDocument/2006/relationships/image" Target="../media/image217.png"/><Relationship Id="rId469" Type="http://schemas.openxmlformats.org/officeDocument/2006/relationships/image" Target="../media/image238.png"/><Relationship Id="rId634" Type="http://schemas.openxmlformats.org/officeDocument/2006/relationships/image" Target="../media/image320.png"/><Relationship Id="rId676" Type="http://schemas.openxmlformats.org/officeDocument/2006/relationships/image" Target="../media/image341.png"/><Relationship Id="rId26" Type="http://schemas.openxmlformats.org/officeDocument/2006/relationships/customXml" Target="../ink/ink13.xml"/><Relationship Id="rId231" Type="http://schemas.openxmlformats.org/officeDocument/2006/relationships/image" Target="../media/image119.png"/><Relationship Id="rId273" Type="http://schemas.openxmlformats.org/officeDocument/2006/relationships/image" Target="../media/image140.png"/><Relationship Id="rId329" Type="http://schemas.openxmlformats.org/officeDocument/2006/relationships/image" Target="../media/image168.png"/><Relationship Id="rId480" Type="http://schemas.openxmlformats.org/officeDocument/2006/relationships/customXml" Target="../ink/ink240.xml"/><Relationship Id="rId536" Type="http://schemas.openxmlformats.org/officeDocument/2006/relationships/image" Target="../media/image271.png"/><Relationship Id="rId701" Type="http://schemas.openxmlformats.org/officeDocument/2006/relationships/customXml" Target="../ink/ink351.xml"/><Relationship Id="rId68" Type="http://schemas.openxmlformats.org/officeDocument/2006/relationships/customXml" Target="../ink/ink34.xml"/><Relationship Id="rId133" Type="http://schemas.openxmlformats.org/officeDocument/2006/relationships/image" Target="../media/image70.png"/><Relationship Id="rId175" Type="http://schemas.openxmlformats.org/officeDocument/2006/relationships/image" Target="../media/image91.png"/><Relationship Id="rId340" Type="http://schemas.openxmlformats.org/officeDocument/2006/relationships/customXml" Target="../ink/ink170.xml"/><Relationship Id="rId578" Type="http://schemas.openxmlformats.org/officeDocument/2006/relationships/image" Target="../media/image292.png"/><Relationship Id="rId743" Type="http://schemas.openxmlformats.org/officeDocument/2006/relationships/customXml" Target="../ink/ink372.xml"/><Relationship Id="rId785" Type="http://schemas.openxmlformats.org/officeDocument/2006/relationships/customXml" Target="../ink/ink394.xml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438" Type="http://schemas.openxmlformats.org/officeDocument/2006/relationships/customXml" Target="../ink/ink219.xml"/><Relationship Id="rId603" Type="http://schemas.openxmlformats.org/officeDocument/2006/relationships/customXml" Target="../ink/ink302.xml"/><Relationship Id="rId645" Type="http://schemas.openxmlformats.org/officeDocument/2006/relationships/customXml" Target="../ink/ink323.xml"/><Relationship Id="rId687" Type="http://schemas.openxmlformats.org/officeDocument/2006/relationships/customXml" Target="../ink/ink344.xml"/><Relationship Id="rId810" Type="http://schemas.openxmlformats.org/officeDocument/2006/relationships/image" Target="../media/image407.png"/><Relationship Id="rId242" Type="http://schemas.openxmlformats.org/officeDocument/2006/relationships/customXml" Target="../ink/ink121.xml"/><Relationship Id="rId284" Type="http://schemas.openxmlformats.org/officeDocument/2006/relationships/customXml" Target="../ink/ink142.xml"/><Relationship Id="rId491" Type="http://schemas.openxmlformats.org/officeDocument/2006/relationships/image" Target="../media/image249.png"/><Relationship Id="rId505" Type="http://schemas.openxmlformats.org/officeDocument/2006/relationships/customXml" Target="../ink/ink253.xml"/><Relationship Id="rId712" Type="http://schemas.openxmlformats.org/officeDocument/2006/relationships/image" Target="../media/image359.png"/><Relationship Id="rId37" Type="http://schemas.openxmlformats.org/officeDocument/2006/relationships/image" Target="../media/image22.png"/><Relationship Id="rId79" Type="http://schemas.openxmlformats.org/officeDocument/2006/relationships/image" Target="../media/image43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547" Type="http://schemas.openxmlformats.org/officeDocument/2006/relationships/customXml" Target="../ink/ink274.xml"/><Relationship Id="rId589" Type="http://schemas.openxmlformats.org/officeDocument/2006/relationships/customXml" Target="../ink/ink295.xml"/><Relationship Id="rId754" Type="http://schemas.openxmlformats.org/officeDocument/2006/relationships/image" Target="../media/image380.png"/><Relationship Id="rId796" Type="http://schemas.openxmlformats.org/officeDocument/2006/relationships/image" Target="../media/image400.png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image" Target="../media/image179.png"/><Relationship Id="rId393" Type="http://schemas.openxmlformats.org/officeDocument/2006/relationships/image" Target="../media/image200.png"/><Relationship Id="rId407" Type="http://schemas.openxmlformats.org/officeDocument/2006/relationships/image" Target="../media/image207.png"/><Relationship Id="rId449" Type="http://schemas.openxmlformats.org/officeDocument/2006/relationships/image" Target="../media/image228.png"/><Relationship Id="rId614" Type="http://schemas.openxmlformats.org/officeDocument/2006/relationships/image" Target="../media/image310.png"/><Relationship Id="rId656" Type="http://schemas.openxmlformats.org/officeDocument/2006/relationships/image" Target="../media/image331.png"/><Relationship Id="rId211" Type="http://schemas.openxmlformats.org/officeDocument/2006/relationships/image" Target="../media/image109.png"/><Relationship Id="rId253" Type="http://schemas.openxmlformats.org/officeDocument/2006/relationships/image" Target="../media/image130.png"/><Relationship Id="rId295" Type="http://schemas.openxmlformats.org/officeDocument/2006/relationships/image" Target="../media/image151.png"/><Relationship Id="rId309" Type="http://schemas.openxmlformats.org/officeDocument/2006/relationships/image" Target="../media/image158.png"/><Relationship Id="rId460" Type="http://schemas.openxmlformats.org/officeDocument/2006/relationships/customXml" Target="../ink/ink230.xml"/><Relationship Id="rId516" Type="http://schemas.openxmlformats.org/officeDocument/2006/relationships/image" Target="../media/image261.png"/><Relationship Id="rId698" Type="http://schemas.openxmlformats.org/officeDocument/2006/relationships/image" Target="../media/image352.png"/><Relationship Id="rId48" Type="http://schemas.openxmlformats.org/officeDocument/2006/relationships/customXml" Target="../ink/ink24.xml"/><Relationship Id="rId113" Type="http://schemas.openxmlformats.org/officeDocument/2006/relationships/image" Target="../media/image60.png"/><Relationship Id="rId320" Type="http://schemas.openxmlformats.org/officeDocument/2006/relationships/customXml" Target="../ink/ink160.xml"/><Relationship Id="rId558" Type="http://schemas.openxmlformats.org/officeDocument/2006/relationships/image" Target="../media/image282.png"/><Relationship Id="rId723" Type="http://schemas.openxmlformats.org/officeDocument/2006/relationships/customXml" Target="../ink/ink362.xml"/><Relationship Id="rId765" Type="http://schemas.openxmlformats.org/officeDocument/2006/relationships/customXml" Target="../ink/ink384.xml"/><Relationship Id="rId155" Type="http://schemas.openxmlformats.org/officeDocument/2006/relationships/image" Target="../media/image81.png"/><Relationship Id="rId197" Type="http://schemas.openxmlformats.org/officeDocument/2006/relationships/image" Target="../media/image102.png"/><Relationship Id="rId362" Type="http://schemas.openxmlformats.org/officeDocument/2006/relationships/customXml" Target="../ink/ink181.xml"/><Relationship Id="rId418" Type="http://schemas.openxmlformats.org/officeDocument/2006/relationships/customXml" Target="../ink/ink209.xml"/><Relationship Id="rId625" Type="http://schemas.openxmlformats.org/officeDocument/2006/relationships/customXml" Target="../ink/ink313.xml"/><Relationship Id="rId222" Type="http://schemas.openxmlformats.org/officeDocument/2006/relationships/customXml" Target="../ink/ink111.xml"/><Relationship Id="rId264" Type="http://schemas.openxmlformats.org/officeDocument/2006/relationships/customXml" Target="../ink/ink132.xml"/><Relationship Id="rId471" Type="http://schemas.openxmlformats.org/officeDocument/2006/relationships/image" Target="../media/image239.png"/><Relationship Id="rId667" Type="http://schemas.openxmlformats.org/officeDocument/2006/relationships/customXml" Target="../ink/ink334.xml"/><Relationship Id="rId17" Type="http://schemas.openxmlformats.org/officeDocument/2006/relationships/image" Target="../media/image12.png"/><Relationship Id="rId59" Type="http://schemas.openxmlformats.org/officeDocument/2006/relationships/image" Target="../media/image33.png"/><Relationship Id="rId124" Type="http://schemas.openxmlformats.org/officeDocument/2006/relationships/customXml" Target="../ink/ink62.xml"/><Relationship Id="rId527" Type="http://schemas.openxmlformats.org/officeDocument/2006/relationships/customXml" Target="../ink/ink264.xml"/><Relationship Id="rId569" Type="http://schemas.openxmlformats.org/officeDocument/2006/relationships/customXml" Target="../ink/ink285.xml"/><Relationship Id="rId734" Type="http://schemas.openxmlformats.org/officeDocument/2006/relationships/image" Target="../media/image370.png"/><Relationship Id="rId776" Type="http://schemas.openxmlformats.org/officeDocument/2006/relationships/image" Target="../media/image390.png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image" Target="../media/image169.png"/><Relationship Id="rId373" Type="http://schemas.openxmlformats.org/officeDocument/2006/relationships/image" Target="../media/image190.png"/><Relationship Id="rId429" Type="http://schemas.openxmlformats.org/officeDocument/2006/relationships/image" Target="../media/image218.png"/><Relationship Id="rId580" Type="http://schemas.openxmlformats.org/officeDocument/2006/relationships/image" Target="../media/image293.png"/><Relationship Id="rId636" Type="http://schemas.openxmlformats.org/officeDocument/2006/relationships/image" Target="../media/image321.png"/><Relationship Id="rId801" Type="http://schemas.openxmlformats.org/officeDocument/2006/relationships/customXml" Target="../ink/ink402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20.png"/><Relationship Id="rId440" Type="http://schemas.openxmlformats.org/officeDocument/2006/relationships/customXml" Target="../ink/ink220.xml"/><Relationship Id="rId678" Type="http://schemas.openxmlformats.org/officeDocument/2006/relationships/image" Target="../media/image342.png"/><Relationship Id="rId28" Type="http://schemas.openxmlformats.org/officeDocument/2006/relationships/customXml" Target="../ink/ink14.xml"/><Relationship Id="rId275" Type="http://schemas.openxmlformats.org/officeDocument/2006/relationships/image" Target="../media/image141.png"/><Relationship Id="rId300" Type="http://schemas.openxmlformats.org/officeDocument/2006/relationships/customXml" Target="../ink/ink150.xml"/><Relationship Id="rId482" Type="http://schemas.openxmlformats.org/officeDocument/2006/relationships/customXml" Target="../ink/ink241.xml"/><Relationship Id="rId538" Type="http://schemas.openxmlformats.org/officeDocument/2006/relationships/image" Target="../media/image272.png"/><Relationship Id="rId703" Type="http://schemas.openxmlformats.org/officeDocument/2006/relationships/customXml" Target="../ink/ink352.xml"/><Relationship Id="rId745" Type="http://schemas.openxmlformats.org/officeDocument/2006/relationships/customXml" Target="../ink/ink373.xml"/><Relationship Id="rId81" Type="http://schemas.openxmlformats.org/officeDocument/2006/relationships/image" Target="../media/image44.png"/><Relationship Id="rId135" Type="http://schemas.openxmlformats.org/officeDocument/2006/relationships/image" Target="../media/image71.png"/><Relationship Id="rId177" Type="http://schemas.openxmlformats.org/officeDocument/2006/relationships/image" Target="../media/image92.png"/><Relationship Id="rId342" Type="http://schemas.openxmlformats.org/officeDocument/2006/relationships/customXml" Target="../ink/ink171.xml"/><Relationship Id="rId384" Type="http://schemas.openxmlformats.org/officeDocument/2006/relationships/customXml" Target="../ink/ink192.xml"/><Relationship Id="rId591" Type="http://schemas.openxmlformats.org/officeDocument/2006/relationships/customXml" Target="../ink/ink296.xml"/><Relationship Id="rId605" Type="http://schemas.openxmlformats.org/officeDocument/2006/relationships/customXml" Target="../ink/ink303.xml"/><Relationship Id="rId787" Type="http://schemas.openxmlformats.org/officeDocument/2006/relationships/customXml" Target="../ink/ink395.xml"/><Relationship Id="rId812" Type="http://schemas.openxmlformats.org/officeDocument/2006/relationships/image" Target="../media/image408.png"/><Relationship Id="rId202" Type="http://schemas.openxmlformats.org/officeDocument/2006/relationships/customXml" Target="../ink/ink101.xml"/><Relationship Id="rId244" Type="http://schemas.openxmlformats.org/officeDocument/2006/relationships/customXml" Target="../ink/ink122.xml"/><Relationship Id="rId647" Type="http://schemas.openxmlformats.org/officeDocument/2006/relationships/customXml" Target="../ink/ink324.xml"/><Relationship Id="rId689" Type="http://schemas.openxmlformats.org/officeDocument/2006/relationships/customXml" Target="../ink/ink345.xml"/><Relationship Id="rId39" Type="http://schemas.openxmlformats.org/officeDocument/2006/relationships/image" Target="../media/image23.png"/><Relationship Id="rId286" Type="http://schemas.openxmlformats.org/officeDocument/2006/relationships/customXml" Target="../ink/ink143.xml"/><Relationship Id="rId451" Type="http://schemas.openxmlformats.org/officeDocument/2006/relationships/image" Target="../media/image229.png"/><Relationship Id="rId493" Type="http://schemas.openxmlformats.org/officeDocument/2006/relationships/image" Target="../media/image250.png"/><Relationship Id="rId507" Type="http://schemas.openxmlformats.org/officeDocument/2006/relationships/customXml" Target="../ink/ink254.xml"/><Relationship Id="rId549" Type="http://schemas.openxmlformats.org/officeDocument/2006/relationships/customXml" Target="../ink/ink275.xml"/><Relationship Id="rId714" Type="http://schemas.openxmlformats.org/officeDocument/2006/relationships/image" Target="../media/image360.png"/><Relationship Id="rId756" Type="http://schemas.openxmlformats.org/officeDocument/2006/relationships/customXml" Target="../ink/ink379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4.xml"/><Relationship Id="rId311" Type="http://schemas.openxmlformats.org/officeDocument/2006/relationships/image" Target="../media/image159.png"/><Relationship Id="rId353" Type="http://schemas.openxmlformats.org/officeDocument/2006/relationships/image" Target="../media/image180.png"/><Relationship Id="rId395" Type="http://schemas.openxmlformats.org/officeDocument/2006/relationships/image" Target="../media/image201.png"/><Relationship Id="rId409" Type="http://schemas.openxmlformats.org/officeDocument/2006/relationships/image" Target="../media/image208.png"/><Relationship Id="rId560" Type="http://schemas.openxmlformats.org/officeDocument/2006/relationships/image" Target="../media/image283.png"/><Relationship Id="rId798" Type="http://schemas.openxmlformats.org/officeDocument/2006/relationships/image" Target="../media/image401.png"/><Relationship Id="rId92" Type="http://schemas.openxmlformats.org/officeDocument/2006/relationships/customXml" Target="../ink/ink46.xml"/><Relationship Id="rId213" Type="http://schemas.openxmlformats.org/officeDocument/2006/relationships/image" Target="../media/image110.png"/><Relationship Id="rId420" Type="http://schemas.openxmlformats.org/officeDocument/2006/relationships/customXml" Target="../ink/ink210.xml"/><Relationship Id="rId616" Type="http://schemas.openxmlformats.org/officeDocument/2006/relationships/image" Target="../media/image311.png"/><Relationship Id="rId658" Type="http://schemas.openxmlformats.org/officeDocument/2006/relationships/image" Target="../media/image332.png"/><Relationship Id="rId255" Type="http://schemas.openxmlformats.org/officeDocument/2006/relationships/image" Target="../media/image131.png"/><Relationship Id="rId297" Type="http://schemas.openxmlformats.org/officeDocument/2006/relationships/image" Target="../media/image152.png"/><Relationship Id="rId462" Type="http://schemas.openxmlformats.org/officeDocument/2006/relationships/customXml" Target="../ink/ink231.xml"/><Relationship Id="rId518" Type="http://schemas.openxmlformats.org/officeDocument/2006/relationships/image" Target="../media/image262.png"/><Relationship Id="rId725" Type="http://schemas.openxmlformats.org/officeDocument/2006/relationships/customXml" Target="../ink/ink363.xml"/><Relationship Id="rId115" Type="http://schemas.openxmlformats.org/officeDocument/2006/relationships/image" Target="../media/image61.png"/><Relationship Id="rId157" Type="http://schemas.openxmlformats.org/officeDocument/2006/relationships/image" Target="../media/image82.png"/><Relationship Id="rId322" Type="http://schemas.openxmlformats.org/officeDocument/2006/relationships/customXml" Target="../ink/ink161.xml"/><Relationship Id="rId364" Type="http://schemas.openxmlformats.org/officeDocument/2006/relationships/customXml" Target="../ink/ink182.xml"/><Relationship Id="rId767" Type="http://schemas.openxmlformats.org/officeDocument/2006/relationships/customXml" Target="../ink/ink385.xml"/><Relationship Id="rId61" Type="http://schemas.openxmlformats.org/officeDocument/2006/relationships/image" Target="../media/image34.png"/><Relationship Id="rId199" Type="http://schemas.openxmlformats.org/officeDocument/2006/relationships/image" Target="../media/image103.png"/><Relationship Id="rId571" Type="http://schemas.openxmlformats.org/officeDocument/2006/relationships/customXml" Target="../ink/ink286.xml"/><Relationship Id="rId627" Type="http://schemas.openxmlformats.org/officeDocument/2006/relationships/customXml" Target="../ink/ink314.xml"/><Relationship Id="rId669" Type="http://schemas.openxmlformats.org/officeDocument/2006/relationships/customXml" Target="../ink/ink335.xml"/><Relationship Id="rId19" Type="http://schemas.openxmlformats.org/officeDocument/2006/relationships/image" Target="../media/image13.png"/><Relationship Id="rId224" Type="http://schemas.openxmlformats.org/officeDocument/2006/relationships/customXml" Target="../ink/ink112.xml"/><Relationship Id="rId266" Type="http://schemas.openxmlformats.org/officeDocument/2006/relationships/customXml" Target="../ink/ink133.xml"/><Relationship Id="rId431" Type="http://schemas.openxmlformats.org/officeDocument/2006/relationships/image" Target="../media/image219.png"/><Relationship Id="rId473" Type="http://schemas.openxmlformats.org/officeDocument/2006/relationships/image" Target="../media/image240.png"/><Relationship Id="rId529" Type="http://schemas.openxmlformats.org/officeDocument/2006/relationships/customXml" Target="../ink/ink265.xml"/><Relationship Id="rId680" Type="http://schemas.openxmlformats.org/officeDocument/2006/relationships/image" Target="../media/image343.png"/><Relationship Id="rId736" Type="http://schemas.openxmlformats.org/officeDocument/2006/relationships/image" Target="../media/image371.png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4.xml"/><Relationship Id="rId333" Type="http://schemas.openxmlformats.org/officeDocument/2006/relationships/image" Target="../media/image170.png"/><Relationship Id="rId540" Type="http://schemas.openxmlformats.org/officeDocument/2006/relationships/image" Target="../media/image273.png"/><Relationship Id="rId778" Type="http://schemas.openxmlformats.org/officeDocument/2006/relationships/image" Target="../media/image391.png"/><Relationship Id="rId72" Type="http://schemas.openxmlformats.org/officeDocument/2006/relationships/customXml" Target="../ink/ink36.xml"/><Relationship Id="rId375" Type="http://schemas.openxmlformats.org/officeDocument/2006/relationships/image" Target="../media/image191.png"/><Relationship Id="rId582" Type="http://schemas.openxmlformats.org/officeDocument/2006/relationships/image" Target="../media/image294.png"/><Relationship Id="rId638" Type="http://schemas.openxmlformats.org/officeDocument/2006/relationships/image" Target="../media/image322.png"/><Relationship Id="rId803" Type="http://schemas.openxmlformats.org/officeDocument/2006/relationships/customXml" Target="../ink/ink403.xml"/><Relationship Id="rId3" Type="http://schemas.openxmlformats.org/officeDocument/2006/relationships/image" Target="../media/image5.png"/><Relationship Id="rId235" Type="http://schemas.openxmlformats.org/officeDocument/2006/relationships/image" Target="../media/image121.png"/><Relationship Id="rId277" Type="http://schemas.openxmlformats.org/officeDocument/2006/relationships/image" Target="../media/image142.png"/><Relationship Id="rId400" Type="http://schemas.openxmlformats.org/officeDocument/2006/relationships/customXml" Target="../ink/ink200.xml"/><Relationship Id="rId442" Type="http://schemas.openxmlformats.org/officeDocument/2006/relationships/customXml" Target="../ink/ink221.xml"/><Relationship Id="rId484" Type="http://schemas.openxmlformats.org/officeDocument/2006/relationships/customXml" Target="../ink/ink242.xml"/><Relationship Id="rId705" Type="http://schemas.openxmlformats.org/officeDocument/2006/relationships/customXml" Target="../ink/ink353.xml"/><Relationship Id="rId137" Type="http://schemas.openxmlformats.org/officeDocument/2006/relationships/image" Target="../media/image72.png"/><Relationship Id="rId302" Type="http://schemas.openxmlformats.org/officeDocument/2006/relationships/customXml" Target="../ink/ink151.xml"/><Relationship Id="rId344" Type="http://schemas.openxmlformats.org/officeDocument/2006/relationships/customXml" Target="../ink/ink172.xml"/><Relationship Id="rId691" Type="http://schemas.openxmlformats.org/officeDocument/2006/relationships/customXml" Target="../ink/ink346.xml"/><Relationship Id="rId747" Type="http://schemas.openxmlformats.org/officeDocument/2006/relationships/customXml" Target="../ink/ink374.xml"/><Relationship Id="rId789" Type="http://schemas.openxmlformats.org/officeDocument/2006/relationships/customXml" Target="../ink/ink396.xml"/><Relationship Id="rId41" Type="http://schemas.openxmlformats.org/officeDocument/2006/relationships/image" Target="../media/image24.png"/><Relationship Id="rId83" Type="http://schemas.openxmlformats.org/officeDocument/2006/relationships/image" Target="../media/image45.png"/><Relationship Id="rId179" Type="http://schemas.openxmlformats.org/officeDocument/2006/relationships/image" Target="../media/image93.png"/><Relationship Id="rId386" Type="http://schemas.openxmlformats.org/officeDocument/2006/relationships/customXml" Target="../ink/ink193.xml"/><Relationship Id="rId551" Type="http://schemas.openxmlformats.org/officeDocument/2006/relationships/customXml" Target="../ink/ink276.xml"/><Relationship Id="rId593" Type="http://schemas.openxmlformats.org/officeDocument/2006/relationships/customXml" Target="../ink/ink297.xml"/><Relationship Id="rId607" Type="http://schemas.openxmlformats.org/officeDocument/2006/relationships/customXml" Target="../ink/ink304.xml"/><Relationship Id="rId649" Type="http://schemas.openxmlformats.org/officeDocument/2006/relationships/customXml" Target="../ink/ink325.xml"/><Relationship Id="rId814" Type="http://schemas.openxmlformats.org/officeDocument/2006/relationships/image" Target="../media/image40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46" Type="http://schemas.openxmlformats.org/officeDocument/2006/relationships/customXml" Target="../ink/ink123.xml"/><Relationship Id="rId288" Type="http://schemas.openxmlformats.org/officeDocument/2006/relationships/customXml" Target="../ink/ink144.xml"/><Relationship Id="rId411" Type="http://schemas.openxmlformats.org/officeDocument/2006/relationships/image" Target="../media/image209.png"/><Relationship Id="rId453" Type="http://schemas.openxmlformats.org/officeDocument/2006/relationships/image" Target="../media/image230.png"/><Relationship Id="rId509" Type="http://schemas.openxmlformats.org/officeDocument/2006/relationships/customXml" Target="../ink/ink255.xml"/><Relationship Id="rId660" Type="http://schemas.openxmlformats.org/officeDocument/2006/relationships/image" Target="../media/image333.png"/><Relationship Id="rId106" Type="http://schemas.openxmlformats.org/officeDocument/2006/relationships/customXml" Target="../ink/ink53.xml"/><Relationship Id="rId313" Type="http://schemas.openxmlformats.org/officeDocument/2006/relationships/image" Target="../media/image160.png"/><Relationship Id="rId495" Type="http://schemas.openxmlformats.org/officeDocument/2006/relationships/image" Target="../media/image251.png"/><Relationship Id="rId716" Type="http://schemas.openxmlformats.org/officeDocument/2006/relationships/image" Target="../media/image361.png"/><Relationship Id="rId758" Type="http://schemas.openxmlformats.org/officeDocument/2006/relationships/image" Target="../media/image381.png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355" Type="http://schemas.openxmlformats.org/officeDocument/2006/relationships/image" Target="../media/image181.png"/><Relationship Id="rId397" Type="http://schemas.openxmlformats.org/officeDocument/2006/relationships/image" Target="../media/image202.png"/><Relationship Id="rId520" Type="http://schemas.openxmlformats.org/officeDocument/2006/relationships/image" Target="../media/image263.png"/><Relationship Id="rId562" Type="http://schemas.openxmlformats.org/officeDocument/2006/relationships/image" Target="../media/image284.png"/><Relationship Id="rId618" Type="http://schemas.openxmlformats.org/officeDocument/2006/relationships/image" Target="../media/image312.png"/><Relationship Id="rId215" Type="http://schemas.openxmlformats.org/officeDocument/2006/relationships/image" Target="../media/image111.png"/><Relationship Id="rId257" Type="http://schemas.openxmlformats.org/officeDocument/2006/relationships/image" Target="../media/image132.png"/><Relationship Id="rId422" Type="http://schemas.openxmlformats.org/officeDocument/2006/relationships/customXml" Target="../ink/ink211.xml"/><Relationship Id="rId464" Type="http://schemas.openxmlformats.org/officeDocument/2006/relationships/customXml" Target="../ink/ink232.xml"/><Relationship Id="rId299" Type="http://schemas.openxmlformats.org/officeDocument/2006/relationships/image" Target="../media/image153.png"/><Relationship Id="rId727" Type="http://schemas.openxmlformats.org/officeDocument/2006/relationships/customXml" Target="../ink/ink364.xml"/><Relationship Id="rId63" Type="http://schemas.openxmlformats.org/officeDocument/2006/relationships/image" Target="../media/image35.png"/><Relationship Id="rId159" Type="http://schemas.openxmlformats.org/officeDocument/2006/relationships/image" Target="../media/image83.png"/><Relationship Id="rId366" Type="http://schemas.openxmlformats.org/officeDocument/2006/relationships/customXml" Target="../ink/ink183.xml"/><Relationship Id="rId573" Type="http://schemas.openxmlformats.org/officeDocument/2006/relationships/customXml" Target="../ink/ink287.xml"/><Relationship Id="rId780" Type="http://schemas.openxmlformats.org/officeDocument/2006/relationships/image" Target="../media/image392.png"/><Relationship Id="rId226" Type="http://schemas.openxmlformats.org/officeDocument/2006/relationships/customXml" Target="../ink/ink113.xml"/><Relationship Id="rId433" Type="http://schemas.openxmlformats.org/officeDocument/2006/relationships/image" Target="../media/image220.png"/><Relationship Id="rId640" Type="http://schemas.openxmlformats.org/officeDocument/2006/relationships/image" Target="../media/image323.png"/><Relationship Id="rId738" Type="http://schemas.openxmlformats.org/officeDocument/2006/relationships/image" Target="../media/image372.png"/><Relationship Id="rId74" Type="http://schemas.openxmlformats.org/officeDocument/2006/relationships/customXml" Target="../ink/ink37.xml"/><Relationship Id="rId377" Type="http://schemas.openxmlformats.org/officeDocument/2006/relationships/image" Target="../media/image192.png"/><Relationship Id="rId500" Type="http://schemas.openxmlformats.org/officeDocument/2006/relationships/customXml" Target="../ink/ink250.xml"/><Relationship Id="rId584" Type="http://schemas.openxmlformats.org/officeDocument/2006/relationships/image" Target="../media/image295.png"/><Relationship Id="rId805" Type="http://schemas.openxmlformats.org/officeDocument/2006/relationships/customXml" Target="../ink/ink404.xml"/><Relationship Id="rId5" Type="http://schemas.openxmlformats.org/officeDocument/2006/relationships/image" Target="../media/image6.png"/><Relationship Id="rId237" Type="http://schemas.openxmlformats.org/officeDocument/2006/relationships/image" Target="../media/image122.png"/><Relationship Id="rId791" Type="http://schemas.openxmlformats.org/officeDocument/2006/relationships/customXml" Target="../ink/ink397.xml"/><Relationship Id="rId444" Type="http://schemas.openxmlformats.org/officeDocument/2006/relationships/customXml" Target="../ink/ink222.xml"/><Relationship Id="rId651" Type="http://schemas.openxmlformats.org/officeDocument/2006/relationships/customXml" Target="../ink/ink326.xml"/><Relationship Id="rId749" Type="http://schemas.openxmlformats.org/officeDocument/2006/relationships/customXml" Target="../ink/ink375.xml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88" Type="http://schemas.openxmlformats.org/officeDocument/2006/relationships/customXml" Target="../ink/ink194.xml"/><Relationship Id="rId511" Type="http://schemas.openxmlformats.org/officeDocument/2006/relationships/customXml" Target="../ink/ink256.xml"/><Relationship Id="rId609" Type="http://schemas.openxmlformats.org/officeDocument/2006/relationships/customXml" Target="../ink/ink305.xml"/><Relationship Id="rId85" Type="http://schemas.openxmlformats.org/officeDocument/2006/relationships/image" Target="../media/image46.png"/><Relationship Id="rId150" Type="http://schemas.openxmlformats.org/officeDocument/2006/relationships/customXml" Target="../ink/ink75.xml"/><Relationship Id="rId595" Type="http://schemas.openxmlformats.org/officeDocument/2006/relationships/customXml" Target="../ink/ink298.xml"/><Relationship Id="rId816" Type="http://schemas.openxmlformats.org/officeDocument/2006/relationships/image" Target="../media/image410.png"/><Relationship Id="rId248" Type="http://schemas.openxmlformats.org/officeDocument/2006/relationships/customXml" Target="../ink/ink124.xml"/><Relationship Id="rId455" Type="http://schemas.openxmlformats.org/officeDocument/2006/relationships/image" Target="../media/image231.png"/><Relationship Id="rId662" Type="http://schemas.openxmlformats.org/officeDocument/2006/relationships/image" Target="../media/image334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61.png"/><Relationship Id="rId522" Type="http://schemas.openxmlformats.org/officeDocument/2006/relationships/image" Target="../media/image264.png"/><Relationship Id="rId96" Type="http://schemas.openxmlformats.org/officeDocument/2006/relationships/customXml" Target="../ink/ink48.xml"/><Relationship Id="rId161" Type="http://schemas.openxmlformats.org/officeDocument/2006/relationships/image" Target="../media/image84.png"/><Relationship Id="rId399" Type="http://schemas.openxmlformats.org/officeDocument/2006/relationships/image" Target="../media/image203.png"/><Relationship Id="rId259" Type="http://schemas.openxmlformats.org/officeDocument/2006/relationships/image" Target="../media/image133.png"/><Relationship Id="rId466" Type="http://schemas.openxmlformats.org/officeDocument/2006/relationships/customXml" Target="../ink/ink233.xml"/><Relationship Id="rId673" Type="http://schemas.openxmlformats.org/officeDocument/2006/relationships/customXml" Target="../ink/ink337.xml"/><Relationship Id="rId23" Type="http://schemas.openxmlformats.org/officeDocument/2006/relationships/image" Target="../media/image15.png"/><Relationship Id="rId119" Type="http://schemas.openxmlformats.org/officeDocument/2006/relationships/image" Target="../media/image63.png"/><Relationship Id="rId326" Type="http://schemas.openxmlformats.org/officeDocument/2006/relationships/customXml" Target="../ink/ink163.xml"/><Relationship Id="rId533" Type="http://schemas.openxmlformats.org/officeDocument/2006/relationships/customXml" Target="../ink/ink267.xml"/><Relationship Id="rId740" Type="http://schemas.openxmlformats.org/officeDocument/2006/relationships/image" Target="../media/image373.png"/><Relationship Id="rId172" Type="http://schemas.openxmlformats.org/officeDocument/2006/relationships/customXml" Target="../ink/ink86.xml"/><Relationship Id="rId477" Type="http://schemas.openxmlformats.org/officeDocument/2006/relationships/image" Target="../media/image242.png"/><Relationship Id="rId600" Type="http://schemas.openxmlformats.org/officeDocument/2006/relationships/image" Target="../media/image303.png"/><Relationship Id="rId684" Type="http://schemas.openxmlformats.org/officeDocument/2006/relationships/image" Target="../media/image345.png"/><Relationship Id="rId337" Type="http://schemas.openxmlformats.org/officeDocument/2006/relationships/image" Target="../media/image172.png"/><Relationship Id="rId34" Type="http://schemas.openxmlformats.org/officeDocument/2006/relationships/customXml" Target="../ink/ink17.xml"/><Relationship Id="rId544" Type="http://schemas.openxmlformats.org/officeDocument/2006/relationships/image" Target="../media/image275.png"/><Relationship Id="rId751" Type="http://schemas.openxmlformats.org/officeDocument/2006/relationships/customXml" Target="../ink/ink376.xml"/><Relationship Id="rId183" Type="http://schemas.openxmlformats.org/officeDocument/2006/relationships/image" Target="../media/image95.png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611" Type="http://schemas.openxmlformats.org/officeDocument/2006/relationships/customXml" Target="../ink/ink306.xml"/><Relationship Id="rId250" Type="http://schemas.openxmlformats.org/officeDocument/2006/relationships/customXml" Target="../ink/ink125.xml"/><Relationship Id="rId488" Type="http://schemas.openxmlformats.org/officeDocument/2006/relationships/customXml" Target="../ink/ink244.xml"/><Relationship Id="rId695" Type="http://schemas.openxmlformats.org/officeDocument/2006/relationships/customXml" Target="../ink/ink348.xml"/><Relationship Id="rId709" Type="http://schemas.openxmlformats.org/officeDocument/2006/relationships/customXml" Target="../ink/ink355.xml"/><Relationship Id="rId45" Type="http://schemas.openxmlformats.org/officeDocument/2006/relationships/image" Target="../media/image26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555" Type="http://schemas.openxmlformats.org/officeDocument/2006/relationships/customXml" Target="../ink/ink278.xml"/><Relationship Id="rId762" Type="http://schemas.openxmlformats.org/officeDocument/2006/relationships/image" Target="../media/image383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image" Target="../media/image211.png"/><Relationship Id="rId622" Type="http://schemas.openxmlformats.org/officeDocument/2006/relationships/image" Target="../media/image314.png"/><Relationship Id="rId261" Type="http://schemas.openxmlformats.org/officeDocument/2006/relationships/image" Target="../media/image134.png"/><Relationship Id="rId499" Type="http://schemas.openxmlformats.org/officeDocument/2006/relationships/image" Target="../media/image253.png"/><Relationship Id="rId56" Type="http://schemas.openxmlformats.org/officeDocument/2006/relationships/customXml" Target="../ink/ink28.xml"/><Relationship Id="rId359" Type="http://schemas.openxmlformats.org/officeDocument/2006/relationships/image" Target="../media/image183.png"/><Relationship Id="rId566" Type="http://schemas.openxmlformats.org/officeDocument/2006/relationships/image" Target="../media/image286.png"/><Relationship Id="rId773" Type="http://schemas.openxmlformats.org/officeDocument/2006/relationships/customXml" Target="../ink/ink388.xml"/><Relationship Id="rId121" Type="http://schemas.openxmlformats.org/officeDocument/2006/relationships/image" Target="../media/image64.png"/><Relationship Id="rId219" Type="http://schemas.openxmlformats.org/officeDocument/2006/relationships/image" Target="../media/image113.png"/><Relationship Id="rId426" Type="http://schemas.openxmlformats.org/officeDocument/2006/relationships/customXml" Target="../ink/ink213.xml"/><Relationship Id="rId633" Type="http://schemas.openxmlformats.org/officeDocument/2006/relationships/customXml" Target="../ink/ink317.xml"/><Relationship Id="rId67" Type="http://schemas.openxmlformats.org/officeDocument/2006/relationships/image" Target="../media/image37.png"/><Relationship Id="rId272" Type="http://schemas.openxmlformats.org/officeDocument/2006/relationships/customXml" Target="../ink/ink136.xml"/><Relationship Id="rId577" Type="http://schemas.openxmlformats.org/officeDocument/2006/relationships/customXml" Target="../ink/ink289.xml"/><Relationship Id="rId700" Type="http://schemas.openxmlformats.org/officeDocument/2006/relationships/image" Target="../media/image353.png"/><Relationship Id="rId132" Type="http://schemas.openxmlformats.org/officeDocument/2006/relationships/customXml" Target="../ink/ink66.xml"/><Relationship Id="rId784" Type="http://schemas.openxmlformats.org/officeDocument/2006/relationships/image" Target="../media/image394.png"/><Relationship Id="rId437" Type="http://schemas.openxmlformats.org/officeDocument/2006/relationships/image" Target="../media/image222.png"/><Relationship Id="rId644" Type="http://schemas.openxmlformats.org/officeDocument/2006/relationships/image" Target="../media/image325.png"/><Relationship Id="rId283" Type="http://schemas.openxmlformats.org/officeDocument/2006/relationships/image" Target="../media/image145.png"/><Relationship Id="rId490" Type="http://schemas.openxmlformats.org/officeDocument/2006/relationships/customXml" Target="../ink/ink245.xml"/><Relationship Id="rId504" Type="http://schemas.openxmlformats.org/officeDocument/2006/relationships/customXml" Target="../ink/ink252.xml"/><Relationship Id="rId711" Type="http://schemas.openxmlformats.org/officeDocument/2006/relationships/customXml" Target="../ink/ink356.xml"/><Relationship Id="rId78" Type="http://schemas.openxmlformats.org/officeDocument/2006/relationships/customXml" Target="../ink/ink39.xml"/><Relationship Id="rId143" Type="http://schemas.openxmlformats.org/officeDocument/2006/relationships/image" Target="../media/image75.png"/><Relationship Id="rId350" Type="http://schemas.openxmlformats.org/officeDocument/2006/relationships/customXml" Target="../ink/ink175.xml"/><Relationship Id="rId588" Type="http://schemas.openxmlformats.org/officeDocument/2006/relationships/image" Target="../media/image297.png"/><Relationship Id="rId795" Type="http://schemas.openxmlformats.org/officeDocument/2006/relationships/customXml" Target="../ink/ink399.xml"/><Relationship Id="rId809" Type="http://schemas.openxmlformats.org/officeDocument/2006/relationships/customXml" Target="../ink/ink406.xml"/><Relationship Id="rId9" Type="http://schemas.openxmlformats.org/officeDocument/2006/relationships/image" Target="../media/image8.png"/><Relationship Id="rId210" Type="http://schemas.openxmlformats.org/officeDocument/2006/relationships/customXml" Target="../ink/ink105.xml"/><Relationship Id="rId448" Type="http://schemas.openxmlformats.org/officeDocument/2006/relationships/customXml" Target="../ink/ink224.xml"/><Relationship Id="rId655" Type="http://schemas.openxmlformats.org/officeDocument/2006/relationships/customXml" Target="../ink/ink328.xml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515" Type="http://schemas.openxmlformats.org/officeDocument/2006/relationships/customXml" Target="../ink/ink258.xml"/><Relationship Id="rId722" Type="http://schemas.openxmlformats.org/officeDocument/2006/relationships/image" Target="../media/image364.png"/><Relationship Id="rId89" Type="http://schemas.openxmlformats.org/officeDocument/2006/relationships/image" Target="../media/image48.png"/><Relationship Id="rId154" Type="http://schemas.openxmlformats.org/officeDocument/2006/relationships/customXml" Target="../ink/ink77.xml"/><Relationship Id="rId361" Type="http://schemas.openxmlformats.org/officeDocument/2006/relationships/image" Target="../media/image184.png"/><Relationship Id="rId599" Type="http://schemas.openxmlformats.org/officeDocument/2006/relationships/customXml" Target="../ink/ink300.xml"/><Relationship Id="rId459" Type="http://schemas.openxmlformats.org/officeDocument/2006/relationships/image" Target="../media/image233.png"/><Relationship Id="rId666" Type="http://schemas.openxmlformats.org/officeDocument/2006/relationships/image" Target="../media/image336.png"/><Relationship Id="rId16" Type="http://schemas.openxmlformats.org/officeDocument/2006/relationships/customXml" Target="../ink/ink8.xml"/><Relationship Id="rId221" Type="http://schemas.openxmlformats.org/officeDocument/2006/relationships/image" Target="../media/image114.png"/><Relationship Id="rId319" Type="http://schemas.openxmlformats.org/officeDocument/2006/relationships/image" Target="../media/image163.png"/><Relationship Id="rId526" Type="http://schemas.openxmlformats.org/officeDocument/2006/relationships/image" Target="../media/image266.png"/><Relationship Id="rId733" Type="http://schemas.openxmlformats.org/officeDocument/2006/relationships/customXml" Target="../ink/ink367.xml"/><Relationship Id="rId165" Type="http://schemas.openxmlformats.org/officeDocument/2006/relationships/image" Target="../media/image86.png"/><Relationship Id="rId372" Type="http://schemas.openxmlformats.org/officeDocument/2006/relationships/customXml" Target="../ink/ink186.xml"/><Relationship Id="rId677" Type="http://schemas.openxmlformats.org/officeDocument/2006/relationships/customXml" Target="../ink/ink339.xml"/><Relationship Id="rId800" Type="http://schemas.openxmlformats.org/officeDocument/2006/relationships/image" Target="../media/image402.png"/><Relationship Id="rId232" Type="http://schemas.openxmlformats.org/officeDocument/2006/relationships/customXml" Target="../ink/ink116.xml"/><Relationship Id="rId27" Type="http://schemas.openxmlformats.org/officeDocument/2006/relationships/image" Target="../media/image17.png"/><Relationship Id="rId537" Type="http://schemas.openxmlformats.org/officeDocument/2006/relationships/customXml" Target="../ink/ink269.xml"/><Relationship Id="rId744" Type="http://schemas.openxmlformats.org/officeDocument/2006/relationships/image" Target="../media/image375.png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83" Type="http://schemas.openxmlformats.org/officeDocument/2006/relationships/image" Target="../media/image195.png"/><Relationship Id="rId590" Type="http://schemas.openxmlformats.org/officeDocument/2006/relationships/image" Target="../media/image298.png"/><Relationship Id="rId604" Type="http://schemas.openxmlformats.org/officeDocument/2006/relationships/image" Target="../media/image305.png"/><Relationship Id="rId811" Type="http://schemas.openxmlformats.org/officeDocument/2006/relationships/customXml" Target="../ink/ink407.xml"/><Relationship Id="rId243" Type="http://schemas.openxmlformats.org/officeDocument/2006/relationships/image" Target="../media/image125.png"/><Relationship Id="rId450" Type="http://schemas.openxmlformats.org/officeDocument/2006/relationships/customXml" Target="../ink/ink225.xml"/><Relationship Id="rId688" Type="http://schemas.openxmlformats.org/officeDocument/2006/relationships/image" Target="../media/image347.png"/><Relationship Id="rId38" Type="http://schemas.openxmlformats.org/officeDocument/2006/relationships/customXml" Target="../ink/ink19.xml"/><Relationship Id="rId103" Type="http://schemas.openxmlformats.org/officeDocument/2006/relationships/image" Target="../media/image55.png"/><Relationship Id="rId310" Type="http://schemas.openxmlformats.org/officeDocument/2006/relationships/customXml" Target="../ink/ink155.xml"/><Relationship Id="rId548" Type="http://schemas.openxmlformats.org/officeDocument/2006/relationships/image" Target="../media/image277.png"/><Relationship Id="rId755" Type="http://schemas.openxmlformats.org/officeDocument/2006/relationships/customXml" Target="../ink/ink378.xml"/><Relationship Id="rId91" Type="http://schemas.openxmlformats.org/officeDocument/2006/relationships/image" Target="../media/image49.png"/><Relationship Id="rId187" Type="http://schemas.openxmlformats.org/officeDocument/2006/relationships/image" Target="../media/image97.png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615" Type="http://schemas.openxmlformats.org/officeDocument/2006/relationships/customXml" Target="../ink/ink308.xml"/><Relationship Id="rId254" Type="http://schemas.openxmlformats.org/officeDocument/2006/relationships/customXml" Target="../ink/ink127.xml"/><Relationship Id="rId699" Type="http://schemas.openxmlformats.org/officeDocument/2006/relationships/customXml" Target="../ink/ink350.xml"/><Relationship Id="rId49" Type="http://schemas.openxmlformats.org/officeDocument/2006/relationships/image" Target="../media/image28.png"/><Relationship Id="rId114" Type="http://schemas.openxmlformats.org/officeDocument/2006/relationships/customXml" Target="../ink/ink57.xml"/><Relationship Id="rId461" Type="http://schemas.openxmlformats.org/officeDocument/2006/relationships/image" Target="../media/image234.png"/><Relationship Id="rId559" Type="http://schemas.openxmlformats.org/officeDocument/2006/relationships/customXml" Target="../ink/ink280.xml"/><Relationship Id="rId766" Type="http://schemas.openxmlformats.org/officeDocument/2006/relationships/image" Target="../media/image385.png"/><Relationship Id="rId198" Type="http://schemas.openxmlformats.org/officeDocument/2006/relationships/customXml" Target="../ink/ink99.xml"/><Relationship Id="rId321" Type="http://schemas.openxmlformats.org/officeDocument/2006/relationships/image" Target="../media/image164.png"/><Relationship Id="rId419" Type="http://schemas.openxmlformats.org/officeDocument/2006/relationships/image" Target="../media/image213.png"/><Relationship Id="rId626" Type="http://schemas.openxmlformats.org/officeDocument/2006/relationships/image" Target="../media/image316.png"/><Relationship Id="rId265" Type="http://schemas.openxmlformats.org/officeDocument/2006/relationships/image" Target="../media/image136.png"/><Relationship Id="rId472" Type="http://schemas.openxmlformats.org/officeDocument/2006/relationships/customXml" Target="../ink/ink236.xml"/><Relationship Id="rId125" Type="http://schemas.openxmlformats.org/officeDocument/2006/relationships/image" Target="../media/image66.png"/><Relationship Id="rId332" Type="http://schemas.openxmlformats.org/officeDocument/2006/relationships/customXml" Target="../ink/ink166.xml"/><Relationship Id="rId777" Type="http://schemas.openxmlformats.org/officeDocument/2006/relationships/customXml" Target="../ink/ink390.xml"/><Relationship Id="rId637" Type="http://schemas.openxmlformats.org/officeDocument/2006/relationships/customXml" Target="../ink/ink319.xml"/><Relationship Id="rId276" Type="http://schemas.openxmlformats.org/officeDocument/2006/relationships/customXml" Target="../ink/ink138.xml"/><Relationship Id="rId483" Type="http://schemas.openxmlformats.org/officeDocument/2006/relationships/image" Target="../media/image245.png"/><Relationship Id="rId690" Type="http://schemas.openxmlformats.org/officeDocument/2006/relationships/image" Target="../media/image348.png"/><Relationship Id="rId704" Type="http://schemas.openxmlformats.org/officeDocument/2006/relationships/image" Target="../media/image355.png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343" Type="http://schemas.openxmlformats.org/officeDocument/2006/relationships/image" Target="../media/image175.png"/><Relationship Id="rId550" Type="http://schemas.openxmlformats.org/officeDocument/2006/relationships/image" Target="../media/image278.png"/><Relationship Id="rId788" Type="http://schemas.openxmlformats.org/officeDocument/2006/relationships/image" Target="../media/image396.png"/><Relationship Id="rId203" Type="http://schemas.openxmlformats.org/officeDocument/2006/relationships/image" Target="../media/image105.png"/><Relationship Id="rId648" Type="http://schemas.openxmlformats.org/officeDocument/2006/relationships/image" Target="../media/image327.png"/><Relationship Id="rId287" Type="http://schemas.openxmlformats.org/officeDocument/2006/relationships/image" Target="../media/image147.png"/><Relationship Id="rId410" Type="http://schemas.openxmlformats.org/officeDocument/2006/relationships/customXml" Target="../ink/ink205.xml"/><Relationship Id="rId494" Type="http://schemas.openxmlformats.org/officeDocument/2006/relationships/customXml" Target="../ink/ink247.xml"/><Relationship Id="rId508" Type="http://schemas.openxmlformats.org/officeDocument/2006/relationships/image" Target="../media/image257.png"/><Relationship Id="rId715" Type="http://schemas.openxmlformats.org/officeDocument/2006/relationships/customXml" Target="../ink/ink358.xml"/><Relationship Id="rId147" Type="http://schemas.openxmlformats.org/officeDocument/2006/relationships/image" Target="../media/image77.png"/><Relationship Id="rId354" Type="http://schemas.openxmlformats.org/officeDocument/2006/relationships/customXml" Target="../ink/ink177.xml"/><Relationship Id="rId799" Type="http://schemas.openxmlformats.org/officeDocument/2006/relationships/customXml" Target="../ink/ink401.xml"/><Relationship Id="rId51" Type="http://schemas.openxmlformats.org/officeDocument/2006/relationships/image" Target="../media/image29.png"/><Relationship Id="rId561" Type="http://schemas.openxmlformats.org/officeDocument/2006/relationships/customXml" Target="../ink/ink281.xml"/><Relationship Id="rId659" Type="http://schemas.openxmlformats.org/officeDocument/2006/relationships/customXml" Target="../ink/ink330.xml"/><Relationship Id="rId214" Type="http://schemas.openxmlformats.org/officeDocument/2006/relationships/customXml" Target="../ink/ink107.xml"/><Relationship Id="rId298" Type="http://schemas.openxmlformats.org/officeDocument/2006/relationships/customXml" Target="../ink/ink149.xml"/><Relationship Id="rId421" Type="http://schemas.openxmlformats.org/officeDocument/2006/relationships/image" Target="../media/image214.png"/><Relationship Id="rId519" Type="http://schemas.openxmlformats.org/officeDocument/2006/relationships/customXml" Target="../ink/ink260.xml"/><Relationship Id="rId158" Type="http://schemas.openxmlformats.org/officeDocument/2006/relationships/customXml" Target="../ink/ink79.xml"/><Relationship Id="rId726" Type="http://schemas.openxmlformats.org/officeDocument/2006/relationships/image" Target="../media/image366.png"/><Relationship Id="rId62" Type="http://schemas.openxmlformats.org/officeDocument/2006/relationships/customXml" Target="../ink/ink31.xml"/><Relationship Id="rId365" Type="http://schemas.openxmlformats.org/officeDocument/2006/relationships/image" Target="../media/image186.png"/><Relationship Id="rId572" Type="http://schemas.openxmlformats.org/officeDocument/2006/relationships/image" Target="../media/image289.png"/><Relationship Id="rId225" Type="http://schemas.openxmlformats.org/officeDocument/2006/relationships/image" Target="../media/image116.png"/><Relationship Id="rId432" Type="http://schemas.openxmlformats.org/officeDocument/2006/relationships/customXml" Target="../ink/ink216.xml"/><Relationship Id="rId737" Type="http://schemas.openxmlformats.org/officeDocument/2006/relationships/customXml" Target="../ink/ink369.xml"/><Relationship Id="rId73" Type="http://schemas.openxmlformats.org/officeDocument/2006/relationships/image" Target="../media/image40.png"/><Relationship Id="rId169" Type="http://schemas.openxmlformats.org/officeDocument/2006/relationships/image" Target="../media/image88.png"/><Relationship Id="rId376" Type="http://schemas.openxmlformats.org/officeDocument/2006/relationships/customXml" Target="../ink/ink188.xml"/><Relationship Id="rId583" Type="http://schemas.openxmlformats.org/officeDocument/2006/relationships/customXml" Target="../ink/ink292.xml"/><Relationship Id="rId790" Type="http://schemas.openxmlformats.org/officeDocument/2006/relationships/image" Target="../media/image397.png"/><Relationship Id="rId804" Type="http://schemas.openxmlformats.org/officeDocument/2006/relationships/image" Target="../media/image404.png"/><Relationship Id="rId4" Type="http://schemas.openxmlformats.org/officeDocument/2006/relationships/customXml" Target="../ink/ink2.xml"/><Relationship Id="rId236" Type="http://schemas.openxmlformats.org/officeDocument/2006/relationships/customXml" Target="../ink/ink118.xml"/><Relationship Id="rId443" Type="http://schemas.openxmlformats.org/officeDocument/2006/relationships/image" Target="../media/image225.png"/><Relationship Id="rId650" Type="http://schemas.openxmlformats.org/officeDocument/2006/relationships/image" Target="../media/image328.png"/><Relationship Id="rId303" Type="http://schemas.openxmlformats.org/officeDocument/2006/relationships/image" Target="../media/image155.png"/><Relationship Id="rId748" Type="http://schemas.openxmlformats.org/officeDocument/2006/relationships/image" Target="../media/image377.png"/><Relationship Id="rId84" Type="http://schemas.openxmlformats.org/officeDocument/2006/relationships/customXml" Target="../ink/ink42.xml"/><Relationship Id="rId387" Type="http://schemas.openxmlformats.org/officeDocument/2006/relationships/image" Target="../media/image197.png"/><Relationship Id="rId510" Type="http://schemas.openxmlformats.org/officeDocument/2006/relationships/image" Target="../media/image258.png"/><Relationship Id="rId594" Type="http://schemas.openxmlformats.org/officeDocument/2006/relationships/image" Target="../media/image300.png"/><Relationship Id="rId608" Type="http://schemas.openxmlformats.org/officeDocument/2006/relationships/image" Target="../media/image307.png"/><Relationship Id="rId815" Type="http://schemas.openxmlformats.org/officeDocument/2006/relationships/customXml" Target="../ink/ink409.xml"/><Relationship Id="rId247" Type="http://schemas.openxmlformats.org/officeDocument/2006/relationships/image" Target="../media/image127.png"/><Relationship Id="rId107" Type="http://schemas.openxmlformats.org/officeDocument/2006/relationships/image" Target="../media/image57.png"/><Relationship Id="rId454" Type="http://schemas.openxmlformats.org/officeDocument/2006/relationships/customXml" Target="../ink/ink227.xml"/><Relationship Id="rId661" Type="http://schemas.openxmlformats.org/officeDocument/2006/relationships/customXml" Target="../ink/ink331.xml"/><Relationship Id="rId759" Type="http://schemas.openxmlformats.org/officeDocument/2006/relationships/customXml" Target="../ink/ink381.xml"/><Relationship Id="rId11" Type="http://schemas.openxmlformats.org/officeDocument/2006/relationships/image" Target="../media/image9.png"/><Relationship Id="rId314" Type="http://schemas.openxmlformats.org/officeDocument/2006/relationships/customXml" Target="../ink/ink157.xml"/><Relationship Id="rId398" Type="http://schemas.openxmlformats.org/officeDocument/2006/relationships/customXml" Target="../ink/ink199.xml"/><Relationship Id="rId521" Type="http://schemas.openxmlformats.org/officeDocument/2006/relationships/customXml" Target="../ink/ink261.xml"/><Relationship Id="rId619" Type="http://schemas.openxmlformats.org/officeDocument/2006/relationships/customXml" Target="../ink/ink310.xml"/><Relationship Id="rId95" Type="http://schemas.openxmlformats.org/officeDocument/2006/relationships/image" Target="../media/image51.png"/><Relationship Id="rId160" Type="http://schemas.openxmlformats.org/officeDocument/2006/relationships/customXml" Target="../ink/ink80.xml"/><Relationship Id="rId258" Type="http://schemas.openxmlformats.org/officeDocument/2006/relationships/customXml" Target="../ink/ink129.xml"/><Relationship Id="rId465" Type="http://schemas.openxmlformats.org/officeDocument/2006/relationships/image" Target="../media/image236.png"/><Relationship Id="rId672" Type="http://schemas.openxmlformats.org/officeDocument/2006/relationships/image" Target="../media/image339.png"/><Relationship Id="rId22" Type="http://schemas.openxmlformats.org/officeDocument/2006/relationships/customXml" Target="../ink/ink11.xml"/><Relationship Id="rId118" Type="http://schemas.openxmlformats.org/officeDocument/2006/relationships/customXml" Target="../ink/ink59.xml"/><Relationship Id="rId325" Type="http://schemas.openxmlformats.org/officeDocument/2006/relationships/image" Target="../media/image166.png"/><Relationship Id="rId532" Type="http://schemas.openxmlformats.org/officeDocument/2006/relationships/image" Target="../media/image269.png"/><Relationship Id="rId171" Type="http://schemas.openxmlformats.org/officeDocument/2006/relationships/image" Target="../media/image89.png"/><Relationship Id="rId269" Type="http://schemas.openxmlformats.org/officeDocument/2006/relationships/image" Target="../media/image138.png"/><Relationship Id="rId476" Type="http://schemas.openxmlformats.org/officeDocument/2006/relationships/customXml" Target="../ink/ink238.xml"/><Relationship Id="rId683" Type="http://schemas.openxmlformats.org/officeDocument/2006/relationships/customXml" Target="../ink/ink342.xml"/><Relationship Id="rId33" Type="http://schemas.openxmlformats.org/officeDocument/2006/relationships/image" Target="../media/image20.png"/><Relationship Id="rId129" Type="http://schemas.openxmlformats.org/officeDocument/2006/relationships/image" Target="../media/image68.png"/><Relationship Id="rId336" Type="http://schemas.openxmlformats.org/officeDocument/2006/relationships/customXml" Target="../ink/ink168.xml"/><Relationship Id="rId543" Type="http://schemas.openxmlformats.org/officeDocument/2006/relationships/customXml" Target="../ink/ink272.xml"/><Relationship Id="rId182" Type="http://schemas.openxmlformats.org/officeDocument/2006/relationships/customXml" Target="../ink/ink91.xml"/><Relationship Id="rId403" Type="http://schemas.openxmlformats.org/officeDocument/2006/relationships/image" Target="../media/image205.png"/><Relationship Id="rId750" Type="http://schemas.openxmlformats.org/officeDocument/2006/relationships/image" Target="../media/image378.png"/><Relationship Id="rId487" Type="http://schemas.openxmlformats.org/officeDocument/2006/relationships/image" Target="../media/image247.png"/><Relationship Id="rId610" Type="http://schemas.openxmlformats.org/officeDocument/2006/relationships/image" Target="../media/image308.png"/><Relationship Id="rId694" Type="http://schemas.openxmlformats.org/officeDocument/2006/relationships/image" Target="../media/image350.png"/><Relationship Id="rId708" Type="http://schemas.openxmlformats.org/officeDocument/2006/relationships/image" Target="../media/image357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69.png"/><Relationship Id="rId21" Type="http://schemas.openxmlformats.org/officeDocument/2006/relationships/image" Target="../media/image421.png"/><Relationship Id="rId42" Type="http://schemas.openxmlformats.org/officeDocument/2006/relationships/customXml" Target="../ink/ink431.xml"/><Relationship Id="rId63" Type="http://schemas.openxmlformats.org/officeDocument/2006/relationships/image" Target="../media/image442.png"/><Relationship Id="rId84" Type="http://schemas.openxmlformats.org/officeDocument/2006/relationships/customXml" Target="../ink/ink452.xml"/><Relationship Id="rId138" Type="http://schemas.openxmlformats.org/officeDocument/2006/relationships/customXml" Target="../ink/ink479.xml"/><Relationship Id="rId159" Type="http://schemas.openxmlformats.org/officeDocument/2006/relationships/image" Target="../media/image490.png"/><Relationship Id="rId170" Type="http://schemas.openxmlformats.org/officeDocument/2006/relationships/customXml" Target="../ink/ink495.xml"/><Relationship Id="rId107" Type="http://schemas.openxmlformats.org/officeDocument/2006/relationships/image" Target="../media/image464.png"/><Relationship Id="rId11" Type="http://schemas.openxmlformats.org/officeDocument/2006/relationships/image" Target="../media/image416.png"/><Relationship Id="rId32" Type="http://schemas.openxmlformats.org/officeDocument/2006/relationships/customXml" Target="../ink/ink426.xml"/><Relationship Id="rId53" Type="http://schemas.openxmlformats.org/officeDocument/2006/relationships/image" Target="../media/image437.png"/><Relationship Id="rId74" Type="http://schemas.openxmlformats.org/officeDocument/2006/relationships/customXml" Target="../ink/ink447.xml"/><Relationship Id="rId128" Type="http://schemas.openxmlformats.org/officeDocument/2006/relationships/customXml" Target="../ink/ink474.xml"/><Relationship Id="rId149" Type="http://schemas.openxmlformats.org/officeDocument/2006/relationships/image" Target="../media/image485.png"/><Relationship Id="rId5" Type="http://schemas.openxmlformats.org/officeDocument/2006/relationships/image" Target="../media/image413.png"/><Relationship Id="rId95" Type="http://schemas.openxmlformats.org/officeDocument/2006/relationships/image" Target="../media/image458.png"/><Relationship Id="rId160" Type="http://schemas.openxmlformats.org/officeDocument/2006/relationships/customXml" Target="../ink/ink490.xml"/><Relationship Id="rId22" Type="http://schemas.openxmlformats.org/officeDocument/2006/relationships/customXml" Target="../ink/ink421.xml"/><Relationship Id="rId43" Type="http://schemas.openxmlformats.org/officeDocument/2006/relationships/image" Target="../media/image432.png"/><Relationship Id="rId64" Type="http://schemas.openxmlformats.org/officeDocument/2006/relationships/customXml" Target="../ink/ink442.xml"/><Relationship Id="rId118" Type="http://schemas.openxmlformats.org/officeDocument/2006/relationships/customXml" Target="../ink/ink469.xml"/><Relationship Id="rId139" Type="http://schemas.openxmlformats.org/officeDocument/2006/relationships/image" Target="../media/image480.png"/><Relationship Id="rId85" Type="http://schemas.openxmlformats.org/officeDocument/2006/relationships/image" Target="../media/image453.png"/><Relationship Id="rId150" Type="http://schemas.openxmlformats.org/officeDocument/2006/relationships/customXml" Target="../ink/ink485.xml"/><Relationship Id="rId171" Type="http://schemas.openxmlformats.org/officeDocument/2006/relationships/image" Target="../media/image496.png"/><Relationship Id="rId12" Type="http://schemas.openxmlformats.org/officeDocument/2006/relationships/customXml" Target="../ink/ink416.xml"/><Relationship Id="rId33" Type="http://schemas.openxmlformats.org/officeDocument/2006/relationships/image" Target="../media/image427.png"/><Relationship Id="rId108" Type="http://schemas.openxmlformats.org/officeDocument/2006/relationships/customXml" Target="../ink/ink464.xml"/><Relationship Id="rId129" Type="http://schemas.openxmlformats.org/officeDocument/2006/relationships/image" Target="../media/image475.png"/><Relationship Id="rId54" Type="http://schemas.openxmlformats.org/officeDocument/2006/relationships/customXml" Target="../ink/ink437.xml"/><Relationship Id="rId75" Type="http://schemas.openxmlformats.org/officeDocument/2006/relationships/image" Target="../media/image448.png"/><Relationship Id="rId96" Type="http://schemas.openxmlformats.org/officeDocument/2006/relationships/customXml" Target="../ink/ink458.xml"/><Relationship Id="rId140" Type="http://schemas.openxmlformats.org/officeDocument/2006/relationships/customXml" Target="../ink/ink480.xml"/><Relationship Id="rId161" Type="http://schemas.openxmlformats.org/officeDocument/2006/relationships/image" Target="../media/image49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3.xml"/><Relationship Id="rId23" Type="http://schemas.openxmlformats.org/officeDocument/2006/relationships/image" Target="../media/image422.png"/><Relationship Id="rId28" Type="http://schemas.openxmlformats.org/officeDocument/2006/relationships/customXml" Target="../ink/ink424.xml"/><Relationship Id="rId49" Type="http://schemas.openxmlformats.org/officeDocument/2006/relationships/image" Target="../media/image435.png"/><Relationship Id="rId114" Type="http://schemas.openxmlformats.org/officeDocument/2006/relationships/customXml" Target="../ink/ink467.xml"/><Relationship Id="rId119" Type="http://schemas.openxmlformats.org/officeDocument/2006/relationships/image" Target="../media/image470.png"/><Relationship Id="rId44" Type="http://schemas.openxmlformats.org/officeDocument/2006/relationships/customXml" Target="../ink/ink432.xml"/><Relationship Id="rId60" Type="http://schemas.openxmlformats.org/officeDocument/2006/relationships/customXml" Target="../ink/ink440.xml"/><Relationship Id="rId65" Type="http://schemas.openxmlformats.org/officeDocument/2006/relationships/image" Target="../media/image443.png"/><Relationship Id="rId81" Type="http://schemas.openxmlformats.org/officeDocument/2006/relationships/image" Target="../media/image451.png"/><Relationship Id="rId86" Type="http://schemas.openxmlformats.org/officeDocument/2006/relationships/customXml" Target="../ink/ink453.xml"/><Relationship Id="rId130" Type="http://schemas.openxmlformats.org/officeDocument/2006/relationships/customXml" Target="../ink/ink475.xml"/><Relationship Id="rId135" Type="http://schemas.openxmlformats.org/officeDocument/2006/relationships/image" Target="../media/image478.png"/><Relationship Id="rId151" Type="http://schemas.openxmlformats.org/officeDocument/2006/relationships/image" Target="../media/image486.png"/><Relationship Id="rId156" Type="http://schemas.openxmlformats.org/officeDocument/2006/relationships/customXml" Target="../ink/ink488.xml"/><Relationship Id="rId172" Type="http://schemas.openxmlformats.org/officeDocument/2006/relationships/customXml" Target="../ink/ink496.xml"/><Relationship Id="rId13" Type="http://schemas.openxmlformats.org/officeDocument/2006/relationships/image" Target="../media/image417.png"/><Relationship Id="rId18" Type="http://schemas.openxmlformats.org/officeDocument/2006/relationships/customXml" Target="../ink/ink419.xml"/><Relationship Id="rId39" Type="http://schemas.openxmlformats.org/officeDocument/2006/relationships/image" Target="../media/image430.png"/><Relationship Id="rId109" Type="http://schemas.openxmlformats.org/officeDocument/2006/relationships/image" Target="../media/image465.png"/><Relationship Id="rId34" Type="http://schemas.openxmlformats.org/officeDocument/2006/relationships/customXml" Target="../ink/ink427.xml"/><Relationship Id="rId50" Type="http://schemas.openxmlformats.org/officeDocument/2006/relationships/customXml" Target="../ink/ink435.xml"/><Relationship Id="rId55" Type="http://schemas.openxmlformats.org/officeDocument/2006/relationships/image" Target="../media/image438.png"/><Relationship Id="rId76" Type="http://schemas.openxmlformats.org/officeDocument/2006/relationships/customXml" Target="../ink/ink448.xml"/><Relationship Id="rId97" Type="http://schemas.openxmlformats.org/officeDocument/2006/relationships/image" Target="../media/image459.png"/><Relationship Id="rId104" Type="http://schemas.openxmlformats.org/officeDocument/2006/relationships/customXml" Target="../ink/ink462.xml"/><Relationship Id="rId120" Type="http://schemas.openxmlformats.org/officeDocument/2006/relationships/customXml" Target="../ink/ink470.xml"/><Relationship Id="rId125" Type="http://schemas.openxmlformats.org/officeDocument/2006/relationships/image" Target="../media/image473.png"/><Relationship Id="rId141" Type="http://schemas.openxmlformats.org/officeDocument/2006/relationships/image" Target="../media/image481.png"/><Relationship Id="rId146" Type="http://schemas.openxmlformats.org/officeDocument/2006/relationships/customXml" Target="../ink/ink483.xml"/><Relationship Id="rId167" Type="http://schemas.openxmlformats.org/officeDocument/2006/relationships/image" Target="../media/image494.png"/><Relationship Id="rId7" Type="http://schemas.openxmlformats.org/officeDocument/2006/relationships/image" Target="../media/image414.png"/><Relationship Id="rId71" Type="http://schemas.openxmlformats.org/officeDocument/2006/relationships/image" Target="../media/image446.png"/><Relationship Id="rId92" Type="http://schemas.openxmlformats.org/officeDocument/2006/relationships/customXml" Target="../ink/ink456.xml"/><Relationship Id="rId162" Type="http://schemas.openxmlformats.org/officeDocument/2006/relationships/customXml" Target="../ink/ink491.xml"/><Relationship Id="rId2" Type="http://schemas.openxmlformats.org/officeDocument/2006/relationships/customXml" Target="../ink/ink411.xml"/><Relationship Id="rId29" Type="http://schemas.openxmlformats.org/officeDocument/2006/relationships/image" Target="../media/image425.png"/><Relationship Id="rId24" Type="http://schemas.openxmlformats.org/officeDocument/2006/relationships/customXml" Target="../ink/ink422.xml"/><Relationship Id="rId40" Type="http://schemas.openxmlformats.org/officeDocument/2006/relationships/customXml" Target="../ink/ink430.xml"/><Relationship Id="rId45" Type="http://schemas.openxmlformats.org/officeDocument/2006/relationships/image" Target="../media/image433.png"/><Relationship Id="rId66" Type="http://schemas.openxmlformats.org/officeDocument/2006/relationships/customXml" Target="../ink/ink443.xml"/><Relationship Id="rId87" Type="http://schemas.openxmlformats.org/officeDocument/2006/relationships/image" Target="../media/image454.png"/><Relationship Id="rId110" Type="http://schemas.openxmlformats.org/officeDocument/2006/relationships/customXml" Target="../ink/ink465.xml"/><Relationship Id="rId115" Type="http://schemas.openxmlformats.org/officeDocument/2006/relationships/image" Target="../media/image468.png"/><Relationship Id="rId131" Type="http://schemas.openxmlformats.org/officeDocument/2006/relationships/image" Target="../media/image476.png"/><Relationship Id="rId136" Type="http://schemas.openxmlformats.org/officeDocument/2006/relationships/customXml" Target="../ink/ink478.xml"/><Relationship Id="rId157" Type="http://schemas.openxmlformats.org/officeDocument/2006/relationships/image" Target="../media/image489.png"/><Relationship Id="rId61" Type="http://schemas.openxmlformats.org/officeDocument/2006/relationships/image" Target="../media/image441.png"/><Relationship Id="rId82" Type="http://schemas.openxmlformats.org/officeDocument/2006/relationships/customXml" Target="../ink/ink451.xml"/><Relationship Id="rId152" Type="http://schemas.openxmlformats.org/officeDocument/2006/relationships/customXml" Target="../ink/ink486.xml"/><Relationship Id="rId173" Type="http://schemas.openxmlformats.org/officeDocument/2006/relationships/image" Target="../media/image497.png"/><Relationship Id="rId19" Type="http://schemas.openxmlformats.org/officeDocument/2006/relationships/image" Target="../media/image420.png"/><Relationship Id="rId14" Type="http://schemas.openxmlformats.org/officeDocument/2006/relationships/customXml" Target="../ink/ink417.xml"/><Relationship Id="rId30" Type="http://schemas.openxmlformats.org/officeDocument/2006/relationships/customXml" Target="../ink/ink425.xml"/><Relationship Id="rId35" Type="http://schemas.openxmlformats.org/officeDocument/2006/relationships/image" Target="../media/image428.png"/><Relationship Id="rId56" Type="http://schemas.openxmlformats.org/officeDocument/2006/relationships/customXml" Target="../ink/ink438.xml"/><Relationship Id="rId77" Type="http://schemas.openxmlformats.org/officeDocument/2006/relationships/image" Target="../media/image449.png"/><Relationship Id="rId100" Type="http://schemas.openxmlformats.org/officeDocument/2006/relationships/customXml" Target="../ink/ink460.xml"/><Relationship Id="rId105" Type="http://schemas.openxmlformats.org/officeDocument/2006/relationships/image" Target="../media/image463.png"/><Relationship Id="rId126" Type="http://schemas.openxmlformats.org/officeDocument/2006/relationships/customXml" Target="../ink/ink473.xml"/><Relationship Id="rId147" Type="http://schemas.openxmlformats.org/officeDocument/2006/relationships/image" Target="../media/image484.png"/><Relationship Id="rId168" Type="http://schemas.openxmlformats.org/officeDocument/2006/relationships/customXml" Target="../ink/ink494.xml"/><Relationship Id="rId8" Type="http://schemas.openxmlformats.org/officeDocument/2006/relationships/customXml" Target="../ink/ink414.xml"/><Relationship Id="rId51" Type="http://schemas.openxmlformats.org/officeDocument/2006/relationships/image" Target="../media/image436.png"/><Relationship Id="rId72" Type="http://schemas.openxmlformats.org/officeDocument/2006/relationships/customXml" Target="../ink/ink446.xml"/><Relationship Id="rId93" Type="http://schemas.openxmlformats.org/officeDocument/2006/relationships/image" Target="../media/image457.png"/><Relationship Id="rId98" Type="http://schemas.openxmlformats.org/officeDocument/2006/relationships/customXml" Target="../ink/ink459.xml"/><Relationship Id="rId121" Type="http://schemas.openxmlformats.org/officeDocument/2006/relationships/image" Target="../media/image471.png"/><Relationship Id="rId142" Type="http://schemas.openxmlformats.org/officeDocument/2006/relationships/customXml" Target="../ink/ink481.xml"/><Relationship Id="rId163" Type="http://schemas.openxmlformats.org/officeDocument/2006/relationships/image" Target="../media/image492.png"/><Relationship Id="rId3" Type="http://schemas.openxmlformats.org/officeDocument/2006/relationships/image" Target="../media/image412.png"/><Relationship Id="rId25" Type="http://schemas.openxmlformats.org/officeDocument/2006/relationships/image" Target="../media/image423.png"/><Relationship Id="rId46" Type="http://schemas.openxmlformats.org/officeDocument/2006/relationships/customXml" Target="../ink/ink433.xml"/><Relationship Id="rId67" Type="http://schemas.openxmlformats.org/officeDocument/2006/relationships/image" Target="../media/image444.png"/><Relationship Id="rId116" Type="http://schemas.openxmlformats.org/officeDocument/2006/relationships/customXml" Target="../ink/ink468.xml"/><Relationship Id="rId137" Type="http://schemas.openxmlformats.org/officeDocument/2006/relationships/image" Target="../media/image479.png"/><Relationship Id="rId158" Type="http://schemas.openxmlformats.org/officeDocument/2006/relationships/customXml" Target="../ink/ink489.xml"/><Relationship Id="rId20" Type="http://schemas.openxmlformats.org/officeDocument/2006/relationships/customXml" Target="../ink/ink420.xml"/><Relationship Id="rId41" Type="http://schemas.openxmlformats.org/officeDocument/2006/relationships/image" Target="../media/image431.png"/><Relationship Id="rId62" Type="http://schemas.openxmlformats.org/officeDocument/2006/relationships/customXml" Target="../ink/ink441.xml"/><Relationship Id="rId83" Type="http://schemas.openxmlformats.org/officeDocument/2006/relationships/image" Target="../media/image452.png"/><Relationship Id="rId88" Type="http://schemas.openxmlformats.org/officeDocument/2006/relationships/customXml" Target="../ink/ink454.xml"/><Relationship Id="rId111" Type="http://schemas.openxmlformats.org/officeDocument/2006/relationships/image" Target="../media/image466.png"/><Relationship Id="rId132" Type="http://schemas.openxmlformats.org/officeDocument/2006/relationships/customXml" Target="../ink/ink476.xml"/><Relationship Id="rId153" Type="http://schemas.openxmlformats.org/officeDocument/2006/relationships/image" Target="../media/image487.png"/><Relationship Id="rId174" Type="http://schemas.openxmlformats.org/officeDocument/2006/relationships/customXml" Target="../ink/ink497.xml"/><Relationship Id="rId15" Type="http://schemas.openxmlformats.org/officeDocument/2006/relationships/image" Target="../media/image418.png"/><Relationship Id="rId36" Type="http://schemas.openxmlformats.org/officeDocument/2006/relationships/customXml" Target="../ink/ink428.xml"/><Relationship Id="rId57" Type="http://schemas.openxmlformats.org/officeDocument/2006/relationships/image" Target="../media/image439.png"/><Relationship Id="rId106" Type="http://schemas.openxmlformats.org/officeDocument/2006/relationships/customXml" Target="../ink/ink463.xml"/><Relationship Id="rId127" Type="http://schemas.openxmlformats.org/officeDocument/2006/relationships/image" Target="../media/image474.png"/><Relationship Id="rId10" Type="http://schemas.openxmlformats.org/officeDocument/2006/relationships/customXml" Target="../ink/ink415.xml"/><Relationship Id="rId31" Type="http://schemas.openxmlformats.org/officeDocument/2006/relationships/image" Target="../media/image426.png"/><Relationship Id="rId52" Type="http://schemas.openxmlformats.org/officeDocument/2006/relationships/customXml" Target="../ink/ink436.xml"/><Relationship Id="rId73" Type="http://schemas.openxmlformats.org/officeDocument/2006/relationships/image" Target="../media/image447.png"/><Relationship Id="rId78" Type="http://schemas.openxmlformats.org/officeDocument/2006/relationships/customXml" Target="../ink/ink449.xml"/><Relationship Id="rId94" Type="http://schemas.openxmlformats.org/officeDocument/2006/relationships/customXml" Target="../ink/ink457.xml"/><Relationship Id="rId99" Type="http://schemas.openxmlformats.org/officeDocument/2006/relationships/image" Target="../media/image460.png"/><Relationship Id="rId101" Type="http://schemas.openxmlformats.org/officeDocument/2006/relationships/image" Target="../media/image461.png"/><Relationship Id="rId122" Type="http://schemas.openxmlformats.org/officeDocument/2006/relationships/customXml" Target="../ink/ink471.xml"/><Relationship Id="rId143" Type="http://schemas.openxmlformats.org/officeDocument/2006/relationships/image" Target="../media/image482.png"/><Relationship Id="rId148" Type="http://schemas.openxmlformats.org/officeDocument/2006/relationships/customXml" Target="../ink/ink484.xml"/><Relationship Id="rId164" Type="http://schemas.openxmlformats.org/officeDocument/2006/relationships/customXml" Target="../ink/ink492.xml"/><Relationship Id="rId169" Type="http://schemas.openxmlformats.org/officeDocument/2006/relationships/image" Target="../media/image495.png"/><Relationship Id="rId4" Type="http://schemas.openxmlformats.org/officeDocument/2006/relationships/customXml" Target="../ink/ink412.xml"/><Relationship Id="rId9" Type="http://schemas.openxmlformats.org/officeDocument/2006/relationships/image" Target="../media/image415.png"/><Relationship Id="rId26" Type="http://schemas.openxmlformats.org/officeDocument/2006/relationships/customXml" Target="../ink/ink423.xml"/><Relationship Id="rId47" Type="http://schemas.openxmlformats.org/officeDocument/2006/relationships/image" Target="../media/image434.png"/><Relationship Id="rId68" Type="http://schemas.openxmlformats.org/officeDocument/2006/relationships/customXml" Target="../ink/ink444.xml"/><Relationship Id="rId89" Type="http://schemas.openxmlformats.org/officeDocument/2006/relationships/image" Target="../media/image455.png"/><Relationship Id="rId112" Type="http://schemas.openxmlformats.org/officeDocument/2006/relationships/customXml" Target="../ink/ink466.xml"/><Relationship Id="rId133" Type="http://schemas.openxmlformats.org/officeDocument/2006/relationships/image" Target="../media/image477.png"/><Relationship Id="rId154" Type="http://schemas.openxmlformats.org/officeDocument/2006/relationships/customXml" Target="../ink/ink487.xml"/><Relationship Id="rId175" Type="http://schemas.openxmlformats.org/officeDocument/2006/relationships/image" Target="../media/image498.png"/><Relationship Id="rId16" Type="http://schemas.openxmlformats.org/officeDocument/2006/relationships/customXml" Target="../ink/ink418.xml"/><Relationship Id="rId37" Type="http://schemas.openxmlformats.org/officeDocument/2006/relationships/image" Target="../media/image429.png"/><Relationship Id="rId58" Type="http://schemas.openxmlformats.org/officeDocument/2006/relationships/customXml" Target="../ink/ink439.xml"/><Relationship Id="rId79" Type="http://schemas.openxmlformats.org/officeDocument/2006/relationships/image" Target="../media/image450.png"/><Relationship Id="rId102" Type="http://schemas.openxmlformats.org/officeDocument/2006/relationships/customXml" Target="../ink/ink461.xml"/><Relationship Id="rId123" Type="http://schemas.openxmlformats.org/officeDocument/2006/relationships/image" Target="../media/image472.png"/><Relationship Id="rId144" Type="http://schemas.openxmlformats.org/officeDocument/2006/relationships/customXml" Target="../ink/ink482.xml"/><Relationship Id="rId90" Type="http://schemas.openxmlformats.org/officeDocument/2006/relationships/customXml" Target="../ink/ink455.xml"/><Relationship Id="rId165" Type="http://schemas.openxmlformats.org/officeDocument/2006/relationships/image" Target="../media/image493.png"/><Relationship Id="rId27" Type="http://schemas.openxmlformats.org/officeDocument/2006/relationships/image" Target="../media/image424.png"/><Relationship Id="rId48" Type="http://schemas.openxmlformats.org/officeDocument/2006/relationships/customXml" Target="../ink/ink434.xml"/><Relationship Id="rId69" Type="http://schemas.openxmlformats.org/officeDocument/2006/relationships/image" Target="../media/image445.png"/><Relationship Id="rId113" Type="http://schemas.openxmlformats.org/officeDocument/2006/relationships/image" Target="../media/image467.png"/><Relationship Id="rId134" Type="http://schemas.openxmlformats.org/officeDocument/2006/relationships/customXml" Target="../ink/ink477.xml"/><Relationship Id="rId80" Type="http://schemas.openxmlformats.org/officeDocument/2006/relationships/customXml" Target="../ink/ink450.xml"/><Relationship Id="rId155" Type="http://schemas.openxmlformats.org/officeDocument/2006/relationships/image" Target="../media/image488.png"/><Relationship Id="rId17" Type="http://schemas.openxmlformats.org/officeDocument/2006/relationships/image" Target="../media/image419.png"/><Relationship Id="rId38" Type="http://schemas.openxmlformats.org/officeDocument/2006/relationships/customXml" Target="../ink/ink429.xml"/><Relationship Id="rId59" Type="http://schemas.openxmlformats.org/officeDocument/2006/relationships/image" Target="../media/image440.png"/><Relationship Id="rId103" Type="http://schemas.openxmlformats.org/officeDocument/2006/relationships/image" Target="../media/image462.png"/><Relationship Id="rId124" Type="http://schemas.openxmlformats.org/officeDocument/2006/relationships/customXml" Target="../ink/ink472.xml"/><Relationship Id="rId70" Type="http://schemas.openxmlformats.org/officeDocument/2006/relationships/customXml" Target="../ink/ink445.xml"/><Relationship Id="rId91" Type="http://schemas.openxmlformats.org/officeDocument/2006/relationships/image" Target="../media/image456.png"/><Relationship Id="rId145" Type="http://schemas.openxmlformats.org/officeDocument/2006/relationships/image" Target="../media/image483.png"/><Relationship Id="rId166" Type="http://schemas.openxmlformats.org/officeDocument/2006/relationships/customXml" Target="../ink/ink49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2034326" y="1594392"/>
            <a:ext cx="812334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tabLst/>
              <a:defRPr/>
            </a:pPr>
            <a:r>
              <a:rPr kumimoji="0" lang="en-IN" sz="6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Descriptive Statistics Part -1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7B988-1771-44D4-AF05-A045305AEEF7}"/>
              </a:ext>
            </a:extLst>
          </p:cNvPr>
          <p:cNvSpPr txBox="1"/>
          <p:nvPr/>
        </p:nvSpPr>
        <p:spPr>
          <a:xfrm>
            <a:off x="3823313" y="4114188"/>
            <a:ext cx="45453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Sourav Karmakar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3"/>
              </a:rPr>
              <a:t>souravkarmakar29@gmail.com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85FDE31-5002-4F08-ADF8-E2112D72B480}"/>
              </a:ext>
            </a:extLst>
          </p:cNvPr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  <a:tabLst/>
              <a:defRPr/>
            </a:pPr>
            <a:r>
              <a:rPr kumimoji="0" lang="en-IN" sz="3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Distribution of Categorical Variable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35C8B0-DD82-4540-B485-E6682BDE82B3}"/>
              </a:ext>
            </a:extLst>
          </p:cNvPr>
          <p:cNvSpPr txBox="1"/>
          <p:nvPr/>
        </p:nvSpPr>
        <p:spPr>
          <a:xfrm>
            <a:off x="260057" y="767526"/>
            <a:ext cx="1005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We can express the result pictorially with the help of Bar charts or Pie Charts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D04E08-33A2-43BE-8EEF-BCB7867BA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654012"/>
              </p:ext>
            </p:extLst>
          </p:nvPr>
        </p:nvGraphicFramePr>
        <p:xfrm>
          <a:off x="635816" y="1573427"/>
          <a:ext cx="4497697" cy="130052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764899">
                  <a:extLst>
                    <a:ext uri="{9D8B030D-6E8A-4147-A177-3AD203B41FA5}">
                      <a16:colId xmlns:a16="http://schemas.microsoft.com/office/drawing/2014/main" val="3218223029"/>
                    </a:ext>
                  </a:extLst>
                </a:gridCol>
                <a:gridCol w="1270357">
                  <a:extLst>
                    <a:ext uri="{9D8B030D-6E8A-4147-A177-3AD203B41FA5}">
                      <a16:colId xmlns:a16="http://schemas.microsoft.com/office/drawing/2014/main" val="3473666457"/>
                    </a:ext>
                  </a:extLst>
                </a:gridCol>
                <a:gridCol w="1462441">
                  <a:extLst>
                    <a:ext uri="{9D8B030D-6E8A-4147-A177-3AD203B41FA5}">
                      <a16:colId xmlns:a16="http://schemas.microsoft.com/office/drawing/2014/main" val="3224336415"/>
                    </a:ext>
                  </a:extLst>
                </a:gridCol>
              </a:tblGrid>
              <a:tr h="2982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Categories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Count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Percentage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985611"/>
                  </a:ext>
                </a:extLst>
              </a:tr>
              <a:tr h="2505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Public Transport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527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43.92%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9639813"/>
                  </a:ext>
                </a:extLst>
              </a:tr>
              <a:tr h="2505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Two-Wheeler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425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35.42%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1423208"/>
                  </a:ext>
                </a:extLst>
              </a:tr>
              <a:tr h="2505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Four-Wheeler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248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20.67%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8971552"/>
                  </a:ext>
                </a:extLst>
              </a:tr>
              <a:tr h="250565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i="1" u="none" strike="noStrike" dirty="0">
                          <a:effectLst/>
                        </a:rPr>
                        <a:t>Total</a:t>
                      </a:r>
                      <a:endParaRPr lang="en-IN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1200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100.00%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660351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D9131B2-C567-489A-8A64-06B79F461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065" y="1358826"/>
            <a:ext cx="4865758" cy="25340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B5468B-2B57-44BD-9D94-53C6CEA89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065" y="4013952"/>
            <a:ext cx="4940402" cy="2533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1C24CE-C418-4F76-924B-615C0466F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16" y="3256446"/>
            <a:ext cx="4497697" cy="299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0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85FDE31-5002-4F08-ADF8-E2112D72B480}"/>
              </a:ext>
            </a:extLst>
          </p:cNvPr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  <a:tabLst/>
              <a:defRPr/>
            </a:pPr>
            <a:r>
              <a:rPr kumimoji="0" lang="en-IN" sz="3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Distribution of Variables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A71D9C-0427-41F9-BEA5-2A0FB30A8E4A}"/>
              </a:ext>
            </a:extLst>
          </p:cNvPr>
          <p:cNvSpPr txBox="1"/>
          <p:nvPr/>
        </p:nvSpPr>
        <p:spPr>
          <a:xfrm>
            <a:off x="327170" y="940845"/>
            <a:ext cx="10302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Examining Distributions of Quantitative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39501-89D8-4487-BFEE-0CBB068EF28D}"/>
              </a:ext>
            </a:extLst>
          </p:cNvPr>
          <p:cNvSpPr txBox="1"/>
          <p:nvPr/>
        </p:nvSpPr>
        <p:spPr>
          <a:xfrm>
            <a:off x="327170" y="1720287"/>
            <a:ext cx="111502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Histogram: Intervals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Break the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range of values into intervals and count how many observations fall into each interval. 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2AF6AF3-1876-4D42-8657-1B5F4A710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71" y="3554716"/>
            <a:ext cx="873293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Examples: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Here are the exam grades of 15 students-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	88, 48, 60, 51, 57, 85, 69, 75, 97, 72, 71, 79, 65, 63, 73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 lvl="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We first need to break the range of values into intervals (also called "bins" or "classes"). </a:t>
            </a:r>
            <a:r>
              <a:rPr lang="en-US" sz="2000" dirty="0">
                <a:cs typeface="Arial" panose="020B0604020202020204" pitchFamily="34" charset="0"/>
              </a:rPr>
              <a:t>By counting how many of the 15 observations fall in each of the intervals, we get the table as shown: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70FBE8F-76D0-4370-A740-93B9173CA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207777"/>
              </p:ext>
            </p:extLst>
          </p:nvPr>
        </p:nvGraphicFramePr>
        <p:xfrm>
          <a:off x="9060110" y="3175384"/>
          <a:ext cx="2417312" cy="320400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17072">
                  <a:extLst>
                    <a:ext uri="{9D8B030D-6E8A-4147-A177-3AD203B41FA5}">
                      <a16:colId xmlns:a16="http://schemas.microsoft.com/office/drawing/2014/main" val="4227120884"/>
                    </a:ext>
                  </a:extLst>
                </a:gridCol>
                <a:gridCol w="1100240">
                  <a:extLst>
                    <a:ext uri="{9D8B030D-6E8A-4147-A177-3AD203B41FA5}">
                      <a16:colId xmlns:a16="http://schemas.microsoft.com/office/drawing/2014/main" val="1402353236"/>
                    </a:ext>
                  </a:extLst>
                </a:gridCol>
              </a:tblGrid>
              <a:tr h="4308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 Intervals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Counts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53908"/>
                  </a:ext>
                </a:extLst>
              </a:tr>
              <a:tr h="4308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[40-50)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649769"/>
                  </a:ext>
                </a:extLst>
              </a:tr>
              <a:tr h="4308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[50-60)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422223"/>
                  </a:ext>
                </a:extLst>
              </a:tr>
              <a:tr h="4308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[60-70)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3017357"/>
                  </a:ext>
                </a:extLst>
              </a:tr>
              <a:tr h="4308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[70-80)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7305565"/>
                  </a:ext>
                </a:extLst>
              </a:tr>
              <a:tr h="4308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[80-90)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2235135"/>
                  </a:ext>
                </a:extLst>
              </a:tr>
              <a:tr h="4308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[90-100]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6556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61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85FDE31-5002-4F08-ADF8-E2112D72B480}"/>
              </a:ext>
            </a:extLst>
          </p:cNvPr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  <a:tabLst/>
              <a:defRPr/>
            </a:pPr>
            <a:r>
              <a:rPr kumimoji="0" lang="en-IN" sz="3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Distribution of Quantitative Variable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D5F06E-7516-4BFE-985B-44A9CBB44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95181"/>
              </p:ext>
            </p:extLst>
          </p:nvPr>
        </p:nvGraphicFramePr>
        <p:xfrm>
          <a:off x="503340" y="1069157"/>
          <a:ext cx="2417312" cy="320400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17072">
                  <a:extLst>
                    <a:ext uri="{9D8B030D-6E8A-4147-A177-3AD203B41FA5}">
                      <a16:colId xmlns:a16="http://schemas.microsoft.com/office/drawing/2014/main" val="4227120884"/>
                    </a:ext>
                  </a:extLst>
                </a:gridCol>
                <a:gridCol w="1100240">
                  <a:extLst>
                    <a:ext uri="{9D8B030D-6E8A-4147-A177-3AD203B41FA5}">
                      <a16:colId xmlns:a16="http://schemas.microsoft.com/office/drawing/2014/main" val="1402353236"/>
                    </a:ext>
                  </a:extLst>
                </a:gridCol>
              </a:tblGrid>
              <a:tr h="4539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 Intervals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Counts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53908"/>
                  </a:ext>
                </a:extLst>
              </a:tr>
              <a:tr h="4308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[40-50)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649769"/>
                  </a:ext>
                </a:extLst>
              </a:tr>
              <a:tr h="4308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[50-60)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422223"/>
                  </a:ext>
                </a:extLst>
              </a:tr>
              <a:tr h="4308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[60-70)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3017357"/>
                  </a:ext>
                </a:extLst>
              </a:tr>
              <a:tr h="4308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[70-80)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7305565"/>
                  </a:ext>
                </a:extLst>
              </a:tr>
              <a:tr h="4308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[80-90)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2235135"/>
                  </a:ext>
                </a:extLst>
              </a:tr>
              <a:tr h="4308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[90-100]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65560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9EE660-6D7F-479A-8551-D2C24B1C8EEC}"/>
              </a:ext>
            </a:extLst>
          </p:cNvPr>
          <p:cNvSpPr txBox="1"/>
          <p:nvPr/>
        </p:nvSpPr>
        <p:spPr>
          <a:xfrm>
            <a:off x="3288484" y="964756"/>
            <a:ext cx="85399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construct the histogram from this table we plot the intervals on the X-axis and show the number of observations in each interval (frequency of the interval) on the Y-axis, which is represented by the height of a rectangle located above the interval.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0EF170-C881-4D00-96D1-977FC06E4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833" y="2474546"/>
            <a:ext cx="5377343" cy="419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8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85FDE31-5002-4F08-ADF8-E2112D72B480}"/>
              </a:ext>
            </a:extLst>
          </p:cNvPr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  <a:tabLst/>
              <a:defRPr/>
            </a:pPr>
            <a:r>
              <a:rPr kumimoji="0" lang="en-IN" sz="3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Distribution of Quantitative Variable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25849-A5E1-4853-AF6C-F842CD909764}"/>
              </a:ext>
            </a:extLst>
          </p:cNvPr>
          <p:cNvSpPr txBox="1"/>
          <p:nvPr/>
        </p:nvSpPr>
        <p:spPr>
          <a:xfrm>
            <a:off x="269032" y="816953"/>
            <a:ext cx="11501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Measure of Central Tendency:</a:t>
            </a:r>
          </a:p>
          <a:p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three main numerical measures for the center of a distribution are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median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5A6C9-CC78-4D4B-935F-B6824EB8C7B6}"/>
              </a:ext>
            </a:extLst>
          </p:cNvPr>
          <p:cNvSpPr txBox="1"/>
          <p:nvPr/>
        </p:nvSpPr>
        <p:spPr>
          <a:xfrm>
            <a:off x="269032" y="2332436"/>
            <a:ext cx="116539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Mode:</a:t>
            </a:r>
          </a:p>
          <a:p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mode is the most commonly occurring value in a distribution.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BBB796-C147-4CF0-BE44-4F5D9660925F}"/>
                  </a:ext>
                </a:extLst>
              </p:cNvPr>
              <p:cNvSpPr txBox="1"/>
              <p:nvPr/>
            </p:nvSpPr>
            <p:spPr>
              <a:xfrm>
                <a:off x="269032" y="3540142"/>
                <a:ext cx="11653935" cy="2793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Mean:</a:t>
                </a:r>
              </a:p>
              <a:p>
                <a:endParaRPr lang="en-US" sz="1200" b="1" dirty="0"/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mean is the average of a set of observations (i.e., the sum of the observations divided by the number of observations). If the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𝒏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observations are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….. ,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 i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then their mean or average which we call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calculated as:</a:t>
                </a:r>
              </a:p>
              <a:p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IN" sz="2400" b="0" i="1" baseline="-250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IN" sz="2400" b="0" i="1" baseline="-250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IN" sz="2400" b="0" i="1" baseline="-250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 … +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en-IN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IN" sz="2400" b="0" i="1" baseline="-250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BBB796-C147-4CF0-BE44-4F5D96609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32" y="3540142"/>
                <a:ext cx="11653935" cy="2793329"/>
              </a:xfrm>
              <a:prstGeom prst="rect">
                <a:avLst/>
              </a:prstGeom>
              <a:blipFill>
                <a:blip r:embed="rId2"/>
                <a:stretch>
                  <a:fillRect l="-523" t="-1092" r="-3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12BF8D5C-1512-4A9A-B4B0-D15F4A20B4F0}"/>
              </a:ext>
            </a:extLst>
          </p:cNvPr>
          <p:cNvGrpSpPr/>
          <p:nvPr/>
        </p:nvGrpSpPr>
        <p:grpSpPr>
          <a:xfrm>
            <a:off x="8358880" y="2094787"/>
            <a:ext cx="1476360" cy="1192320"/>
            <a:chOff x="8358880" y="2094787"/>
            <a:chExt cx="1476360" cy="119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5B7E852-B292-4DEE-8062-E9B326D41848}"/>
                    </a:ext>
                  </a:extLst>
                </p14:cNvPr>
                <p14:cNvContentPartPr/>
                <p14:nvPr/>
              </p14:nvContentPartPr>
              <p14:xfrm>
                <a:off x="8578120" y="2094787"/>
                <a:ext cx="94320" cy="11923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5B7E852-B292-4DEE-8062-E9B326D4184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569480" y="2086147"/>
                  <a:ext cx="111960" cy="12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F66E64E-746A-4A3C-8BC2-800FA77BB7F4}"/>
                    </a:ext>
                  </a:extLst>
                </p14:cNvPr>
                <p14:cNvContentPartPr/>
                <p14:nvPr/>
              </p14:nvContentPartPr>
              <p14:xfrm>
                <a:off x="8358880" y="3055627"/>
                <a:ext cx="1474560" cy="30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F66E64E-746A-4A3C-8BC2-800FA77BB7F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50240" y="3046987"/>
                  <a:ext cx="14922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08D1519-772F-4B1E-9739-AAF886F6215E}"/>
                    </a:ext>
                  </a:extLst>
                </p14:cNvPr>
                <p14:cNvContentPartPr/>
                <p14:nvPr/>
              </p14:nvContentPartPr>
              <p14:xfrm>
                <a:off x="8687200" y="2234827"/>
                <a:ext cx="1095120" cy="727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08D1519-772F-4B1E-9739-AAF886F6215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78200" y="2225827"/>
                  <a:ext cx="1112760" cy="74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47AEC6E-3136-4131-9E02-C995D6D1F9E7}"/>
                    </a:ext>
                  </a:extLst>
                </p14:cNvPr>
                <p14:cNvContentPartPr/>
                <p14:nvPr/>
              </p14:nvContentPartPr>
              <p14:xfrm>
                <a:off x="8575600" y="2101987"/>
                <a:ext cx="195480" cy="196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47AEC6E-3136-4131-9E02-C995D6D1F9E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66600" y="2093347"/>
                  <a:ext cx="2131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46ECCD7-36F8-471A-A4D2-90767986646A}"/>
                    </a:ext>
                  </a:extLst>
                </p14:cNvPr>
                <p14:cNvContentPartPr/>
                <p14:nvPr/>
              </p14:nvContentPartPr>
              <p14:xfrm>
                <a:off x="9698080" y="3000907"/>
                <a:ext cx="137160" cy="183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46ECCD7-36F8-471A-A4D2-90767986646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689440" y="2991907"/>
                  <a:ext cx="1548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AD1881C-C6F9-497B-9921-9E18A4E44A7F}"/>
                    </a:ext>
                  </a:extLst>
                </p14:cNvPr>
                <p14:cNvContentPartPr/>
                <p14:nvPr/>
              </p14:nvContentPartPr>
              <p14:xfrm>
                <a:off x="9176080" y="2208907"/>
                <a:ext cx="36360" cy="24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AD1881C-C6F9-497B-9921-9E18A4E44A7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167440" y="2199907"/>
                  <a:ext cx="540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4ED7B24-3B04-42E3-95C2-57ED0A6AB4FA}"/>
                    </a:ext>
                  </a:extLst>
                </p14:cNvPr>
                <p14:cNvContentPartPr/>
                <p14:nvPr/>
              </p14:nvContentPartPr>
              <p14:xfrm>
                <a:off x="9193360" y="2234467"/>
                <a:ext cx="360" cy="36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4ED7B24-3B04-42E3-95C2-57ED0A6AB4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184720" y="2225467"/>
                  <a:ext cx="18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25BE0F9-FEF8-482D-A71B-E7C8FA8272DC}"/>
                    </a:ext>
                  </a:extLst>
                </p14:cNvPr>
                <p14:cNvContentPartPr/>
                <p14:nvPr/>
              </p14:nvContentPartPr>
              <p14:xfrm>
                <a:off x="9179320" y="2331667"/>
                <a:ext cx="9360" cy="165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25BE0F9-FEF8-482D-A71B-E7C8FA8272D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170320" y="2323027"/>
                  <a:ext cx="270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4C4834C-B616-4298-95B2-191CE6D2289C}"/>
                    </a:ext>
                  </a:extLst>
                </p14:cNvPr>
                <p14:cNvContentPartPr/>
                <p14:nvPr/>
              </p14:nvContentPartPr>
              <p14:xfrm>
                <a:off x="9189760" y="2584747"/>
                <a:ext cx="7200" cy="128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4C4834C-B616-4298-95B2-191CE6D2289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180760" y="2575747"/>
                  <a:ext cx="248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78849CF-D6EF-498F-A99B-0AA4FBA58F8E}"/>
                    </a:ext>
                  </a:extLst>
                </p14:cNvPr>
                <p14:cNvContentPartPr/>
                <p14:nvPr/>
              </p14:nvContentPartPr>
              <p14:xfrm>
                <a:off x="9159880" y="2764387"/>
                <a:ext cx="23400" cy="180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78849CF-D6EF-498F-A99B-0AA4FBA58F8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150880" y="2755747"/>
                  <a:ext cx="410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1BDE320-B532-44D6-A0F6-1E58CD09C776}"/>
                    </a:ext>
                  </a:extLst>
                </p14:cNvPr>
                <p14:cNvContentPartPr/>
                <p14:nvPr/>
              </p14:nvContentPartPr>
              <p14:xfrm>
                <a:off x="9169600" y="2972467"/>
                <a:ext cx="4680" cy="103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1BDE320-B532-44D6-A0F6-1E58CD09C77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160600" y="2963827"/>
                  <a:ext cx="2232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428AD5C-F4C4-40F7-A5E8-9AC9384190D2}"/>
              </a:ext>
            </a:extLst>
          </p:cNvPr>
          <p:cNvGrpSpPr/>
          <p:nvPr/>
        </p:nvGrpSpPr>
        <p:grpSpPr>
          <a:xfrm>
            <a:off x="8317120" y="1788787"/>
            <a:ext cx="1118880" cy="211320"/>
            <a:chOff x="8317120" y="1788787"/>
            <a:chExt cx="1118880" cy="21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8A3702E-21D0-447A-99D2-B3407E44436F}"/>
                    </a:ext>
                  </a:extLst>
                </p14:cNvPr>
                <p14:cNvContentPartPr/>
                <p14:nvPr/>
              </p14:nvContentPartPr>
              <p14:xfrm>
                <a:off x="8330080" y="1788787"/>
                <a:ext cx="173520" cy="167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8A3702E-21D0-447A-99D2-B3407E44436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080" y="1779787"/>
                  <a:ext cx="1911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A67322B-AAC5-4073-B7EA-5EB2FB5228BC}"/>
                    </a:ext>
                  </a:extLst>
                </p14:cNvPr>
                <p14:cNvContentPartPr/>
                <p14:nvPr/>
              </p14:nvContentPartPr>
              <p14:xfrm>
                <a:off x="8518720" y="1821547"/>
                <a:ext cx="119520" cy="115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A67322B-AAC5-4073-B7EA-5EB2FB5228B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9720" y="1812547"/>
                  <a:ext cx="1371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26DDD8F-45D0-4BC9-BEA0-BF37857ADE48}"/>
                    </a:ext>
                  </a:extLst>
                </p14:cNvPr>
                <p14:cNvContentPartPr/>
                <p14:nvPr/>
              </p14:nvContentPartPr>
              <p14:xfrm>
                <a:off x="8667760" y="1847107"/>
                <a:ext cx="26280" cy="99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26DDD8F-45D0-4BC9-BEA0-BF37857ADE4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658760" y="1838107"/>
                  <a:ext cx="439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E4625BE-D826-4E5D-B343-589381CCC118}"/>
                    </a:ext>
                  </a:extLst>
                </p14:cNvPr>
                <p14:cNvContentPartPr/>
                <p14:nvPr/>
              </p14:nvContentPartPr>
              <p14:xfrm>
                <a:off x="8757400" y="1849267"/>
                <a:ext cx="138960" cy="91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E4625BE-D826-4E5D-B343-589381CCC11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48400" y="1840627"/>
                  <a:ext cx="1566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DCDDD61-690D-4DE1-954D-C43D12FC7C12}"/>
                    </a:ext>
                  </a:extLst>
                </p14:cNvPr>
                <p14:cNvContentPartPr/>
                <p14:nvPr/>
              </p14:nvContentPartPr>
              <p14:xfrm>
                <a:off x="8934520" y="1841707"/>
                <a:ext cx="51120" cy="94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DCDDD61-690D-4DE1-954D-C43D12FC7C1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925520" y="1833067"/>
                  <a:ext cx="687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57275EF-6373-4D44-B462-9A5B30F94CFE}"/>
                    </a:ext>
                  </a:extLst>
                </p14:cNvPr>
                <p14:cNvContentPartPr/>
                <p14:nvPr/>
              </p14:nvContentPartPr>
              <p14:xfrm>
                <a:off x="9056920" y="1861867"/>
                <a:ext cx="5760" cy="86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57275EF-6373-4D44-B462-9A5B30F94CF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048280" y="1853227"/>
                  <a:ext cx="234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D8ADDFC-BB69-4977-998E-914EAFF711F0}"/>
                    </a:ext>
                  </a:extLst>
                </p14:cNvPr>
                <p14:cNvContentPartPr/>
                <p14:nvPr/>
              </p14:nvContentPartPr>
              <p14:xfrm>
                <a:off x="9042880" y="1817227"/>
                <a:ext cx="117360" cy="119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D8ADDFC-BB69-4977-998E-914EAFF711F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033880" y="1808227"/>
                  <a:ext cx="1350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0A98013-653E-42F0-88E5-4148447BDFA6}"/>
                    </a:ext>
                  </a:extLst>
                </p14:cNvPr>
                <p14:cNvContentPartPr/>
                <p14:nvPr/>
              </p14:nvContentPartPr>
              <p14:xfrm>
                <a:off x="9205240" y="1824787"/>
                <a:ext cx="85320" cy="132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0A98013-653E-42F0-88E5-4148447BDFA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196600" y="1815787"/>
                  <a:ext cx="1029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9D31562-45DC-4940-B33B-9B6897BA99C5}"/>
                    </a:ext>
                  </a:extLst>
                </p14:cNvPr>
                <p14:cNvContentPartPr/>
                <p14:nvPr/>
              </p14:nvContentPartPr>
              <p14:xfrm>
                <a:off x="9228280" y="1899667"/>
                <a:ext cx="56160" cy="3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9D31562-45DC-4940-B33B-9B6897BA99C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19640" y="1890667"/>
                  <a:ext cx="738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DCA30A7-392B-4878-BD01-6D66F05C54D5}"/>
                    </a:ext>
                  </a:extLst>
                </p14:cNvPr>
                <p14:cNvContentPartPr/>
                <p14:nvPr/>
              </p14:nvContentPartPr>
              <p14:xfrm>
                <a:off x="9371560" y="1819387"/>
                <a:ext cx="64440" cy="111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DCA30A7-392B-4878-BD01-6D66F05C54D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62920" y="1810387"/>
                  <a:ext cx="820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A1D7B63-FA62-4040-A87F-615916D68DB4}"/>
                    </a:ext>
                  </a:extLst>
                </p14:cNvPr>
                <p14:cNvContentPartPr/>
                <p14:nvPr/>
              </p14:nvContentPartPr>
              <p14:xfrm>
                <a:off x="9043600" y="1802827"/>
                <a:ext cx="74880" cy="60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A1D7B63-FA62-4040-A87F-615916D68DB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034600" y="1794187"/>
                  <a:ext cx="925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A4AAD2D-1A5B-4DF2-BCE5-227DF18E91EA}"/>
                    </a:ext>
                  </a:extLst>
                </p14:cNvPr>
                <p14:cNvContentPartPr/>
                <p14:nvPr/>
              </p14:nvContentPartPr>
              <p14:xfrm>
                <a:off x="8317120" y="1978867"/>
                <a:ext cx="394920" cy="21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A4AAD2D-1A5B-4DF2-BCE5-227DF18E91E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308120" y="1969867"/>
                  <a:ext cx="41256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FA4FB73-2F94-4D56-A8CF-0E6BDFADBE79}"/>
              </a:ext>
            </a:extLst>
          </p:cNvPr>
          <p:cNvGrpSpPr/>
          <p:nvPr/>
        </p:nvGrpSpPr>
        <p:grpSpPr>
          <a:xfrm>
            <a:off x="10030720" y="1965187"/>
            <a:ext cx="1540080" cy="881640"/>
            <a:chOff x="10030720" y="1965187"/>
            <a:chExt cx="1540080" cy="88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0980691-01A3-4E13-84E4-50401F171405}"/>
                    </a:ext>
                  </a:extLst>
                </p14:cNvPr>
                <p14:cNvContentPartPr/>
                <p14:nvPr/>
              </p14:nvContentPartPr>
              <p14:xfrm>
                <a:off x="10168240" y="1965187"/>
                <a:ext cx="118080" cy="116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0980691-01A3-4E13-84E4-50401F17140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159600" y="1956547"/>
                  <a:ext cx="1357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D1E93C9-1CCD-41EB-878E-0166AABBB4E9}"/>
                    </a:ext>
                  </a:extLst>
                </p14:cNvPr>
                <p14:cNvContentPartPr/>
                <p14:nvPr/>
              </p14:nvContentPartPr>
              <p14:xfrm>
                <a:off x="10194880" y="1972747"/>
                <a:ext cx="20880" cy="874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D1E93C9-1CCD-41EB-878E-0166AABBB4E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186240" y="1964107"/>
                  <a:ext cx="38520" cy="89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1468304-8CEC-46F1-80D7-04AD6310573A}"/>
                    </a:ext>
                  </a:extLst>
                </p14:cNvPr>
                <p14:cNvContentPartPr/>
                <p14:nvPr/>
              </p14:nvContentPartPr>
              <p14:xfrm>
                <a:off x="10030720" y="2694187"/>
                <a:ext cx="1540080" cy="27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1468304-8CEC-46F1-80D7-04AD6310573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22080" y="2685187"/>
                  <a:ext cx="15577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281D2BB-F7E9-40F1-9053-36B5A7400213}"/>
                    </a:ext>
                  </a:extLst>
                </p14:cNvPr>
                <p14:cNvContentPartPr/>
                <p14:nvPr/>
              </p14:nvContentPartPr>
              <p14:xfrm>
                <a:off x="11397640" y="2648467"/>
                <a:ext cx="153360" cy="133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281D2BB-F7E9-40F1-9053-36B5A740021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388640" y="2639467"/>
                  <a:ext cx="171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E6AA784-AF55-4C02-8C6C-C16420882EED}"/>
                    </a:ext>
                  </a:extLst>
                </p14:cNvPr>
                <p14:cNvContentPartPr/>
                <p14:nvPr/>
              </p14:nvContentPartPr>
              <p14:xfrm>
                <a:off x="10257880" y="2149867"/>
                <a:ext cx="1281960" cy="345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6AA784-AF55-4C02-8C6C-C16420882EE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249240" y="2140867"/>
                  <a:ext cx="12996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430114C-2CF9-4974-8D0A-729AB290E1D1}"/>
                    </a:ext>
                  </a:extLst>
                </p14:cNvPr>
                <p14:cNvContentPartPr/>
                <p14:nvPr/>
              </p14:nvContentPartPr>
              <p14:xfrm>
                <a:off x="10572160" y="2152027"/>
                <a:ext cx="10800" cy="59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430114C-2CF9-4974-8D0A-729AB290E1D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563160" y="2143027"/>
                  <a:ext cx="284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7388C8B-C436-4A3A-812F-2050893DCD69}"/>
                    </a:ext>
                  </a:extLst>
                </p14:cNvPr>
                <p14:cNvContentPartPr/>
                <p14:nvPr/>
              </p14:nvContentPartPr>
              <p14:xfrm>
                <a:off x="10545880" y="2274787"/>
                <a:ext cx="15120" cy="192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7388C8B-C436-4A3A-812F-2050893DCD6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537240" y="2265787"/>
                  <a:ext cx="327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F538AC8-5D73-4331-B5AD-6AC8FD40409C}"/>
                    </a:ext>
                  </a:extLst>
                </p14:cNvPr>
                <p14:cNvContentPartPr/>
                <p14:nvPr/>
              </p14:nvContentPartPr>
              <p14:xfrm>
                <a:off x="10545880" y="2576467"/>
                <a:ext cx="19800" cy="119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F538AC8-5D73-4331-B5AD-6AC8FD40409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537240" y="2567827"/>
                  <a:ext cx="374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D6429C3-8B0D-4EA8-AFBC-D2D63905A2E2}"/>
                    </a:ext>
                  </a:extLst>
                </p14:cNvPr>
                <p14:cNvContentPartPr/>
                <p14:nvPr/>
              </p14:nvContentPartPr>
              <p14:xfrm>
                <a:off x="11230600" y="2202067"/>
                <a:ext cx="8640" cy="59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D6429C3-8B0D-4EA8-AFBC-D2D63905A2E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221600" y="2193427"/>
                  <a:ext cx="262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DB5E967-4210-42CF-B2B6-5E50F898365C}"/>
                    </a:ext>
                  </a:extLst>
                </p14:cNvPr>
                <p14:cNvContentPartPr/>
                <p14:nvPr/>
              </p14:nvContentPartPr>
              <p14:xfrm>
                <a:off x="11225920" y="2349667"/>
                <a:ext cx="15120" cy="239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DB5E967-4210-42CF-B2B6-5E50F898365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217280" y="2341027"/>
                  <a:ext cx="327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79FD9E9-8DAD-4E47-8459-9832C191B565}"/>
                    </a:ext>
                  </a:extLst>
                </p14:cNvPr>
                <p14:cNvContentPartPr/>
                <p14:nvPr/>
              </p14:nvContentPartPr>
              <p14:xfrm>
                <a:off x="11243920" y="2629027"/>
                <a:ext cx="5760" cy="115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79FD9E9-8DAD-4E47-8459-9832C191B56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235280" y="2620027"/>
                  <a:ext cx="234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2F6AB11-505C-41A1-9FB5-1A42983A93D2}"/>
                    </a:ext>
                  </a:extLst>
                </p14:cNvPr>
                <p14:cNvContentPartPr/>
                <p14:nvPr/>
              </p14:nvContentPartPr>
              <p14:xfrm>
                <a:off x="10561720" y="2531827"/>
                <a:ext cx="360" cy="58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2F6AB11-505C-41A1-9FB5-1A42983A93D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552720" y="2522827"/>
                  <a:ext cx="180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FF5A37D-3F67-408E-B222-1497B6DC52B5}"/>
                    </a:ext>
                  </a:extLst>
                </p14:cNvPr>
                <p14:cNvContentPartPr/>
                <p14:nvPr/>
              </p14:nvContentPartPr>
              <p14:xfrm>
                <a:off x="10554880" y="2663227"/>
                <a:ext cx="360" cy="11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FF5A37D-3F67-408E-B222-1497B6DC52B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546240" y="2654227"/>
                  <a:ext cx="1800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7F37E75-9858-4473-92DD-F322B904A3C1}"/>
              </a:ext>
            </a:extLst>
          </p:cNvPr>
          <p:cNvGrpSpPr/>
          <p:nvPr/>
        </p:nvGrpSpPr>
        <p:grpSpPr>
          <a:xfrm>
            <a:off x="10774120" y="1702747"/>
            <a:ext cx="901080" cy="191160"/>
            <a:chOff x="10774120" y="1702747"/>
            <a:chExt cx="901080" cy="19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E7C6337-38E4-45A7-BE0B-2F0466160AF2}"/>
                    </a:ext>
                  </a:extLst>
                </p14:cNvPr>
                <p14:cNvContentPartPr/>
                <p14:nvPr/>
              </p14:nvContentPartPr>
              <p14:xfrm>
                <a:off x="10790680" y="1762507"/>
                <a:ext cx="6480" cy="131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E7C6337-38E4-45A7-BE0B-2F0466160AF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781680" y="1753867"/>
                  <a:ext cx="241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001D87E-2BF5-480D-A616-5CB824BBA87B}"/>
                    </a:ext>
                  </a:extLst>
                </p14:cNvPr>
                <p14:cNvContentPartPr/>
                <p14:nvPr/>
              </p14:nvContentPartPr>
              <p14:xfrm>
                <a:off x="10774120" y="1736227"/>
                <a:ext cx="139320" cy="152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001D87E-2BF5-480D-A616-5CB824BBA87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765480" y="1727227"/>
                  <a:ext cx="1569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25108BA-BDB0-4DD4-A2F8-0F9D1B26EF94}"/>
                    </a:ext>
                  </a:extLst>
                </p14:cNvPr>
                <p14:cNvContentPartPr/>
                <p14:nvPr/>
              </p14:nvContentPartPr>
              <p14:xfrm>
                <a:off x="10959160" y="1800307"/>
                <a:ext cx="38520" cy="73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25108BA-BDB0-4DD4-A2F8-0F9D1B26EF9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950160" y="1791307"/>
                  <a:ext cx="561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6782137-000F-4589-8817-A09E59D31EEE}"/>
                    </a:ext>
                  </a:extLst>
                </p14:cNvPr>
                <p14:cNvContentPartPr/>
                <p14:nvPr/>
              </p14:nvContentPartPr>
              <p14:xfrm>
                <a:off x="10973200" y="1702747"/>
                <a:ext cx="3240" cy="9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6782137-000F-4589-8817-A09E59D31EE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964560" y="1694107"/>
                  <a:ext cx="208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D9BDB92-7AB9-4B25-BB56-393696259C48}"/>
                    </a:ext>
                  </a:extLst>
                </p14:cNvPr>
                <p14:cNvContentPartPr/>
                <p14:nvPr/>
              </p14:nvContentPartPr>
              <p14:xfrm>
                <a:off x="11026120" y="1777627"/>
                <a:ext cx="241560" cy="104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D9BDB92-7AB9-4B25-BB56-393696259C4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017480" y="1768627"/>
                  <a:ext cx="2592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B038776-BF36-422E-80C9-40921BD68B99}"/>
                    </a:ext>
                  </a:extLst>
                </p14:cNvPr>
                <p14:cNvContentPartPr/>
                <p14:nvPr/>
              </p14:nvContentPartPr>
              <p14:xfrm>
                <a:off x="11337520" y="1709227"/>
                <a:ext cx="129240" cy="135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B038776-BF36-422E-80C9-40921BD68B9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328520" y="1700587"/>
                  <a:ext cx="146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8D3862F-22B2-4AFC-A03F-0E91B3E66FA7}"/>
                    </a:ext>
                  </a:extLst>
                </p14:cNvPr>
                <p14:cNvContentPartPr/>
                <p14:nvPr/>
              </p14:nvContentPartPr>
              <p14:xfrm>
                <a:off x="11461000" y="1708867"/>
                <a:ext cx="163080" cy="127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8D3862F-22B2-4AFC-A03F-0E91B3E66FA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452000" y="1700227"/>
                  <a:ext cx="1807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0B44C9E-EDBA-42DB-ACDF-411777580EE4}"/>
                    </a:ext>
                  </a:extLst>
                </p14:cNvPr>
                <p14:cNvContentPartPr/>
                <p14:nvPr/>
              </p14:nvContentPartPr>
              <p14:xfrm>
                <a:off x="11673400" y="1827667"/>
                <a:ext cx="1800" cy="7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0B44C9E-EDBA-42DB-ACDF-411777580EE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664760" y="1819027"/>
                  <a:ext cx="1944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128F230-BBAB-4F48-BA30-1799A9813769}"/>
              </a:ext>
            </a:extLst>
          </p:cNvPr>
          <p:cNvGrpSpPr/>
          <p:nvPr/>
        </p:nvGrpSpPr>
        <p:grpSpPr>
          <a:xfrm>
            <a:off x="9905440" y="3063547"/>
            <a:ext cx="1873440" cy="834840"/>
            <a:chOff x="9905440" y="3063547"/>
            <a:chExt cx="1873440" cy="83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1D70101-F8C8-48A9-B2F8-391107BF0730}"/>
                    </a:ext>
                  </a:extLst>
                </p14:cNvPr>
                <p14:cNvContentPartPr/>
                <p14:nvPr/>
              </p14:nvContentPartPr>
              <p14:xfrm>
                <a:off x="10108120" y="3063547"/>
                <a:ext cx="122040" cy="115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1D70101-F8C8-48A9-B2F8-391107BF073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099480" y="3054547"/>
                  <a:ext cx="1396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31D16AB-1DEC-427B-9933-1F5DC67B56B6}"/>
                    </a:ext>
                  </a:extLst>
                </p14:cNvPr>
                <p14:cNvContentPartPr/>
                <p14:nvPr/>
              </p14:nvContentPartPr>
              <p14:xfrm>
                <a:off x="10129360" y="3081907"/>
                <a:ext cx="42120" cy="783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31D16AB-1DEC-427B-9933-1F5DC67B56B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120360" y="3073267"/>
                  <a:ext cx="59760" cy="80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2730377-EF1A-4E33-8398-7F414E40E805}"/>
                    </a:ext>
                  </a:extLst>
                </p14:cNvPr>
                <p14:cNvContentPartPr/>
                <p14:nvPr/>
              </p14:nvContentPartPr>
              <p14:xfrm>
                <a:off x="9905440" y="3760147"/>
                <a:ext cx="1710720" cy="82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2730377-EF1A-4E33-8398-7F414E40E80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896800" y="3751507"/>
                  <a:ext cx="17283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DCA3894-30E3-4D47-B807-A25A48DD6F8E}"/>
                    </a:ext>
                  </a:extLst>
                </p14:cNvPr>
                <p14:cNvContentPartPr/>
                <p14:nvPr/>
              </p14:nvContentPartPr>
              <p14:xfrm>
                <a:off x="10181920" y="3183427"/>
                <a:ext cx="1596960" cy="480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DCA3894-30E3-4D47-B807-A25A48DD6F8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172920" y="3174787"/>
                  <a:ext cx="161460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AA4EC26-C092-426E-B3D2-79EAB782B136}"/>
                    </a:ext>
                  </a:extLst>
                </p14:cNvPr>
                <p14:cNvContentPartPr/>
                <p14:nvPr/>
              </p14:nvContentPartPr>
              <p14:xfrm>
                <a:off x="11467120" y="3727747"/>
                <a:ext cx="138960" cy="170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AA4EC26-C092-426E-B3D2-79EAB782B13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458480" y="3718747"/>
                  <a:ext cx="15660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B29CF67-FF9B-46A4-8D39-09794BF1C6C7}"/>
              </a:ext>
            </a:extLst>
          </p:cNvPr>
          <p:cNvGrpSpPr/>
          <p:nvPr/>
        </p:nvGrpSpPr>
        <p:grpSpPr>
          <a:xfrm>
            <a:off x="10625080" y="2834947"/>
            <a:ext cx="1317960" cy="252720"/>
            <a:chOff x="10625080" y="2834947"/>
            <a:chExt cx="1317960" cy="25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8B661DB-08A8-4CC8-AE94-45EEB20C86CC}"/>
                    </a:ext>
                  </a:extLst>
                </p14:cNvPr>
                <p14:cNvContentPartPr/>
                <p14:nvPr/>
              </p14:nvContentPartPr>
              <p14:xfrm>
                <a:off x="10625080" y="2917387"/>
                <a:ext cx="548280" cy="170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8B661DB-08A8-4CC8-AE94-45EEB20C86C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616080" y="2908387"/>
                  <a:ext cx="5659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8AEE98A-BB1F-4FD0-9AF8-E4B7F3124DCE}"/>
                    </a:ext>
                  </a:extLst>
                </p14:cNvPr>
                <p14:cNvContentPartPr/>
                <p14:nvPr/>
              </p14:nvContentPartPr>
              <p14:xfrm>
                <a:off x="11104960" y="3011347"/>
                <a:ext cx="131040" cy="41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8AEE98A-BB1F-4FD0-9AF8-E4B7F3124DC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096320" y="3002707"/>
                  <a:ext cx="1486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88C558D-9ECD-4B48-A67B-B2D8571A7010}"/>
                    </a:ext>
                  </a:extLst>
                </p14:cNvPr>
                <p14:cNvContentPartPr/>
                <p14:nvPr/>
              </p14:nvContentPartPr>
              <p14:xfrm>
                <a:off x="11232040" y="2896867"/>
                <a:ext cx="10800" cy="30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88C558D-9ECD-4B48-A67B-B2D8571A701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223040" y="2887867"/>
                  <a:ext cx="284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ECCF49D-044E-43F7-B3F9-55E38E996244}"/>
                    </a:ext>
                  </a:extLst>
                </p14:cNvPr>
                <p14:cNvContentPartPr/>
                <p14:nvPr/>
              </p14:nvContentPartPr>
              <p14:xfrm>
                <a:off x="11265520" y="2960947"/>
                <a:ext cx="249480" cy="110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ECCF49D-044E-43F7-B3F9-55E38E99624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256880" y="2952307"/>
                  <a:ext cx="2671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7CD3CCE-1381-4670-A17A-098353C9D5BA}"/>
                    </a:ext>
                  </a:extLst>
                </p14:cNvPr>
                <p14:cNvContentPartPr/>
                <p14:nvPr/>
              </p14:nvContentPartPr>
              <p14:xfrm>
                <a:off x="11585200" y="2834947"/>
                <a:ext cx="357840" cy="217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7CD3CCE-1381-4670-A17A-098353C9D5B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576560" y="2826307"/>
                  <a:ext cx="375480" cy="234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4944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85FDE31-5002-4F08-ADF8-E2112D72B480}"/>
              </a:ext>
            </a:extLst>
          </p:cNvPr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  <a:tabLst/>
              <a:defRPr/>
            </a:pPr>
            <a:r>
              <a:rPr kumimoji="0" lang="en-IN" sz="3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Distribution of Quantitative Variable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20E08-6FC5-4AE8-ABB7-2355FB66BE02}"/>
              </a:ext>
            </a:extLst>
          </p:cNvPr>
          <p:cNvSpPr txBox="1"/>
          <p:nvPr/>
        </p:nvSpPr>
        <p:spPr>
          <a:xfrm>
            <a:off x="411061" y="915330"/>
            <a:ext cx="112496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Median: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median is the midpoint of the distribution. It is the number such that half of the observations fall above, and half fall below.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4BB9E5-03A8-4181-A4A5-34BDE68A2B7D}"/>
                  </a:ext>
                </a:extLst>
              </p:cNvPr>
              <p:cNvSpPr txBox="1"/>
              <p:nvPr/>
            </p:nvSpPr>
            <p:spPr>
              <a:xfrm>
                <a:off x="411061" y="2684021"/>
                <a:ext cx="11081856" cy="3258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Calculation of Median:</a:t>
                </a:r>
              </a:p>
              <a:p>
                <a:endParaRPr lang="en-I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Order the data from smallest to largest.</a:t>
                </a:r>
              </a:p>
              <a:p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whether </a:t>
                </a:r>
                <a:r>
                  <a:rPr 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number of observations, is even or odd. </a:t>
                </a:r>
              </a:p>
              <a:p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If n is </a:t>
                </a: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odd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median M is the center observation in the ordered list. This observation is the one "sitting" in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spot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ordered list.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If n is </a:t>
                </a: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even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median M is the </a:t>
                </a: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mean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the</a:t>
                </a: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two center observations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ordered list. These two observations are the ones "sitting" in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IN" sz="2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2000" b="0" i="0" dirty="0" smtClean="0">
                        <a:latin typeface="Cambria Math" panose="02040503050406030204" pitchFamily="18" charset="0"/>
                      </a:rPr>
                      <m:t>( </m:t>
                    </m:r>
                    <m:f>
                      <m:f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IN" sz="2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spots in the ordered list.</a:t>
                </a:r>
                <a:endParaRPr lang="en-I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4BB9E5-03A8-4181-A4A5-34BDE68A2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61" y="2684021"/>
                <a:ext cx="11081856" cy="3258649"/>
              </a:xfrm>
              <a:prstGeom prst="rect">
                <a:avLst/>
              </a:prstGeom>
              <a:blipFill>
                <a:blip r:embed="rId2"/>
                <a:stretch>
                  <a:fillRect l="-550" t="-748" r="-880" b="-1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14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85FDE31-5002-4F08-ADF8-E2112D72B480}"/>
              </a:ext>
            </a:extLst>
          </p:cNvPr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  <a:tabLst/>
              <a:defRPr/>
            </a:pPr>
            <a:r>
              <a:rPr kumimoji="0" lang="en-IN" sz="3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Distribution of Quantitative Variable</a:t>
            </a:r>
            <a:endParaRPr kumimoji="0" lang="en-IN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4F4E03-650B-47DE-892B-17EBB11E6A89}"/>
              </a:ext>
            </a:extLst>
          </p:cNvPr>
          <p:cNvSpPr txBox="1"/>
          <p:nvPr/>
        </p:nvSpPr>
        <p:spPr>
          <a:xfrm>
            <a:off x="394283" y="1050917"/>
            <a:ext cx="1108185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Calculation of Median (Example):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Consider the following numbers: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12, 18, 11, 4, 14, 18, 11, 5, 12, 7, 3, 12, 23, 9, 16, 1, 5, 17, 3, 13, 21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6AAA1F-D449-4397-BEC6-254930423A58}"/>
              </a:ext>
            </a:extLst>
          </p:cNvPr>
          <p:cNvSpPr txBox="1"/>
          <p:nvPr/>
        </p:nvSpPr>
        <p:spPr>
          <a:xfrm>
            <a:off x="390525" y="3074203"/>
            <a:ext cx="11410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ordered numbers from small to large is: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1, 3, 3, 4, 5, 5, 7, 9, 11, 11, 12, 12, 12, 13, 14, 16, 17, 18, 18, 21, 23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0A9666-3D5E-4174-BAE8-DA93744E8CF1}"/>
                  </a:ext>
                </a:extLst>
              </p:cNvPr>
              <p:cNvSpPr txBox="1"/>
              <p:nvPr/>
            </p:nvSpPr>
            <p:spPr>
              <a:xfrm>
                <a:off x="394283" y="4712526"/>
                <a:ext cx="11268071" cy="849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Here n = 21 (odd). Therefore,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I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data i.e. 11</a:t>
                </a:r>
                <a:r>
                  <a:rPr lang="en-IN" sz="20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I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data here will be the median. </a:t>
                </a:r>
              </a:p>
              <a:p>
                <a:r>
                  <a:rPr lang="en-I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Hence, median = 12.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0A9666-3D5E-4174-BAE8-DA93744E8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83" y="4712526"/>
                <a:ext cx="11268071" cy="849079"/>
              </a:xfrm>
              <a:prstGeom prst="rect">
                <a:avLst/>
              </a:prstGeom>
              <a:blipFill>
                <a:blip r:embed="rId2"/>
                <a:stretch>
                  <a:fillRect l="-487" b="-12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50F4EE4D-2C5F-44C1-AECD-DAEDEA45F5BE}"/>
              </a:ext>
            </a:extLst>
          </p:cNvPr>
          <p:cNvSpPr/>
          <p:nvPr/>
        </p:nvSpPr>
        <p:spPr>
          <a:xfrm>
            <a:off x="5352177" y="3706722"/>
            <a:ext cx="351464" cy="3747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30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85FDE31-5002-4F08-ADF8-E2112D72B480}"/>
              </a:ext>
            </a:extLst>
          </p:cNvPr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  <a:tabLst/>
              <a:defRPr/>
            </a:pPr>
            <a:r>
              <a:rPr kumimoji="0" lang="en-IN" sz="3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Distribution of Quantitative Variable</a:t>
            </a:r>
            <a:endParaRPr kumimoji="0" lang="en-IN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A9BFB-48BB-4307-9055-18B81132F3EF}"/>
              </a:ext>
            </a:extLst>
          </p:cNvPr>
          <p:cNvSpPr txBox="1"/>
          <p:nvPr/>
        </p:nvSpPr>
        <p:spPr>
          <a:xfrm>
            <a:off x="248087" y="761724"/>
            <a:ext cx="120110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Measure of Dispersion / Spread: 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These measures provide different ways to quantify the variability of the distribution. We will discuss the following three most commonly used measures of spread.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Variance &amp; Standard Deviation and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Inter-Quartile Range (IQR)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F96F4-928B-4B27-827E-3C562B052798}"/>
              </a:ext>
            </a:extLst>
          </p:cNvPr>
          <p:cNvSpPr txBox="1"/>
          <p:nvPr/>
        </p:nvSpPr>
        <p:spPr>
          <a:xfrm>
            <a:off x="248087" y="3572509"/>
            <a:ext cx="114395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Range: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Range is exactly the distance between the smallest data point (min) and the largest one (Max). i.e., Range = Max – Min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Example-1: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12, 18, 11, 4, 14, 18, 11, 5, 12, 7, 3, 12, 23, 9, 16, 1, 5, 17, 3,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	     Here Max = 23 and Min = 1.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	     Hence, Range = Max – Min = 23 -1 = 22 </a:t>
            </a:r>
          </a:p>
        </p:txBody>
      </p:sp>
    </p:spTree>
    <p:extLst>
      <p:ext uri="{BB962C8B-B14F-4D97-AF65-F5344CB8AC3E}">
        <p14:creationId xmlns:p14="http://schemas.microsoft.com/office/powerpoint/2010/main" val="246057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85FDE31-5002-4F08-ADF8-E2112D72B480}"/>
              </a:ext>
            </a:extLst>
          </p:cNvPr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  <a:tabLst/>
              <a:defRPr/>
            </a:pPr>
            <a:r>
              <a:rPr kumimoji="0" lang="en-IN" sz="3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Distribution of Quantitative Variable</a:t>
            </a:r>
            <a:endParaRPr kumimoji="0" lang="en-IN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4A45FB-8BBC-4A1E-8C58-8135B51943EE}"/>
                  </a:ext>
                </a:extLst>
              </p:cNvPr>
              <p:cNvSpPr txBox="1"/>
              <p:nvPr/>
            </p:nvSpPr>
            <p:spPr>
              <a:xfrm>
                <a:off x="223837" y="1327741"/>
                <a:ext cx="11744325" cy="3489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Variance &amp; Standard Deviation:</a:t>
                </a:r>
              </a:p>
              <a:p>
                <a:endParaRPr lang="en-IN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If the </a:t>
                </a:r>
                <a:r>
                  <a:rPr lang="en-US" sz="2000" i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observations are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, ….. ,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sz="2000" i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their mean or average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000" b="0" i="1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 Then the variance and the standard deviation is calculated 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𝑉𝑎𝑟𝑖𝑎𝑛𝑐𝑒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𝑉𝑎𝑟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IN" sz="2000" b="0" i="1" baseline="-250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̅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r>
                            <a:rPr lang="en-IN" sz="2000" b="0" i="1" baseline="300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2000" b="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𝑆𝑡𝑎𝑛𝑑𝑎𝑟𝑑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𝐷𝑒𝑣𝑖𝑎𝑡𝑖𝑜𝑛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𝑉𝑎𝑟</m:t>
                          </m:r>
                        </m:e>
                      </m:rad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ad>
                        <m:radPr>
                          <m:degHide m:val="on"/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̅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nary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IN" sz="2000" b="0" i="1" baseline="300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4A45FB-8BBC-4A1E-8C58-8135B5194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37" y="1327741"/>
                <a:ext cx="11744325" cy="3489545"/>
              </a:xfrm>
              <a:prstGeom prst="rect">
                <a:avLst/>
              </a:prstGeom>
              <a:blipFill>
                <a:blip r:embed="rId2"/>
                <a:stretch>
                  <a:fillRect l="-571" t="-8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890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85FDE31-5002-4F08-ADF8-E2112D72B480}"/>
              </a:ext>
            </a:extLst>
          </p:cNvPr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  <a:tabLst/>
              <a:defRPr/>
            </a:pPr>
            <a:r>
              <a:rPr kumimoji="0" lang="en-IN" sz="3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Distribution of Quantitative Variable</a:t>
            </a:r>
            <a:endParaRPr kumimoji="0" lang="en-IN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4791D2-DFB1-4696-A367-5681458CD0E7}"/>
              </a:ext>
            </a:extLst>
          </p:cNvPr>
          <p:cNvSpPr txBox="1"/>
          <p:nvPr/>
        </p:nvSpPr>
        <p:spPr>
          <a:xfrm>
            <a:off x="240397" y="847201"/>
            <a:ext cx="11430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Example of calculation of Variance and Standard Deviation: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Consider the following example Dataset: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88301C-686E-4D2E-82AD-ED3A3F296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407513"/>
              </p:ext>
            </p:extLst>
          </p:nvPr>
        </p:nvGraphicFramePr>
        <p:xfrm>
          <a:off x="354697" y="2146731"/>
          <a:ext cx="1838325" cy="28289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71571">
                  <a:extLst>
                    <a:ext uri="{9D8B030D-6E8A-4147-A177-3AD203B41FA5}">
                      <a16:colId xmlns:a16="http://schemas.microsoft.com/office/drawing/2014/main" val="3245429708"/>
                    </a:ext>
                  </a:extLst>
                </a:gridCol>
                <a:gridCol w="966754">
                  <a:extLst>
                    <a:ext uri="{9D8B030D-6E8A-4147-A177-3AD203B41FA5}">
                      <a16:colId xmlns:a16="http://schemas.microsoft.com/office/drawing/2014/main" val="522603368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13468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040443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279877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13255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579379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88618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585823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166217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017200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00318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781864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9C669B-A0F9-4209-86F5-C8DC7C0A3B06}"/>
                  </a:ext>
                </a:extLst>
              </p:cNvPr>
              <p:cNvSpPr txBox="1"/>
              <p:nvPr/>
            </p:nvSpPr>
            <p:spPr>
              <a:xfrm>
                <a:off x="2288229" y="2238706"/>
                <a:ext cx="4886325" cy="2380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From the dataset we can observe that number of observations = 10</a:t>
                </a:r>
              </a:p>
              <a:p>
                <a:endParaRPr lang="en-I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Average / Mean </a:t>
                </a:r>
                <a14:m>
                  <m:oMath xmlns:m="http://schemas.openxmlformats.org/officeDocument/2006/math"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12+5+10+8+5+11+7+9+15+6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=8.8</m:t>
                    </m:r>
                  </m:oMath>
                </a14:m>
                <a:endParaRPr lang="en-IN" sz="20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sz="20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Build the table as shown next.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9C669B-A0F9-4209-86F5-C8DC7C0A3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229" y="2238706"/>
                <a:ext cx="4886325" cy="2380588"/>
              </a:xfrm>
              <a:prstGeom prst="rect">
                <a:avLst/>
              </a:prstGeom>
              <a:blipFill>
                <a:blip r:embed="rId2"/>
                <a:stretch>
                  <a:fillRect l="-1122" t="-1023" b="-35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6A5F51-9A3F-4116-951B-8C713A73A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711406"/>
              </p:ext>
            </p:extLst>
          </p:nvPr>
        </p:nvGraphicFramePr>
        <p:xfrm>
          <a:off x="7067375" y="2129102"/>
          <a:ext cx="4886325" cy="28765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673443540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365517872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798247551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114386334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 - Mean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(Values - Mean)</a:t>
                      </a:r>
                      <a:r>
                        <a:rPr lang="en-IN" sz="1600" b="1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259227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10.24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031809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14.44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759949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29493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253661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14.44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228294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054261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0360547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988017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38.44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915698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316831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B21C29-46B1-4A90-8D46-D634F131F41C}"/>
                  </a:ext>
                </a:extLst>
              </p:cNvPr>
              <p:cNvSpPr txBox="1"/>
              <p:nvPr/>
            </p:nvSpPr>
            <p:spPr>
              <a:xfrm>
                <a:off x="314325" y="5211117"/>
                <a:ext cx="11877675" cy="1181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From the last table,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𝑉𝑎𝑟𝑖𝑎𝑛𝑐𝑒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𝑉𝑎𝑙𝑢𝑒𝑠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𝑀𝑒𝑎𝑛</m:t>
                                </m:r>
                              </m:e>
                            </m:d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95.6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=9.56</m:t>
                    </m:r>
                  </m:oMath>
                </a14:m>
                <a:endParaRPr lang="en-IN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Hence,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𝑆𝑡𝑎𝑛𝑑𝑎𝑟𝑑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𝐷𝑒𝑣𝑖𝑎𝑡𝑖𝑜𝑛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9.56</m:t>
                        </m:r>
                      </m:e>
                    </m:rad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3.092</m:t>
                    </m:r>
                  </m:oMath>
                </a14:m>
                <a:endParaRPr lang="en-I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B21C29-46B1-4A90-8D46-D634F131F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5211117"/>
                <a:ext cx="11877675" cy="1181606"/>
              </a:xfrm>
              <a:prstGeom prst="rect">
                <a:avLst/>
              </a:prstGeom>
              <a:blipFill>
                <a:blip r:embed="rId3"/>
                <a:stretch>
                  <a:fillRect l="-462" b="-87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57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D9C35B9-C3B0-4AAC-B5AA-DA94B8861DED}"/>
              </a:ext>
            </a:extLst>
          </p:cNvPr>
          <p:cNvGrpSpPr/>
          <p:nvPr/>
        </p:nvGrpSpPr>
        <p:grpSpPr>
          <a:xfrm>
            <a:off x="1162840" y="296227"/>
            <a:ext cx="4504680" cy="2253240"/>
            <a:chOff x="1162840" y="296227"/>
            <a:chExt cx="4504680" cy="225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C59BAA2-0BF0-4461-A4FA-0C35BA7D534F}"/>
                    </a:ext>
                  </a:extLst>
                </p14:cNvPr>
                <p14:cNvContentPartPr/>
                <p14:nvPr/>
              </p14:nvContentPartPr>
              <p14:xfrm>
                <a:off x="1898320" y="296227"/>
                <a:ext cx="148680" cy="128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C59BAA2-0BF0-4461-A4FA-0C35BA7D534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89320" y="287587"/>
                  <a:ext cx="1663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050058D-FDF3-4726-AC12-875673AF9379}"/>
                    </a:ext>
                  </a:extLst>
                </p14:cNvPr>
                <p14:cNvContentPartPr/>
                <p14:nvPr/>
              </p14:nvContentPartPr>
              <p14:xfrm>
                <a:off x="1865920" y="296947"/>
                <a:ext cx="122760" cy="2252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050058D-FDF3-4726-AC12-875673AF937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56920" y="288307"/>
                  <a:ext cx="140400" cy="22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9281EC0-86D4-4612-8F16-7F9F68B4E9C7}"/>
                    </a:ext>
                  </a:extLst>
                </p14:cNvPr>
                <p14:cNvContentPartPr/>
                <p14:nvPr/>
              </p14:nvContentPartPr>
              <p14:xfrm>
                <a:off x="1162840" y="2262547"/>
                <a:ext cx="4504680" cy="112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9281EC0-86D4-4612-8F16-7F9F68B4E9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53840" y="2253907"/>
                  <a:ext cx="45223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1E0CED3-A3CE-4548-8626-51AA1258004E}"/>
                    </a:ext>
                  </a:extLst>
                </p14:cNvPr>
                <p14:cNvContentPartPr/>
                <p14:nvPr/>
              </p14:nvContentPartPr>
              <p14:xfrm>
                <a:off x="5374120" y="2184067"/>
                <a:ext cx="235440" cy="263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1E0CED3-A3CE-4548-8626-51AA1258004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65480" y="2175067"/>
                  <a:ext cx="2530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D6290E0-3ABB-424B-AFE7-A2E9DFFE55C3}"/>
                    </a:ext>
                  </a:extLst>
                </p14:cNvPr>
                <p14:cNvContentPartPr/>
                <p14:nvPr/>
              </p14:nvContentPartPr>
              <p14:xfrm>
                <a:off x="3565120" y="615547"/>
                <a:ext cx="12960" cy="113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D6290E0-3ABB-424B-AFE7-A2E9DFFE55C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56480" y="606907"/>
                  <a:ext cx="306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8D9CA7F-C617-417E-B35D-5C19F45F5483}"/>
                    </a:ext>
                  </a:extLst>
                </p14:cNvPr>
                <p14:cNvContentPartPr/>
                <p14:nvPr/>
              </p14:nvContentPartPr>
              <p14:xfrm>
                <a:off x="3586720" y="817867"/>
                <a:ext cx="7200" cy="64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8D9CA7F-C617-417E-B35D-5C19F45F548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78080" y="808867"/>
                  <a:ext cx="248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E13F651-6418-4AA0-B96D-62F3D740D507}"/>
                    </a:ext>
                  </a:extLst>
                </p14:cNvPr>
                <p14:cNvContentPartPr/>
                <p14:nvPr/>
              </p14:nvContentPartPr>
              <p14:xfrm>
                <a:off x="3575560" y="984187"/>
                <a:ext cx="6480" cy="241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E13F651-6418-4AA0-B96D-62F3D740D50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66920" y="975187"/>
                  <a:ext cx="241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C213D0B-6038-41EE-B0EB-E54DA98A6309}"/>
                    </a:ext>
                  </a:extLst>
                </p14:cNvPr>
                <p14:cNvContentPartPr/>
                <p14:nvPr/>
              </p14:nvContentPartPr>
              <p14:xfrm>
                <a:off x="3576280" y="1353187"/>
                <a:ext cx="15120" cy="276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C213D0B-6038-41EE-B0EB-E54DA98A630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7640" y="1344547"/>
                  <a:ext cx="327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15BAE43-C806-4281-8BF7-ED323DF42965}"/>
                    </a:ext>
                  </a:extLst>
                </p14:cNvPr>
                <p14:cNvContentPartPr/>
                <p14:nvPr/>
              </p14:nvContentPartPr>
              <p14:xfrm>
                <a:off x="3565120" y="1690867"/>
                <a:ext cx="21240" cy="515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15BAE43-C806-4281-8BF7-ED323DF4296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56480" y="1681867"/>
                  <a:ext cx="3888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B6B75F9-D89B-4EAA-910B-AFB8A9EB9719}"/>
                    </a:ext>
                  </a:extLst>
                </p14:cNvPr>
                <p14:cNvContentPartPr/>
                <p14:nvPr/>
              </p14:nvContentPartPr>
              <p14:xfrm>
                <a:off x="3544960" y="2245267"/>
                <a:ext cx="11520" cy="107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B6B75F9-D89B-4EAA-910B-AFB8A9EB971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36320" y="2236267"/>
                  <a:ext cx="291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76D76A6-D986-4881-A7B4-E51E3CEAF9DE}"/>
                    </a:ext>
                  </a:extLst>
                </p14:cNvPr>
                <p14:cNvContentPartPr/>
                <p14:nvPr/>
              </p14:nvContentPartPr>
              <p14:xfrm>
                <a:off x="2164720" y="625267"/>
                <a:ext cx="2885760" cy="1570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76D76A6-D986-4881-A7B4-E51E3CEAF9D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56080" y="616627"/>
                  <a:ext cx="2903400" cy="158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158984B-1930-428D-9F73-141A0FC98BA8}"/>
                  </a:ext>
                </a:extLst>
              </p14:cNvPr>
              <p14:cNvContentPartPr/>
              <p14:nvPr/>
            </p14:nvContentPartPr>
            <p14:xfrm>
              <a:off x="7470400" y="182467"/>
              <a:ext cx="141840" cy="102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158984B-1930-428D-9F73-141A0FC98BA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61760" y="173827"/>
                <a:ext cx="159480" cy="11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0D45C075-6BC4-4965-AE5C-A821BBF1C4C7}"/>
              </a:ext>
            </a:extLst>
          </p:cNvPr>
          <p:cNvGrpSpPr/>
          <p:nvPr/>
        </p:nvGrpSpPr>
        <p:grpSpPr>
          <a:xfrm>
            <a:off x="7094560" y="199747"/>
            <a:ext cx="4336200" cy="2167200"/>
            <a:chOff x="7094560" y="199747"/>
            <a:chExt cx="4336200" cy="216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66B8546-0B8D-4C6B-95F2-67C2F71F8C3D}"/>
                    </a:ext>
                  </a:extLst>
                </p14:cNvPr>
                <p14:cNvContentPartPr/>
                <p14:nvPr/>
              </p14:nvContentPartPr>
              <p14:xfrm>
                <a:off x="7476880" y="199747"/>
                <a:ext cx="42120" cy="2167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66B8546-0B8D-4C6B-95F2-67C2F71F8C3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68240" y="190747"/>
                  <a:ext cx="59760" cy="21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FBF5D47-14F4-444F-A5BE-2329F9182797}"/>
                    </a:ext>
                  </a:extLst>
                </p14:cNvPr>
                <p14:cNvContentPartPr/>
                <p14:nvPr/>
              </p14:nvContentPartPr>
              <p14:xfrm>
                <a:off x="7094560" y="2099467"/>
                <a:ext cx="4336200" cy="87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FBF5D47-14F4-444F-A5BE-2329F918279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85560" y="2090827"/>
                  <a:ext cx="43538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2E069A9-0500-4247-8AC2-18F3E5E3FCE1}"/>
                    </a:ext>
                  </a:extLst>
                </p14:cNvPr>
                <p14:cNvContentPartPr/>
                <p14:nvPr/>
              </p14:nvContentPartPr>
              <p14:xfrm>
                <a:off x="11208280" y="2113867"/>
                <a:ext cx="180360" cy="156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2E069A9-0500-4247-8AC2-18F3E5E3FCE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199280" y="2104867"/>
                  <a:ext cx="1980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9BAD787-81A9-46CA-9BE0-E72F813A03B2}"/>
                    </a:ext>
                  </a:extLst>
                </p14:cNvPr>
                <p14:cNvContentPartPr/>
                <p14:nvPr/>
              </p14:nvContentPartPr>
              <p14:xfrm>
                <a:off x="9440320" y="538507"/>
                <a:ext cx="23400" cy="147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9BAD787-81A9-46CA-9BE0-E72F813A03B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431320" y="529867"/>
                  <a:ext cx="410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9AB5FA4-BA32-444F-9821-EA92BC528C9C}"/>
                    </a:ext>
                  </a:extLst>
                </p14:cNvPr>
                <p14:cNvContentPartPr/>
                <p14:nvPr/>
              </p14:nvContentPartPr>
              <p14:xfrm>
                <a:off x="9437800" y="794107"/>
                <a:ext cx="6480" cy="442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9AB5FA4-BA32-444F-9821-EA92BC528C9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429160" y="785467"/>
                  <a:ext cx="2412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A31BC0A-E33E-45A2-ADBF-0F597C12D8A0}"/>
                    </a:ext>
                  </a:extLst>
                </p14:cNvPr>
                <p14:cNvContentPartPr/>
                <p14:nvPr/>
              </p14:nvContentPartPr>
              <p14:xfrm>
                <a:off x="9426280" y="1369387"/>
                <a:ext cx="23040" cy="474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A31BC0A-E33E-45A2-ADBF-0F597C12D8A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417640" y="1360387"/>
                  <a:ext cx="4068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2D6D4BE-9411-4D74-9DF7-2CBFEE868853}"/>
                    </a:ext>
                  </a:extLst>
                </p14:cNvPr>
                <p14:cNvContentPartPr/>
                <p14:nvPr/>
              </p14:nvContentPartPr>
              <p14:xfrm>
                <a:off x="9437800" y="2002987"/>
                <a:ext cx="16920" cy="345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2D6D4BE-9411-4D74-9DF7-2CBFEE86885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429160" y="1993987"/>
                  <a:ext cx="34560" cy="36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EDA8E55-33BB-4FB8-961C-BA6D15CDB9BF}"/>
                  </a:ext>
                </a:extLst>
              </p14:cNvPr>
              <p14:cNvContentPartPr/>
              <p14:nvPr/>
            </p14:nvContentPartPr>
            <p14:xfrm>
              <a:off x="7623040" y="1304227"/>
              <a:ext cx="3526560" cy="5385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EDA8E55-33BB-4FB8-961C-BA6D15CDB9B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614400" y="1295587"/>
                <a:ext cx="3544200" cy="55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F827E643-A20C-4CCC-94B7-8679A21A3A8C}"/>
              </a:ext>
            </a:extLst>
          </p:cNvPr>
          <p:cNvGrpSpPr/>
          <p:nvPr/>
        </p:nvGrpSpPr>
        <p:grpSpPr>
          <a:xfrm>
            <a:off x="151240" y="322147"/>
            <a:ext cx="1045800" cy="487800"/>
            <a:chOff x="151240" y="322147"/>
            <a:chExt cx="1045800" cy="48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69D4428-8F9A-4FCF-ADC8-11A826F701E9}"/>
                    </a:ext>
                  </a:extLst>
                </p14:cNvPr>
                <p14:cNvContentPartPr/>
                <p14:nvPr/>
              </p14:nvContentPartPr>
              <p14:xfrm>
                <a:off x="391720" y="505747"/>
                <a:ext cx="18720" cy="163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69D4428-8F9A-4FCF-ADC8-11A826F701E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3080" y="496747"/>
                  <a:ext cx="363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407CEB0-714B-48D6-8EDE-9582FC962F22}"/>
                    </a:ext>
                  </a:extLst>
                </p14:cNvPr>
                <p14:cNvContentPartPr/>
                <p14:nvPr/>
              </p14:nvContentPartPr>
              <p14:xfrm>
                <a:off x="277600" y="485587"/>
                <a:ext cx="219960" cy="183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407CEB0-714B-48D6-8EDE-9582FC962F2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8960" y="476587"/>
                  <a:ext cx="2376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0684C85-6E3B-43A3-A41A-EF3A3B86921C}"/>
                    </a:ext>
                  </a:extLst>
                </p14:cNvPr>
                <p14:cNvContentPartPr/>
                <p14:nvPr/>
              </p14:nvContentPartPr>
              <p14:xfrm>
                <a:off x="572800" y="537787"/>
                <a:ext cx="7200" cy="91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0684C85-6E3B-43A3-A41A-EF3A3B86921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4160" y="529147"/>
                  <a:ext cx="248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6EC700-8D62-447F-8F0F-ED2738C781F6}"/>
                    </a:ext>
                  </a:extLst>
                </p14:cNvPr>
                <p14:cNvContentPartPr/>
                <p14:nvPr/>
              </p14:nvContentPartPr>
              <p14:xfrm>
                <a:off x="546160" y="435187"/>
                <a:ext cx="110880" cy="189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6EC700-8D62-447F-8F0F-ED2738C781F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7160" y="426547"/>
                  <a:ext cx="1285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5B386E9-EEE7-4255-9D68-861A53253DB5}"/>
                    </a:ext>
                  </a:extLst>
                </p14:cNvPr>
                <p14:cNvContentPartPr/>
                <p14:nvPr/>
              </p14:nvContentPartPr>
              <p14:xfrm>
                <a:off x="691600" y="406387"/>
                <a:ext cx="107640" cy="199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5B386E9-EEE7-4255-9D68-861A53253DB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2600" y="397387"/>
                  <a:ext cx="1252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1372523-C492-42DC-B9F2-3F4263F0C4C2}"/>
                    </a:ext>
                  </a:extLst>
                </p14:cNvPr>
                <p14:cNvContentPartPr/>
                <p14:nvPr/>
              </p14:nvContentPartPr>
              <p14:xfrm>
                <a:off x="896440" y="500347"/>
                <a:ext cx="41400" cy="17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1372523-C492-42DC-B9F2-3F4263F0C4C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800" y="491347"/>
                  <a:ext cx="590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94F6727-BCD0-4730-B9BE-1B4A43D6CDFD}"/>
                    </a:ext>
                  </a:extLst>
                </p14:cNvPr>
                <p14:cNvContentPartPr/>
                <p14:nvPr/>
              </p14:nvContentPartPr>
              <p14:xfrm>
                <a:off x="1055200" y="322147"/>
                <a:ext cx="95040" cy="209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94F6727-BCD0-4730-B9BE-1B4A43D6CDF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46560" y="313507"/>
                  <a:ext cx="1126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B2D5BF6-38A3-45E4-A35F-A9DD11D80495}"/>
                    </a:ext>
                  </a:extLst>
                </p14:cNvPr>
                <p14:cNvContentPartPr/>
                <p14:nvPr/>
              </p14:nvContentPartPr>
              <p14:xfrm>
                <a:off x="151240" y="577027"/>
                <a:ext cx="1045800" cy="232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B2D5BF6-38A3-45E4-A35F-A9DD11D8049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42600" y="568027"/>
                  <a:ext cx="106344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399A22E-3763-49BE-97FB-570AF1BAB17F}"/>
              </a:ext>
            </a:extLst>
          </p:cNvPr>
          <p:cNvGrpSpPr/>
          <p:nvPr/>
        </p:nvGrpSpPr>
        <p:grpSpPr>
          <a:xfrm>
            <a:off x="6058840" y="278227"/>
            <a:ext cx="968760" cy="300960"/>
            <a:chOff x="6058840" y="278227"/>
            <a:chExt cx="968760" cy="30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85E6772-7593-4DE1-8061-BE3947196ADD}"/>
                    </a:ext>
                  </a:extLst>
                </p14:cNvPr>
                <p14:cNvContentPartPr/>
                <p14:nvPr/>
              </p14:nvContentPartPr>
              <p14:xfrm>
                <a:off x="6134440" y="343027"/>
                <a:ext cx="23400" cy="176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85E6772-7593-4DE1-8061-BE3947196AD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25440" y="334387"/>
                  <a:ext cx="410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E3BCC41-648D-402D-B459-8B630888A6EE}"/>
                    </a:ext>
                  </a:extLst>
                </p14:cNvPr>
                <p14:cNvContentPartPr/>
                <p14:nvPr/>
              </p14:nvContentPartPr>
              <p14:xfrm>
                <a:off x="6058840" y="321427"/>
                <a:ext cx="159840" cy="198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E3BCC41-648D-402D-B459-8B630888A6E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49840" y="312427"/>
                  <a:ext cx="1774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6247E8D-4E64-43BF-BD35-0F0A7EFF76D4}"/>
                    </a:ext>
                  </a:extLst>
                </p14:cNvPr>
                <p14:cNvContentPartPr/>
                <p14:nvPr/>
              </p14:nvContentPartPr>
              <p14:xfrm>
                <a:off x="6317320" y="407827"/>
                <a:ext cx="15120" cy="105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6247E8D-4E64-43BF-BD35-0F0A7EFF76D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08680" y="398827"/>
                  <a:ext cx="327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457468D-03BB-442B-9577-B6D31905C841}"/>
                    </a:ext>
                  </a:extLst>
                </p14:cNvPr>
                <p14:cNvContentPartPr/>
                <p14:nvPr/>
              </p14:nvContentPartPr>
              <p14:xfrm>
                <a:off x="6304000" y="295507"/>
                <a:ext cx="100440" cy="205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457468D-03BB-442B-9577-B6D31905C84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95000" y="286867"/>
                  <a:ext cx="1180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8FC6D70-6FD5-46F0-B2E2-CD48F5FCAA75}"/>
                    </a:ext>
                  </a:extLst>
                </p14:cNvPr>
                <p14:cNvContentPartPr/>
                <p14:nvPr/>
              </p14:nvContentPartPr>
              <p14:xfrm>
                <a:off x="6473560" y="278227"/>
                <a:ext cx="14040" cy="199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8FC6D70-6FD5-46F0-B2E2-CD48F5FCAA7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64920" y="269227"/>
                  <a:ext cx="316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05BEC8D-1745-4965-BE22-E9BA887268F6}"/>
                    </a:ext>
                  </a:extLst>
                </p14:cNvPr>
                <p14:cNvContentPartPr/>
                <p14:nvPr/>
              </p14:nvContentPartPr>
              <p14:xfrm>
                <a:off x="6440440" y="362827"/>
                <a:ext cx="244080" cy="35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05BEC8D-1745-4965-BE22-E9BA887268F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31800" y="353827"/>
                  <a:ext cx="2617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903EC22-A7EC-47B5-BC1A-D27F938B3732}"/>
                    </a:ext>
                  </a:extLst>
                </p14:cNvPr>
                <p14:cNvContentPartPr/>
                <p14:nvPr/>
              </p14:nvContentPartPr>
              <p14:xfrm>
                <a:off x="6726640" y="282187"/>
                <a:ext cx="172800" cy="151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903EC22-A7EC-47B5-BC1A-D27F938B373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718000" y="273187"/>
                  <a:ext cx="1904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6723390-EAE1-4A30-BDDC-D47AA1EBC179}"/>
                    </a:ext>
                  </a:extLst>
                </p14:cNvPr>
                <p14:cNvContentPartPr/>
                <p14:nvPr/>
              </p14:nvContentPartPr>
              <p14:xfrm>
                <a:off x="6175840" y="426187"/>
                <a:ext cx="851760" cy="153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6723390-EAE1-4A30-BDDC-D47AA1EBC17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66840" y="417187"/>
                  <a:ext cx="869400" cy="17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15D3D57-492A-4BA0-8615-6CAB594A8660}"/>
                  </a:ext>
                </a:extLst>
              </p14:cNvPr>
              <p14:cNvContentPartPr/>
              <p14:nvPr/>
            </p14:nvContentPartPr>
            <p14:xfrm>
              <a:off x="1099120" y="2748907"/>
              <a:ext cx="194760" cy="2336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15D3D57-492A-4BA0-8615-6CAB594A866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90480" y="2740267"/>
                <a:ext cx="2124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7835C5B-3281-4B68-A805-A9E79B4D0A94}"/>
                  </a:ext>
                </a:extLst>
              </p14:cNvPr>
              <p14:cNvContentPartPr/>
              <p14:nvPr/>
            </p14:nvContentPartPr>
            <p14:xfrm>
              <a:off x="1375240" y="2714707"/>
              <a:ext cx="47160" cy="279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7835C5B-3281-4B68-A805-A9E79B4D0A9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366240" y="2706067"/>
                <a:ext cx="6480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6BBCADD-74D9-4648-81E4-8C4274D9A9E8}"/>
                  </a:ext>
                </a:extLst>
              </p14:cNvPr>
              <p14:cNvContentPartPr/>
              <p14:nvPr/>
            </p14:nvContentPartPr>
            <p14:xfrm>
              <a:off x="1316200" y="2876707"/>
              <a:ext cx="264240" cy="1029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6BBCADD-74D9-4648-81E4-8C4274D9A9E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307560" y="2867707"/>
                <a:ext cx="28188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9FEAD24-3B44-4F47-A786-14AA890959FE}"/>
                  </a:ext>
                </a:extLst>
              </p14:cNvPr>
              <p14:cNvContentPartPr/>
              <p14:nvPr/>
            </p14:nvContentPartPr>
            <p14:xfrm>
              <a:off x="1590880" y="2861227"/>
              <a:ext cx="153360" cy="1267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9FEAD24-3B44-4F47-A786-14AA890959F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581880" y="2852227"/>
                <a:ext cx="171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0EFDBEB-F192-4CBC-8678-03E11E0826BB}"/>
                  </a:ext>
                </a:extLst>
              </p14:cNvPr>
              <p14:cNvContentPartPr/>
              <p14:nvPr/>
            </p14:nvContentPartPr>
            <p14:xfrm>
              <a:off x="1778440" y="2719027"/>
              <a:ext cx="657360" cy="2649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0EFDBEB-F192-4CBC-8678-03E11E0826B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769800" y="2710387"/>
                <a:ext cx="675000" cy="28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C8437DAB-0B1E-4367-933B-E6CE6F461B15}"/>
              </a:ext>
            </a:extLst>
          </p:cNvPr>
          <p:cNvGrpSpPr/>
          <p:nvPr/>
        </p:nvGrpSpPr>
        <p:grpSpPr>
          <a:xfrm>
            <a:off x="2646040" y="2684107"/>
            <a:ext cx="1160280" cy="440280"/>
            <a:chOff x="2646040" y="2684107"/>
            <a:chExt cx="1160280" cy="44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5969C9A-178C-499D-A0E9-529E86D4608E}"/>
                    </a:ext>
                  </a:extLst>
                </p14:cNvPr>
                <p14:cNvContentPartPr/>
                <p14:nvPr/>
              </p14:nvContentPartPr>
              <p14:xfrm>
                <a:off x="2646040" y="2684107"/>
                <a:ext cx="474480" cy="247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5969C9A-178C-499D-A0E9-529E86D4608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37040" y="2675107"/>
                  <a:ext cx="4921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B562F23-C3D4-4039-9A39-311DAC05DE1D}"/>
                    </a:ext>
                  </a:extLst>
                </p14:cNvPr>
                <p14:cNvContentPartPr/>
                <p14:nvPr/>
              </p14:nvContentPartPr>
              <p14:xfrm>
                <a:off x="3214840" y="2856547"/>
                <a:ext cx="56160" cy="25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B562F23-C3D4-4039-9A39-311DAC05DE1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05840" y="2847547"/>
                  <a:ext cx="738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FCA375C-F2F4-438D-A4B1-0EA8C6163A15}"/>
                    </a:ext>
                  </a:extLst>
                </p14:cNvPr>
                <p14:cNvContentPartPr/>
                <p14:nvPr/>
              </p14:nvContentPartPr>
              <p14:xfrm>
                <a:off x="3511120" y="2700667"/>
                <a:ext cx="295200" cy="229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FCA375C-F2F4-438D-A4B1-0EA8C6163A1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02480" y="2691667"/>
                  <a:ext cx="3128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24A7C9C-2219-46FD-8558-8E9D750C6434}"/>
                    </a:ext>
                  </a:extLst>
                </p14:cNvPr>
                <p14:cNvContentPartPr/>
                <p14:nvPr/>
              </p14:nvContentPartPr>
              <p14:xfrm>
                <a:off x="3684640" y="2922787"/>
                <a:ext cx="56880" cy="201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24A7C9C-2219-46FD-8558-8E9D750C643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75640" y="2914147"/>
                  <a:ext cx="74520" cy="21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C2094D5-6567-4D0A-8176-4CCD72C685D5}"/>
              </a:ext>
            </a:extLst>
          </p:cNvPr>
          <p:cNvGrpSpPr/>
          <p:nvPr/>
        </p:nvGrpSpPr>
        <p:grpSpPr>
          <a:xfrm>
            <a:off x="7575880" y="2487907"/>
            <a:ext cx="2774520" cy="294840"/>
            <a:chOff x="7575880" y="2487907"/>
            <a:chExt cx="2774520" cy="29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74AC75B-1902-4F48-90A6-3748726CAAFF}"/>
                    </a:ext>
                  </a:extLst>
                </p14:cNvPr>
                <p14:cNvContentPartPr/>
                <p14:nvPr/>
              </p14:nvContentPartPr>
              <p14:xfrm>
                <a:off x="7575880" y="2587987"/>
                <a:ext cx="108360" cy="176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74AC75B-1902-4F48-90A6-3748726CAAF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67240" y="2578987"/>
                  <a:ext cx="1260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C853BB6-B6CA-49B9-883F-70A5F0CAB65B}"/>
                    </a:ext>
                  </a:extLst>
                </p14:cNvPr>
                <p14:cNvContentPartPr/>
                <p14:nvPr/>
              </p14:nvContentPartPr>
              <p14:xfrm>
                <a:off x="7799080" y="2570707"/>
                <a:ext cx="35280" cy="198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C853BB6-B6CA-49B9-883F-70A5F0CAB65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90080" y="2561707"/>
                  <a:ext cx="529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CEC3189-DC6C-4597-8241-35C47AFB8EA3}"/>
                    </a:ext>
                  </a:extLst>
                </p14:cNvPr>
                <p14:cNvContentPartPr/>
                <p14:nvPr/>
              </p14:nvContentPartPr>
              <p14:xfrm>
                <a:off x="7726720" y="2665027"/>
                <a:ext cx="499320" cy="87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CEC3189-DC6C-4597-8241-35C47AFB8EA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17720" y="2656387"/>
                  <a:ext cx="5169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728598D-92ED-4B0C-9E21-1A77446004E4}"/>
                    </a:ext>
                  </a:extLst>
                </p14:cNvPr>
                <p14:cNvContentPartPr/>
                <p14:nvPr/>
              </p14:nvContentPartPr>
              <p14:xfrm>
                <a:off x="8288320" y="2490787"/>
                <a:ext cx="442440" cy="223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728598D-92ED-4B0C-9E21-1A77446004E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79320" y="2481787"/>
                  <a:ext cx="4600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F3AE2B6-41B1-40A9-815C-4D16BC80F603}"/>
                    </a:ext>
                  </a:extLst>
                </p14:cNvPr>
                <p14:cNvContentPartPr/>
                <p14:nvPr/>
              </p14:nvContentPartPr>
              <p14:xfrm>
                <a:off x="8703040" y="2527507"/>
                <a:ext cx="140040" cy="205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F3AE2B6-41B1-40A9-815C-4D16BC80F60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694400" y="2518867"/>
                  <a:ext cx="1576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6DC4903-28AC-4E88-9DA9-759DE4497944}"/>
                    </a:ext>
                  </a:extLst>
                </p14:cNvPr>
                <p14:cNvContentPartPr/>
                <p14:nvPr/>
              </p14:nvContentPartPr>
              <p14:xfrm>
                <a:off x="9119560" y="2487907"/>
                <a:ext cx="417960" cy="273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6DC4903-28AC-4E88-9DA9-759DE449794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110920" y="2479267"/>
                  <a:ext cx="4356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184815E-5EDC-4EDC-B6FB-B548D53C9638}"/>
                    </a:ext>
                  </a:extLst>
                </p14:cNvPr>
                <p14:cNvContentPartPr/>
                <p14:nvPr/>
              </p14:nvContentPartPr>
              <p14:xfrm>
                <a:off x="9631840" y="2714347"/>
                <a:ext cx="44280" cy="17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184815E-5EDC-4EDC-B6FB-B548D53C963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622840" y="2705347"/>
                  <a:ext cx="619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A565B83-3B00-41AF-9AFA-C8C1DF2D8E61}"/>
                    </a:ext>
                  </a:extLst>
                </p14:cNvPr>
                <p14:cNvContentPartPr/>
                <p14:nvPr/>
              </p14:nvContentPartPr>
              <p14:xfrm>
                <a:off x="9972040" y="2513467"/>
                <a:ext cx="285840" cy="194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A565B83-3B00-41AF-9AFA-C8C1DF2D8E6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963400" y="2504827"/>
                  <a:ext cx="3034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CEB49BE-55B3-453A-9635-9D573E53C883}"/>
                    </a:ext>
                  </a:extLst>
                </p14:cNvPr>
                <p14:cNvContentPartPr/>
                <p14:nvPr/>
              </p14:nvContentPartPr>
              <p14:xfrm>
                <a:off x="10141600" y="2663947"/>
                <a:ext cx="208800" cy="118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CEB49BE-55B3-453A-9635-9D573E53C88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132600" y="2655307"/>
                  <a:ext cx="226440" cy="13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0B5540E-ED55-447E-82FC-BE86CB227232}"/>
                  </a:ext>
                </a:extLst>
              </p14:cNvPr>
              <p14:cNvContentPartPr/>
              <p14:nvPr/>
            </p14:nvContentPartPr>
            <p14:xfrm>
              <a:off x="3722440" y="2056987"/>
              <a:ext cx="151200" cy="1105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0B5540E-ED55-447E-82FC-BE86CB22723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713800" y="2047987"/>
                <a:ext cx="16884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E105AAB-8CF3-42B9-B2D6-4F20616AAE68}"/>
                  </a:ext>
                </a:extLst>
              </p14:cNvPr>
              <p14:cNvContentPartPr/>
              <p14:nvPr/>
            </p14:nvContentPartPr>
            <p14:xfrm>
              <a:off x="3910360" y="2110627"/>
              <a:ext cx="9360" cy="1004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E105AAB-8CF3-42B9-B2D6-4F20616AAE6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901720" y="2101987"/>
                <a:ext cx="2700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4C2BD95-1BDA-4343-AD70-4270419AA7FB}"/>
                  </a:ext>
                </a:extLst>
              </p14:cNvPr>
              <p14:cNvContentPartPr/>
              <p14:nvPr/>
            </p14:nvContentPartPr>
            <p14:xfrm>
              <a:off x="3741160" y="1921627"/>
              <a:ext cx="251280" cy="198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4C2BD95-1BDA-4343-AD70-4270419AA7F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732520" y="1912987"/>
                <a:ext cx="268920" cy="3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C1CC213-531B-4C48-9E50-4FD308D222EE}"/>
              </a:ext>
            </a:extLst>
          </p:cNvPr>
          <p:cNvGrpSpPr/>
          <p:nvPr/>
        </p:nvGrpSpPr>
        <p:grpSpPr>
          <a:xfrm>
            <a:off x="1921000" y="5363227"/>
            <a:ext cx="908640" cy="205920"/>
            <a:chOff x="1921000" y="5363227"/>
            <a:chExt cx="908640" cy="20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E1BB636-8656-480F-9760-849019F001A1}"/>
                    </a:ext>
                  </a:extLst>
                </p14:cNvPr>
                <p14:cNvContentPartPr/>
                <p14:nvPr/>
              </p14:nvContentPartPr>
              <p14:xfrm>
                <a:off x="1921000" y="5363227"/>
                <a:ext cx="188280" cy="2059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E1BB636-8656-480F-9760-849019F001A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912360" y="5354587"/>
                  <a:ext cx="2059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80DCC07-46F5-4684-805F-B57DA6F9F9CA}"/>
                    </a:ext>
                  </a:extLst>
                </p14:cNvPr>
                <p14:cNvContentPartPr/>
                <p14:nvPr/>
              </p14:nvContentPartPr>
              <p14:xfrm>
                <a:off x="2139520" y="5416867"/>
                <a:ext cx="227160" cy="117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80DCC07-46F5-4684-805F-B57DA6F9F9C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130520" y="5408227"/>
                  <a:ext cx="2448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49A821E-19A4-4C7C-8CDD-DFB63CF035B2}"/>
                    </a:ext>
                  </a:extLst>
                </p14:cNvPr>
                <p14:cNvContentPartPr/>
                <p14:nvPr/>
              </p14:nvContentPartPr>
              <p14:xfrm>
                <a:off x="2388640" y="5397787"/>
                <a:ext cx="441000" cy="1299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49A821E-19A4-4C7C-8CDD-DFB63CF035B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379640" y="5388787"/>
                  <a:ext cx="45864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4B8F40E-2EB9-452F-939D-6A86C407AEED}"/>
              </a:ext>
            </a:extLst>
          </p:cNvPr>
          <p:cNvGrpSpPr/>
          <p:nvPr/>
        </p:nvGrpSpPr>
        <p:grpSpPr>
          <a:xfrm>
            <a:off x="1130800" y="4778227"/>
            <a:ext cx="3255480" cy="473040"/>
            <a:chOff x="1130800" y="4778227"/>
            <a:chExt cx="3255480" cy="47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BE3F5BF-8AF4-4DB8-9332-FEF1D106BED5}"/>
                    </a:ext>
                  </a:extLst>
                </p14:cNvPr>
                <p14:cNvContentPartPr/>
                <p14:nvPr/>
              </p14:nvContentPartPr>
              <p14:xfrm>
                <a:off x="1283080" y="4902427"/>
                <a:ext cx="153720" cy="195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BE3F5BF-8AF4-4DB8-9332-FEF1D106BED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274440" y="4893787"/>
                  <a:ext cx="1713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97F58EF-4218-48D9-9CB4-339D23C8ACAA}"/>
                    </a:ext>
                  </a:extLst>
                </p14:cNvPr>
                <p14:cNvContentPartPr/>
                <p14:nvPr/>
              </p14:nvContentPartPr>
              <p14:xfrm>
                <a:off x="1519240" y="4881187"/>
                <a:ext cx="7200" cy="2178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97F58EF-4218-48D9-9CB4-339D23C8ACA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510240" y="4872187"/>
                  <a:ext cx="248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B9D3CFC-883E-4598-A50A-84380695B601}"/>
                    </a:ext>
                  </a:extLst>
                </p14:cNvPr>
                <p14:cNvContentPartPr/>
                <p14:nvPr/>
              </p14:nvContentPartPr>
              <p14:xfrm>
                <a:off x="1428160" y="4976227"/>
                <a:ext cx="271800" cy="838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B9D3CFC-883E-4598-A50A-84380695B60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419160" y="4967227"/>
                  <a:ext cx="2894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1DFF457-2342-4EB7-93CF-0331549F1471}"/>
                    </a:ext>
                  </a:extLst>
                </p14:cNvPr>
                <p14:cNvContentPartPr/>
                <p14:nvPr/>
              </p14:nvContentPartPr>
              <p14:xfrm>
                <a:off x="1742800" y="4967587"/>
                <a:ext cx="134640" cy="123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1DFF457-2342-4EB7-93CF-0331549F147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734160" y="4958947"/>
                  <a:ext cx="1522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625E47E-AE4B-444B-9946-CF187FACA5C7}"/>
                    </a:ext>
                  </a:extLst>
                </p14:cNvPr>
                <p14:cNvContentPartPr/>
                <p14:nvPr/>
              </p14:nvContentPartPr>
              <p14:xfrm>
                <a:off x="1943320" y="4837987"/>
                <a:ext cx="486360" cy="2296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625E47E-AE4B-444B-9946-CF187FACA5C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934680" y="4829347"/>
                  <a:ext cx="5040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6C005B6-37EB-4D79-95C1-337C86ABC41A}"/>
                    </a:ext>
                  </a:extLst>
                </p14:cNvPr>
                <p14:cNvContentPartPr/>
                <p14:nvPr/>
              </p14:nvContentPartPr>
              <p14:xfrm>
                <a:off x="2702560" y="4866787"/>
                <a:ext cx="408960" cy="2127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6C005B6-37EB-4D79-95C1-337C86ABC41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693920" y="4857787"/>
                  <a:ext cx="4266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D1E3995-3BFE-4397-8CF8-3859D0C1D174}"/>
                    </a:ext>
                  </a:extLst>
                </p14:cNvPr>
                <p14:cNvContentPartPr/>
                <p14:nvPr/>
              </p14:nvContentPartPr>
              <p14:xfrm>
                <a:off x="3157960" y="4926187"/>
                <a:ext cx="1080" cy="1112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D1E3995-3BFE-4397-8CF8-3859D0C1D17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149320" y="4917187"/>
                  <a:ext cx="187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E9D1C82-A766-44BC-A675-CB92F0E2DF8B}"/>
                    </a:ext>
                  </a:extLst>
                </p14:cNvPr>
                <p14:cNvContentPartPr/>
                <p14:nvPr/>
              </p14:nvContentPartPr>
              <p14:xfrm>
                <a:off x="3164800" y="4792627"/>
                <a:ext cx="40680" cy="856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E9D1C82-A766-44BC-A675-CB92F0E2DF8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55800" y="4783627"/>
                  <a:ext cx="583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8AED974-41FC-4710-AC8D-D2D9149BA239}"/>
                    </a:ext>
                  </a:extLst>
                </p14:cNvPr>
                <p14:cNvContentPartPr/>
                <p14:nvPr/>
              </p14:nvContentPartPr>
              <p14:xfrm>
                <a:off x="3266680" y="4778227"/>
                <a:ext cx="238320" cy="2505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8AED974-41FC-4710-AC8D-D2D9149BA23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258040" y="4769227"/>
                  <a:ext cx="2559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29776F3-14C1-4E3F-AF79-CF862DB5C75D}"/>
                    </a:ext>
                  </a:extLst>
                </p14:cNvPr>
                <p14:cNvContentPartPr/>
                <p14:nvPr/>
              </p14:nvContentPartPr>
              <p14:xfrm>
                <a:off x="3466840" y="4902067"/>
                <a:ext cx="144360" cy="102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29776F3-14C1-4E3F-AF79-CF862DB5C75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457840" y="4893427"/>
                  <a:ext cx="162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396FED5-8EA4-429F-B31A-A120276A5812}"/>
                    </a:ext>
                  </a:extLst>
                </p14:cNvPr>
                <p14:cNvContentPartPr/>
                <p14:nvPr/>
              </p14:nvContentPartPr>
              <p14:xfrm>
                <a:off x="3604720" y="4789027"/>
                <a:ext cx="28080" cy="810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396FED5-8EA4-429F-B31A-A120276A581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596080" y="4780387"/>
                  <a:ext cx="457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0EA5D5B-1AFB-4FD6-82EF-E1F5F008878E}"/>
                    </a:ext>
                  </a:extLst>
                </p14:cNvPr>
                <p14:cNvContentPartPr/>
                <p14:nvPr/>
              </p14:nvContentPartPr>
              <p14:xfrm>
                <a:off x="3686800" y="4924747"/>
                <a:ext cx="305280" cy="1112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0EA5D5B-1AFB-4FD6-82EF-E1F5F008878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677800" y="4915747"/>
                  <a:ext cx="3229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EA2F80E-A027-41CE-AF2F-B77860BCA7D3}"/>
                    </a:ext>
                  </a:extLst>
                </p14:cNvPr>
                <p14:cNvContentPartPr/>
                <p14:nvPr/>
              </p14:nvContentPartPr>
              <p14:xfrm>
                <a:off x="3627760" y="4921867"/>
                <a:ext cx="122040" cy="972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EA2F80E-A027-41CE-AF2F-B77860BCA7D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19120" y="4913227"/>
                  <a:ext cx="1396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A55B951-207A-4666-B9A2-D8CADEA3EF82}"/>
                    </a:ext>
                  </a:extLst>
                </p14:cNvPr>
                <p14:cNvContentPartPr/>
                <p14:nvPr/>
              </p14:nvContentPartPr>
              <p14:xfrm>
                <a:off x="1130800" y="5052907"/>
                <a:ext cx="2912400" cy="1983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A55B951-207A-4666-B9A2-D8CADEA3EF8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21800" y="5044267"/>
                  <a:ext cx="29300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558D4D1-C7C7-453B-9D5A-7AADE18334FD}"/>
                    </a:ext>
                  </a:extLst>
                </p14:cNvPr>
                <p14:cNvContentPartPr/>
                <p14:nvPr/>
              </p14:nvContentPartPr>
              <p14:xfrm>
                <a:off x="4297360" y="5051467"/>
                <a:ext cx="88920" cy="104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558D4D1-C7C7-453B-9D5A-7AADE18334F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288360" y="5042827"/>
                  <a:ext cx="1065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108C05D-A183-4490-AAEA-ACE21319A6AD}"/>
                    </a:ext>
                  </a:extLst>
                </p14:cNvPr>
                <p14:cNvContentPartPr/>
                <p14:nvPr/>
              </p14:nvContentPartPr>
              <p14:xfrm>
                <a:off x="4289800" y="5130667"/>
                <a:ext cx="74160" cy="3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108C05D-A183-4490-AAEA-ACE21319A6A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281160" y="5122027"/>
                  <a:ext cx="918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6E8CC2FF-B9FA-4E56-8E9C-9DCE03B8F384}"/>
              </a:ext>
            </a:extLst>
          </p:cNvPr>
          <p:cNvGrpSpPr/>
          <p:nvPr/>
        </p:nvGrpSpPr>
        <p:grpSpPr>
          <a:xfrm>
            <a:off x="4658800" y="4924027"/>
            <a:ext cx="630000" cy="350640"/>
            <a:chOff x="4658800" y="4924027"/>
            <a:chExt cx="630000" cy="35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7A7D499-2B62-4E4D-9324-B30565C3CBD4}"/>
                    </a:ext>
                  </a:extLst>
                </p14:cNvPr>
                <p14:cNvContentPartPr/>
                <p14:nvPr/>
              </p14:nvContentPartPr>
              <p14:xfrm>
                <a:off x="4817920" y="5005747"/>
                <a:ext cx="1800" cy="10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7A7D499-2B62-4E4D-9324-B30565C3CBD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808920" y="4997107"/>
                  <a:ext cx="194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8B317CF-4DEE-4370-9834-1B533FD8E4B0}"/>
                    </a:ext>
                  </a:extLst>
                </p14:cNvPr>
                <p14:cNvContentPartPr/>
                <p14:nvPr/>
              </p14:nvContentPartPr>
              <p14:xfrm>
                <a:off x="4658800" y="4924027"/>
                <a:ext cx="167040" cy="3506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8B317CF-4DEE-4370-9834-1B533FD8E4B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650160" y="4915387"/>
                  <a:ext cx="1846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A964175-EF90-4A69-B318-6B2CC0810D98}"/>
                    </a:ext>
                  </a:extLst>
                </p14:cNvPr>
                <p14:cNvContentPartPr/>
                <p14:nvPr/>
              </p14:nvContentPartPr>
              <p14:xfrm>
                <a:off x="4829080" y="5136067"/>
                <a:ext cx="56880" cy="1116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A964175-EF90-4A69-B318-6B2CC0810D9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820440" y="5127427"/>
                  <a:ext cx="745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D1D46D2-920F-4135-A313-D7649FCEE742}"/>
                    </a:ext>
                  </a:extLst>
                </p14:cNvPr>
                <p14:cNvContentPartPr/>
                <p14:nvPr/>
              </p14:nvContentPartPr>
              <p14:xfrm>
                <a:off x="5021320" y="4942027"/>
                <a:ext cx="142200" cy="2826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D1D46D2-920F-4135-A313-D7649FCEE74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012680" y="4933387"/>
                  <a:ext cx="1598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96E7AF2-49F3-4BEB-86AF-CE8C21007265}"/>
                    </a:ext>
                  </a:extLst>
                </p14:cNvPr>
                <p14:cNvContentPartPr/>
                <p14:nvPr/>
              </p14:nvContentPartPr>
              <p14:xfrm>
                <a:off x="4937800" y="4977667"/>
                <a:ext cx="90720" cy="79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96E7AF2-49F3-4BEB-86AF-CE8C2100726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929160" y="4969027"/>
                  <a:ext cx="108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D3C6062-5817-43EB-AF7E-5F38F4D2E3B1}"/>
                    </a:ext>
                  </a:extLst>
                </p14:cNvPr>
                <p14:cNvContentPartPr/>
                <p14:nvPr/>
              </p14:nvContentPartPr>
              <p14:xfrm>
                <a:off x="5226520" y="4934827"/>
                <a:ext cx="62280" cy="36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D3C6062-5817-43EB-AF7E-5F38F4D2E3B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217520" y="4925827"/>
                  <a:ext cx="7992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2C66267-882F-4AF6-A6D8-56B41033B82C}"/>
              </a:ext>
            </a:extLst>
          </p:cNvPr>
          <p:cNvGrpSpPr/>
          <p:nvPr/>
        </p:nvGrpSpPr>
        <p:grpSpPr>
          <a:xfrm>
            <a:off x="5624320" y="4814587"/>
            <a:ext cx="1951200" cy="527760"/>
            <a:chOff x="5624320" y="4814587"/>
            <a:chExt cx="1951200" cy="52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3D4E1FB-0097-4796-A7B2-4F4425BC6E19}"/>
                    </a:ext>
                  </a:extLst>
                </p14:cNvPr>
                <p14:cNvContentPartPr/>
                <p14:nvPr/>
              </p14:nvContentPartPr>
              <p14:xfrm>
                <a:off x="5624320" y="4814587"/>
                <a:ext cx="230400" cy="5083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3D4E1FB-0097-4796-A7B2-4F4425BC6E1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615320" y="4805947"/>
                  <a:ext cx="24804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874E548-47C5-4D2B-8305-C7B5410AA0B6}"/>
                    </a:ext>
                  </a:extLst>
                </p14:cNvPr>
                <p14:cNvContentPartPr/>
                <p14:nvPr/>
              </p14:nvContentPartPr>
              <p14:xfrm>
                <a:off x="5773360" y="5002507"/>
                <a:ext cx="70920" cy="1933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874E548-47C5-4D2B-8305-C7B5410AA0B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764720" y="4993867"/>
                  <a:ext cx="885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5C200D6-1C3E-473F-84FF-5E39BFF05FA1}"/>
                    </a:ext>
                  </a:extLst>
                </p14:cNvPr>
                <p14:cNvContentPartPr/>
                <p14:nvPr/>
              </p14:nvContentPartPr>
              <p14:xfrm>
                <a:off x="5878840" y="5074507"/>
                <a:ext cx="61920" cy="1350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5C200D6-1C3E-473F-84FF-5E39BFF05FA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869840" y="5065507"/>
                  <a:ext cx="795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33F0FE8-8863-4315-84D5-63E08CE3C511}"/>
                    </a:ext>
                  </a:extLst>
                </p14:cNvPr>
                <p14:cNvContentPartPr/>
                <p14:nvPr/>
              </p14:nvContentPartPr>
              <p14:xfrm>
                <a:off x="5991520" y="5083507"/>
                <a:ext cx="132480" cy="1166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33F0FE8-8863-4315-84D5-63E08CE3C51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982880" y="5074507"/>
                  <a:ext cx="1501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8D49AA9-99F3-4A09-A637-CECBA5157EA6}"/>
                    </a:ext>
                  </a:extLst>
                </p14:cNvPr>
                <p14:cNvContentPartPr/>
                <p14:nvPr/>
              </p14:nvContentPartPr>
              <p14:xfrm>
                <a:off x="6097360" y="4909267"/>
                <a:ext cx="85320" cy="4330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8D49AA9-99F3-4A09-A637-CECBA5157EA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088720" y="4900267"/>
                  <a:ext cx="10296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BCC88F1-ECB6-4089-A9D4-A23A0CE695BA}"/>
                    </a:ext>
                  </a:extLst>
                </p14:cNvPr>
                <p14:cNvContentPartPr/>
                <p14:nvPr/>
              </p14:nvContentPartPr>
              <p14:xfrm>
                <a:off x="6149560" y="4942027"/>
                <a:ext cx="141120" cy="3661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BCC88F1-ECB6-4089-A9D4-A23A0CE695B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140920" y="4933387"/>
                  <a:ext cx="15876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F8B08DA-6672-4E7C-9199-7B678D808F2A}"/>
                    </a:ext>
                  </a:extLst>
                </p14:cNvPr>
                <p14:cNvContentPartPr/>
                <p14:nvPr/>
              </p14:nvContentPartPr>
              <p14:xfrm>
                <a:off x="6119680" y="4970827"/>
                <a:ext cx="293400" cy="2336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F8B08DA-6672-4E7C-9199-7B678D808F2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111040" y="4962187"/>
                  <a:ext cx="3110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4B9AF95-ED36-4672-9209-AB9EA9749A7D}"/>
                    </a:ext>
                  </a:extLst>
                </p14:cNvPr>
                <p14:cNvContentPartPr/>
                <p14:nvPr/>
              </p14:nvContentPartPr>
              <p14:xfrm>
                <a:off x="6435040" y="5085667"/>
                <a:ext cx="149040" cy="1080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4B9AF95-ED36-4672-9209-AB9EA9749A7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426040" y="5076667"/>
                  <a:ext cx="1666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AA07420-353B-4D1B-8AC5-DD5AAA3F8B0D}"/>
                    </a:ext>
                  </a:extLst>
                </p14:cNvPr>
                <p14:cNvContentPartPr/>
                <p14:nvPr/>
              </p14:nvContentPartPr>
              <p14:xfrm>
                <a:off x="6589480" y="4923307"/>
                <a:ext cx="17640" cy="594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AA07420-353B-4D1B-8AC5-DD5AAA3F8B0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580840" y="4914667"/>
                  <a:ext cx="352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7863C95-5751-44FA-90AF-22CE9C3D2007}"/>
                    </a:ext>
                  </a:extLst>
                </p14:cNvPr>
                <p14:cNvContentPartPr/>
                <p14:nvPr/>
              </p14:nvContentPartPr>
              <p14:xfrm>
                <a:off x="6670120" y="5076667"/>
                <a:ext cx="57600" cy="817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7863C95-5751-44FA-90AF-22CE9C3D200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661120" y="5068027"/>
                  <a:ext cx="752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D0C62D6-9277-487B-973E-717EF33B960C}"/>
                    </a:ext>
                  </a:extLst>
                </p14:cNvPr>
                <p14:cNvContentPartPr/>
                <p14:nvPr/>
              </p14:nvContentPartPr>
              <p14:xfrm>
                <a:off x="6762640" y="4933747"/>
                <a:ext cx="235440" cy="2430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D0C62D6-9277-487B-973E-717EF33B960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753640" y="4924747"/>
                  <a:ext cx="2530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ED304DF-10F1-4DF0-AB16-ABE5BE8ECD02}"/>
                    </a:ext>
                  </a:extLst>
                </p14:cNvPr>
                <p14:cNvContentPartPr/>
                <p14:nvPr/>
              </p14:nvContentPartPr>
              <p14:xfrm>
                <a:off x="6964600" y="5060107"/>
                <a:ext cx="148680" cy="136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ED304DF-10F1-4DF0-AB16-ABE5BE8ECD0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955960" y="5051467"/>
                  <a:ext cx="1663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B3E7A8E-D3DC-4F99-ADC6-7E218B64E7A9}"/>
                    </a:ext>
                  </a:extLst>
                </p14:cNvPr>
                <p14:cNvContentPartPr/>
                <p14:nvPr/>
              </p14:nvContentPartPr>
              <p14:xfrm>
                <a:off x="7225600" y="4906027"/>
                <a:ext cx="187560" cy="3963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B3E7A8E-D3DC-4F99-ADC6-7E218B64E7A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216960" y="4897387"/>
                  <a:ext cx="20520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031E934-2AD6-4174-A41D-D28CBD4559DE}"/>
                    </a:ext>
                  </a:extLst>
                </p14:cNvPr>
                <p14:cNvContentPartPr/>
                <p14:nvPr/>
              </p14:nvContentPartPr>
              <p14:xfrm>
                <a:off x="7394080" y="5093947"/>
                <a:ext cx="181440" cy="104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031E934-2AD6-4174-A41D-D28CBD4559D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385440" y="5084947"/>
                  <a:ext cx="19908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B468C05-3C4D-48B9-9B05-9D051A2BD8C2}"/>
              </a:ext>
            </a:extLst>
          </p:cNvPr>
          <p:cNvGrpSpPr/>
          <p:nvPr/>
        </p:nvGrpSpPr>
        <p:grpSpPr>
          <a:xfrm>
            <a:off x="7879720" y="4742227"/>
            <a:ext cx="1103760" cy="553680"/>
            <a:chOff x="7879720" y="4742227"/>
            <a:chExt cx="1103760" cy="55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F47D1AF-5C34-420C-B237-86A7C93FC299}"/>
                    </a:ext>
                  </a:extLst>
                </p14:cNvPr>
                <p14:cNvContentPartPr/>
                <p14:nvPr/>
              </p14:nvContentPartPr>
              <p14:xfrm>
                <a:off x="7879720" y="4867507"/>
                <a:ext cx="142200" cy="1821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F47D1AF-5C34-420C-B237-86A7C93FC29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870720" y="4858867"/>
                  <a:ext cx="1598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D089B2D-F9F3-46C0-8FAB-966392A6A188}"/>
                    </a:ext>
                  </a:extLst>
                </p14:cNvPr>
                <p14:cNvContentPartPr/>
                <p14:nvPr/>
              </p14:nvContentPartPr>
              <p14:xfrm>
                <a:off x="7998880" y="4916827"/>
                <a:ext cx="251640" cy="1371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D089B2D-F9F3-46C0-8FAB-966392A6A18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989880" y="4908187"/>
                  <a:ext cx="2692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F479497-5A45-4009-BDAF-BFFF42AA167A}"/>
                    </a:ext>
                  </a:extLst>
                </p14:cNvPr>
                <p14:cNvContentPartPr/>
                <p14:nvPr/>
              </p14:nvContentPartPr>
              <p14:xfrm>
                <a:off x="8221000" y="4804507"/>
                <a:ext cx="18360" cy="748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F479497-5A45-4009-BDAF-BFFF42AA167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212360" y="4795867"/>
                  <a:ext cx="36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BABC249-85C0-4C90-9BDF-3C3EC201F103}"/>
                    </a:ext>
                  </a:extLst>
                </p14:cNvPr>
                <p14:cNvContentPartPr/>
                <p14:nvPr/>
              </p14:nvContentPartPr>
              <p14:xfrm>
                <a:off x="8288320" y="4839427"/>
                <a:ext cx="221400" cy="2404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BABC249-85C0-4C90-9BDF-3C3EC201F10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279320" y="4830787"/>
                  <a:ext cx="2390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15532B4-6FE5-4F17-8736-8C81FC408723}"/>
                    </a:ext>
                  </a:extLst>
                </p14:cNvPr>
                <p14:cNvContentPartPr/>
                <p14:nvPr/>
              </p14:nvContentPartPr>
              <p14:xfrm>
                <a:off x="8426920" y="4961107"/>
                <a:ext cx="162360" cy="1213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15532B4-6FE5-4F17-8736-8C81FC40872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417920" y="4952107"/>
                  <a:ext cx="1800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02F2336-66EF-41BF-9C8C-5DF1BD80BA9B}"/>
                    </a:ext>
                  </a:extLst>
                </p14:cNvPr>
                <p14:cNvContentPartPr/>
                <p14:nvPr/>
              </p14:nvContentPartPr>
              <p14:xfrm>
                <a:off x="8588560" y="4832587"/>
                <a:ext cx="41400" cy="756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02F2336-66EF-41BF-9C8C-5DF1BD80BA9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579920" y="4823947"/>
                  <a:ext cx="590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B2CE124-B372-4844-A6C5-AB096222C1F5}"/>
                    </a:ext>
                  </a:extLst>
                </p14:cNvPr>
                <p14:cNvContentPartPr/>
                <p14:nvPr/>
              </p14:nvContentPartPr>
              <p14:xfrm>
                <a:off x="8664160" y="4955707"/>
                <a:ext cx="246240" cy="1029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B2CE124-B372-4844-A6C5-AB096222C1F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655520" y="4946707"/>
                  <a:ext cx="2638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126B760-9A74-4D9D-8063-E6CDE824AC3C}"/>
                    </a:ext>
                  </a:extLst>
                </p14:cNvPr>
                <p14:cNvContentPartPr/>
                <p14:nvPr/>
              </p14:nvContentPartPr>
              <p14:xfrm>
                <a:off x="8807080" y="4742227"/>
                <a:ext cx="176400" cy="5536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126B760-9A74-4D9D-8063-E6CDE824AC3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798440" y="4733227"/>
                  <a:ext cx="194040" cy="57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325D845-6FFD-47DB-B0D6-6930A5AE5938}"/>
              </a:ext>
            </a:extLst>
          </p:cNvPr>
          <p:cNvGrpSpPr/>
          <p:nvPr/>
        </p:nvGrpSpPr>
        <p:grpSpPr>
          <a:xfrm>
            <a:off x="4592560" y="5407867"/>
            <a:ext cx="740520" cy="47880"/>
            <a:chOff x="4592560" y="5407867"/>
            <a:chExt cx="740520" cy="4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DF50E24-659F-4C50-8ED9-29E0E6A3DA5F}"/>
                    </a:ext>
                  </a:extLst>
                </p14:cNvPr>
                <p14:cNvContentPartPr/>
                <p14:nvPr/>
              </p14:nvContentPartPr>
              <p14:xfrm>
                <a:off x="4592560" y="5407867"/>
                <a:ext cx="678240" cy="478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DF50E24-659F-4C50-8ED9-29E0E6A3DA5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583920" y="5398867"/>
                  <a:ext cx="6958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CC1D953-E7D3-408D-9472-8EA664CE2DCA}"/>
                    </a:ext>
                  </a:extLst>
                </p14:cNvPr>
                <p14:cNvContentPartPr/>
                <p14:nvPr/>
              </p14:nvContentPartPr>
              <p14:xfrm>
                <a:off x="4629280" y="5410387"/>
                <a:ext cx="703800" cy="219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CC1D953-E7D3-408D-9472-8EA664CE2DC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620280" y="5401747"/>
                  <a:ext cx="72144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ABBD0B6-24EE-466E-A86B-9FB9CA776A96}"/>
              </a:ext>
            </a:extLst>
          </p:cNvPr>
          <p:cNvGrpSpPr/>
          <p:nvPr/>
        </p:nvGrpSpPr>
        <p:grpSpPr>
          <a:xfrm>
            <a:off x="3104680" y="1265347"/>
            <a:ext cx="1047240" cy="269280"/>
            <a:chOff x="3104680" y="1265347"/>
            <a:chExt cx="1047240" cy="26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12F1799-BF8F-443C-A292-012EABBE9B96}"/>
                    </a:ext>
                  </a:extLst>
                </p14:cNvPr>
                <p14:cNvContentPartPr/>
                <p14:nvPr/>
              </p14:nvContentPartPr>
              <p14:xfrm>
                <a:off x="3139600" y="1265347"/>
                <a:ext cx="1012320" cy="1594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12F1799-BF8F-443C-A292-012EABBE9B9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130600" y="1256347"/>
                  <a:ext cx="10299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F7C6041-EDEA-4791-807A-9AAE2D0309C0}"/>
                    </a:ext>
                  </a:extLst>
                </p14:cNvPr>
                <p14:cNvContentPartPr/>
                <p14:nvPr/>
              </p14:nvContentPartPr>
              <p14:xfrm>
                <a:off x="3104680" y="1284067"/>
                <a:ext cx="316080" cy="2505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F7C6041-EDEA-4791-807A-9AAE2D0309C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096040" y="1275427"/>
                  <a:ext cx="333720" cy="26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90C71E1-182A-4DBF-9B8E-1BD8F81EFD21}"/>
              </a:ext>
            </a:extLst>
          </p:cNvPr>
          <p:cNvGrpSpPr/>
          <p:nvPr/>
        </p:nvGrpSpPr>
        <p:grpSpPr>
          <a:xfrm>
            <a:off x="8171320" y="1594027"/>
            <a:ext cx="2255760" cy="501120"/>
            <a:chOff x="8171320" y="1594027"/>
            <a:chExt cx="2255760" cy="50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1E5E1C8-4F2A-4B78-AC1E-0A3A6C31A744}"/>
                    </a:ext>
                  </a:extLst>
                </p14:cNvPr>
                <p14:cNvContentPartPr/>
                <p14:nvPr/>
              </p14:nvContentPartPr>
              <p14:xfrm>
                <a:off x="9628960" y="1904707"/>
                <a:ext cx="163080" cy="1346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1E5E1C8-4F2A-4B78-AC1E-0A3A6C31A74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619960" y="1896067"/>
                  <a:ext cx="1807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381D7E0-EAF6-47D3-9A27-E7C4357C9E33}"/>
                    </a:ext>
                  </a:extLst>
                </p14:cNvPr>
                <p14:cNvContentPartPr/>
                <p14:nvPr/>
              </p14:nvContentPartPr>
              <p14:xfrm>
                <a:off x="9788440" y="2031787"/>
                <a:ext cx="97920" cy="63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381D7E0-EAF6-47D3-9A27-E7C4357C9E3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779800" y="2022787"/>
                  <a:ext cx="1155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EAF496E-CECB-4293-BD5E-7C0A27EE0446}"/>
                    </a:ext>
                  </a:extLst>
                </p14:cNvPr>
                <p14:cNvContentPartPr/>
                <p14:nvPr/>
              </p14:nvContentPartPr>
              <p14:xfrm>
                <a:off x="9591520" y="1820467"/>
                <a:ext cx="218160" cy="36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EAF496E-CECB-4293-BD5E-7C0A27EE044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582520" y="1811467"/>
                  <a:ext cx="2358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97B2746-D40A-45D9-B7ED-5175312C24E2}"/>
                    </a:ext>
                  </a:extLst>
                </p14:cNvPr>
                <p14:cNvContentPartPr/>
                <p14:nvPr/>
              </p14:nvContentPartPr>
              <p14:xfrm>
                <a:off x="8171320" y="1672867"/>
                <a:ext cx="2255760" cy="108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97B2746-D40A-45D9-B7ED-5175312C24E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162320" y="1664227"/>
                  <a:ext cx="22734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0874CC9-1D5D-4D66-B7E6-4B6E7845DAF7}"/>
                    </a:ext>
                  </a:extLst>
                </p14:cNvPr>
                <p14:cNvContentPartPr/>
                <p14:nvPr/>
              </p14:nvContentPartPr>
              <p14:xfrm>
                <a:off x="10183720" y="1617787"/>
                <a:ext cx="207720" cy="1310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0874CC9-1D5D-4D66-B7E6-4B6E7845DAF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174720" y="1609147"/>
                  <a:ext cx="2253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637DA0D-7BCB-4CB0-AE0A-0A397D7BBA68}"/>
                    </a:ext>
                  </a:extLst>
                </p14:cNvPr>
                <p14:cNvContentPartPr/>
                <p14:nvPr/>
              </p14:nvContentPartPr>
              <p14:xfrm>
                <a:off x="8207680" y="1594027"/>
                <a:ext cx="188280" cy="1965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637DA0D-7BCB-4CB0-AE0A-0A397D7BBA6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198680" y="1585027"/>
                  <a:ext cx="20592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A409F11-BDB9-440C-B783-1FF8683653F4}"/>
              </a:ext>
            </a:extLst>
          </p:cNvPr>
          <p:cNvGrpSpPr/>
          <p:nvPr/>
        </p:nvGrpSpPr>
        <p:grpSpPr>
          <a:xfrm>
            <a:off x="8564440" y="291547"/>
            <a:ext cx="1339200" cy="359280"/>
            <a:chOff x="8564440" y="291547"/>
            <a:chExt cx="1339200" cy="35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30138AF-5415-4F9D-9507-B74B02025869}"/>
                    </a:ext>
                  </a:extLst>
                </p14:cNvPr>
                <p14:cNvContentPartPr/>
                <p14:nvPr/>
              </p14:nvContentPartPr>
              <p14:xfrm>
                <a:off x="8565520" y="335827"/>
                <a:ext cx="85320" cy="2084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30138AF-5415-4F9D-9507-B74B0202586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556880" y="327187"/>
                  <a:ext cx="1029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7834EB3-57E2-45DE-9526-25F83524C16E}"/>
                    </a:ext>
                  </a:extLst>
                </p14:cNvPr>
                <p14:cNvContentPartPr/>
                <p14:nvPr/>
              </p14:nvContentPartPr>
              <p14:xfrm>
                <a:off x="8564440" y="323587"/>
                <a:ext cx="176400" cy="2221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7834EB3-57E2-45DE-9526-25F83524C16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555440" y="314587"/>
                  <a:ext cx="1940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3E2E137-1DE9-4F39-8522-C0B79DBC0C00}"/>
                    </a:ext>
                  </a:extLst>
                </p14:cNvPr>
                <p14:cNvContentPartPr/>
                <p14:nvPr/>
              </p14:nvContentPartPr>
              <p14:xfrm>
                <a:off x="8776480" y="429787"/>
                <a:ext cx="23400" cy="943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3E2E137-1DE9-4F39-8522-C0B79DBC0C0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767840" y="421147"/>
                  <a:ext cx="410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6281E32-38FC-4C71-BBA2-3FAA090FD6CB}"/>
                    </a:ext>
                  </a:extLst>
                </p14:cNvPr>
                <p14:cNvContentPartPr/>
                <p14:nvPr/>
              </p14:nvContentPartPr>
              <p14:xfrm>
                <a:off x="8798080" y="319267"/>
                <a:ext cx="104040" cy="2156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6281E32-38FC-4C71-BBA2-3FAA090FD6C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789440" y="310267"/>
                  <a:ext cx="1216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CD1482F-0B00-4363-8A48-1EBCA0AD4D5F}"/>
                    </a:ext>
                  </a:extLst>
                </p14:cNvPr>
                <p14:cNvContentPartPr/>
                <p14:nvPr/>
              </p14:nvContentPartPr>
              <p14:xfrm>
                <a:off x="8928400" y="291547"/>
                <a:ext cx="104760" cy="3592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CD1482F-0B00-4363-8A48-1EBCA0AD4D5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919760" y="282907"/>
                  <a:ext cx="12240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83791D4-4B56-4164-B665-319C9596188B}"/>
                    </a:ext>
                  </a:extLst>
                </p14:cNvPr>
                <p14:cNvContentPartPr/>
                <p14:nvPr/>
              </p14:nvContentPartPr>
              <p14:xfrm>
                <a:off x="9081400" y="402787"/>
                <a:ext cx="624600" cy="1231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83791D4-4B56-4164-B665-319C9596188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072760" y="394147"/>
                  <a:ext cx="6422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86B04C0-17B1-4442-808B-1612F35A3E0B}"/>
                    </a:ext>
                  </a:extLst>
                </p14:cNvPr>
                <p14:cNvContentPartPr/>
                <p14:nvPr/>
              </p14:nvContentPartPr>
              <p14:xfrm>
                <a:off x="9730840" y="307747"/>
                <a:ext cx="73080" cy="2052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86B04C0-17B1-4442-808B-1612F35A3E0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722200" y="298747"/>
                  <a:ext cx="907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875FF85-59EF-41F1-8AB3-AD83FA03C2A1}"/>
                    </a:ext>
                  </a:extLst>
                </p14:cNvPr>
                <p14:cNvContentPartPr/>
                <p14:nvPr/>
              </p14:nvContentPartPr>
              <p14:xfrm>
                <a:off x="9890680" y="471547"/>
                <a:ext cx="12960" cy="82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875FF85-59EF-41F1-8AB3-AD83FA03C2A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881680" y="462547"/>
                  <a:ext cx="3060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E8C5918F-AB4F-4EAD-BD49-4F7F46787866}"/>
              </a:ext>
            </a:extLst>
          </p:cNvPr>
          <p:cNvGrpSpPr/>
          <p:nvPr/>
        </p:nvGrpSpPr>
        <p:grpSpPr>
          <a:xfrm>
            <a:off x="2913520" y="89587"/>
            <a:ext cx="1542240" cy="302040"/>
            <a:chOff x="2913520" y="89587"/>
            <a:chExt cx="1542240" cy="30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AC79099-0B68-4BEA-B45A-A8CB9C7ADB40}"/>
                    </a:ext>
                  </a:extLst>
                </p14:cNvPr>
                <p14:cNvContentPartPr/>
                <p14:nvPr/>
              </p14:nvContentPartPr>
              <p14:xfrm>
                <a:off x="2913520" y="91027"/>
                <a:ext cx="226080" cy="2894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AC79099-0B68-4BEA-B45A-A8CB9C7ADB4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904880" y="82027"/>
                  <a:ext cx="2437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B8A93C6-5FFA-460E-80E3-FE28F614152E}"/>
                    </a:ext>
                  </a:extLst>
                </p14:cNvPr>
                <p14:cNvContentPartPr/>
                <p14:nvPr/>
              </p14:nvContentPartPr>
              <p14:xfrm>
                <a:off x="3093520" y="290827"/>
                <a:ext cx="231480" cy="1008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B8A93C6-5FFA-460E-80E3-FE28F614152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084520" y="282187"/>
                  <a:ext cx="2491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2694816-9B38-4EE6-8B3B-420A28BC519E}"/>
                    </a:ext>
                  </a:extLst>
                </p14:cNvPr>
                <p14:cNvContentPartPr/>
                <p14:nvPr/>
              </p14:nvContentPartPr>
              <p14:xfrm>
                <a:off x="3339400" y="268147"/>
                <a:ext cx="369360" cy="1184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52694816-9B38-4EE6-8B3B-420A28BC519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330400" y="259507"/>
                  <a:ext cx="3870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607AC05-66FB-4AD6-B965-317C8E107A16}"/>
                    </a:ext>
                  </a:extLst>
                </p14:cNvPr>
                <p14:cNvContentPartPr/>
                <p14:nvPr/>
              </p14:nvContentPartPr>
              <p14:xfrm>
                <a:off x="3721000" y="164827"/>
                <a:ext cx="9360" cy="2023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607AC05-66FB-4AD6-B965-317C8E107A1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712360" y="155827"/>
                  <a:ext cx="270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6BCACB7-40D8-4107-B7E4-7BDAFB3622E1}"/>
                    </a:ext>
                  </a:extLst>
                </p14:cNvPr>
                <p14:cNvContentPartPr/>
                <p14:nvPr/>
              </p14:nvContentPartPr>
              <p14:xfrm>
                <a:off x="3695800" y="273907"/>
                <a:ext cx="298800" cy="813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6BCACB7-40D8-4107-B7E4-7BDAFB3622E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686800" y="264907"/>
                  <a:ext cx="3164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F9C0787-5411-4BA6-B4C2-6B09E778C9E6}"/>
                    </a:ext>
                  </a:extLst>
                </p14:cNvPr>
                <p14:cNvContentPartPr/>
                <p14:nvPr/>
              </p14:nvContentPartPr>
              <p14:xfrm>
                <a:off x="4052200" y="140347"/>
                <a:ext cx="23400" cy="1951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F9C0787-5411-4BA6-B4C2-6B09E778C9E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043200" y="131347"/>
                  <a:ext cx="410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8E89ECC-CDC7-4079-BB85-D33CBB658F52}"/>
                    </a:ext>
                  </a:extLst>
                </p14:cNvPr>
                <p14:cNvContentPartPr/>
                <p14:nvPr/>
              </p14:nvContentPartPr>
              <p14:xfrm>
                <a:off x="4036360" y="227467"/>
                <a:ext cx="262080" cy="1018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8E89ECC-CDC7-4079-BB85-D33CBB658F5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027720" y="218827"/>
                  <a:ext cx="2797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969971E-DA3F-44E6-8CBA-FD5EFE9A0101}"/>
                    </a:ext>
                  </a:extLst>
                </p14:cNvPr>
                <p14:cNvContentPartPr/>
                <p14:nvPr/>
              </p14:nvContentPartPr>
              <p14:xfrm>
                <a:off x="4281880" y="89587"/>
                <a:ext cx="101880" cy="2023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969971E-DA3F-44E6-8CBA-FD5EFE9A010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272880" y="80947"/>
                  <a:ext cx="1195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DEBD8F0-C730-4A95-B402-58B8E1B91DBC}"/>
                    </a:ext>
                  </a:extLst>
                </p14:cNvPr>
                <p14:cNvContentPartPr/>
                <p14:nvPr/>
              </p14:nvContentPartPr>
              <p14:xfrm>
                <a:off x="4402480" y="267427"/>
                <a:ext cx="53280" cy="399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DEBD8F0-C730-4A95-B402-58B8E1B91DB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393840" y="258787"/>
                  <a:ext cx="7092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A133EF81-1330-4465-B074-539F2B7320DD}"/>
              </a:ext>
            </a:extLst>
          </p:cNvPr>
          <p:cNvGrpSpPr/>
          <p:nvPr/>
        </p:nvGrpSpPr>
        <p:grpSpPr>
          <a:xfrm>
            <a:off x="1801120" y="3250387"/>
            <a:ext cx="826920" cy="1231200"/>
            <a:chOff x="1801120" y="3250387"/>
            <a:chExt cx="826920" cy="123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E448801-6A4A-49E2-9A2A-0BA0648212A2}"/>
                    </a:ext>
                  </a:extLst>
                </p14:cNvPr>
                <p14:cNvContentPartPr/>
                <p14:nvPr/>
              </p14:nvContentPartPr>
              <p14:xfrm>
                <a:off x="2126560" y="3407347"/>
                <a:ext cx="206640" cy="2898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E448801-6A4A-49E2-9A2A-0BA0648212A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117560" y="3398347"/>
                  <a:ext cx="2242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8B61CEB-D1DA-4697-8BE2-2921595B6DA9}"/>
                    </a:ext>
                  </a:extLst>
                </p14:cNvPr>
                <p14:cNvContentPartPr/>
                <p14:nvPr/>
              </p14:nvContentPartPr>
              <p14:xfrm>
                <a:off x="2309440" y="3630907"/>
                <a:ext cx="25560" cy="1411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8B61CEB-D1DA-4697-8BE2-2921595B6DA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300800" y="3621907"/>
                  <a:ext cx="432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4B2385D-706A-4F99-B76F-FA681C3C36D9}"/>
                    </a:ext>
                  </a:extLst>
                </p14:cNvPr>
                <p14:cNvContentPartPr/>
                <p14:nvPr/>
              </p14:nvContentPartPr>
              <p14:xfrm>
                <a:off x="2048440" y="3858787"/>
                <a:ext cx="394200" cy="27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4B2385D-706A-4F99-B76F-FA681C3C36D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039800" y="3849787"/>
                  <a:ext cx="4118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A16FE2B-2F70-4FDD-B6FA-5E550131945A}"/>
                    </a:ext>
                  </a:extLst>
                </p14:cNvPr>
                <p14:cNvContentPartPr/>
                <p14:nvPr/>
              </p14:nvContentPartPr>
              <p14:xfrm>
                <a:off x="2172640" y="4071907"/>
                <a:ext cx="187200" cy="1926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A16FE2B-2F70-4FDD-B6FA-5E550131945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163640" y="4062907"/>
                  <a:ext cx="2048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2FFF9BF-58F9-4A84-B17F-1A9E86DA91BC}"/>
                    </a:ext>
                  </a:extLst>
                </p14:cNvPr>
                <p14:cNvContentPartPr/>
                <p14:nvPr/>
              </p14:nvContentPartPr>
              <p14:xfrm>
                <a:off x="2152120" y="3965347"/>
                <a:ext cx="191520" cy="378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2FFF9BF-58F9-4A84-B17F-1A9E86DA91B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143480" y="3956347"/>
                  <a:ext cx="2091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B0975BA-3616-4501-9769-153CD23F566B}"/>
                    </a:ext>
                  </a:extLst>
                </p14:cNvPr>
                <p14:cNvContentPartPr/>
                <p14:nvPr/>
              </p14:nvContentPartPr>
              <p14:xfrm>
                <a:off x="1801120" y="3250387"/>
                <a:ext cx="826920" cy="12312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B0975BA-3616-4501-9769-153CD23F566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792480" y="3241387"/>
                  <a:ext cx="844560" cy="12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8FBE20B-698E-4DA7-8636-2D062E06C895}"/>
                    </a:ext>
                  </a:extLst>
                </p14:cNvPr>
                <p14:cNvContentPartPr/>
                <p14:nvPr/>
              </p14:nvContentPartPr>
              <p14:xfrm>
                <a:off x="2375680" y="4142107"/>
                <a:ext cx="17640" cy="1749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8FBE20B-698E-4DA7-8636-2D062E06C89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366680" y="4133467"/>
                  <a:ext cx="3528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9B048D0-2170-4698-9162-45E0FD66637F}"/>
              </a:ext>
            </a:extLst>
          </p:cNvPr>
          <p:cNvGrpSpPr/>
          <p:nvPr/>
        </p:nvGrpSpPr>
        <p:grpSpPr>
          <a:xfrm>
            <a:off x="8570560" y="2967067"/>
            <a:ext cx="938520" cy="1227960"/>
            <a:chOff x="8570560" y="2967067"/>
            <a:chExt cx="938520" cy="122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4473671-AF62-4EEA-B4A1-4EE1FF15BF62}"/>
                    </a:ext>
                  </a:extLst>
                </p14:cNvPr>
                <p14:cNvContentPartPr/>
                <p14:nvPr/>
              </p14:nvContentPartPr>
              <p14:xfrm>
                <a:off x="8845240" y="3126907"/>
                <a:ext cx="203040" cy="1861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4473671-AF62-4EEA-B4A1-4EE1FF15BF6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836240" y="3117907"/>
                  <a:ext cx="2206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13671A4-513A-41D3-94B6-02DB4E2B9C20}"/>
                    </a:ext>
                  </a:extLst>
                </p14:cNvPr>
                <p14:cNvContentPartPr/>
                <p14:nvPr/>
              </p14:nvContentPartPr>
              <p14:xfrm>
                <a:off x="8970880" y="3265147"/>
                <a:ext cx="121680" cy="1281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13671A4-513A-41D3-94B6-02DB4E2B9C2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961880" y="3256147"/>
                  <a:ext cx="1393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375BFB7-9D96-44E9-96D8-020754080E90}"/>
                    </a:ext>
                  </a:extLst>
                </p14:cNvPr>
                <p14:cNvContentPartPr/>
                <p14:nvPr/>
              </p14:nvContentPartPr>
              <p14:xfrm>
                <a:off x="8800240" y="3529747"/>
                <a:ext cx="513000" cy="262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375BFB7-9D96-44E9-96D8-020754080E9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791240" y="3520747"/>
                  <a:ext cx="5306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AD97EC5-B11F-49E6-80C2-66C7E25D11A1}"/>
                    </a:ext>
                  </a:extLst>
                </p14:cNvPr>
                <p14:cNvContentPartPr/>
                <p14:nvPr/>
              </p14:nvContentPartPr>
              <p14:xfrm>
                <a:off x="8950360" y="3725947"/>
                <a:ext cx="250920" cy="1461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AD97EC5-B11F-49E6-80C2-66C7E25D11A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941360" y="3716947"/>
                  <a:ext cx="2685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50334B2-260B-47FF-A3AF-C01281CC9097}"/>
                    </a:ext>
                  </a:extLst>
                </p14:cNvPr>
                <p14:cNvContentPartPr/>
                <p14:nvPr/>
              </p14:nvContentPartPr>
              <p14:xfrm>
                <a:off x="8925880" y="3659707"/>
                <a:ext cx="276480" cy="144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50334B2-260B-47FF-A3AF-C01281CC909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916880" y="3651067"/>
                  <a:ext cx="2941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8CEC0C2-FD8C-4E91-970D-EFC10D53688B}"/>
                    </a:ext>
                  </a:extLst>
                </p14:cNvPr>
                <p14:cNvContentPartPr/>
                <p14:nvPr/>
              </p14:nvContentPartPr>
              <p14:xfrm>
                <a:off x="9209560" y="3833947"/>
                <a:ext cx="87120" cy="1144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8CEC0C2-FD8C-4E91-970D-EFC10D53688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200560" y="3824947"/>
                  <a:ext cx="1047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CD87EB8-7B06-47E7-BDE2-9315D37A1A56}"/>
                    </a:ext>
                  </a:extLst>
                </p14:cNvPr>
                <p14:cNvContentPartPr/>
                <p14:nvPr/>
              </p14:nvContentPartPr>
              <p14:xfrm>
                <a:off x="8570560" y="2967067"/>
                <a:ext cx="938520" cy="12279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CD87EB8-7B06-47E7-BDE2-9315D37A1A5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561560" y="2958427"/>
                  <a:ext cx="956160" cy="124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7D150C1E-1859-4FB5-A4DD-E1052BAA7099}"/>
              </a:ext>
            </a:extLst>
          </p:cNvPr>
          <p:cNvGrpSpPr/>
          <p:nvPr/>
        </p:nvGrpSpPr>
        <p:grpSpPr>
          <a:xfrm>
            <a:off x="950800" y="3720547"/>
            <a:ext cx="456840" cy="306720"/>
            <a:chOff x="950800" y="3720547"/>
            <a:chExt cx="456840" cy="30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17576BE-A207-4D68-92D5-865EE6667270}"/>
                    </a:ext>
                  </a:extLst>
                </p14:cNvPr>
                <p14:cNvContentPartPr/>
                <p14:nvPr/>
              </p14:nvContentPartPr>
              <p14:xfrm>
                <a:off x="950800" y="3720547"/>
                <a:ext cx="142920" cy="2325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17576BE-A207-4D68-92D5-865EE666727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42160" y="3711907"/>
                  <a:ext cx="1605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A689F0D-84E4-4665-9590-2F7D7B62552B}"/>
                    </a:ext>
                  </a:extLst>
                </p14:cNvPr>
                <p14:cNvContentPartPr/>
                <p14:nvPr/>
              </p14:nvContentPartPr>
              <p14:xfrm>
                <a:off x="1122520" y="3785707"/>
                <a:ext cx="30240" cy="1418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A689F0D-84E4-4665-9590-2F7D7B62552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13520" y="3777067"/>
                  <a:ext cx="478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9EA9310-60FB-4D39-9BED-483D6D5261C2}"/>
                    </a:ext>
                  </a:extLst>
                </p14:cNvPr>
                <p14:cNvContentPartPr/>
                <p14:nvPr/>
              </p14:nvContentPartPr>
              <p14:xfrm>
                <a:off x="1208920" y="3753307"/>
                <a:ext cx="102600" cy="1504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9EA9310-60FB-4D39-9BED-483D6D5261C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200280" y="3744667"/>
                  <a:ext cx="1202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C138291-1E4F-4686-91EA-08239D483197}"/>
                    </a:ext>
                  </a:extLst>
                </p14:cNvPr>
                <p14:cNvContentPartPr/>
                <p14:nvPr/>
              </p14:nvContentPartPr>
              <p14:xfrm>
                <a:off x="1400440" y="3851587"/>
                <a:ext cx="7200" cy="1756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C138291-1E4F-4686-91EA-08239D48319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391800" y="3842947"/>
                  <a:ext cx="2484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269E4C9-6432-4A4F-9F55-35D95DC1C1C6}"/>
              </a:ext>
            </a:extLst>
          </p:cNvPr>
          <p:cNvGrpSpPr/>
          <p:nvPr/>
        </p:nvGrpSpPr>
        <p:grpSpPr>
          <a:xfrm>
            <a:off x="7583440" y="3526147"/>
            <a:ext cx="541800" cy="273600"/>
            <a:chOff x="7583440" y="3526147"/>
            <a:chExt cx="541800" cy="27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31AFEC2-898B-49B0-AE31-C6CD3F4CC258}"/>
                    </a:ext>
                  </a:extLst>
                </p14:cNvPr>
                <p14:cNvContentPartPr/>
                <p14:nvPr/>
              </p14:nvContentPartPr>
              <p14:xfrm>
                <a:off x="7583440" y="3526147"/>
                <a:ext cx="312120" cy="2131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31AFEC2-898B-49B0-AE31-C6CD3F4CC25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574800" y="3517147"/>
                  <a:ext cx="3297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CEDC8E8-FDE5-42A1-B8D6-EEDF41E0295C}"/>
                    </a:ext>
                  </a:extLst>
                </p14:cNvPr>
                <p14:cNvContentPartPr/>
                <p14:nvPr/>
              </p14:nvContentPartPr>
              <p14:xfrm>
                <a:off x="7940560" y="3634867"/>
                <a:ext cx="360" cy="3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CEDC8E8-FDE5-42A1-B8D6-EEDF41E0295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931920" y="362622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75B86E29-984C-43BD-BA09-FB62A4C7A88F}"/>
                    </a:ext>
                  </a:extLst>
                </p14:cNvPr>
                <p14:cNvContentPartPr/>
                <p14:nvPr/>
              </p14:nvContentPartPr>
              <p14:xfrm>
                <a:off x="7942000" y="3694627"/>
                <a:ext cx="183240" cy="1051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75B86E29-984C-43BD-BA09-FB62A4C7A88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933000" y="3685987"/>
                  <a:ext cx="20088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1EFD50A5-AFA2-4378-9A94-0CCCB691AD47}"/>
              </a:ext>
            </a:extLst>
          </p:cNvPr>
          <p:cNvGrpSpPr/>
          <p:nvPr/>
        </p:nvGrpSpPr>
        <p:grpSpPr>
          <a:xfrm>
            <a:off x="4150480" y="3410227"/>
            <a:ext cx="1549440" cy="462960"/>
            <a:chOff x="4150480" y="3410227"/>
            <a:chExt cx="1549440" cy="46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48B9E56-1FE8-46F5-AE5E-7B3D34B21E5A}"/>
                    </a:ext>
                  </a:extLst>
                </p14:cNvPr>
                <p14:cNvContentPartPr/>
                <p14:nvPr/>
              </p14:nvContentPartPr>
              <p14:xfrm>
                <a:off x="4224280" y="3484027"/>
                <a:ext cx="129240" cy="2232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48B9E56-1FE8-46F5-AE5E-7B3D34B21E5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215640" y="3475387"/>
                  <a:ext cx="1468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72FC9AB-6306-4FE7-BD31-77FD3AF356BE}"/>
                    </a:ext>
                  </a:extLst>
                </p14:cNvPr>
                <p14:cNvContentPartPr/>
                <p14:nvPr/>
              </p14:nvContentPartPr>
              <p14:xfrm>
                <a:off x="4367920" y="3554947"/>
                <a:ext cx="59760" cy="1137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72FC9AB-6306-4FE7-BD31-77FD3AF356B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358920" y="3546307"/>
                  <a:ext cx="77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F315E81-7EE8-46E2-9C98-6E963E8E980C}"/>
                    </a:ext>
                  </a:extLst>
                </p14:cNvPr>
                <p14:cNvContentPartPr/>
                <p14:nvPr/>
              </p14:nvContentPartPr>
              <p14:xfrm>
                <a:off x="4480960" y="3552427"/>
                <a:ext cx="102600" cy="1501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F315E81-7EE8-46E2-9C98-6E963E8E980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471960" y="3543427"/>
                  <a:ext cx="1202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DCA6F94-1A06-41BC-A5AA-248C9465C327}"/>
                    </a:ext>
                  </a:extLst>
                </p14:cNvPr>
                <p14:cNvContentPartPr/>
                <p14:nvPr/>
              </p14:nvContentPartPr>
              <p14:xfrm>
                <a:off x="4610560" y="3642427"/>
                <a:ext cx="26280" cy="1317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DCA6F94-1A06-41BC-A5AA-248C9465C32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601920" y="3633427"/>
                  <a:ext cx="439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220AC11-D1A4-4890-BFDB-E8535459DE93}"/>
                    </a:ext>
                  </a:extLst>
                </p14:cNvPr>
                <p14:cNvContentPartPr/>
                <p14:nvPr/>
              </p14:nvContentPartPr>
              <p14:xfrm>
                <a:off x="4811800" y="3427507"/>
                <a:ext cx="174240" cy="2998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220AC11-D1A4-4890-BFDB-E8535459DE9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803160" y="3418867"/>
                  <a:ext cx="1918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F947676-C3C7-47DA-A6C5-B5C8E1636E4B}"/>
                    </a:ext>
                  </a:extLst>
                </p14:cNvPr>
                <p14:cNvContentPartPr/>
                <p14:nvPr/>
              </p14:nvContentPartPr>
              <p14:xfrm>
                <a:off x="5179000" y="3433267"/>
                <a:ext cx="98640" cy="1850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F947676-C3C7-47DA-A6C5-B5C8E1636E4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170000" y="3424267"/>
                  <a:ext cx="1162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B2920C5-4396-4D13-BA6E-5A4C6E132D08}"/>
                    </a:ext>
                  </a:extLst>
                </p14:cNvPr>
                <p14:cNvContentPartPr/>
                <p14:nvPr/>
              </p14:nvContentPartPr>
              <p14:xfrm>
                <a:off x="5279440" y="3487627"/>
                <a:ext cx="202320" cy="1296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B2920C5-4396-4D13-BA6E-5A4C6E132D0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270440" y="3478627"/>
                  <a:ext cx="2199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A7A9491-0CAA-4549-95C7-D8FCF83CBA36}"/>
                    </a:ext>
                  </a:extLst>
                </p14:cNvPr>
                <p14:cNvContentPartPr/>
                <p14:nvPr/>
              </p14:nvContentPartPr>
              <p14:xfrm>
                <a:off x="5508400" y="3590587"/>
                <a:ext cx="191520" cy="900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A7A9491-0CAA-4549-95C7-D8FCF83CBA3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499400" y="3581947"/>
                  <a:ext cx="2091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FAB6C4B-5F19-429B-BD8E-7B50F1EBC539}"/>
                    </a:ext>
                  </a:extLst>
                </p14:cNvPr>
                <p14:cNvContentPartPr/>
                <p14:nvPr/>
              </p14:nvContentPartPr>
              <p14:xfrm>
                <a:off x="4167760" y="3818827"/>
                <a:ext cx="566640" cy="543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FAB6C4B-5F19-429B-BD8E-7B50F1EBC53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158760" y="3810187"/>
                  <a:ext cx="5842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2187E49E-12E8-45F7-B986-76A39F7B597B}"/>
                    </a:ext>
                  </a:extLst>
                </p14:cNvPr>
                <p14:cNvContentPartPr/>
                <p14:nvPr/>
              </p14:nvContentPartPr>
              <p14:xfrm>
                <a:off x="4150480" y="3830707"/>
                <a:ext cx="383760" cy="399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2187E49E-12E8-45F7-B986-76A39F7B597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141480" y="3822067"/>
                  <a:ext cx="4014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94AD85B-F618-4377-B50B-280A16EF3596}"/>
                    </a:ext>
                  </a:extLst>
                </p14:cNvPr>
                <p14:cNvContentPartPr/>
                <p14:nvPr/>
              </p14:nvContentPartPr>
              <p14:xfrm>
                <a:off x="4411480" y="3428227"/>
                <a:ext cx="62280" cy="2678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94AD85B-F618-4377-B50B-280A16EF359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402480" y="3419227"/>
                  <a:ext cx="799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AB29EBB-8C32-42F9-9538-FA9A699203A3}"/>
                    </a:ext>
                  </a:extLst>
                </p14:cNvPr>
                <p14:cNvContentPartPr/>
                <p14:nvPr/>
              </p14:nvContentPartPr>
              <p14:xfrm>
                <a:off x="4495720" y="3446587"/>
                <a:ext cx="82440" cy="2404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AB29EBB-8C32-42F9-9538-FA9A699203A3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487080" y="3437947"/>
                  <a:ext cx="1000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A6D931C-C18D-4884-9729-1BC4B871C7D5}"/>
                    </a:ext>
                  </a:extLst>
                </p14:cNvPr>
                <p14:cNvContentPartPr/>
                <p14:nvPr/>
              </p14:nvContentPartPr>
              <p14:xfrm>
                <a:off x="4382320" y="3434347"/>
                <a:ext cx="124920" cy="3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A6D931C-C18D-4884-9729-1BC4B871C7D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373680" y="3425347"/>
                  <a:ext cx="14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B156842-C4A6-4905-AF6C-032B8E8CA925}"/>
                    </a:ext>
                  </a:extLst>
                </p14:cNvPr>
                <p14:cNvContentPartPr/>
                <p14:nvPr/>
              </p14:nvContentPartPr>
              <p14:xfrm>
                <a:off x="4565920" y="3410227"/>
                <a:ext cx="72000" cy="82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B156842-C4A6-4905-AF6C-032B8E8CA925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556920" y="3401227"/>
                  <a:ext cx="89640" cy="2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96333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85FDE31-5002-4F08-ADF8-E2112D72B480}"/>
              </a:ext>
            </a:extLst>
          </p:cNvPr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  <a:tabLst/>
              <a:defRPr/>
            </a:pPr>
            <a:r>
              <a:rPr kumimoji="0" lang="en-IN" sz="3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Data and Variables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D6CE6-B72A-4946-9F39-5DDC22DE0F39}"/>
              </a:ext>
            </a:extLst>
          </p:cNvPr>
          <p:cNvSpPr txBox="1"/>
          <p:nvPr/>
        </p:nvSpPr>
        <p:spPr>
          <a:xfrm>
            <a:off x="580239" y="811406"/>
            <a:ext cx="1103152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are pieces of information about individuals organized into variables.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an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individual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(also called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we mean a particular person or object.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we mean a particular characteristic of the individual.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B3ACB9-B0DC-497D-9D86-FA884E9D5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1" y="3429000"/>
            <a:ext cx="6197442" cy="31752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4E7B22-7C57-4C5F-8E70-F1DCA200DE22}"/>
              </a:ext>
            </a:extLst>
          </p:cNvPr>
          <p:cNvSpPr txBox="1"/>
          <p:nvPr/>
        </p:nvSpPr>
        <p:spPr>
          <a:xfrm>
            <a:off x="6777681" y="4215360"/>
            <a:ext cx="4915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Usually variables are arranged across columns while the individuals (records) are arranged across rows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C027DC-1AA5-44DF-ABD2-AAE6C8036607}"/>
              </a:ext>
            </a:extLst>
          </p:cNvPr>
          <p:cNvSpPr txBox="1"/>
          <p:nvPr/>
        </p:nvSpPr>
        <p:spPr>
          <a:xfrm>
            <a:off x="630049" y="2735756"/>
            <a:ext cx="11031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following dataset shows medical records from a particular survey: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79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85FDE31-5002-4F08-ADF8-E2112D72B480}"/>
              </a:ext>
            </a:extLst>
          </p:cNvPr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  <a:tabLst/>
              <a:defRPr/>
            </a:pPr>
            <a:r>
              <a:rPr kumimoji="0" lang="en-IN" sz="3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Distribution of Quantitative Variable</a:t>
            </a:r>
            <a:endParaRPr kumimoji="0" lang="en-IN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F5B4C-7D20-44E8-AA4D-DAC2EDD178C6}"/>
              </a:ext>
            </a:extLst>
          </p:cNvPr>
          <p:cNvSpPr txBox="1"/>
          <p:nvPr/>
        </p:nvSpPr>
        <p:spPr>
          <a:xfrm>
            <a:off x="258058" y="803401"/>
            <a:ext cx="11401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Inter Quartile Range (IQR):</a:t>
            </a:r>
          </a:p>
          <a:p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IQR measures the variability of a distribution by giving us the range covered by the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MIDDLE 50%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 the data. The following figure illustrates the idea.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E09B7F6-33FA-4FEA-A968-FBB8FC5AAC3A}"/>
              </a:ext>
            </a:extLst>
          </p:cNvPr>
          <p:cNvCxnSpPr/>
          <p:nvPr/>
        </p:nvCxnSpPr>
        <p:spPr>
          <a:xfrm>
            <a:off x="2720655" y="3259124"/>
            <a:ext cx="68961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63F858D-88E4-403E-9F2C-CC3A9E362205}"/>
              </a:ext>
            </a:extLst>
          </p:cNvPr>
          <p:cNvSpPr/>
          <p:nvPr/>
        </p:nvSpPr>
        <p:spPr>
          <a:xfrm>
            <a:off x="6092505" y="3178161"/>
            <a:ext cx="152400" cy="1619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9B665F-18D7-441C-B1A4-067AC08D6E9E}"/>
              </a:ext>
            </a:extLst>
          </p:cNvPr>
          <p:cNvSpPr/>
          <p:nvPr/>
        </p:nvSpPr>
        <p:spPr>
          <a:xfrm>
            <a:off x="2587305" y="3198798"/>
            <a:ext cx="127000" cy="12065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CB3685-9460-4CE6-B5A9-644E9285D8CD}"/>
              </a:ext>
            </a:extLst>
          </p:cNvPr>
          <p:cNvSpPr/>
          <p:nvPr/>
        </p:nvSpPr>
        <p:spPr>
          <a:xfrm>
            <a:off x="9616755" y="3198798"/>
            <a:ext cx="127000" cy="12065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DF8CDE-B246-4BE3-973B-115AD4B81836}"/>
              </a:ext>
            </a:extLst>
          </p:cNvPr>
          <p:cNvSpPr txBox="1"/>
          <p:nvPr/>
        </p:nvSpPr>
        <p:spPr>
          <a:xfrm>
            <a:off x="2034855" y="3047553"/>
            <a:ext cx="60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CB869C-9D2B-4557-966F-0A5C72CB513B}"/>
              </a:ext>
            </a:extLst>
          </p:cNvPr>
          <p:cNvSpPr txBox="1"/>
          <p:nvPr/>
        </p:nvSpPr>
        <p:spPr>
          <a:xfrm>
            <a:off x="9743755" y="3085527"/>
            <a:ext cx="67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65C2B6-4B25-4818-A380-985E7676ADEC}"/>
              </a:ext>
            </a:extLst>
          </p:cNvPr>
          <p:cNvSpPr txBox="1"/>
          <p:nvPr/>
        </p:nvSpPr>
        <p:spPr>
          <a:xfrm>
            <a:off x="5958771" y="3296557"/>
            <a:ext cx="4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888CE7B-E2AE-4ADE-AC90-84C5FF32814F}"/>
              </a:ext>
            </a:extLst>
          </p:cNvPr>
          <p:cNvSpPr/>
          <p:nvPr/>
        </p:nvSpPr>
        <p:spPr>
          <a:xfrm rot="16200000">
            <a:off x="4214387" y="1133677"/>
            <a:ext cx="314536" cy="3441700"/>
          </a:xfrm>
          <a:prstGeom prst="rightBrac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B7B7EF8E-CD91-4688-B042-74DB0AAE5059}"/>
              </a:ext>
            </a:extLst>
          </p:cNvPr>
          <p:cNvSpPr/>
          <p:nvPr/>
        </p:nvSpPr>
        <p:spPr>
          <a:xfrm rot="16200000">
            <a:off x="7802137" y="1122931"/>
            <a:ext cx="314536" cy="3441700"/>
          </a:xfrm>
          <a:prstGeom prst="rightBrac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3C9D56-3612-4D6F-8A0F-043E3E6D688C}"/>
              </a:ext>
            </a:extLst>
          </p:cNvPr>
          <p:cNvSpPr txBox="1"/>
          <p:nvPr/>
        </p:nvSpPr>
        <p:spPr>
          <a:xfrm>
            <a:off x="3436617" y="2295161"/>
            <a:ext cx="187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 50%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F173BE-2FDE-477C-BD8F-C7DB7F272542}"/>
              </a:ext>
            </a:extLst>
          </p:cNvPr>
          <p:cNvSpPr txBox="1"/>
          <p:nvPr/>
        </p:nvSpPr>
        <p:spPr>
          <a:xfrm>
            <a:off x="7205109" y="2287440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50% Data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BD23E1-172E-4DAC-BEA8-ADDF61984E3A}"/>
              </a:ext>
            </a:extLst>
          </p:cNvPr>
          <p:cNvSpPr/>
          <p:nvPr/>
        </p:nvSpPr>
        <p:spPr>
          <a:xfrm>
            <a:off x="4304979" y="3190943"/>
            <a:ext cx="133350" cy="1470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EC8FBC6-416B-4DD5-A261-1B53EAA68857}"/>
              </a:ext>
            </a:extLst>
          </p:cNvPr>
          <p:cNvSpPr/>
          <p:nvPr/>
        </p:nvSpPr>
        <p:spPr>
          <a:xfrm>
            <a:off x="7892729" y="3196674"/>
            <a:ext cx="133350" cy="1470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303255-2FF4-4D1A-94A5-427FF42D1D93}"/>
              </a:ext>
            </a:extLst>
          </p:cNvPr>
          <p:cNvSpPr txBox="1"/>
          <p:nvPr/>
        </p:nvSpPr>
        <p:spPr>
          <a:xfrm>
            <a:off x="4085904" y="3332462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1B59A3-B1FD-4A66-98C2-176F7C5FF70A}"/>
              </a:ext>
            </a:extLst>
          </p:cNvPr>
          <p:cNvSpPr txBox="1"/>
          <p:nvPr/>
        </p:nvSpPr>
        <p:spPr>
          <a:xfrm>
            <a:off x="7680004" y="3332462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Q3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41011E8B-95AA-4966-B163-F549AB1D2094}"/>
              </a:ext>
            </a:extLst>
          </p:cNvPr>
          <p:cNvSpPr/>
          <p:nvPr/>
        </p:nvSpPr>
        <p:spPr>
          <a:xfrm rot="5400000">
            <a:off x="5866719" y="2131544"/>
            <a:ext cx="537295" cy="3660776"/>
          </a:xfrm>
          <a:prstGeom prst="rightBrace">
            <a:avLst>
              <a:gd name="adj1" fmla="val 9515"/>
              <a:gd name="adj2" fmla="val 4965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97F707-A732-4CA9-A03C-F8EF5CD61B73}"/>
              </a:ext>
            </a:extLst>
          </p:cNvPr>
          <p:cNvSpPr txBox="1"/>
          <p:nvPr/>
        </p:nvSpPr>
        <p:spPr>
          <a:xfrm>
            <a:off x="4266085" y="4283151"/>
            <a:ext cx="373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Inter-Quartile Range (IQR) = Q3 – Q1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F936CC-79E0-4CFB-8A1C-226919BC991F}"/>
              </a:ext>
            </a:extLst>
          </p:cNvPr>
          <p:cNvSpPr txBox="1"/>
          <p:nvPr/>
        </p:nvSpPr>
        <p:spPr>
          <a:xfrm>
            <a:off x="5303517" y="3606854"/>
            <a:ext cx="187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 50% Data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79A820-15E8-4795-BCF1-E8045EBDBC3F}"/>
              </a:ext>
            </a:extLst>
          </p:cNvPr>
          <p:cNvCxnSpPr>
            <a:cxnSpLocks/>
          </p:cNvCxnSpPr>
          <p:nvPr/>
        </p:nvCxnSpPr>
        <p:spPr>
          <a:xfrm>
            <a:off x="2650805" y="3322937"/>
            <a:ext cx="0" cy="1949137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B10C2B-8D0D-421C-AA0C-DD568D75FED6}"/>
              </a:ext>
            </a:extLst>
          </p:cNvPr>
          <p:cNvCxnSpPr>
            <a:cxnSpLocks/>
          </p:cNvCxnSpPr>
          <p:nvPr/>
        </p:nvCxnSpPr>
        <p:spPr>
          <a:xfrm>
            <a:off x="9677080" y="3319448"/>
            <a:ext cx="0" cy="195262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C9E46B-FB56-48AA-9A97-B7AC82C5028C}"/>
              </a:ext>
            </a:extLst>
          </p:cNvPr>
          <p:cNvCxnSpPr>
            <a:cxnSpLocks/>
          </p:cNvCxnSpPr>
          <p:nvPr/>
        </p:nvCxnSpPr>
        <p:spPr>
          <a:xfrm>
            <a:off x="2650805" y="5049824"/>
            <a:ext cx="70262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BA0C452-A81C-4481-852D-100A17CF0D75}"/>
              </a:ext>
            </a:extLst>
          </p:cNvPr>
          <p:cNvCxnSpPr/>
          <p:nvPr/>
        </p:nvCxnSpPr>
        <p:spPr>
          <a:xfrm flipH="1">
            <a:off x="2587305" y="4931883"/>
            <a:ext cx="127000" cy="219541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4024F4-0C69-4168-B8F2-883BF1BF016B}"/>
              </a:ext>
            </a:extLst>
          </p:cNvPr>
          <p:cNvCxnSpPr/>
          <p:nvPr/>
        </p:nvCxnSpPr>
        <p:spPr>
          <a:xfrm flipH="1">
            <a:off x="9616755" y="4936646"/>
            <a:ext cx="127000" cy="219541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F47395A-9BAA-4572-B95E-4441D58381CA}"/>
              </a:ext>
            </a:extLst>
          </p:cNvPr>
          <p:cNvSpPr txBox="1"/>
          <p:nvPr/>
        </p:nvSpPr>
        <p:spPr>
          <a:xfrm>
            <a:off x="5743653" y="4705054"/>
            <a:ext cx="78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7459B2-53C6-4C76-829F-D1A0B179EAF1}"/>
              </a:ext>
            </a:extLst>
          </p:cNvPr>
          <p:cNvSpPr txBox="1"/>
          <p:nvPr/>
        </p:nvSpPr>
        <p:spPr>
          <a:xfrm>
            <a:off x="2847261" y="3262996"/>
            <a:ext cx="122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25%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722BC8-725B-4CD2-BB53-A5C43E453FDD}"/>
              </a:ext>
            </a:extLst>
          </p:cNvPr>
          <p:cNvSpPr txBox="1"/>
          <p:nvPr/>
        </p:nvSpPr>
        <p:spPr>
          <a:xfrm>
            <a:off x="4641928" y="3285143"/>
            <a:ext cx="122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25% 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8FF0AA-553C-43D6-B462-387DD6B6B561}"/>
              </a:ext>
            </a:extLst>
          </p:cNvPr>
          <p:cNvSpPr txBox="1"/>
          <p:nvPr/>
        </p:nvSpPr>
        <p:spPr>
          <a:xfrm>
            <a:off x="6471532" y="3272553"/>
            <a:ext cx="122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25%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252C12-A165-413A-9B09-2AE05C3BE05E}"/>
              </a:ext>
            </a:extLst>
          </p:cNvPr>
          <p:cNvSpPr txBox="1"/>
          <p:nvPr/>
        </p:nvSpPr>
        <p:spPr>
          <a:xfrm>
            <a:off x="8292790" y="3290423"/>
            <a:ext cx="122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25% 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A3ACF8-B278-470D-BD5A-04C0B95964D8}"/>
              </a:ext>
            </a:extLst>
          </p:cNvPr>
          <p:cNvSpPr txBox="1"/>
          <p:nvPr/>
        </p:nvSpPr>
        <p:spPr>
          <a:xfrm>
            <a:off x="491148" y="5438317"/>
            <a:ext cx="10746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M: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Median of the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1D989D-47B9-449D-87FC-110FCF476141}"/>
              </a:ext>
            </a:extLst>
          </p:cNvPr>
          <p:cNvSpPr txBox="1"/>
          <p:nvPr/>
        </p:nvSpPr>
        <p:spPr>
          <a:xfrm>
            <a:off x="491146" y="5834140"/>
            <a:ext cx="10746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Q1: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First Quartile of the data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one quarter of the data points fall below it)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14D2E6-A4C0-4F28-B8D3-F0B6E5223C02}"/>
              </a:ext>
            </a:extLst>
          </p:cNvPr>
          <p:cNvSpPr txBox="1"/>
          <p:nvPr/>
        </p:nvSpPr>
        <p:spPr>
          <a:xfrm>
            <a:off x="491146" y="6228024"/>
            <a:ext cx="10746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Q3: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Third Quartile of the data (three quarters of the data points fall below it)  </a:t>
            </a:r>
          </a:p>
        </p:txBody>
      </p:sp>
    </p:spTree>
    <p:extLst>
      <p:ext uri="{BB962C8B-B14F-4D97-AF65-F5344CB8AC3E}">
        <p14:creationId xmlns:p14="http://schemas.microsoft.com/office/powerpoint/2010/main" val="52365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 animBg="1"/>
      <p:bldP spid="13" grpId="0" animBg="1"/>
      <p:bldP spid="14" grpId="0"/>
      <p:bldP spid="15" grpId="0"/>
      <p:bldP spid="16" grpId="0" animBg="1"/>
      <p:bldP spid="17" grpId="0" animBg="1"/>
      <p:bldP spid="18" grpId="0"/>
      <p:bldP spid="19" grpId="0"/>
      <p:bldP spid="20" grpId="0" animBg="1"/>
      <p:bldP spid="21" grpId="0"/>
      <p:bldP spid="22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85FDE31-5002-4F08-ADF8-E2112D72B480}"/>
              </a:ext>
            </a:extLst>
          </p:cNvPr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  <a:tabLst/>
              <a:defRPr/>
            </a:pPr>
            <a:r>
              <a:rPr kumimoji="0" lang="en-IN" sz="3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Distribution of Quantitative Variable</a:t>
            </a:r>
            <a:endParaRPr kumimoji="0" lang="en-IN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CBD1B-C749-42B8-888C-253B2589D8A9}"/>
              </a:ext>
            </a:extLst>
          </p:cNvPr>
          <p:cNvSpPr txBox="1"/>
          <p:nvPr/>
        </p:nvSpPr>
        <p:spPr>
          <a:xfrm>
            <a:off x="283225" y="856976"/>
            <a:ext cx="11908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Example of Calculating Inter Quartile Range (IQR):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Consider the observations: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12, 18, 11, 4, 14, 18, 11, 5, 12, 7, 3, 12, 23, 9, 16, 1, 5, 17, 3, 13, 21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17C0DA-6472-46E2-AFB9-E64F91B408AF}"/>
              </a:ext>
            </a:extLst>
          </p:cNvPr>
          <p:cNvSpPr txBox="1"/>
          <p:nvPr/>
        </p:nvSpPr>
        <p:spPr>
          <a:xfrm>
            <a:off x="281682" y="1994170"/>
            <a:ext cx="11323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Sort the observations in ascending order: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38424-25D3-4300-B5B3-50AA764B2A85}"/>
              </a:ext>
            </a:extLst>
          </p:cNvPr>
          <p:cNvSpPr txBox="1"/>
          <p:nvPr/>
        </p:nvSpPr>
        <p:spPr>
          <a:xfrm>
            <a:off x="2633265" y="3465063"/>
            <a:ext cx="755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1,  3,  3,  4,  5,  5,  7,  9,  11,  11,  12,  12,  12,  13,  14,  16,  17,  18,  18,  21,  23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8FCEF-6419-40EB-8F6F-8C9493FE7467}"/>
              </a:ext>
            </a:extLst>
          </p:cNvPr>
          <p:cNvSpPr/>
          <p:nvPr/>
        </p:nvSpPr>
        <p:spPr>
          <a:xfrm>
            <a:off x="5762625" y="3465063"/>
            <a:ext cx="361950" cy="3651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501B51-2FAB-47B4-83AB-F2DE9DC21D52}"/>
              </a:ext>
            </a:extLst>
          </p:cNvPr>
          <p:cNvSpPr txBox="1"/>
          <p:nvPr/>
        </p:nvSpPr>
        <p:spPr>
          <a:xfrm>
            <a:off x="5762625" y="391032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3DB9F-FDCF-41FD-B23E-2A8B6FEA257E}"/>
                  </a:ext>
                </a:extLst>
              </p:cNvPr>
              <p:cNvSpPr txBox="1"/>
              <p:nvPr/>
            </p:nvSpPr>
            <p:spPr>
              <a:xfrm>
                <a:off x="3276600" y="2682492"/>
                <a:ext cx="1571625" cy="487954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Q1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5+5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3DB9F-FDCF-41FD-B23E-2A8B6FEA2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682492"/>
                <a:ext cx="1571625" cy="487954"/>
              </a:xfrm>
              <a:prstGeom prst="rect">
                <a:avLst/>
              </a:prstGeom>
              <a:blipFill>
                <a:blip r:embed="rId2"/>
                <a:stretch>
                  <a:fillRect l="-3077" b="-3614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DD816D-4774-4591-BD48-92AB75F803BC}"/>
              </a:ext>
            </a:extLst>
          </p:cNvPr>
          <p:cNvCxnSpPr>
            <a:stCxn id="9" idx="2"/>
          </p:cNvCxnSpPr>
          <p:nvPr/>
        </p:nvCxnSpPr>
        <p:spPr>
          <a:xfrm>
            <a:off x="4062413" y="3170446"/>
            <a:ext cx="4762" cy="4579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B45C4B-D5DA-4935-A6A4-9472F7AB5C22}"/>
                  </a:ext>
                </a:extLst>
              </p:cNvPr>
              <p:cNvSpPr txBox="1"/>
              <p:nvPr/>
            </p:nvSpPr>
            <p:spPr>
              <a:xfrm>
                <a:off x="7129860" y="2694636"/>
                <a:ext cx="2009378" cy="484043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Q3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16+17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=16.5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B45C4B-D5DA-4935-A6A4-9472F7AB5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860" y="2694636"/>
                <a:ext cx="2009378" cy="484043"/>
              </a:xfrm>
              <a:prstGeom prst="rect">
                <a:avLst/>
              </a:prstGeom>
              <a:blipFill>
                <a:blip r:embed="rId3"/>
                <a:stretch>
                  <a:fillRect l="-2410" b="-4878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5EF4EF-F643-4F24-B4BF-64CAF0FD598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134549" y="3178679"/>
            <a:ext cx="0" cy="4579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C370DBB-74AF-4541-8EA0-BFEE0320662F}"/>
              </a:ext>
            </a:extLst>
          </p:cNvPr>
          <p:cNvSpPr txBox="1"/>
          <p:nvPr/>
        </p:nvSpPr>
        <p:spPr>
          <a:xfrm>
            <a:off x="393226" y="4428362"/>
            <a:ext cx="1114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Find the Median (M), followed by First Quartile (Q1) and Third Quartile (Q3)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689559-310C-44DB-97EE-BECAA02A95E6}"/>
              </a:ext>
            </a:extLst>
          </p:cNvPr>
          <p:cNvSpPr txBox="1"/>
          <p:nvPr/>
        </p:nvSpPr>
        <p:spPr>
          <a:xfrm>
            <a:off x="381000" y="4998756"/>
            <a:ext cx="1114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Then calculate Inter Quartile Range (IQR) = Q3 – Q1 = 16.5 – 5 = 11.5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6945AB-3CAC-4094-9542-051C10DDA520}"/>
              </a:ext>
            </a:extLst>
          </p:cNvPr>
          <p:cNvSpPr/>
          <p:nvPr/>
        </p:nvSpPr>
        <p:spPr>
          <a:xfrm>
            <a:off x="2633265" y="3533688"/>
            <a:ext cx="305198" cy="2965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D865558-23E7-452C-B95D-DED6628DF038}"/>
              </a:ext>
            </a:extLst>
          </p:cNvPr>
          <p:cNvSpPr/>
          <p:nvPr/>
        </p:nvSpPr>
        <p:spPr>
          <a:xfrm>
            <a:off x="9757965" y="3499375"/>
            <a:ext cx="305198" cy="2965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C33543-20D1-4018-A758-32E7C34B6A0C}"/>
              </a:ext>
            </a:extLst>
          </p:cNvPr>
          <p:cNvSpPr txBox="1"/>
          <p:nvPr/>
        </p:nvSpPr>
        <p:spPr>
          <a:xfrm>
            <a:off x="2195115" y="3801255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14C8CD-B1AF-4C31-A6DA-028C8D847620}"/>
              </a:ext>
            </a:extLst>
          </p:cNvPr>
          <p:cNvSpPr txBox="1"/>
          <p:nvPr/>
        </p:nvSpPr>
        <p:spPr>
          <a:xfrm>
            <a:off x="9977834" y="3736086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5347ED-5B4B-4EA4-905F-89DB7150D69F}"/>
              </a:ext>
            </a:extLst>
          </p:cNvPr>
          <p:cNvSpPr txBox="1"/>
          <p:nvPr/>
        </p:nvSpPr>
        <p:spPr>
          <a:xfrm>
            <a:off x="421724" y="5647081"/>
            <a:ext cx="11487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combination of all five numbers (min, Q1, M, Q3, Max) is called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five number summary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and provides a quick numerical description of both the center and spread of a distribution.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48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 animBg="1"/>
      <p:bldP spid="8" grpId="0"/>
      <p:bldP spid="9" grpId="0" animBg="1"/>
      <p:bldP spid="11" grpId="0" animBg="1"/>
      <p:bldP spid="13" grpId="0"/>
      <p:bldP spid="14" grpId="0"/>
      <p:bldP spid="15" grpId="0" animBg="1"/>
      <p:bldP spid="16" grpId="0" animBg="1"/>
      <p:bldP spid="17" grpId="0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85FDE31-5002-4F08-ADF8-E2112D72B480}"/>
              </a:ext>
            </a:extLst>
          </p:cNvPr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  <a:tabLst/>
              <a:defRPr/>
            </a:pPr>
            <a:r>
              <a:rPr kumimoji="0" lang="en-IN" sz="3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Distribution of Quantitative Variable</a:t>
            </a:r>
            <a:endParaRPr kumimoji="0" lang="en-IN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872C58-96AA-428A-9358-D782B46A35F5}"/>
              </a:ext>
            </a:extLst>
          </p:cNvPr>
          <p:cNvSpPr txBox="1"/>
          <p:nvPr/>
        </p:nvSpPr>
        <p:spPr>
          <a:xfrm>
            <a:off x="278220" y="715556"/>
            <a:ext cx="1181870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Box and Whisker Plot: </a:t>
            </a:r>
          </a:p>
          <a:p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This is the way to visualize the distribution of quantitative variable using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Five Number Summary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6305697-C564-4E7E-9F8E-58AD1AD0F5C6}"/>
              </a:ext>
            </a:extLst>
          </p:cNvPr>
          <p:cNvGrpSpPr/>
          <p:nvPr/>
        </p:nvGrpSpPr>
        <p:grpSpPr>
          <a:xfrm>
            <a:off x="501970" y="1925186"/>
            <a:ext cx="6590750" cy="1850473"/>
            <a:chOff x="843734" y="2076450"/>
            <a:chExt cx="6590750" cy="185047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2AC78F-EA29-44EA-AAE1-CF42C3BDB937}"/>
                </a:ext>
              </a:extLst>
            </p:cNvPr>
            <p:cNvSpPr/>
            <p:nvPr/>
          </p:nvSpPr>
          <p:spPr>
            <a:xfrm>
              <a:off x="2057401" y="2076450"/>
              <a:ext cx="3581400" cy="13525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91C49A1-0BDC-488F-9CC7-BA05AF4A7611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5638801" y="2752725"/>
              <a:ext cx="1543049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BD078CD-C14D-406C-A691-2C2A80E2372C}"/>
                </a:ext>
              </a:extLst>
            </p:cNvPr>
            <p:cNvCxnSpPr>
              <a:stCxn id="6" idx="1"/>
            </p:cNvCxnSpPr>
            <p:nvPr/>
          </p:nvCxnSpPr>
          <p:spPr>
            <a:xfrm flipH="1">
              <a:off x="1076325" y="2752725"/>
              <a:ext cx="98107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A4531CA-E5CF-44A6-A5CF-F08675750D43}"/>
                </a:ext>
              </a:extLst>
            </p:cNvPr>
            <p:cNvCxnSpPr/>
            <p:nvPr/>
          </p:nvCxnSpPr>
          <p:spPr>
            <a:xfrm>
              <a:off x="1076325" y="2214562"/>
              <a:ext cx="0" cy="1057275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DA33BDA-FD6A-4B24-B837-26022DF62C88}"/>
                </a:ext>
              </a:extLst>
            </p:cNvPr>
            <p:cNvCxnSpPr/>
            <p:nvPr/>
          </p:nvCxnSpPr>
          <p:spPr>
            <a:xfrm>
              <a:off x="7181850" y="2233612"/>
              <a:ext cx="0" cy="1057275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1809D24-2C4C-4F41-B502-D321EF037C0B}"/>
                </a:ext>
              </a:extLst>
            </p:cNvPr>
            <p:cNvCxnSpPr>
              <a:cxnSpLocks/>
            </p:cNvCxnSpPr>
            <p:nvPr/>
          </p:nvCxnSpPr>
          <p:spPr>
            <a:xfrm>
              <a:off x="3552825" y="2076450"/>
              <a:ext cx="0" cy="135255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DBBA74-1B3E-41F1-86E8-6ADF95D9C77A}"/>
                </a:ext>
              </a:extLst>
            </p:cNvPr>
            <p:cNvSpPr txBox="1"/>
            <p:nvPr/>
          </p:nvSpPr>
          <p:spPr>
            <a:xfrm>
              <a:off x="843734" y="3529964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IN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EECD62-DE9C-4B20-A750-0B77509690DD}"/>
                </a:ext>
              </a:extLst>
            </p:cNvPr>
            <p:cNvSpPr txBox="1"/>
            <p:nvPr/>
          </p:nvSpPr>
          <p:spPr>
            <a:xfrm>
              <a:off x="6942041" y="3543303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IN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BBF959-AC1C-455B-B367-FDC61155C4D1}"/>
                </a:ext>
              </a:extLst>
            </p:cNvPr>
            <p:cNvSpPr txBox="1"/>
            <p:nvPr/>
          </p:nvSpPr>
          <p:spPr>
            <a:xfrm>
              <a:off x="3388277" y="355759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931D2B-4690-44B1-AB28-FA799E3A59FA}"/>
                </a:ext>
              </a:extLst>
            </p:cNvPr>
            <p:cNvSpPr txBox="1"/>
            <p:nvPr/>
          </p:nvSpPr>
          <p:spPr>
            <a:xfrm>
              <a:off x="1856063" y="3545926"/>
              <a:ext cx="492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B232A3-D9CD-4788-B247-9D3CC66407F8}"/>
                </a:ext>
              </a:extLst>
            </p:cNvPr>
            <p:cNvSpPr txBox="1"/>
            <p:nvPr/>
          </p:nvSpPr>
          <p:spPr>
            <a:xfrm>
              <a:off x="5437464" y="3543303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Q3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FD20253-DC77-4F58-BF87-A0A83215B1F1}"/>
              </a:ext>
            </a:extLst>
          </p:cNvPr>
          <p:cNvSpPr txBox="1"/>
          <p:nvPr/>
        </p:nvSpPr>
        <p:spPr>
          <a:xfrm>
            <a:off x="8123934" y="1788594"/>
            <a:ext cx="3130992" cy="2123658"/>
          </a:xfrm>
          <a:prstGeom prst="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 Number Summary</a:t>
            </a:r>
          </a:p>
          <a:p>
            <a:pPr algn="ctr"/>
            <a:endParaRPr lang="en-IN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M: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Median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Q1: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First Quartile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Q3: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Third Quartile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IN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Lower Whisker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IN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Upper Whisker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4F1A80E-EE0F-47B5-8CFF-D603F97F2C56}"/>
                  </a:ext>
                </a:extLst>
              </p:cNvPr>
              <p:cNvSpPr txBox="1"/>
              <p:nvPr/>
            </p:nvSpPr>
            <p:spPr>
              <a:xfrm>
                <a:off x="369792" y="3995380"/>
                <a:ext cx="11635559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are several methods of drawing whiskers.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We’ll use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1.5 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𝐼𝑄𝑅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criterion, also known as the </a:t>
                </a: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Tukey method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plotting whiskers.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𝑀𝑎𝑥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𝑀𝑖𝑛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the maximum and minimum values in the dataset respectively, then:</a:t>
                </a:r>
              </a:p>
              <a:p>
                <a:endParaRPr lang="en-IN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If: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</m:t>
                    </m:r>
                    <m:r>
                      <a:rPr lang="en-I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1−</m:t>
                    </m:r>
                    <m:r>
                      <a:rPr lang="en-I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1.5 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I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𝐼𝑄𝑅</m:t>
                    </m:r>
                    <m:r>
                      <a:rPr lang="en-I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  </a:t>
                </a:r>
                <a:r>
                  <a:rPr lang="en-I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Then: </a:t>
                </a:r>
                <a14:m>
                  <m:oMath xmlns:m="http://schemas.openxmlformats.org/officeDocument/2006/math">
                    <m:r>
                      <a:rPr lang="en-IN" sz="20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IN" sz="2000" i="1" baseline="-25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I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I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𝑀𝑖𝑛</m:t>
                    </m:r>
                  </m:oMath>
                </a14:m>
                <a:r>
                  <a:rPr lang="en-I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</a:p>
              <a:p>
                <a:r>
                  <a:rPr lang="en-I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Else: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IN" sz="2000" b="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𝑎𝑡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𝑚𝑖𝑛𝑖𝑚𝑢𝑚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𝑣𝑎𝑙𝑢𝑒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𝑡h𝑎𝑡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≥ </m:t>
                    </m:r>
                    <m:r>
                      <a:rPr lang="en-I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I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1.5 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I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𝐼𝑄𝑅</m:t>
                    </m:r>
                  </m:oMath>
                </a14:m>
                <a:endParaRPr lang="en-I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IN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If: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𝑀𝑎𝑥</m:t>
                    </m:r>
                    <m:r>
                      <a:rPr lang="en-I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I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3+1.5 × </m:t>
                    </m:r>
                    <m:r>
                      <a:rPr lang="en-I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𝐼𝑄𝑅</m:t>
                    </m:r>
                    <m:r>
                      <a:rPr lang="en-I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  </a:t>
                </a:r>
                <a:r>
                  <a:rPr lang="en-I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Then: </a:t>
                </a:r>
                <a14:m>
                  <m:oMath xmlns:m="http://schemas.openxmlformats.org/officeDocument/2006/math">
                    <m:r>
                      <a:rPr lang="en-IN" sz="20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IN" sz="2000" i="1" baseline="-25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I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I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𝑀𝑎𝑥</m:t>
                    </m:r>
                  </m:oMath>
                </a14:m>
                <a:r>
                  <a:rPr lang="en-I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</a:p>
              <a:p>
                <a:r>
                  <a:rPr lang="en-I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Else:  </a:t>
                </a:r>
                <a14:m>
                  <m:oMath xmlns:m="http://schemas.openxmlformats.org/officeDocument/2006/math">
                    <m:r>
                      <a:rPr lang="en-I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IN" sz="2000" i="1" baseline="-25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I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𝑎𝑡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𝑚𝑎𝑥𝑖𝑚𝑢𝑚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𝑣𝑎𝑙𝑢𝑒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𝑡h𝑎𝑡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≤ </m:t>
                    </m:r>
                    <m:r>
                      <a:rPr lang="en-I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I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 + 1.5 × </m:t>
                    </m:r>
                    <m:r>
                      <a:rPr lang="en-I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𝐼𝑄𝑅</m:t>
                    </m:r>
                  </m:oMath>
                </a14:m>
                <a:endParaRPr lang="en-I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4F1A80E-EE0F-47B5-8CFF-D603F97F2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92" y="3995380"/>
                <a:ext cx="11635559" cy="2616101"/>
              </a:xfrm>
              <a:prstGeom prst="rect">
                <a:avLst/>
              </a:prstGeom>
              <a:blipFill>
                <a:blip r:embed="rId2"/>
                <a:stretch>
                  <a:fillRect l="-577" t="-930" b="-32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79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 animBg="1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85FDE31-5002-4F08-ADF8-E2112D72B480}"/>
              </a:ext>
            </a:extLst>
          </p:cNvPr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  <a:tabLst/>
              <a:defRPr/>
            </a:pPr>
            <a:r>
              <a:rPr kumimoji="0" lang="en-IN" sz="3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Distribution of Quantitative Variable</a:t>
            </a:r>
            <a:endParaRPr kumimoji="0" lang="en-IN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35B8D8-C1D6-412B-9736-8F1893DB6448}"/>
              </a:ext>
            </a:extLst>
          </p:cNvPr>
          <p:cNvSpPr txBox="1"/>
          <p:nvPr/>
        </p:nvSpPr>
        <p:spPr>
          <a:xfrm>
            <a:off x="323856" y="656585"/>
            <a:ext cx="11734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Example of Box and Whisker Plot: </a:t>
            </a:r>
          </a:p>
          <a:p>
            <a:endParaRPr lang="en-I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Following are the ages of the actresses who won academy award (Oscar) from the year 1970 to 2013:</a:t>
            </a:r>
          </a:p>
          <a:p>
            <a:endParaRPr lang="en-I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34, 34, 27, 37, 42, 41, 36, 32, 41, 33, 31, 74, 33, 49, 38, 61, 21, 41, 26, 80, 42, 29, 33, 36, 45, 49, 39, 34, 26, 25, 33, 35, 35, 28, 30, 29, 61, 32, 33, 45, 29, 62, 22, 44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E8ACB1-7D3C-4773-9C0E-44DE00295131}"/>
              </a:ext>
            </a:extLst>
          </p:cNvPr>
          <p:cNvSpPr txBox="1"/>
          <p:nvPr/>
        </p:nvSpPr>
        <p:spPr>
          <a:xfrm>
            <a:off x="351103" y="2401754"/>
            <a:ext cx="428124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On examining the data we find the following 5 number summary</a:t>
            </a:r>
          </a:p>
          <a:p>
            <a:endParaRPr lang="en-IN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Min = 21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Q1 = 30.5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 = 34.5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Q3 = 42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Max = 80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471C47-E554-4928-A8CB-A03FC4A2F682}"/>
              </a:ext>
            </a:extLst>
          </p:cNvPr>
          <p:cNvGrpSpPr/>
          <p:nvPr/>
        </p:nvGrpSpPr>
        <p:grpSpPr>
          <a:xfrm>
            <a:off x="4720528" y="2628201"/>
            <a:ext cx="6848966" cy="2017843"/>
            <a:chOff x="843734" y="2076450"/>
            <a:chExt cx="6492159" cy="185047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731AF38-8FB1-48CF-8FD7-488422B7DAAE}"/>
                </a:ext>
              </a:extLst>
            </p:cNvPr>
            <p:cNvSpPr/>
            <p:nvPr/>
          </p:nvSpPr>
          <p:spPr>
            <a:xfrm>
              <a:off x="2057401" y="2076450"/>
              <a:ext cx="3581400" cy="13525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7C5C14C-07EE-4854-ABAA-9586091D9D88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5638801" y="2752725"/>
              <a:ext cx="1543049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A49B6EE-00BC-405B-A507-77A028FE2C11}"/>
                </a:ext>
              </a:extLst>
            </p:cNvPr>
            <p:cNvCxnSpPr>
              <a:stCxn id="22" idx="1"/>
            </p:cNvCxnSpPr>
            <p:nvPr/>
          </p:nvCxnSpPr>
          <p:spPr>
            <a:xfrm flipH="1">
              <a:off x="1076325" y="2752725"/>
              <a:ext cx="98107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030E872-1724-401F-9725-7A1E1AAD9BE6}"/>
                </a:ext>
              </a:extLst>
            </p:cNvPr>
            <p:cNvCxnSpPr/>
            <p:nvPr/>
          </p:nvCxnSpPr>
          <p:spPr>
            <a:xfrm>
              <a:off x="1076325" y="2214562"/>
              <a:ext cx="0" cy="1057275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3CB18F6-6779-4A66-8D9F-6C0913AC6AF3}"/>
                </a:ext>
              </a:extLst>
            </p:cNvPr>
            <p:cNvCxnSpPr/>
            <p:nvPr/>
          </p:nvCxnSpPr>
          <p:spPr>
            <a:xfrm>
              <a:off x="7181850" y="2233612"/>
              <a:ext cx="0" cy="1057275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3D05DAC-76F0-43A0-8DFF-A41E27052F2C}"/>
                </a:ext>
              </a:extLst>
            </p:cNvPr>
            <p:cNvCxnSpPr>
              <a:cxnSpLocks/>
            </p:cNvCxnSpPr>
            <p:nvPr/>
          </p:nvCxnSpPr>
          <p:spPr>
            <a:xfrm>
              <a:off x="3552825" y="2076450"/>
              <a:ext cx="0" cy="135255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280714C-E5A5-4165-ADF9-6EFB2CCD24F4}"/>
                </a:ext>
              </a:extLst>
            </p:cNvPr>
            <p:cNvSpPr txBox="1"/>
            <p:nvPr/>
          </p:nvSpPr>
          <p:spPr>
            <a:xfrm>
              <a:off x="843734" y="352996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en-IN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3DF081C-7A95-4ADE-9F95-670512472BE8}"/>
                </a:ext>
              </a:extLst>
            </p:cNvPr>
            <p:cNvSpPr txBox="1"/>
            <p:nvPr/>
          </p:nvSpPr>
          <p:spPr>
            <a:xfrm>
              <a:off x="6942041" y="3543303"/>
              <a:ext cx="393852" cy="338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49</a:t>
              </a:r>
              <a:endParaRPr lang="en-IN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704298-25E3-47D6-8EFB-604632DA8025}"/>
                </a:ext>
              </a:extLst>
            </p:cNvPr>
            <p:cNvSpPr txBox="1"/>
            <p:nvPr/>
          </p:nvSpPr>
          <p:spPr>
            <a:xfrm>
              <a:off x="3388277" y="3557591"/>
              <a:ext cx="5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34.5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BC6AB2D-12DD-43A2-90DE-80A4C9CCFAB4}"/>
                </a:ext>
              </a:extLst>
            </p:cNvPr>
            <p:cNvSpPr txBox="1"/>
            <p:nvPr/>
          </p:nvSpPr>
          <p:spPr>
            <a:xfrm>
              <a:off x="1856063" y="3545926"/>
              <a:ext cx="692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30.5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5C551F-6AA2-4111-A08D-7EBCCAE17EC9}"/>
                </a:ext>
              </a:extLst>
            </p:cNvPr>
            <p:cNvSpPr txBox="1"/>
            <p:nvPr/>
          </p:nvSpPr>
          <p:spPr>
            <a:xfrm>
              <a:off x="5437464" y="354330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58B492B-D366-4C7D-B9A2-7507DBF067D4}"/>
                  </a:ext>
                </a:extLst>
              </p:cNvPr>
              <p:cNvSpPr txBox="1"/>
              <p:nvPr/>
            </p:nvSpPr>
            <p:spPr>
              <a:xfrm>
                <a:off x="323856" y="4891915"/>
                <a:ext cx="11458575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𝐼𝑄𝑅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3 – 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1 = 42 – 30.5 = 11.5</m:t>
                    </m:r>
                  </m:oMath>
                </a14:m>
                <a:endParaRPr lang="en-I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1 – 1.5 ×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𝐼𝑄𝑅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=30.5 −1.5 ×11.5=13.25 </m:t>
                    </m:r>
                  </m:oMath>
                </a14:m>
                <a:r>
                  <a:rPr lang="en-I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and  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 &gt; 13.25.</m:t>
                    </m:r>
                  </m:oMath>
                </a14:m>
                <a:r>
                  <a:rPr lang="en-I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Hence,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IN" sz="20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is at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𝑀𝑖𝑛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(i.e. at 21)</a:t>
                </a:r>
              </a:p>
              <a:p>
                <a:endParaRPr lang="en-IN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3+1.5 ×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𝐼𝑄𝑅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 42+1.5 ×11.5=59.25 </m:t>
                    </m:r>
                  </m:oMath>
                </a14:m>
                <a:r>
                  <a:rPr lang="en-I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and   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𝑀𝑎𝑥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&gt; 59.25</m:t>
                    </m:r>
                  </m:oMath>
                </a14:m>
                <a:r>
                  <a:rPr lang="en-I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 Hence,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IN" sz="20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I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at 49 (which the maximum value that is less than </a:t>
                </a:r>
                <a14:m>
                  <m:oMath xmlns:m="http://schemas.openxmlformats.org/officeDocument/2006/math">
                    <m:r>
                      <a:rPr lang="en-IN" sz="20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I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3+1.5 ×</m:t>
                    </m:r>
                    <m:r>
                      <a:rPr lang="en-I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𝐼𝑄𝑅</m:t>
                    </m:r>
                  </m:oMath>
                </a14:m>
                <a:r>
                  <a:rPr lang="en-I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58B492B-D366-4C7D-B9A2-7507DBF06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6" y="4891915"/>
                <a:ext cx="11458575" cy="1692771"/>
              </a:xfrm>
              <a:prstGeom prst="rect">
                <a:avLst/>
              </a:prstGeom>
              <a:blipFill>
                <a:blip r:embed="rId2"/>
                <a:stretch>
                  <a:fillRect l="-479" t="-360" r="-319" b="-57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97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/>
          <p:nvPr/>
        </p:nvSpPr>
        <p:spPr>
          <a:xfrm>
            <a:off x="1755056" y="2534068"/>
            <a:ext cx="8828978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6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85FDE31-5002-4F08-ADF8-E2112D72B480}"/>
              </a:ext>
            </a:extLst>
          </p:cNvPr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  <a:tabLst/>
              <a:defRPr/>
            </a:pPr>
            <a:r>
              <a:rPr kumimoji="0" lang="en-IN" sz="3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Data and Variables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EA6328-4DC2-4819-9F7B-5EC531C0CBD8}"/>
              </a:ext>
            </a:extLst>
          </p:cNvPr>
          <p:cNvSpPr txBox="1"/>
          <p:nvPr/>
        </p:nvSpPr>
        <p:spPr>
          <a:xfrm>
            <a:off x="182460" y="739634"/>
            <a:ext cx="1161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Variables can be classified into one of two types: categorical or quantitative.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B1F7B-0F4D-486F-A1C4-BA8A6AEB23EA}"/>
              </a:ext>
            </a:extLst>
          </p:cNvPr>
          <p:cNvSpPr txBox="1"/>
          <p:nvPr/>
        </p:nvSpPr>
        <p:spPr>
          <a:xfrm>
            <a:off x="182460" y="1354464"/>
            <a:ext cx="115558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Categorical variables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take category or label values and place an individual into one of several groups. Each observation can be placed in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one category, and the categories are mutually exclusive.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Quantitative variables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take numerical values and represent measurement.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9EB232-06B3-4250-96DF-1D96AF2DD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9" y="3200400"/>
            <a:ext cx="6334824" cy="32456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EF8439-5E99-47FA-8C7D-60BE8A08D04C}"/>
              </a:ext>
            </a:extLst>
          </p:cNvPr>
          <p:cNvSpPr txBox="1"/>
          <p:nvPr/>
        </p:nvSpPr>
        <p:spPr>
          <a:xfrm>
            <a:off x="6996418" y="3563821"/>
            <a:ext cx="45803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In our example: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Smoking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are categorical variables.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are quantitative variables.</a:t>
            </a:r>
          </a:p>
        </p:txBody>
      </p:sp>
    </p:spTree>
    <p:extLst>
      <p:ext uri="{BB962C8B-B14F-4D97-AF65-F5344CB8AC3E}">
        <p14:creationId xmlns:p14="http://schemas.microsoft.com/office/powerpoint/2010/main" val="264608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85FDE31-5002-4F08-ADF8-E2112D72B480}"/>
              </a:ext>
            </a:extLst>
          </p:cNvPr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  <a:tabLst/>
              <a:defRPr/>
            </a:pPr>
            <a:r>
              <a:rPr kumimoji="0" lang="en-IN" sz="3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Data and Variables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356373-A3B7-41B8-886F-1E610F3EA5DF}"/>
              </a:ext>
            </a:extLst>
          </p:cNvPr>
          <p:cNvSpPr txBox="1"/>
          <p:nvPr/>
        </p:nvSpPr>
        <p:spPr>
          <a:xfrm>
            <a:off x="307676" y="675390"/>
            <a:ext cx="103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took a random sample from the 2000 U.S. Census. Here is part of the dataset: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A1A9EF-98AB-496B-B9F1-97A715D64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5" y="1508697"/>
            <a:ext cx="5929095" cy="26776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18AC41-A8D9-4B4F-8520-2A263960F5F4}"/>
              </a:ext>
            </a:extLst>
          </p:cNvPr>
          <p:cNvSpPr txBox="1"/>
          <p:nvPr/>
        </p:nvSpPr>
        <p:spPr>
          <a:xfrm>
            <a:off x="6515449" y="1565801"/>
            <a:ext cx="57368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Q.1.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Who are the individuals described by this data?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People living in the United States in the year 2000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People with families in the year 2000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5C2889C-BB6A-408A-BDA1-9B311EDF1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449" y="2919118"/>
            <a:ext cx="339566" cy="3028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1F9841-5CCB-4788-A561-F3CBCF83155C}"/>
              </a:ext>
            </a:extLst>
          </p:cNvPr>
          <p:cNvSpPr txBox="1"/>
          <p:nvPr/>
        </p:nvSpPr>
        <p:spPr>
          <a:xfrm>
            <a:off x="6416785" y="3916861"/>
            <a:ext cx="5670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The U.S. Census is completed by people living in the United States.</a:t>
            </a:r>
            <a:endParaRPr lang="en-IN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21568B-BCEB-4853-B339-5ED4843E1BD2}"/>
              </a:ext>
            </a:extLst>
          </p:cNvPr>
          <p:cNvSpPr txBox="1"/>
          <p:nvPr/>
        </p:nvSpPr>
        <p:spPr>
          <a:xfrm>
            <a:off x="307676" y="4466326"/>
            <a:ext cx="53716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Q.2.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type of variable is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Zipcode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Quantitative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B5EAFA-DA58-438D-B1C3-C86DC7015E52}"/>
              </a:ext>
            </a:extLst>
          </p:cNvPr>
          <p:cNvSpPr txBox="1"/>
          <p:nvPr/>
        </p:nvSpPr>
        <p:spPr>
          <a:xfrm>
            <a:off x="307676" y="5883254"/>
            <a:ext cx="4918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Zipcode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is a categorical variable because it categorizes individuals by geographic location</a:t>
            </a:r>
            <a:endParaRPr lang="en-IN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00061-21B7-4CF9-BA94-FD5F92009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76" y="5096312"/>
            <a:ext cx="339566" cy="3028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8340FAE-91D0-4927-99D8-B505FF8EE170}"/>
              </a:ext>
            </a:extLst>
          </p:cNvPr>
          <p:cNvSpPr txBox="1"/>
          <p:nvPr/>
        </p:nvSpPr>
        <p:spPr>
          <a:xfrm>
            <a:off x="6126394" y="4474715"/>
            <a:ext cx="5992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Q.3.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type of variable is Annual Income?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Quantitative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BEC2B34-68CE-444A-A566-8C1449BB7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219" y="5475920"/>
            <a:ext cx="339566" cy="3028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3C9DAD2-EF39-4119-89C4-1784FD830AD2}"/>
              </a:ext>
            </a:extLst>
          </p:cNvPr>
          <p:cNvSpPr txBox="1"/>
          <p:nvPr/>
        </p:nvSpPr>
        <p:spPr>
          <a:xfrm>
            <a:off x="6200485" y="5891642"/>
            <a:ext cx="5750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Annual Income is a Quantitative variable because it assumes continuous values over a range and has arithmetic significance.</a:t>
            </a:r>
            <a:endParaRPr lang="en-IN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3A9B5B-21B5-47E1-9268-FF648DBB8A74}"/>
              </a:ext>
            </a:extLst>
          </p:cNvPr>
          <p:cNvSpPr txBox="1"/>
          <p:nvPr/>
        </p:nvSpPr>
        <p:spPr>
          <a:xfrm>
            <a:off x="307676" y="1107432"/>
            <a:ext cx="7930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Census is an official count or survey, especially of a population.</a:t>
            </a:r>
            <a:endParaRPr lang="en-IN" sz="1400" i="1" dirty="0"/>
          </a:p>
        </p:txBody>
      </p:sp>
    </p:spTree>
    <p:extLst>
      <p:ext uri="{BB962C8B-B14F-4D97-AF65-F5344CB8AC3E}">
        <p14:creationId xmlns:p14="http://schemas.microsoft.com/office/powerpoint/2010/main" val="151483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7" grpId="0"/>
      <p:bldP spid="18" grpId="0"/>
      <p:bldP spid="20" grpId="0"/>
      <p:bldP spid="22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C91F74-080B-4096-BB6F-DDA130B77DA3}"/>
                  </a:ext>
                </a:extLst>
              </p14:cNvPr>
              <p14:cNvContentPartPr/>
              <p14:nvPr/>
            </p14:nvContentPartPr>
            <p14:xfrm>
              <a:off x="-92480" y="846667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C91F74-080B-4096-BB6F-DDA130B77D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1480" y="83802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CAEFDA70-E96F-456C-AC66-F0ED7C0220B6}"/>
              </a:ext>
            </a:extLst>
          </p:cNvPr>
          <p:cNvGrpSpPr/>
          <p:nvPr/>
        </p:nvGrpSpPr>
        <p:grpSpPr>
          <a:xfrm>
            <a:off x="422680" y="353107"/>
            <a:ext cx="3434760" cy="627840"/>
            <a:chOff x="422680" y="353107"/>
            <a:chExt cx="3434760" cy="62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E0BEEBC-2546-42CF-9E6F-3E0D85B8CF31}"/>
                    </a:ext>
                  </a:extLst>
                </p14:cNvPr>
                <p14:cNvContentPartPr/>
                <p14:nvPr/>
              </p14:nvContentPartPr>
              <p14:xfrm>
                <a:off x="502960" y="353107"/>
                <a:ext cx="266400" cy="291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E0BEEBC-2546-42CF-9E6F-3E0D85B8CF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4320" y="344467"/>
                  <a:ext cx="2840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1959247-BD0B-41DB-8340-DA9D8E248DFD}"/>
                    </a:ext>
                  </a:extLst>
                </p14:cNvPr>
                <p14:cNvContentPartPr/>
                <p14:nvPr/>
              </p14:nvContentPartPr>
              <p14:xfrm>
                <a:off x="694840" y="557947"/>
                <a:ext cx="197640" cy="108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1959247-BD0B-41DB-8340-DA9D8E248D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5840" y="548947"/>
                  <a:ext cx="2152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7A67599-CC7C-4818-ACC9-D8DAC6AA10F2}"/>
                    </a:ext>
                  </a:extLst>
                </p14:cNvPr>
                <p14:cNvContentPartPr/>
                <p14:nvPr/>
              </p14:nvContentPartPr>
              <p14:xfrm>
                <a:off x="969520" y="425467"/>
                <a:ext cx="60120" cy="196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7A67599-CC7C-4818-ACC9-D8DAC6AA10F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0880" y="416827"/>
                  <a:ext cx="777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1A04E21-02D3-4192-969F-0E0FA2804A32}"/>
                    </a:ext>
                  </a:extLst>
                </p14:cNvPr>
                <p14:cNvContentPartPr/>
                <p14:nvPr/>
              </p14:nvContentPartPr>
              <p14:xfrm>
                <a:off x="922000" y="519787"/>
                <a:ext cx="166680" cy="17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1A04E21-02D3-4192-969F-0E0FA2804A3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3000" y="511147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B7F6EF8-FD55-483B-A1D9-1CB04DDF8678}"/>
                    </a:ext>
                  </a:extLst>
                </p14:cNvPr>
                <p14:cNvContentPartPr/>
                <p14:nvPr/>
              </p14:nvContentPartPr>
              <p14:xfrm>
                <a:off x="1052320" y="550387"/>
                <a:ext cx="168840" cy="90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B7F6EF8-FD55-483B-A1D9-1CB04DDF867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43680" y="541387"/>
                  <a:ext cx="1864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2A9A074-01C8-419E-8D28-9B03508CB497}"/>
                    </a:ext>
                  </a:extLst>
                </p14:cNvPr>
                <p14:cNvContentPartPr/>
                <p14:nvPr/>
              </p14:nvContentPartPr>
              <p14:xfrm>
                <a:off x="1184440" y="552547"/>
                <a:ext cx="516240" cy="428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2A9A074-01C8-419E-8D28-9B03508CB49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75800" y="543547"/>
                  <a:ext cx="53388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7D6EE2E-03D7-4934-9BEA-9BBF426E12B0}"/>
                    </a:ext>
                  </a:extLst>
                </p14:cNvPr>
                <p14:cNvContentPartPr/>
                <p14:nvPr/>
              </p14:nvContentPartPr>
              <p14:xfrm>
                <a:off x="1735240" y="595747"/>
                <a:ext cx="9360" cy="76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7D6EE2E-03D7-4934-9BEA-9BBF426E12B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26600" y="586747"/>
                  <a:ext cx="270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BC2B06D-0A7D-41C6-A3DC-E388A6104CA2}"/>
                    </a:ext>
                  </a:extLst>
                </p14:cNvPr>
                <p14:cNvContentPartPr/>
                <p14:nvPr/>
              </p14:nvContentPartPr>
              <p14:xfrm>
                <a:off x="1769080" y="411067"/>
                <a:ext cx="42840" cy="60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BC2B06D-0A7D-41C6-A3DC-E388A6104CA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60080" y="402427"/>
                  <a:ext cx="604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7B6D499-E6B0-4955-B8B6-BB952879DF6B}"/>
                    </a:ext>
                  </a:extLst>
                </p14:cNvPr>
                <p14:cNvContentPartPr/>
                <p14:nvPr/>
              </p14:nvContentPartPr>
              <p14:xfrm>
                <a:off x="1805080" y="453187"/>
                <a:ext cx="469080" cy="244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7B6D499-E6B0-4955-B8B6-BB952879DF6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96080" y="444187"/>
                  <a:ext cx="4867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71B511B-D3E1-431A-B32C-FA972065146F}"/>
                    </a:ext>
                  </a:extLst>
                </p14:cNvPr>
                <p14:cNvContentPartPr/>
                <p14:nvPr/>
              </p14:nvContentPartPr>
              <p14:xfrm>
                <a:off x="2557480" y="419707"/>
                <a:ext cx="239400" cy="256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71B511B-D3E1-431A-B32C-FA972065146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48840" y="411067"/>
                  <a:ext cx="2570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0D925B0-FAC8-4658-BE00-B5130C5514AC}"/>
                    </a:ext>
                  </a:extLst>
                </p14:cNvPr>
                <p14:cNvContentPartPr/>
                <p14:nvPr/>
              </p14:nvContentPartPr>
              <p14:xfrm>
                <a:off x="2731000" y="520507"/>
                <a:ext cx="409320" cy="145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0D925B0-FAC8-4658-BE00-B5130C5514A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22360" y="511867"/>
                  <a:ext cx="4269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B803527-F63E-4574-974A-7E70D9CB5433}"/>
                    </a:ext>
                  </a:extLst>
                </p14:cNvPr>
                <p14:cNvContentPartPr/>
                <p14:nvPr/>
              </p14:nvContentPartPr>
              <p14:xfrm>
                <a:off x="3143200" y="445267"/>
                <a:ext cx="12240" cy="62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B803527-F63E-4574-974A-7E70D9CB543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34200" y="436627"/>
                  <a:ext cx="298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C65F188-BF46-4903-8BC1-EAA3D0D1C5EE}"/>
                    </a:ext>
                  </a:extLst>
                </p14:cNvPr>
                <p14:cNvContentPartPr/>
                <p14:nvPr/>
              </p14:nvContentPartPr>
              <p14:xfrm>
                <a:off x="3182800" y="402427"/>
                <a:ext cx="290160" cy="230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C65F188-BF46-4903-8BC1-EAA3D0D1C5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74160" y="393427"/>
                  <a:ext cx="3078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CF76DF8-6239-4D66-A3E7-2C0B3A3EE6C2}"/>
                    </a:ext>
                  </a:extLst>
                </p14:cNvPr>
                <p14:cNvContentPartPr/>
                <p14:nvPr/>
              </p14:nvContentPartPr>
              <p14:xfrm>
                <a:off x="3539920" y="432667"/>
                <a:ext cx="268200" cy="194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CF76DF8-6239-4D66-A3E7-2C0B3A3EE6C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30920" y="424027"/>
                  <a:ext cx="2858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C8A8DD9-4A30-4C44-827C-64EDD20BB1B6}"/>
                    </a:ext>
                  </a:extLst>
                </p14:cNvPr>
                <p14:cNvContentPartPr/>
                <p14:nvPr/>
              </p14:nvContentPartPr>
              <p14:xfrm>
                <a:off x="422680" y="772867"/>
                <a:ext cx="3434760" cy="157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C8A8DD9-4A30-4C44-827C-64EDD20BB1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4040" y="763867"/>
                  <a:ext cx="3452400" cy="17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BFA1FE8-E107-447B-8BFD-4295EE3AC8E7}"/>
                  </a:ext>
                </a:extLst>
              </p14:cNvPr>
              <p14:cNvContentPartPr/>
              <p14:nvPr/>
            </p14:nvContentPartPr>
            <p14:xfrm>
              <a:off x="866560" y="2103427"/>
              <a:ext cx="10800" cy="57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BFA1FE8-E107-447B-8BFD-4295EE3AC8E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57920" y="2094787"/>
                <a:ext cx="28440" cy="2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1E6B6E0C-40DD-4DFA-BEEB-726218DCD29E}"/>
              </a:ext>
            </a:extLst>
          </p:cNvPr>
          <p:cNvGrpSpPr/>
          <p:nvPr/>
        </p:nvGrpSpPr>
        <p:grpSpPr>
          <a:xfrm>
            <a:off x="524560" y="1098667"/>
            <a:ext cx="3678480" cy="2608200"/>
            <a:chOff x="524560" y="1098667"/>
            <a:chExt cx="3678480" cy="260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0856817-727D-40C3-B35E-B6278205CC8C}"/>
                    </a:ext>
                  </a:extLst>
                </p14:cNvPr>
                <p14:cNvContentPartPr/>
                <p14:nvPr/>
              </p14:nvContentPartPr>
              <p14:xfrm>
                <a:off x="592960" y="1375507"/>
                <a:ext cx="3518280" cy="122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0856817-727D-40C3-B35E-B6278205CC8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4320" y="1366507"/>
                  <a:ext cx="35359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627084A-44EE-4909-B435-181877F84157}"/>
                    </a:ext>
                  </a:extLst>
                </p14:cNvPr>
                <p14:cNvContentPartPr/>
                <p14:nvPr/>
              </p14:nvContentPartPr>
              <p14:xfrm>
                <a:off x="591160" y="1507627"/>
                <a:ext cx="40320" cy="2040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627084A-44EE-4909-B435-181877F8415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2160" y="1498987"/>
                  <a:ext cx="57960" cy="20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A2D55E6-C508-4BE5-AFC7-D1E9C229F41C}"/>
                    </a:ext>
                  </a:extLst>
                </p14:cNvPr>
                <p14:cNvContentPartPr/>
                <p14:nvPr/>
              </p14:nvContentPartPr>
              <p14:xfrm>
                <a:off x="591160" y="3556027"/>
                <a:ext cx="3611880" cy="92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A2D55E6-C508-4BE5-AFC7-D1E9C229F41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2520" y="3547387"/>
                  <a:ext cx="36295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8486BA7-4971-4FF8-B8F3-F06088CA74A5}"/>
                    </a:ext>
                  </a:extLst>
                </p14:cNvPr>
                <p14:cNvContentPartPr/>
                <p14:nvPr/>
              </p14:nvContentPartPr>
              <p14:xfrm>
                <a:off x="4021600" y="1363627"/>
                <a:ext cx="109800" cy="2166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8486BA7-4971-4FF8-B8F3-F06088CA74A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12600" y="1354987"/>
                  <a:ext cx="127440" cy="21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6FEE1-0F69-4032-8F58-05D13E340B37}"/>
                    </a:ext>
                  </a:extLst>
                </p14:cNvPr>
                <p14:cNvContentPartPr/>
                <p14:nvPr/>
              </p14:nvContentPartPr>
              <p14:xfrm>
                <a:off x="576040" y="1909747"/>
                <a:ext cx="3554280" cy="37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6FEE1-0F69-4032-8F58-05D13E340B3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7400" y="1900747"/>
                  <a:ext cx="35719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36DD22A-6AD5-4ADB-A668-3A01CC139382}"/>
                    </a:ext>
                  </a:extLst>
                </p14:cNvPr>
                <p14:cNvContentPartPr/>
                <p14:nvPr/>
              </p14:nvContentPartPr>
              <p14:xfrm>
                <a:off x="1182280" y="1490347"/>
                <a:ext cx="47880" cy="2216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36DD22A-6AD5-4ADB-A668-3A01CC13938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73280" y="1481347"/>
                  <a:ext cx="65520" cy="22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C7CD95C-B0B8-4F55-A4E6-20415602CC09}"/>
                    </a:ext>
                  </a:extLst>
                </p14:cNvPr>
                <p14:cNvContentPartPr/>
                <p14:nvPr/>
              </p14:nvContentPartPr>
              <p14:xfrm>
                <a:off x="1792120" y="1446067"/>
                <a:ext cx="121320" cy="2156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C7CD95C-B0B8-4F55-A4E6-20415602CC0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83120" y="1437427"/>
                  <a:ext cx="138960" cy="21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2853269-0B6B-4D70-998E-8D90EA6B1D93}"/>
                    </a:ext>
                  </a:extLst>
                </p14:cNvPr>
                <p14:cNvContentPartPr/>
                <p14:nvPr/>
              </p14:nvContentPartPr>
              <p14:xfrm>
                <a:off x="524560" y="1108387"/>
                <a:ext cx="156240" cy="221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2853269-0B6B-4D70-998E-8D90EA6B1D9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5560" y="1099747"/>
                  <a:ext cx="1738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3BA232F-D6F3-4706-9402-7F18E633694C}"/>
                    </a:ext>
                  </a:extLst>
                </p14:cNvPr>
                <p14:cNvContentPartPr/>
                <p14:nvPr/>
              </p14:nvContentPartPr>
              <p14:xfrm>
                <a:off x="748120" y="1109107"/>
                <a:ext cx="40320" cy="144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3BA232F-D6F3-4706-9402-7F18E633694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9120" y="1100107"/>
                  <a:ext cx="57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DC4292F-258C-41D1-AE44-3F498EF90339}"/>
                    </a:ext>
                  </a:extLst>
                </p14:cNvPr>
                <p14:cNvContentPartPr/>
                <p14:nvPr/>
              </p14:nvContentPartPr>
              <p14:xfrm>
                <a:off x="869080" y="1120987"/>
                <a:ext cx="75600" cy="165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DC4292F-258C-41D1-AE44-3F498EF9033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60080" y="1112347"/>
                  <a:ext cx="932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CC05190-F5AD-4434-A953-275349A2A6B5}"/>
                    </a:ext>
                  </a:extLst>
                </p14:cNvPr>
                <p14:cNvContentPartPr/>
                <p14:nvPr/>
              </p14:nvContentPartPr>
              <p14:xfrm>
                <a:off x="1021000" y="1139347"/>
                <a:ext cx="7200" cy="111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CC05190-F5AD-4434-A953-275349A2A6B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2000" y="1130347"/>
                  <a:ext cx="248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C6EC244-9F4C-4772-80BC-272E71DCCE87}"/>
                    </a:ext>
                  </a:extLst>
                </p14:cNvPr>
                <p14:cNvContentPartPr/>
                <p14:nvPr/>
              </p14:nvContentPartPr>
              <p14:xfrm>
                <a:off x="1114960" y="1098667"/>
                <a:ext cx="69840" cy="131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C6EC244-9F4C-4772-80BC-272E71DCCE8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05960" y="1090027"/>
                  <a:ext cx="874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10C293B-326D-46B2-8B6F-8600E08D9691}"/>
                    </a:ext>
                  </a:extLst>
                </p14:cNvPr>
                <p14:cNvContentPartPr/>
                <p14:nvPr/>
              </p14:nvContentPartPr>
              <p14:xfrm>
                <a:off x="1105960" y="1192987"/>
                <a:ext cx="81720" cy="1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10C293B-326D-46B2-8B6F-8600E08D969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97320" y="1183987"/>
                  <a:ext cx="993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716C137-FED4-48D1-B972-A1DF692924D5}"/>
                    </a:ext>
                  </a:extLst>
                </p14:cNvPr>
                <p14:cNvContentPartPr/>
                <p14:nvPr/>
              </p14:nvContentPartPr>
              <p14:xfrm>
                <a:off x="1121080" y="1255267"/>
                <a:ext cx="9504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716C137-FED4-48D1-B972-A1DF692924D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12080" y="1246627"/>
                  <a:ext cx="112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5DCFC20-095D-4C8A-8372-3FC08CF30D0D}"/>
                    </a:ext>
                  </a:extLst>
                </p14:cNvPr>
                <p14:cNvContentPartPr/>
                <p14:nvPr/>
              </p14:nvContentPartPr>
              <p14:xfrm>
                <a:off x="741640" y="1643707"/>
                <a:ext cx="118440" cy="31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5DCFC20-095D-4C8A-8372-3FC08CF30D0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2640" y="1635067"/>
                  <a:ext cx="1360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43616E3-AF8E-41EE-9082-52335AB3794D}"/>
                    </a:ext>
                  </a:extLst>
                </p14:cNvPr>
                <p14:cNvContentPartPr/>
                <p14:nvPr/>
              </p14:nvContentPartPr>
              <p14:xfrm>
                <a:off x="766840" y="1657747"/>
                <a:ext cx="37080" cy="179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43616E3-AF8E-41EE-9082-52335AB3794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7840" y="1649107"/>
                  <a:ext cx="547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1A4F3CD-049E-4655-9583-CE1EC137CD10}"/>
                    </a:ext>
                  </a:extLst>
                </p14:cNvPr>
                <p14:cNvContentPartPr/>
                <p14:nvPr/>
              </p14:nvContentPartPr>
              <p14:xfrm>
                <a:off x="771520" y="1706707"/>
                <a:ext cx="144720" cy="120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1A4F3CD-049E-4655-9583-CE1EC137CD1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62880" y="1698067"/>
                  <a:ext cx="1623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6A2C52D-5DE7-4A40-B092-512F62CC778B}"/>
                    </a:ext>
                  </a:extLst>
                </p14:cNvPr>
                <p14:cNvContentPartPr/>
                <p14:nvPr/>
              </p14:nvContentPartPr>
              <p14:xfrm>
                <a:off x="886720" y="1682587"/>
                <a:ext cx="101880" cy="124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6A2C52D-5DE7-4A40-B092-512F62CC778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78080" y="1673947"/>
                  <a:ext cx="1195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54BA1B0-A925-40E4-8CF1-18327D493F53}"/>
                    </a:ext>
                  </a:extLst>
                </p14:cNvPr>
                <p14:cNvContentPartPr/>
                <p14:nvPr/>
              </p14:nvContentPartPr>
              <p14:xfrm>
                <a:off x="1298560" y="1661347"/>
                <a:ext cx="126720" cy="159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54BA1B0-A925-40E4-8CF1-18327D493F5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289920" y="1652707"/>
                  <a:ext cx="1443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6DAEF88-7C62-4D26-AA11-38CDB66564BD}"/>
                    </a:ext>
                  </a:extLst>
                </p14:cNvPr>
                <p14:cNvContentPartPr/>
                <p14:nvPr/>
              </p14:nvContentPartPr>
              <p14:xfrm>
                <a:off x="1449760" y="1659187"/>
                <a:ext cx="52560" cy="138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6DAEF88-7C62-4D26-AA11-38CDB66564B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41120" y="1650547"/>
                  <a:ext cx="702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9BE2BDB-146A-4C16-B2E0-EE8826A34880}"/>
                    </a:ext>
                  </a:extLst>
                </p14:cNvPr>
                <p14:cNvContentPartPr/>
                <p14:nvPr/>
              </p14:nvContentPartPr>
              <p14:xfrm>
                <a:off x="1478200" y="1735867"/>
                <a:ext cx="77040" cy="2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9BE2BDB-146A-4C16-B2E0-EE8826A3488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69200" y="1726867"/>
                  <a:ext cx="946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1D62D95-E0DB-4DED-80A0-31EB5EE40340}"/>
                    </a:ext>
                  </a:extLst>
                </p14:cNvPr>
                <p14:cNvContentPartPr/>
                <p14:nvPr/>
              </p14:nvContentPartPr>
              <p14:xfrm>
                <a:off x="1573240" y="1663507"/>
                <a:ext cx="108000" cy="138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1D62D95-E0DB-4DED-80A0-31EB5EE4034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564240" y="1654867"/>
                  <a:ext cx="1256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0DB4B00-B791-4B72-A44C-7EACA78BEE33}"/>
                    </a:ext>
                  </a:extLst>
                </p14:cNvPr>
                <p14:cNvContentPartPr/>
                <p14:nvPr/>
              </p14:nvContentPartPr>
              <p14:xfrm>
                <a:off x="1711480" y="1623187"/>
                <a:ext cx="48960" cy="138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0DB4B00-B791-4B72-A44C-7EACA78BEE3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702840" y="1614547"/>
                  <a:ext cx="666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849CB97-5C1C-42D1-98CD-803FB00F00AB}"/>
                    </a:ext>
                  </a:extLst>
                </p14:cNvPr>
                <p14:cNvContentPartPr/>
                <p14:nvPr/>
              </p14:nvContentPartPr>
              <p14:xfrm>
                <a:off x="1693480" y="1702747"/>
                <a:ext cx="78480" cy="12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849CB97-5C1C-42D1-98CD-803FB00F00A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684840" y="1694107"/>
                  <a:ext cx="961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7EDDAC6-F83E-4B25-9F5C-79DB17C86C23}"/>
                    </a:ext>
                  </a:extLst>
                </p14:cNvPr>
                <p14:cNvContentPartPr/>
                <p14:nvPr/>
              </p14:nvContentPartPr>
              <p14:xfrm>
                <a:off x="1729480" y="1747027"/>
                <a:ext cx="74160" cy="7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7EDDAC6-F83E-4B25-9F5C-79DB17C86C2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20480" y="1738387"/>
                  <a:ext cx="918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AFEC7B6-F8B0-47A3-8307-BAB34AFEDD61}"/>
                    </a:ext>
                  </a:extLst>
                </p14:cNvPr>
                <p14:cNvContentPartPr/>
                <p14:nvPr/>
              </p14:nvContentPartPr>
              <p14:xfrm>
                <a:off x="2282800" y="1430587"/>
                <a:ext cx="160920" cy="2210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AFEC7B6-F8B0-47A3-8307-BAB34AFEDD6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273800" y="1421947"/>
                  <a:ext cx="178560" cy="22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54A057F-CCBC-48D6-B5AC-DC13C7B4CB7C}"/>
                    </a:ext>
                  </a:extLst>
                </p14:cNvPr>
                <p14:cNvContentPartPr/>
                <p14:nvPr/>
              </p14:nvContentPartPr>
              <p14:xfrm>
                <a:off x="1976080" y="1661347"/>
                <a:ext cx="4680" cy="5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54A057F-CCBC-48D6-B5AC-DC13C7B4CB7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967440" y="1652347"/>
                  <a:ext cx="223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EA1F8BB-C4D2-42DE-9D6D-FD20BB765C03}"/>
                    </a:ext>
                  </a:extLst>
                </p14:cNvPr>
                <p14:cNvContentPartPr/>
                <p14:nvPr/>
              </p14:nvContentPartPr>
              <p14:xfrm>
                <a:off x="1959160" y="1665307"/>
                <a:ext cx="8640" cy="103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EA1F8BB-C4D2-42DE-9D6D-FD20BB765C0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950160" y="1656307"/>
                  <a:ext cx="262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4169474-AD8A-4F20-BE82-2C5A4FAC4401}"/>
                    </a:ext>
                  </a:extLst>
                </p14:cNvPr>
                <p14:cNvContentPartPr/>
                <p14:nvPr/>
              </p14:nvContentPartPr>
              <p14:xfrm>
                <a:off x="1936120" y="1657387"/>
                <a:ext cx="81000" cy="136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4169474-AD8A-4F20-BE82-2C5A4FAC440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927120" y="1648387"/>
                  <a:ext cx="986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80FD865-9C8A-4007-9F1C-A219A83C2E65}"/>
                    </a:ext>
                  </a:extLst>
                </p14:cNvPr>
                <p14:cNvContentPartPr/>
                <p14:nvPr/>
              </p14:nvContentPartPr>
              <p14:xfrm>
                <a:off x="2076160" y="1663867"/>
                <a:ext cx="360" cy="119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80FD865-9C8A-4007-9F1C-A219A83C2E6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067160" y="1655227"/>
                  <a:ext cx="180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EC41229-AA04-4C7C-9F59-513AE45FE503}"/>
                    </a:ext>
                  </a:extLst>
                </p14:cNvPr>
                <p14:cNvContentPartPr/>
                <p14:nvPr/>
              </p14:nvContentPartPr>
              <p14:xfrm>
                <a:off x="2130880" y="1644067"/>
                <a:ext cx="50040" cy="110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EC41229-AA04-4C7C-9F59-513AE45FE50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121880" y="1635067"/>
                  <a:ext cx="676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1AE802D-B525-4F19-A6A9-14628D9DE26C}"/>
                    </a:ext>
                  </a:extLst>
                </p14:cNvPr>
                <p14:cNvContentPartPr/>
                <p14:nvPr/>
              </p14:nvContentPartPr>
              <p14:xfrm>
                <a:off x="2210440" y="1644787"/>
                <a:ext cx="34200" cy="102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1AE802D-B525-4F19-A6A9-14628D9DE26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01440" y="1635787"/>
                  <a:ext cx="51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F4CCF06-7423-4D73-AADE-A0D23705C035}"/>
                    </a:ext>
                  </a:extLst>
                </p14:cNvPr>
                <p14:cNvContentPartPr/>
                <p14:nvPr/>
              </p14:nvContentPartPr>
              <p14:xfrm>
                <a:off x="2218720" y="1673227"/>
                <a:ext cx="42840" cy="76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F4CCF06-7423-4D73-AADE-A0D23705C03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09720" y="1664587"/>
                  <a:ext cx="604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4B0F8CA-1D0C-4287-8250-3AE3C270CD90}"/>
                    </a:ext>
                  </a:extLst>
                </p14:cNvPr>
                <p14:cNvContentPartPr/>
                <p14:nvPr/>
              </p14:nvContentPartPr>
              <p14:xfrm>
                <a:off x="2271280" y="1679347"/>
                <a:ext cx="71280" cy="61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4B0F8CA-1D0C-4287-8250-3AE3C270CD9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262640" y="1670347"/>
                  <a:ext cx="889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119C397-20DC-4563-BB0C-2023EDC5F6CF}"/>
                    </a:ext>
                  </a:extLst>
                </p14:cNvPr>
                <p14:cNvContentPartPr/>
                <p14:nvPr/>
              </p14:nvContentPartPr>
              <p14:xfrm>
                <a:off x="2864920" y="1450027"/>
                <a:ext cx="114840" cy="2144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119C397-20DC-4563-BB0C-2023EDC5F6C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855920" y="1441027"/>
                  <a:ext cx="132480" cy="21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48B3C9F-965D-4461-A5E7-E0EAE2E5034F}"/>
                    </a:ext>
                  </a:extLst>
                </p14:cNvPr>
                <p14:cNvContentPartPr/>
                <p14:nvPr/>
              </p14:nvContentPartPr>
              <p14:xfrm>
                <a:off x="2408800" y="1651987"/>
                <a:ext cx="115200" cy="29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48B3C9F-965D-4461-A5E7-E0EAE2E5034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399800" y="1642987"/>
                  <a:ext cx="1328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AEBACE7-F9E4-47C7-8611-A32014F902C9}"/>
                    </a:ext>
                  </a:extLst>
                </p14:cNvPr>
                <p14:cNvContentPartPr/>
                <p14:nvPr/>
              </p14:nvContentPartPr>
              <p14:xfrm>
                <a:off x="2488360" y="1651267"/>
                <a:ext cx="8640" cy="151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AEBACE7-F9E4-47C7-8611-A32014F902C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479720" y="1642267"/>
                  <a:ext cx="262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2145CE0-5C65-467C-B63B-3E960A80FC4F}"/>
                    </a:ext>
                  </a:extLst>
                </p14:cNvPr>
                <p14:cNvContentPartPr/>
                <p14:nvPr/>
              </p14:nvContentPartPr>
              <p14:xfrm>
                <a:off x="2577280" y="1698787"/>
                <a:ext cx="1800" cy="120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2145CE0-5C65-467C-B63B-3E960A80FC4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568280" y="1690147"/>
                  <a:ext cx="194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2978766-C03C-4BBF-B7AB-30500EB3E6C8}"/>
                    </a:ext>
                  </a:extLst>
                </p14:cNvPr>
                <p14:cNvContentPartPr/>
                <p14:nvPr/>
              </p14:nvContentPartPr>
              <p14:xfrm>
                <a:off x="2647840" y="1686907"/>
                <a:ext cx="117720" cy="110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2978766-C03C-4BBF-B7AB-30500EB3E6C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639200" y="1677907"/>
                  <a:ext cx="1353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153D7B5-A9F6-45B6-9286-E020674E4812}"/>
                    </a:ext>
                  </a:extLst>
                </p14:cNvPr>
                <p14:cNvContentPartPr/>
                <p14:nvPr/>
              </p14:nvContentPartPr>
              <p14:xfrm>
                <a:off x="2803360" y="1649107"/>
                <a:ext cx="88200" cy="150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153D7B5-A9F6-45B6-9286-E020674E481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794360" y="1640107"/>
                  <a:ext cx="1058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FF0D123-1383-48AD-AF5D-739735EDC217}"/>
                    </a:ext>
                  </a:extLst>
                </p14:cNvPr>
                <p14:cNvContentPartPr/>
                <p14:nvPr/>
              </p14:nvContentPartPr>
              <p14:xfrm>
                <a:off x="2805520" y="1725787"/>
                <a:ext cx="79560" cy="190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FF0D123-1383-48AD-AF5D-739735EDC21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796520" y="1716787"/>
                  <a:ext cx="972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F15E491-96D1-40F6-B5FA-9540247E37B2}"/>
                    </a:ext>
                  </a:extLst>
                </p14:cNvPr>
                <p14:cNvContentPartPr/>
                <p14:nvPr/>
              </p14:nvContentPartPr>
              <p14:xfrm>
                <a:off x="2788960" y="1801747"/>
                <a:ext cx="87120" cy="154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F15E491-96D1-40F6-B5FA-9540247E37B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780320" y="1793107"/>
                  <a:ext cx="1047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98C12FC-5CF3-4CB7-A836-A4C7280B000B}"/>
                    </a:ext>
                  </a:extLst>
                </p14:cNvPr>
                <p14:cNvContentPartPr/>
                <p14:nvPr/>
              </p14:nvContentPartPr>
              <p14:xfrm>
                <a:off x="3128080" y="1626787"/>
                <a:ext cx="114480" cy="189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98C12FC-5CF3-4CB7-A836-A4C7280B000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119440" y="1618147"/>
                  <a:ext cx="1321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87AF557-EC11-4B9F-963D-F15DDE9CCC19}"/>
                    </a:ext>
                  </a:extLst>
                </p14:cNvPr>
                <p14:cNvContentPartPr/>
                <p14:nvPr/>
              </p14:nvContentPartPr>
              <p14:xfrm>
                <a:off x="3265600" y="1630747"/>
                <a:ext cx="84600" cy="156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87AF557-EC11-4B9F-963D-F15DDE9CCC1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256600" y="1621747"/>
                  <a:ext cx="1022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776293A-CF46-4CC1-A365-FCADD6FBA159}"/>
                    </a:ext>
                  </a:extLst>
                </p14:cNvPr>
                <p14:cNvContentPartPr/>
                <p14:nvPr/>
              </p14:nvContentPartPr>
              <p14:xfrm>
                <a:off x="3275320" y="1722907"/>
                <a:ext cx="97920" cy="12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776293A-CF46-4CC1-A365-FCADD6FBA15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266320" y="1714267"/>
                  <a:ext cx="1155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F56EFDE-8EFD-4807-B6C7-B989D4B8B2C5}"/>
                    </a:ext>
                  </a:extLst>
                </p14:cNvPr>
                <p14:cNvContentPartPr/>
                <p14:nvPr/>
              </p14:nvContentPartPr>
              <p14:xfrm>
                <a:off x="3398080" y="1641187"/>
                <a:ext cx="84600" cy="127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F56EFDE-8EFD-4807-B6C7-B989D4B8B2C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389440" y="1632187"/>
                  <a:ext cx="1022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36B4760-D6B2-46DF-8A2F-0A5DADE3CFEF}"/>
                    </a:ext>
                  </a:extLst>
                </p14:cNvPr>
                <p14:cNvContentPartPr/>
                <p14:nvPr/>
              </p14:nvContentPartPr>
              <p14:xfrm>
                <a:off x="3512920" y="1658467"/>
                <a:ext cx="3960" cy="1058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36B4760-D6B2-46DF-8A2F-0A5DADE3CFE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504280" y="1649827"/>
                  <a:ext cx="216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E8A793-EFD8-4C91-B9DF-23BE9028E19B}"/>
                    </a:ext>
                  </a:extLst>
                </p14:cNvPr>
                <p14:cNvContentPartPr/>
                <p14:nvPr/>
              </p14:nvContentPartPr>
              <p14:xfrm>
                <a:off x="3572680" y="1603387"/>
                <a:ext cx="128520" cy="135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E8A793-EFD8-4C91-B9DF-23BE9028E19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564040" y="1594387"/>
                  <a:ext cx="1461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3782A10-966F-4535-A73E-7721A726A2C8}"/>
                    </a:ext>
                  </a:extLst>
                </p14:cNvPr>
                <p14:cNvContentPartPr/>
                <p14:nvPr/>
              </p14:nvContentPartPr>
              <p14:xfrm>
                <a:off x="3703720" y="1637947"/>
                <a:ext cx="94320" cy="154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3782A10-966F-4535-A73E-7721A726A2C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695080" y="1628947"/>
                  <a:ext cx="1119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7E4849F-E075-43C8-AACD-AD10158D9346}"/>
                    </a:ext>
                  </a:extLst>
                </p14:cNvPr>
                <p14:cNvContentPartPr/>
                <p14:nvPr/>
              </p14:nvContentPartPr>
              <p14:xfrm>
                <a:off x="3240040" y="2052667"/>
                <a:ext cx="74520" cy="867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7E4849F-E075-43C8-AACD-AD10158D934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231400" y="2043667"/>
                  <a:ext cx="921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B73B143-7CDB-4E43-B3C0-8B0BC0DE62B1}"/>
                    </a:ext>
                  </a:extLst>
                </p14:cNvPr>
                <p14:cNvContentPartPr/>
                <p14:nvPr/>
              </p14:nvContentPartPr>
              <p14:xfrm>
                <a:off x="3228880" y="2130787"/>
                <a:ext cx="121680" cy="25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B73B143-7CDB-4E43-B3C0-8B0BC0DE62B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220240" y="2121787"/>
                  <a:ext cx="1393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64B8BE7-E98E-4F4D-A143-311522144490}"/>
                    </a:ext>
                  </a:extLst>
                </p14:cNvPr>
                <p14:cNvContentPartPr/>
                <p14:nvPr/>
              </p14:nvContentPartPr>
              <p14:xfrm>
                <a:off x="3328240" y="2058787"/>
                <a:ext cx="5760" cy="117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64B8BE7-E98E-4F4D-A143-31152214449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319240" y="2049787"/>
                  <a:ext cx="234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BBB2098-1848-4255-97CF-6C106C0AAA53}"/>
                    </a:ext>
                  </a:extLst>
                </p14:cNvPr>
                <p14:cNvContentPartPr/>
                <p14:nvPr/>
              </p14:nvContentPartPr>
              <p14:xfrm>
                <a:off x="3422920" y="2073187"/>
                <a:ext cx="85680" cy="72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BBB2098-1848-4255-97CF-6C106C0AAA5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414280" y="2064547"/>
                  <a:ext cx="1033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F28DE7B-7E04-4B1D-821D-6ECEEB305833}"/>
                    </a:ext>
                  </a:extLst>
                </p14:cNvPr>
                <p14:cNvContentPartPr/>
                <p14:nvPr/>
              </p14:nvContentPartPr>
              <p14:xfrm>
                <a:off x="3398800" y="2068507"/>
                <a:ext cx="106200" cy="820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F28DE7B-7E04-4B1D-821D-6ECEEB30583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390160" y="2059867"/>
                  <a:ext cx="1238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3AF5EE9-ACA4-4CEF-BC98-874041D50622}"/>
                    </a:ext>
                  </a:extLst>
                </p14:cNvPr>
                <p14:cNvContentPartPr/>
                <p14:nvPr/>
              </p14:nvContentPartPr>
              <p14:xfrm>
                <a:off x="3393040" y="2037187"/>
                <a:ext cx="104760" cy="151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3AF5EE9-ACA4-4CEF-BC98-874041D5062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384040" y="2028547"/>
                  <a:ext cx="1224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DEB5F4F-1335-4D9A-8273-11615B9F0190}"/>
                    </a:ext>
                  </a:extLst>
                </p14:cNvPr>
                <p14:cNvContentPartPr/>
                <p14:nvPr/>
              </p14:nvContentPartPr>
              <p14:xfrm>
                <a:off x="853960" y="2077507"/>
                <a:ext cx="95760" cy="167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DEB5F4F-1335-4D9A-8273-11615B9F019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45320" y="2068867"/>
                  <a:ext cx="1134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396A4E0-AD40-4960-8911-FB350508FCB9}"/>
                    </a:ext>
                  </a:extLst>
                </p14:cNvPr>
                <p14:cNvContentPartPr/>
                <p14:nvPr/>
              </p14:nvContentPartPr>
              <p14:xfrm>
                <a:off x="833800" y="2406187"/>
                <a:ext cx="124920" cy="204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396A4E0-AD40-4960-8911-FB350508FCB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25160" y="2397187"/>
                  <a:ext cx="1425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D658963-D327-4E07-9382-145A8F24161F}"/>
                    </a:ext>
                  </a:extLst>
                </p14:cNvPr>
                <p14:cNvContentPartPr/>
                <p14:nvPr/>
              </p14:nvContentPartPr>
              <p14:xfrm>
                <a:off x="3261640" y="2367667"/>
                <a:ext cx="90360" cy="158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D658963-D327-4E07-9382-145A8F24161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253000" y="2359027"/>
                  <a:ext cx="1080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6B26423-A267-4FA9-B275-69EB85AFEE26}"/>
                    </a:ext>
                  </a:extLst>
                </p14:cNvPr>
                <p14:cNvContentPartPr/>
                <p14:nvPr/>
              </p14:nvContentPartPr>
              <p14:xfrm>
                <a:off x="3427960" y="2410867"/>
                <a:ext cx="84600" cy="66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6B26423-A267-4FA9-B275-69EB85AFEE2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419320" y="2401867"/>
                  <a:ext cx="1022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59F2F28-A219-46D6-A0BE-460FF9FC35BE}"/>
                    </a:ext>
                  </a:extLst>
                </p14:cNvPr>
                <p14:cNvContentPartPr/>
                <p14:nvPr/>
              </p14:nvContentPartPr>
              <p14:xfrm>
                <a:off x="3366400" y="2422387"/>
                <a:ext cx="146880" cy="80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59F2F28-A219-46D6-A0BE-460FF9FC35B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357400" y="2413387"/>
                  <a:ext cx="1645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F028C9C-9B9C-4027-87E6-A8FA13102F78}"/>
                    </a:ext>
                  </a:extLst>
                </p14:cNvPr>
                <p14:cNvContentPartPr/>
                <p14:nvPr/>
              </p14:nvContentPartPr>
              <p14:xfrm>
                <a:off x="3421840" y="2375227"/>
                <a:ext cx="26640" cy="1317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F028C9C-9B9C-4027-87E6-A8FA13102F7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413200" y="2366227"/>
                  <a:ext cx="442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05DA755-5C73-44A7-B587-A96687321C63}"/>
                    </a:ext>
                  </a:extLst>
                </p14:cNvPr>
                <p14:cNvContentPartPr/>
                <p14:nvPr/>
              </p14:nvContentPartPr>
              <p14:xfrm>
                <a:off x="874840" y="2782027"/>
                <a:ext cx="73440" cy="1324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05DA755-5C73-44A7-B587-A96687321C6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66200" y="2773027"/>
                  <a:ext cx="9108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4A1BE26-EAED-4D45-8E77-3E165A06BBC7}"/>
              </a:ext>
            </a:extLst>
          </p:cNvPr>
          <p:cNvGrpSpPr/>
          <p:nvPr/>
        </p:nvGrpSpPr>
        <p:grpSpPr>
          <a:xfrm>
            <a:off x="3282520" y="2692387"/>
            <a:ext cx="289800" cy="197640"/>
            <a:chOff x="3282520" y="2692387"/>
            <a:chExt cx="289800" cy="19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452857C-7D03-4F43-9064-1F6E90167BAD}"/>
                    </a:ext>
                  </a:extLst>
                </p14:cNvPr>
                <p14:cNvContentPartPr/>
                <p14:nvPr/>
              </p14:nvContentPartPr>
              <p14:xfrm>
                <a:off x="3282520" y="2746387"/>
                <a:ext cx="99720" cy="143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452857C-7D03-4F43-9064-1F6E90167BA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273880" y="2737387"/>
                  <a:ext cx="1173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4C32FAC-AD3B-4E91-99C8-D88B1B0AE180}"/>
                    </a:ext>
                  </a:extLst>
                </p14:cNvPr>
                <p14:cNvContentPartPr/>
                <p14:nvPr/>
              </p14:nvContentPartPr>
              <p14:xfrm>
                <a:off x="3322840" y="2704627"/>
                <a:ext cx="102600" cy="17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4C32FAC-AD3B-4E91-99C8-D88B1B0AE18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314200" y="2695987"/>
                  <a:ext cx="1202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D643384-8FA6-4E98-8A26-B9095820041B}"/>
                    </a:ext>
                  </a:extLst>
                </p14:cNvPr>
                <p14:cNvContentPartPr/>
                <p14:nvPr/>
              </p14:nvContentPartPr>
              <p14:xfrm>
                <a:off x="3436960" y="2730187"/>
                <a:ext cx="135360" cy="1069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D643384-8FA6-4E98-8A26-B9095820041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427960" y="2721547"/>
                  <a:ext cx="1530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5A63B30-3FA9-4356-BF67-1CABD6C4AFE4}"/>
                    </a:ext>
                  </a:extLst>
                </p14:cNvPr>
                <p14:cNvContentPartPr/>
                <p14:nvPr/>
              </p14:nvContentPartPr>
              <p14:xfrm>
                <a:off x="3437680" y="2692387"/>
                <a:ext cx="112320" cy="1418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5A63B30-3FA9-4356-BF67-1CABD6C4AFE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429040" y="2683387"/>
                  <a:ext cx="12996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E4EA190-A1B2-40B8-8E11-2ABFC9220394}"/>
              </a:ext>
            </a:extLst>
          </p:cNvPr>
          <p:cNvGrpSpPr/>
          <p:nvPr/>
        </p:nvGrpSpPr>
        <p:grpSpPr>
          <a:xfrm>
            <a:off x="835960" y="3082987"/>
            <a:ext cx="127800" cy="192960"/>
            <a:chOff x="835960" y="3082987"/>
            <a:chExt cx="127800" cy="19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7A4787F-C98B-44B5-8C93-7521338C0B6D}"/>
                    </a:ext>
                  </a:extLst>
                </p14:cNvPr>
                <p14:cNvContentPartPr/>
                <p14:nvPr/>
              </p14:nvContentPartPr>
              <p14:xfrm>
                <a:off x="835960" y="3132307"/>
                <a:ext cx="127800" cy="752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7A4787F-C98B-44B5-8C93-7521338C0B6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27320" y="3123307"/>
                  <a:ext cx="1454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55107BE-73E8-4843-8E36-D3DFC7E1C628}"/>
                    </a:ext>
                  </a:extLst>
                </p14:cNvPr>
                <p14:cNvContentPartPr/>
                <p14:nvPr/>
              </p14:nvContentPartPr>
              <p14:xfrm>
                <a:off x="909040" y="3082987"/>
                <a:ext cx="37800" cy="1929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55107BE-73E8-4843-8E36-D3DFC7E1C62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00400" y="3074347"/>
                  <a:ext cx="5544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D073270-E3D8-48DF-B9E5-9A96A458C5F5}"/>
              </a:ext>
            </a:extLst>
          </p:cNvPr>
          <p:cNvGrpSpPr/>
          <p:nvPr/>
        </p:nvGrpSpPr>
        <p:grpSpPr>
          <a:xfrm>
            <a:off x="3251200" y="3068227"/>
            <a:ext cx="272160" cy="173520"/>
            <a:chOff x="3251200" y="3068227"/>
            <a:chExt cx="272160" cy="17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7C5179C-9D76-4930-B10F-5CA2A4DF59C5}"/>
                    </a:ext>
                  </a:extLst>
                </p14:cNvPr>
                <p14:cNvContentPartPr/>
                <p14:nvPr/>
              </p14:nvContentPartPr>
              <p14:xfrm>
                <a:off x="3251200" y="3068227"/>
                <a:ext cx="124200" cy="1735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7C5179C-9D76-4930-B10F-5CA2A4DF59C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242560" y="3059587"/>
                  <a:ext cx="1418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FA7817E-F021-4ED4-A3B2-15FF71A86A95}"/>
                    </a:ext>
                  </a:extLst>
                </p14:cNvPr>
                <p14:cNvContentPartPr/>
                <p14:nvPr/>
              </p14:nvContentPartPr>
              <p14:xfrm>
                <a:off x="3416080" y="3128347"/>
                <a:ext cx="107280" cy="572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FA7817E-F021-4ED4-A3B2-15FF71A86A9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407080" y="3119347"/>
                  <a:ext cx="1249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0090654-B393-490C-89E4-766420255D42}"/>
                    </a:ext>
                  </a:extLst>
                </p14:cNvPr>
                <p14:cNvContentPartPr/>
                <p14:nvPr/>
              </p14:nvContentPartPr>
              <p14:xfrm>
                <a:off x="3402400" y="3096667"/>
                <a:ext cx="110880" cy="108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0090654-B393-490C-89E4-766420255D4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393400" y="3088027"/>
                  <a:ext cx="12852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0BC8A22-00A5-4676-9220-5B43E3A789AF}"/>
              </a:ext>
            </a:extLst>
          </p:cNvPr>
          <p:cNvGrpSpPr/>
          <p:nvPr/>
        </p:nvGrpSpPr>
        <p:grpSpPr>
          <a:xfrm>
            <a:off x="4796320" y="413227"/>
            <a:ext cx="1936800" cy="456120"/>
            <a:chOff x="4796320" y="413227"/>
            <a:chExt cx="1936800" cy="45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1883BED-2B3A-4005-80B7-6D4C1DF1BAD7}"/>
                    </a:ext>
                  </a:extLst>
                </p14:cNvPr>
                <p14:cNvContentPartPr/>
                <p14:nvPr/>
              </p14:nvContentPartPr>
              <p14:xfrm>
                <a:off x="4796320" y="490627"/>
                <a:ext cx="681120" cy="2084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1883BED-2B3A-4005-80B7-6D4C1DF1BAD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787320" y="481987"/>
                  <a:ext cx="6987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B96852A-8BC5-420C-910A-C8C7395E92E9}"/>
                    </a:ext>
                  </a:extLst>
                </p14:cNvPr>
                <p14:cNvContentPartPr/>
                <p14:nvPr/>
              </p14:nvContentPartPr>
              <p14:xfrm>
                <a:off x="5401840" y="556867"/>
                <a:ext cx="214200" cy="36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B96852A-8BC5-420C-910A-C8C7395E92E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392840" y="547867"/>
                  <a:ext cx="231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1E97709-C9F2-4709-9847-64C80262034E}"/>
                    </a:ext>
                  </a:extLst>
                </p14:cNvPr>
                <p14:cNvContentPartPr/>
                <p14:nvPr/>
              </p14:nvContentPartPr>
              <p14:xfrm>
                <a:off x="5767960" y="527347"/>
                <a:ext cx="17640" cy="1800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1E97709-C9F2-4709-9847-64C80262034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758960" y="518347"/>
                  <a:ext cx="352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4A34FC7-EBFF-4357-A350-A01DDFA042DA}"/>
                    </a:ext>
                  </a:extLst>
                </p14:cNvPr>
                <p14:cNvContentPartPr/>
                <p14:nvPr/>
              </p14:nvContentPartPr>
              <p14:xfrm>
                <a:off x="5714320" y="607267"/>
                <a:ext cx="219240" cy="2620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4A34FC7-EBFF-4357-A350-A01DDFA042D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705320" y="598267"/>
                  <a:ext cx="2368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F5C13E4-553D-49D4-9936-B2B3A37F4763}"/>
                    </a:ext>
                  </a:extLst>
                </p14:cNvPr>
                <p14:cNvContentPartPr/>
                <p14:nvPr/>
              </p14:nvContentPartPr>
              <p14:xfrm>
                <a:off x="6043000" y="512227"/>
                <a:ext cx="86400" cy="2743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F5C13E4-553D-49D4-9936-B2B3A37F476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034000" y="503587"/>
                  <a:ext cx="1040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01B06FD-D277-404A-A5DB-C1CE3A12933D}"/>
                    </a:ext>
                  </a:extLst>
                </p14:cNvPr>
                <p14:cNvContentPartPr/>
                <p14:nvPr/>
              </p14:nvContentPartPr>
              <p14:xfrm>
                <a:off x="6163960" y="598267"/>
                <a:ext cx="157680" cy="849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01B06FD-D277-404A-A5DB-C1CE3A12933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154960" y="589267"/>
                  <a:ext cx="1753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A533154-CDFD-4CD1-9E18-B27995CCDD9D}"/>
                    </a:ext>
                  </a:extLst>
                </p14:cNvPr>
                <p14:cNvContentPartPr/>
                <p14:nvPr/>
              </p14:nvContentPartPr>
              <p14:xfrm>
                <a:off x="6483640" y="413227"/>
                <a:ext cx="153000" cy="3402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A533154-CDFD-4CD1-9E18-B27995CCDD9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474640" y="404227"/>
                  <a:ext cx="17064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6804EAA-D8B8-4236-A147-28A3F3927C97}"/>
                    </a:ext>
                  </a:extLst>
                </p14:cNvPr>
                <p14:cNvContentPartPr/>
                <p14:nvPr/>
              </p14:nvContentPartPr>
              <p14:xfrm>
                <a:off x="6611080" y="547867"/>
                <a:ext cx="122040" cy="237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6804EAA-D8B8-4236-A147-28A3F3927C9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602440" y="539227"/>
                  <a:ext cx="13968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23D943A-E2F6-4372-9091-AF1ECAE4CB7D}"/>
              </a:ext>
            </a:extLst>
          </p:cNvPr>
          <p:cNvGrpSpPr/>
          <p:nvPr/>
        </p:nvGrpSpPr>
        <p:grpSpPr>
          <a:xfrm>
            <a:off x="7021480" y="380107"/>
            <a:ext cx="1574280" cy="296280"/>
            <a:chOff x="7021480" y="380107"/>
            <a:chExt cx="1574280" cy="29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E002188-CFDA-4486-BA76-D0ADB5490B9A}"/>
                    </a:ext>
                  </a:extLst>
                </p14:cNvPr>
                <p14:cNvContentPartPr/>
                <p14:nvPr/>
              </p14:nvContentPartPr>
              <p14:xfrm>
                <a:off x="7021480" y="491347"/>
                <a:ext cx="250920" cy="1850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E002188-CFDA-4486-BA76-D0ADB5490B9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012480" y="482347"/>
                  <a:ext cx="2685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83B6DDF-7C79-46E1-8C55-0F8D956A88D8}"/>
                    </a:ext>
                  </a:extLst>
                </p14:cNvPr>
                <p14:cNvContentPartPr/>
                <p14:nvPr/>
              </p14:nvContentPartPr>
              <p14:xfrm>
                <a:off x="7267360" y="512947"/>
                <a:ext cx="374040" cy="1357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83B6DDF-7C79-46E1-8C55-0F8D956A88D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258720" y="504307"/>
                  <a:ext cx="3916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B814ABE-54E9-4301-8255-EA556F22B798}"/>
                    </a:ext>
                  </a:extLst>
                </p14:cNvPr>
                <p14:cNvContentPartPr/>
                <p14:nvPr/>
              </p14:nvContentPartPr>
              <p14:xfrm>
                <a:off x="7619440" y="380107"/>
                <a:ext cx="41400" cy="669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B814ABE-54E9-4301-8255-EA556F22B79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610440" y="371467"/>
                  <a:ext cx="590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DD5C9F9-6EAB-49B3-B715-5818F5B2096E}"/>
                    </a:ext>
                  </a:extLst>
                </p14:cNvPr>
                <p14:cNvContentPartPr/>
                <p14:nvPr/>
              </p14:nvContentPartPr>
              <p14:xfrm>
                <a:off x="7701520" y="385507"/>
                <a:ext cx="261360" cy="2156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DD5C9F9-6EAB-49B3-B715-5818F5B2096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692520" y="376507"/>
                  <a:ext cx="2790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6CAC4DC-788E-4A6C-AD19-656704911995}"/>
                    </a:ext>
                  </a:extLst>
                </p14:cNvPr>
                <p14:cNvContentPartPr/>
                <p14:nvPr/>
              </p14:nvContentPartPr>
              <p14:xfrm>
                <a:off x="8030920" y="408547"/>
                <a:ext cx="271800" cy="1965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6CAC4DC-788E-4A6C-AD19-65670491199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022280" y="399547"/>
                  <a:ext cx="2894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9324B9F-0750-4C41-B22C-5403D595C5A7}"/>
                    </a:ext>
                  </a:extLst>
                </p14:cNvPr>
                <p14:cNvContentPartPr/>
                <p14:nvPr/>
              </p14:nvContentPartPr>
              <p14:xfrm>
                <a:off x="8426200" y="476947"/>
                <a:ext cx="15840" cy="979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9324B9F-0750-4C41-B22C-5403D595C5A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417200" y="467947"/>
                  <a:ext cx="334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BCE49BA-6664-4F69-AB5F-6A9818DA05B1}"/>
                    </a:ext>
                  </a:extLst>
                </p14:cNvPr>
                <p14:cNvContentPartPr/>
                <p14:nvPr/>
              </p14:nvContentPartPr>
              <p14:xfrm>
                <a:off x="8398480" y="389107"/>
                <a:ext cx="27360" cy="360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BCE49BA-6664-4F69-AB5F-6A9818DA05B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389840" y="380107"/>
                  <a:ext cx="450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99EF14A-FC17-49FE-96D1-C30221AE12FD}"/>
                    </a:ext>
                  </a:extLst>
                </p14:cNvPr>
                <p14:cNvContentPartPr/>
                <p14:nvPr/>
              </p14:nvContentPartPr>
              <p14:xfrm>
                <a:off x="8490280" y="458587"/>
                <a:ext cx="105480" cy="121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99EF14A-FC17-49FE-96D1-C30221AE12F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481280" y="449947"/>
                  <a:ext cx="12312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1EF44C4-C57F-4682-A11D-7737532D29B0}"/>
              </a:ext>
            </a:extLst>
          </p:cNvPr>
          <p:cNvGrpSpPr/>
          <p:nvPr/>
        </p:nvGrpSpPr>
        <p:grpSpPr>
          <a:xfrm>
            <a:off x="8827960" y="343387"/>
            <a:ext cx="1089000" cy="379800"/>
            <a:chOff x="8827960" y="343387"/>
            <a:chExt cx="1089000" cy="37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31F694B-E8D9-48E7-96B0-0DF0AA257904}"/>
                    </a:ext>
                  </a:extLst>
                </p14:cNvPr>
                <p14:cNvContentPartPr/>
                <p14:nvPr/>
              </p14:nvContentPartPr>
              <p14:xfrm>
                <a:off x="8827960" y="465787"/>
                <a:ext cx="239760" cy="1400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31F694B-E8D9-48E7-96B0-0DF0AA25790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819320" y="457147"/>
                  <a:ext cx="2574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F85114C-4148-4698-93EE-C0B9A6F0EA40}"/>
                    </a:ext>
                  </a:extLst>
                </p14:cNvPr>
                <p14:cNvContentPartPr/>
                <p14:nvPr/>
              </p14:nvContentPartPr>
              <p14:xfrm>
                <a:off x="9051520" y="343387"/>
                <a:ext cx="266400" cy="2613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F85114C-4148-4698-93EE-C0B9A6F0EA4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042520" y="334387"/>
                  <a:ext cx="2840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A49BEC7-EB0F-4E70-91BA-8D74B0B74F67}"/>
                    </a:ext>
                  </a:extLst>
                </p14:cNvPr>
                <p14:cNvContentPartPr/>
                <p14:nvPr/>
              </p14:nvContentPartPr>
              <p14:xfrm>
                <a:off x="9222160" y="472627"/>
                <a:ext cx="180360" cy="579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A49BEC7-EB0F-4E70-91BA-8D74B0B74F6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213160" y="463987"/>
                  <a:ext cx="1980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E39F99C-9B94-48BF-BFAA-DBE2224D8C19}"/>
                    </a:ext>
                  </a:extLst>
                </p14:cNvPr>
                <p14:cNvContentPartPr/>
                <p14:nvPr/>
              </p14:nvContentPartPr>
              <p14:xfrm>
                <a:off x="9374440" y="355987"/>
                <a:ext cx="2520" cy="252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E39F99C-9B94-48BF-BFAA-DBE2224D8C1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365800" y="347347"/>
                  <a:ext cx="20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D679097-CC50-4056-8820-6264D612B498}"/>
                    </a:ext>
                  </a:extLst>
                </p14:cNvPr>
                <p14:cNvContentPartPr/>
                <p14:nvPr/>
              </p14:nvContentPartPr>
              <p14:xfrm>
                <a:off x="9443920" y="435547"/>
                <a:ext cx="341280" cy="2876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D679097-CC50-4056-8820-6264D612B49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435280" y="426907"/>
                  <a:ext cx="3589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C267959-CB03-408A-8D3C-970F954E8A89}"/>
                    </a:ext>
                  </a:extLst>
                </p14:cNvPr>
                <p14:cNvContentPartPr/>
                <p14:nvPr/>
              </p14:nvContentPartPr>
              <p14:xfrm>
                <a:off x="9819040" y="401707"/>
                <a:ext cx="97920" cy="1306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C267959-CB03-408A-8D3C-970F954E8A8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810040" y="392707"/>
                  <a:ext cx="115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B78E66D-8967-4077-854D-9D5BBC9E4309}"/>
                    </a:ext>
                  </a:extLst>
                </p14:cNvPr>
                <p14:cNvContentPartPr/>
                <p14:nvPr/>
              </p14:nvContentPartPr>
              <p14:xfrm>
                <a:off x="9878800" y="632467"/>
                <a:ext cx="6480" cy="104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B78E66D-8967-4077-854D-9D5BBC9E430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869800" y="623827"/>
                  <a:ext cx="24120" cy="2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C680C57-814D-49DD-9959-F0A50C7B34B9}"/>
                  </a:ext>
                </a:extLst>
              </p14:cNvPr>
              <p14:cNvContentPartPr/>
              <p14:nvPr/>
            </p14:nvContentPartPr>
            <p14:xfrm>
              <a:off x="7203280" y="1195507"/>
              <a:ext cx="227160" cy="1202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C680C57-814D-49DD-9959-F0A50C7B34B9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7194280" y="1186507"/>
                <a:ext cx="244800" cy="13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A7BDDDA-C329-497F-AE75-66F097AA4B2D}"/>
              </a:ext>
            </a:extLst>
          </p:cNvPr>
          <p:cNvGrpSpPr/>
          <p:nvPr/>
        </p:nvGrpSpPr>
        <p:grpSpPr>
          <a:xfrm>
            <a:off x="7728880" y="1003267"/>
            <a:ext cx="2920320" cy="468360"/>
            <a:chOff x="7728880" y="1003267"/>
            <a:chExt cx="2920320" cy="46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CCF4CD2-12FA-4013-A560-C747A7FF3823}"/>
                    </a:ext>
                  </a:extLst>
                </p14:cNvPr>
                <p14:cNvContentPartPr/>
                <p14:nvPr/>
              </p14:nvContentPartPr>
              <p14:xfrm>
                <a:off x="7728880" y="1129267"/>
                <a:ext cx="91440" cy="1530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CCF4CD2-12FA-4013-A560-C747A7FF382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720240" y="1120627"/>
                  <a:ext cx="1090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29AD9FC-D901-48A6-8DD1-55B3321E1892}"/>
                    </a:ext>
                  </a:extLst>
                </p14:cNvPr>
                <p14:cNvContentPartPr/>
                <p14:nvPr/>
              </p14:nvContentPartPr>
              <p14:xfrm>
                <a:off x="7882600" y="1048267"/>
                <a:ext cx="200880" cy="2077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29AD9FC-D901-48A6-8DD1-55B3321E189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873600" y="1039267"/>
                  <a:ext cx="2185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7BFCF9D-9A23-47CE-AD7F-21782C1D9307}"/>
                    </a:ext>
                  </a:extLst>
                </p14:cNvPr>
                <p14:cNvContentPartPr/>
                <p14:nvPr/>
              </p14:nvContentPartPr>
              <p14:xfrm>
                <a:off x="8034520" y="1126387"/>
                <a:ext cx="164520" cy="172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7BFCF9D-9A23-47CE-AD7F-21782C1D930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025880" y="1117747"/>
                  <a:ext cx="182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ACDE0F3-C10F-4F3C-A77B-C36799FD3FB1}"/>
                    </a:ext>
                  </a:extLst>
                </p14:cNvPr>
                <p14:cNvContentPartPr/>
                <p14:nvPr/>
              </p14:nvContentPartPr>
              <p14:xfrm>
                <a:off x="8192200" y="1119907"/>
                <a:ext cx="392400" cy="3517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ACDE0F3-C10F-4F3C-A77B-C36799FD3FB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183200" y="1110907"/>
                  <a:ext cx="4100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15A2FE2-5086-4A95-A02F-C3CF8B48A24C}"/>
                    </a:ext>
                  </a:extLst>
                </p14:cNvPr>
                <p14:cNvContentPartPr/>
                <p14:nvPr/>
              </p14:nvContentPartPr>
              <p14:xfrm>
                <a:off x="8564440" y="1149427"/>
                <a:ext cx="199800" cy="1065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15A2FE2-5086-4A95-A02F-C3CF8B48A24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555800" y="1140427"/>
                  <a:ext cx="2174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83FC121-28D1-43C6-88A6-78D725A1F3C8}"/>
                    </a:ext>
                  </a:extLst>
                </p14:cNvPr>
                <p14:cNvContentPartPr/>
                <p14:nvPr/>
              </p14:nvContentPartPr>
              <p14:xfrm>
                <a:off x="8809960" y="1164547"/>
                <a:ext cx="8640" cy="694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83FC121-28D1-43C6-88A6-78D725A1F3C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801320" y="1155907"/>
                  <a:ext cx="262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4C39E01-791A-4A5A-9F58-AD7EF17A0C0A}"/>
                    </a:ext>
                  </a:extLst>
                </p14:cNvPr>
                <p14:cNvContentPartPr/>
                <p14:nvPr/>
              </p14:nvContentPartPr>
              <p14:xfrm>
                <a:off x="8803480" y="1069507"/>
                <a:ext cx="25560" cy="367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4C39E01-791A-4A5A-9F58-AD7EF17A0C0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794480" y="1060507"/>
                  <a:ext cx="432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B0F0B5B-FE2E-4A99-8923-315A17502E16}"/>
                    </a:ext>
                  </a:extLst>
                </p14:cNvPr>
                <p14:cNvContentPartPr/>
                <p14:nvPr/>
              </p14:nvContentPartPr>
              <p14:xfrm>
                <a:off x="8897440" y="1015147"/>
                <a:ext cx="393120" cy="2278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B0F0B5B-FE2E-4A99-8923-315A17502E1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888800" y="1006507"/>
                  <a:ext cx="4107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5CCD29A-F087-4024-97BB-7D442ACE609C}"/>
                    </a:ext>
                  </a:extLst>
                </p14:cNvPr>
                <p14:cNvContentPartPr/>
                <p14:nvPr/>
              </p14:nvContentPartPr>
              <p14:xfrm>
                <a:off x="9498280" y="1090027"/>
                <a:ext cx="525960" cy="1515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5CCD29A-F087-4024-97BB-7D442ACE609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489640" y="1081387"/>
                  <a:ext cx="5436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FE00CEF-A317-4238-904D-23E4D8AB415C}"/>
                    </a:ext>
                  </a:extLst>
                </p14:cNvPr>
                <p14:cNvContentPartPr/>
                <p14:nvPr/>
              </p14:nvContentPartPr>
              <p14:xfrm>
                <a:off x="10000120" y="1017667"/>
                <a:ext cx="9360" cy="399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FE00CEF-A317-4238-904D-23E4D8AB415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991480" y="1009027"/>
                  <a:ext cx="270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E6F75AF-FC4F-46FF-99F8-902C7D0BC750}"/>
                    </a:ext>
                  </a:extLst>
                </p14:cNvPr>
                <p14:cNvContentPartPr/>
                <p14:nvPr/>
              </p14:nvContentPartPr>
              <p14:xfrm>
                <a:off x="10068160" y="1003267"/>
                <a:ext cx="263160" cy="1987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E6F75AF-FC4F-46FF-99F8-902C7D0BC75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059160" y="994627"/>
                  <a:ext cx="280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D5FE362-C468-4FDD-A392-B593C2ABB5BE}"/>
                    </a:ext>
                  </a:extLst>
                </p14:cNvPr>
                <p14:cNvContentPartPr/>
                <p14:nvPr/>
              </p14:nvContentPartPr>
              <p14:xfrm>
                <a:off x="10386400" y="1035667"/>
                <a:ext cx="262800" cy="1839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D5FE362-C468-4FDD-A392-B593C2ABB5B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377760" y="1027027"/>
                  <a:ext cx="280440" cy="20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2CE47BA5-1F7D-4759-8456-D2A49CFEAB45}"/>
              </a:ext>
            </a:extLst>
          </p:cNvPr>
          <p:cNvGrpSpPr/>
          <p:nvPr/>
        </p:nvGrpSpPr>
        <p:grpSpPr>
          <a:xfrm>
            <a:off x="5188000" y="1097587"/>
            <a:ext cx="1643400" cy="531360"/>
            <a:chOff x="5188000" y="1097587"/>
            <a:chExt cx="1643400" cy="53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3D1CDFA-C316-4B96-9816-EB27318D3CE4}"/>
                    </a:ext>
                  </a:extLst>
                </p14:cNvPr>
                <p14:cNvContentPartPr/>
                <p14:nvPr/>
              </p14:nvContentPartPr>
              <p14:xfrm>
                <a:off x="5204200" y="1186867"/>
                <a:ext cx="21240" cy="2001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3D1CDFA-C316-4B96-9816-EB27318D3CE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195200" y="1177867"/>
                  <a:ext cx="388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96CA595-1FA9-4E26-83FF-B8EF3BF8B14D}"/>
                    </a:ext>
                  </a:extLst>
                </p14:cNvPr>
                <p14:cNvContentPartPr/>
                <p14:nvPr/>
              </p14:nvContentPartPr>
              <p14:xfrm>
                <a:off x="5192320" y="1123867"/>
                <a:ext cx="159480" cy="2250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96CA595-1FA9-4E26-83FF-B8EF3BF8B14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183320" y="1114867"/>
                  <a:ext cx="177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A5F180E-7EB6-4E41-BF83-0230B40F18E7}"/>
                    </a:ext>
                  </a:extLst>
                </p14:cNvPr>
                <p14:cNvContentPartPr/>
                <p14:nvPr/>
              </p14:nvContentPartPr>
              <p14:xfrm>
                <a:off x="5404720" y="1156267"/>
                <a:ext cx="105120" cy="1785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A5F180E-7EB6-4E41-BF83-0230B40F18E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396080" y="1147267"/>
                  <a:ext cx="1227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983C16B-51F8-4C02-AE1E-F9C508AA0C51}"/>
                    </a:ext>
                  </a:extLst>
                </p14:cNvPr>
                <p14:cNvContentPartPr/>
                <p14:nvPr/>
              </p14:nvContentPartPr>
              <p14:xfrm>
                <a:off x="5419480" y="1248427"/>
                <a:ext cx="122760" cy="129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983C16B-51F8-4C02-AE1E-F9C508AA0C5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410840" y="1239787"/>
                  <a:ext cx="1404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C3327D9-CCF1-49F6-868C-666B8742DAFF}"/>
                    </a:ext>
                  </a:extLst>
                </p14:cNvPr>
                <p14:cNvContentPartPr/>
                <p14:nvPr/>
              </p14:nvContentPartPr>
              <p14:xfrm>
                <a:off x="5591920" y="1168147"/>
                <a:ext cx="120240" cy="1713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C3327D9-CCF1-49F6-868C-666B8742DAF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582920" y="1159147"/>
                  <a:ext cx="1378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F11220D-FE90-4C73-8AD7-69B1B7007F59}"/>
                    </a:ext>
                  </a:extLst>
                </p14:cNvPr>
                <p14:cNvContentPartPr/>
                <p14:nvPr/>
              </p14:nvContentPartPr>
              <p14:xfrm>
                <a:off x="5797120" y="1204867"/>
                <a:ext cx="6480" cy="1310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F11220D-FE90-4C73-8AD7-69B1B7007F5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788120" y="1196227"/>
                  <a:ext cx="241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13906FF-B54B-42A6-A279-11E373F055FC}"/>
                    </a:ext>
                  </a:extLst>
                </p14:cNvPr>
                <p14:cNvContentPartPr/>
                <p14:nvPr/>
              </p14:nvContentPartPr>
              <p14:xfrm>
                <a:off x="5913400" y="1181467"/>
                <a:ext cx="153360" cy="1519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13906FF-B54B-42A6-A279-11E373F055F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904400" y="1172467"/>
                  <a:ext cx="1710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B3726F4-AF05-4076-A2AE-0D9B6A1381CA}"/>
                    </a:ext>
                  </a:extLst>
                </p14:cNvPr>
                <p14:cNvContentPartPr/>
                <p14:nvPr/>
              </p14:nvContentPartPr>
              <p14:xfrm>
                <a:off x="6090880" y="1178587"/>
                <a:ext cx="135360" cy="1918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B3726F4-AF05-4076-A2AE-0D9B6A1381C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081880" y="1169587"/>
                  <a:ext cx="1530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DC4D830-321D-4BBE-B2EE-6E568F7CB2F7}"/>
                    </a:ext>
                  </a:extLst>
                </p14:cNvPr>
                <p14:cNvContentPartPr/>
                <p14:nvPr/>
              </p14:nvContentPartPr>
              <p14:xfrm>
                <a:off x="6628720" y="1221787"/>
                <a:ext cx="82080" cy="1324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DC4D830-321D-4BBE-B2EE-6E568F7CB2F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619720" y="1212787"/>
                  <a:ext cx="997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F214DED-BAB2-4BC5-8BB0-CF7CA47559BB}"/>
                    </a:ext>
                  </a:extLst>
                </p14:cNvPr>
                <p14:cNvContentPartPr/>
                <p14:nvPr/>
              </p14:nvContentPartPr>
              <p14:xfrm>
                <a:off x="6693880" y="1097587"/>
                <a:ext cx="13680" cy="414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F214DED-BAB2-4BC5-8BB0-CF7CA47559B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685240" y="1088587"/>
                  <a:ext cx="313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0BF0EC8-EB53-4F62-9C14-6CF3AE1F04CF}"/>
                    </a:ext>
                  </a:extLst>
                </p14:cNvPr>
                <p14:cNvContentPartPr/>
                <p14:nvPr/>
              </p14:nvContentPartPr>
              <p14:xfrm>
                <a:off x="6773800" y="1194067"/>
                <a:ext cx="57600" cy="1386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0BF0EC8-EB53-4F62-9C14-6CF3AE1F04C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765160" y="1185427"/>
                  <a:ext cx="752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CB93211-C248-4D21-B5F4-DF1FBCC0117E}"/>
                    </a:ext>
                  </a:extLst>
                </p14:cNvPr>
                <p14:cNvContentPartPr/>
                <p14:nvPr/>
              </p14:nvContentPartPr>
              <p14:xfrm>
                <a:off x="5188000" y="1394227"/>
                <a:ext cx="1165680" cy="1558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CB93211-C248-4D21-B5F4-DF1FBCC0117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179000" y="1385227"/>
                  <a:ext cx="11833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8AE9326-0477-48FE-B872-862D1D5DA5A9}"/>
                    </a:ext>
                  </a:extLst>
                </p14:cNvPr>
                <p14:cNvContentPartPr/>
                <p14:nvPr/>
              </p14:nvContentPartPr>
              <p14:xfrm>
                <a:off x="5439640" y="1568107"/>
                <a:ext cx="55440" cy="118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8AE9326-0477-48FE-B872-862D1D5DA5A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431000" y="1559107"/>
                  <a:ext cx="730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4FD123F-EBD4-4101-9F79-A28751BE61EA}"/>
                    </a:ext>
                  </a:extLst>
                </p14:cNvPr>
                <p14:cNvContentPartPr/>
                <p14:nvPr/>
              </p14:nvContentPartPr>
              <p14:xfrm>
                <a:off x="5226520" y="1498267"/>
                <a:ext cx="1294920" cy="1306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4FD123F-EBD4-4101-9F79-A28751BE61E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217520" y="1489267"/>
                  <a:ext cx="131256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024487BF-9DD4-4B22-9474-9D28A35582F0}"/>
              </a:ext>
            </a:extLst>
          </p:cNvPr>
          <p:cNvGrpSpPr/>
          <p:nvPr/>
        </p:nvGrpSpPr>
        <p:grpSpPr>
          <a:xfrm>
            <a:off x="654160" y="3896587"/>
            <a:ext cx="3697920" cy="2339280"/>
            <a:chOff x="654160" y="3896587"/>
            <a:chExt cx="3697920" cy="233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650E026-015A-4F44-B59E-DFF59AD21399}"/>
                    </a:ext>
                  </a:extLst>
                </p14:cNvPr>
                <p14:cNvContentPartPr/>
                <p14:nvPr/>
              </p14:nvContentPartPr>
              <p14:xfrm>
                <a:off x="707440" y="4187827"/>
                <a:ext cx="3519000" cy="1418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650E026-015A-4F44-B59E-DFF59AD2139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98800" y="4178827"/>
                  <a:ext cx="35366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889AD2C-B83F-497D-8FB3-7D44133E5E7A}"/>
                    </a:ext>
                  </a:extLst>
                </p14:cNvPr>
                <p14:cNvContentPartPr/>
                <p14:nvPr/>
              </p14:nvContentPartPr>
              <p14:xfrm>
                <a:off x="686920" y="4316707"/>
                <a:ext cx="131760" cy="18320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889AD2C-B83F-497D-8FB3-7D44133E5E7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78280" y="4307707"/>
                  <a:ext cx="149400" cy="18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475FF34-02ED-4230-B969-9888653504F8}"/>
                    </a:ext>
                  </a:extLst>
                </p14:cNvPr>
                <p14:cNvContentPartPr/>
                <p14:nvPr/>
              </p14:nvContentPartPr>
              <p14:xfrm>
                <a:off x="813640" y="6162427"/>
                <a:ext cx="3471480" cy="734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475FF34-02ED-4230-B969-9888653504F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05000" y="6153427"/>
                  <a:ext cx="34891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3B90E57-A1EE-4368-9315-400137CFD482}"/>
                    </a:ext>
                  </a:extLst>
                </p14:cNvPr>
                <p14:cNvContentPartPr/>
                <p14:nvPr/>
              </p14:nvContentPartPr>
              <p14:xfrm>
                <a:off x="4186480" y="4214827"/>
                <a:ext cx="112680" cy="19677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3B90E57-A1EE-4368-9315-400137CFD48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177840" y="4205827"/>
                  <a:ext cx="130320" cy="19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9D5A194-BBBE-4745-9565-D2CF50180B47}"/>
                    </a:ext>
                  </a:extLst>
                </p14:cNvPr>
                <p14:cNvContentPartPr/>
                <p14:nvPr/>
              </p14:nvContentPartPr>
              <p14:xfrm>
                <a:off x="781600" y="4808467"/>
                <a:ext cx="3570480" cy="745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9D5A194-BBBE-4745-9565-D2CF50180B4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72960" y="4799467"/>
                  <a:ext cx="35881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B1B8568-7CC9-4E06-8C8B-CE00FCB547C4}"/>
                    </a:ext>
                  </a:extLst>
                </p14:cNvPr>
                <p14:cNvContentPartPr/>
                <p14:nvPr/>
              </p14:nvContentPartPr>
              <p14:xfrm>
                <a:off x="654160" y="3896587"/>
                <a:ext cx="120240" cy="1551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B1B8568-7CC9-4E06-8C8B-CE00FCB547C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45520" y="3887587"/>
                  <a:ext cx="1378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7534877-958E-4CA7-9499-999466A3479D}"/>
                    </a:ext>
                  </a:extLst>
                </p14:cNvPr>
                <p14:cNvContentPartPr/>
                <p14:nvPr/>
              </p14:nvContentPartPr>
              <p14:xfrm>
                <a:off x="818320" y="3909907"/>
                <a:ext cx="108360" cy="244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7534877-958E-4CA7-9499-999466A3479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09320" y="3901267"/>
                  <a:ext cx="1260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60A725E-0C71-4BE2-8C2A-4BB8E9B2D360}"/>
                    </a:ext>
                  </a:extLst>
                </p14:cNvPr>
                <p14:cNvContentPartPr/>
                <p14:nvPr/>
              </p14:nvContentPartPr>
              <p14:xfrm>
                <a:off x="873400" y="3908827"/>
                <a:ext cx="7200" cy="1299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60A725E-0C71-4BE2-8C2A-4BB8E9B2D36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64400" y="3899827"/>
                  <a:ext cx="248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C805964-4F6D-42D6-8F0E-B6CD9E010E20}"/>
                    </a:ext>
                  </a:extLst>
                </p14:cNvPr>
                <p14:cNvContentPartPr/>
                <p14:nvPr/>
              </p14:nvContentPartPr>
              <p14:xfrm>
                <a:off x="979240" y="3919267"/>
                <a:ext cx="145080" cy="1566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C805964-4F6D-42D6-8F0E-B6CD9E010E2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70240" y="3910627"/>
                  <a:ext cx="1627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831258C-1492-4D3A-86C3-DFA43699C1DD}"/>
                    </a:ext>
                  </a:extLst>
                </p14:cNvPr>
                <p14:cNvContentPartPr/>
                <p14:nvPr/>
              </p14:nvContentPartPr>
              <p14:xfrm>
                <a:off x="1109200" y="3959587"/>
                <a:ext cx="74880" cy="1346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831258C-1492-4D3A-86C3-DFA43699C1D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00560" y="3950947"/>
                  <a:ext cx="925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9469405-5EF6-4057-AF05-C0901C90122E}"/>
                    </a:ext>
                  </a:extLst>
                </p14:cNvPr>
                <p14:cNvContentPartPr/>
                <p14:nvPr/>
              </p14:nvContentPartPr>
              <p14:xfrm>
                <a:off x="1248520" y="3914947"/>
                <a:ext cx="71280" cy="1454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9469405-5EF6-4057-AF05-C0901C90122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239520" y="3905947"/>
                  <a:ext cx="889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630BEEA-8499-4BF4-8042-F0C957BAB40B}"/>
                    </a:ext>
                  </a:extLst>
                </p14:cNvPr>
                <p14:cNvContentPartPr/>
                <p14:nvPr/>
              </p14:nvContentPartPr>
              <p14:xfrm>
                <a:off x="1278400" y="3993067"/>
                <a:ext cx="73440" cy="619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630BEEA-8499-4BF4-8042-F0C957BAB40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269400" y="3984427"/>
                  <a:ext cx="910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8FF10265-DEC8-4368-87A5-F1A03B63CE9A}"/>
                    </a:ext>
                  </a:extLst>
                </p14:cNvPr>
                <p14:cNvContentPartPr/>
                <p14:nvPr/>
              </p14:nvContentPartPr>
              <p14:xfrm>
                <a:off x="1401160" y="3975787"/>
                <a:ext cx="104760" cy="1004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FF10265-DEC8-4368-87A5-F1A03B63CE9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392520" y="3967147"/>
                  <a:ext cx="1224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19ADE6F-980F-4B01-95AC-A727C354B926}"/>
                    </a:ext>
                  </a:extLst>
                </p14:cNvPr>
                <p14:cNvContentPartPr/>
                <p14:nvPr/>
              </p14:nvContentPartPr>
              <p14:xfrm>
                <a:off x="1532560" y="3947707"/>
                <a:ext cx="97920" cy="1069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19ADE6F-980F-4B01-95AC-A727C354B92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523560" y="3938707"/>
                  <a:ext cx="1155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20711D0-8DC6-4786-A66C-58AD9DDDD62A}"/>
                    </a:ext>
                  </a:extLst>
                </p14:cNvPr>
                <p14:cNvContentPartPr/>
                <p14:nvPr/>
              </p14:nvContentPartPr>
              <p14:xfrm>
                <a:off x="1612480" y="3930787"/>
                <a:ext cx="118800" cy="1609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20711D0-8DC6-4786-A66C-58AD9DDDD62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603480" y="3922147"/>
                  <a:ext cx="1364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A070A00-2DF3-4FAC-9840-98499970638B}"/>
                    </a:ext>
                  </a:extLst>
                </p14:cNvPr>
                <p14:cNvContentPartPr/>
                <p14:nvPr/>
              </p14:nvContentPartPr>
              <p14:xfrm>
                <a:off x="1442200" y="4358827"/>
                <a:ext cx="90720" cy="17557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A070A00-2DF3-4FAC-9840-98499970638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433200" y="4350187"/>
                  <a:ext cx="108360" cy="177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ABCCA23-985E-45D7-AA3A-AE9A43DFCBB4}"/>
                    </a:ext>
                  </a:extLst>
                </p14:cNvPr>
                <p14:cNvContentPartPr/>
                <p14:nvPr/>
              </p14:nvContentPartPr>
              <p14:xfrm>
                <a:off x="968080" y="4513627"/>
                <a:ext cx="153720" cy="194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ABCCA23-985E-45D7-AA3A-AE9A43DFCBB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59440" y="4504987"/>
                  <a:ext cx="1713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CCA1F9B-A15E-4950-BF7A-4AF19BFF83DD}"/>
                    </a:ext>
                  </a:extLst>
                </p14:cNvPr>
                <p14:cNvContentPartPr/>
                <p14:nvPr/>
              </p14:nvContentPartPr>
              <p14:xfrm>
                <a:off x="992920" y="4510747"/>
                <a:ext cx="158040" cy="1681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CCA1F9B-A15E-4950-BF7A-4AF19BFF83D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84280" y="4501747"/>
                  <a:ext cx="1756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42FC4F4-05FF-42F8-AA86-C643B7FD2773}"/>
                    </a:ext>
                  </a:extLst>
                </p14:cNvPr>
                <p14:cNvContentPartPr/>
                <p14:nvPr/>
              </p14:nvContentPartPr>
              <p14:xfrm>
                <a:off x="1114240" y="4551427"/>
                <a:ext cx="191160" cy="1335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42FC4F4-05FF-42F8-AA86-C643B7FD277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05240" y="4542427"/>
                  <a:ext cx="2088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01D11C2-6D41-4D76-875F-00B114BB4925}"/>
                    </a:ext>
                  </a:extLst>
                </p14:cNvPr>
                <p14:cNvContentPartPr/>
                <p14:nvPr/>
              </p14:nvContentPartPr>
              <p14:xfrm>
                <a:off x="2198560" y="4217347"/>
                <a:ext cx="101880" cy="19400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01D11C2-6D41-4D76-875F-00B114BB4925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189560" y="4208347"/>
                  <a:ext cx="119520" cy="19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7D7CF64-2F61-445D-8C1A-C8DFD8F698E7}"/>
                    </a:ext>
                  </a:extLst>
                </p14:cNvPr>
                <p14:cNvContentPartPr/>
                <p14:nvPr/>
              </p14:nvContentPartPr>
              <p14:xfrm>
                <a:off x="1597720" y="4479787"/>
                <a:ext cx="188640" cy="1648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7D7CF64-2F61-445D-8C1A-C8DFD8F698E7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589080" y="4470787"/>
                  <a:ext cx="2062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06542AE-CF29-44F1-A462-63E7047959A2}"/>
                    </a:ext>
                  </a:extLst>
                </p14:cNvPr>
                <p14:cNvContentPartPr/>
                <p14:nvPr/>
              </p14:nvContentPartPr>
              <p14:xfrm>
                <a:off x="1824520" y="4465027"/>
                <a:ext cx="80640" cy="1486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06542AE-CF29-44F1-A462-63E7047959A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815520" y="4456387"/>
                  <a:ext cx="982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A7242F4-8307-499A-8141-FC75E773EE14}"/>
                    </a:ext>
                  </a:extLst>
                </p14:cNvPr>
                <p14:cNvContentPartPr/>
                <p14:nvPr/>
              </p14:nvContentPartPr>
              <p14:xfrm>
                <a:off x="1835320" y="4538827"/>
                <a:ext cx="115200" cy="230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A7242F4-8307-499A-8141-FC75E773EE1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826320" y="4529827"/>
                  <a:ext cx="1328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73A54E6-EC17-4069-AD8F-DEA6665E718C}"/>
                    </a:ext>
                  </a:extLst>
                </p14:cNvPr>
                <p14:cNvContentPartPr/>
                <p14:nvPr/>
              </p14:nvContentPartPr>
              <p14:xfrm>
                <a:off x="1966360" y="4467907"/>
                <a:ext cx="76680" cy="1134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73A54E6-EC17-4069-AD8F-DEA6665E718C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957360" y="4458907"/>
                  <a:ext cx="943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B13C6E8-48E7-4684-BC30-692A4874A3DD}"/>
                    </a:ext>
                  </a:extLst>
                </p14:cNvPr>
                <p14:cNvContentPartPr/>
                <p14:nvPr/>
              </p14:nvContentPartPr>
              <p14:xfrm>
                <a:off x="2088760" y="4442707"/>
                <a:ext cx="85320" cy="1375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B13C6E8-48E7-4684-BC30-692A4874A3D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079760" y="4433707"/>
                  <a:ext cx="1029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CC75FAD-3229-421A-A8D4-0DB7579EA19A}"/>
                    </a:ext>
                  </a:extLst>
                </p14:cNvPr>
                <p14:cNvContentPartPr/>
                <p14:nvPr/>
              </p14:nvContentPartPr>
              <p14:xfrm>
                <a:off x="2074720" y="4524067"/>
                <a:ext cx="201600" cy="709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CC75FAD-3229-421A-A8D4-0DB7579EA19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065720" y="4515067"/>
                  <a:ext cx="2192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BA500AD-4FE7-4967-BA08-D2D15F236427}"/>
                    </a:ext>
                  </a:extLst>
                </p14:cNvPr>
                <p14:cNvContentPartPr/>
                <p14:nvPr/>
              </p14:nvContentPartPr>
              <p14:xfrm>
                <a:off x="2860600" y="4222747"/>
                <a:ext cx="85320" cy="19047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BA500AD-4FE7-4967-BA08-D2D15F23642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851600" y="4214107"/>
                  <a:ext cx="102960" cy="19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42D87F2-94E9-4DCA-A2E9-BF5AB23657E6}"/>
                    </a:ext>
                  </a:extLst>
                </p14:cNvPr>
                <p14:cNvContentPartPr/>
                <p14:nvPr/>
              </p14:nvContentPartPr>
              <p14:xfrm>
                <a:off x="2346880" y="4456387"/>
                <a:ext cx="79920" cy="1386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42D87F2-94E9-4DCA-A2E9-BF5AB23657E6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338240" y="4447387"/>
                  <a:ext cx="975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824A531-7DBD-4A0D-81D0-E33D71DF37DC}"/>
                    </a:ext>
                  </a:extLst>
                </p14:cNvPr>
                <p14:cNvContentPartPr/>
                <p14:nvPr/>
              </p14:nvContentPartPr>
              <p14:xfrm>
                <a:off x="2457760" y="4445227"/>
                <a:ext cx="65160" cy="1173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824A531-7DBD-4A0D-81D0-E33D71DF37D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449120" y="4436227"/>
                  <a:ext cx="828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104E99F-2DEA-435F-8FCC-49C93CD2841F}"/>
                    </a:ext>
                  </a:extLst>
                </p14:cNvPr>
                <p14:cNvContentPartPr/>
                <p14:nvPr/>
              </p14:nvContentPartPr>
              <p14:xfrm>
                <a:off x="2457040" y="4522627"/>
                <a:ext cx="81000" cy="378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104E99F-2DEA-435F-8FCC-49C93CD2841F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448400" y="4513987"/>
                  <a:ext cx="986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D56110E-ABD9-4BFB-965F-166561AE8B24}"/>
                    </a:ext>
                  </a:extLst>
                </p14:cNvPr>
                <p14:cNvContentPartPr/>
                <p14:nvPr/>
              </p14:nvContentPartPr>
              <p14:xfrm>
                <a:off x="2547400" y="4491307"/>
                <a:ext cx="79560" cy="781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D56110E-ABD9-4BFB-965F-166561AE8B2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538400" y="4482307"/>
                  <a:ext cx="97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8D37E5B-3A87-4D6E-9735-D63E2C502C17}"/>
                    </a:ext>
                  </a:extLst>
                </p14:cNvPr>
                <p14:cNvContentPartPr/>
                <p14:nvPr/>
              </p14:nvContentPartPr>
              <p14:xfrm>
                <a:off x="2657920" y="4503907"/>
                <a:ext cx="5400" cy="763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8D37E5B-3A87-4D6E-9735-D63E2C502C1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648920" y="4495267"/>
                  <a:ext cx="230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26FCE9D8-22A6-419A-98B1-A1B586391ABC}"/>
                    </a:ext>
                  </a:extLst>
                </p14:cNvPr>
                <p14:cNvContentPartPr/>
                <p14:nvPr/>
              </p14:nvContentPartPr>
              <p14:xfrm>
                <a:off x="2653240" y="4498147"/>
                <a:ext cx="53280" cy="856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26FCE9D8-22A6-419A-98B1-A1B586391ABC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644600" y="4489147"/>
                  <a:ext cx="709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2A43981E-7C68-4DAB-A64C-FD1DDA0348C2}"/>
                    </a:ext>
                  </a:extLst>
                </p14:cNvPr>
                <p14:cNvContentPartPr/>
                <p14:nvPr/>
              </p14:nvContentPartPr>
              <p14:xfrm>
                <a:off x="2748280" y="4456387"/>
                <a:ext cx="71640" cy="1191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2A43981E-7C68-4DAB-A64C-FD1DDA0348C2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739640" y="4447387"/>
                  <a:ext cx="892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B86A37AE-FFB4-48FD-A111-25298C6B97BB}"/>
                    </a:ext>
                  </a:extLst>
                </p14:cNvPr>
                <p14:cNvContentPartPr/>
                <p14:nvPr/>
              </p14:nvContentPartPr>
              <p14:xfrm>
                <a:off x="2810560" y="4477267"/>
                <a:ext cx="92160" cy="1256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B86A37AE-FFB4-48FD-A111-25298C6B97BB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801920" y="4468627"/>
                  <a:ext cx="1098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F576D51-96BF-4AEC-8C4E-C0715C667C54}"/>
                    </a:ext>
                  </a:extLst>
                </p14:cNvPr>
                <p14:cNvContentPartPr/>
                <p14:nvPr/>
              </p14:nvContentPartPr>
              <p14:xfrm>
                <a:off x="3081280" y="4488427"/>
                <a:ext cx="74880" cy="1389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F576D51-96BF-4AEC-8C4E-C0715C667C5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072280" y="4479787"/>
                  <a:ext cx="925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8C4DEB0-BCA3-4ABC-A58F-AF1386B755D9}"/>
                    </a:ext>
                  </a:extLst>
                </p14:cNvPr>
                <p14:cNvContentPartPr/>
                <p14:nvPr/>
              </p14:nvContentPartPr>
              <p14:xfrm>
                <a:off x="3173080" y="4519387"/>
                <a:ext cx="109440" cy="928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8C4DEB0-BCA3-4ABC-A58F-AF1386B755D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164080" y="4510387"/>
                  <a:ext cx="1270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7D48763-1665-4D6C-92C2-4B1E7026BD0F}"/>
                    </a:ext>
                  </a:extLst>
                </p14:cNvPr>
                <p14:cNvContentPartPr/>
                <p14:nvPr/>
              </p14:nvContentPartPr>
              <p14:xfrm>
                <a:off x="3341200" y="4518667"/>
                <a:ext cx="58320" cy="831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7D48763-1665-4D6C-92C2-4B1E7026BD0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332200" y="4510027"/>
                  <a:ext cx="759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6F11949-F1C5-413C-BE3B-01A4EE7B6EF8}"/>
                    </a:ext>
                  </a:extLst>
                </p14:cNvPr>
                <p14:cNvContentPartPr/>
                <p14:nvPr/>
              </p14:nvContentPartPr>
              <p14:xfrm>
                <a:off x="3467560" y="4492027"/>
                <a:ext cx="110880" cy="1213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6F11949-F1C5-413C-BE3B-01A4EE7B6EF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458560" y="4483027"/>
                  <a:ext cx="1285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AB6F77B-6779-42DD-ACFD-0A6F8403C6BA}"/>
                    </a:ext>
                  </a:extLst>
                </p14:cNvPr>
                <p14:cNvContentPartPr/>
                <p14:nvPr/>
              </p14:nvContentPartPr>
              <p14:xfrm>
                <a:off x="3618760" y="4524067"/>
                <a:ext cx="2520" cy="997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AB6F77B-6779-42DD-ACFD-0A6F8403C6B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610120" y="4515067"/>
                  <a:ext cx="201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8DAD60C-A8F1-4491-BDA9-2E8C04F1894B}"/>
                    </a:ext>
                  </a:extLst>
                </p14:cNvPr>
                <p14:cNvContentPartPr/>
                <p14:nvPr/>
              </p14:nvContentPartPr>
              <p14:xfrm>
                <a:off x="3680680" y="4512187"/>
                <a:ext cx="92880" cy="1000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8DAD60C-A8F1-4491-BDA9-2E8C04F1894B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672040" y="4503547"/>
                  <a:ext cx="1105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460E1B20-48ED-4EF5-B7C7-18EB1A0B1E82}"/>
                    </a:ext>
                  </a:extLst>
                </p14:cNvPr>
                <p14:cNvContentPartPr/>
                <p14:nvPr/>
              </p14:nvContentPartPr>
              <p14:xfrm>
                <a:off x="3799480" y="4519387"/>
                <a:ext cx="95400" cy="1119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60E1B20-48ED-4EF5-B7C7-18EB1A0B1E82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790480" y="4510387"/>
                  <a:ext cx="1130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65E0A26-5563-47CE-9322-0634418F9442}"/>
                    </a:ext>
                  </a:extLst>
                </p14:cNvPr>
                <p14:cNvContentPartPr/>
                <p14:nvPr/>
              </p14:nvContentPartPr>
              <p14:xfrm>
                <a:off x="3284680" y="4669507"/>
                <a:ext cx="46800" cy="1238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65E0A26-5563-47CE-9322-0634418F944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276040" y="4660867"/>
                  <a:ext cx="644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2205AE9-D3C5-4EBE-8EDA-C77C33EA09A4}"/>
                    </a:ext>
                  </a:extLst>
                </p14:cNvPr>
                <p14:cNvContentPartPr/>
                <p14:nvPr/>
              </p14:nvContentPartPr>
              <p14:xfrm>
                <a:off x="3349120" y="4683187"/>
                <a:ext cx="90720" cy="1036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2205AE9-D3C5-4EBE-8EDA-C77C33EA09A4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340120" y="4674547"/>
                  <a:ext cx="108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CCB732A8-BB2A-4AE4-90AE-F547C9703554}"/>
                    </a:ext>
                  </a:extLst>
                </p14:cNvPr>
                <p14:cNvContentPartPr/>
                <p14:nvPr/>
              </p14:nvContentPartPr>
              <p14:xfrm>
                <a:off x="3527320" y="4660147"/>
                <a:ext cx="70560" cy="1713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CCB732A8-BB2A-4AE4-90AE-F547C9703554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518320" y="4651507"/>
                  <a:ext cx="882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F0D32773-33B8-4565-B432-B6C816429833}"/>
                    </a:ext>
                  </a:extLst>
                </p14:cNvPr>
                <p14:cNvContentPartPr/>
                <p14:nvPr/>
              </p14:nvContentPartPr>
              <p14:xfrm>
                <a:off x="3620920" y="4697947"/>
                <a:ext cx="93240" cy="975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F0D32773-33B8-4565-B432-B6C816429833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611920" y="4688947"/>
                  <a:ext cx="1108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50AF1D2-69E9-416E-897C-DA82922FFB26}"/>
                    </a:ext>
                  </a:extLst>
                </p14:cNvPr>
                <p14:cNvContentPartPr/>
                <p14:nvPr/>
              </p14:nvContentPartPr>
              <p14:xfrm>
                <a:off x="3640360" y="4673827"/>
                <a:ext cx="150840" cy="2394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50AF1D2-69E9-416E-897C-DA82922FFB26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631720" y="4664827"/>
                  <a:ext cx="1684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A586FAB9-DE68-4887-9C56-3E64ADCBCF30}"/>
                    </a:ext>
                  </a:extLst>
                </p14:cNvPr>
                <p14:cNvContentPartPr/>
                <p14:nvPr/>
              </p14:nvContentPartPr>
              <p14:xfrm>
                <a:off x="2376760" y="4656907"/>
                <a:ext cx="99360" cy="1339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A586FAB9-DE68-4887-9C56-3E64ADCBCF3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367760" y="4648267"/>
                  <a:ext cx="117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FF3233FA-8A3D-44C7-9370-E6B8ACD50D9D}"/>
                    </a:ext>
                  </a:extLst>
                </p14:cNvPr>
                <p14:cNvContentPartPr/>
                <p14:nvPr/>
              </p14:nvContentPartPr>
              <p14:xfrm>
                <a:off x="2475760" y="4635307"/>
                <a:ext cx="104400" cy="1234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FF3233FA-8A3D-44C7-9370-E6B8ACD50D9D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467120" y="4626667"/>
                  <a:ext cx="1220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E3B7BD9-456D-40F5-94BC-B3F8ACCEA01F}"/>
                    </a:ext>
                  </a:extLst>
                </p14:cNvPr>
                <p14:cNvContentPartPr/>
                <p14:nvPr/>
              </p14:nvContentPartPr>
              <p14:xfrm>
                <a:off x="2504920" y="4689667"/>
                <a:ext cx="96480" cy="118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E3B7BD9-456D-40F5-94BC-B3F8ACCEA01F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495920" y="4681027"/>
                  <a:ext cx="114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0841C01-02C9-4EBC-B125-3F997AFE5E8C}"/>
                    </a:ext>
                  </a:extLst>
                </p14:cNvPr>
                <p14:cNvContentPartPr/>
                <p14:nvPr/>
              </p14:nvContentPartPr>
              <p14:xfrm>
                <a:off x="2594920" y="4647547"/>
                <a:ext cx="72000" cy="1501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0841C01-02C9-4EBC-B125-3F997AFE5E8C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586280" y="4638547"/>
                  <a:ext cx="896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F40220C3-2FDD-47AF-A6F5-4BEF6542319F}"/>
                    </a:ext>
                  </a:extLst>
                </p14:cNvPr>
                <p14:cNvContentPartPr/>
                <p14:nvPr/>
              </p14:nvContentPartPr>
              <p14:xfrm>
                <a:off x="2671600" y="4702267"/>
                <a:ext cx="108360" cy="738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F40220C3-2FDD-47AF-A6F5-4BEF6542319F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662600" y="4693267"/>
                  <a:ext cx="126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8D690B5-EA88-4CB6-A797-52028CDBFFBE}"/>
                    </a:ext>
                  </a:extLst>
                </p14:cNvPr>
                <p14:cNvContentPartPr/>
                <p14:nvPr/>
              </p14:nvContentPartPr>
              <p14:xfrm>
                <a:off x="2751520" y="4633507"/>
                <a:ext cx="77760" cy="2077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8D690B5-EA88-4CB6-A797-52028CDBFFBE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742880" y="4624507"/>
                  <a:ext cx="9540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8122D1AF-5C72-480C-946A-CD485016240C}"/>
              </a:ext>
            </a:extLst>
          </p:cNvPr>
          <p:cNvGrpSpPr/>
          <p:nvPr/>
        </p:nvGrpSpPr>
        <p:grpSpPr>
          <a:xfrm>
            <a:off x="4911880" y="2004427"/>
            <a:ext cx="2061360" cy="466920"/>
            <a:chOff x="4911880" y="2004427"/>
            <a:chExt cx="2061360" cy="46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A882A23-3527-4C14-99A9-A756233D1E1F}"/>
                    </a:ext>
                  </a:extLst>
                </p14:cNvPr>
                <p14:cNvContentPartPr/>
                <p14:nvPr/>
              </p14:nvContentPartPr>
              <p14:xfrm>
                <a:off x="4911880" y="2080027"/>
                <a:ext cx="655200" cy="2084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A882A23-3527-4C14-99A9-A756233D1E1F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902880" y="2071027"/>
                  <a:ext cx="6728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B625AA86-51F2-44B1-B5F3-B25BCA2923E8}"/>
                    </a:ext>
                  </a:extLst>
                </p14:cNvPr>
                <p14:cNvContentPartPr/>
                <p14:nvPr/>
              </p14:nvContentPartPr>
              <p14:xfrm>
                <a:off x="5519560" y="2155987"/>
                <a:ext cx="186840" cy="97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B625AA86-51F2-44B1-B5F3-B25BCA2923E8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510560" y="2146987"/>
                  <a:ext cx="2044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A9CD95A3-B38D-4361-99ED-D22219741BED}"/>
                    </a:ext>
                  </a:extLst>
                </p14:cNvPr>
                <p14:cNvContentPartPr/>
                <p14:nvPr/>
              </p14:nvContentPartPr>
              <p14:xfrm>
                <a:off x="5958760" y="2068507"/>
                <a:ext cx="23400" cy="2091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A9CD95A3-B38D-4361-99ED-D22219741BED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949760" y="2059867"/>
                  <a:ext cx="41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0474FFE4-06D3-41DD-BBCA-CD61C37268FC}"/>
                    </a:ext>
                  </a:extLst>
                </p14:cNvPr>
                <p14:cNvContentPartPr/>
                <p14:nvPr/>
              </p14:nvContentPartPr>
              <p14:xfrm>
                <a:off x="5883160" y="2175427"/>
                <a:ext cx="257040" cy="2016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0474FFE4-06D3-41DD-BBCA-CD61C37268FC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874160" y="2166787"/>
                  <a:ext cx="2746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3253C020-591B-48D0-A732-BBE92D86CFD0}"/>
                    </a:ext>
                  </a:extLst>
                </p14:cNvPr>
                <p14:cNvContentPartPr/>
                <p14:nvPr/>
              </p14:nvContentPartPr>
              <p14:xfrm>
                <a:off x="6197800" y="2082547"/>
                <a:ext cx="344520" cy="3632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3253C020-591B-48D0-A732-BBE92D86CFD0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189160" y="2073907"/>
                  <a:ext cx="36216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1525ED0D-504F-4A6E-8B4F-7ECA3F671F39}"/>
                    </a:ext>
                  </a:extLst>
                </p14:cNvPr>
                <p14:cNvContentPartPr/>
                <p14:nvPr/>
              </p14:nvContentPartPr>
              <p14:xfrm>
                <a:off x="6722320" y="2004427"/>
                <a:ext cx="135720" cy="4669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1525ED0D-504F-4A6E-8B4F-7ECA3F671F39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713680" y="1995787"/>
                  <a:ext cx="153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B05FAC11-9715-4965-8883-CE55FB41F526}"/>
                    </a:ext>
                  </a:extLst>
                </p14:cNvPr>
                <p14:cNvContentPartPr/>
                <p14:nvPr/>
              </p14:nvContentPartPr>
              <p14:xfrm>
                <a:off x="6839320" y="2200987"/>
                <a:ext cx="133920" cy="198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B05FAC11-9715-4965-8883-CE55FB41F526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6830680" y="2191987"/>
                  <a:ext cx="15156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AF88DFEE-5AB7-4DA0-8934-0EF1AF0E4145}"/>
              </a:ext>
            </a:extLst>
          </p:cNvPr>
          <p:cNvGrpSpPr/>
          <p:nvPr/>
        </p:nvGrpSpPr>
        <p:grpSpPr>
          <a:xfrm>
            <a:off x="7247560" y="1998307"/>
            <a:ext cx="1267920" cy="269280"/>
            <a:chOff x="7247560" y="1998307"/>
            <a:chExt cx="1267920" cy="26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AF2805F7-6CDF-4390-95D6-B28714F1F764}"/>
                    </a:ext>
                  </a:extLst>
                </p14:cNvPr>
                <p14:cNvContentPartPr/>
                <p14:nvPr/>
              </p14:nvContentPartPr>
              <p14:xfrm>
                <a:off x="7247560" y="2110267"/>
                <a:ext cx="191520" cy="1540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AF2805F7-6CDF-4390-95D6-B28714F1F764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238920" y="2101267"/>
                  <a:ext cx="2091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8E524309-BA3D-48E8-8010-C071B9042738}"/>
                    </a:ext>
                  </a:extLst>
                </p14:cNvPr>
                <p14:cNvContentPartPr/>
                <p14:nvPr/>
              </p14:nvContentPartPr>
              <p14:xfrm>
                <a:off x="7431160" y="2130427"/>
                <a:ext cx="412200" cy="1371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8E524309-BA3D-48E8-8010-C071B9042738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7422160" y="2121427"/>
                  <a:ext cx="4298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25A7D3A-4307-4CF0-A044-B8205BB06911}"/>
                    </a:ext>
                  </a:extLst>
                </p14:cNvPr>
                <p14:cNvContentPartPr/>
                <p14:nvPr/>
              </p14:nvContentPartPr>
              <p14:xfrm>
                <a:off x="7803400" y="1998307"/>
                <a:ext cx="32400" cy="673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25A7D3A-4307-4CF0-A044-B8205BB06911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7794760" y="1989307"/>
                  <a:ext cx="500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0AA06EF2-4C59-41E6-B68C-8DF2E1BC9B2F}"/>
                    </a:ext>
                  </a:extLst>
                </p14:cNvPr>
                <p14:cNvContentPartPr/>
                <p14:nvPr/>
              </p14:nvContentPartPr>
              <p14:xfrm>
                <a:off x="7900240" y="2044387"/>
                <a:ext cx="277200" cy="1951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0AA06EF2-4C59-41E6-B68C-8DF2E1BC9B2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7891240" y="2035747"/>
                  <a:ext cx="2948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BB80ED0E-26FB-42D5-A53D-A4AD35D3098D}"/>
                    </a:ext>
                  </a:extLst>
                </p14:cNvPr>
                <p14:cNvContentPartPr/>
                <p14:nvPr/>
              </p14:nvContentPartPr>
              <p14:xfrm>
                <a:off x="8268160" y="2051947"/>
                <a:ext cx="247320" cy="1792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BB80ED0E-26FB-42D5-A53D-A4AD35D3098D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259160" y="2042947"/>
                  <a:ext cx="26496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0A8F27D2-E521-4B82-95E2-080A090925C3}"/>
              </a:ext>
            </a:extLst>
          </p:cNvPr>
          <p:cNvGrpSpPr/>
          <p:nvPr/>
        </p:nvGrpSpPr>
        <p:grpSpPr>
          <a:xfrm>
            <a:off x="8780080" y="1993627"/>
            <a:ext cx="282600" cy="232200"/>
            <a:chOff x="8780080" y="1993627"/>
            <a:chExt cx="282600" cy="23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4B6F07BB-ECAE-4EED-AB80-C8F2F71CA02A}"/>
                    </a:ext>
                  </a:extLst>
                </p14:cNvPr>
                <p14:cNvContentPartPr/>
                <p14:nvPr/>
              </p14:nvContentPartPr>
              <p14:xfrm>
                <a:off x="8780080" y="2121067"/>
                <a:ext cx="114120" cy="1018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4B6F07BB-ECAE-4EED-AB80-C8F2F71CA02A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8771080" y="2112067"/>
                  <a:ext cx="1317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E45B4E61-F7A8-4235-A13B-5744F51975B3}"/>
                    </a:ext>
                  </a:extLst>
                </p14:cNvPr>
                <p14:cNvContentPartPr/>
                <p14:nvPr/>
              </p14:nvContentPartPr>
              <p14:xfrm>
                <a:off x="8860000" y="1993627"/>
                <a:ext cx="40680" cy="432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E45B4E61-F7A8-4235-A13B-5744F51975B3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851360" y="1984627"/>
                  <a:ext cx="583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8C90F3C-DA00-4C71-AD26-CF1A8E6DA1F6}"/>
                    </a:ext>
                  </a:extLst>
                </p14:cNvPr>
                <p14:cNvContentPartPr/>
                <p14:nvPr/>
              </p14:nvContentPartPr>
              <p14:xfrm>
                <a:off x="8971960" y="2082547"/>
                <a:ext cx="90720" cy="1432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8C90F3C-DA00-4C71-AD26-CF1A8E6DA1F6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962960" y="2073907"/>
                  <a:ext cx="10836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9DAE54FA-3418-4139-815D-C9D929AEAF9A}"/>
              </a:ext>
            </a:extLst>
          </p:cNvPr>
          <p:cNvGrpSpPr/>
          <p:nvPr/>
        </p:nvGrpSpPr>
        <p:grpSpPr>
          <a:xfrm>
            <a:off x="9377320" y="1983907"/>
            <a:ext cx="1337760" cy="438840"/>
            <a:chOff x="9377320" y="1983907"/>
            <a:chExt cx="1337760" cy="43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63DFED6-5572-4FAF-9C4C-1462990AD5C0}"/>
                    </a:ext>
                  </a:extLst>
                </p14:cNvPr>
                <p14:cNvContentPartPr/>
                <p14:nvPr/>
              </p14:nvContentPartPr>
              <p14:xfrm>
                <a:off x="9377320" y="1983907"/>
                <a:ext cx="153000" cy="1929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63DFED6-5572-4FAF-9C4C-1462990AD5C0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9368320" y="1975267"/>
                  <a:ext cx="1706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9A7253F3-E649-4E20-B5D3-E998ABB4A52C}"/>
                    </a:ext>
                  </a:extLst>
                </p14:cNvPr>
                <p14:cNvContentPartPr/>
                <p14:nvPr/>
              </p14:nvContentPartPr>
              <p14:xfrm>
                <a:off x="9569920" y="2054107"/>
                <a:ext cx="397080" cy="1260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9A7253F3-E649-4E20-B5D3-E998ABB4A52C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9561280" y="2045107"/>
                  <a:ext cx="4147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8AACC968-1403-4CB4-9F2E-3ED0C80AE483}"/>
                    </a:ext>
                  </a:extLst>
                </p14:cNvPr>
                <p14:cNvContentPartPr/>
                <p14:nvPr/>
              </p14:nvContentPartPr>
              <p14:xfrm>
                <a:off x="10032160" y="2000827"/>
                <a:ext cx="173160" cy="1936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8AACC968-1403-4CB4-9F2E-3ED0C80AE483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0023520" y="1992187"/>
                  <a:ext cx="1908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8D2F238D-56EE-4937-9F7C-A1490CA831A2}"/>
                    </a:ext>
                  </a:extLst>
                </p14:cNvPr>
                <p14:cNvContentPartPr/>
                <p14:nvPr/>
              </p14:nvContentPartPr>
              <p14:xfrm>
                <a:off x="10190920" y="1985347"/>
                <a:ext cx="6480" cy="399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8D2F238D-56EE-4937-9F7C-A1490CA831A2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0182280" y="1976707"/>
                  <a:ext cx="241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88698F7-E476-429C-AFEF-AEDB3A0B13CB}"/>
                    </a:ext>
                  </a:extLst>
                </p14:cNvPr>
                <p14:cNvContentPartPr/>
                <p14:nvPr/>
              </p14:nvContentPartPr>
              <p14:xfrm>
                <a:off x="10242400" y="2087947"/>
                <a:ext cx="292680" cy="33480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88698F7-E476-429C-AFEF-AEDB3A0B13CB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0233760" y="2079307"/>
                  <a:ext cx="31032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E4553B4B-33B3-41FA-B5C8-9F45054FECED}"/>
                    </a:ext>
                  </a:extLst>
                </p14:cNvPr>
                <p14:cNvContentPartPr/>
                <p14:nvPr/>
              </p14:nvContentPartPr>
              <p14:xfrm>
                <a:off x="10624360" y="2038267"/>
                <a:ext cx="72720" cy="1555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E4553B4B-33B3-41FA-B5C8-9F45054FECED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0615360" y="2029627"/>
                  <a:ext cx="903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9802CA0B-D5D7-46D1-82E3-C50FA41A2954}"/>
                    </a:ext>
                  </a:extLst>
                </p14:cNvPr>
                <p14:cNvContentPartPr/>
                <p14:nvPr/>
              </p14:nvContentPartPr>
              <p14:xfrm>
                <a:off x="10698160" y="2260387"/>
                <a:ext cx="16920" cy="18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9802CA0B-D5D7-46D1-82E3-C50FA41A2954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0689160" y="2251747"/>
                  <a:ext cx="3456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793B18C-CF30-416F-BCED-F50A9F618A7B}"/>
              </a:ext>
            </a:extLst>
          </p:cNvPr>
          <p:cNvGrpSpPr/>
          <p:nvPr/>
        </p:nvGrpSpPr>
        <p:grpSpPr>
          <a:xfrm>
            <a:off x="5453680" y="2825587"/>
            <a:ext cx="1303200" cy="214920"/>
            <a:chOff x="5453680" y="2825587"/>
            <a:chExt cx="1303200" cy="21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6125B700-63A6-472F-AB53-3DC22E14F5CC}"/>
                    </a:ext>
                  </a:extLst>
                </p14:cNvPr>
                <p14:cNvContentPartPr/>
                <p14:nvPr/>
              </p14:nvContentPartPr>
              <p14:xfrm>
                <a:off x="5453680" y="2825587"/>
                <a:ext cx="194040" cy="2149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6125B700-63A6-472F-AB53-3DC22E14F5CC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5444680" y="2816947"/>
                  <a:ext cx="2116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B4EC39B4-40E1-4390-A979-D85482F200F4}"/>
                    </a:ext>
                  </a:extLst>
                </p14:cNvPr>
                <p14:cNvContentPartPr/>
                <p14:nvPr/>
              </p14:nvContentPartPr>
              <p14:xfrm>
                <a:off x="5702800" y="2888587"/>
                <a:ext cx="168840" cy="12924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B4EC39B4-40E1-4390-A979-D85482F200F4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5694160" y="2879587"/>
                  <a:ext cx="1864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40B9EDB-2388-4E21-AC37-FFE99F99002A}"/>
                    </a:ext>
                  </a:extLst>
                </p14:cNvPr>
                <p14:cNvContentPartPr/>
                <p14:nvPr/>
              </p14:nvContentPartPr>
              <p14:xfrm>
                <a:off x="5948320" y="2890027"/>
                <a:ext cx="68400" cy="1321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40B9EDB-2388-4E21-AC37-FFE99F99002A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5939680" y="2881027"/>
                  <a:ext cx="860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C45B4DBB-2BCF-4D49-A353-AC2304B141E9}"/>
                    </a:ext>
                  </a:extLst>
                </p14:cNvPr>
                <p14:cNvContentPartPr/>
                <p14:nvPr/>
              </p14:nvContentPartPr>
              <p14:xfrm>
                <a:off x="6127240" y="2858347"/>
                <a:ext cx="142920" cy="1656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C45B4DBB-2BCF-4D49-A353-AC2304B141E9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6118600" y="2849707"/>
                  <a:ext cx="1605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77DD5010-A67F-48A0-AFD2-286BAF45BF52}"/>
                    </a:ext>
                  </a:extLst>
                </p14:cNvPr>
                <p14:cNvContentPartPr/>
                <p14:nvPr/>
              </p14:nvContentPartPr>
              <p14:xfrm>
                <a:off x="6313000" y="2865907"/>
                <a:ext cx="28080" cy="1339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77DD5010-A67F-48A0-AFD2-286BAF45BF52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6304000" y="2856907"/>
                  <a:ext cx="457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99AB12C3-2732-47CE-8559-FFA8784F2123}"/>
                    </a:ext>
                  </a:extLst>
                </p14:cNvPr>
                <p14:cNvContentPartPr/>
                <p14:nvPr/>
              </p14:nvContentPartPr>
              <p14:xfrm>
                <a:off x="6404080" y="2845027"/>
                <a:ext cx="186840" cy="1609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99AB12C3-2732-47CE-8559-FFA8784F2123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6395080" y="2836027"/>
                  <a:ext cx="204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6829EC6C-F86F-4A30-9100-042883CEA59A}"/>
                    </a:ext>
                  </a:extLst>
                </p14:cNvPr>
                <p14:cNvContentPartPr/>
                <p14:nvPr/>
              </p14:nvContentPartPr>
              <p14:xfrm>
                <a:off x="6624040" y="2838187"/>
                <a:ext cx="132840" cy="1965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6829EC6C-F86F-4A30-9100-042883CEA59A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6615400" y="2829547"/>
                  <a:ext cx="150480" cy="21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7050F645-3CD5-4081-831C-F725CBF97F97}"/>
                  </a:ext>
                </a:extLst>
              </p14:cNvPr>
              <p14:cNvContentPartPr/>
              <p14:nvPr/>
            </p14:nvContentPartPr>
            <p14:xfrm>
              <a:off x="5458360" y="3167227"/>
              <a:ext cx="1327680" cy="2268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7050F645-3CD5-4081-831C-F725CBF97F97}"/>
                  </a:ext>
                </a:extLst>
              </p:cNvPr>
              <p:cNvPicPr/>
              <p:nvPr/>
            </p:nvPicPr>
            <p:blipFill>
              <a:blip r:embed="rId443"/>
              <a:stretch>
                <a:fillRect/>
              </a:stretch>
            </p:blipFill>
            <p:spPr>
              <a:xfrm>
                <a:off x="5449720" y="3158227"/>
                <a:ext cx="134532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2" name="Group 281">
            <a:extLst>
              <a:ext uri="{FF2B5EF4-FFF2-40B4-BE49-F238E27FC236}">
                <a16:creationId xmlns:a16="http://schemas.microsoft.com/office/drawing/2014/main" id="{8ED0FEFF-1AD4-4AE2-A6ED-3DD1CF6D067B}"/>
              </a:ext>
            </a:extLst>
          </p:cNvPr>
          <p:cNvGrpSpPr/>
          <p:nvPr/>
        </p:nvGrpSpPr>
        <p:grpSpPr>
          <a:xfrm>
            <a:off x="6988360" y="2792107"/>
            <a:ext cx="223560" cy="229680"/>
            <a:chOff x="6988360" y="2792107"/>
            <a:chExt cx="223560" cy="22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81C22E47-98FF-4B01-B41A-C18DCDDD6BEB}"/>
                    </a:ext>
                  </a:extLst>
                </p14:cNvPr>
                <p14:cNvContentPartPr/>
                <p14:nvPr/>
              </p14:nvContentPartPr>
              <p14:xfrm>
                <a:off x="6988360" y="2923867"/>
                <a:ext cx="88200" cy="9792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81C22E47-98FF-4B01-B41A-C18DCDDD6BEB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979720" y="2914867"/>
                  <a:ext cx="1058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F36C45B3-A07C-48AC-BE4D-012FB17F9507}"/>
                    </a:ext>
                  </a:extLst>
                </p14:cNvPr>
                <p14:cNvContentPartPr/>
                <p14:nvPr/>
              </p14:nvContentPartPr>
              <p14:xfrm>
                <a:off x="7070440" y="2792107"/>
                <a:ext cx="19080" cy="2664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F36C45B3-A07C-48AC-BE4D-012FB17F9507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7061800" y="2783107"/>
                  <a:ext cx="367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23334BCA-B223-4A76-8072-E66E0E08194D}"/>
                    </a:ext>
                  </a:extLst>
                </p14:cNvPr>
                <p14:cNvContentPartPr/>
                <p14:nvPr/>
              </p14:nvContentPartPr>
              <p14:xfrm>
                <a:off x="7160080" y="2896867"/>
                <a:ext cx="51840" cy="12132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23334BCA-B223-4A76-8072-E66E0E08194D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7151080" y="2887867"/>
                  <a:ext cx="69480" cy="13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0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4AB4F504-0FA2-47C2-81B8-662A99CFA90C}"/>
                  </a:ext>
                </a:extLst>
              </p14:cNvPr>
              <p14:cNvContentPartPr/>
              <p14:nvPr/>
            </p14:nvContentPartPr>
            <p14:xfrm>
              <a:off x="7581280" y="2869147"/>
              <a:ext cx="226440" cy="15012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4AB4F504-0FA2-47C2-81B8-662A99CFA90C}"/>
                  </a:ext>
                </a:extLst>
              </p:cNvPr>
              <p:cNvPicPr/>
              <p:nvPr/>
            </p:nvPicPr>
            <p:blipFill>
              <a:blip r:embed="rId451"/>
              <a:stretch>
                <a:fillRect/>
              </a:stretch>
            </p:blipFill>
            <p:spPr>
              <a:xfrm>
                <a:off x="7572280" y="2860147"/>
                <a:ext cx="244080" cy="16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1" name="Group 280">
            <a:extLst>
              <a:ext uri="{FF2B5EF4-FFF2-40B4-BE49-F238E27FC236}">
                <a16:creationId xmlns:a16="http://schemas.microsoft.com/office/drawing/2014/main" id="{5A26507B-A91E-448D-9408-95D4471E15AD}"/>
              </a:ext>
            </a:extLst>
          </p:cNvPr>
          <p:cNvGrpSpPr/>
          <p:nvPr/>
        </p:nvGrpSpPr>
        <p:grpSpPr>
          <a:xfrm>
            <a:off x="8087440" y="2710027"/>
            <a:ext cx="1441080" cy="434160"/>
            <a:chOff x="8087440" y="2710027"/>
            <a:chExt cx="1441080" cy="43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CD8410D2-D20C-46AC-B6C9-0B866C8E80A4}"/>
                    </a:ext>
                  </a:extLst>
                </p14:cNvPr>
                <p14:cNvContentPartPr/>
                <p14:nvPr/>
              </p14:nvContentPartPr>
              <p14:xfrm>
                <a:off x="8087440" y="2756107"/>
                <a:ext cx="347400" cy="23904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CD8410D2-D20C-46AC-B6C9-0B866C8E80A4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8078800" y="2747107"/>
                  <a:ext cx="3650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C1B2BA7F-4C86-465F-9644-228162714C6D}"/>
                    </a:ext>
                  </a:extLst>
                </p14:cNvPr>
                <p14:cNvContentPartPr/>
                <p14:nvPr/>
              </p14:nvContentPartPr>
              <p14:xfrm>
                <a:off x="8354560" y="2851867"/>
                <a:ext cx="152640" cy="4680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C1B2BA7F-4C86-465F-9644-228162714C6D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8345560" y="2842867"/>
                  <a:ext cx="1702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136DB8B3-87F4-4B81-92AA-AAFE727B70CB}"/>
                    </a:ext>
                  </a:extLst>
                </p14:cNvPr>
                <p14:cNvContentPartPr/>
                <p14:nvPr/>
              </p14:nvContentPartPr>
              <p14:xfrm>
                <a:off x="8558680" y="2861947"/>
                <a:ext cx="124200" cy="11556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136DB8B3-87F4-4B81-92AA-AAFE727B70CB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8550040" y="2853307"/>
                  <a:ext cx="1418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582957C1-31D0-4255-A89E-44DADC30A98C}"/>
                    </a:ext>
                  </a:extLst>
                </p14:cNvPr>
                <p14:cNvContentPartPr/>
                <p14:nvPr/>
              </p14:nvContentPartPr>
              <p14:xfrm>
                <a:off x="8652640" y="2828107"/>
                <a:ext cx="274680" cy="31608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582957C1-31D0-4255-A89E-44DADC30A98C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8644000" y="2819467"/>
                  <a:ext cx="2923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BE93BB9B-8C26-427E-9247-85E2735EEB54}"/>
                    </a:ext>
                  </a:extLst>
                </p14:cNvPr>
                <p14:cNvContentPartPr/>
                <p14:nvPr/>
              </p14:nvContentPartPr>
              <p14:xfrm>
                <a:off x="8968360" y="2819467"/>
                <a:ext cx="113040" cy="12168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BE93BB9B-8C26-427E-9247-85E2735EEB54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8959360" y="2810827"/>
                  <a:ext cx="1306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DFF16BA5-FCEE-4C98-A677-8CF222118314}"/>
                    </a:ext>
                  </a:extLst>
                </p14:cNvPr>
                <p14:cNvContentPartPr/>
                <p14:nvPr/>
              </p14:nvContentPartPr>
              <p14:xfrm>
                <a:off x="9095800" y="2710027"/>
                <a:ext cx="47160" cy="21240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DFF16BA5-FCEE-4C98-A677-8CF222118314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9086800" y="2701387"/>
                  <a:ext cx="648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A88EDEDE-A9C1-4E9D-8641-EB9F41FF31D2}"/>
                    </a:ext>
                  </a:extLst>
                </p14:cNvPr>
                <p14:cNvContentPartPr/>
                <p14:nvPr/>
              </p14:nvContentPartPr>
              <p14:xfrm>
                <a:off x="9201640" y="2711467"/>
                <a:ext cx="326880" cy="22428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A88EDEDE-A9C1-4E9D-8641-EB9F41FF31D2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9192640" y="2702827"/>
                  <a:ext cx="34452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F3720505-EE82-415F-BBC1-840CD7B0B1FD}"/>
              </a:ext>
            </a:extLst>
          </p:cNvPr>
          <p:cNvGrpSpPr/>
          <p:nvPr/>
        </p:nvGrpSpPr>
        <p:grpSpPr>
          <a:xfrm>
            <a:off x="9839560" y="2682667"/>
            <a:ext cx="1253520" cy="235800"/>
            <a:chOff x="9839560" y="2682667"/>
            <a:chExt cx="1253520" cy="23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D7D2FF2-ABE3-4012-9044-4C9B96783838}"/>
                    </a:ext>
                  </a:extLst>
                </p14:cNvPr>
                <p14:cNvContentPartPr/>
                <p14:nvPr/>
              </p14:nvContentPartPr>
              <p14:xfrm>
                <a:off x="9839560" y="2757907"/>
                <a:ext cx="240120" cy="16056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D7D2FF2-ABE3-4012-9044-4C9B96783838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9830920" y="2749267"/>
                  <a:ext cx="2577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24E2E791-922B-4336-9657-E596501F4176}"/>
                    </a:ext>
                  </a:extLst>
                </p14:cNvPr>
                <p14:cNvContentPartPr/>
                <p14:nvPr/>
              </p14:nvContentPartPr>
              <p14:xfrm>
                <a:off x="10062040" y="2775547"/>
                <a:ext cx="365760" cy="13608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24E2E791-922B-4336-9657-E596501F4176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0053400" y="2766907"/>
                  <a:ext cx="3834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0AF5D6B6-11D4-4D63-B9A9-94FC784BF9F3}"/>
                    </a:ext>
                  </a:extLst>
                </p14:cNvPr>
                <p14:cNvContentPartPr/>
                <p14:nvPr/>
              </p14:nvContentPartPr>
              <p14:xfrm>
                <a:off x="10394680" y="2718307"/>
                <a:ext cx="36720" cy="4932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0AF5D6B6-11D4-4D63-B9A9-94FC784BF9F3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0385680" y="2709307"/>
                  <a:ext cx="543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DC71140B-0662-4599-ACA3-8DD420BA768A}"/>
                    </a:ext>
                  </a:extLst>
                </p14:cNvPr>
                <p14:cNvContentPartPr/>
                <p14:nvPr/>
              </p14:nvContentPartPr>
              <p14:xfrm>
                <a:off x="10492600" y="2682667"/>
                <a:ext cx="250200" cy="19728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DC71140B-0662-4599-ACA3-8DD420BA768A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0483960" y="2674027"/>
                  <a:ext cx="2678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464498F1-C39C-474F-A2CE-517264BB24A9}"/>
                    </a:ext>
                  </a:extLst>
                </p14:cNvPr>
                <p14:cNvContentPartPr/>
                <p14:nvPr/>
              </p14:nvContentPartPr>
              <p14:xfrm>
                <a:off x="10822720" y="2716147"/>
                <a:ext cx="212760" cy="19620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464498F1-C39C-474F-A2CE-517264BB24A9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0813720" y="2707507"/>
                  <a:ext cx="2304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C089EE37-5B1F-426A-910C-9826E19E4EFA}"/>
                    </a:ext>
                  </a:extLst>
                </p14:cNvPr>
                <p14:cNvContentPartPr/>
                <p14:nvPr/>
              </p14:nvContentPartPr>
              <p14:xfrm>
                <a:off x="11075440" y="2837827"/>
                <a:ext cx="17640" cy="36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C089EE37-5B1F-426A-910C-9826E19E4EFA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1066440" y="2828827"/>
                  <a:ext cx="352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8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E12F54E7-761D-4A34-AB27-5D5DD43F4720}"/>
                  </a:ext>
                </a:extLst>
              </p14:cNvPr>
              <p14:cNvContentPartPr/>
              <p14:nvPr/>
            </p14:nvContentPartPr>
            <p14:xfrm>
              <a:off x="4799200" y="1309987"/>
              <a:ext cx="212400" cy="11412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E12F54E7-761D-4A34-AB27-5D5DD43F4720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4790200" y="1301347"/>
                <a:ext cx="23004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0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1F42E2D7-2170-4D87-99DB-58AE66F45F31}"/>
                  </a:ext>
                </a:extLst>
              </p14:cNvPr>
              <p14:cNvContentPartPr/>
              <p14:nvPr/>
            </p14:nvContentPartPr>
            <p14:xfrm>
              <a:off x="4975240" y="2895787"/>
              <a:ext cx="258480" cy="13788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1F42E2D7-2170-4D87-99DB-58AE66F45F31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4966240" y="2886787"/>
                <a:ext cx="2761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7" name="Group 296">
            <a:extLst>
              <a:ext uri="{FF2B5EF4-FFF2-40B4-BE49-F238E27FC236}">
                <a16:creationId xmlns:a16="http://schemas.microsoft.com/office/drawing/2014/main" id="{13C9D4E6-DE3F-4DBE-8492-D731696276D8}"/>
              </a:ext>
            </a:extLst>
          </p:cNvPr>
          <p:cNvGrpSpPr/>
          <p:nvPr/>
        </p:nvGrpSpPr>
        <p:grpSpPr>
          <a:xfrm>
            <a:off x="4167040" y="4218067"/>
            <a:ext cx="942120" cy="2007360"/>
            <a:chOff x="4167040" y="4218067"/>
            <a:chExt cx="942120" cy="200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60BEDB40-0945-45A5-843D-E071013EA350}"/>
                    </a:ext>
                  </a:extLst>
                </p14:cNvPr>
                <p14:cNvContentPartPr/>
                <p14:nvPr/>
              </p14:nvContentPartPr>
              <p14:xfrm>
                <a:off x="4167040" y="4218067"/>
                <a:ext cx="942120" cy="194652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60BEDB40-0945-45A5-843D-E071013EA350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4158040" y="4209067"/>
                  <a:ext cx="959760" cy="19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2381AF96-A93A-4BEF-9A19-D3E06ED42444}"/>
                    </a:ext>
                  </a:extLst>
                </p14:cNvPr>
                <p14:cNvContentPartPr/>
                <p14:nvPr/>
              </p14:nvContentPartPr>
              <p14:xfrm>
                <a:off x="4180360" y="6126427"/>
                <a:ext cx="829080" cy="9900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2381AF96-A93A-4BEF-9A19-D3E06ED42444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4171720" y="6117787"/>
                  <a:ext cx="8467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6EC7E2AE-B6B0-4BFB-9CD5-44458A261E93}"/>
                    </a:ext>
                  </a:extLst>
                </p14:cNvPr>
                <p14:cNvContentPartPr/>
                <p14:nvPr/>
              </p14:nvContentPartPr>
              <p14:xfrm>
                <a:off x="4214560" y="4855987"/>
                <a:ext cx="879480" cy="2916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6EC7E2AE-B6B0-4BFB-9CD5-44458A261E93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4205920" y="4846987"/>
                  <a:ext cx="8971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EF4C4398-3592-43F5-9B04-9FF65778BC67}"/>
                    </a:ext>
                  </a:extLst>
                </p14:cNvPr>
                <p14:cNvContentPartPr/>
                <p14:nvPr/>
              </p14:nvContentPartPr>
              <p14:xfrm>
                <a:off x="4486720" y="4403107"/>
                <a:ext cx="119520" cy="2592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EF4C4398-3592-43F5-9B04-9FF65778BC67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4478080" y="4394467"/>
                  <a:ext cx="1371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C964BEBB-4AC7-47CD-9BDB-83FA032E09BF}"/>
                    </a:ext>
                  </a:extLst>
                </p14:cNvPr>
                <p14:cNvContentPartPr/>
                <p14:nvPr/>
              </p14:nvContentPartPr>
              <p14:xfrm>
                <a:off x="4363600" y="4377187"/>
                <a:ext cx="115200" cy="20700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C964BEBB-4AC7-47CD-9BDB-83FA032E09BF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4354960" y="4368187"/>
                  <a:ext cx="1328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C594232F-070B-4DB2-B446-D02AE96E088B}"/>
                    </a:ext>
                  </a:extLst>
                </p14:cNvPr>
                <p14:cNvContentPartPr/>
                <p14:nvPr/>
              </p14:nvContentPartPr>
              <p14:xfrm>
                <a:off x="4389160" y="4472947"/>
                <a:ext cx="79560" cy="288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C594232F-070B-4DB2-B446-D02AE96E088B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4380160" y="4464307"/>
                  <a:ext cx="972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EB980811-6457-4E3C-B6EB-18BF42E2C441}"/>
                    </a:ext>
                  </a:extLst>
                </p14:cNvPr>
                <p14:cNvContentPartPr/>
                <p14:nvPr/>
              </p14:nvContentPartPr>
              <p14:xfrm>
                <a:off x="4489960" y="4403107"/>
                <a:ext cx="74160" cy="15408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EB980811-6457-4E3C-B6EB-18BF42E2C441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4480960" y="4394467"/>
                  <a:ext cx="918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365E1632-B185-4029-89FB-59FA6351E141}"/>
                    </a:ext>
                  </a:extLst>
                </p14:cNvPr>
                <p14:cNvContentPartPr/>
                <p14:nvPr/>
              </p14:nvContentPartPr>
              <p14:xfrm>
                <a:off x="4508320" y="4396987"/>
                <a:ext cx="215640" cy="13500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365E1632-B185-4029-89FB-59FA6351E141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4499680" y="4388347"/>
                  <a:ext cx="2332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DEE87DF4-0E1B-4341-B0E6-2ADAA98DEC59}"/>
                    </a:ext>
                  </a:extLst>
                </p14:cNvPr>
                <p14:cNvContentPartPr/>
                <p14:nvPr/>
              </p14:nvContentPartPr>
              <p14:xfrm>
                <a:off x="4479520" y="4632787"/>
                <a:ext cx="63720" cy="12204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DEE87DF4-0E1B-4341-B0E6-2ADAA98DEC59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4470520" y="4623787"/>
                  <a:ext cx="81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6AFE5392-772E-4F6A-A985-5846680B17B9}"/>
                    </a:ext>
                  </a:extLst>
                </p14:cNvPr>
                <p14:cNvContentPartPr/>
                <p14:nvPr/>
              </p14:nvContentPartPr>
              <p14:xfrm>
                <a:off x="4565920" y="4640347"/>
                <a:ext cx="66600" cy="8424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6AFE5392-772E-4F6A-A985-5846680B17B9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4556920" y="4631347"/>
                  <a:ext cx="842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E994A48-024F-4289-90EE-367EDE39AFDD}"/>
                    </a:ext>
                  </a:extLst>
                </p14:cNvPr>
                <p14:cNvContentPartPr/>
                <p14:nvPr/>
              </p14:nvContentPartPr>
              <p14:xfrm>
                <a:off x="4657000" y="4596787"/>
                <a:ext cx="108000" cy="16848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E994A48-024F-4289-90EE-367EDE39AFDD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4648000" y="4588147"/>
                  <a:ext cx="12564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5D955C88-9DE3-4E7C-B529-3AF347E242A0}"/>
              </a:ext>
            </a:extLst>
          </p:cNvPr>
          <p:cNvGrpSpPr/>
          <p:nvPr/>
        </p:nvGrpSpPr>
        <p:grpSpPr>
          <a:xfrm>
            <a:off x="4424080" y="5010067"/>
            <a:ext cx="597600" cy="157320"/>
            <a:chOff x="4424080" y="5010067"/>
            <a:chExt cx="597600" cy="15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11ABAFEF-22AB-4EFB-BEE6-6970F79B52A5}"/>
                    </a:ext>
                  </a:extLst>
                </p14:cNvPr>
                <p14:cNvContentPartPr/>
                <p14:nvPr/>
              </p14:nvContentPartPr>
              <p14:xfrm>
                <a:off x="4424080" y="5028067"/>
                <a:ext cx="360" cy="36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11ABAFEF-22AB-4EFB-BEE6-6970F79B52A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15440" y="50190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AFB3DFAB-C794-4E2E-A1D7-4A7359DECFE0}"/>
                    </a:ext>
                  </a:extLst>
                </p14:cNvPr>
                <p14:cNvContentPartPr/>
                <p14:nvPr/>
              </p14:nvContentPartPr>
              <p14:xfrm>
                <a:off x="4424080" y="5019427"/>
                <a:ext cx="12240" cy="12240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AFB3DFAB-C794-4E2E-A1D7-4A7359DECFE0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4415440" y="5010427"/>
                  <a:ext cx="298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9517D41A-32AA-4506-BB0B-309816ABA9C1}"/>
                    </a:ext>
                  </a:extLst>
                </p14:cNvPr>
                <p14:cNvContentPartPr/>
                <p14:nvPr/>
              </p14:nvContentPartPr>
              <p14:xfrm>
                <a:off x="4504000" y="5011867"/>
                <a:ext cx="28800" cy="13536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9517D41A-32AA-4506-BB0B-309816ABA9C1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4495000" y="5003227"/>
                  <a:ext cx="464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6A3B2794-DF54-4A57-8CA2-E7C3DD422C16}"/>
                    </a:ext>
                  </a:extLst>
                </p14:cNvPr>
                <p14:cNvContentPartPr/>
                <p14:nvPr/>
              </p14:nvContentPartPr>
              <p14:xfrm>
                <a:off x="4435240" y="5039587"/>
                <a:ext cx="183960" cy="6156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6A3B2794-DF54-4A57-8CA2-E7C3DD422C16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4426600" y="5030587"/>
                  <a:ext cx="2016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F50FF3E2-A643-499E-8678-1E250A4B1B39}"/>
                    </a:ext>
                  </a:extLst>
                </p14:cNvPr>
                <p14:cNvContentPartPr/>
                <p14:nvPr/>
              </p14:nvContentPartPr>
              <p14:xfrm>
                <a:off x="4673920" y="5017267"/>
                <a:ext cx="38520" cy="9360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F50FF3E2-A643-499E-8678-1E250A4B1B39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4665280" y="5008627"/>
                  <a:ext cx="56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E9EBC895-ECC1-4A54-A06E-E1C4CFD7269D}"/>
                    </a:ext>
                  </a:extLst>
                </p14:cNvPr>
                <p14:cNvContentPartPr/>
                <p14:nvPr/>
              </p14:nvContentPartPr>
              <p14:xfrm>
                <a:off x="4749160" y="5010067"/>
                <a:ext cx="46800" cy="11448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E9EBC895-ECC1-4A54-A06E-E1C4CFD7269D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4740520" y="5001067"/>
                  <a:ext cx="644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CA00530B-E084-4F86-B0BE-8DB59F49C87C}"/>
                    </a:ext>
                  </a:extLst>
                </p14:cNvPr>
                <p14:cNvContentPartPr/>
                <p14:nvPr/>
              </p14:nvContentPartPr>
              <p14:xfrm>
                <a:off x="4821520" y="5030587"/>
                <a:ext cx="52920" cy="9936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CA00530B-E084-4F86-B0BE-8DB59F49C87C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4812880" y="5021587"/>
                  <a:ext cx="705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44DB082B-C6BD-48B3-A5A6-4F0293C5FC3D}"/>
                    </a:ext>
                  </a:extLst>
                </p14:cNvPr>
                <p14:cNvContentPartPr/>
                <p14:nvPr/>
              </p14:nvContentPartPr>
              <p14:xfrm>
                <a:off x="4920880" y="5035267"/>
                <a:ext cx="53640" cy="8064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44DB082B-C6BD-48B3-A5A6-4F0293C5FC3D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4912240" y="5026267"/>
                  <a:ext cx="71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A3E541A4-7B29-403B-8C5C-0DF5F8380B17}"/>
                    </a:ext>
                  </a:extLst>
                </p14:cNvPr>
                <p14:cNvContentPartPr/>
                <p14:nvPr/>
              </p14:nvContentPartPr>
              <p14:xfrm>
                <a:off x="4975960" y="5024107"/>
                <a:ext cx="45720" cy="14328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A3E541A4-7B29-403B-8C5C-0DF5F8380B17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4967320" y="5015107"/>
                  <a:ext cx="6336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B822C607-8EDE-47EE-9BE1-C7DD29AEB11A}"/>
              </a:ext>
            </a:extLst>
          </p:cNvPr>
          <p:cNvGrpSpPr/>
          <p:nvPr/>
        </p:nvGrpSpPr>
        <p:grpSpPr>
          <a:xfrm>
            <a:off x="4425520" y="5282947"/>
            <a:ext cx="371160" cy="154800"/>
            <a:chOff x="4425520" y="5282947"/>
            <a:chExt cx="371160" cy="15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0545BD85-74CA-431A-95AC-3B6411CC1844}"/>
                    </a:ext>
                  </a:extLst>
                </p14:cNvPr>
                <p14:cNvContentPartPr/>
                <p14:nvPr/>
              </p14:nvContentPartPr>
              <p14:xfrm>
                <a:off x="4425520" y="5303107"/>
                <a:ext cx="88920" cy="13320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0545BD85-74CA-431A-95AC-3B6411CC1844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4416880" y="5294107"/>
                  <a:ext cx="1065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61E7F27A-9472-4181-BE83-1FD32A9AE2C5}"/>
                    </a:ext>
                  </a:extLst>
                </p14:cNvPr>
                <p14:cNvContentPartPr/>
                <p14:nvPr/>
              </p14:nvContentPartPr>
              <p14:xfrm>
                <a:off x="4456840" y="5350987"/>
                <a:ext cx="58680" cy="2448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61E7F27A-9472-4181-BE83-1FD32A9AE2C5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4448200" y="5341987"/>
                  <a:ext cx="763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73466DDA-19E3-4972-A551-1E09443A0A07}"/>
                    </a:ext>
                  </a:extLst>
                </p14:cNvPr>
                <p14:cNvContentPartPr/>
                <p14:nvPr/>
              </p14:nvContentPartPr>
              <p14:xfrm>
                <a:off x="4596160" y="5289067"/>
                <a:ext cx="65880" cy="8028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73466DDA-19E3-4972-A551-1E09443A0A07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4587520" y="5280427"/>
                  <a:ext cx="835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CEED506C-7AB1-4A48-84CB-077C3795554D}"/>
                    </a:ext>
                  </a:extLst>
                </p14:cNvPr>
                <p14:cNvContentPartPr/>
                <p14:nvPr/>
              </p14:nvContentPartPr>
              <p14:xfrm>
                <a:off x="4677880" y="5291227"/>
                <a:ext cx="59400" cy="8496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CEED506C-7AB1-4A48-84CB-077C3795554D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4668880" y="5282227"/>
                  <a:ext cx="77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F2A541CB-775E-4760-8B46-572C5884EC43}"/>
                    </a:ext>
                  </a:extLst>
                </p14:cNvPr>
                <p14:cNvContentPartPr/>
                <p14:nvPr/>
              </p14:nvContentPartPr>
              <p14:xfrm>
                <a:off x="4699480" y="5282947"/>
                <a:ext cx="97200" cy="15480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F2A541CB-775E-4760-8B46-572C5884EC43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4690480" y="5274307"/>
                  <a:ext cx="11484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837723FA-1988-4192-91EA-7F19BEA17988}"/>
              </a:ext>
            </a:extLst>
          </p:cNvPr>
          <p:cNvGrpSpPr/>
          <p:nvPr/>
        </p:nvGrpSpPr>
        <p:grpSpPr>
          <a:xfrm>
            <a:off x="4445320" y="5578867"/>
            <a:ext cx="425880" cy="148680"/>
            <a:chOff x="4445320" y="5578867"/>
            <a:chExt cx="425880" cy="14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3F3BF049-5540-4AD9-9684-2F570C158BDB}"/>
                    </a:ext>
                  </a:extLst>
                </p14:cNvPr>
                <p14:cNvContentPartPr/>
                <p14:nvPr/>
              </p14:nvContentPartPr>
              <p14:xfrm>
                <a:off x="4445320" y="5606587"/>
                <a:ext cx="90360" cy="12096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3F3BF049-5540-4AD9-9684-2F570C158BDB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4436320" y="5597587"/>
                  <a:ext cx="1080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CBCC2B2A-B7CD-4F13-B782-220710B07D81}"/>
                    </a:ext>
                  </a:extLst>
                </p14:cNvPr>
                <p14:cNvContentPartPr/>
                <p14:nvPr/>
              </p14:nvContentPartPr>
              <p14:xfrm>
                <a:off x="4594000" y="5586427"/>
                <a:ext cx="41760" cy="11772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CBCC2B2A-B7CD-4F13-B782-220710B07D81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4585000" y="5577427"/>
                  <a:ext cx="594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50F28459-A580-4548-9231-7263088FAE80}"/>
                    </a:ext>
                  </a:extLst>
                </p14:cNvPr>
                <p14:cNvContentPartPr/>
                <p14:nvPr/>
              </p14:nvContentPartPr>
              <p14:xfrm>
                <a:off x="4597240" y="5588227"/>
                <a:ext cx="148680" cy="7416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50F28459-A580-4548-9231-7263088FAE80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4588240" y="5579587"/>
                  <a:ext cx="1663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9859122F-BE07-4FBD-A17D-9FB50E7658FD}"/>
                    </a:ext>
                  </a:extLst>
                </p14:cNvPr>
                <p14:cNvContentPartPr/>
                <p14:nvPr/>
              </p14:nvContentPartPr>
              <p14:xfrm>
                <a:off x="4704520" y="5588947"/>
                <a:ext cx="63000" cy="10512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9859122F-BE07-4FBD-A17D-9FB50E7658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4695880" y="5580307"/>
                  <a:ext cx="806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BFAAD376-42C3-4E44-95D5-2AD9192F293B}"/>
                    </a:ext>
                  </a:extLst>
                </p14:cNvPr>
                <p14:cNvContentPartPr/>
                <p14:nvPr/>
              </p14:nvContentPartPr>
              <p14:xfrm>
                <a:off x="4828360" y="5578867"/>
                <a:ext cx="17640" cy="12600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BFAAD376-42C3-4E44-95D5-2AD9192F293B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4819360" y="5570227"/>
                  <a:ext cx="352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C82E8DCB-946D-49B4-A813-B984DBEBB7C3}"/>
                    </a:ext>
                  </a:extLst>
                </p14:cNvPr>
                <p14:cNvContentPartPr/>
                <p14:nvPr/>
              </p14:nvContentPartPr>
              <p14:xfrm>
                <a:off x="4775440" y="5606587"/>
                <a:ext cx="95760" cy="1836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C82E8DCB-946D-49B4-A813-B984DBEBB7C3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4766440" y="5597587"/>
                  <a:ext cx="1134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3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280F7B5B-C7F6-44AF-8627-49B749A72BC2}"/>
                  </a:ext>
                </a:extLst>
              </p14:cNvPr>
              <p14:cNvContentPartPr/>
              <p14:nvPr/>
            </p14:nvContentPartPr>
            <p14:xfrm>
              <a:off x="4933480" y="4476547"/>
              <a:ext cx="267480" cy="9684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280F7B5B-C7F6-44AF-8627-49B749A72BC2}"/>
                  </a:ext>
                </a:extLst>
              </p:cNvPr>
              <p:cNvPicPr/>
              <p:nvPr/>
            </p:nvPicPr>
            <p:blipFill>
              <a:blip r:embed="rId544"/>
              <a:stretch>
                <a:fillRect/>
              </a:stretch>
            </p:blipFill>
            <p:spPr>
              <a:xfrm>
                <a:off x="4924480" y="4467547"/>
                <a:ext cx="2851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5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1A7208DE-F3D6-42EA-A9A6-5AE3BB9EB0E3}"/>
                  </a:ext>
                </a:extLst>
              </p14:cNvPr>
              <p14:cNvContentPartPr/>
              <p14:nvPr/>
            </p14:nvContentPartPr>
            <p14:xfrm>
              <a:off x="4700920" y="1413667"/>
              <a:ext cx="232200" cy="10836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1A7208DE-F3D6-42EA-A9A6-5AE3BB9EB0E3}"/>
                  </a:ext>
                </a:extLst>
              </p:cNvPr>
              <p:cNvPicPr/>
              <p:nvPr/>
            </p:nvPicPr>
            <p:blipFill>
              <a:blip r:embed="rId546"/>
              <a:stretch>
                <a:fillRect/>
              </a:stretch>
            </p:blipFill>
            <p:spPr>
              <a:xfrm>
                <a:off x="4691920" y="1404667"/>
                <a:ext cx="2498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7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3144151E-E05B-48E5-9DA3-49B842AEE2D7}"/>
                  </a:ext>
                </a:extLst>
              </p14:cNvPr>
              <p14:cNvContentPartPr/>
              <p14:nvPr/>
            </p14:nvContentPartPr>
            <p14:xfrm>
              <a:off x="132160" y="307027"/>
              <a:ext cx="360" cy="36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3144151E-E05B-48E5-9DA3-49B842AEE2D7}"/>
                  </a:ext>
                </a:extLst>
              </p:cNvPr>
              <p:cNvPicPr/>
              <p:nvPr/>
            </p:nvPicPr>
            <p:blipFill>
              <a:blip r:embed="rId548"/>
              <a:stretch>
                <a:fillRect/>
              </a:stretch>
            </p:blipFill>
            <p:spPr>
              <a:xfrm>
                <a:off x="123520" y="29838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8" name="Group 327">
            <a:extLst>
              <a:ext uri="{FF2B5EF4-FFF2-40B4-BE49-F238E27FC236}">
                <a16:creationId xmlns:a16="http://schemas.microsoft.com/office/drawing/2014/main" id="{46EA1C97-E258-49CE-9F98-FBE6838201DD}"/>
              </a:ext>
            </a:extLst>
          </p:cNvPr>
          <p:cNvGrpSpPr/>
          <p:nvPr/>
        </p:nvGrpSpPr>
        <p:grpSpPr>
          <a:xfrm>
            <a:off x="6100600" y="3786427"/>
            <a:ext cx="430920" cy="420480"/>
            <a:chOff x="6100600" y="3786427"/>
            <a:chExt cx="430920" cy="42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65EBF50D-3314-44B5-884C-104C4F943A84}"/>
                    </a:ext>
                  </a:extLst>
                </p14:cNvPr>
                <p14:cNvContentPartPr/>
                <p14:nvPr/>
              </p14:nvContentPartPr>
              <p14:xfrm>
                <a:off x="6100600" y="3786427"/>
                <a:ext cx="430920" cy="42048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65EBF50D-3314-44B5-884C-104C4F943A84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6091600" y="3777787"/>
                  <a:ext cx="44856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0219D80D-59D1-47F3-ACC0-3E2864242061}"/>
                    </a:ext>
                  </a:extLst>
                </p14:cNvPr>
                <p14:cNvContentPartPr/>
                <p14:nvPr/>
              </p14:nvContentPartPr>
              <p14:xfrm>
                <a:off x="6183760" y="3989827"/>
                <a:ext cx="19080" cy="1656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0219D80D-59D1-47F3-ACC0-3E2864242061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6175120" y="3981187"/>
                  <a:ext cx="367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A34F356C-976F-46AE-9B11-AB8FA5BE1EC0}"/>
                    </a:ext>
                  </a:extLst>
                </p14:cNvPr>
                <p14:cNvContentPartPr/>
                <p14:nvPr/>
              </p14:nvContentPartPr>
              <p14:xfrm>
                <a:off x="6327040" y="3975787"/>
                <a:ext cx="7920" cy="1836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A34F356C-976F-46AE-9B11-AB8FA5BE1EC0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6318400" y="3967147"/>
                  <a:ext cx="25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016872AA-C96C-4284-8427-151F43AC4A51}"/>
                    </a:ext>
                  </a:extLst>
                </p14:cNvPr>
                <p14:cNvContentPartPr/>
                <p14:nvPr/>
              </p14:nvContentPartPr>
              <p14:xfrm>
                <a:off x="6211480" y="4079467"/>
                <a:ext cx="132480" cy="7164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016872AA-C96C-4284-8427-151F43AC4A51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6202840" y="4070827"/>
                  <a:ext cx="150120" cy="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F468443-ED82-4A58-AA39-6FD165BE87F2}"/>
              </a:ext>
            </a:extLst>
          </p:cNvPr>
          <p:cNvGrpSpPr/>
          <p:nvPr/>
        </p:nvGrpSpPr>
        <p:grpSpPr>
          <a:xfrm>
            <a:off x="7798000" y="3751507"/>
            <a:ext cx="432720" cy="394200"/>
            <a:chOff x="7798000" y="3751507"/>
            <a:chExt cx="432720" cy="39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FD898A32-6838-41AF-AA6C-A7772E0883AE}"/>
                    </a:ext>
                  </a:extLst>
                </p14:cNvPr>
                <p14:cNvContentPartPr/>
                <p14:nvPr/>
              </p14:nvContentPartPr>
              <p14:xfrm>
                <a:off x="7798000" y="3751507"/>
                <a:ext cx="432720" cy="39420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FD898A32-6838-41AF-AA6C-A7772E0883AE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7789360" y="3742867"/>
                  <a:ext cx="45036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27A0CFB5-4B7C-4860-861F-AF2BEF5EF99E}"/>
                    </a:ext>
                  </a:extLst>
                </p14:cNvPr>
                <p14:cNvContentPartPr/>
                <p14:nvPr/>
              </p14:nvContentPartPr>
              <p14:xfrm>
                <a:off x="7956400" y="3887947"/>
                <a:ext cx="3240" cy="36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27A0CFB5-4B7C-4860-861F-AF2BEF5EF99E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7947400" y="3878947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632BC2CE-4317-460F-ACBB-39B2574D7689}"/>
                    </a:ext>
                  </a:extLst>
                </p14:cNvPr>
                <p14:cNvContentPartPr/>
                <p14:nvPr/>
              </p14:nvContentPartPr>
              <p14:xfrm>
                <a:off x="8071960" y="3881827"/>
                <a:ext cx="15120" cy="1116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632BC2CE-4317-460F-ACBB-39B2574D7689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8062960" y="3873187"/>
                  <a:ext cx="327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E022FA8C-5A55-4699-B289-B0C7705214CA}"/>
                    </a:ext>
                  </a:extLst>
                </p14:cNvPr>
                <p14:cNvContentPartPr/>
                <p14:nvPr/>
              </p14:nvContentPartPr>
              <p14:xfrm>
                <a:off x="7919680" y="3971107"/>
                <a:ext cx="210600" cy="8316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E022FA8C-5A55-4699-B289-B0C7705214CA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7911040" y="3962107"/>
                  <a:ext cx="228240" cy="10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1112F7C6-D607-47C3-8615-BCAC6D0D8BD6}"/>
              </a:ext>
            </a:extLst>
          </p:cNvPr>
          <p:cNvGrpSpPr/>
          <p:nvPr/>
        </p:nvGrpSpPr>
        <p:grpSpPr>
          <a:xfrm>
            <a:off x="8708080" y="3702907"/>
            <a:ext cx="476280" cy="389880"/>
            <a:chOff x="8708080" y="3702907"/>
            <a:chExt cx="476280" cy="38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9973AF91-424F-41F7-8954-FB7120FC9A0F}"/>
                    </a:ext>
                  </a:extLst>
                </p14:cNvPr>
                <p14:cNvContentPartPr/>
                <p14:nvPr/>
              </p14:nvContentPartPr>
              <p14:xfrm>
                <a:off x="8708080" y="3702907"/>
                <a:ext cx="476280" cy="38988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9973AF91-424F-41F7-8954-FB7120FC9A0F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8699080" y="3694267"/>
                  <a:ext cx="49392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B14359BE-3910-407B-87FF-EDFEF9C6D422}"/>
                    </a:ext>
                  </a:extLst>
                </p14:cNvPr>
                <p14:cNvContentPartPr/>
                <p14:nvPr/>
              </p14:nvContentPartPr>
              <p14:xfrm>
                <a:off x="8809600" y="3840067"/>
                <a:ext cx="7560" cy="720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B14359BE-3910-407B-87FF-EDFEF9C6D422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8800960" y="3831427"/>
                  <a:ext cx="252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34019EAB-DA5C-4EA9-BA62-4B168D86DEE2}"/>
                    </a:ext>
                  </a:extLst>
                </p14:cNvPr>
                <p14:cNvContentPartPr/>
                <p14:nvPr/>
              </p14:nvContentPartPr>
              <p14:xfrm>
                <a:off x="8947480" y="3832867"/>
                <a:ext cx="5760" cy="2196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34019EAB-DA5C-4EA9-BA62-4B168D86DEE2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8938480" y="3823867"/>
                  <a:ext cx="23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1A8176FD-FD5B-466A-A7CF-364603FB3209}"/>
                    </a:ext>
                  </a:extLst>
                </p14:cNvPr>
                <p14:cNvContentPartPr/>
                <p14:nvPr/>
              </p14:nvContentPartPr>
              <p14:xfrm>
                <a:off x="8770720" y="3923947"/>
                <a:ext cx="230760" cy="1188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1A8176FD-FD5B-466A-A7CF-364603FB3209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8761720" y="3915307"/>
                  <a:ext cx="2484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53B27D12-0BF8-425D-A7D2-757EEB48B75F}"/>
                    </a:ext>
                  </a:extLst>
                </p14:cNvPr>
                <p14:cNvContentPartPr/>
                <p14:nvPr/>
              </p14:nvContentPartPr>
              <p14:xfrm>
                <a:off x="8771080" y="3928627"/>
                <a:ext cx="225720" cy="10440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53B27D12-0BF8-425D-A7D2-757EEB48B75F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8762440" y="3919627"/>
                  <a:ext cx="24336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E3D66C19-BBBC-4529-8D82-F50558A38C16}"/>
              </a:ext>
            </a:extLst>
          </p:cNvPr>
          <p:cNvGrpSpPr/>
          <p:nvPr/>
        </p:nvGrpSpPr>
        <p:grpSpPr>
          <a:xfrm>
            <a:off x="9571360" y="3608587"/>
            <a:ext cx="536400" cy="459000"/>
            <a:chOff x="9571360" y="3608587"/>
            <a:chExt cx="536400" cy="45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939DC755-04F2-45F6-92C2-EC80523D88D1}"/>
                    </a:ext>
                  </a:extLst>
                </p14:cNvPr>
                <p14:cNvContentPartPr/>
                <p14:nvPr/>
              </p14:nvContentPartPr>
              <p14:xfrm>
                <a:off x="9571360" y="3608587"/>
                <a:ext cx="536400" cy="45900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939DC755-04F2-45F6-92C2-EC80523D88D1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9562720" y="3599947"/>
                  <a:ext cx="55404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76FC3D9F-F210-4B5C-8945-900752A3B632}"/>
                    </a:ext>
                  </a:extLst>
                </p14:cNvPr>
                <p14:cNvContentPartPr/>
                <p14:nvPr/>
              </p14:nvContentPartPr>
              <p14:xfrm>
                <a:off x="9653440" y="3765907"/>
                <a:ext cx="82440" cy="4896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76FC3D9F-F210-4B5C-8945-900752A3B632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9644800" y="3756907"/>
                  <a:ext cx="1000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E4A4EA8F-A68F-4DEB-A3D1-A96C663A5AF8}"/>
                    </a:ext>
                  </a:extLst>
                </p14:cNvPr>
                <p14:cNvContentPartPr/>
                <p14:nvPr/>
              </p14:nvContentPartPr>
              <p14:xfrm>
                <a:off x="9648400" y="3742507"/>
                <a:ext cx="106920" cy="7776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E4A4EA8F-A68F-4DEB-A3D1-A96C663A5AF8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9639400" y="3733867"/>
                  <a:ext cx="1245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AC68F0FA-7F1C-4DE4-9224-CE71590453A8}"/>
                    </a:ext>
                  </a:extLst>
                </p14:cNvPr>
                <p14:cNvContentPartPr/>
                <p14:nvPr/>
              </p14:nvContentPartPr>
              <p14:xfrm>
                <a:off x="9637960" y="3743947"/>
                <a:ext cx="72000" cy="7740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AC68F0FA-7F1C-4DE4-9224-CE71590453A8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9628960" y="3734947"/>
                  <a:ext cx="896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CE537858-2B9C-4962-8A48-CEE710B6DC71}"/>
                    </a:ext>
                  </a:extLst>
                </p14:cNvPr>
                <p14:cNvContentPartPr/>
                <p14:nvPr/>
              </p14:nvContentPartPr>
              <p14:xfrm>
                <a:off x="9849640" y="3761587"/>
                <a:ext cx="82440" cy="4608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CE537858-2B9C-4962-8A48-CEE710B6DC71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9840640" y="3752947"/>
                  <a:ext cx="1000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D2A7AB72-F85B-444D-BC1E-1D1FE6499696}"/>
                    </a:ext>
                  </a:extLst>
                </p14:cNvPr>
                <p14:cNvContentPartPr/>
                <p14:nvPr/>
              </p14:nvContentPartPr>
              <p14:xfrm>
                <a:off x="9838480" y="3726307"/>
                <a:ext cx="77040" cy="9324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D2A7AB72-F85B-444D-BC1E-1D1FE6499696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9829480" y="3717667"/>
                  <a:ext cx="946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1E39AD23-A046-4693-B740-CD919BEFF824}"/>
                    </a:ext>
                  </a:extLst>
                </p14:cNvPr>
                <p14:cNvContentPartPr/>
                <p14:nvPr/>
              </p14:nvContentPartPr>
              <p14:xfrm>
                <a:off x="9691600" y="3885787"/>
                <a:ext cx="287640" cy="1260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1E39AD23-A046-4693-B740-CD919BEFF824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9682600" y="3877147"/>
                  <a:ext cx="3052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95411346-EBB0-4970-98B5-9385AAFE8DE7}"/>
                    </a:ext>
                  </a:extLst>
                </p14:cNvPr>
                <p14:cNvContentPartPr/>
                <p14:nvPr/>
              </p14:nvContentPartPr>
              <p14:xfrm>
                <a:off x="9719680" y="3911347"/>
                <a:ext cx="199440" cy="8748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95411346-EBB0-4970-98B5-9385AAFE8DE7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9711040" y="3902707"/>
                  <a:ext cx="217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1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9F959ABD-9B95-488B-BB07-89D687DEE79C}"/>
                    </a:ext>
                  </a:extLst>
                </p14:cNvPr>
                <p14:cNvContentPartPr/>
                <p14:nvPr/>
              </p14:nvContentPartPr>
              <p14:xfrm>
                <a:off x="9835240" y="3887947"/>
                <a:ext cx="119520" cy="10080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9F959ABD-9B95-488B-BB07-89D687DEE79C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9826600" y="3879307"/>
                  <a:ext cx="13716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33CCAEF-05D8-42A6-9D09-21FB9677238D}"/>
              </a:ext>
            </a:extLst>
          </p:cNvPr>
          <p:cNvGrpSpPr/>
          <p:nvPr/>
        </p:nvGrpSpPr>
        <p:grpSpPr>
          <a:xfrm>
            <a:off x="6959560" y="3782467"/>
            <a:ext cx="366120" cy="378360"/>
            <a:chOff x="6959560" y="3782467"/>
            <a:chExt cx="366120" cy="37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3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FF961F9B-8D24-485A-86E7-2CCF9013279F}"/>
                    </a:ext>
                  </a:extLst>
                </p14:cNvPr>
                <p14:cNvContentPartPr/>
                <p14:nvPr/>
              </p14:nvContentPartPr>
              <p14:xfrm>
                <a:off x="6959560" y="3782467"/>
                <a:ext cx="366120" cy="37836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FF961F9B-8D24-485A-86E7-2CCF9013279F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6950560" y="3773467"/>
                  <a:ext cx="38376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5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036DB2CB-9E23-488F-8B1C-BD20FBF2D4B5}"/>
                    </a:ext>
                  </a:extLst>
                </p14:cNvPr>
                <p14:cNvContentPartPr/>
                <p14:nvPr/>
              </p14:nvContentPartPr>
              <p14:xfrm>
                <a:off x="7107160" y="3927547"/>
                <a:ext cx="360" cy="1980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036DB2CB-9E23-488F-8B1C-BD20FBF2D4B5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7098160" y="3918547"/>
                  <a:ext cx="180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7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3970F040-1D55-4F8F-87ED-A5F3171E07EA}"/>
                    </a:ext>
                  </a:extLst>
                </p14:cNvPr>
                <p14:cNvContentPartPr/>
                <p14:nvPr/>
              </p14:nvContentPartPr>
              <p14:xfrm>
                <a:off x="7227040" y="3887227"/>
                <a:ext cx="20520" cy="1260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3970F040-1D55-4F8F-87ED-A5F3171E07EA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7218400" y="3878227"/>
                  <a:ext cx="381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9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A531C62D-4D10-44E8-9433-C739F9D6F30A}"/>
                    </a:ext>
                  </a:extLst>
                </p14:cNvPr>
                <p14:cNvContentPartPr/>
                <p14:nvPr/>
              </p14:nvContentPartPr>
              <p14:xfrm>
                <a:off x="7075840" y="4052827"/>
                <a:ext cx="136080" cy="360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A531C62D-4D10-44E8-9433-C739F9D6F30A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7066840" y="4044187"/>
                  <a:ext cx="1537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1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410C25E3-B282-4B8C-B83C-C0A97436895B}"/>
                    </a:ext>
                  </a:extLst>
                </p14:cNvPr>
                <p14:cNvContentPartPr/>
                <p14:nvPr/>
              </p14:nvContentPartPr>
              <p14:xfrm>
                <a:off x="7121920" y="3896587"/>
                <a:ext cx="2160" cy="2880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410C25E3-B282-4B8C-B83C-C0A97436895B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7112920" y="3887587"/>
                  <a:ext cx="198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3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6E289B25-EC2F-4C6B-98E1-D849895D118F}"/>
                    </a:ext>
                  </a:extLst>
                </p14:cNvPr>
                <p14:cNvContentPartPr/>
                <p14:nvPr/>
              </p14:nvContentPartPr>
              <p14:xfrm>
                <a:off x="7222000" y="3896587"/>
                <a:ext cx="8280" cy="2124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6E289B25-EC2F-4C6B-98E1-D849895D118F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7213000" y="3887947"/>
                  <a:ext cx="259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5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94260852-EED0-4C78-886C-565A021C0796}"/>
                    </a:ext>
                  </a:extLst>
                </p14:cNvPr>
                <p14:cNvContentPartPr/>
                <p14:nvPr/>
              </p14:nvContentPartPr>
              <p14:xfrm>
                <a:off x="7067560" y="4049947"/>
                <a:ext cx="207360" cy="756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94260852-EED0-4C78-886C-565A021C0796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7058560" y="4040947"/>
                  <a:ext cx="22500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392E3A2A-47AF-4BDB-B237-A6EB42C440F6}"/>
              </a:ext>
            </a:extLst>
          </p:cNvPr>
          <p:cNvGrpSpPr/>
          <p:nvPr/>
        </p:nvGrpSpPr>
        <p:grpSpPr>
          <a:xfrm>
            <a:off x="5553400" y="3491227"/>
            <a:ext cx="864360" cy="227160"/>
            <a:chOff x="5553400" y="3491227"/>
            <a:chExt cx="864360" cy="22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7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36E8C4BC-E6BE-49C0-95E0-AB80A2F60118}"/>
                    </a:ext>
                  </a:extLst>
                </p14:cNvPr>
                <p14:cNvContentPartPr/>
                <p14:nvPr/>
              </p14:nvContentPartPr>
              <p14:xfrm>
                <a:off x="5553400" y="3523267"/>
                <a:ext cx="171360" cy="17352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36E8C4BC-E6BE-49C0-95E0-AB80A2F60118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5544760" y="3514627"/>
                  <a:ext cx="1890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9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0037F0D9-1FEA-4D57-834A-377F5CF8291A}"/>
                    </a:ext>
                  </a:extLst>
                </p14:cNvPr>
                <p14:cNvContentPartPr/>
                <p14:nvPr/>
              </p14:nvContentPartPr>
              <p14:xfrm>
                <a:off x="5709280" y="3497347"/>
                <a:ext cx="173880" cy="17424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0037F0D9-1FEA-4D57-834A-377F5CF8291A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5700640" y="3488347"/>
                  <a:ext cx="1915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1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11559BDD-58F7-480F-A2BF-45A6BC1A3886}"/>
                    </a:ext>
                  </a:extLst>
                </p14:cNvPr>
                <p14:cNvContentPartPr/>
                <p14:nvPr/>
              </p14:nvContentPartPr>
              <p14:xfrm>
                <a:off x="5870920" y="3567907"/>
                <a:ext cx="126720" cy="7092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11559BDD-58F7-480F-A2BF-45A6BC1A3886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5861920" y="3558907"/>
                  <a:ext cx="1443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B5022B20-4395-4A9D-AFB2-3E7B3326C37C}"/>
                    </a:ext>
                  </a:extLst>
                </p14:cNvPr>
                <p14:cNvContentPartPr/>
                <p14:nvPr/>
              </p14:nvContentPartPr>
              <p14:xfrm>
                <a:off x="5981800" y="3491227"/>
                <a:ext cx="3960" cy="2664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B5022B20-4395-4A9D-AFB2-3E7B3326C37C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5973160" y="3482587"/>
                  <a:ext cx="216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95D30E45-21C5-4A82-BD97-BCCF94E1F006}"/>
                    </a:ext>
                  </a:extLst>
                </p14:cNvPr>
                <p14:cNvContentPartPr/>
                <p14:nvPr/>
              </p14:nvContentPartPr>
              <p14:xfrm>
                <a:off x="6035440" y="3532267"/>
                <a:ext cx="223560" cy="15840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95D30E45-21C5-4A82-BD97-BCCF94E1F006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6026800" y="3523627"/>
                  <a:ext cx="2412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56E70E02-4936-41FC-8230-5B2892727C45}"/>
                    </a:ext>
                  </a:extLst>
                </p14:cNvPr>
                <p14:cNvContentPartPr/>
                <p14:nvPr/>
              </p14:nvContentPartPr>
              <p14:xfrm>
                <a:off x="5571760" y="3683827"/>
                <a:ext cx="846000" cy="3456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56E70E02-4936-41FC-8230-5B2892727C45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5563120" y="3674827"/>
                  <a:ext cx="863640" cy="5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9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74C43975-043F-47F5-816F-4B340B2B1E89}"/>
                  </a:ext>
                </a:extLst>
              </p14:cNvPr>
              <p14:cNvContentPartPr/>
              <p14:nvPr/>
            </p14:nvContentPartPr>
            <p14:xfrm>
              <a:off x="164200" y="1900027"/>
              <a:ext cx="469080" cy="9360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74C43975-043F-47F5-816F-4B340B2B1E89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155560" y="1891387"/>
                <a:ext cx="48672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1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7D7FD837-1EDC-4307-BD9E-A01DB499E950}"/>
                  </a:ext>
                </a:extLst>
              </p14:cNvPr>
              <p14:cNvContentPartPr/>
              <p14:nvPr/>
            </p14:nvContentPartPr>
            <p14:xfrm>
              <a:off x="124600" y="1524187"/>
              <a:ext cx="26640" cy="44640"/>
            </p14:xfrm>
          </p:contentPart>
        </mc:Choice>
        <mc:Fallback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7D7FD837-1EDC-4307-BD9E-A01DB499E950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115960" y="1515547"/>
                <a:ext cx="44280" cy="6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3" name="Group 412">
            <a:extLst>
              <a:ext uri="{FF2B5EF4-FFF2-40B4-BE49-F238E27FC236}">
                <a16:creationId xmlns:a16="http://schemas.microsoft.com/office/drawing/2014/main" id="{6CAA10BC-810B-4A52-B25B-B6FFD56FD4C3}"/>
              </a:ext>
            </a:extLst>
          </p:cNvPr>
          <p:cNvGrpSpPr/>
          <p:nvPr/>
        </p:nvGrpSpPr>
        <p:grpSpPr>
          <a:xfrm>
            <a:off x="6533680" y="4506067"/>
            <a:ext cx="2646360" cy="575640"/>
            <a:chOff x="6533680" y="4506067"/>
            <a:chExt cx="2646360" cy="57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616E5FE1-E288-41FB-8EE2-335E97903233}"/>
                    </a:ext>
                  </a:extLst>
                </p14:cNvPr>
                <p14:cNvContentPartPr/>
                <p14:nvPr/>
              </p14:nvContentPartPr>
              <p14:xfrm>
                <a:off x="6535120" y="4564387"/>
                <a:ext cx="64080" cy="22176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616E5FE1-E288-41FB-8EE2-335E97903233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6526480" y="4555747"/>
                  <a:ext cx="817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AD503741-FC88-4186-B562-EC914533AC97}"/>
                    </a:ext>
                  </a:extLst>
                </p14:cNvPr>
                <p14:cNvContentPartPr/>
                <p14:nvPr/>
              </p14:nvContentPartPr>
              <p14:xfrm>
                <a:off x="6533680" y="4784347"/>
                <a:ext cx="129240" cy="180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AD503741-FC88-4186-B562-EC914533AC97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6524680" y="4775707"/>
                  <a:ext cx="1468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D5C5F481-02DA-4B7C-B3E5-1E162C219499}"/>
                    </a:ext>
                  </a:extLst>
                </p14:cNvPr>
                <p14:cNvContentPartPr/>
                <p14:nvPr/>
              </p14:nvContentPartPr>
              <p14:xfrm>
                <a:off x="6723760" y="4620547"/>
                <a:ext cx="113400" cy="10764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D5C5F481-02DA-4B7C-B3E5-1E162C219499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6715120" y="4611547"/>
                  <a:ext cx="13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839AA482-B0D8-4EE3-8A33-16397B152369}"/>
                    </a:ext>
                  </a:extLst>
                </p14:cNvPr>
                <p14:cNvContentPartPr/>
                <p14:nvPr/>
              </p14:nvContentPartPr>
              <p14:xfrm>
                <a:off x="6726280" y="4576627"/>
                <a:ext cx="94320" cy="19332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839AA482-B0D8-4EE3-8A33-16397B152369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6717280" y="4567627"/>
                  <a:ext cx="1119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0C3A6920-BC83-4E04-B728-B7D2E916C701}"/>
                    </a:ext>
                  </a:extLst>
                </p14:cNvPr>
                <p14:cNvContentPartPr/>
                <p14:nvPr/>
              </p14:nvContentPartPr>
              <p14:xfrm>
                <a:off x="8263480" y="4531267"/>
                <a:ext cx="72360" cy="17244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0C3A6920-BC83-4E04-B728-B7D2E916C70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8254840" y="4522627"/>
                  <a:ext cx="900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E8383D74-359C-4D43-ADDA-24557ADFECF3}"/>
                    </a:ext>
                  </a:extLst>
                </p14:cNvPr>
                <p14:cNvContentPartPr/>
                <p14:nvPr/>
              </p14:nvContentPartPr>
              <p14:xfrm>
                <a:off x="8270320" y="4518667"/>
                <a:ext cx="299520" cy="14184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E8383D74-359C-4D43-ADDA-24557ADFECF3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8261320" y="4510027"/>
                  <a:ext cx="3171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55482332-CC47-4D72-B75B-681B0DEAF90B}"/>
                    </a:ext>
                  </a:extLst>
                </p14:cNvPr>
                <p14:cNvContentPartPr/>
                <p14:nvPr/>
              </p14:nvContentPartPr>
              <p14:xfrm>
                <a:off x="8438080" y="4551067"/>
                <a:ext cx="125640" cy="13176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55482332-CC47-4D72-B75B-681B0DEAF90B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8429080" y="4542067"/>
                  <a:ext cx="1432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E6191000-BC97-4F14-B125-2DF7777CB970}"/>
                    </a:ext>
                  </a:extLst>
                </p14:cNvPr>
                <p14:cNvContentPartPr/>
                <p14:nvPr/>
              </p14:nvContentPartPr>
              <p14:xfrm>
                <a:off x="8486680" y="4506067"/>
                <a:ext cx="31680" cy="19296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E6191000-BC97-4F14-B125-2DF7777CB970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8477680" y="4497067"/>
                  <a:ext cx="493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9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FD447440-AEFA-42B5-ACC2-986B9EFB9A05}"/>
                    </a:ext>
                  </a:extLst>
                </p14:cNvPr>
                <p14:cNvContentPartPr/>
                <p14:nvPr/>
              </p14:nvContentPartPr>
              <p14:xfrm>
                <a:off x="7380760" y="4546027"/>
                <a:ext cx="118080" cy="19296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FD447440-AEFA-42B5-ACC2-986B9EFB9A05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7371760" y="4537387"/>
                  <a:ext cx="1357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1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BA1E065A-1844-40B9-B1CD-3492E6EB6A49}"/>
                    </a:ext>
                  </a:extLst>
                </p14:cNvPr>
                <p14:cNvContentPartPr/>
                <p14:nvPr/>
              </p14:nvContentPartPr>
              <p14:xfrm>
                <a:off x="7543840" y="4628107"/>
                <a:ext cx="109080" cy="7416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BA1E065A-1844-40B9-B1CD-3492E6EB6A49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7535200" y="4619107"/>
                  <a:ext cx="1267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3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054614B9-EC50-471D-966B-6C4F2F5B08AC}"/>
                    </a:ext>
                  </a:extLst>
                </p14:cNvPr>
                <p14:cNvContentPartPr/>
                <p14:nvPr/>
              </p14:nvContentPartPr>
              <p14:xfrm>
                <a:off x="7529080" y="4584547"/>
                <a:ext cx="101160" cy="12924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054614B9-EC50-471D-966B-6C4F2F5B08AC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7520440" y="4575907"/>
                  <a:ext cx="1188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D30B195C-A97D-48AB-9D47-388B2F0B9AC9}"/>
                    </a:ext>
                  </a:extLst>
                </p14:cNvPr>
                <p14:cNvContentPartPr/>
                <p14:nvPr/>
              </p14:nvContentPartPr>
              <p14:xfrm>
                <a:off x="6585880" y="4939507"/>
                <a:ext cx="1655280" cy="6552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D30B195C-A97D-48AB-9D47-388B2F0B9AC9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6577240" y="4930507"/>
                  <a:ext cx="16729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D93FED09-7273-4C3E-9406-B637D0CE6B8F}"/>
                    </a:ext>
                  </a:extLst>
                </p14:cNvPr>
                <p14:cNvContentPartPr/>
                <p14:nvPr/>
              </p14:nvContentPartPr>
              <p14:xfrm>
                <a:off x="8151520" y="4865707"/>
                <a:ext cx="164520" cy="16128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D93FED09-7273-4C3E-9406-B637D0CE6B8F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8142520" y="4856707"/>
                  <a:ext cx="1821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1F37BE0F-23E8-4A74-88B4-DEEB67D31EB5}"/>
                    </a:ext>
                  </a:extLst>
                </p14:cNvPr>
                <p14:cNvContentPartPr/>
                <p14:nvPr/>
              </p14:nvContentPartPr>
              <p14:xfrm>
                <a:off x="8123440" y="4854907"/>
                <a:ext cx="13680" cy="16092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1F37BE0F-23E8-4A74-88B4-DEEB67D31EB5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8114440" y="4845907"/>
                  <a:ext cx="31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9F3D62B7-D5B8-4D06-A312-D011C402BECE}"/>
                    </a:ext>
                  </a:extLst>
                </p14:cNvPr>
                <p14:cNvContentPartPr/>
                <p14:nvPr/>
              </p14:nvContentPartPr>
              <p14:xfrm>
                <a:off x="8516560" y="4877947"/>
                <a:ext cx="84600" cy="10368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9F3D62B7-D5B8-4D06-A312-D011C402BECE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8507560" y="4868947"/>
                  <a:ext cx="1022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43520078-6163-4170-9A87-14E08220FC81}"/>
                    </a:ext>
                  </a:extLst>
                </p14:cNvPr>
                <p14:cNvContentPartPr/>
                <p14:nvPr/>
              </p14:nvContentPartPr>
              <p14:xfrm>
                <a:off x="8637160" y="4884427"/>
                <a:ext cx="115200" cy="11844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43520078-6163-4170-9A87-14E08220FC81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8628160" y="4875427"/>
                  <a:ext cx="1328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EDA3BA37-D242-4C54-B158-0AAB7E46048C}"/>
                    </a:ext>
                  </a:extLst>
                </p14:cNvPr>
                <p14:cNvContentPartPr/>
                <p14:nvPr/>
              </p14:nvContentPartPr>
              <p14:xfrm>
                <a:off x="8768200" y="4857787"/>
                <a:ext cx="333000" cy="11592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EDA3BA37-D242-4C54-B158-0AAB7E46048C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8759200" y="4849147"/>
                  <a:ext cx="3506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7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1C26422D-B96B-4FDE-9AD9-0A6B8610C907}"/>
                    </a:ext>
                  </a:extLst>
                </p14:cNvPr>
                <p14:cNvContentPartPr/>
                <p14:nvPr/>
              </p14:nvContentPartPr>
              <p14:xfrm>
                <a:off x="9126400" y="4927987"/>
                <a:ext cx="360" cy="36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1C26422D-B96B-4FDE-9AD9-0A6B8610C907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9117400" y="49193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9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8E6903DE-9453-47FE-BBC8-377CAE32B894}"/>
                    </a:ext>
                  </a:extLst>
                </p14:cNvPr>
                <p14:cNvContentPartPr/>
                <p14:nvPr/>
              </p14:nvContentPartPr>
              <p14:xfrm>
                <a:off x="8506120" y="5004667"/>
                <a:ext cx="673920" cy="7704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8E6903DE-9453-47FE-BBC8-377CAE32B894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8497120" y="4995667"/>
                  <a:ext cx="691560" cy="9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55EE4CA6-D81E-4FBE-BD8B-6EBFE32BC966}"/>
              </a:ext>
            </a:extLst>
          </p:cNvPr>
          <p:cNvGrpSpPr/>
          <p:nvPr/>
        </p:nvGrpSpPr>
        <p:grpSpPr>
          <a:xfrm>
            <a:off x="9511960" y="4400947"/>
            <a:ext cx="2490480" cy="412560"/>
            <a:chOff x="9511960" y="4400947"/>
            <a:chExt cx="2490480" cy="41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1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EA8C752A-53A0-445C-B501-5E932171324B}"/>
                    </a:ext>
                  </a:extLst>
                </p14:cNvPr>
                <p14:cNvContentPartPr/>
                <p14:nvPr/>
              </p14:nvContentPartPr>
              <p14:xfrm>
                <a:off x="9532480" y="4449187"/>
                <a:ext cx="142920" cy="23184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EA8C752A-53A0-445C-B501-5E932171324B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9523840" y="4440547"/>
                  <a:ext cx="1605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3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6D6FFC72-CD96-452A-8A33-E7665EB0C37A}"/>
                    </a:ext>
                  </a:extLst>
                </p14:cNvPr>
                <p14:cNvContentPartPr/>
                <p14:nvPr/>
              </p14:nvContentPartPr>
              <p14:xfrm>
                <a:off x="9757840" y="4469707"/>
                <a:ext cx="133200" cy="21096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6D6FFC72-CD96-452A-8A33-E7665EB0C37A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9749200" y="4460707"/>
                  <a:ext cx="1508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5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9F8A6CCB-D0D3-42DF-AC7E-BBDA807EC7DA}"/>
                    </a:ext>
                  </a:extLst>
                </p14:cNvPr>
                <p14:cNvContentPartPr/>
                <p14:nvPr/>
              </p14:nvContentPartPr>
              <p14:xfrm>
                <a:off x="9947920" y="4467187"/>
                <a:ext cx="18720" cy="18288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9F8A6CCB-D0D3-42DF-AC7E-BBDA807EC7DA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9939280" y="4458187"/>
                  <a:ext cx="363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7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FD2A6E08-0356-4EB7-AA2A-AC2FB60C869A}"/>
                    </a:ext>
                  </a:extLst>
                </p14:cNvPr>
                <p14:cNvContentPartPr/>
                <p14:nvPr/>
              </p14:nvContentPartPr>
              <p14:xfrm>
                <a:off x="9918040" y="4448107"/>
                <a:ext cx="131400" cy="19260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FD2A6E08-0356-4EB7-AA2A-AC2FB60C869A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9909400" y="4439467"/>
                  <a:ext cx="1490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9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D6B1E44B-389D-4075-A99D-3831B5A34AD4}"/>
                    </a:ext>
                  </a:extLst>
                </p14:cNvPr>
                <p14:cNvContentPartPr/>
                <p14:nvPr/>
              </p14:nvContentPartPr>
              <p14:xfrm>
                <a:off x="10115680" y="4480867"/>
                <a:ext cx="11520" cy="19368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D6B1E44B-389D-4075-A99D-3831B5A34AD4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10107040" y="4472227"/>
                  <a:ext cx="291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1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4F1D7A6A-D7A9-4AEE-91FF-03A430447F1B}"/>
                    </a:ext>
                  </a:extLst>
                </p14:cNvPr>
                <p14:cNvContentPartPr/>
                <p14:nvPr/>
              </p14:nvContentPartPr>
              <p14:xfrm>
                <a:off x="10203160" y="4470427"/>
                <a:ext cx="175320" cy="18576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4F1D7A6A-D7A9-4AEE-91FF-03A430447F1B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10194520" y="4461427"/>
                  <a:ext cx="1929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3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F543114C-C061-4734-BDED-F38769ECFA49}"/>
                    </a:ext>
                  </a:extLst>
                </p14:cNvPr>
                <p14:cNvContentPartPr/>
                <p14:nvPr/>
              </p14:nvContentPartPr>
              <p14:xfrm>
                <a:off x="10440040" y="4484467"/>
                <a:ext cx="80640" cy="16992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F543114C-C061-4734-BDED-F38769ECFA49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431400" y="4475827"/>
                  <a:ext cx="982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5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F19A6213-89A0-4E4D-BB91-371612ABB2E7}"/>
                    </a:ext>
                  </a:extLst>
                </p14:cNvPr>
                <p14:cNvContentPartPr/>
                <p14:nvPr/>
              </p14:nvContentPartPr>
              <p14:xfrm>
                <a:off x="10440760" y="4559707"/>
                <a:ext cx="90000" cy="1116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F19A6213-89A0-4E4D-BB91-371612ABB2E7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0432120" y="4550707"/>
                  <a:ext cx="1076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7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890D7D29-DC45-42AA-A720-00334435391E}"/>
                    </a:ext>
                  </a:extLst>
                </p14:cNvPr>
                <p14:cNvContentPartPr/>
                <p14:nvPr/>
              </p14:nvContentPartPr>
              <p14:xfrm>
                <a:off x="10574320" y="4460347"/>
                <a:ext cx="174960" cy="14112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890D7D29-DC45-42AA-A720-00334435391E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0565680" y="4451347"/>
                  <a:ext cx="192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9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926A5216-0150-4C21-93DF-35028209989F}"/>
                    </a:ext>
                  </a:extLst>
                </p14:cNvPr>
                <p14:cNvContentPartPr/>
                <p14:nvPr/>
              </p14:nvContentPartPr>
              <p14:xfrm>
                <a:off x="10918120" y="4436227"/>
                <a:ext cx="100440" cy="14508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926A5216-0150-4C21-93DF-35028209989F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0909120" y="4427227"/>
                  <a:ext cx="1180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1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2B170625-5005-4BC5-A145-FB4C5E0D8E3B}"/>
                    </a:ext>
                  </a:extLst>
                </p14:cNvPr>
                <p14:cNvContentPartPr/>
                <p14:nvPr/>
              </p14:nvContentPartPr>
              <p14:xfrm>
                <a:off x="11066080" y="4448827"/>
                <a:ext cx="87480" cy="14868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2B170625-5005-4BC5-A145-FB4C5E0D8E3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1057080" y="4439827"/>
                  <a:ext cx="1051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3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3125EDCC-F1A7-43DF-8891-533332086E7B}"/>
                    </a:ext>
                  </a:extLst>
                </p14:cNvPr>
                <p14:cNvContentPartPr/>
                <p14:nvPr/>
              </p14:nvContentPartPr>
              <p14:xfrm>
                <a:off x="11094880" y="4529467"/>
                <a:ext cx="77760" cy="792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3125EDCC-F1A7-43DF-8891-533332086E7B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11085880" y="4520467"/>
                  <a:ext cx="954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5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EACB0E1A-0853-4177-92FE-4CDEDBA41A74}"/>
                    </a:ext>
                  </a:extLst>
                </p14:cNvPr>
                <p14:cNvContentPartPr/>
                <p14:nvPr/>
              </p14:nvContentPartPr>
              <p14:xfrm>
                <a:off x="11210800" y="4447027"/>
                <a:ext cx="86760" cy="14256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EACB0E1A-0853-4177-92FE-4CDEDBA41A74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11201800" y="4438387"/>
                  <a:ext cx="1044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7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FB01BB11-7DC8-4221-A28A-F7DF2D881889}"/>
                    </a:ext>
                  </a:extLst>
                </p14:cNvPr>
                <p14:cNvContentPartPr/>
                <p14:nvPr/>
              </p14:nvContentPartPr>
              <p14:xfrm>
                <a:off x="11355160" y="4438747"/>
                <a:ext cx="5040" cy="12204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FB01BB11-7DC8-4221-A28A-F7DF2D881889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11346160" y="4430107"/>
                  <a:ext cx="226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9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22CC8FF0-0BF0-442F-A6C5-2B3F297466AD}"/>
                    </a:ext>
                  </a:extLst>
                </p14:cNvPr>
                <p14:cNvContentPartPr/>
                <p14:nvPr/>
              </p14:nvContentPartPr>
              <p14:xfrm>
                <a:off x="11421400" y="4409587"/>
                <a:ext cx="95760" cy="15480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22CC8FF0-0BF0-442F-A6C5-2B3F297466AD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11412760" y="4400947"/>
                  <a:ext cx="1134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1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6C44B767-AC9F-459C-B633-9CCB7F906FC7}"/>
                    </a:ext>
                  </a:extLst>
                </p14:cNvPr>
                <p14:cNvContentPartPr/>
                <p14:nvPr/>
              </p14:nvContentPartPr>
              <p14:xfrm>
                <a:off x="11445880" y="4478347"/>
                <a:ext cx="106200" cy="2376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6C44B767-AC9F-459C-B633-9CCB7F906FC7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11437240" y="4469707"/>
                  <a:ext cx="1238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3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B8F66162-7DF5-4FBD-A90A-8B6A48D9EA3C}"/>
                    </a:ext>
                  </a:extLst>
                </p14:cNvPr>
                <p14:cNvContentPartPr/>
                <p14:nvPr/>
              </p14:nvContentPartPr>
              <p14:xfrm>
                <a:off x="11586280" y="4428667"/>
                <a:ext cx="99000" cy="13716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B8F66162-7DF5-4FBD-A90A-8B6A48D9EA3C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11577640" y="4420027"/>
                  <a:ext cx="1166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5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01232B8A-458F-4736-B722-C35BFB3C771A}"/>
                    </a:ext>
                  </a:extLst>
                </p14:cNvPr>
                <p14:cNvContentPartPr/>
                <p14:nvPr/>
              </p14:nvContentPartPr>
              <p14:xfrm>
                <a:off x="11734600" y="4418947"/>
                <a:ext cx="81360" cy="14004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01232B8A-458F-4736-B722-C35BFB3C771A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11725960" y="4410307"/>
                  <a:ext cx="990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7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5829BBD0-4B51-4954-8AE9-84EDD80777D1}"/>
                    </a:ext>
                  </a:extLst>
                </p14:cNvPr>
                <p14:cNvContentPartPr/>
                <p14:nvPr/>
              </p14:nvContentPartPr>
              <p14:xfrm>
                <a:off x="11830000" y="4400947"/>
                <a:ext cx="102960" cy="16380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5829BBD0-4B51-4954-8AE9-84EDD80777D1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1821360" y="4392307"/>
                  <a:ext cx="1206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9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2AE991B5-69A6-4662-9D40-0422E6005A4E}"/>
                    </a:ext>
                  </a:extLst>
                </p14:cNvPr>
                <p14:cNvContentPartPr/>
                <p14:nvPr/>
              </p14:nvContentPartPr>
              <p14:xfrm>
                <a:off x="11867440" y="4499947"/>
                <a:ext cx="86760" cy="432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2AE991B5-69A6-4662-9D40-0422E6005A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1858440" y="4490947"/>
                  <a:ext cx="1044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1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CFA50D8C-0361-41D5-B453-729D7B5EB161}"/>
                    </a:ext>
                  </a:extLst>
                </p14:cNvPr>
                <p14:cNvContentPartPr/>
                <p14:nvPr/>
              </p14:nvContentPartPr>
              <p14:xfrm>
                <a:off x="11821000" y="4578427"/>
                <a:ext cx="120240" cy="828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CFA50D8C-0361-41D5-B453-729D7B5EB16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1812360" y="4569427"/>
                  <a:ext cx="1378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3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2C53C17B-97DB-477E-912F-EFE419B3ADA9}"/>
                    </a:ext>
                  </a:extLst>
                </p14:cNvPr>
                <p14:cNvContentPartPr/>
                <p14:nvPr/>
              </p14:nvContentPartPr>
              <p14:xfrm>
                <a:off x="9511960" y="4758787"/>
                <a:ext cx="2490480" cy="5472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2C53C17B-97DB-477E-912F-EFE419B3ADA9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9502960" y="4750147"/>
                  <a:ext cx="250812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08F28A9A-98D1-422A-AA4B-D875FF204002}"/>
              </a:ext>
            </a:extLst>
          </p:cNvPr>
          <p:cNvGrpSpPr/>
          <p:nvPr/>
        </p:nvGrpSpPr>
        <p:grpSpPr>
          <a:xfrm>
            <a:off x="2999200" y="4963627"/>
            <a:ext cx="984600" cy="469440"/>
            <a:chOff x="2999200" y="4963627"/>
            <a:chExt cx="984600" cy="46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5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C3ACE465-5320-4117-A9EB-487C6961ED18}"/>
                    </a:ext>
                  </a:extLst>
                </p14:cNvPr>
                <p14:cNvContentPartPr/>
                <p14:nvPr/>
              </p14:nvContentPartPr>
              <p14:xfrm>
                <a:off x="3459280" y="4963627"/>
                <a:ext cx="91440" cy="21096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C3ACE465-5320-4117-A9EB-487C6961ED18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3450640" y="4954627"/>
                  <a:ext cx="1090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7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E68C9C32-49F8-4C5A-9E0E-F66F93A792DF}"/>
                    </a:ext>
                  </a:extLst>
                </p14:cNvPr>
                <p14:cNvContentPartPr/>
                <p14:nvPr/>
              </p14:nvContentPartPr>
              <p14:xfrm>
                <a:off x="3515800" y="5242627"/>
                <a:ext cx="145800" cy="12132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E68C9C32-49F8-4C5A-9E0E-F66F93A792DF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3506800" y="5233987"/>
                  <a:ext cx="1634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9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23FBB03F-2A23-4080-855D-F668F05B86D8}"/>
                    </a:ext>
                  </a:extLst>
                </p14:cNvPr>
                <p14:cNvContentPartPr/>
                <p14:nvPr/>
              </p14:nvContentPartPr>
              <p14:xfrm>
                <a:off x="3643600" y="5030227"/>
                <a:ext cx="158760" cy="5292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23FBB03F-2A23-4080-855D-F668F05B86D8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3634600" y="5021227"/>
                  <a:ext cx="1764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1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688C74AE-544C-4764-A2FF-67F30F7907AD}"/>
                    </a:ext>
                  </a:extLst>
                </p14:cNvPr>
                <p14:cNvContentPartPr/>
                <p14:nvPr/>
              </p14:nvContentPartPr>
              <p14:xfrm>
                <a:off x="3873280" y="5002867"/>
                <a:ext cx="86400" cy="11808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688C74AE-544C-4764-A2FF-67F30F7907AD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3864280" y="4993867"/>
                  <a:ext cx="1040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3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5E74FD68-5561-4C4C-8B03-BE40C80315EC}"/>
                    </a:ext>
                  </a:extLst>
                </p14:cNvPr>
                <p14:cNvContentPartPr/>
                <p14:nvPr/>
              </p14:nvContentPartPr>
              <p14:xfrm>
                <a:off x="3708400" y="5300587"/>
                <a:ext cx="114480" cy="6768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5E74FD68-5561-4C4C-8B03-BE40C80315EC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3699400" y="5291587"/>
                  <a:ext cx="1321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5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99322543-A1F4-416E-8994-F00D5A9D2D1A}"/>
                    </a:ext>
                  </a:extLst>
                </p14:cNvPr>
                <p14:cNvContentPartPr/>
                <p14:nvPr/>
              </p14:nvContentPartPr>
              <p14:xfrm>
                <a:off x="3899920" y="5236867"/>
                <a:ext cx="83880" cy="13968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99322543-A1F4-416E-8994-F00D5A9D2D1A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891280" y="5228227"/>
                  <a:ext cx="1015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7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DD1881F9-1088-4B8F-BC4E-884E2411E0F5}"/>
                    </a:ext>
                  </a:extLst>
                </p14:cNvPr>
                <p14:cNvContentPartPr/>
                <p14:nvPr/>
              </p14:nvContentPartPr>
              <p14:xfrm>
                <a:off x="3285760" y="5317867"/>
                <a:ext cx="131760" cy="1584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DD1881F9-1088-4B8F-BC4E-884E2411E0F5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276760" y="5309227"/>
                  <a:ext cx="1494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9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C6A44F4C-155B-4347-9F4E-6B5DD2334CF4}"/>
                    </a:ext>
                  </a:extLst>
                </p14:cNvPr>
                <p14:cNvContentPartPr/>
                <p14:nvPr/>
              </p14:nvContentPartPr>
              <p14:xfrm>
                <a:off x="3269560" y="5280427"/>
                <a:ext cx="65520" cy="8820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C6A44F4C-155B-4347-9F4E-6B5DD2334CF4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260920" y="5271427"/>
                  <a:ext cx="831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1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0661ECC7-9238-4877-84D2-6BD1DBD3A6B8}"/>
                    </a:ext>
                  </a:extLst>
                </p14:cNvPr>
                <p14:cNvContentPartPr/>
                <p14:nvPr/>
              </p14:nvContentPartPr>
              <p14:xfrm>
                <a:off x="3009280" y="5318947"/>
                <a:ext cx="118800" cy="11412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0661ECC7-9238-4877-84D2-6BD1DBD3A6B8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000640" y="5309947"/>
                  <a:ext cx="136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3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7435C790-C2B8-4EBA-B889-1B1B16C4CABA}"/>
                    </a:ext>
                  </a:extLst>
                </p14:cNvPr>
                <p14:cNvContentPartPr/>
                <p14:nvPr/>
              </p14:nvContentPartPr>
              <p14:xfrm>
                <a:off x="3100000" y="5070187"/>
                <a:ext cx="157680" cy="1728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7435C790-C2B8-4EBA-B889-1B1B16C4CABA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091000" y="5061547"/>
                  <a:ext cx="1753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5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086DC85A-29B2-4314-A32A-451CB2D3B2CC}"/>
                    </a:ext>
                  </a:extLst>
                </p14:cNvPr>
                <p14:cNvContentPartPr/>
                <p14:nvPr/>
              </p14:nvContentPartPr>
              <p14:xfrm>
                <a:off x="3067960" y="5010427"/>
                <a:ext cx="97200" cy="13788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086DC85A-29B2-4314-A32A-451CB2D3B2CC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058960" y="5001787"/>
                  <a:ext cx="1148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7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76640F23-D09B-4601-9E8A-35BDB13FCF69}"/>
                    </a:ext>
                  </a:extLst>
                </p14:cNvPr>
                <p14:cNvContentPartPr/>
                <p14:nvPr/>
              </p14:nvContentPartPr>
              <p14:xfrm>
                <a:off x="2999200" y="5061187"/>
                <a:ext cx="54000" cy="13968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76640F23-D09B-4601-9E8A-35BDB13FCF69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2990560" y="5052187"/>
                  <a:ext cx="716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9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62381E63-A2ED-4A24-B351-5E733E4883F4}"/>
                    </a:ext>
                  </a:extLst>
                </p14:cNvPr>
                <p14:cNvContentPartPr/>
                <p14:nvPr/>
              </p14:nvContentPartPr>
              <p14:xfrm>
                <a:off x="3883720" y="4992427"/>
                <a:ext cx="26280" cy="3780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62381E63-A2ED-4A24-B351-5E733E4883F4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874720" y="4983787"/>
                  <a:ext cx="4392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95BA96FD-79B9-4BB0-A417-D8ED9B4CCAF5}"/>
              </a:ext>
            </a:extLst>
          </p:cNvPr>
          <p:cNvGrpSpPr/>
          <p:nvPr/>
        </p:nvGrpSpPr>
        <p:grpSpPr>
          <a:xfrm>
            <a:off x="5878120" y="5474467"/>
            <a:ext cx="2922480" cy="1022400"/>
            <a:chOff x="5878120" y="5474467"/>
            <a:chExt cx="2922480" cy="102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1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79C241D5-67F0-4B3C-A7A7-47872BB16D01}"/>
                    </a:ext>
                  </a:extLst>
                </p14:cNvPr>
                <p14:cNvContentPartPr/>
                <p14:nvPr/>
              </p14:nvContentPartPr>
              <p14:xfrm>
                <a:off x="5878120" y="5511187"/>
                <a:ext cx="32760" cy="88632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79C241D5-67F0-4B3C-A7A7-47872BB16D01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5869480" y="5502547"/>
                  <a:ext cx="50400" cy="90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3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6D11E3A4-2950-4317-8835-1CC04B628FEC}"/>
                    </a:ext>
                  </a:extLst>
                </p14:cNvPr>
                <p14:cNvContentPartPr/>
                <p14:nvPr/>
              </p14:nvContentPartPr>
              <p14:xfrm>
                <a:off x="5887840" y="5495347"/>
                <a:ext cx="1505880" cy="95760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6D11E3A4-2950-4317-8835-1CC04B628FEC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5878840" y="5486707"/>
                  <a:ext cx="1523520" cy="9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5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F91010D4-05F8-403C-9A56-5DB803D021CE}"/>
                    </a:ext>
                  </a:extLst>
                </p14:cNvPr>
                <p14:cNvContentPartPr/>
                <p14:nvPr/>
              </p14:nvContentPartPr>
              <p14:xfrm>
                <a:off x="5894680" y="6341347"/>
                <a:ext cx="1505880" cy="6192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F91010D4-05F8-403C-9A56-5DB803D021CE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5885680" y="6332347"/>
                  <a:ext cx="15235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7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F631B8EA-DAAF-4580-9336-300B097C45DA}"/>
                    </a:ext>
                  </a:extLst>
                </p14:cNvPr>
                <p14:cNvContentPartPr/>
                <p14:nvPr/>
              </p14:nvContentPartPr>
              <p14:xfrm>
                <a:off x="6047320" y="5627107"/>
                <a:ext cx="32040" cy="11448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F631B8EA-DAAF-4580-9336-300B097C45DA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6038320" y="5618107"/>
                  <a:ext cx="496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9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4F5B1625-5687-4CAD-B211-A559B34E6234}"/>
                    </a:ext>
                  </a:extLst>
                </p14:cNvPr>
                <p14:cNvContentPartPr/>
                <p14:nvPr/>
              </p14:nvContentPartPr>
              <p14:xfrm>
                <a:off x="6100600" y="5629987"/>
                <a:ext cx="76320" cy="12420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4F5B1625-5687-4CAD-B211-A559B34E6234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6091600" y="5620987"/>
                  <a:ext cx="939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1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5B10ECA6-CB87-41FC-A7B3-B8A535F4EB6E}"/>
                    </a:ext>
                  </a:extLst>
                </p14:cNvPr>
                <p14:cNvContentPartPr/>
                <p14:nvPr/>
              </p14:nvContentPartPr>
              <p14:xfrm>
                <a:off x="6430000" y="5656267"/>
                <a:ext cx="87120" cy="14832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5B10ECA6-CB87-41FC-A7B3-B8A535F4EB6E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6421000" y="5647627"/>
                  <a:ext cx="1047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3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037CD418-0448-4D6C-8EFA-54D07AF73B4D}"/>
                    </a:ext>
                  </a:extLst>
                </p14:cNvPr>
                <p14:cNvContentPartPr/>
                <p14:nvPr/>
              </p14:nvContentPartPr>
              <p14:xfrm>
                <a:off x="6620080" y="5666347"/>
                <a:ext cx="67320" cy="11268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037CD418-0448-4D6C-8EFA-54D07AF73B4D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6611440" y="5657347"/>
                  <a:ext cx="849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5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3B703E1F-1A90-453D-A8ED-5C43FBFE7F3D}"/>
                    </a:ext>
                  </a:extLst>
                </p14:cNvPr>
                <p14:cNvContentPartPr/>
                <p14:nvPr/>
              </p14:nvContentPartPr>
              <p14:xfrm>
                <a:off x="6402640" y="5917987"/>
                <a:ext cx="92520" cy="8280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3B703E1F-1A90-453D-A8ED-5C43FBFE7F3D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6393640" y="5908987"/>
                  <a:ext cx="1101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7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B305A27F-EEC1-4D2D-A695-36D5BD302AC5}"/>
                    </a:ext>
                  </a:extLst>
                </p14:cNvPr>
                <p14:cNvContentPartPr/>
                <p14:nvPr/>
              </p14:nvContentPartPr>
              <p14:xfrm>
                <a:off x="6451600" y="5919787"/>
                <a:ext cx="49680" cy="12708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B305A27F-EEC1-4D2D-A695-36D5BD302AC5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6442960" y="5911147"/>
                  <a:ext cx="67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9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603E7065-0FF2-485D-ACDF-81A7318C9B11}"/>
                    </a:ext>
                  </a:extLst>
                </p14:cNvPr>
                <p14:cNvContentPartPr/>
                <p14:nvPr/>
              </p14:nvContentPartPr>
              <p14:xfrm>
                <a:off x="6581200" y="5923747"/>
                <a:ext cx="100440" cy="9720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603E7065-0FF2-485D-ACDF-81A7318C9B11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6572560" y="5914747"/>
                  <a:ext cx="1180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1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0E9C9D77-43AA-4C50-868E-15A86703AFBD}"/>
                    </a:ext>
                  </a:extLst>
                </p14:cNvPr>
                <p14:cNvContentPartPr/>
                <p14:nvPr/>
              </p14:nvContentPartPr>
              <p14:xfrm>
                <a:off x="6673720" y="5923747"/>
                <a:ext cx="63000" cy="10296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0E9C9D77-43AA-4C50-868E-15A86703AFBD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6665080" y="5915107"/>
                  <a:ext cx="806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3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955D4B9E-8180-4477-9EF8-62F7782CACAA}"/>
                    </a:ext>
                  </a:extLst>
                </p14:cNvPr>
                <p14:cNvContentPartPr/>
                <p14:nvPr/>
              </p14:nvContentPartPr>
              <p14:xfrm>
                <a:off x="8109040" y="5498947"/>
                <a:ext cx="108720" cy="14220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955D4B9E-8180-4477-9EF8-62F7782CACAA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8100040" y="5489947"/>
                  <a:ext cx="1263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5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57318D32-E777-4982-ACBC-23D92CD35D80}"/>
                    </a:ext>
                  </a:extLst>
                </p14:cNvPr>
                <p14:cNvContentPartPr/>
                <p14:nvPr/>
              </p14:nvContentPartPr>
              <p14:xfrm>
                <a:off x="8262040" y="5570947"/>
                <a:ext cx="6480" cy="108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57318D32-E777-4982-ACBC-23D92CD35D80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8253400" y="5561947"/>
                  <a:ext cx="241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6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DC7F393C-3505-4310-A131-768BA58EB137}"/>
                    </a:ext>
                  </a:extLst>
                </p14:cNvPr>
                <p14:cNvContentPartPr/>
                <p14:nvPr/>
              </p14:nvContentPartPr>
              <p14:xfrm>
                <a:off x="8268160" y="5571667"/>
                <a:ext cx="360" cy="36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DC7F393C-3505-4310-A131-768BA58EB137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8259160" y="55626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7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1FD590EC-029D-4091-A42C-586739378FCC}"/>
                    </a:ext>
                  </a:extLst>
                </p14:cNvPr>
                <p14:cNvContentPartPr/>
                <p14:nvPr/>
              </p14:nvContentPartPr>
              <p14:xfrm>
                <a:off x="8268160" y="5550787"/>
                <a:ext cx="235080" cy="9072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1FD590EC-029D-4091-A42C-586739378FCC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8259160" y="5542147"/>
                  <a:ext cx="2527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9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E8AB29D9-A5D7-48F6-A3CF-3589997C10F0}"/>
                    </a:ext>
                  </a:extLst>
                </p14:cNvPr>
                <p14:cNvContentPartPr/>
                <p14:nvPr/>
              </p14:nvContentPartPr>
              <p14:xfrm>
                <a:off x="8687200" y="5474467"/>
                <a:ext cx="60840" cy="15948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E8AB29D9-A5D7-48F6-A3CF-3589997C10F0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8678200" y="5465467"/>
                  <a:ext cx="784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1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2DE1CB34-7BE8-44A1-BF5E-1E7F28FC393D}"/>
                    </a:ext>
                  </a:extLst>
                </p14:cNvPr>
                <p14:cNvContentPartPr/>
                <p14:nvPr/>
              </p14:nvContentPartPr>
              <p14:xfrm>
                <a:off x="8070520" y="5839147"/>
                <a:ext cx="141120" cy="11952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2DE1CB34-7BE8-44A1-BF5E-1E7F28FC393D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8061520" y="5830147"/>
                  <a:ext cx="1587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3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D2D3CF8A-6E9E-4E46-A049-BCCE69E42D86}"/>
                    </a:ext>
                  </a:extLst>
                </p14:cNvPr>
                <p14:cNvContentPartPr/>
                <p14:nvPr/>
              </p14:nvContentPartPr>
              <p14:xfrm>
                <a:off x="8262760" y="5830507"/>
                <a:ext cx="45720" cy="12060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D2D3CF8A-6E9E-4E46-A049-BCCE69E42D86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8254120" y="5821867"/>
                  <a:ext cx="633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5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3A59C7D0-006F-45C1-A592-7A359D574F2A}"/>
                    </a:ext>
                  </a:extLst>
                </p14:cNvPr>
                <p14:cNvContentPartPr/>
                <p14:nvPr/>
              </p14:nvContentPartPr>
              <p14:xfrm>
                <a:off x="8436640" y="5853547"/>
                <a:ext cx="163080" cy="5796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3A59C7D0-006F-45C1-A592-7A359D574F2A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8427640" y="5844907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7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F6A69695-1F1E-4CFB-8363-FC44181025D6}"/>
                    </a:ext>
                  </a:extLst>
                </p14:cNvPr>
                <p14:cNvContentPartPr/>
                <p14:nvPr/>
              </p14:nvContentPartPr>
              <p14:xfrm>
                <a:off x="8681800" y="5847427"/>
                <a:ext cx="118800" cy="10476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F6A69695-1F1E-4CFB-8363-FC44181025D6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8673160" y="5838427"/>
                  <a:ext cx="1364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9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676EFD1A-E44A-49FF-8DD5-5478B2669F1E}"/>
                    </a:ext>
                  </a:extLst>
                </p14:cNvPr>
                <p14:cNvContentPartPr/>
                <p14:nvPr/>
              </p14:nvContentPartPr>
              <p14:xfrm>
                <a:off x="7785040" y="6200947"/>
                <a:ext cx="51120" cy="13320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676EFD1A-E44A-49FF-8DD5-5478B2669F1E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7776040" y="6192307"/>
                  <a:ext cx="687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1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3F695210-F933-4A58-8109-11FAA1FD9BBE}"/>
                    </a:ext>
                  </a:extLst>
                </p14:cNvPr>
                <p14:cNvContentPartPr/>
                <p14:nvPr/>
              </p14:nvContentPartPr>
              <p14:xfrm>
                <a:off x="7943800" y="6248827"/>
                <a:ext cx="14400" cy="1116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3F695210-F933-4A58-8109-11FAA1FD9BBE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7934800" y="6239827"/>
                  <a:ext cx="320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3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FE25DD14-40AB-4DE8-AD52-D31648E029E4}"/>
                    </a:ext>
                  </a:extLst>
                </p14:cNvPr>
                <p14:cNvContentPartPr/>
                <p14:nvPr/>
              </p14:nvContentPartPr>
              <p14:xfrm>
                <a:off x="7995280" y="6201667"/>
                <a:ext cx="95400" cy="15552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FE25DD14-40AB-4DE8-AD52-D31648E029E4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7986280" y="6193027"/>
                  <a:ext cx="1130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5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CFFA68B1-7DB5-4108-8191-F6918438D264}"/>
                    </a:ext>
                  </a:extLst>
                </p14:cNvPr>
                <p14:cNvContentPartPr/>
                <p14:nvPr/>
              </p14:nvContentPartPr>
              <p14:xfrm>
                <a:off x="7556080" y="6063787"/>
                <a:ext cx="524520" cy="43308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CFFA68B1-7DB5-4108-8191-F6918438D264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7547440" y="6054787"/>
                  <a:ext cx="54216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7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E781B856-9955-4C80-9924-97DADA211BB2}"/>
                    </a:ext>
                  </a:extLst>
                </p14:cNvPr>
                <p14:cNvContentPartPr/>
                <p14:nvPr/>
              </p14:nvContentPartPr>
              <p14:xfrm>
                <a:off x="8030920" y="6154867"/>
                <a:ext cx="164520" cy="21852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E781B856-9955-4C80-9924-97DADA211BB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8022280" y="6145867"/>
                  <a:ext cx="1821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9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C5770C1E-3E8F-4B7B-8C22-B3EAEFC61A66}"/>
                    </a:ext>
                  </a:extLst>
                </p14:cNvPr>
                <p14:cNvContentPartPr/>
                <p14:nvPr/>
              </p14:nvContentPartPr>
              <p14:xfrm>
                <a:off x="8341240" y="6231907"/>
                <a:ext cx="171720" cy="11916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C5770C1E-3E8F-4B7B-8C22-B3EAEFC61A66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8332240" y="6223267"/>
                  <a:ext cx="1893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1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DC659F35-74A1-4548-8E12-8397AAF5BBCA}"/>
                    </a:ext>
                  </a:extLst>
                </p14:cNvPr>
                <p14:cNvContentPartPr/>
                <p14:nvPr/>
              </p14:nvContentPartPr>
              <p14:xfrm>
                <a:off x="8261320" y="6207787"/>
                <a:ext cx="228600" cy="25056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DC659F35-74A1-4548-8E12-8397AAF5BBCA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8252680" y="6198787"/>
                  <a:ext cx="246240" cy="26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7C20DAB4-BF5B-4529-8FFF-3EE6FA0EEEDA}"/>
              </a:ext>
            </a:extLst>
          </p:cNvPr>
          <p:cNvGrpSpPr/>
          <p:nvPr/>
        </p:nvGrpSpPr>
        <p:grpSpPr>
          <a:xfrm>
            <a:off x="9345640" y="5447467"/>
            <a:ext cx="2697840" cy="382320"/>
            <a:chOff x="9345640" y="5447467"/>
            <a:chExt cx="2697840" cy="38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3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98B51DA2-E673-40DC-ABCB-F42CC1C3D91E}"/>
                    </a:ext>
                  </a:extLst>
                </p14:cNvPr>
                <p14:cNvContentPartPr/>
                <p14:nvPr/>
              </p14:nvContentPartPr>
              <p14:xfrm>
                <a:off x="9458680" y="5447467"/>
                <a:ext cx="191880" cy="221760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98B51DA2-E673-40DC-ABCB-F42CC1C3D91E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9450040" y="5438467"/>
                  <a:ext cx="2095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5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F787AE78-5231-488B-AFBB-ADA97203270A}"/>
                    </a:ext>
                  </a:extLst>
                </p14:cNvPr>
                <p14:cNvContentPartPr/>
                <p14:nvPr/>
              </p14:nvContentPartPr>
              <p14:xfrm>
                <a:off x="9728680" y="5475547"/>
                <a:ext cx="60120" cy="16020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F787AE78-5231-488B-AFBB-ADA97203270A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9720040" y="5466907"/>
                  <a:ext cx="777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7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D039F0CC-BCC0-40B2-A2DE-80FB999FF326}"/>
                    </a:ext>
                  </a:extLst>
                </p14:cNvPr>
                <p14:cNvContentPartPr/>
                <p14:nvPr/>
              </p14:nvContentPartPr>
              <p14:xfrm>
                <a:off x="9883120" y="5471947"/>
                <a:ext cx="180720" cy="20232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D039F0CC-BCC0-40B2-A2DE-80FB999FF326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9874120" y="5462947"/>
                  <a:ext cx="1983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9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21755593-CC05-4DA6-88A8-C3B4A2ADA052}"/>
                    </a:ext>
                  </a:extLst>
                </p14:cNvPr>
                <p14:cNvContentPartPr/>
                <p14:nvPr/>
              </p14:nvContentPartPr>
              <p14:xfrm>
                <a:off x="10150240" y="5451427"/>
                <a:ext cx="14400" cy="177480"/>
              </p14:xfrm>
            </p:contentPart>
          </mc:Choice>
          <mc:Fallback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21755593-CC05-4DA6-88A8-C3B4A2ADA052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10141240" y="5442787"/>
                  <a:ext cx="320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1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0E8B77F5-DE68-402B-8196-5E2B415F2772}"/>
                    </a:ext>
                  </a:extLst>
                </p14:cNvPr>
                <p14:cNvContentPartPr/>
                <p14:nvPr/>
              </p14:nvContentPartPr>
              <p14:xfrm>
                <a:off x="10220800" y="5474467"/>
                <a:ext cx="127800" cy="153360"/>
              </p14:xfrm>
            </p:contentPart>
          </mc:Choice>
          <mc:Fallback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0E8B77F5-DE68-402B-8196-5E2B415F2772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10212160" y="5465467"/>
                  <a:ext cx="145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3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9FA6D190-8AD4-47D3-990F-3DFB8EA4B4A8}"/>
                    </a:ext>
                  </a:extLst>
                </p14:cNvPr>
                <p14:cNvContentPartPr/>
                <p14:nvPr/>
              </p14:nvContentPartPr>
              <p14:xfrm>
                <a:off x="10379200" y="5459707"/>
                <a:ext cx="93960" cy="180720"/>
              </p14:xfrm>
            </p:contentPart>
          </mc:Choice>
          <mc:Fallback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9FA6D190-8AD4-47D3-990F-3DFB8EA4B4A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10370560" y="5450707"/>
                  <a:ext cx="1116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5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EFF48040-5E9B-43CD-B9E4-6C125D61CF00}"/>
                    </a:ext>
                  </a:extLst>
                </p14:cNvPr>
                <p14:cNvContentPartPr/>
                <p14:nvPr/>
              </p14:nvContentPartPr>
              <p14:xfrm>
                <a:off x="10414120" y="5488507"/>
                <a:ext cx="337320" cy="157320"/>
              </p14:xfrm>
            </p:contentPart>
          </mc:Choice>
          <mc:Fallback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EFF48040-5E9B-43CD-B9E4-6C125D61CF00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10405120" y="5479507"/>
                  <a:ext cx="3549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7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58071F9F-2445-495C-9244-CC07324D1E4A}"/>
                    </a:ext>
                  </a:extLst>
                </p14:cNvPr>
                <p14:cNvContentPartPr/>
                <p14:nvPr/>
              </p14:nvContentPartPr>
              <p14:xfrm>
                <a:off x="10943320" y="5472307"/>
                <a:ext cx="134640" cy="18180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58071F9F-2445-495C-9244-CC07324D1E4A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10934680" y="5463667"/>
                  <a:ext cx="1522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9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DFE3A801-9C7C-4757-87F6-67EC2BCF7AD6}"/>
                    </a:ext>
                  </a:extLst>
                </p14:cNvPr>
                <p14:cNvContentPartPr/>
                <p14:nvPr/>
              </p14:nvContentPartPr>
              <p14:xfrm>
                <a:off x="11068240" y="5502187"/>
                <a:ext cx="96480" cy="16236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DFE3A801-9C7C-4757-87F6-67EC2BCF7AD6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11059240" y="5493187"/>
                  <a:ext cx="1141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1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FA1D4E68-97EF-4BF3-8F7B-3B155AD4A0E3}"/>
                    </a:ext>
                  </a:extLst>
                </p14:cNvPr>
                <p14:cNvContentPartPr/>
                <p14:nvPr/>
              </p14:nvContentPartPr>
              <p14:xfrm>
                <a:off x="11101360" y="5452147"/>
                <a:ext cx="244800" cy="217440"/>
              </p14:xfrm>
            </p:contentPart>
          </mc:Choice>
          <mc:Fallback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FA1D4E68-97EF-4BF3-8F7B-3B155AD4A0E3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11092720" y="5443507"/>
                  <a:ext cx="2624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3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6E3C048D-BD61-43CE-8104-B892979587FB}"/>
                    </a:ext>
                  </a:extLst>
                </p14:cNvPr>
                <p14:cNvContentPartPr/>
                <p14:nvPr/>
              </p14:nvContentPartPr>
              <p14:xfrm>
                <a:off x="11381080" y="5479507"/>
                <a:ext cx="2520" cy="174960"/>
              </p14:xfrm>
            </p:contentPart>
          </mc:Choice>
          <mc:Fallback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6E3C048D-BD61-43CE-8104-B892979587FB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11372440" y="5470867"/>
                  <a:ext cx="201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5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C3699EA0-FB66-4559-B2E5-5046280EBC37}"/>
                    </a:ext>
                  </a:extLst>
                </p14:cNvPr>
                <p14:cNvContentPartPr/>
                <p14:nvPr/>
              </p14:nvContentPartPr>
              <p14:xfrm>
                <a:off x="11475040" y="5489227"/>
                <a:ext cx="69840" cy="158400"/>
              </p14:xfrm>
            </p:contentPart>
          </mc:Choice>
          <mc:Fallback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C3699EA0-FB66-4559-B2E5-5046280EBC37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11466040" y="5480227"/>
                  <a:ext cx="87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7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3384E0B6-CD31-4D5C-BE61-EAA7140F0E7E}"/>
                    </a:ext>
                  </a:extLst>
                </p14:cNvPr>
                <p14:cNvContentPartPr/>
                <p14:nvPr/>
              </p14:nvContentPartPr>
              <p14:xfrm>
                <a:off x="11488360" y="5556187"/>
                <a:ext cx="97920" cy="11160"/>
              </p14:xfrm>
            </p:contentPart>
          </mc:Choice>
          <mc:Fallback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3384E0B6-CD31-4D5C-BE61-EAA7140F0E7E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11479720" y="5547187"/>
                  <a:ext cx="1155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9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948224B9-1B30-4C64-8B84-1553CC8F1483}"/>
                    </a:ext>
                  </a:extLst>
                </p14:cNvPr>
                <p14:cNvContentPartPr/>
                <p14:nvPr/>
              </p14:nvContentPartPr>
              <p14:xfrm>
                <a:off x="11597800" y="5478787"/>
                <a:ext cx="86760" cy="171720"/>
              </p14:xfrm>
            </p:contentPart>
          </mc:Choice>
          <mc:Fallback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948224B9-1B30-4C64-8B84-1553CC8F1483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11589160" y="5469787"/>
                  <a:ext cx="1044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1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4ECE9185-34FF-41C6-A333-603A6863D203}"/>
                    </a:ext>
                  </a:extLst>
                </p14:cNvPr>
                <p14:cNvContentPartPr/>
                <p14:nvPr/>
              </p14:nvContentPartPr>
              <p14:xfrm>
                <a:off x="11733880" y="5519827"/>
                <a:ext cx="97200" cy="143280"/>
              </p14:xfrm>
            </p:contentPart>
          </mc:Choice>
          <mc:Fallback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4ECE9185-34FF-41C6-A333-603A6863D203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11724880" y="5511187"/>
                  <a:ext cx="1148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3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0E5B7AA9-14A3-4B5B-91C4-58823D2DA39D}"/>
                    </a:ext>
                  </a:extLst>
                </p14:cNvPr>
                <p14:cNvContentPartPr/>
                <p14:nvPr/>
              </p14:nvContentPartPr>
              <p14:xfrm>
                <a:off x="11861320" y="5488867"/>
                <a:ext cx="95040" cy="176400"/>
              </p14:xfrm>
            </p:contentPart>
          </mc:Choice>
          <mc:Fallback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0E5B7AA9-14A3-4B5B-91C4-58823D2DA39D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11852680" y="5479867"/>
                  <a:ext cx="1126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5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3DDF2486-1579-45D0-A0A0-9A90C999F315}"/>
                    </a:ext>
                  </a:extLst>
                </p14:cNvPr>
                <p14:cNvContentPartPr/>
                <p14:nvPr/>
              </p14:nvContentPartPr>
              <p14:xfrm>
                <a:off x="11874640" y="5591827"/>
                <a:ext cx="88920" cy="61920"/>
              </p14:xfrm>
            </p:contentPart>
          </mc:Choice>
          <mc:Fallback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3DDF2486-1579-45D0-A0A0-9A90C999F315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11866000" y="5582827"/>
                  <a:ext cx="1065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7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E0278031-28E2-4FF6-AAB9-25ED1AB40234}"/>
                    </a:ext>
                  </a:extLst>
                </p14:cNvPr>
                <p14:cNvContentPartPr/>
                <p14:nvPr/>
              </p14:nvContentPartPr>
              <p14:xfrm>
                <a:off x="9345640" y="5743387"/>
                <a:ext cx="2697840" cy="86400"/>
              </p14:xfrm>
            </p:contentPart>
          </mc:Choice>
          <mc:Fallback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E0278031-28E2-4FF6-AAB9-25ED1AB40234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9336640" y="5734747"/>
                  <a:ext cx="2715480" cy="10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5645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E9BDFA0-A453-4D58-8B79-398D3AFB3C14}"/>
              </a:ext>
            </a:extLst>
          </p:cNvPr>
          <p:cNvGrpSpPr/>
          <p:nvPr/>
        </p:nvGrpSpPr>
        <p:grpSpPr>
          <a:xfrm>
            <a:off x="367240" y="178147"/>
            <a:ext cx="3762000" cy="505080"/>
            <a:chOff x="367240" y="178147"/>
            <a:chExt cx="3762000" cy="50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492AEA9-8D0D-4871-A42C-3445AE1DA48F}"/>
                    </a:ext>
                  </a:extLst>
                </p14:cNvPr>
                <p14:cNvContentPartPr/>
                <p14:nvPr/>
              </p14:nvContentPartPr>
              <p14:xfrm>
                <a:off x="608080" y="335827"/>
                <a:ext cx="360" cy="3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492AEA9-8D0D-4871-A42C-3445AE1DA48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9080" y="327187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5C1CD31-7DE6-495B-BDED-B1AE3D339D7A}"/>
                    </a:ext>
                  </a:extLst>
                </p14:cNvPr>
                <p14:cNvContentPartPr/>
                <p14:nvPr/>
              </p14:nvContentPartPr>
              <p14:xfrm>
                <a:off x="470200" y="262387"/>
                <a:ext cx="175680" cy="357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5C1CD31-7DE6-495B-BDED-B1AE3D339D7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1200" y="253747"/>
                  <a:ext cx="1933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47A1851-9196-4170-94BE-4E9D97B92316}"/>
                    </a:ext>
                  </a:extLst>
                </p14:cNvPr>
                <p14:cNvContentPartPr/>
                <p14:nvPr/>
              </p14:nvContentPartPr>
              <p14:xfrm>
                <a:off x="701320" y="403147"/>
                <a:ext cx="122400" cy="120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47A1851-9196-4170-94BE-4E9D97B9231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2320" y="394147"/>
                  <a:ext cx="1400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792C83F-73B5-418C-A15E-6F31027DFD37}"/>
                    </a:ext>
                  </a:extLst>
                </p14:cNvPr>
                <p14:cNvContentPartPr/>
                <p14:nvPr/>
              </p14:nvContentPartPr>
              <p14:xfrm>
                <a:off x="823000" y="387667"/>
                <a:ext cx="87480" cy="119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792C83F-73B5-418C-A15E-6F31027DFD3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4360" y="378667"/>
                  <a:ext cx="1051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61E751F-BE21-49B7-936F-CD5651B65406}"/>
                    </a:ext>
                  </a:extLst>
                </p14:cNvPr>
                <p14:cNvContentPartPr/>
                <p14:nvPr/>
              </p14:nvContentPartPr>
              <p14:xfrm>
                <a:off x="946480" y="397747"/>
                <a:ext cx="104040" cy="108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61E751F-BE21-49B7-936F-CD5651B6540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37480" y="388747"/>
                  <a:ext cx="1216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D756BE-E08D-480C-BA93-49859F5988B4}"/>
                    </a:ext>
                  </a:extLst>
                </p14:cNvPr>
                <p14:cNvContentPartPr/>
                <p14:nvPr/>
              </p14:nvContentPartPr>
              <p14:xfrm>
                <a:off x="1122520" y="271387"/>
                <a:ext cx="21960" cy="263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D756BE-E08D-480C-BA93-49859F5988B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13520" y="262747"/>
                  <a:ext cx="396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191DE00-EBC3-461F-8127-978F3BAA73E6}"/>
                    </a:ext>
                  </a:extLst>
                </p14:cNvPr>
                <p14:cNvContentPartPr/>
                <p14:nvPr/>
              </p14:nvContentPartPr>
              <p14:xfrm>
                <a:off x="1071040" y="301627"/>
                <a:ext cx="171720" cy="205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191DE00-EBC3-461F-8127-978F3BAA73E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62040" y="292987"/>
                  <a:ext cx="1893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3435894-FBF7-477E-ADF1-13F32199040F}"/>
                    </a:ext>
                  </a:extLst>
                </p14:cNvPr>
                <p14:cNvContentPartPr/>
                <p14:nvPr/>
              </p14:nvContentPartPr>
              <p14:xfrm>
                <a:off x="1317640" y="282907"/>
                <a:ext cx="31320" cy="234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3435894-FBF7-477E-ADF1-13F3219904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09000" y="273907"/>
                  <a:ext cx="489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0660717-7A56-4A52-87AD-494EBD779477}"/>
                    </a:ext>
                  </a:extLst>
                </p14:cNvPr>
                <p14:cNvContentPartPr/>
                <p14:nvPr/>
              </p14:nvContentPartPr>
              <p14:xfrm>
                <a:off x="1291720" y="403867"/>
                <a:ext cx="259920" cy="87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0660717-7A56-4A52-87AD-494EBD77947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82720" y="394867"/>
                  <a:ext cx="2775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061B763-2D1E-47AF-9F29-1E74ED7060EC}"/>
                    </a:ext>
                  </a:extLst>
                </p14:cNvPr>
                <p14:cNvContentPartPr/>
                <p14:nvPr/>
              </p14:nvContentPartPr>
              <p14:xfrm>
                <a:off x="1565320" y="316387"/>
                <a:ext cx="1080" cy="8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061B763-2D1E-47AF-9F29-1E74ED7060E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56680" y="307747"/>
                  <a:ext cx="187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94471FA-5C81-41DB-9BE1-B142B799DE20}"/>
                    </a:ext>
                  </a:extLst>
                </p14:cNvPr>
                <p14:cNvContentPartPr/>
                <p14:nvPr/>
              </p14:nvContentPartPr>
              <p14:xfrm>
                <a:off x="1528960" y="264547"/>
                <a:ext cx="45000" cy="239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94471FA-5C81-41DB-9BE1-B142B799DE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19960" y="255547"/>
                  <a:ext cx="626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B2D1667-76E5-4F8B-94BC-A92E63A14216}"/>
                    </a:ext>
                  </a:extLst>
                </p14:cNvPr>
                <p14:cNvContentPartPr/>
                <p14:nvPr/>
              </p14:nvContentPartPr>
              <p14:xfrm>
                <a:off x="1510960" y="393067"/>
                <a:ext cx="115920" cy="101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B2D1667-76E5-4F8B-94BC-A92E63A1421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01960" y="384067"/>
                  <a:ext cx="1335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7B5E6A2-A47B-4D81-BA3E-4A5CF227D8BB}"/>
                    </a:ext>
                  </a:extLst>
                </p14:cNvPr>
                <p14:cNvContentPartPr/>
                <p14:nvPr/>
              </p14:nvContentPartPr>
              <p14:xfrm>
                <a:off x="1639120" y="287587"/>
                <a:ext cx="104760" cy="190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7B5E6A2-A47B-4D81-BA3E-4A5CF227D8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30480" y="278947"/>
                  <a:ext cx="1224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C018624-F9BE-4E81-9D37-1C98A9E0FCC0}"/>
                    </a:ext>
                  </a:extLst>
                </p14:cNvPr>
                <p14:cNvContentPartPr/>
                <p14:nvPr/>
              </p14:nvContentPartPr>
              <p14:xfrm>
                <a:off x="1773400" y="382627"/>
                <a:ext cx="157680" cy="89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C018624-F9BE-4E81-9D37-1C98A9E0FCC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64760" y="373627"/>
                  <a:ext cx="1753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C411152-468C-4FE6-BD42-471D629E5B35}"/>
                    </a:ext>
                  </a:extLst>
                </p14:cNvPr>
                <p14:cNvContentPartPr/>
                <p14:nvPr/>
              </p14:nvContentPartPr>
              <p14:xfrm>
                <a:off x="2210080" y="178147"/>
                <a:ext cx="153720" cy="466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C411152-468C-4FE6-BD42-471D629E5B3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01080" y="169507"/>
                  <a:ext cx="17136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C6D3738-B3EE-4656-AF92-DAE75883EAD4}"/>
                    </a:ext>
                  </a:extLst>
                </p14:cNvPr>
                <p14:cNvContentPartPr/>
                <p14:nvPr/>
              </p14:nvContentPartPr>
              <p14:xfrm>
                <a:off x="2346880" y="359227"/>
                <a:ext cx="90360" cy="156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C6D3738-B3EE-4656-AF92-DAE75883EAD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38240" y="350587"/>
                  <a:ext cx="1080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A6121AE-CF31-434E-81F3-6363BF22F5C1}"/>
                    </a:ext>
                  </a:extLst>
                </p14:cNvPr>
                <p14:cNvContentPartPr/>
                <p14:nvPr/>
              </p14:nvContentPartPr>
              <p14:xfrm>
                <a:off x="2459200" y="431227"/>
                <a:ext cx="189360" cy="90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A6121AE-CF31-434E-81F3-6363BF22F5C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50200" y="422227"/>
                  <a:ext cx="2070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E1FC9B5-F6EF-4D8D-AE1F-C20E4381A66B}"/>
                    </a:ext>
                  </a:extLst>
                </p14:cNvPr>
                <p14:cNvContentPartPr/>
                <p14:nvPr/>
              </p14:nvContentPartPr>
              <p14:xfrm>
                <a:off x="2751520" y="269587"/>
                <a:ext cx="8640" cy="222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E1FC9B5-F6EF-4D8D-AE1F-C20E4381A66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42880" y="260587"/>
                  <a:ext cx="262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1753D51-384E-4570-B866-9E86AF0426BE}"/>
                    </a:ext>
                  </a:extLst>
                </p14:cNvPr>
                <p14:cNvContentPartPr/>
                <p14:nvPr/>
              </p14:nvContentPartPr>
              <p14:xfrm>
                <a:off x="2665120" y="397747"/>
                <a:ext cx="192600" cy="65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1753D51-384E-4570-B866-9E86AF0426B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56480" y="388747"/>
                  <a:ext cx="2102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C833EAA-EC61-4867-8C6A-613B31336A34}"/>
                    </a:ext>
                  </a:extLst>
                </p14:cNvPr>
                <p14:cNvContentPartPr/>
                <p14:nvPr/>
              </p14:nvContentPartPr>
              <p14:xfrm>
                <a:off x="2859160" y="244747"/>
                <a:ext cx="3240" cy="47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C833EAA-EC61-4867-8C6A-613B31336A3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50160" y="235747"/>
                  <a:ext cx="208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DF41224-A8EB-42EB-8EC3-88370061EC72}"/>
                    </a:ext>
                  </a:extLst>
                </p14:cNvPr>
                <p14:cNvContentPartPr/>
                <p14:nvPr/>
              </p14:nvContentPartPr>
              <p14:xfrm>
                <a:off x="2909200" y="361387"/>
                <a:ext cx="649800" cy="131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DF41224-A8EB-42EB-8EC3-88370061EC7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00200" y="352747"/>
                  <a:ext cx="6674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52929D7-C1ED-40A6-930C-BD825FAD057B}"/>
                    </a:ext>
                  </a:extLst>
                </p14:cNvPr>
                <p14:cNvContentPartPr/>
                <p14:nvPr/>
              </p14:nvContentPartPr>
              <p14:xfrm>
                <a:off x="3582400" y="223867"/>
                <a:ext cx="104760" cy="375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52929D7-C1ED-40A6-930C-BD825FAD057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73400" y="214867"/>
                  <a:ext cx="12240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3C4676B-6A57-4266-9A32-E964DEDB6900}"/>
                    </a:ext>
                  </a:extLst>
                </p14:cNvPr>
                <p14:cNvContentPartPr/>
                <p14:nvPr/>
              </p14:nvContentPartPr>
              <p14:xfrm>
                <a:off x="367240" y="616267"/>
                <a:ext cx="1733400" cy="66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3C4676B-6A57-4266-9A32-E964DEDB690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8240" y="607627"/>
                  <a:ext cx="17510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31F5C6F-6F39-4A89-93DA-71BD6CE2A24A}"/>
                    </a:ext>
                  </a:extLst>
                </p14:cNvPr>
                <p14:cNvContentPartPr/>
                <p14:nvPr/>
              </p14:nvContentPartPr>
              <p14:xfrm>
                <a:off x="3839440" y="327907"/>
                <a:ext cx="1800" cy="33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31F5C6F-6F39-4A89-93DA-71BD6CE2A24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30800" y="318907"/>
                  <a:ext cx="194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9B6CA4F-709E-40F5-9393-5C27DDF13299}"/>
                    </a:ext>
                  </a:extLst>
                </p14:cNvPr>
                <p14:cNvContentPartPr/>
                <p14:nvPr/>
              </p14:nvContentPartPr>
              <p14:xfrm>
                <a:off x="3825400" y="448147"/>
                <a:ext cx="12960" cy="2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9B6CA4F-709E-40F5-9393-5C27DDF1329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16760" y="439147"/>
                  <a:ext cx="306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833106B-8EA2-4B96-ABAA-7600B323CC5E}"/>
                    </a:ext>
                  </a:extLst>
                </p14:cNvPr>
                <p14:cNvContentPartPr/>
                <p14:nvPr/>
              </p14:nvContentPartPr>
              <p14:xfrm>
                <a:off x="3946360" y="391627"/>
                <a:ext cx="182880" cy="17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833106B-8EA2-4B96-ABAA-7600B323CC5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937360" y="382627"/>
                  <a:ext cx="200520" cy="3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53400FB-483E-4845-89B8-FDB61B5C22DE}"/>
                  </a:ext>
                </a:extLst>
              </p14:cNvPr>
              <p14:cNvContentPartPr/>
              <p14:nvPr/>
            </p14:nvContentPartPr>
            <p14:xfrm>
              <a:off x="3723160" y="988147"/>
              <a:ext cx="156600" cy="15289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53400FB-483E-4845-89B8-FDB61B5C22D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714520" y="979507"/>
                <a:ext cx="174240" cy="154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32375AD2-7753-4EA9-AFD2-077929711559}"/>
              </a:ext>
            </a:extLst>
          </p:cNvPr>
          <p:cNvGrpSpPr/>
          <p:nvPr/>
        </p:nvGrpSpPr>
        <p:grpSpPr>
          <a:xfrm>
            <a:off x="4501480" y="892027"/>
            <a:ext cx="1026720" cy="275040"/>
            <a:chOff x="4501480" y="892027"/>
            <a:chExt cx="1026720" cy="27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FFAF963-95AA-4A7A-9338-BDB0F6F5C46F}"/>
                    </a:ext>
                  </a:extLst>
                </p14:cNvPr>
                <p14:cNvContentPartPr/>
                <p14:nvPr/>
              </p14:nvContentPartPr>
              <p14:xfrm>
                <a:off x="4511560" y="978787"/>
                <a:ext cx="29520" cy="188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FFAF963-95AA-4A7A-9338-BDB0F6F5C46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02560" y="970147"/>
                  <a:ext cx="471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2A9F3AC-A065-4113-823C-EB00FF0F08F0}"/>
                    </a:ext>
                  </a:extLst>
                </p14:cNvPr>
                <p14:cNvContentPartPr/>
                <p14:nvPr/>
              </p14:nvContentPartPr>
              <p14:xfrm>
                <a:off x="4501480" y="892027"/>
                <a:ext cx="569520" cy="244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2A9F3AC-A065-4113-823C-EB00FF0F08F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492840" y="883387"/>
                  <a:ext cx="587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4EC0270-7980-4005-B030-848F5199DFF7}"/>
                    </a:ext>
                  </a:extLst>
                </p14:cNvPr>
                <p14:cNvContentPartPr/>
                <p14:nvPr/>
              </p14:nvContentPartPr>
              <p14:xfrm>
                <a:off x="5072800" y="928387"/>
                <a:ext cx="43560" cy="192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4EC0270-7980-4005-B030-848F5199DFF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64160" y="919747"/>
                  <a:ext cx="612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200D8BF-1D06-47D3-9BDB-FB1487DB6232}"/>
                    </a:ext>
                  </a:extLst>
                </p14:cNvPr>
                <p14:cNvContentPartPr/>
                <p14:nvPr/>
              </p14:nvContentPartPr>
              <p14:xfrm>
                <a:off x="5050480" y="1023427"/>
                <a:ext cx="143640" cy="91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200D8BF-1D06-47D3-9BDB-FB1487DB623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41840" y="1014787"/>
                  <a:ext cx="1612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483167C-F888-4C3F-A490-918535092DD9}"/>
                    </a:ext>
                  </a:extLst>
                </p14:cNvPr>
                <p14:cNvContentPartPr/>
                <p14:nvPr/>
              </p14:nvContentPartPr>
              <p14:xfrm>
                <a:off x="5145160" y="921187"/>
                <a:ext cx="13680" cy="579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483167C-F888-4C3F-A490-918535092DD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36520" y="912187"/>
                  <a:ext cx="313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152FC6D-A3C4-4F9F-A80E-0EC6BBF75E51}"/>
                    </a:ext>
                  </a:extLst>
                </p14:cNvPr>
                <p14:cNvContentPartPr/>
                <p14:nvPr/>
              </p14:nvContentPartPr>
              <p14:xfrm>
                <a:off x="5200600" y="1018387"/>
                <a:ext cx="327600" cy="1069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152FC6D-A3C4-4F9F-A80E-0EC6BBF75E5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91600" y="1009747"/>
                  <a:ext cx="34524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E50927F-38D7-42C3-A2B7-4362BBF9A93D}"/>
              </a:ext>
            </a:extLst>
          </p:cNvPr>
          <p:cNvGrpSpPr/>
          <p:nvPr/>
        </p:nvGrpSpPr>
        <p:grpSpPr>
          <a:xfrm>
            <a:off x="5834920" y="842707"/>
            <a:ext cx="1116720" cy="357480"/>
            <a:chOff x="5834920" y="842707"/>
            <a:chExt cx="1116720" cy="35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4616B86-7FC0-4238-B698-EE4E31EE2FAF}"/>
                    </a:ext>
                  </a:extLst>
                </p14:cNvPr>
                <p14:cNvContentPartPr/>
                <p14:nvPr/>
              </p14:nvContentPartPr>
              <p14:xfrm>
                <a:off x="5834920" y="880147"/>
                <a:ext cx="56880" cy="238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4616B86-7FC0-4238-B698-EE4E31EE2FA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826280" y="871507"/>
                  <a:ext cx="74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B6E285B-BE47-4E60-9BB8-DEABD59C2927}"/>
                    </a:ext>
                  </a:extLst>
                </p14:cNvPr>
                <p14:cNvContentPartPr/>
                <p14:nvPr/>
              </p14:nvContentPartPr>
              <p14:xfrm>
                <a:off x="5942920" y="927667"/>
                <a:ext cx="32400" cy="158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B6E285B-BE47-4E60-9BB8-DEABD59C292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34280" y="919027"/>
                  <a:ext cx="500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72B3062-0F44-486B-AB42-51B1603140B1}"/>
                    </a:ext>
                  </a:extLst>
                </p14:cNvPr>
                <p14:cNvContentPartPr/>
                <p14:nvPr/>
              </p14:nvContentPartPr>
              <p14:xfrm>
                <a:off x="5897560" y="986347"/>
                <a:ext cx="269640" cy="94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72B3062-0F44-486B-AB42-51B1603140B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88920" y="977707"/>
                  <a:ext cx="2872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7527F6E-38B7-461C-B0CA-F720EE59F271}"/>
                    </a:ext>
                  </a:extLst>
                </p14:cNvPr>
                <p14:cNvContentPartPr/>
                <p14:nvPr/>
              </p14:nvContentPartPr>
              <p14:xfrm>
                <a:off x="6162160" y="972667"/>
                <a:ext cx="336960" cy="126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7527F6E-38B7-461C-B0CA-F720EE59F27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153520" y="963667"/>
                  <a:ext cx="3546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DFA3131-6413-4FE5-AA03-C50AECF6F98E}"/>
                    </a:ext>
                  </a:extLst>
                </p14:cNvPr>
                <p14:cNvContentPartPr/>
                <p14:nvPr/>
              </p14:nvContentPartPr>
              <p14:xfrm>
                <a:off x="6457720" y="855307"/>
                <a:ext cx="22680" cy="17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DFA3131-6413-4FE5-AA03-C50AECF6F98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448720" y="846667"/>
                  <a:ext cx="403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ED3831B-1D2B-4276-833E-92DB988F6729}"/>
                    </a:ext>
                  </a:extLst>
                </p14:cNvPr>
                <p14:cNvContentPartPr/>
                <p14:nvPr/>
              </p14:nvContentPartPr>
              <p14:xfrm>
                <a:off x="6559960" y="853867"/>
                <a:ext cx="122760" cy="2084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ED3831B-1D2B-4276-833E-92DB988F672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50960" y="845227"/>
                  <a:ext cx="1404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6DDF9EC-2664-4FC8-8C64-90455E9DF5A7}"/>
                    </a:ext>
                  </a:extLst>
                </p14:cNvPr>
                <p14:cNvContentPartPr/>
                <p14:nvPr/>
              </p14:nvContentPartPr>
              <p14:xfrm>
                <a:off x="6663280" y="842707"/>
                <a:ext cx="45000" cy="2257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6DDF9EC-2664-4FC8-8C64-90455E9DF5A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54640" y="833707"/>
                  <a:ext cx="626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F18842E-FF3A-4F4C-8EC8-E59F0F6661A3}"/>
                    </a:ext>
                  </a:extLst>
                </p14:cNvPr>
                <p14:cNvContentPartPr/>
                <p14:nvPr/>
              </p14:nvContentPartPr>
              <p14:xfrm>
                <a:off x="6777400" y="856027"/>
                <a:ext cx="18360" cy="200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F18842E-FF3A-4F4C-8EC8-E59F0F6661A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68760" y="847027"/>
                  <a:ext cx="360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5F29024-5B28-4392-AF20-B9D71CB8C01B}"/>
                    </a:ext>
                  </a:extLst>
                </p14:cNvPr>
                <p14:cNvContentPartPr/>
                <p14:nvPr/>
              </p14:nvContentPartPr>
              <p14:xfrm>
                <a:off x="6728800" y="965467"/>
                <a:ext cx="222840" cy="234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5F29024-5B28-4392-AF20-B9D71CB8C01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19800" y="956467"/>
                  <a:ext cx="240480" cy="25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9D22FF6-EA81-4F9C-A798-77310514B2DC}"/>
              </a:ext>
            </a:extLst>
          </p:cNvPr>
          <p:cNvGrpSpPr/>
          <p:nvPr/>
        </p:nvGrpSpPr>
        <p:grpSpPr>
          <a:xfrm>
            <a:off x="7223800" y="776827"/>
            <a:ext cx="685800" cy="538560"/>
            <a:chOff x="7223800" y="776827"/>
            <a:chExt cx="685800" cy="53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8CB633A-0AD6-4068-B3E8-9927DFA79773}"/>
                    </a:ext>
                  </a:extLst>
                </p14:cNvPr>
                <p14:cNvContentPartPr/>
                <p14:nvPr/>
              </p14:nvContentPartPr>
              <p14:xfrm>
                <a:off x="7223800" y="784747"/>
                <a:ext cx="225720" cy="5306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8CB633A-0AD6-4068-B3E8-9927DFA7977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15160" y="776107"/>
                  <a:ext cx="24336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F752743-D7CD-472F-A81E-5C7E42A5EB11}"/>
                    </a:ext>
                  </a:extLst>
                </p14:cNvPr>
                <p14:cNvContentPartPr/>
                <p14:nvPr/>
              </p14:nvContentPartPr>
              <p14:xfrm>
                <a:off x="7470040" y="836947"/>
                <a:ext cx="129600" cy="2462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F752743-D7CD-472F-A81E-5C7E42A5EB1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461400" y="827947"/>
                  <a:ext cx="1472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F035F58-6D8A-4EEF-8B15-512DA9FBDD8B}"/>
                    </a:ext>
                  </a:extLst>
                </p14:cNvPr>
                <p14:cNvContentPartPr/>
                <p14:nvPr/>
              </p14:nvContentPartPr>
              <p14:xfrm>
                <a:off x="7399120" y="880867"/>
                <a:ext cx="44640" cy="824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F035F58-6D8A-4EEF-8B15-512DA9FBDD8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90480" y="871867"/>
                  <a:ext cx="622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2C11F00-5D27-4C92-8361-10616B86F761}"/>
                    </a:ext>
                  </a:extLst>
                </p14:cNvPr>
                <p14:cNvContentPartPr/>
                <p14:nvPr/>
              </p14:nvContentPartPr>
              <p14:xfrm>
                <a:off x="7620160" y="1008307"/>
                <a:ext cx="35640" cy="550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2C11F00-5D27-4C92-8361-10616B86F76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611520" y="999667"/>
                  <a:ext cx="532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D790F7D-19C5-4DB3-B66D-4F28B6E97385}"/>
                    </a:ext>
                  </a:extLst>
                </p14:cNvPr>
                <p14:cNvContentPartPr/>
                <p14:nvPr/>
              </p14:nvContentPartPr>
              <p14:xfrm>
                <a:off x="7782520" y="776827"/>
                <a:ext cx="127080" cy="414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D790F7D-19C5-4DB3-B66D-4F28B6E9738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73880" y="767827"/>
                  <a:ext cx="144720" cy="43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0CE5BED-71F2-4583-B4FF-737AA3F9B8A2}"/>
              </a:ext>
            </a:extLst>
          </p:cNvPr>
          <p:cNvGrpSpPr/>
          <p:nvPr/>
        </p:nvGrpSpPr>
        <p:grpSpPr>
          <a:xfrm>
            <a:off x="1059160" y="1016227"/>
            <a:ext cx="1483200" cy="515520"/>
            <a:chOff x="1059160" y="1016227"/>
            <a:chExt cx="1483200" cy="51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2A1FA6E-9054-4A3C-A0B2-BC8D057CA65E}"/>
                    </a:ext>
                  </a:extLst>
                </p14:cNvPr>
                <p14:cNvContentPartPr/>
                <p14:nvPr/>
              </p14:nvContentPartPr>
              <p14:xfrm>
                <a:off x="1059160" y="1063387"/>
                <a:ext cx="270720" cy="78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2A1FA6E-9054-4A3C-A0B2-BC8D057CA65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50160" y="1054387"/>
                  <a:ext cx="2883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4AD06C4-9A98-4C65-9935-CD5C68C44B54}"/>
                    </a:ext>
                  </a:extLst>
                </p14:cNvPr>
                <p14:cNvContentPartPr/>
                <p14:nvPr/>
              </p14:nvContentPartPr>
              <p14:xfrm>
                <a:off x="1190200" y="1093987"/>
                <a:ext cx="18360" cy="236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4AD06C4-9A98-4C65-9935-CD5C68C44B5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81560" y="1084987"/>
                  <a:ext cx="360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D5E3CF1-041A-43F8-80B3-B20DBAC1F815}"/>
                    </a:ext>
                  </a:extLst>
                </p14:cNvPr>
                <p14:cNvContentPartPr/>
                <p14:nvPr/>
              </p14:nvContentPartPr>
              <p14:xfrm>
                <a:off x="1316200" y="1164547"/>
                <a:ext cx="110160" cy="133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D5E3CF1-041A-43F8-80B3-B20DBAC1F81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307200" y="1155907"/>
                  <a:ext cx="127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8BD7CAD-1126-47E6-BB95-51ED81CB062D}"/>
                    </a:ext>
                  </a:extLst>
                </p14:cNvPr>
                <p14:cNvContentPartPr/>
                <p14:nvPr/>
              </p14:nvContentPartPr>
              <p14:xfrm>
                <a:off x="1434280" y="1195507"/>
                <a:ext cx="221040" cy="126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8BD7CAD-1126-47E6-BB95-51ED81CB062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425280" y="1186867"/>
                  <a:ext cx="238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5C990EA-3B8D-4FAA-8933-A8E8CD0E0131}"/>
                    </a:ext>
                  </a:extLst>
                </p14:cNvPr>
                <p14:cNvContentPartPr/>
                <p14:nvPr/>
              </p14:nvContentPartPr>
              <p14:xfrm>
                <a:off x="1690960" y="1074907"/>
                <a:ext cx="101880" cy="356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5C990EA-3B8D-4FAA-8933-A8E8CD0E013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682320" y="1065907"/>
                  <a:ext cx="1195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C0AD76E-8496-4DD7-AE88-11522A24D384}"/>
                    </a:ext>
                  </a:extLst>
                </p14:cNvPr>
                <p14:cNvContentPartPr/>
                <p14:nvPr/>
              </p14:nvContentPartPr>
              <p14:xfrm>
                <a:off x="2021800" y="1022347"/>
                <a:ext cx="119880" cy="458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C0AD76E-8496-4DD7-AE88-11522A24D38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13160" y="1013707"/>
                  <a:ext cx="13752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5BA5AF2-C590-484E-9232-D55F5FAD4575}"/>
                    </a:ext>
                  </a:extLst>
                </p14:cNvPr>
                <p14:cNvContentPartPr/>
                <p14:nvPr/>
              </p14:nvContentPartPr>
              <p14:xfrm>
                <a:off x="2155720" y="1055827"/>
                <a:ext cx="64440" cy="770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5BA5AF2-C590-484E-9232-D55F5FAD457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47080" y="1047187"/>
                  <a:ext cx="820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ED23B09-6C7D-4267-A68E-10A757B8B742}"/>
                    </a:ext>
                  </a:extLst>
                </p14:cNvPr>
                <p14:cNvContentPartPr/>
                <p14:nvPr/>
              </p14:nvContentPartPr>
              <p14:xfrm>
                <a:off x="2289640" y="1122427"/>
                <a:ext cx="114120" cy="182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ED23B09-6C7D-4267-A68E-10A757B8B74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280640" y="1113427"/>
                  <a:ext cx="1317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2D03CA5-E60F-42F7-867A-7126F85EEABD}"/>
                    </a:ext>
                  </a:extLst>
                </p14:cNvPr>
                <p14:cNvContentPartPr/>
                <p14:nvPr/>
              </p14:nvContentPartPr>
              <p14:xfrm>
                <a:off x="2473600" y="1016227"/>
                <a:ext cx="68760" cy="393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2D03CA5-E60F-42F7-867A-7126F85EEAB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464600" y="1007587"/>
                  <a:ext cx="8640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527A5F5-B178-4160-B06E-E1D1CFC548A8}"/>
                    </a:ext>
                  </a:extLst>
                </p14:cNvPr>
                <p14:cNvContentPartPr/>
                <p14:nvPr/>
              </p14:nvContentPartPr>
              <p14:xfrm>
                <a:off x="1077520" y="1478467"/>
                <a:ext cx="1448640" cy="532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527A5F5-B178-4160-B06E-E1D1CFC548A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68880" y="1469467"/>
                  <a:ext cx="1466280" cy="7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93C372B-C6AB-433D-B337-3DCBEAA759D6}"/>
                  </a:ext>
                </a:extLst>
              </p14:cNvPr>
              <p14:cNvContentPartPr/>
              <p14:nvPr/>
            </p14:nvContentPartPr>
            <p14:xfrm>
              <a:off x="4427320" y="1354987"/>
              <a:ext cx="2581920" cy="734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93C372B-C6AB-433D-B337-3DCBEAA759D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418680" y="1345987"/>
                <a:ext cx="2599560" cy="9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AB004C4-97E7-4D02-B194-F2DC593AAFFB}"/>
              </a:ext>
            </a:extLst>
          </p:cNvPr>
          <p:cNvGrpSpPr/>
          <p:nvPr/>
        </p:nvGrpSpPr>
        <p:grpSpPr>
          <a:xfrm>
            <a:off x="5171800" y="1604827"/>
            <a:ext cx="1359720" cy="700560"/>
            <a:chOff x="5171800" y="1604827"/>
            <a:chExt cx="1359720" cy="70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A0DDA58-346B-459C-8493-A373CE43A69D}"/>
                    </a:ext>
                  </a:extLst>
                </p14:cNvPr>
                <p14:cNvContentPartPr/>
                <p14:nvPr/>
              </p14:nvContentPartPr>
              <p14:xfrm>
                <a:off x="5319040" y="1761427"/>
                <a:ext cx="36720" cy="3211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A0DDA58-346B-459C-8493-A373CE43A69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310040" y="1752427"/>
                  <a:ext cx="543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67F1E00-1D2A-410E-AD3E-7EF6AD556E5E}"/>
                    </a:ext>
                  </a:extLst>
                </p14:cNvPr>
                <p14:cNvContentPartPr/>
                <p14:nvPr/>
              </p14:nvContentPartPr>
              <p14:xfrm>
                <a:off x="5348560" y="1804987"/>
                <a:ext cx="173880" cy="2455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67F1E00-1D2A-410E-AD3E-7EF6AD556E5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339920" y="1795987"/>
                  <a:ext cx="1915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BDBFCC3-E4A6-41B3-980D-184ECBD806DC}"/>
                    </a:ext>
                  </a:extLst>
                </p14:cNvPr>
                <p14:cNvContentPartPr/>
                <p14:nvPr/>
              </p14:nvContentPartPr>
              <p14:xfrm>
                <a:off x="5492920" y="1946467"/>
                <a:ext cx="116280" cy="1105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BDBFCC3-E4A6-41B3-980D-184ECBD806D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483920" y="1937827"/>
                  <a:ext cx="1339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956C3B0-87D2-4223-8EBD-F11414C84284}"/>
                    </a:ext>
                  </a:extLst>
                </p14:cNvPr>
                <p14:cNvContentPartPr/>
                <p14:nvPr/>
              </p14:nvContentPartPr>
              <p14:xfrm>
                <a:off x="5605240" y="1954027"/>
                <a:ext cx="114480" cy="594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956C3B0-87D2-4223-8EBD-F11414C8428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596600" y="1945027"/>
                  <a:ext cx="1321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BCF4834-675E-41AF-801C-C9FBD46EB51B}"/>
                    </a:ext>
                  </a:extLst>
                </p14:cNvPr>
                <p14:cNvContentPartPr/>
                <p14:nvPr/>
              </p14:nvContentPartPr>
              <p14:xfrm>
                <a:off x="5756080" y="1808227"/>
                <a:ext cx="13680" cy="188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BCF4834-675E-41AF-801C-C9FBD46EB51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747080" y="1799587"/>
                  <a:ext cx="313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D0C3EC9-9A19-46B2-A3A4-1B3541F26231}"/>
                    </a:ext>
                  </a:extLst>
                </p14:cNvPr>
                <p14:cNvContentPartPr/>
                <p14:nvPr/>
              </p14:nvContentPartPr>
              <p14:xfrm>
                <a:off x="5704600" y="1816867"/>
                <a:ext cx="182160" cy="206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D0C3EC9-9A19-46B2-A3A4-1B3541F2623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695600" y="1808227"/>
                  <a:ext cx="1998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3B62A11-35F3-441C-B4B2-69B0147F2982}"/>
                    </a:ext>
                  </a:extLst>
                </p14:cNvPr>
                <p14:cNvContentPartPr/>
                <p14:nvPr/>
              </p14:nvContentPartPr>
              <p14:xfrm>
                <a:off x="5931400" y="1903627"/>
                <a:ext cx="95760" cy="1069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3B62A11-35F3-441C-B4B2-69B0147F298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922760" y="1894627"/>
                  <a:ext cx="1134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3FB89F0-8E04-47C9-B44E-8DCCF9E5B510}"/>
                    </a:ext>
                  </a:extLst>
                </p14:cNvPr>
                <p14:cNvContentPartPr/>
                <p14:nvPr/>
              </p14:nvContentPartPr>
              <p14:xfrm>
                <a:off x="5171800" y="1604827"/>
                <a:ext cx="1171440" cy="7005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3FB89F0-8E04-47C9-B44E-8DCCF9E5B51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163160" y="1596187"/>
                  <a:ext cx="1189080" cy="71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12154C8-BFE7-4C0F-8CC5-4739BC015584}"/>
                    </a:ext>
                  </a:extLst>
                </p14:cNvPr>
                <p14:cNvContentPartPr/>
                <p14:nvPr/>
              </p14:nvContentPartPr>
              <p14:xfrm>
                <a:off x="6518560" y="1914787"/>
                <a:ext cx="12960" cy="104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12154C8-BFE7-4C0F-8CC5-4739BC01558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509920" y="1906147"/>
                  <a:ext cx="3060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221B362-2D26-4241-AF08-087DD6B3955A}"/>
              </a:ext>
            </a:extLst>
          </p:cNvPr>
          <p:cNvGrpSpPr/>
          <p:nvPr/>
        </p:nvGrpSpPr>
        <p:grpSpPr>
          <a:xfrm>
            <a:off x="1803280" y="3054907"/>
            <a:ext cx="1968120" cy="750960"/>
            <a:chOff x="1803280" y="3054907"/>
            <a:chExt cx="1968120" cy="75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DFE6418-94EB-4E04-BD5F-FE8B947EC7E2}"/>
                    </a:ext>
                  </a:extLst>
                </p14:cNvPr>
                <p14:cNvContentPartPr/>
                <p14:nvPr/>
              </p14:nvContentPartPr>
              <p14:xfrm>
                <a:off x="1874200" y="3123667"/>
                <a:ext cx="30960" cy="239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DFE6418-94EB-4E04-BD5F-FE8B947EC7E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865200" y="3115027"/>
                  <a:ext cx="486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BDA1787-615A-465F-8379-85B123670F77}"/>
                    </a:ext>
                  </a:extLst>
                </p14:cNvPr>
                <p14:cNvContentPartPr/>
                <p14:nvPr/>
              </p14:nvContentPartPr>
              <p14:xfrm>
                <a:off x="1803280" y="3112147"/>
                <a:ext cx="261360" cy="2066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BDA1787-615A-465F-8379-85B123670F7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794280" y="3103507"/>
                  <a:ext cx="2790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552FA89-5805-4A4A-BCF0-41D78BC918A5}"/>
                    </a:ext>
                  </a:extLst>
                </p14:cNvPr>
                <p14:cNvContentPartPr/>
                <p14:nvPr/>
              </p14:nvContentPartPr>
              <p14:xfrm>
                <a:off x="2085880" y="3186667"/>
                <a:ext cx="157680" cy="1371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552FA89-5805-4A4A-BCF0-41D78BC918A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076880" y="3177667"/>
                  <a:ext cx="1753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CD07064-78C3-449C-9B39-8BCB880655AE}"/>
                    </a:ext>
                  </a:extLst>
                </p14:cNvPr>
                <p14:cNvContentPartPr/>
                <p14:nvPr/>
              </p14:nvContentPartPr>
              <p14:xfrm>
                <a:off x="2205040" y="3059227"/>
                <a:ext cx="18360" cy="374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CD07064-78C3-449C-9B39-8BCB880655A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196400" y="3050227"/>
                  <a:ext cx="360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CAE6535-A84D-4B03-940B-687F9EEB3857}"/>
                    </a:ext>
                  </a:extLst>
                </p14:cNvPr>
                <p14:cNvContentPartPr/>
                <p14:nvPr/>
              </p14:nvContentPartPr>
              <p14:xfrm>
                <a:off x="2317000" y="3095947"/>
                <a:ext cx="205560" cy="2980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CAE6535-A84D-4B03-940B-687F9EEB385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308000" y="3087307"/>
                  <a:ext cx="2232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EB555DF-85EC-4565-A744-B342925019CB}"/>
                    </a:ext>
                  </a:extLst>
                </p14:cNvPr>
                <p14:cNvContentPartPr/>
                <p14:nvPr/>
              </p14:nvContentPartPr>
              <p14:xfrm>
                <a:off x="2763760" y="3054907"/>
                <a:ext cx="309600" cy="2826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EB555DF-85EC-4565-A744-B342925019C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755120" y="3046267"/>
                  <a:ext cx="3272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9F7FCF2-AB60-47C4-9679-2F886D30B97F}"/>
                    </a:ext>
                  </a:extLst>
                </p14:cNvPr>
                <p14:cNvContentPartPr/>
                <p14:nvPr/>
              </p14:nvContentPartPr>
              <p14:xfrm>
                <a:off x="3133480" y="3189187"/>
                <a:ext cx="72720" cy="1339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9F7FCF2-AB60-47C4-9679-2F886D30B97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124480" y="3180547"/>
                  <a:ext cx="903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8BFE8AC-F3B6-4CB1-9C7C-C492AE08D579}"/>
                    </a:ext>
                  </a:extLst>
                </p14:cNvPr>
                <p14:cNvContentPartPr/>
                <p14:nvPr/>
              </p14:nvContentPartPr>
              <p14:xfrm>
                <a:off x="3242200" y="3169027"/>
                <a:ext cx="485280" cy="1458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8BFE8AC-F3B6-4CB1-9C7C-C492AE08D57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233560" y="3160387"/>
                  <a:ext cx="5029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6127D37-D6D0-48B7-80B3-24BC17813502}"/>
                    </a:ext>
                  </a:extLst>
                </p14:cNvPr>
                <p14:cNvContentPartPr/>
                <p14:nvPr/>
              </p14:nvContentPartPr>
              <p14:xfrm>
                <a:off x="2117920" y="3333547"/>
                <a:ext cx="1653480" cy="1580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6127D37-D6D0-48B7-80B3-24BC1781350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08920" y="3324907"/>
                  <a:ext cx="16711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52D4839-86EA-48F6-B701-EF7FCBCB4C2E}"/>
                    </a:ext>
                  </a:extLst>
                </p14:cNvPr>
                <p14:cNvContentPartPr/>
                <p14:nvPr/>
              </p14:nvContentPartPr>
              <p14:xfrm>
                <a:off x="2820280" y="3565027"/>
                <a:ext cx="139320" cy="2408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52D4839-86EA-48F6-B701-EF7FCBCB4C2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811640" y="3556387"/>
                  <a:ext cx="1569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94DBD49-7C07-48CD-9E27-72E5B14FA8D4}"/>
                    </a:ext>
                  </a:extLst>
                </p14:cNvPr>
                <p14:cNvContentPartPr/>
                <p14:nvPr/>
              </p14:nvContentPartPr>
              <p14:xfrm>
                <a:off x="1828840" y="3493387"/>
                <a:ext cx="747360" cy="230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94DBD49-7C07-48CD-9E27-72E5B14FA8D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819840" y="3484387"/>
                  <a:ext cx="76500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462945F-2230-4948-84C1-0513A08C8473}"/>
              </a:ext>
            </a:extLst>
          </p:cNvPr>
          <p:cNvGrpSpPr/>
          <p:nvPr/>
        </p:nvGrpSpPr>
        <p:grpSpPr>
          <a:xfrm>
            <a:off x="5298160" y="3008107"/>
            <a:ext cx="937440" cy="260640"/>
            <a:chOff x="5298160" y="3008107"/>
            <a:chExt cx="937440" cy="26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2C9FE31-372C-4352-BEA9-08FE6DB0B0DD}"/>
                    </a:ext>
                  </a:extLst>
                </p14:cNvPr>
                <p14:cNvContentPartPr/>
                <p14:nvPr/>
              </p14:nvContentPartPr>
              <p14:xfrm>
                <a:off x="5298160" y="3008107"/>
                <a:ext cx="310320" cy="565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2C9FE31-372C-4352-BEA9-08FE6DB0B0D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289160" y="2999107"/>
                  <a:ext cx="3279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9945312-3543-47F0-AD91-473D4CAA9A8A}"/>
                    </a:ext>
                  </a:extLst>
                </p14:cNvPr>
                <p14:cNvContentPartPr/>
                <p14:nvPr/>
              </p14:nvContentPartPr>
              <p14:xfrm>
                <a:off x="5447920" y="3016747"/>
                <a:ext cx="21960" cy="1944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9945312-3543-47F0-AD91-473D4CAA9A8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439280" y="3008107"/>
                  <a:ext cx="396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B9FFD21-FE41-4A04-975C-5A31D69656AE}"/>
                    </a:ext>
                  </a:extLst>
                </p14:cNvPr>
                <p14:cNvContentPartPr/>
                <p14:nvPr/>
              </p14:nvContentPartPr>
              <p14:xfrm>
                <a:off x="5523880" y="3027187"/>
                <a:ext cx="545760" cy="1900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B9FFD21-FE41-4A04-975C-5A31D69656A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515240" y="3018187"/>
                  <a:ext cx="5634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F424A5B-18A3-4777-831F-B96F2A3377C4}"/>
                    </a:ext>
                  </a:extLst>
                </p14:cNvPr>
                <p14:cNvContentPartPr/>
                <p14:nvPr/>
              </p14:nvContentPartPr>
              <p14:xfrm>
                <a:off x="5394280" y="3216187"/>
                <a:ext cx="841320" cy="525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F424A5B-18A3-4777-831F-B96F2A3377C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385640" y="3207187"/>
                  <a:ext cx="858960" cy="7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B708EEF1-4CFC-4380-8A40-9D27D96481C7}"/>
                  </a:ext>
                </a:extLst>
              </p14:cNvPr>
              <p14:cNvContentPartPr/>
              <p14:nvPr/>
            </p14:nvContentPartPr>
            <p14:xfrm>
              <a:off x="5745280" y="3411667"/>
              <a:ext cx="188640" cy="2440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B708EEF1-4CFC-4380-8A40-9D27D96481C7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736280" y="3403027"/>
                <a:ext cx="20628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C893BBA-B52D-484B-8B62-E8DD932CC4E6}"/>
                  </a:ext>
                </a:extLst>
              </p14:cNvPr>
              <p14:cNvContentPartPr/>
              <p14:nvPr/>
            </p14:nvContentPartPr>
            <p14:xfrm>
              <a:off x="6958840" y="2875267"/>
              <a:ext cx="14400" cy="36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C893BBA-B52D-484B-8B62-E8DD932CC4E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949840" y="2866267"/>
                <a:ext cx="32040" cy="2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C182E2F-F362-454D-A288-C0265D147E56}"/>
              </a:ext>
            </a:extLst>
          </p:cNvPr>
          <p:cNvGrpSpPr/>
          <p:nvPr/>
        </p:nvGrpSpPr>
        <p:grpSpPr>
          <a:xfrm>
            <a:off x="2333560" y="3733147"/>
            <a:ext cx="428040" cy="237240"/>
            <a:chOff x="2333560" y="3733147"/>
            <a:chExt cx="428040" cy="23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93E3107-F414-4D0A-B250-ED63889BEF88}"/>
                    </a:ext>
                  </a:extLst>
                </p14:cNvPr>
                <p14:cNvContentPartPr/>
                <p14:nvPr/>
              </p14:nvContentPartPr>
              <p14:xfrm>
                <a:off x="2333560" y="3765907"/>
                <a:ext cx="251640" cy="1746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93E3107-F414-4D0A-B250-ED63889BEF8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324560" y="3756907"/>
                  <a:ext cx="2692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10DD1B5-FC96-4D3D-91A5-FFEE0251B499}"/>
                    </a:ext>
                  </a:extLst>
                </p14:cNvPr>
                <p14:cNvContentPartPr/>
                <p14:nvPr/>
              </p14:nvContentPartPr>
              <p14:xfrm>
                <a:off x="2467480" y="3733147"/>
                <a:ext cx="294120" cy="2372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10DD1B5-FC96-4D3D-91A5-FFEE0251B49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458840" y="3724507"/>
                  <a:ext cx="311760" cy="25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D2AC19E-0173-433C-BEA9-206D07856DF2}"/>
                  </a:ext>
                </a:extLst>
              </p14:cNvPr>
              <p14:cNvContentPartPr/>
              <p14:nvPr/>
            </p14:nvContentPartPr>
            <p14:xfrm>
              <a:off x="6550960" y="3313387"/>
              <a:ext cx="4680" cy="28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D2AC19E-0173-433C-BEA9-206D07856DF2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541960" y="3304747"/>
                <a:ext cx="22320" cy="2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02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85FDE31-5002-4F08-ADF8-E2112D72B480}"/>
              </a:ext>
            </a:extLst>
          </p:cNvPr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  <a:tabLst/>
              <a:defRPr/>
            </a:pPr>
            <a:r>
              <a:rPr kumimoji="0" lang="en-IN" sz="3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Distribution of Variables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0E56A6-84E2-4F8E-A6B6-4D14470DAF8B}"/>
              </a:ext>
            </a:extLst>
          </p:cNvPr>
          <p:cNvSpPr txBox="1"/>
          <p:nvPr/>
        </p:nvSpPr>
        <p:spPr>
          <a:xfrm>
            <a:off x="318782" y="1011963"/>
            <a:ext cx="11448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will begin our journey of Descriptive Statistics by exploring (or looking at) one variable at a time.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E3B914-33B3-48DA-84D9-4539B8EBA364}"/>
              </a:ext>
            </a:extLst>
          </p:cNvPr>
          <p:cNvSpPr txBox="1"/>
          <p:nvPr/>
        </p:nvSpPr>
        <p:spPr>
          <a:xfrm>
            <a:off x="318782" y="2088354"/>
            <a:ext cx="11291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 we saw in the previous slides, usually a variable in a data consist of long list of values (whether numerical or not) and are not very informative in that form.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5E80B9-C24B-4999-A2CC-19197428D80C}"/>
              </a:ext>
            </a:extLst>
          </p:cNvPr>
          <p:cNvSpPr txBox="1"/>
          <p:nvPr/>
        </p:nvSpPr>
        <p:spPr>
          <a:xfrm>
            <a:off x="318782" y="3164745"/>
            <a:ext cx="111825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order to convert these raw data into useful information we need to summarize and then examine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 the variable. By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 a variable, we mean: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values the variable takes, and</a:t>
            </a:r>
          </a:p>
          <a:p>
            <a:pPr lvl="1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often the variable takes those values.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7E8ACE-1DD2-4191-8557-3221DA7C4476}"/>
              </a:ext>
            </a:extLst>
          </p:cNvPr>
          <p:cNvSpPr txBox="1"/>
          <p:nvPr/>
        </p:nvSpPr>
        <p:spPr>
          <a:xfrm>
            <a:off x="318782" y="5102910"/>
            <a:ext cx="10978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will first learn how to summarize and examine the distribution of a single categorical variable, and then do the same for a quantitative variable.</a:t>
            </a:r>
          </a:p>
        </p:txBody>
      </p:sp>
    </p:spTree>
    <p:extLst>
      <p:ext uri="{BB962C8B-B14F-4D97-AF65-F5344CB8AC3E}">
        <p14:creationId xmlns:p14="http://schemas.microsoft.com/office/powerpoint/2010/main" val="238546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85FDE31-5002-4F08-ADF8-E2112D72B480}"/>
              </a:ext>
            </a:extLst>
          </p:cNvPr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  <a:tabLst/>
              <a:defRPr/>
            </a:pPr>
            <a:r>
              <a:rPr kumimoji="0" lang="en-IN" sz="3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Distribution of Variables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8C6F32-DFF8-4E38-BA88-7508E4B0AD5C}"/>
              </a:ext>
            </a:extLst>
          </p:cNvPr>
          <p:cNvSpPr txBox="1"/>
          <p:nvPr/>
        </p:nvSpPr>
        <p:spPr>
          <a:xfrm>
            <a:off x="226504" y="1317441"/>
            <a:ext cx="115600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Suppose we have taken a survey among the office-goers on the mode of daily commutes.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Few office-going people were randomly chosen and they were asked how they travel from home to office on a regular basis. The dataset we obtain looks something like below.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D4812B-105B-4AB8-AC20-3D7597B92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108378"/>
              </p:ext>
            </p:extLst>
          </p:nvPr>
        </p:nvGraphicFramePr>
        <p:xfrm>
          <a:off x="593403" y="3135896"/>
          <a:ext cx="3188225" cy="30937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80992">
                  <a:extLst>
                    <a:ext uri="{9D8B030D-6E8A-4147-A177-3AD203B41FA5}">
                      <a16:colId xmlns:a16="http://schemas.microsoft.com/office/drawing/2014/main" val="3480695450"/>
                    </a:ext>
                  </a:extLst>
                </a:gridCol>
                <a:gridCol w="2207233">
                  <a:extLst>
                    <a:ext uri="{9D8B030D-6E8A-4147-A177-3AD203B41FA5}">
                      <a16:colId xmlns:a16="http://schemas.microsoft.com/office/drawing/2014/main" val="2993362821"/>
                    </a:ext>
                  </a:extLst>
                </a:gridCol>
              </a:tblGrid>
              <a:tr h="25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effectLst/>
                        </a:rPr>
                        <a:t>Persons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effectLst/>
                        </a:rPr>
                        <a:t>Types of Daily Commute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909858"/>
                  </a:ext>
                </a:extLst>
              </a:tr>
              <a:tr h="22253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Public Transport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2974804"/>
                  </a:ext>
                </a:extLst>
              </a:tr>
              <a:tr h="22253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Public Transport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6140315"/>
                  </a:ext>
                </a:extLst>
              </a:tr>
              <a:tr h="22253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Two - Wheeler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0303827"/>
                  </a:ext>
                </a:extLst>
              </a:tr>
              <a:tr h="6526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.</a:t>
                      </a:r>
                      <a:br>
                        <a:rPr lang="en-IN" sz="1800" u="none" strike="noStrike">
                          <a:effectLst/>
                        </a:rPr>
                      </a:br>
                      <a:r>
                        <a:rPr lang="en-IN" sz="1800" u="none" strike="noStrike">
                          <a:effectLst/>
                        </a:rPr>
                        <a:t>.</a:t>
                      </a:r>
                      <a:br>
                        <a:rPr lang="en-IN" sz="1800" u="none" strike="noStrike">
                          <a:effectLst/>
                        </a:rPr>
                      </a:br>
                      <a:r>
                        <a:rPr lang="en-IN" sz="1800" u="none" strike="noStrike">
                          <a:effectLst/>
                        </a:rPr>
                        <a:t>.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.</a:t>
                      </a:r>
                      <a:br>
                        <a:rPr lang="en-IN" sz="1800" u="none" strike="noStrike" dirty="0">
                          <a:effectLst/>
                        </a:rPr>
                      </a:br>
                      <a:r>
                        <a:rPr lang="en-IN" sz="1800" u="none" strike="noStrike" dirty="0">
                          <a:effectLst/>
                        </a:rPr>
                        <a:t>.</a:t>
                      </a:r>
                      <a:br>
                        <a:rPr lang="en-IN" sz="1800" u="none" strike="noStrike" dirty="0">
                          <a:effectLst/>
                        </a:rPr>
                      </a:br>
                      <a:r>
                        <a:rPr lang="en-IN" sz="1800" u="none" strike="noStrike" dirty="0">
                          <a:effectLst/>
                        </a:rPr>
                        <a:t>.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9225447"/>
                  </a:ext>
                </a:extLst>
              </a:tr>
              <a:tr h="22253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1198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Four - Wheeler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9779903"/>
                  </a:ext>
                </a:extLst>
              </a:tr>
              <a:tr h="22253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1199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Public Transport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2020114"/>
                  </a:ext>
                </a:extLst>
              </a:tr>
              <a:tr h="22253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1200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Two - Wheeler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16008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8D6771B-2070-4FC0-B323-92AFA8AAFCC4}"/>
              </a:ext>
            </a:extLst>
          </p:cNvPr>
          <p:cNvSpPr txBox="1"/>
          <p:nvPr/>
        </p:nvSpPr>
        <p:spPr>
          <a:xfrm>
            <a:off x="4100409" y="3806366"/>
            <a:ext cx="77532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There are three mode of transports that people avail.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Public Transport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Own Two-Wheeler vehicle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Own Four-Wheeler vehicle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B5573E-8482-4A71-9E18-EDF12C5DF973}"/>
              </a:ext>
            </a:extLst>
          </p:cNvPr>
          <p:cNvSpPr txBox="1"/>
          <p:nvPr/>
        </p:nvSpPr>
        <p:spPr>
          <a:xfrm>
            <a:off x="4100409" y="3135896"/>
            <a:ext cx="6853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Following are the findings from the given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04E3D5-C9AD-4BD1-A6A1-67E256D623B0}"/>
              </a:ext>
            </a:extLst>
          </p:cNvPr>
          <p:cNvSpPr txBox="1"/>
          <p:nvPr/>
        </p:nvSpPr>
        <p:spPr>
          <a:xfrm>
            <a:off x="226504" y="711686"/>
            <a:ext cx="93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Examining Distribution of Categorical Variable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B6E07A-A9EF-4F44-9822-8EBDE4F3BB1E}"/>
              </a:ext>
            </a:extLst>
          </p:cNvPr>
          <p:cNvSpPr txBox="1"/>
          <p:nvPr/>
        </p:nvSpPr>
        <p:spPr>
          <a:xfrm>
            <a:off x="4100408" y="5640467"/>
            <a:ext cx="7753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There are total 1200 rows or individuals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178030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85FDE31-5002-4F08-ADF8-E2112D72B480}"/>
              </a:ext>
            </a:extLst>
          </p:cNvPr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  <a:tabLst/>
              <a:defRPr/>
            </a:pPr>
            <a:r>
              <a:rPr kumimoji="0" lang="en-IN" sz="3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Distribution of Categorical Variable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E01A6-4E2F-4712-928D-44A8A346A54D}"/>
              </a:ext>
            </a:extLst>
          </p:cNvPr>
          <p:cNvSpPr txBox="1"/>
          <p:nvPr/>
        </p:nvSpPr>
        <p:spPr>
          <a:xfrm>
            <a:off x="399875" y="911426"/>
            <a:ext cx="113922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Suppose we ask: </a:t>
            </a: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What percentage of sampled office-goers fall into each category?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question will be easily answered once we summarize and look at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 the variable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“Types of Daily Commute”.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3EACB-2015-47A1-B702-408A029A1A39}"/>
              </a:ext>
            </a:extLst>
          </p:cNvPr>
          <p:cNvSpPr txBox="1"/>
          <p:nvPr/>
        </p:nvSpPr>
        <p:spPr>
          <a:xfrm>
            <a:off x="399875" y="2516698"/>
            <a:ext cx="111321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order to summarize the distribution of a categorical variable, we first create a table of the different values (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categories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the variable takes, how many times each value occurs (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and, more importantly, how often each value occurs (by converting the counts to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percentages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); this table is called a frequency distribution. Here is the frequency distribution for our example: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A037BF-0932-4C61-8A5F-F9476E08C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124039"/>
              </p:ext>
            </p:extLst>
          </p:nvPr>
        </p:nvGraphicFramePr>
        <p:xfrm>
          <a:off x="2950128" y="4429747"/>
          <a:ext cx="6618915" cy="181155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990146">
                  <a:extLst>
                    <a:ext uri="{9D8B030D-6E8A-4147-A177-3AD203B41FA5}">
                      <a16:colId xmlns:a16="http://schemas.microsoft.com/office/drawing/2014/main" val="3218223029"/>
                    </a:ext>
                  </a:extLst>
                </a:gridCol>
                <a:gridCol w="1589133">
                  <a:extLst>
                    <a:ext uri="{9D8B030D-6E8A-4147-A177-3AD203B41FA5}">
                      <a16:colId xmlns:a16="http://schemas.microsoft.com/office/drawing/2014/main" val="3473666457"/>
                    </a:ext>
                  </a:extLst>
                </a:gridCol>
                <a:gridCol w="2039636">
                  <a:extLst>
                    <a:ext uri="{9D8B030D-6E8A-4147-A177-3AD203B41FA5}">
                      <a16:colId xmlns:a16="http://schemas.microsoft.com/office/drawing/2014/main" val="3224336415"/>
                    </a:ext>
                  </a:extLst>
                </a:gridCol>
              </a:tblGrid>
              <a:tr h="4154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none" strike="noStrike" dirty="0">
                          <a:effectLst/>
                        </a:rPr>
                        <a:t>Categories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none" strike="noStrike" dirty="0">
                          <a:effectLst/>
                        </a:rPr>
                        <a:t>Count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none" strike="noStrike" dirty="0">
                          <a:effectLst/>
                        </a:rPr>
                        <a:t>Percentage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985611"/>
                  </a:ext>
                </a:extLst>
              </a:tr>
              <a:tr h="3490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Public Transport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527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43.92%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9639813"/>
                  </a:ext>
                </a:extLst>
              </a:tr>
              <a:tr h="3490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Two-Wheeler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425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35.42%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1423208"/>
                  </a:ext>
                </a:extLst>
              </a:tr>
              <a:tr h="3490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Four-Wheeler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248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20.67%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8971552"/>
                  </a:ext>
                </a:extLst>
              </a:tr>
              <a:tr h="349022">
                <a:tc>
                  <a:txBody>
                    <a:bodyPr/>
                    <a:lstStyle/>
                    <a:p>
                      <a:pPr algn="r" fontAlgn="ctr"/>
                      <a:r>
                        <a:rPr lang="en-IN" sz="2000" i="1" u="none" strike="noStrike" dirty="0">
                          <a:effectLst/>
                        </a:rPr>
                        <a:t>Total</a:t>
                      </a:r>
                      <a:endParaRPr lang="en-IN" sz="2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1200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100.00%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6603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72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2406</Words>
  <Application>Microsoft Office PowerPoint</Application>
  <PresentationFormat>Widescreen</PresentationFormat>
  <Paragraphs>370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Sourav Karmakar</dc:creator>
  <cp:lastModifiedBy>Sourav Karmakar</cp:lastModifiedBy>
  <cp:revision>29</cp:revision>
  <dcterms:created xsi:type="dcterms:W3CDTF">2022-08-11T12:52:16Z</dcterms:created>
  <dcterms:modified xsi:type="dcterms:W3CDTF">2022-08-11T17:21:15Z</dcterms:modified>
</cp:coreProperties>
</file>