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7" r:id="rId3"/>
    <p:sldId id="25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90" r:id="rId14"/>
    <p:sldId id="291" r:id="rId15"/>
    <p:sldId id="292" r:id="rId16"/>
    <p:sldId id="286" r:id="rId17"/>
    <p:sldId id="287" r:id="rId18"/>
    <p:sldId id="288" r:id="rId19"/>
    <p:sldId id="293" r:id="rId20"/>
    <p:sldId id="294" r:id="rId21"/>
    <p:sldId id="28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4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485 429 16744,'0'0'3038,"0"-9"-2624,0-34 416,-1 48-809,0 0 1,0-1-1,0 1 1,-1 0-1,0 0 1,0 0-1,-2 4 1,-9 27-42,13-36 32,0-1-1,0 1 1,0 0 0,0 0 0,0 0 0,1 0 0,-1 0-1,0-1 1,0 1 0,0 0 0,0 0 0,0 0 0,1 0-1,-1 0 1,0 0 0,0 0 0,0 0 0,1 0-1,-1 0 1,0 0 0,0 0 0,0 0 0,1 0 0,-1 0-1,0 0 1,0 0 0,0 0 0,0 0 0,1 0 0,-1 0-1,0 0 1,0 0 0,0 0 0,1 0 0,-1 0 0,0 0-1,0 0 1,0 0 0,0 1 0,0-1 0,1 0 0,-1 0-1,0 0 1,0 0 0,0 0 0,0 1 0,0-1 0,0 0-1,1 0 1,-1 0 0,0 0 0,0 1 0,0-1 0,0 0-1,0 0 1,0 0 0,0 1 0,0-1 0,0 0 0,0 0-1,0 0 1,0 0 0,0 1 0,0-1 0,0 0 0,0 0-1,0 0 1,0 1 0,-1-1 0,24-19 407,24-34-218,-34 35-207,0-1-1,-1 0 0,-1-1 0,-1 0 0,-1 0 0,0-1 0,-2-1 1,0 1-1,-2-1 0,0 0 0,-1-1 0,-2 1 0,0 0 1,-1-1-1,-5-40 0,4 62 16,-1 1 1,1-1-1,-1 0 1,1 1-1,-1-1 0,1 0 1,-1 1-1,0-1 0,1 0 1,-1 1-1,0-1 1,1 1-1,-1 0 0,0-1 1,0 1-1,0-1 1,1 1-1,-1 0 0,0 0 1,0 0-1,0-1 0,0 1 1,0 0-1,0 0 1,1 0-1,-1 0 0,-2 1 1,-29 1 86,29-2-100,-10 3 4,-1 1 0,1 0 1,0 1-1,0 0 0,1 1 1,0 0-1,0 1 0,0 1 1,1-1-1,0 2 0,0 0 1,-13 15-1,-13 15-10,-58 79 0,-48 87-11,117-165 16,3 2 0,1 0 1,-19 54-1,35-78-14,0 0 0,-5 35 1,11-50 16,-1 0 1,0 1-1,1-1 0,0 0 1,-1 0-1,1 0 1,0 1-1,1-1 0,-1 0 1,1 0-1,-1 0 1,1 1-1,0-1 0,0 0 1,0 0-1,1 0 1,-1-1-1,1 1 0,0 0 1,-1 0-1,1-1 1,0 1-1,1-1 0,3 4 1,2-2 4,0-1 0,1 0 0,-1 0 0,1-1 0,0 0 0,0 0 0,14 0 0,71-1 36,-54-1-30,11 1-22,-33 1-56,0-1 1,0-1 0,0 0 0,0-2-1,-1 0 1,25-6 0,-9-5-5801,-13 6 114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9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52 15959,'0'0'2666,"-2"2"-1464,12 1-969,531 10 1655,-298-12-1698,1672 4 176,-1148-45 122,-444 18-520,90 11 54,-200 8-103,40 3 14,-252 0 153,-29 0 61,-120 0-3616,90 0-2907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9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 14182,'0'0'6638,"0"-5"-6027,-7 254-699,7-202-1761,0-5-1638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51.5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32 15175,'0'0'6651,"1"-7"-6160,1 1-441,1-12 468,-1 34-408,-2 166-702,0-104-4400,0-56-1406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15.8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14182,'0'0'6257,"9"-4"-5129,26-13-434,-29 15-363,1 1-3940,-5 4 1810,4 8-6437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18.6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7 16552,'0'0'4455,"-4"-2"-3703,-10-2-5690,-4 7 267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32.3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77 20890,'0'0'3313,"-8"-76"-3313,20 82-4994,13 1 2080,4-7-6674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32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 0 19145,'0'0'0</inkml:trace>
  <inkml:trace contextRef="#ctx0" brushRef="#br0" timeOffset="1">0 324 18745,'0'0'0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35.0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 19145,'0'0'5125,"24"-5"-4648,-6 10-462,-1 1 1,0 1-1,-1 1 0,0 0 0,0 1 0,0 1 0,15 13 0,-5-6 0,38 26-23,-1 2 0,-3 2 0,88 92 0,-139-127 182,-6-7-1009,-34-13-7028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35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0 21306,'0'0'1851,"-9"13"-1579,-317 495 441,316-485-1618,22-41-4452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35.8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202 1 22586,'0'0'1409,"-89"96"-1201,60-53-208,4 0 0,6-4-16,5-1-32,1-5-688,7-7-689,0-11-880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36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38 21034,'0'0'2449,"30"37"-2420,-2-13 85,54 35 1,-72-52-215,0-2 0,0 1 0,0-1 0,1-1 0,-1 0 1,1 0-1,0-1 0,0-1 0,0 1 0,13-1 0,-22-2 51,0-1-1,-1 0 0,1 0 0,0 1 1,-1-1-1,1-1 0,-1 1 1,1 0-1,-1 0 0,1 0 0,-1-1 1,0 1-1,0-1 0,1 1 1,-1-1-1,0 0 0,-1 1 0,1-1 1,0 0-1,0 1 0,-1-1 1,1 0-1,0-3 0,13-53-560,-12 49 367,2-11 583,-1-1 0,0-39-1,-5 65-342,0-1-1,0 1 0,0-1 1,-1 0-1,0 0 0,0 0 1,0 0-1,0 0 0,0-1 1,-5 4-1,-1 3 7,-12 12-4,15-18-6,1 1 1,0 1-1,0-1 1,1 0-1,0 1 1,0 0-1,-4 7 1,7-8 10,0-1 0,0 1 0,1 0 1,-1 0-1,1 0 0,0-1 0,1 1 1,-1 0-1,1 0 0,2 8 0,-1 1 30,7 37 102,4 26 461,5 136 1,-10-52-273,-7-227-6311,0 12-4310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37.2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1 21050,'0'0'2305,"-62"97"-2305,29-17 48,-2-2 16,4-5 16,6-6-64,6-11-16,11-8-80,8-9-432,0-7-353,0-8-335,0-9-1554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1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77 3746,'0'-4'18124,"-4"-20"-17176,-6-24-651,10 48-348,-1 8-411,-3 177-722,4-147-1748,0-27-2700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57.2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20 21850,'0'0'2177,"0"-19"-2609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57.6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21610,'0'0'1168,"0"-7"-1296,6 9-1440,6 3-929,5-5-2002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57.9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62 22538,'0'0'384,"-19"-61"-1360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0.3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98 215 15127,'0'0'6584,"2"-3"-6402,-1 1-148,-12 11-24,7-4-2,-1-1 1,0 0 0,0 0-1,-1 0 1,-8 5 0,13-9 73,3-4 121,41-71-135,-31 56-73,0 0 1,-1-2-1,-1 1 1,-1-1-1,8-27 0,-10 27 258,-7 21-250,0 0-1,0 0 1,0 0 0,0 0 0,0 0 0,0 0-1,0 0 1,0 0 0,0 0 0,0 0 0,0 0-1,0 0 1,0 1 0,0-1 0,0 0 0,0 0-1,1 0 1,-1 0 0,0 0 0,0 0 0,0 0 0,0 0-1,0 0 1,0 0 0,0 0 0,0 0 0,0 0-1,0 0 1,0 0 0,0 0 0,1 0 0,-1 0-1,0 0 1,0 0 0,0-1 0,0 1 0,0 0-1,0 0 1,0 0 0,0 0 0,0 0 0,0 0-1,0 0 1,0 0 0,0 0 0,0 0 0,0 0-1,0 0 1,1 0 0,-1 0 0,0 0 0,0 0 0,0-1-1,0 1 1,0 0 0,1 33 63,-1-19-110,4 342-369,-4-354 334,0 1 0,0-1 0,0 1 0,0 0 0,0-1 0,0 1 0,-1-1 0,1 0 1,-1 1-1,0-1 0,1 1 0,-1-1 0,0 0 0,-1 1 0,1-1 0,0 0 0,-1 0 0,1 0 0,-1 0 0,1 0 0,-1 0 0,0-1 0,0 1 1,0-1-1,0 1 0,0-1 0,0 1 0,0-1 0,-1 0 0,1 0 0,-5 1 0,-4 0-137,1-1 1,-1-1-1,1 0 0,-1 0 0,0-1 0,-13-3 1,-26-1 2053,53 4-1767,0 0 0,0-1 0,0 1 0,0 0 0,0 1 0,1-1 0,-1 0 0,5 1 0,-4-1-41,43-6-207,-20 3-328,0 0 0,0-2 0,-1-1 0,48-18 0,-44 7-1782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0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 1 14182,'0'0'2620,"-8"14"-2609,4-8-15,-3 4 3,0 1-1,1 1 1,1-1 0,0 1-1,0 0 1,1 0 0,0 1-1,-2 19 1,9 95 201,-7-126-31,0 1 1,0-1-1,0 0 0,0-1 0,-1 1 1,1-1-1,0 1 0,0-1 0,-7-1 0,8 1-159,-1 0 70,3 0-333,3-1-1196,9-4-1381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1.1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17032,'0'0'3679,"0"6"-3666,2 14 11,0 1 0,2-1 0,0 0-1,8 23 1,-5-22-628,-2 0 0,0 0-1,-1 0 1,1 28-1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1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17608,'0'0'3762,"76"-24"-3970,-36 24-465,-3 0-831,-8-2-1410,-11-2-9603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3.4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325 0 15959,'0'0'5051,"-12"4"-4990,-7 4-64,0 1 0,0 0 0,1 1 0,0 2 0,1-1 0,-17 16 0,27-20-2,-15 11 38,1 1-1,1 1 0,0 1 1,2 1-1,-29 45 0,45-63-31,0 0 0,0 0 1,0 0-1,1 0 0,0 0 0,0 1 1,0-1-1,0 6 0,1-9-1,0 0 1,0 0-1,0 0 1,0 0-1,0 0 0,0 0 1,1 0-1,-1 0 1,0 0-1,1 0 0,-1 0 1,0 0-1,1 0 1,-1-1-1,1 1 0,0 0 1,-1 0-1,1 0 1,0-1-1,-1 1 0,1 0 1,0-1-1,0 1 1,0-1-1,-1 1 0,1-1 1,0 1-1,0-1 1,0 1-1,0-1 0,0 0 1,0 0-1,0 1 1,0-1-1,0 0 0,0 0 1,0 0-1,1 0 1,12 0-18,0 0 0,-1-1 0,1-1 1,-1 0-1,1-1 0,-1 0 0,0-1 1,0-1-1,0 0 0,-1 0 0,0-2 1,0 1-1,0-1 0,12-11 0,-16 12 6,0-1 0,-1 0 0,0-1 0,0 0 0,0 0 0,-1-1 0,0 0 0,-1 0 0,0 0 0,0 0 0,-1-1 0,0 0 0,-1 0 0,0 0-1,0 0 1,-1-1 0,-1 1 0,1-20 0,-2 26 45,1 0-1,-1 0 1,0-1-1,-1 1 1,1 0 0,-1 0-1,0 0 1,0-1-1,0 1 1,0 0-1,-4-6 1,3 8-15,0 1 1,0-1-1,0 0 0,0 1 1,-1 0-1,1-1 0,-1 1 1,1 0-1,-1 0 0,1 1 1,-1-1-1,1 0 1,-1 1-1,0 0 0,1-1 1,-1 1-1,0 0 0,0 0 1,-3 1-1,3-1-20,-1 0 0,0 0 0,1 1 0,-1-1 0,1 1 1,-1 0-1,1 0 0,-1 0 0,1 1 0,0-1 0,-1 1 0,1 0 0,0 0 0,0 0 1,0 0-1,0 0 0,1 1 0,-6 4 0,4-1-3,1-1 0,-1 1 1,1 0-1,0 0 0,0 0 0,1 0 1,0 1-1,0-1 0,-2 13 0,2-4-3,1 0 0,0 0 0,2 1 0,-1-1 0,2 0 0,0 0 0,0 0 0,9 27 0,-2-22-11,1 0 0,20 31 0,-23-41 4,1 1 1,-2 0 0,0 0-1,0 1 1,-1-1-1,0 1 1,-1 0-1,0 1 1,-1-1-1,-1 1 1,2 14-1,-4-25 13,0 0 0,-1 0 0,1-1-1,0 1 1,-1 0 0,1 0 0,-1 0-1,1 0 1,-1 0 0,0-1-1,0 1 1,0 0 0,0-1 0,0 1-1,0-1 1,-1 1 0,1-1 0,0 1-1,-1-1 1,1 0 0,-3 2 0,-42 17 58,40-18-61,0 1 0,0-1-1,0 1 1,0 0 0,0 0 0,-7 5-1,13-7-19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4.1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69 16343,'0'0'5771,"0"-4"-5339,9 88-662,-7-74 244,0 1-1,0-1 1,1 0 0,0 0 0,1 0-1,0-1 1,1 1 0,7 10 0,-11-19-26,0 1 0,1 0 0,-1-1 1,1 1-1,0-1 0,-1 1 1,1-1-1,0 0 0,0 0 0,0 0 1,0 0-1,0 0 0,0 0 1,0-1-1,0 1 0,0 0 0,0-1 1,1 0-1,-1 0 0,0 1 1,0-1-1,0-1 0,1 1 0,-1 0 1,0 0-1,0-1 0,0 1 1,0-1-1,0 0 0,0 0 0,0 0 1,0 0-1,4-2 0,-2 0 14,1 0-1,0-1 0,-1 1 1,0-1-1,0 0 1,0 0-1,0-1 0,-1 1 1,0-1-1,0 0 1,5-9-1,-2-6 2,-1 0 0,0-1 0,-2 0 0,0 1 0,-2-1 0,-1-41 0,0 49 8,4 9-705,3 13 266,5 11 197,-10-13 323,1 0-1,-1 1 0,-1-1 0,1 1 1,-1-1-1,-1 1 0,0-1 0,0 13 1,-1-15-68,0 0 0,1 0-1,0 1 1,0-1 0,1 0 0,-1 0 0,1 1 0,0-1 0,1 0 0,-1 0 0,1 0 0,0 0-1,0-1 1,1 1 0,-1 0 0,1-1 0,0 1 0,0-1 0,6 6 0,-3-5-7,1 0 0,-1 0 1,1-1-1,0 0 1,-1 0-1,2-1 0,-1 0 1,0 0-1,1-1 0,-1 0 1,1 0-1,14 1 0,-15-2-183,0-1 0,-1 0 0,1 0 0,0-1 0,0 0 0,10-3 0,-12 3-281,-1-1 1,0 0-1,1 0 0,-1 0 0,0 0 0,0-1 0,0 1 0,0-1 0,6-7 1,7-10-4357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4.4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 0 16776,'0'0'4434,"-16"5"-4365,3-1-62,7-3-6,0 1 0,1 0 0,-1 0 0,0 0 0,0 1 0,1-1 0,-1 1 0,1 0 0,0 1 0,0 0 0,0 0 0,1 0-1,-1 0 1,-6 9 0,5-4 13,0 0 0,1 0 0,0 1 0,0 0 0,1 0 0,1 0 0,-1 0 0,2 0 0,-1 1 0,2-1 0,-1 1 0,1 10 0,1-20-27,1 0 1,-1 0-1,1-1 0,0 1 1,-1 0-1,1-1 1,-1 1-1,1-1 0,0 1 1,0-1-1,-1 1 1,1-1-1,0 1 0,0-1 1,-1 0-1,1 1 0,0-1 1,0 0-1,0 0 1,0 0-1,-1 1 0,1-1 1,0 0-1,0 0 1,0 0-1,0 0 0,0-1 1,-1 1-1,2 0 0,29-4-192,-26 2 172,0 0 1,0 0-1,-1-1 1,1 1-1,0-1 1,-1 0-1,0-1 1,0 1 0,0-1-1,0 0 1,-1 0-1,1 0 1,-1 0-1,0-1 1,3-6-1,5-9 183,-1 0-1,8-27 0,-15 40 891,2 20-1141,-2-4 141,1 0 0,0-1-1,0 1 1,1-1 0,0 0 0,1 0 0,10 11 0,-12-14-332,-1-2 0,1 1 0,0 0 0,1-1 1,-1 0-1,0 0 0,1 0 0,0-1 0,-1 1 0,1-1 0,0 0 0,0-1 0,1 1 0,-1-1 0,7 1 0,3-2-5067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4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12742,'0'0'9164,"7"-8"-8756,-4 4-404,0 1 0,0-1 1,0 1-1,1 0 0,-1 0 0,1 1 0,0-1 0,0 1 0,0 0 1,0-1-1,1 2 0,-1-1 0,1 1 0,-1-1 0,1 1 0,-1 0 1,1 1-1,-1-1 0,9 1 0,-7 0-11,0 1 1,0 0-1,0 0 1,0 0-1,0 0 0,0 1 1,-1 0-1,1 0 1,-1 1-1,1 0 0,-1 0 1,0 0-1,0 0 1,0 1-1,-1 0 0,1 0 1,-1 0-1,0 0 1,0 1-1,0 0 1,-1 0-1,1 0 0,-1 0 1,-1 0-1,1 1 1,-1-1-1,0 1 0,2 8 1,2 4-10,-2 1 0,0 0-1,-1 1 1,-1-1 0,-1 0 0,-1 1 0,-3 32 0,2-45 12,-1 0 1,1 1-1,-1-1 0,-1 0 1,0 0-1,0 0 1,0-1-1,-1 1 1,0-1-1,0 0 0,0 0 1,-9 9-1,10-12 10,0 1-1,-1-1 1,0 0-1,0 0 1,0 0-1,0 0 1,0-1-1,-1 1 1,1-1 0,-1-1-1,1 1 1,-1 0-1,0-1 1,0 0-1,0 0 1,1-1-1,-1 1 1,0-1-1,-8 0 1,13-1 3,-1 0 0,0 1 0,1-1 0,-1 0 0,1 0 0,-1 1 0,1-1 0,-1 0 0,1 0 0,0 0 0,-1 0 1,1 0-1,0 0 0,0 0 0,0 1 0,-1-1 0,1 0 0,0 0 0,0 0 0,0 0 0,1 0 0,-1 0 0,0-1 0,4-26 35,3 10-69,1 0 0,1 1 0,1 0 0,0 1 0,1 0 0,1 1 0,27-28 0,-4 2-191,3-4 26,-16 21 228,-2-1 1,0 0 0,-2-2-1,26-47 1,-68 108 579,14-21-658,1 0 0,0 0 0,-12 27 1,13-13 31,2 1 0,1-1 0,1 1 0,2 0 0,0 1 0,2-1 0,4 29 0,-4-51-24,1 0 1,-1 0 0,1 0 0,1 0 0,-1 0 0,1-1 0,0 1 0,0-1-1,1 1 1,0-1 0,0 0 0,0 0 0,0 0 0,1 0 0,0 0 0,0-1-1,9 8 1,-6-7-135,0 0-1,0-1 0,1 0 0,0 0 1,0 0-1,0-1 0,0-1 0,1 1 1,-1-1-1,1-1 0,15 2 0,31-2-3472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5.3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1 19593,'0'0'2644,"0"6"-2439,4 62-254,3 0-1,19 80 1,-14-88-491,-8-41-768,-5-25 94,-8-29 791,6 29 494,0 1 1,0-1 0,-1 1 0,0 0 0,0 0 0,-1 0 0,1 1 0,-1-1-1,0 1 1,-6-4 0,9 7-55,1 0-1,0 0 0,-1 0 1,1 0-1,-1 0 0,0 0 1,1 1-1,-1-1 1,0 1-1,1-1 0,-1 1 1,0 0-1,1-1 0,-1 1 1,0 0-1,0 0 1,1 0-1,-1 1 0,0-1 1,0 0-1,1 1 0,-1-1 1,0 1-1,1-1 1,-1 1-1,1 0 0,-1 0 1,1-1-1,-1 1 0,1 0 1,-1 0-1,1 1 1,0-1-1,0 0 0,-1 0 1,1 1-1,0-1 0,0 1 1,0-1-1,-1 3 1,-3 7 11,1 0 0,0-1 0,0 2 0,1-1 0,1 0 0,0 1 1,0-1-1,1 1 0,1-1 0,0 15 0,0-26-16,0 1-1,0 0 1,1 0 0,-1-1-1,0 1 1,0 0 0,0 0-1,1-1 1,-1 1-1,0 0 1,1-1 0,-1 1-1,0 0 1,1-1 0,-1 1-1,1-1 1,-1 1-1,1-1 1,0 1 0,-1-1-1,1 1 1,-1-1 0,1 1-1,0-1 1,-1 0 0,1 1-1,1-1 1,27 3 243,-23-3-224,-1-1 1,1 1 0,-1-2 0,1 1 0,-1 0 0,0-1-1,0 0 1,8-4 0,32-41 97,2-1-176,-44 46 48,1-1 1,0 0-1,-1 1 1,1 0-1,0 0 1,0 0-1,0 1 1,0-1 0,1 1-1,-1 0 1,0 0-1,8 0 1,-9 0-12,0 1 1,0 0 0,0 0 0,0 0 0,0 1-1,0-1 1,0 1 0,0 0 0,0-1 0,0 1-1,0 1 1,0-1 0,-1 0 0,1 1 0,0-1-1,-1 1 1,1 0 0,-1 0 0,0 0 0,4 4-1,-3-2-10,-1 0 0,0 0 0,1 1 0,-2-1 0,1 1 0,-1-1 0,1 1 0,-1-1 0,0 1 0,-1 0 0,1-1 0,-1 11 0,-1 15 276,-1-40 840,5-49-514,-1 53-638,0 0-1,0 0 0,1 1 0,0-1 1,0 1-1,0 0 0,1 0 1,-1 0-1,1 0 0,1 0 1,-1 1-1,1 0 0,-1 0 1,7-4-1,-7 5 12,1 0 0,-1 0 1,1 0-1,-1 1 0,1 0 0,0 0 0,0 0 1,0 0-1,0 1 0,0 0 0,0 0 0,1 0 1,-1 1-1,0 0 0,0 0 0,1 0 0,6 2 0,-11 0 37,0 0-1,0 0 0,0 0 0,0 0 0,-1 0 1,1 0-1,-1 0 0,0 1 0,1-1 0,-1 0 1,0 0-1,0 1 0,0-1 0,0 0 0,-1 0 0,0 3 1,1 0 24,-1 2 31,0 0 0,-1-1 0,1 1 0,-1-1 0,-1 0 0,1 0 1,-7 12-1,5-12-58,1 0 1,0-1 0,1 1 0,0 1 0,0-1 0,0 0-1,0 1 1,1-1 0,0 8 0,32-19-1441,-27 3 1371,-1 0 0,1 0 1,-1 0-1,1-1 1,-1 0-1,0 0 1,0 0-1,0 0 1,0 0-1,-1 0 0,0-1 1,1 1-1,1-5 1,19-54 553,-12 27 1590,-10 42-2012,0-1-1,1 1 0,0 0 1,0-1-1,1 1 0,-1-1 1,6 10-1,-4-10-322,0 1-1,0-1 1,0 0-1,0 0 1,1 0 0,0-1-1,1 0 1,-1 0-1,1 0 1,6 4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5.9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1 235 17160,'0'0'3951,"16"11"-3916,51 37-17,-63-43-16,1 1 0,-1-1 0,0 1 0,-1 1 0,0-1 0,0 0 0,0 1 0,0-1-1,-1 1 1,0 0 0,-1 0 0,0 0 0,0 0 0,0 0 0,-1 0 0,0 0 0,-1 12 0,1-11-53,0-8 54,0 1 0,0-1 0,0 0 0,0 0-1,0 0 1,0 0 0,-1 1 0,1-1 0,0 0 0,0 0-1,0 0 1,0 0 0,0 1 0,0-1 0,0 0 0,0 0-1,0 0 1,1 0 0,-1 1 0,0-1 0,0 0 0,0 0-1,0 0 1,0 0 0,0 0 0,0 1 0,0-1 0,0 0-1,0 0 1,0 0 0,1 0 0,-1 0 0,0 0-1,0 1 1,0-1 0,0 0 0,0 0 0,1 0 0,-1 0-1,0 0 1,0 0 0,0 0 0,0 0 0,1 0 0,-1 0-1,0 0 1,0 0 0,0 0 0,0 0 0,1 0 0,-1 0-1,0 0 1,0 0 0,0 0 0,0 0 0,1 0 0,9-10 263,9-18 152,11-34-187,-22 41-104,2 0 0,0 1 0,1 0 0,2 0 0,26-32 0,-39 52-124,1 0 0,-1-1 0,1 1 0,0-1 0,-1 1 0,1 0 0,0 0 0,-1-1 0,1 1 0,0 0 0,-1 0 0,1 0 0,0 0 0,0 0 0,-1 0 0,1 0 0,0 0 0,-1 0 0,1 0 0,0 0 0,0 1 1,-1-1-1,1 0 0,0 0 0,-1 1 0,1-1 0,-1 0 0,1 1 0,0-1 0,-1 1 0,1-1 0,-1 1 0,1-1 0,-1 1 0,1-1 0,-1 1 0,0-1 0,1 1 0,-1-1 0,0 1 0,1 0 0,-1-1 0,0 1 0,0 0 1,1 1-1,17 38-125,-15-31 93,5 10-31,1 5 57,0-1 0,2-1-1,1 0 1,0 0 0,2-1-1,27 33 1,-40-52-4,1-1-1,-1 1 0,1-1 1,-1 1-1,1-1 1,0 0-1,0 0 0,-1 0 1,1 0-1,0 0 0,0 0 1,0 0-1,0 0 1,0-1-1,0 1 0,0-1 1,1 0-1,-1 1 1,3-1-1,-3-1-12,0 1 0,-1-1 0,1 0 0,0 1 0,-1-1 0,1 0 0,-1 0 0,1 0 0,-1 0 0,1 0 0,-1-1 0,1 1 0,-1 0 0,0-1 0,0 1 0,0-1 0,2-2 0,1-4-72,-1 0 0,1 1 0,-1-2-1,-1 1 1,0 0 0,0 0 0,0-1-1,-1-10 1,3-136-117,4-52 2681,-2 387-2259,-1-133-773,1 0 0,19 66 0,-10-49-385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6.2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 18793,'0'0'5170,"85"-6"-5170,-31 6 0,4 0-32,-5 0-128,-3 0-544,-4 0-369,-11 0-1600,-16 0-5891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7.4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128 148 16520,'0'0'61,"-18"10"-69,-85 46 285,103-56-192,0 0-1,0 1 0,0-1 0,-1 0 0,1 0 1,0 0-1,0 0 0,0 0 0,-1 0 1,1 0-1,0 0 0,0 0 0,-1 0 0,1 0 1,0 0-1,0 0 0,0-1 0,-1 1 0,1 0 1,0 0-1,0 0 0,0 0 0,-1 0 1,1 0-1,0 0 0,0-1 0,0 1 0,0 0 1,0 0-1,-1 0 0,1 0 0,0-1 1,0 1-1,0 0 0,0 0 0,0 0 0,0-1 1,0 1-1,0 0 0,0 0 0,-1 0 0,1-1 1,0 1-1,0 0 0,0 0 0,0 0 1,0-1-1,0 1 0,1 0 0,-1 0 0,0-1 1,0-22 635,10-26-1079,-5 41 361,-1-1 1,1 1-1,1 0 0,0 0 0,0 0 0,1 1 0,-1 0 0,1 0 1,1 1-1,-1 0 0,1 0 0,1 1 0,-1 0 0,17-7 0,-11 6-15,1 2 0,-1-1 0,1 2 0,0 0 0,0 1 0,0 0 0,0 1 0,30 3 0,-42-2 7,1 1 0,-1 0 0,1 0 0,-1 0 0,1 0 0,-1 1 0,0-1 0,0 1 0,1 0 0,-1 0 0,-1 0 0,1 0 0,0 1 0,0-1-1,-1 1 1,1 0 0,-1 0 0,0 0 0,0 0 0,0 0 0,-1 0 0,1 0 0,0 1 0,-1-1 0,0 0 0,0 1 0,0-1 0,-1 1 0,1 3 0,1 1 2,-1-1 0,-1 0-1,1 1 1,-1 0 0,0-1 0,-1 0-1,0 1 1,0-1 0,-1 1 0,0-1-1,0 0 1,0 0 0,-7 13 0,-4-4 7,0 0-1,-1 0 1,0-1 0,-1-1 0,-1-1 0,-1 0 0,1-1 0,-2 0 0,0-2-1,0 0 1,-1-1 0,-21 7 0,40-16 10,-1 1 1,0-1-1,1 1 0,-1-1 1,1 0-1,-1 1 0,0-1 1,1 0-1,-1 1 0,0-1 1,1 0-1,-1 0 0,0 0 1,0 0-1,1 0 0,-1 0 0,0 0 1,1 0-1,-1 0 0,0 0 1,0 0-1,1 0 0,-1 0 1,0-1-1,1 1 0,-1 0 1,0-1-1,1 1 0,-1 0 1,1-1-1,-1 1 0,0-1 1,1 1-1,-1-1 0,1 1 1,-1-1-1,1 1 0,0-1 0,-1 1 1,1-1-1,-1 0 0,1 1 1,0-1-1,0 0 0,-1 1 1,1-1-1,0 0 0,0 1 1,0-1-1,0 0 0,0 1 1,0-1-1,0 0 0,0 0 1,0 1-1,0-1 0,0-1 1,0 0 4,1 0 1,-1 0-1,1 0 1,-1 0 0,1 0-1,0 0 1,0 0-1,0 0 1,0 0 0,0 0-1,0 1 1,0-1-1,1 0 1,-1 1-1,1-1 1,-1 1 0,4-3-1,3 1-20,0 0 0,0 1 1,0 0-1,0 0 0,1 1 0,-1 0 0,0 0 0,1 1 0,-1 0 0,1 1 1,-1-1-1,0 2 0,1-1 0,-1 1 0,14 6 0,9 4-28,0 2 1,47 28-1,-42-21 48,-28-17-127,-6-2-83,-1-1 0,1 0 1,0 0-1,0 1 0,0-1 0,0-1 1,0 1-1,0 0 0,0 0 1,0-1-1,0 1 0,0-1 0,5 1 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7.8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19529,'0'0'2892,"7"5"-2767,-1 0-136,-1-1-1,0 1 0,-1-1 0,1 2 1,-1-1-1,0 0 0,0 1 0,0 0 1,-1 0-1,0 0 0,0 0 0,-1 0 1,3 9-1,1 10 7,-1 1 1,2 34-1,5 21-11,-12-81 18,-1 0 1,1 1 0,0-1-1,0 0 1,0 0 0,0 0-1,0 0 1,1 1 0,-1-1 0,0 0-1,0 0 1,0 0 0,0 0-1,0 1 1,0-1 0,0 0-1,0 0 1,0 0 0,0 0 0,0 0-1,0 0 1,1 1 0,-1-1-1,0 0 1,0 0 0,0 0-1,0 0 1,0 0 0,0 0 0,1 0-1,-1 0 1,0 0 0,0 1-1,0-1 1,0 0 0,1 0-1,-1 0 1,0 0 0,0 0 0,0 0-1,0 0 1,1 0 0,-1 0-1,0 0 1,0 0 0,0 0-1,0 0 1,1-1 0,-1 1 0,0 0-1,0 0 1,0 0 0,0 0-1,0 0 1,1 0 0,-1 0-1,0 0 1,0-1 0,11-12 138,6-18-17,-6 7-120,8-16 38,1 0-1,2 2 1,28-36 0,-50 73-42,1 0 1,-1 0 0,1 1 0,-1-1 0,1 0 0,-1 1-1,1-1 1,0 1 0,-1-1 0,1 1 0,0-1 0,0 1-1,0-1 1,-1 1 0,1 0 0,0 0 0,0-1 0,0 1 0,0 0-1,-1 0 1,1 0 0,0 0 0,0 0 0,0 0 0,0 0-1,0 0 1,-1 0 0,1 0 0,0 0 0,0 1 0,0-1-1,0 0 1,-1 1 0,1-1 0,0 0 0,0 1 0,-1-1-1,1 1 1,0-1 0,0 1 0,-1 0 0,1-1 0,-1 1 0,1 0-1,-1-1 1,1 1 0,-1 0 0,1 0 0,-1-1 0,0 1-1,1 1 1,21 48-203,-19-44 232,6 24-95,-8-24-35,0 0-1,1 0 1,0 1-1,0-1 1,0-1 0,1 1-1,0 0 1,0-1 0,1 1-1,-1-1 1,5 5 0,1-7-2531,-1-3-2729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8.1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 0 20281,'0'0'603,"1"16"-581,3 38 34,3 60 330,-6-74-813,-2-32-93,-1-9-261,2-1 792,0 0-1,-1 0 1,0 1 0,1-1 0,-1 0 0,0 0 0,0 1 0,0-1-1,0 0 1,0 1 0,0-1 0,0 1 0,-1-1 0,1 1 0,-1 0-1,1-1 1,-1 1 0,1 0 0,-1 0 0,0 0 0,1 0 0,-1 0-1,0 1 1,0-1 0,0 0 0,0 1 0,0 0 0,1-1 0,-1 1 0,0 0-1,0 0 1,0 0 0,0 0 0,-3 1 0,2 0-1,0 0 1,1 0 0,-1 1-1,0-1 1,1 1 0,-1 0-1,1 0 1,-1 0-1,1 0 1,0 0 0,0 0-1,0 1 1,0-1-1,0 1 1,1-1 0,-1 1-1,1 0 1,0-1-1,0 1 1,0 0 0,-1 4-1,1-5-2,0 0-1,1 0 0,-1 0 0,1 0 1,-1 0-1,1 0 0,0 0 1,0 0-1,0 0 0,0 0 1,1 0-1,-1 1 0,0-1 0,1 0 1,-1 0-1,1 0 0,0 0 1,0 0-1,0-1 0,0 1 0,0 0 1,0 0-1,0-1 0,1 1 1,-1 0-1,0-1 0,1 1 1,0-1-1,-1 0 0,1 1 0,0-1 1,-1 0-1,1 0 0,0 0 1,0 0-1,0-1 0,0 1 1,0 0-1,0-1 0,0 0 0,4 1 1,11 1-3,0 0 1,0-1-1,1-1 1,21-2-1,-6 0-229,-6 2-1672,0-1 0,36-6 0,-6-7-8133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08.7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330 48 18889,'0'0'2798,"-19"-5"-2379,-59-16-237,74 21-170,1-1 1,-1 1 0,0 0 0,1 0-1,-1 0 1,1 1 0,-1-1 0,0 1-1,1 0 1,0 0 0,-1 0 0,1 0-1,-1 1 1,1-1 0,0 1 0,0 0-1,-4 2 1,0 3 2,1-1-1,-1 0 1,1 1 0,-9 13 0,5-6-9,-3 2 8,0 2 0,1 0 0,0 0 0,2 1 0,0 1 0,2 0 0,0 0 0,1 0 0,1 1 0,0 0 0,2 1-1,-3 33 1,8-54-14,-1 0 0,1 0-1,-1 0 1,1 0 0,-1 1-1,1-1 1,-1 0 0,1 0-1,0 0 1,0 0 0,0 0-1,0-1 1,0 1 0,0 0-1,0 0 1,0 0-1,0-1 1,0 1 0,0-1-1,0 1 1,0-1 0,0 1-1,1-1 1,-1 0 0,0 1-1,0-1 1,1 0 0,-1 0-1,0 0 1,0 0 0,1 0-1,-1 0 1,0 0-1,0 0 1,2-1 0,5 0-13,0 1 0,0-1 0,-1-1 0,15-4 0,-7-1-64,0 0 0,-1-1 0,0-1-1,-1-1 1,0 1 0,0-2 0,-1 0 0,0-1 0,10-13-1,-10 11-44,-1-1-1,0 0 0,-1-1 1,0 0-1,-2-1 1,0 0-1,10-30 0,-15 40 151,-2 0 0,1 0-1,-1 0 1,0 1 0,0-1-1,-1 0 1,0 0 0,0 0 0,-1 0-1,-2-13 1,2 17 23,0 1 1,-1-1-1,1 1 1,-1-1-1,1 1 1,-1 0-1,0 0 1,0 0-1,0 0 1,0 0-1,0 0 1,0 1-1,-1-1 1,1 0-1,-1 1 1,1 0-1,-1 0 1,1 0-1,-1 0 1,0 0-1,1 0 1,-1 1-1,0-1 1,0 1-1,1 0 1,-1 0-1,0 0 1,-5 1-1,4-1-41,-1 0 0,1 0-1,-1 1 1,1-1 0,0 1-1,-1 1 1,1-1-1,0 0 1,0 1 0,0 0-1,0 0 1,0 0 0,0 0-1,1 1 1,-1 0 0,1 0-1,-6 5 1,4-2-8,0 0-1,1 1 1,0 0 0,0 0 0,0 0 0,1 0 0,0 0-1,1 1 1,-3 10 0,1 2 6,1 0-1,1 0 1,0 0 0,2 0 0,1 0-1,0 1 1,5 24 0,1-21 5,1 1 0,1-2 0,1 1 0,1-1 0,21 33 0,-11-22-50,14 39 0,-30-61 15,0 0 1,-1 1-1,-1 0 0,0 0 0,-1 0 0,0 0 0,-1 15 0,-1-25 20,0 0 1,0 1-1,-1-1 0,1 0 0,-1 0 0,0 0 1,0 1-1,0-1 0,-1 0 0,1 0 1,-1 0-1,1-1 0,-1 1 0,0 0 0,0-1 1,0 1-1,-1-1 0,1 0 0,0 1 1,-1-1-1,0 0 0,1 0 0,-1-1 1,0 1-1,0-1 0,0 1 0,0-1 0,-6 2 1,-5 0 8,0 0 0,-1 0 0,1-1 1,0-1-1,-19-1 0,32 0-9,-1 0 0,1 0 0,-1 0 0,1 0 0,-1 0 0,1-1 0,-1 1 0,1-1 0,-1 1 0,1-1 0,0 1 0,-1-1 0,1 0 0,0 0 0,0 0 0,-1 1 0,1-1 0,0 0 0,0-1-1,0 1 1,0 0 0,0 0 0,0 0 0,1-1 0,-1 1 0,0 0 0,1-1 0,-1 1 0,1 0 0,-1-1 0,1 1 0,-1-1 0,1 1 0,0-1 0,0 1 0,0-3 0,0-2-284,0 0-1,0 0 1,1-1 0,0 1-1,0 0 1,0 0 0,1 0 0,3-6-1,15-27-3282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0.3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0 257 20922,'0'0'2817,"3"7"-2798,5 16-17,-1 0 1,-1 0 0,3 31 0,10 35-383,-19-88 344,0-1 1,0 1-1,0-1 0,0 0 0,0 1 0,0-1 0,0 1 0,1-1 0,-1 1 0,0-1 1,0 0-1,1 1 0,-1-1 0,0 0 0,0 1 0,1-1 0,-1 0 0,0 1 0,1-1 1,-1 0-1,1 1 0,-1-1 0,0 0 0,1 0 0,-1 0 0,1 1 0,-1-1 0,1 0 0,-1 0 1,0 0-1,1 0 0,-1 0 0,1 0 0,-1 0 0,1 0 0,-1 0 0,1 0 0,-1 0 1,1 0-1,-1 0 0,0 0 0,1-1 0,-1 1 0,1 0 0,-1 0 0,1 0 0,-1-1 0,0 1 1,1 0-1,-1 0 0,0-1 0,1 1 0,-1 0 0,1-2 0,17-19-215,-6-1 5,-1-1-1,15-43 1,-4 7 583,-22 58-323,0 1 1,0 0-1,0-1 1,0 1-1,0-1 1,0 1-1,0 0 1,0-1-1,0 1 1,0 0-1,0-1 1,1 1 0,-1 0-1,0-1 1,0 1-1,0 0 1,1-1-1,-1 1 1,0 0-1,0-1 1,1 1-1,-1 0 1,0 0-1,1 0 1,-1-1 0,0 1-1,1 0 1,-1 0-1,0 0 1,1 0-1,-1-1 1,0 1-1,1 0 1,-1 0-1,1 0 1,-1 0 0,0 0-1,1 0 1,-1 0-1,1 0 1,-1 0-1,0 0 1,1 0-1,-1 1 1,0-1-1,1 0 1,-1 0-1,0 0 1,1 0 0,-1 1-1,0-1 1,1 0-1,-1 0 1,0 1-1,1-1 1,-1 0-1,0 0 1,0 1-1,1-1 1,-1 0-1,0 1 1,0-1 0,0 0-1,1 1 1,11 24-107,-12-23 124,10 26-15,15 39 29,-22-62-34,-1 0 0,1 0 1,0 0-1,0 0 1,0-1-1,1 1 1,-1-1-1,1 0 1,7 5-1,-10-8 21,1 1 0,-1-1 0,1-1 0,0 1 0,0 0 1,-1 0-1,1-1 0,0 1 0,0-1 0,0 1 0,0-1 0,-1 0 0,1 0 0,0 0 0,0 0 0,0 0 0,0 0 1,0 0-1,0-1 0,-1 1 0,1-1 0,0 1 0,2-2 0,0 0-1,0 0 0,0-1-1,-1 0 1,1 0 0,-1 0 0,1 0-1,-1 0 1,0-1 0,3-5 0,3-4-22,0-2 0,-1 1 1,-1-1-1,7-21 0,-5 14-25,-6 16-31,0-1 0,-1 0 0,0 0 0,0 1 1,0-1-1,0-11 0,-2 18 9,-4 15 66,-3-3-24,1 0-1,0 0 1,0 1-1,2 0 1,-1 0 0,2 0-1,-1 1 1,2-1 0,0 1-1,0 20 1,2-33-59,-1-1 1,1 0 0,0 1 0,0-1-1,0 0 1,0 1 0,0-1 0,0 0-1,0 1 1,0-1 0,0 0 0,0 1-1,0-1 1,0 1 0,0-1 0,0 0-1,0 1 1,0-1 0,0 0 0,1 1-1,-1-1 1,0 0 0,0 1 0,0-1-1,1 0 1,-1 0 0,0 1 0,0-1-1,1 0 1,-1 1 0,0-1-1,0 0 1,1 0 0,-1 0 0,0 1-1,1-1 1,-1 0 0,1 0 0,10-11-445,10-23 466,-14 18 98,-2 6 278,-1 0 0,1 0 0,-2 0 0,1 0-1,-2-1 1,3-14 0,-4 32-309,-1 0-1,2-1 1,-1 1 0,1 0-1,0-1 1,0 1-1,0-1 1,1 1-1,0-1 1,1 0 0,-1 0-1,1 0 1,0-1-1,9 10 1,-10-12-92,-1-1 1,0 0 0,0 0-1,1 0 1,-1 0 0,1-1-1,-1 1 1,1-1 0,0 1-1,0-1 1,-1 0 0,1 0-1,0 0 1,0 0 0,0-1-1,0 1 1,0-1 0,0 0-1,0 0 1,1 0-1,-1 0 1,0 0 0,0-1-1,0 0 1,0 1 0,0-1-1,-1 0 1,1 0 0,0-1-1,0 1 1,0 0 0,-1-1-1,1 0 1,-1 0 0,4-3-1,1-1-335,-1-1 0,0 0-1,0-1 1,-1 1-1,0-1 1,0 0 0,-1 0-1,0 0 1,0-1 0,-1 0-1,0 1 1,2-14-1,2-16 648,4-66 0,-3 17 3040,-6 71-2450,-2 12-559,0 0-1,0 0 0,1 0 0,-1-1 0,1 1 1,0 0-1,0 0 0,1 0 0,2-7 0,0 17-7,5 36-399,7 83 0,-14-88-460,3-1 0,1 0-1,19 65 1,-30-158-1071,5 54 1721,-1 0 1,0 0-1,0 0 1,0 0-1,0 0 0,-1 0 1,1 0-1,-1 1 1,0-1-1,1 0 1,-1 1-1,-1 0 0,1-1 1,0 1-1,0 0 1,-4-2-1,5 3-41,1 1 0,-1-1 0,0 1-1,0 0 1,0-1 0,1 1 0,-1 0 0,0 0-1,0 0 1,0-1 0,0 1 0,0 0 0,0 0-1,0 0 1,1 0 0,-1 0 0,0 1 0,0-1-1,0 0 1,0 0 0,0 1 0,1-1 0,-1 0-1,0 1 1,0-1 0,-1 1 0,-18 22 81,16-15-114,0-1 1,1 1 0,0 0 0,0 0 0,-1 8 0,3-14 2,1-1 0,-1 1 0,1-1 0,-1 1 0,1-1 1,0 1-1,0-1 0,0 1 0,0-1 0,0 1 0,0-1 0,0 1 0,1-1 0,-1 0 0,0 1 0,1-1 0,-1 1 0,1-1 0,0 0 0,-1 1 0,1-1 0,0 0 0,0 1 1,0-1-1,0 0 0,0 0 0,0 0 0,0 0 0,0 0 0,0 0 0,1 0 0,-1-1 0,0 1 0,1 0 0,-1-1 0,3 2 0,0-2-40,1 1 0,0-1 0,-1 0-1,1-1 1,-1 1 0,1-1 0,-1 0-1,1 0 1,-1 0 0,1-1 0,6-3-1,4-2-110,-1-2 1,-1 0-1,1 0 0,-1-2 0,21-21 0,29-22 40,-62 53 119,0 0-1,0 0 1,0 0-1,0 1 1,1-1-1,-1 0 1,0 0-1,1 1 0,-1-1 1,1 1-1,-1-1 1,1 1-1,-1 0 1,1-1-1,-1 1 1,1 0-1,-1 0 0,1 0 1,-1 0-1,1 0 1,-1 1-1,1-1 1,-1 0-1,3 2 1,-2-1-5,0 1 1,-1-1-1,1 1 1,-1-1 0,0 1-1,1 0 1,-1-1 0,0 1-1,0 0 1,0 0-1,0 0 1,0 0 0,-1 0-1,1 0 1,0 3 0,2 12 25,-1 0 1,-1-1-1,-1 28 1,0-34 49,0 17 545,0-21 761,0-19-408,0-2-954,1-1-1,0 1 1,1 0 0,0-1 0,1 1-1,1 0 1,8-18 0,-10 27-222,0 1 1,1 0 0,0 0-1,0 0 1,1 0 0,-1 0-1,1 1 1,0-1 0,0 1-1,1 0 1,-1 1 0,1-1-1,0 1 1,0 0 0,0 0-1,0 0 1,0 0 0,1 1-1,-1 0 1,1 1 0,0-1-1,9-1 1,-10 2-5,0 0-1,0 1 1,-1-1 0,1 1 0,0 0-1,0 0 1,0 1 0,6 1 0,-9-2 230,-1 1 1,0 0-1,0 0 1,1 0-1,-1 1 1,0-1-1,0 0 1,0 0-1,0 0 1,0 1-1,-1-1 0,1 1 1,0-1-1,0 0 1,-1 1-1,1-1 1,-1 1-1,0 0 1,1-1-1,-1 1 1,0-1-1,0 1 1,0 0-1,0-1 1,0 1-1,0-1 1,-1 2-1,1 4 246,-1-1 1,0 1-1,-1-1 0,0 0 0,0 0 1,0 0-1,0 0 0,-1 0 0,0 0 1,-5 6-1,4-6-175,1-1 0,-1 1 1,1 0-1,1 0 0,-1 1 0,1-1 0,0 1 0,1-1 1,-1 1-1,0 9 0,2-15-93,0 0 1,0 0-1,0 0 1,0 0-1,0 0 1,0 0-1,1 0 1,-1 1-1,0-1 0,0 0 1,1 0-1,-1 0 1,1 0-1,-1 0 1,1 0-1,-1-1 1,1 1-1,-1 0 0,1 0 1,0 0-1,0 0 1,-1-1-1,1 1 1,0 0-1,1 0 1,0 0-33,0-1 0,-1 0 0,1 0 0,0 1 0,-1-1 0,1 0 1,0-1-1,0 1 0,-1 0 0,1 0 0,0-1 0,-1 1 1,1-1-1,-1 1 0,1-1 0,-1 0 0,3-1 0,2-2-45,-1 1 0,0-1-1,-1-1 1,1 1-1,-1-1 1,0 0 0,0 0-1,0 0 1,0 0-1,-1-1 1,0 1 0,0-1-1,-1 0 1,3-9-1,-1 3 689,0 0 0,-1-1 0,-1 1 0,3-26-1,-6 54-853,1 1 324,0 0-1,1-1 1,4 22 0,-4-35-216,-1 1 0,1-1 0,0 0 0,0 1-1,0-1 1,0 0 0,1 0 0,0 0 0,-1 0 0,1 0 0,0 0 0,0 0 0,1-1 0,-1 1 0,1-1 0,-1 1 0,1-1 0,0 0 0,-1 0 0,1 0 0,0 0 0,4 1 0,5-2-4486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0.9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0 162 18601,'0'0'2758,"13"0"-2374,-10 0-374,0-1-14,0 1 1,0 0-1,0 0 0,0 0 1,0 0-1,1 0 0,-1 1 1,0-1-1,0 1 0,0 0 1,0 0-1,0 0 0,0 0 1,0 0-1,-1 1 0,1-1 1,0 1-1,-1 0 0,1 0 1,-1 0-1,1 0 0,-1 0 1,0 0-1,0 1 0,0-1 1,0 1-1,-1 0 1,1-1-1,-1 1 0,1 0 1,-1 0-1,0 0 0,1 5 1,2 10-23,-1-1-1,-1 1 1,-1 0 0,-1 25 0,0-26-204,19-34 265,28-63-106,-37 61 61,0 0 0,1 1-1,16-19 1,-27 36 14,0 1-1,0-1 0,0 1 1,0 0-1,0-1 1,1 1-1,-1 0 1,0-1-1,0 1 1,0 0-1,1 0 1,-1-1-1,0 1 1,1 0-1,-1 0 0,0-1 1,1 1-1,-1 0 1,0 0-1,1 0 1,-1-1-1,0 1 1,1 0-1,-1 0 1,0 0-1,1 0 1,-1 0-1,1 0 0,-1 0 1,0 0-1,1 0 1,-1 0-1,0 0 1,1 0-1,-1 0 1,1 0-1,-1 0 1,0 0-1,1 1 1,-1-1-1,0 0 0,1 0 1,-1 0-1,0 1 1,1-1-1,-1 0 1,0 0-1,1 1 1,-1-1-1,0 0 1,0 0-1,0 1 1,1-1-1,-1 0 0,0 1 1,0-1-1,0 0 1,1 1-1,-1-1 1,0 1-1,5 26 17,-4-21-19,3 30 144,-3-18-80,1 0 0,1 0-1,1 0 1,8 23 0,-11-37-56,1 0 0,0 0 0,-1-1 0,2 1 0,-1-1 0,0 1 0,1-1 0,-1 1 0,1-1 0,0 0 0,0 0 0,0-1 0,1 1 0,-1-1 0,1 1 0,-1-1 0,1 0 0,0 0 0,0-1 0,0 1 0,0-1 0,0 0 0,0 0 0,5 1 0,2-1-47,-1 0 0,1 0 0,0-1-1,0 0 1,0-1 0,0-1 0,0 1 0,0-2 0,18-5 0,-24 6 21,-1-1 1,1 1-1,-1-1 0,0 0 1,0 0-1,0 0 1,0 0-1,-1-1 1,1 1-1,-1-1 0,0 0 1,0 0-1,0 0 1,-1-1-1,1 1 0,-1-1 1,0 1-1,-1-1 1,1 0-1,-1 1 1,0-1-1,0 0 0,1-10 1,2-205 1948,-5 148-708,0 92-1399,1 15 229,1 0 0,9 57 0,-9-83-174,1-1 0,0 0 0,0 1-1,1-1 1,0 0 0,1 0 0,0-1-1,0 1 1,0-1 0,1 0-1,0 0 1,0 0 0,1-1 0,0 0-1,0 0 1,12 9 0,-4-9-2092,-5-5-1974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1.3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13318,'0'0'9284,"62"2"-9204,-14 1 16,1-3-96,-1 0-576,-2 0-496,-1 0-1329,-7-5-1265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 14967,'0'0'4503,"-6"18"-3772,2-8-660,-4 11 100,1 1-1,0 0 0,2 0 1,-5 43-1,9-44-44,0-13-98,1 1 0,0-1 0,0 0 0,0 0 0,1 0 0,3 11 1,-3-17-22,0 1 0,0-1 1,0 0-1,0 0 0,0 0 1,0-1-1,1 1 0,-1 0 1,1 0-1,0-1 1,-1 1-1,1-1 0,0 1 1,0-1-1,0 0 0,0 0 1,0 0-1,0 0 0,0 0 1,0 0-1,0 0 0,1-1 1,-1 1-1,0-1 1,0 0-1,1 1 0,2-1 1,7 1 28,0 0 0,0-1 1,1 0-1,-1-1 0,13-2 1,-21 2-262,-1 0 0,1 0-1,-1 0 1,1-1 0,-1 1 0,0-1 0,0 0-1,0 0 1,1 0 0,-2 0 0,1 0 0,0-1 0,0 1-1,-1-1 1,1 0 0,-1 0 0,0 0 0,0 0 0,0 0-1,-1 0 1,3-4 0,7-28-8240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2.4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32 17144,'0'0'1179,"21"-5"-944,-8 2-173,15-4 11,1 1 1,0 1 0,0 2 0,0 1-1,29 2 1,-56 0-76,-1 0-1,0 0 1,1 1-1,-1-1 1,0 0-1,1 1 1,-1-1 0,0 1-1,0-1 1,1 1-1,-1 0 1,0-1-1,0 1 1,0 0 0,0 0-1,0 0 1,0 0-1,0 0 1,0 0-1,0 0 1,0 0-1,-1 1 1,1-1 0,0 0-1,0 2 1,0 1-5,0-1 0,-1 1 0,1-1 1,-1 1-1,0 0 0,0-1 0,0 1 1,0 0-1,-2 5 0,-1 3-3,0-1 1,0 0-1,-1 0 0,-1 0 0,-6 12 1,9-20 8,0-1-1,0 1 1,1 0 0,-1 1 0,1-1 0,-1 0 0,1 0 0,0 1 0,1-1 0,-1 0-1,0 4 1,1-5 2,1-1 0,-1 1 0,1 0 0,0-1 0,-1 1 0,1-1 0,0 0-1,0 1 1,0-1 0,0 0 0,0 1 0,0-1 0,1 0 0,-1 0 0,0 0 0,0 0-1,1 0 1,-1 0 0,1 0 0,-1 0 0,1-1 0,-1 1 0,3 0 0,2 2 70,0-1 1,0 1 0,-1 1 0,0-1-1,0 1 1,0 0 0,0 0 0,0 0 0,-1 1-1,1 0 1,-1 0 0,-1 0 0,1 0-1,-1 1 1,0-1 0,0 1 0,0 0-1,-1 0 1,0 0 0,0 0 0,0 0 0,-1 0-1,0 1 1,0-1 0,-1 0 0,0 1-1,0-1 1,0 0 0,-2 8 0,1-10-4,-1 1 1,0-1-1,0 0 1,0-1-1,-1 1 1,1 0 0,-1-1-1,0 1 1,0-1-1,0 0 1,0 0-1,0 0 1,-1 0 0,0 0-1,1-1 1,-1 0-1,-8 4 1,-7 3-12,-1-1-1,-27 7 1,39-13-74,7-2-461,20-7-7218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2.8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 18008,'0'0'102,"19"-4"-54,63-11 186,-78 15-212,-1-1 0,1 1 0,0 0 0,-1 0 0,1 0 0,0 0 0,-1 0 0,1 1 0,0 0 0,-1 0 0,1 0 0,-1 0 0,1 0 0,-1 1-1,0 0 1,0-1 0,0 1 0,1 0 0,-2 1 0,1-1 0,0 0 0,0 1 0,-1 0 0,1 0 0,-1-1 0,0 1 0,0 1 0,0-1 0,-1 0 0,1 0-1,0 1 1,-1-1 0,0 1 0,0-1 0,1 8 0,-1-7 16,-1 0 0,1 0 0,-1 0-1,0 0 1,0 0 0,-1 0 0,1 0-1,-1 0 1,0 0 0,0 0 0,0 0 0,0-1-1,-1 1 1,1 0 0,-1-1 0,0 1 0,0-1-1,-1 1 1,1-1 0,-1 0 0,1 0 0,-1 0-1,0 0 1,0-1 0,0 1 0,-1-1 0,1 0-1,-1 0 1,-5 3 0,9-5 29,-1-1 1,1 1-1,0 0 1,-1 0-1,1-1 1,-1 1-1,1 0 1,0-1-1,-1 1 1,1-1-1,-1 1 1,1 0-1,0-1 1,0 1-1,-1-1 1,1 1-1,0-1 1,0 1-1,0-1 0,-1 1 1,1-1-1,0 1 1,0-1-1,0 1 1,0-1-1,0 1 1,0-1-1,0 0 1,0 1-1,0-1 1,0 1-1,0-1 1,1 1-1,-1-1 1,2-23-277,0 17-114,0 0 0,1 0 0,0 0 1,0 0-1,1 1 0,0-1 0,0 1 0,0 0 1,1 0-1,0 0 0,0 1 0,1 0 0,-1 0 0,13-8 1,-16 11 26,37-30-5734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3.1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0 16007,'0'0'5331,"1"14"-4688,-1-12-632,2 42 23,-1-1-1,-8 64 1,6-185-2273,-19 89 2624,12-3-299,-1 1 1,2-1 0,-1 2-1,1-1 1,1 1 0,0 0 0,0 0-1,1 1 1,0-1 0,1 1-1,0 0 1,0 1 0,-2 21-1,6-32-77,0 0-1,0-1 0,0 1 0,0 0 0,1 0 0,-1-1 1,0 1-1,1 0 0,-1-1 0,0 1 0,1-1 0,-1 1 0,1 0 1,-1-1-1,1 1 0,-1-1 0,1 1 0,-1-1 0,1 1 0,0-1 1,-1 0-1,1 1 0,0-1 0,-1 0 0,1 1 0,0-1 0,0 0 1,31 5 147,29-9-92,-53 2-136,1 0 0,-1 0 1,-1-1-1,16-6 0,-20 7-228,0 1-1,0-1 1,0 0-1,0 0 1,0 0-1,-1 0 1,1 0-1,-1 0 1,1-1-1,-1 0 0,0 1 1,0-1-1,0 0 1,2-4-1,-2-8-5656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3.8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185 34 16904,'0'0'6021,"-8"-8"-5725,3 3-272,-21-14 3,25 19-28,0-1 0,0 1 0,-1 0 0,1 0 1,0-1-1,0 1 0,-1 0 0,1 0 0,0 0 0,0 1 1,-1-1-1,1 0 0,0 0 0,0 1 0,-1-1 1,1 1-1,0-1 0,0 1 0,0-1 0,0 1 1,0 0-1,0-1 0,0 1 0,0 0 0,0 0 0,0 0 1,0 0-1,-1 1 0,-10 12 7,0 1-1,1 0 1,1 1 0,0 0-1,1 0 1,1 1 0,1 0-1,0 0 1,1 1 0,1 0-1,1 0 1,0 0 0,1 1-1,1-1 1,1 30 0,1-47-9,0 0-1,0-1 1,0 1 0,0 0 0,0-1 0,0 1 0,0 0 0,0 0-1,1-1 1,-1 1 0,0 0 0,0-1 0,1 1 0,-1-1 0,0 1-1,1 0 1,-1-1 0,1 1 0,-1-1 0,1 1 0,-1-1 0,1 1-1,-1-1 1,1 1 0,-1-1 0,1 0 0,-1 1 0,1-1-1,0 0 1,-1 0 0,1 1 0,0-1 0,1 0 0,29-4-249,-23 0 146,1 1 1,-1-1 0,0-1-1,15-9 1,-14 5 43,1-1 0,-2 0 0,1 0 0,-1-1 0,-1 0 0,0 0 0,0-1 0,-2 0 0,1 0 0,-1 0 0,-1-1 0,0 0 0,-1 0 0,0 0 0,-1 0 0,-1 0 0,0 0 0,-1-1 0,0 1 0,-2-14 0,1 26 77,1 0 1,-1 1-1,1-1 1,-1 0-1,0 0 0,1 1 1,-1-1-1,0 0 1,0 1-1,0-1 0,1 0 1,-1 1-1,0-1 1,0 1-1,0 0 0,0-1 1,0 1-1,0 0 1,0 0-1,0-1 0,0 1 1,0 0-1,0 0 1,0 0-1,0 0 0,0 0 1,0 0-1,0 0 1,0 1-1,-1-1 0,-1 1 0,1-1 0,-1 0-1,0 1 1,1 0 0,-1 0-1,0-1 1,1 2 0,-1-1 0,1 0-1,0 0 1,-3 3 0,1 0-9,1 0 0,0 1 0,0-1 0,0 1 0,1 0 0,-1 0 0,1 0 0,0 0 0,1 0 0,-1 0 0,1 1 0,-1 8 0,-1 73 122,4-61-78,0 3-13,3-1 1,0 1 0,2-1-1,14 46 1,-9-38-23,12 71 1,-22-100-9,0-1 0,-1 1 1,0-1-1,0 1 1,0-1-1,-1 1 1,-2 11-1,2-16-2,0 0-1,0-1 1,0 1-1,0 0 1,0-1-1,0 1 1,0-1 0,0 1-1,-1-1 1,1 0-1,-1 1 1,1-1-1,-1 0 1,0 0 0,1 0-1,-1 0 1,0-1-1,0 1 1,1 0-1,-1-1 1,0 1 0,0-1-1,0 1 1,0-1-1,0 0 1,0 0-1,0 0 1,-3-1 0,3 2-6,1-1 1,0 0-1,0 0 1,-1 0 0,1 0-1,0 0 1,0 0 0,-1-1-1,1 1 1,0 0-1,0-1 1,0 1 0,-1-1-1,1 1 1,0-1 0,0 1-1,0-1 1,0 0-1,0 0 1,0 1 0,0-1-1,0 0 1,1 0 0,-1 0-1,-1-1 1,-2-34-1951,4 35 1857,0-22-3163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4.7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28 12950,'0'0'9986,"0"5"-9618,2 44-338,-2-28-235,1 1-1,1 0 0,9 41 1,-11-62 161,0-1 0,0 0 1,1 1-1,-1-1 0,0 1 0,0-1 1,0 1-1,0-1 0,1 0 1,-1 1-1,0-1 0,0 1 1,1-1-1,-1 0 0,0 1 1,0-1-1,1 0 0,-1 0 0,1 1 1,-1-1-1,0 0 0,1 0 1,-1 1-1,1-1 0,-1 0 1,0 0-1,1 0 0,-1 0 1,1 1-1,-1-1 0,1 0 0,-1 0 1,1 0-1,-1 0 0,0 0 1,1 0-1,-1 0 0,1-1 1,-1 1-1,1 0 0,-1 0 0,1 0 1,-1 0-1,0 0 0,1-1 1,-1 1-1,1 0 0,-1 0 1,0-1-1,1 1 0,-1 0 1,0-1-1,1 1 0,-1 0 0,0-1 1,0 1-1,1 0 0,-1-1 1,0 1-1,0-1 0,0 1 1,1 0-1,-1-1 0,0 1 1,0-1-1,16-27 44,-10 8-236,8-18 658,-13 37-409,-1 0 0,1 0 0,0 0 0,0 0 0,0 1 0,0-1 0,0 0 0,-1 1 0,1-1 0,0 1 0,0-1 0,0 1 0,1-1 0,-1 1-1,0 0 1,0-1 0,0 1 0,0 0 0,0 0 0,0 0 0,0 0 0,0 0 0,1 0 0,-1 0 0,0 0 0,0 1 0,0-1 0,0 0 0,0 1 0,0-1 0,0 1 0,0-1 0,1 1 0,25 13 19,-21-10 56,-1-1 0,1 0 0,0 0-1,0 0 1,0-1 0,1 0 0,7 1-1,-12-3-60,0 0-1,1 0 1,-1 0-1,1 0 1,-1-1-1,0 1 0,1-1 1,-1 0-1,0 1 1,0-1-1,0 0 1,1 0-1,-1-1 0,0 1 1,0 0-1,0-1 1,-1 1-1,1-1 1,0 0-1,-1 1 0,1-1 1,-1 0-1,1 0 1,-1 0-1,1-2 1,1-2 13,0 0 0,0 0 0,-1 0 0,0 0 0,-1 0 0,1 0 0,-1 0 0,0-1 0,0-8 0,6-31-51,-6 45-12,0 0 0,0 0 0,0 1 0,0-1 0,0 0 0,0 1 0,0-1 0,0 1 0,0-1 1,0 1-1,0 0 0,0-1 0,0 1 0,1 0 0,-1 0 0,0 0 0,0-1 0,0 1 0,0 1 0,2-1 0,32 1-883,-26-1 589,1 0 19,26 0-713,-35-1 945,-1 1 0,1 0 1,0 0-1,0 0 0,0 0 0,0 0 1,0 0-1,0 0 0,0 1 0,-1-1 1,1 0-1,0 0 0,0 1 0,0-1 1,0 0-1,-1 1 0,1-1 0,0 1 1,0-1-1,-1 1 0,1-1 0,0 1 0,-1 0 1,2 1-1,-7 0 235,0 0 1,0-1-1,-1 1 1,1-1-1,0 0 0,-1 0 1,-8 0-1,8-2-52,1 2 0,-1-1 0,0 1-1,0 0 1,1 0 0,-1 0 0,0 1 0,1 0 0,0 0-1,-1 1 1,1-1 0,0 1 0,0 0 0,0 0-1,1 1 1,-1 0 0,1 0 0,0 0 0,0 0-1,0 0 1,0 1 0,-3 5 0,5-6-116,1 0 0,-1 0 1,1 0-1,-1 0 0,1 0 1,0 0-1,1 0 0,-1 0 1,1 1-1,-1-1 0,2 5 1,36-11-216,-32 0 221,0-1 1,-1 1-1,1-1 0,-1 0 0,0 0 0,0-1 0,0 1 0,0-1 0,0 0 0,-1 0 0,0 0 0,0 0 0,0-1 0,0 1 1,-1-1-1,0 0 0,0 0 0,0 0 0,0 0 0,-1 0 0,0 0 0,1-10 0,12 29 417,-11-6-397,1-1 0,0 1 0,1-1 0,0 0 0,0-1 0,0 1 0,13 10 0,-15-14-52,0-1-1,0 0 1,1 0 0,-1 0-1,0-1 1,1 1-1,0-1 1,-1 0 0,1 0-1,0 0 1,0 0-1,-1-1 1,1 0 0,0 1-1,0-1 1,0-1-1,0 1 1,-1 0 0,1-1-1,5-1 1,13-10-1509,-1-10-1518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5.6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0 18440,'0'0'4349,"1"5"-4146,4 44 17,16 61 0,-11-68-1038,-3 0 0,5 77 0,-13-123 734,-1 1 1,1 0 0,-1 0 0,0 0 0,0 0 0,0 0 0,-1 1 0,1-1 0,-5-3-1,2 0 14,3 5 39,-3-6 104,-1 1 0,0-1 0,0 2 0,-1-1 0,-11-7 0,17 12-61,0 0 1,0 1 0,-1-1-1,1 1 1,0-1 0,0 1 0,-1 0-1,1-1 1,0 1 0,-1 0-1,1 0 1,0 0 0,-1 0-1,1 0 1,-1 0 0,1 0 0,0 1-1,-1-1 1,1 0 0,0 1-1,0-1 1,-1 1 0,1 0 0,0-1-1,0 1 1,0 0 0,0 0-1,0-1 1,0 1 0,0 0-1,0 0 1,0 0 0,0 0 0,0 0-1,0 1 1,1-1 0,-1 0-1,0 0 1,1 0 0,-1 1-1,1-1 1,0 0 0,-1 2 0,-3 6 14,1 0 1,0 0 0,1 1 0,-1-1 0,2 1 0,-1-1 0,2 1 0,-1 10-1,2-20-30,0 1-1,1 0 0,-1-1 0,0 1 1,0-1-1,1 1 0,-1-1 0,0 0 1,1 1-1,-1-1 0,0 0 1,1 0-1,-1 0 0,1 0 0,-1 0 1,0 0-1,1-1 0,1 0 0,1 1 1,9-2-11,-1-1 0,1 0 1,-1 0-1,0-2 0,0 1 1,0-2-1,-1 0 1,14-8-1,-15 7-18,0 1 1,0 1-1,1-1 1,0 2-1,0 0 1,0 0-1,0 1 0,0 0 1,1 1-1,0 0 1,14 0-1,-24 3 20,0 0 0,0 0 1,0 0-1,-1 0 0,1 0 0,0 0 0,-1 0 0,1 1 0,-1-1 0,1 1 1,-1-1-1,0 1 0,0-1 0,0 1 0,0 0 0,0 0 0,0-1 1,0 1-1,0 0 0,-1 0 0,1 0 0,-1 0 0,1 0 0,-1 0 0,0 0 1,0 4-1,5 58-78,-5-64 92,-2 28 704,0-22 724,-1-18-204,2-1-1221,0 1 0,1-1 0,0 0 0,1 1 0,0-1 0,1 1 0,0-1 1,1 1-1,1 0 0,0 0 0,8-18 0,-8 24-195,-1 0 1,1 1-1,0-1 0,0 1 0,1 0 1,-1 0-1,1 0 0,0 1 0,1-1 0,-1 1 1,1 1-1,-1-1 0,1 1 0,0 0 1,1 0-1,-1 0 0,0 1 0,1 0 1,-1 1-1,1-1 0,0 1 0,0 0 1,8 1-1,-8-1 80,29 4-362,-35-2 472,0 0 0,0-1-1,0 1 1,0 0 0,0 0-1,0-1 1,-1 1 0,1 0 0,0 0-1,0 0 1,-1 0 0,1 0-1,0 0 1,-1 1 0,1-1-1,-1 0 1,0 0 0,1 0 0,-1 0-1,0 1 1,0-1 0,0 0-1,1 0 1,-1 0 0,-1 1-1,1 1 1,0 6 172,-1 0 0,0 1 0,0-1 0,-1 0 0,0 0 0,-1-1 0,0 1 0,0 0 0,-1-1 0,0 0 0,-1 0 0,-7 11 0,0 1 25,10-16-188,-1 0-1,1 1 0,0-1 0,0 0 1,1 1-1,0 0 0,-1-1 0,1 1 1,1 0-1,-1 5 0,21-10-630,-12-4 273,-1 1-1,1-1 1,-1-1-1,0 1 1,0-1-1,0-1 1,-1 1-1,1-1 1,-1 0-1,-1 0 1,1-1-1,-1 0 1,8-14-1,-9 15 706,-1 0-1,0 0 0,0 0 1,-1-1-1,4-13 0,-7 29 411,0-1 0,0 1 0,1-1 0,0 1 0,3 15-1,-3-21-890,0-1-1,0 0 0,1 0 0,-1 0 0,1 0 0,-1 0 0,1 0 0,0 0 0,0-1 0,0 1 0,0 0 1,0 0-1,0-1 0,0 1 0,1 0 0,-1-1 0,1 1 0,-1-1 0,1 0 0,0 1 0,-1-1 0,1 0 0,0 0 1,0 0-1,0 0 0,0-1 0,0 1 0,0 0 0,0-1 0,0 1 0,0-1 0,3 0 0,3 0-3731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6.2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0 218 11829,'0'0'10002,"17"2"-9908,52 11-97,-67-12-1,0 0 1,0 0-1,0 0 1,0 0-1,0 0 1,0 0-1,-1 0 1,1 1-1,0-1 0,-1 1 1,1 0-1,-1-1 1,0 1-1,1 0 1,-1 0-1,0 0 0,0-1 1,0 1-1,-1 1 1,1-1-1,0 0 1,-1 0-1,1 2 1,1 50-369,-3-39-153,2-20 548,0 0-1,1 0 1,-1 0 0,1 0-1,0 1 1,5-9-1,0-3 18,-4 8-7,14-31 355,-17 38-372,1 1 0,-1-1 0,0 0 0,1 0 0,-1 1 0,1-1 0,-1 1 0,1-1 0,-1 0 0,1 1-1,0-1 1,-1 1 0,1-1 0,0 1 0,-1-1 0,1 1 0,0 0 0,-1-1 0,1 1 0,0 0 0,0 0 0,-1-1 0,1 1 0,0 0 0,0 0 0,0 0 0,-1 0 0,1 0 0,0 0 0,0 0 0,0 0 0,-1 0-1,1 1 1,0-1 0,0 0 0,-1 0 0,1 1 0,0-1 0,0 0 0,-1 1 0,1-1 0,0 1 0,-1-1 0,2 2 0,33 42-222,-29-35 212,0 0 0,1-1 0,0 0-1,1 0 1,-1 0 0,10 6 0,-15-12-17,1-1 1,-1 1 0,1-1-1,0 0 1,-1 0-1,1 0 1,0 0 0,0-1-1,-1 1 1,1-1-1,0 1 1,0-1 0,0 0-1,0 0 1,0 0-1,-1-1 1,1 1 0,0-1-1,0 0 1,0 1-1,-1-1 1,1 0 0,0-1-1,-1 1 1,1 0-1,-1-1 1,5-3 0,0 0-136,-1-1 1,0 0-1,0 0 1,0 0-1,-1-1 1,0 0-1,0 0 1,-1 0-1,0-1 0,0 1 1,0-1-1,-1 0 1,-1 0-1,1 0 1,-1-1-1,0 1 1,0-9-1,1-12 858,-2 0-1,0 0 1,-7-49-1,2 48 172,2 28-399,1 7-43,-1 48-184,4-24-256,1 1 1,1-1-1,2 0 0,10 31 0,2 13-2362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6.5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19897,'0'0'3426,"122"16"-3410,-74-10-16,1-4-16,9-2-240,0 0-1217,-2 0-2145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7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261 102 17304,'0'0'3015,"5"-16"-2231,16-51 24,-16 48-266,-22 37-747,-88 77 235,-53 55 30,146-134 3,13-11 22,23-15 55,8-3-225,47 11-799,-67 3 589,0-1 0,0 0 0,0 0 0,0-2 0,0 1 0,0-1 0,17-6 0,-25 6 300,-1 1 0,-1-1 0,1 0 0,0 0 1,0-1-1,-1 1 0,1 0 0,-1-1 0,0 0 0,0 1 1,0-1-1,0 0 0,0 0 0,0 0 0,-1-1 0,0 1 0,0 0 1,1 0-1,-2-1 0,1 1 0,0-6 0,1-9 592,0 0 0,-2 0 0,-2-19 1,1 4 811,1 32-1305,0 15-197,4 41 136,2 1 0,23 97 0,3 10-2221,-32-163 2102,0 0 1,0 0-1,0 0 1,-1 1-1,1-1 1,0 0 0,0 0-1,0 0 1,0 0-1,0 0 1,0 0-1,0 1 1,0-1 0,0 0-1,0 0 1,0 0-1,0 0 1,0 0-1,1 0 1,-1 1-1,0-1 1,0 0 0,0 0-1,0 0 1,0 0-1,0 0 1,0 0-1,0 0 1,0 0 0,0 1-1,0-1 1,0 0-1,1 0 1,-1 0-1,0 0 1,0 0-1,0 0 1,0 0 0,0 0-1,0 0 1,0 0-1,1 0 1,-1 0-1,0 0 1,0 0-1,0 0 1,0 0 0,0 0-1,0 0 1,1 0-1,-1 0 1,0 0-1,0 0 1,0 0 0,0 0-1,0 0 1,0 0-1,1 0 1,-1 0-1,0 0 1,0 0-1,0 0 1,0 0 0,0-1-1,6-6-6474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8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19753,'0'0'1921,"23"30"-1937,-15 7 16,-2 0 144,0 1-144,-1-5 48,-3-1-48,-2-6-16,0-4-432,0-7-1233,-15-7-2481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5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20585,'0'0'3890,"0"-17"-3778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8.3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90 17496,'0'0'3295,"22"-3"-3194,4 2-618,0 0 0,-1-2 1,1 0-1,-1-2 0,0-1 0,42-15 0,-43 11 1087,40-24 0,-63 34-478,0-1 1,-1 1 0,1 0-1,0-1 1,0 1 0,-1 0 0,1 0-1,0-1 1,0 1 0,-1 0-1,1 0 1,0 0 0,0 0-1,-1 0 1,1 0 0,0 0-1,0 0 1,0 1 0,-1-1-1,1 0 1,0 0 0,0 1-1,-1-1 1,1 0 0,0 1-1,-1-1 1,1 0 0,0 1-1,-1-1 1,1 1 0,-1-1-1,1 1 1,0 1 0,16 33 560,-2 45-599,-15-59 42,0-16-116,0 0-1,0 0 1,1 0-1,0 0 0,-1 0 1,2 0-1,1 7 1,-2-11 14,0 0 1,-1 0-1,1 0 0,0 0 1,0-1-1,0 1 1,0 0-1,0 0 0,0-1 1,0 1-1,0-1 1,0 1-1,0-1 1,0 1-1,0-1 0,0 0 1,1 1-1,-1-1 1,0 0-1,0 0 1,0 0-1,0 0 0,1 0 1,-1 0-1,0 0 1,0 0-1,0-1 0,0 1 1,1 0-1,-1-1 1,0 1-1,0-1 1,0 1-1,0-1 0,0 1 1,0-1-1,0 0 1,1-1-1,6-3-8,-1-1 0,0 1 0,-1-1 0,1 0 0,-1-1 0,0 0 0,-1 0 1,0 0-1,0-1 0,0 1 0,-1-1 0,4-11 0,-1 6-7,0 0 0,0 0 1,14-16-1,-20 28 17,0 0 0,0 0 0,0 0-1,0 1 1,0-1 0,0 0 0,0 1 0,0-1 0,0 1 0,0-1 0,0 1 0,0-1-1,1 1 1,-1 0 0,0-1 0,0 1 0,0 0 0,1 0 0,-1 0 0,0 0 0,0 0-1,1 0 1,-1 1 0,0-1 0,0 0 0,0 1 0,1-1 0,-1 1 0,0-1 0,0 1-1,0-1 1,0 1 0,0 0 0,0-1 0,0 1 0,0 0 0,1 2 0,37 41-410,-29-31 200,40 38-3108,-24-32-1040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19.5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241 48 18296,'0'0'3354,"-22"3"-3277,2-1-65,11-3-11,1 2 1,0-1 0,-1 2 0,1-1-1,0 1 1,-1 0 0,1 0-1,0 1 1,0 0 0,1 1 0,-1 0-1,1 0 1,0 1 0,-8 5 0,9-6 0,1 1-1,-1 0 1,1-1 0,0 2 0,0-1 0,1 1 0,-1-1 0,1 1-1,0 0 1,1 1 0,0-1 0,0 1 0,0-1 0,1 1 0,0 0 0,0 0-1,0 0 1,1 0 0,0 11 0,1-17-25,1-1-1,0 1 1,-1 0-1,1-1 1,0 1-1,-1-1 1,1 0-1,0 1 1,0-1-1,0 0 1,0 1-1,-1-1 1,1 0-1,0 0 1,0 0 0,0 0-1,0 0 1,0 0-1,-1 0 1,1 0-1,0 0 1,0 0-1,1-1 1,24-2 4,-21 2 11,-1-1 0,1 0 0,0-1 0,-1 1 0,0-1 0,0 0 0,1 0 0,-2 0 0,1 0 0,0-1 0,-1 0-1,7-7 1,29-59 139,-21 34 1036,-3 75-153,86 349-1022,-99-382 7,10 29-15,-4-30 15,2-21 16,33-159-24,-35 132-46,2 0 0,2 1 0,32-80 0,-42 119 61,-1 0 1,1 0 0,-1 0 0,1 1 0,0-1 0,0 1 0,0-1 0,0 1-1,5-4 1,-6 5-6,-1 1 0,1 0 1,0 0-1,0 0 0,-1 0 0,1 0 0,0 0 0,0 0 0,0 0 0,-1 0 0,1 0 0,0 0 1,0 0-1,-1 0 0,1 1 0,0-1 0,-1 0 0,1 1 0,0-1 0,-1 0 0,1 1 0,0-1 0,-1 1 1,1-1-1,-1 1 0,1-1 0,0 1 0,-1-1 0,0 1 0,1 0 0,-1-1 0,1 1 0,-1 0 1,0-1-1,1 1 0,-1 0 0,0 0 0,0-1 0,0 1 0,1 0 0,-1 1 0,18 52-16,-14-41-80,0 0 0,1 0 0,1 0 0,10 19-1,-15-31 54,0 0 0,-1-1 0,1 1-1,0-1 1,0 1 0,-1-1 0,1 1-1,0-1 1,0 0 0,0 1 0,0-1-1,0 0 1,0 0 0,-1 0 0,1 1-1,0-1 1,0 0 0,0 0 0,0 0-1,0-1 1,0 1 0,0 0 0,0 0-1,0 0 1,0-1 0,-1 1 0,1 0-1,0-1 1,0 1 0,0-1 0,-1 1-1,1-1 1,0 1 0,0-1 0,-1 0-1,1 1 1,0-2 0,27-25 111,-19 13-47,0 0-1,-1-1 1,11-28 0,-8 17 139,-11 26-147,0-1 1,1 0 0,-1 1-1,0-1 1,1 1-1,-1-1 1,1 0-1,-1 1 1,1-1 0,-1 1-1,1-1 1,-1 1-1,1 0 1,-1-1-1,1 1 1,0 0-1,-1-1 1,1 1 0,-1 0-1,1-1 1,0 1-1,0 0 1,-1 0-1,1 0 1,0 0 0,-1 0-1,1 0 1,0 0-1,-1 0 1,1 0-1,0 0 1,0 0 0,-1 0-1,1 1 1,0-1-1,-1 0 1,1 0-1,-1 1 1,1-1-1,0 0 1,-1 1 0,1 0-1,26 20-116,-25-19 138,5 4-38,-1 0 0,1-1 0,0 0 0,1 0 0,-1-1 0,1 0 1,0 0-1,0-1 0,0 0 0,10 2 0,1-1-28,0-2 0,0 0 0,29-1 0,-45 0-7,0-1 0,0-1-1,-1 1 1,1 0 0,0-1 0,0 1 0,-1-1 0,1 0 0,0 0 0,-1 0 0,1 0 0,-1-1 0,1 1 0,-1-1 0,1 1-1,-1-1 1,0 0 0,0 0 0,0 0 0,0 0 0,0 0 0,-1 0 0,1-1 0,0 1 0,-1 0 0,0-1 0,0 1 0,0-1-1,2-4 1,0-5-278,-1 0 0,0-1-1,-1 0 1,0 1 0,-1-16-1,0 26 258,0 1 58,0 0 1,0 0-1,1 0 0,-1 0 0,0 0 1,-1 0-1,1 0 0,0 0 1,0 0-1,0 0 0,-1 0 1,1 0-1,0 0 0,-1 0 0,1 0 1,-1 0-1,1 0 0,-1 0 1,0 0-1,1 1 0,-1-1 1,0 0-1,1 0 0,-1 1 0,0-1 1,0 0-1,0 1 0,0-1 1,1 1-1,-1-1 0,0 1 1,0 0-1,0-1 0,0 1 1,0 0-1,0 0 0,0 0 0,0 0 1,0-1-1,0 1 0,0 0 1,0 1-1,0-1 0,0 0 1,-1 0-1,2 0 0,-1 1 0,0-1 1,0 0-1,0 1 0,0-1 1,0 1-1,-1 0 0,-4 2 9,0-1-1,1 1 0,-1 0 0,1 1 1,0-1-1,0 1 0,-7 7 1,7-7-9,0 1 1,1 1-1,-1-1 1,1 1-1,0-1 1,1 1-1,-1 0 1,1 1-1,0-1 1,1 0 0,-1 1-1,1 0 1,0-1-1,-1 13 1,4-18-27,0 0 1,-1 1 0,1-1 0,0 0 0,0 0 0,0 0-1,0 0 1,0 0 0,0-1 0,0 1 0,1 0-1,-1 0 1,0-1 0,0 1 0,0-1 0,1 1-1,-1-1 1,0 1 0,1-1 0,-1 0 0,0 0-1,1 1 1,-1-1 0,1 0 0,-1 0 0,0-1 0,1 1-1,-1 0 1,2-1 0,4 1-34,-1 0 0,0-1 0,0 1 0,0-2 0,0 1 0,7-3 0,-10 2 58,0 0-1,0 0 1,0-1 0,-1 1 0,1-1-1,0 0 1,-1 0 0,0 0-1,0 0 1,0 0 0,3-5-1,-3 4 217,0 0 1,0 1-1,1-1 0,-1 1 0,1-1 0,0 1 1,0 0-1,4-3 0,-6 7-184,0 0 0,0-1 0,0 1 0,-1 0 0,1 0 0,0 0 0,0 0 0,0 0 0,-1 0 0,1 0 0,0 0 0,-1 0 0,1 0 0,-1 0 0,0 0 0,1 1 0,-1-1 0,0 0 0,0 0 0,1 0 0,-1 3 0,0-2 29,3 10 11,1 1 0,1-1 0,0 0 0,12 22 0,-16-32-168,0 0 0,0 0 0,0 0 0,1 0 0,-1 0 0,1 0 0,-1 0 0,1 0 1,0-1-1,-1 1 0,1-1 0,0 1 0,0-1 0,0 0 0,0 1 0,1-1 0,-1 0 0,0-1 0,0 1 0,1 0 0,-1-1 0,0 1 0,1-1 0,-1 1 0,1-1 0,-1 0 0,0 0 1,1 0-1,-1-1 0,1 1 0,-1-1 0,0 1 0,1-1 0,-1 0 0,3-1 0,10-12-6522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20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135 0 19609,'0'0'3292,"2"9"-3185,6 31-146,-2 1 0,0 71-1,-4-66 16,1 0 0,13 66 0,-14-95-605,-10-25 48,-3-5 674,6 7-113,-1 0 1,1 0 0,-1 0-1,0 1 1,-1-1 0,1 2-1,-1-1 1,0 1 0,0 0 0,-1 0-1,1 1 1,-1 0 0,0 0-1,1 1 1,-1 0 0,-11-1-1,17 4 14,0-1 0,0 1 0,1 0 0,-1 0 0,0 0 0,1 0-1,-1 0 1,1 1 0,-1-1 0,1 0 0,-1 1 0,1-1 0,0 1-1,0-1 1,0 1 0,0 0 0,0-1 0,0 1 0,0 0 0,1 0-1,-1 0 1,1 0 0,-1 0 0,0 3 0,1-3 6,-1-1 1,1 0-1,-1 1 1,1-1-1,0 1 1,-1-1-1,1 1 1,0 0-1,0-1 1,0 1 0,0-1-1,0 1 1,1-1-1,-1 1 1,0-1-1,1 1 1,-1-1-1,1 0 1,-1 1-1,1-1 1,0 1-1,0-1 1,0 0-1,-1 0 1,1 1-1,0-1 1,0 0-1,1 0 1,-1 0-1,0 0 1,0 0-1,0-1 1,2 2-1,15 1 23,1-1 0,-1-1 0,0-1 0,1 0 0,-1-1-1,0-1 1,0-1 0,0-1 0,0 0 0,21-8 0,35-7-320,-69 17 253,-1 1 0,0 0 1,0 1-1,1-1 0,-1 1 0,1 0 0,-1 0 1,0 0-1,1 0 0,-1 1 0,0 0 0,0 0 0,1 0 1,3 2-1,-6-2 15,0 1 0,0 0 0,0 0 0,0 0 0,0 0 0,-1 1 0,1-1 0,-1 0 0,0 1 0,1-1 0,-1 1 0,0-1 0,-1 1 0,1 0 0,0-1 0,-1 1 1,1 0-1,-1-1 0,0 1 0,0 0 0,0 0 0,-1 3 0,2 10 566,2-25 1175,7-21-1171,-5 22-737,0 0 0,0 1 0,1 0 0,0 0 0,0 1 0,0 0 0,1 0 0,0 0 0,0 1-1,1 0 1,-1 0 0,1 1 0,0 0 0,1 0 0,-1 1 0,0 0 0,1 0 0,0 1 0,12-2 0,-22 38 524,-3-25-93,0 0 0,0 0 1,-1 0-1,-6 9 0,7-12-208,0-1 1,1 1-1,-1-1 0,1 1 0,1 0 0,-1 1 0,1-1 0,0 0 0,1 0 1,-1 1-1,0 12 0,2-19-62,1 1-1,-1 0 1,1-1 0,-1 1 0,1 0 0,-1-1 0,1 1 0,-1-1-1,1 1 1,0-1 0,-1 1 0,1-1 0,0 1 0,-1-1 0,1 0 0,0 1-1,0-1 1,-1 0 0,1 0 0,0 0 0,0 1 0,-1-1 0,1 0-1,0 0 1,0 0 0,0 0 0,-1 0 0,1-1 0,1 1 0,26-3-966,-24 1 957,-1 1 0,1-1-1,-1 0 1,0 0-1,0 0 1,0 0-1,0-1 1,0 1 0,-1-1-1,1 0 1,-1 1-1,1-1 1,-1 0-1,3-7 1,21-53 791,-23 52-202,1 1-1,0 1 1,0-1 0,1 1-1,7-12 1,-12 21-507,1 0 1,-1 0 0,1 0-1,-1 0 1,1 0-1,-1 0 1,0 0 0,1 0-1,-1 0 1,1 1 0,-1-1-1,1 0 1,-1 0-1,0 1 1,1-1 0,-1 0-1,0 0 1,1 1 0,-1-1-1,0 0 1,1 1-1,-1-1 1,0 0 0,0 1-1,1-1 1,-1 1 0,0-1-1,0 0 1,0 1-1,0-1 1,0 1 0,1 0-1,11 23-248,-7-14 266,-1-3-222,0-1 0,1 0 0,0 1 1,-1-1-1,2-1 0,-1 1 0,1-1 0,0 0 0,0 0 0,0-1 0,1 0 0,0 0 0,-1-1 0,2 1 1,12 3-1,5-5-3017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20.9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0 287 19529,'0'0'2121,"9"13"-2062,-1-2-62,-1 0 0,-1 1 0,0 0 0,0 0 0,-1 1 0,-1-1 0,0 1 0,0 0 1,-1 0-1,-1 1 0,1 15 0,-4-29-22,1 1 0,0-1 1,0 1-1,0-1 0,0 1 0,0-1 1,0 0-1,0 1 0,0-1 0,0 1 1,0-1-1,0 1 0,0-1 0,1 1 1,-1-1-1,0 1 0,0-1 0,0 1 0,0-1 1,1 0-1,-1 1 0,0-1 0,1 1 1,-1-1-1,0 0 0,1 1 0,-1-1 1,0 0-1,1 1 0,-1-1 0,1 0 1,0 1-1,13-9-189,11-24 295,6-26 242,-24 42-121,1 1 0,0 0 1,1 1-1,19-23 0,-28 36-190,1 0 0,0 0-1,0 1 1,-1-1 0,1 0-1,0 1 1,0-1 0,0 1-1,0-1 1,0 1 0,0-1 0,0 1-1,0 0 1,0-1 0,0 1-1,0 0 1,0 0 0,0 0 0,0 0-1,0 0 1,0 0 0,0 0-1,0 0 1,0 0 0,0 0-1,0 1 1,0-1 0,0 0 0,0 1-1,0-1 1,0 1 0,0-1-1,0 1 1,0-1 0,0 1 0,1 1-1,28 34-199,-19-21 130,-2-6-83,-1 0 0,1-1 0,1 0-1,0-1 1,12 8 0,-17-13 75,-1 0 1,0 1-1,1-1 0,-1-1 0,1 1 0,-1-1 1,1 0-1,0 0 0,0 0 0,0 0 0,-1-1 1,1 0-1,0 0 0,0 0 0,9-3 0,-13 3 22,-1-1 1,1 0-1,0 1 0,0-1 0,0 0 0,0 0 0,0 0 0,-1 0 1,1 0-1,0 0 0,-1 0 0,1 0 0,-1 0 0,1 0 0,-1 0 1,0 0-1,1 0 0,-1 0 0,0-1 0,0 1 0,0 0 0,0 0 1,0-2-1,0-35-553,0 27 494,-3-87 782,1 44 127,1 0 0,9-61 0,-6 108-94,1 10-325,4 24-267,4 40-280,35 202-275,-45-245-2961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21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 15927,'0'0'2049,"138"-4"-1953,-88 4-96,-2-3-1472,-5-3-7028</inkml:trace>
  <inkml:trace contextRef="#ctx0" brushRef="#br0" timeOffset="1">427 106 21066,'0'0'3329,"0"-13"-3329,0 8-1969,-2-3-1808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27.3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 75 6419,'0'0'1216,"-37"-52"-1872,28 48 1232,1 0-576,-2-3-272,-1-1-7011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36.8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 18168,'0'0'4824,"6"0"-4669,40-1-90,-35 0-72,0 0 0,-1 1 0,1 0 0,0 1 0,13 3 0,-20-3 2,0 0 1,0 1-1,0-1 0,0 1 1,-1 0-1,1 0 1,-1 1-1,1-1 0,-1 1 1,0-1-1,0 1 1,0 0-1,0 0 1,-1 0-1,1 1 0,-1-1 1,0 1-1,3 5 1,-1-1-2,0 1-1,-1 1 1,0-1 0,0 0 0,-1 1 0,0-1 0,-1 1 0,0 0 0,0 0 0,-1-1 0,0 1 0,-1 0 0,0 0 0,-5 18 0,1-11-30,-1 0 0,-1-1 1,0 1-1,-1-2 0,-1 1 1,0-1-1,-15 18 0,9-17 64,16-22 101,19-30-56,29-32-133,-24 35-40,-1-1 1,-2-1 0,-1-1-1,-2 0 1,15-41 0,-34 79 504,-6 158 142,6-157-575,1 1 0,-1-1 0,1 0 0,0 1 0,0-1 0,0 0 0,1 0-1,-1 1 1,1-1 0,0 0 0,-1-1 0,1 1 0,1 0 0,-1 0 0,0-1 0,1 1 0,-1-1 0,1 0 0,0 0 0,0 0 0,-1 0 0,1 0 0,6 1-1,0 1-457,0-1-1,0 0 0,1 0 0,-1-1 1,1-1-1,0 0 0,11 1 1,19-2-3836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37.2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18889,'0'0'1808,"128"-9"-1808,-72 9-352,0 0-928,-4 0-1121,-7-6-5619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37.6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7139,'0'0'9770,"21"-1"-9575,70 1 360,-87 0-527,0 0 1,0 1 0,0 0-1,0 0 1,0 0-1,-1 0 1,1 1 0,0-1-1,-1 1 1,1 0-1,-1 0 1,1 0-1,-1 1 1,0-1 0,0 1-1,0 0 1,0-1-1,-1 1 1,1 1 0,-1-1-1,1 0 1,-1 1-1,0-1 1,-1 1 0,3 6-1,0 1 26,-1 1-1,-1 0 1,0-1-1,0 1 1,-1 0-1,-1 14 1,-1-19 4,0-1 0,-1 0 0,1 1 0,-1-1 0,0 0 0,-1 0 0,0 0 0,0-1 0,0 1 0,0-1 0,-1 1 1,0-1-1,0 0 0,-1-1 0,1 1 0,-1-1 0,0 0 0,0 0 0,-1 0 0,1-1 0,-1 0 0,1 0 0,-1 0 0,0-1 1,-13 4-1,19-6-23,0 0 1,0 0 0,-1 0 0,1-1 0,0 1 0,0 0-1,0 0 1,-1 0 0,1 0 0,0-1 0,0 1 0,0 0-1,-1 0 1,1-1 0,0 1 0,0 0 0,0 0 0,0-1-1,0 1 1,0 0 0,0 0 0,0-1 0,-1 1 0,1 0-1,0-1 1,0 1 0,0 0 0,0 0 0,0-1 0,1 1-1,-1 0 1,0-1 0,0 1 0,0 0 0,0 0 0,0-1-1,0 1 1,0 0 0,0 0 0,1-1 0,-1 1 0,0 0-1,0 0 1,0 0 0,1-1 0,-1 1 0,0 0 0,0 0-1,0 0 1,1-1 0,11-15-108,0 0 0,1 1 0,1 0-1,0 0 1,1 2 0,30-22 0,17-15-573,-49 38 592,0-1 0,0 0-1,-1-1 1,0 0-1,9-16 1,-28 42 551,1 1-1,0 1 0,1-1 1,-6 24-1,10-34-506,0 1 0,0-1 1,0 1-1,1 0 0,0-1 0,-1 1 0,1-1 1,0 1-1,1 0 0,-1-1 0,1 1 0,0-1 0,-1 1 1,2-1-1,-1 1 0,0-1 0,1 0 0,-1 1 1,1-1-1,0 0 0,0 0 0,0 0 0,1 0 1,-1-1-1,1 1 0,3 3 0,5-1-213,1 1 1,-1-2-1,1 0 1,-1 0-1,1-1 0,0-1 1,0 0-1,0 0 0,1-1 1,-1-1-1,13-1 0,12 1-2979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37.9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15511,'0'0'6835,"2"0"-6835,33 1-48,17 5 48,8-2-48,-4-4-224,-8 0-128,-13 0-433,-10 0-1103,-13 0-1394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58.7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89 15607,'0'0'4565,"-8"-15"-4218,-22-43-80,22 43-70,10 47 1105,54 171-1379,-46-137 108,-2 2 0,-3 77 0,-25-197-5132,15 15-6384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38.3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744 1 20553,'0'0'1412,"18"5"-1290,-12-3-114,6 1 4,-1 0 1,1 1-1,-1 0 0,0 1 0,0 1 1,0 0-1,-1 0 0,0 1 0,0 0 1,0 1-1,9 9 0,-3 2 18,-1 0-1,0 2 1,-2-1 0,0 2-1,-2 0 1,0 0 0,-1 1-1,-1 0 1,8 36 0,-13-42 1,-1-1 0,-1 1 0,0 0 0,-1-1 0,0 1 0,-2 0 0,0 0 0,-1 0 0,0 0 0,-2-1 0,0 1 0,0-1 0,-2 0 0,0-1 0,-9 16 0,-1-6-46,-1 0 0,-1-2 0,-1 0 0,-1-1 0,-2-1 0,0-1 0,0-1 0,-2-1 0,-43 25 0,16-15-371,-2-1 0,0-3 0,-112 33-1,112-43-805,-1-2-1,0-3 1,-75 3-1,-16-10-6269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38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460 0 18552,'0'0'2354,"-147"69"-1714,83 0-272,-7 19 96,7 7-160,10 2 1,13 6-113,22-3-128,19 1-32,25-6-32,52-11-128,37-11-545,24-21-383,20-21-2546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39.1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18536,'0'0'5080,"0"-1"-4984,1 9-101,-1-1-1,1 1 1,1 0-1,-1-1 1,1 1-1,0-1 1,1 1-1,0-1 1,0 0-1,1 0 1,0 0 0,5 7-1,-1-3 17,2 0-1,-1 0 1,1-1-1,1-1 1,0 1-1,15 9 1,-4-5-29,1-1 0,0-1 0,1-1 0,0-2 0,1 0 0,0-1 0,27 4 0,-51-12 15,-1 0 0,0 0 0,1 0-1,-1 0 1,0 0 0,1 0 0,-1 0 0,0 0 0,1 0 0,-1 0 0,0 0 0,1 0 0,-1 0 0,0 0 0,1 0 0,-1 0-1,0 1 1,0-1 0,1 0 0,-1 0 0,0 0 0,1 0 0,-1 1 0,0-1 0,0 0 0,1 0 0,-1 1 0,0-1-1,0 0 1,0 0 0,0 1 0,1-1 0,-1 0 0,0 0 0,0 1 0,0-1 0,0 0 0,0 1 0,0-1 0,0 0 0,1 1-1,-1-1 1,0 0 0,0 1 0,0-1 0,-1 0 0,1 1 0,0-1 0,0 0 0,0 1 0,0-1 0,0 0 0,0 1-1,0-1 1,-12 11 19,11-10-28,-48 37 98,10-8 44,-38 38 0,66-56-105,0 0-1,1 0 1,0 2-1,1-1 1,0 1-1,1 0 0,-9 21 1,14-27 293,-1 7-1407,4-15 987,1 0 0,0 0 0,0 0 0,0 0 0,0 0 0,0 0 0,-1 0 0,1 0-1,0 0 1,0 0 0,0-1 0,0 1 0,-1 0 0,1-1 0,0 1 0,0 0 0,-1-1 0,1 1 0,0-1-1,0 1 1,-1-1 0,1 0 0,32-21-3502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39.5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218 0 19673,'0'0'3895,"-2"4"-3687,-9 25-225,1 0 0,-10 54 1,17-67 7,1 1 1,0-1 0,1 1-1,1-1 1,1 1 0,0-1-1,5 19 1,-5-32 9,0 1 0,0-1 1,1 1-1,0-1 0,0 0 0,0 1 1,0-1-1,0 0 0,0 0 0,1-1 0,-1 1 1,1 0-1,0-1 0,0 0 0,0 1 1,0-1-1,0 0 0,1-1 0,-1 1 1,0 0-1,1-1 0,0 0 0,-1 0 1,1 0-1,-1 0 0,1-1 0,0 1 1,6-1-1,-6 0 1,1 0-1,-1 0 1,0 0 0,1-1 0,-1 1-1,0-1 1,1 0 0,-1-1 0,0 1-1,0-1 1,0 1 0,0-1 0,0 0 0,-1-1-1,1 1 1,-1-1 0,1 1 0,-1-1-1,0 0 1,0 0 0,0-1 0,0 1-1,-1-1 1,4-5 0,-2 1 8,-1 0 0,-1 0 1,1-1-1,-1 0 0,0 1 0,-1-1 0,0 0 1,-1 1-1,1-1 0,-2 0 0,1 0 1,-1 0-1,-1 1 0,1-1 0,-2 1 1,1-1-1,-1 1 0,0 0 0,-1 0 0,0 0 1,0 0-1,-6-7 0,4 7-28,0 0 0,0 0 0,-1 1 1,0 0-1,-1 1 0,1-1 0,-1 1 0,-1 1 0,1 0 0,-1 0 0,0 0 0,0 1 0,0 1 1,0-1-1,-1 1 0,1 1 0,-1 0 0,0 0 0,-13 0 0,12 2-390,0 0 0,0 0 0,0 1 1,0 0-1,1 1 0,-1 0 0,0 1 0,-13 5 0,-24 18-5851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40.7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0 149 15383,'0'0'5392,"5"-14"-4949,13-43-142,-16 52-225,0 0 0,0 0 0,1 0 0,-1 0 0,1 1 0,0-1 0,0 1 0,1 0 0,-1 0 0,1 0 0,0 0 0,0 0 0,0 1 0,1 0 0,-1 0 0,1 0 0,-1 0 0,7-1 0,-10 4-73,0 0 0,0 0 0,-1 0 0,1 0 0,0 0 0,0 1 0,0-1 0,0 0 0,-1 1 0,1-1 0,0 0 0,0 1 0,-1-1 0,1 1 0,0 0 0,-1-1 0,1 1 0,0-1 0,-1 1 0,1 0 0,-1 0 0,1-1 0,-1 1 0,1 0 1,-1 0-1,0-1 0,1 1 0,-1 0 0,0 0 0,0 0 0,1 1 0,9 35-99,-9-29 121,11 50-17,-10-43-4,0 0 0,2 0-1,-1 0 1,2 0 0,0-1-1,1 0 1,10 19 0,-15-32-42,-1 1 1,1-1-1,0 1 1,0-1-1,1 1 1,-1-1-1,0 0 1,0 1-1,1-1 1,-1 0-1,0 0 1,1 0-1,-1 0 1,1 0-1,0 0 1,-1-1-1,1 1 1,0 0-1,-1-1 1,1 1-1,0-1 1,0 0-1,-1 0 1,1 0-1,0 0 1,0 0-1,0 0 1,-1 0-1,1 0 1,0 0-1,0-1 1,-1 1-1,1-1 1,0 0-1,-1 1 1,1-1-1,-1 0 1,1 0-1,-1 0 1,1 0-1,-1 0 1,1 0-1,1-2 1,3-4-15,1 1 0,-1-1 0,0-1-1,-1 1 1,0-1 0,7-14 0,-1-5-18,-9 20 103,1 0 0,-1 0 0,1 1 0,1-1 1,-1 1-1,1 0 0,7-10 0,-10 50 250,-1-8-223,-1-1 0,-2 1 0,-10 46 0,10-60 8,0-1-1,-1 1 0,-1-1 0,0 0 0,0 0 0,-1 0 0,-1-1 1,0 0-1,0 0 0,-12 12 0,14-18 24,0-1 0,0 0 0,0 0-1,0-1 1,0 1 0,0-1 0,-1 0 0,1 0 0,-1-1 0,0 0 0,1 0 0,-1 0-1,0-1 1,-6 1 0,9-1-93,0 0 1,0 0-1,0 0 0,-1 0 1,1 0-1,0-1 0,0 1 1,0-1-1,0 0 0,0 0 1,0 0-1,0 0 0,0-1 1,1 1-1,-1-1 0,0 0 1,1 0-1,-1 0 0,1 0 1,0 0-1,-1 0 0,1 0 1,0-1-1,0 1 0,1-1 1,-3-4-1,3 6-154,1 0 0,0-1 0,-1 1 0,1 0 1,0 0-1,0-1 0,0 1 0,0 0 0,0-1 0,0 1 0,0 0 1,0-1-1,1 1 0,-1 0 0,0 0 0,1-1 0,-1 1 0,2-2 1,17-13-4840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42.2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434 12 18408,'0'0'3234,"-24"-4"-2842,13 3-357,3-1-24,-1 0 0,1 1 0,0 0 0,-1 0 0,1 1 0,-1 0-1,1 1 1,-1 0 0,1 0 0,0 0 0,-1 1 0,1 1 0,0-1 0,0 1 0,1 1 0,-1 0 0,1 0-1,-1 0 1,1 1 0,-8 6 0,-6 11 116,1 0 0,1 1 0,1 1 0,0 1 1,2 0-1,2 1 0,0 1 0,1 1 0,-14 45 0,17-37-56,0 1 0,3 0 0,1 0 0,1 0 0,3 1 0,1 0-1,4 50 1,0-69-72,0 0 0,1-1 0,1 0 0,1 0-1,1 0 1,0-1 0,1 1 0,1-2 0,0 1-1,1-1 1,1-1 0,1 0 0,21 22 0,-15-20-243,1-1 0,0 0-1,2-1 1,-1-1 0,2-1 0,0-1 0,0-1 0,1-1 0,45 13 0,68 5-2738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41.1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 5186,'0'0'17016,"112"-43"-17016,-52 41-64,9 2-656,-1 0-1281,-6-2-2209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41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21722,'0'0'2628,"11"5"-2610,-2 0-20,-1 1-1,0-1 0,0 1 0,-1 0 0,0 1 0,0 0 0,-1 0 1,1 1-1,-2-1 0,1 1 0,-1 1 0,0-1 0,7 18 0,4 27 0,-14-42-135,1-1 0,0 1-1,1-1 1,0 0 0,1 0 0,7 12-1,-11-20 83,0 0 0,0-1-1,0 1 1,1-1 0,-1 0-1,0 1 1,1-1 0,-1 0-1,1 0 1,-1 0 0,1 0-1,-1 0 1,1 0-1,0 0 1,-1 0 0,1-1-1,0 1 1,0-1 0,0 1-1,0-1 1,-1 0 0,1 0-1,0 0 1,0 0 0,0 0-1,0 0 1,0 0 0,-1 0-1,1-1 1,0 1 0,0-1-1,0 0 1,-1 1-1,1-1 1,0 0 0,-1 0-1,1 0 1,-1 0 0,1 0-1,-1 0 1,3-3 0,3-3 9,0 1 1,-1-1-1,0-1 1,0 1-1,-1-1 1,7-13-1,26-46 136,-36 82 436,-2 1-472,-2 1-1,0-1 1,-1 0 0,0 0-1,-2 0 1,0 0 0,0-1-1,-1 1 1,-14 22 0,15-28-16,-1-1 1,-1 1-1,1-1 1,-2 0 0,1-1-1,-1 0 1,0 0 0,-1 0-1,0-1 1,0-1-1,0 1 1,-1-2 0,0 1-1,0-1 1,-14 4 0,19-7-18,0-1 0,0 0 0,0 0 1,0-1-1,0 1 0,0-1 0,-7 0 0,-8-8-1213,6-9-3450,5-8-8985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41.9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149 129 20810,'0'0'3361,"-22"-28"-3377,44 28-64,14 0 32,15 0-112,7 0-320,7 0-689,-3 0-704,-6 0-4482</inkml:trace>
  <inkml:trace contextRef="#ctx0" brushRef="#br0" timeOffset="1">667 0 21290,'0'0'2163,"20"7"-2032,-12-3-127,4 0 0,0 0 0,0 1 1,-1 1-1,0 0 0,0 0 1,0 1-1,-1 1 1,0 0-1,0 0 0,-1 1 1,9 11-1,-4-1 15,-1 1-1,-2 1 1,0 0-1,-1 1 1,-1 0 0,0 0-1,-2 1 1,-1 0-1,-1 1 1,-1-1-1,1 25 1,-4-28-8,0 1 0,-1-1 0,-1 0 1,-1 0-1,-1 0 0,-1 0 0,-1 0 0,0-1 0,-2 0 0,0 0 1,-1 0-1,-1-1 0,-14 23 0,3-15-58,0-1-1,-2-1 1,-1-1 0,0-1 0,-2-1-1,0-1 1,-2-2 0,0 0-1,-1-2 1,-49 22 0,32-20-697,-2-2 1,1-2-1,-2-2 1,1-2-1,-1-2 0,-72 2 1,-26-8-4057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42.8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1 18344,'0'0'5902,"2"9"-5836,2 0-65,1 0-1,0-1 0,0 1 0,0-1 0,1 0 0,1-1 0,-1 1 0,1-1 0,0 0 0,1-1 0,0 0 0,0 0 0,0-1 0,0 0 0,12 5 0,4 1-120,0-1-1,0-1 0,1-1 0,42 8 1,-67-16 115,1 0 1,-1 0 0,0 1-1,1-1 1,-1 0 0,0 0-1,0 0 1,0 1 0,1-1-1,-1 0 1,0 1 0,0-1-1,0 0 1,0 1 0,0-1-1,1 0 1,-1 0 0,0 1-1,0-1 1,0 0 0,0 1-1,0-1 1,0 0 0,0 1-1,0-1 1,0 0 0,0 1 0,0-1-1,0 0 1,-1 1 0,1-1-1,0 0 1,0 1 0,0-1-1,0 0 1,0 1 0,-1-1-1,1 0 1,0 0 0,0 1-1,-1-1 1,-8 15 4,-124 119 36,87-92 5,3 2 1,-42 55-1,86-97-455,6-4-202,6-2-1057,-1-1 0,1 0-1,18-12 1,16-12-11475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59.8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745 32 13046,'0'0'2116,"-19"-4"-1249,-68-9 962,-109-2-1,188 15-1773,0 0 0,-1 1-1,1 0 1,0 0 0,0 1-1,0 0 1,0 1-1,0-1 1,-13 8 0,9-3-30,1 1 0,0 0 0,0 1 0,1 0 0,-11 13 0,-3 2-8,-28 29 1,3 2 1,-62 88-1,106-135-3,1 0 0,-1 0 0,1 1 0,0 0 0,1-1 0,0 1 0,1 1 0,0-1 0,0 0 1,1 1-1,0-1 0,0 1 0,1-1 0,0 1 0,1-1 0,0 0 0,1 1 0,0-1 0,0 0 0,1 0 1,0 0-1,1 0 0,0 0 0,0-1 0,1 0 0,0 1 0,1-2 0,8 12 0,19 18 44,-2 1 1,-2 2-1,-1 2 0,-3 0 0,27 58 0,-39-67-27,-5-11-41,1 0 0,16 27 0,-21-43 10,-1 0 0,2-1 0,-1 1 0,1-1 0,-1 0 0,1 0 0,1-1 1,-1 1-1,1-1 0,-1 0 0,1-1 0,8 5 0,19 3 21,0-1 0,0-1 0,1-2 0,0-1 0,0-2 0,0-1 0,56-3 0,-72-1-4,-2-1 0,1-1-1,0 0 1,0-1 0,-1-1 0,23-10 0,93-48 56,-126 60-76,15-7 16,8-4 7,-1-2 0,0 0 1,38-31-1,-60 41-10,1 0-1,-1 0 0,0-1 1,0 1-1,-1-1 0,0 0 1,0-1-1,0 1 0,-1-1 1,-1 0-1,1 0 1,-1-1-1,0 1 0,-1-1 1,0 1-1,0-1 0,0-14 1,-4-26 50,-1 1 0,-3 0 0,-1 0 0,-3 0 0,-2 1 0,-18-45 0,22 70-17,-1 0 0,-1 0 1,0 2-1,-2-1 0,0 1 1,-2 1-1,0 0 1,-23-23-1,27 32-38,-1-1 0,-1 2 1,0-1-1,0 2 0,-1 0 1,0 0-1,0 1 0,-1 1 0,1 0 1,-2 1-1,1 0 0,0 1 1,-1 1-1,-16-2 0,-234-1-42,185 6-3,74 0-51,0 0 0,0 1 0,0-1 0,1 1 0,-1 0-1,0 0 1,0 1 0,1 0 0,-1 0 0,1 0-1,-1 0 1,-7 6 0,7-3-223,0 0 0,1 1 1,0-1-1,0 1 0,0 0 0,1 1 0,0-1 0,0 1 1,-5 11-1,-18 48-3398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43.1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320 29 20457,'0'0'2876,"-7"5"-2590,-1 3-285,0-1 1,1 2-1,0-1 1,1 1-1,0 0 1,0 1-1,1-1 1,0 1-1,0 0 1,1 0-1,1 1 1,0-1 0,0 1-1,-2 19 1,0 11 52,1 0 1,4 71 0,0-107-55,0 0 1,1 0 0,0 0 0,0-1-1,0 1 1,0 0 0,0 0 0,1-1-1,0 1 1,0-1 0,0 0 0,1 0-1,0 0 1,-1 0 0,1 0 0,1 0-1,-1-1 1,0 1 0,1-1 0,0 0-1,0 0 1,7 4 0,-5-4 4,1 0 1,-1-1-1,1 0 1,-1 0-1,1-1 0,0 1 1,-1-2-1,1 1 1,0-1-1,0 0 1,0 0-1,-1-1 0,1 1 1,0-2-1,11-2 1,-13 2-2,-1-1 0,0 1 0,1 0 0,-1-1 0,0 0 0,-1 0 0,1 0 0,0-1 0,-1 1 1,0-1-1,0 0 0,0 0 0,0 0 0,0 0 0,-1 0 0,0-1 0,0 1 0,0-1 0,0 1 1,-1-1-1,0 0 0,0 0 0,1-9 0,1-13 9,-1-1-1,-3-55 1,0 59-3,1 12-10,-1 0-1,0 0 1,-1 0-1,0 0 0,-1 1 1,0-1-1,-1 1 1,0-1-1,-1 1 0,-6-11 1,6 15-7,1 1-1,-1 0 1,-1 0 0,1 0 0,-1 0 0,0 1 0,0 0 0,-1 0-1,1 0 1,-1 1 0,0 0 0,0 1 0,-1-1 0,1 1 0,-1 1-1,-10-3 1,-18-1-423,-1 1 0,1 2 0,-53 3 0,86 0 389,-113 2-2901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55.4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22250,'0'0'1201,"0"4"-3010,8 11 624,3 1-1632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55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13718,'0'0'0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15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1 162 13622,'0'0'4242,"1"-10"-3847,-2-1-262,1 7-52,-1 0 0,1 0 0,0 0 0,1 1 1,-1-1-1,0 0 0,1 0 0,0 0 0,2-5 0,0 4-15,-1 0-1,1 0 0,0 1 0,1-1 0,-1 1 0,1 0 0,0 0 0,0 0 0,0 1 0,0 0 1,1-1-1,-1 1 0,1 1 0,0-1 0,0 1 0,0 0 0,7-2 0,9-3-85,0 1-1,42-6 0,-52 10 22,0 1 0,0 0 0,0 0 0,0 1 0,0 0 0,0 1 0,0 1-1,12 2 1,-19-2 0,1-1-1,-1 1 0,0 1 1,0-1-1,0 1 0,0-1 1,-1 1-1,1 0 1,-1 0-1,1 1 0,-1-1 1,0 1-1,-1-1 0,1 1 1,-1 0-1,1 0 0,-1 0 1,0 1-1,0-1 1,-1 0-1,2 8 0,1 4-1,0 0 0,-2 1 0,0-1-1,-1 1 1,0-1 0,-1 1 0,-1-1-1,-1 1 1,0-1 0,-1 1 0,-1-1 0,-8 20-1,4-15 1,0-1-1,-2 0 0,0 0 0,-2-1 0,0-1 1,-1 0-1,0 0 0,-28 26 0,19-29 736,19-36 211,3 12-1116,1-7 160,1-1 0,0 2 1,1-1-1,1 0 0,8-21 1,36-79-76,-35 87 65,5-10 11,-11 26 70,0-1 0,0-1 0,-2 0 0,0 1 0,0-2 0,-1 1 0,2-29-1,-6 44 440,-3 19-533,-3 0-3,-1 5 26,0 1-1,1 0 1,-2 36 0,7-55 10,1 0 0,0 0 0,0 1 0,0-1 0,1 0 0,0 0 0,0 0 0,1 1 0,0-1 0,0-1 0,0 1 0,1 0 0,0 0 0,0-1 0,0 0 0,1 1 0,-1-1 0,1-1 0,7 8 0,-2-5-8,0-1-1,0 1 0,1-1 0,-1-1 1,2 0-1,-1 0 0,0-1 1,1 0-1,0-1 0,17 3 1,41 1-1507,0-6-3446,-36-1-4661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16.2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 13222,'0'0'5587,"43"-2"-5539,-14 2 64,15 0-80,4 0-32,-3-2-689,-8-5-2080,-10-3-12582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16.5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21 237 1969,'0'0'15324,"-4"-14"-14643,-11-49-257,15 60-390,-1 0 0,1 0-1,0 0 1,0 0 0,0 0 0,0-1 0,0 1 0,1 0 0,-1 0 0,1 0 0,0 0 0,0 0-1,0 0 1,0 1 0,0-1 0,1 0 0,0 0 0,1-2 0,3-1-34,-1-1-1,2 1 1,-1 0 0,11-7-1,-6 3 26,-3 3-429,1 0 0,-1 1 0,1 0 0,0 0 0,0 1 0,16-6 0,-9 7-3187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17.2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1 179 6979,'0'0'10336,"15"-9"-10155,47-30-114,-60 38-63,0-1 0,0 1 0,0 0 0,0 0 0,0 0 0,0 1 0,0-1 0,0 0 1,0 1-1,0-1 0,0 1 0,0 0 0,1-1 0,-1 1 0,0 0 0,0 0 0,0 1 0,0-1 1,1 0-1,-1 1 0,0-1 0,0 1 0,0 0 0,0 0 0,0 0 0,0 0 0,0 0 0,0 0 1,-1 0-1,1 1 0,0-1 0,-1 1 0,1-1 0,-1 1 0,1-1 0,-1 1 0,0 0 0,0 0 1,0 0-1,0 0 0,0 0 0,1 3 0,2 6 27,-1 0-1,0 0 1,0 0 0,-2 0-1,2 21 1,-2-22 52,-2 65-60,1-71 45,0 1 0,-1-1 0,0 0 0,0 1 0,0-1 0,-1 0 0,1 0 0,-1 0 0,0 0 0,0 0 0,-1 0 0,1-1 0,-1 1 0,-4 5 723,7-18 703,2-9-1464,1 1 1,1 0 0,1 0 0,0 1-1,1-1 1,1 1 0,14-24-1,6-17-214,31-112 520,-65 226-357,4-35 21,1-1 0,0 0 0,3 37 0,-1-55 2,1-1-1,0 1 1,-1-1 0,1 1-1,0-1 1,0 1 0,0-1 0,1 0-1,-1 1 1,0-1 0,1 0-1,-1 0 1,1 0 0,0 0-1,0 0 1,0-1 0,0 1-1,0 0 1,0-1 0,0 0 0,1 1-1,-1-1 1,0 0 0,1 0-1,-1 0 1,1-1 0,5 2-1,5 0-111,1 0 0,0-1 0,0 0-1,15-2 1,-10 1-432,10-3-1395,-9-11-1115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17.5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33 16263,'0'0'4627,"-38"-23"-4627,57 23-161,16 0 161,17 0 0,8 0 0,4 0-480,5-2-1088,-13-5-1906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17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 1 12406,'0'0'6243,"126"30"-5475,-80 13-256,-1 16-112,1 14-272,-11 7 64,-10 6-15,-17 0-129,-8 1-48,-29 1 0,-25-4-48,-16-4-1201,-15-9-512,-16-15-576,-15-14-5923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18.3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372 35 14022,'0'0'2386,"-19"-7"-1906,7 1-400,8 3-56,-1 0-1,0 1 1,0-1 0,0 1-1,0 0 1,0 1 0,-1-1-1,1 1 1,0 0-1,-1 0 1,1 1 0,-1 0-1,1 0 1,-1 0 0,1 0-1,-1 1 1,1 0 0,0 0-1,-1 1 1,1-1 0,0 1-1,-7 4 1,-1 3 119,0 0 1,1 1-1,1 1 0,0 0 1,0 0-1,1 1 0,0 1 0,-12 21 1,9-11 87,2 1 1,0 0 0,2 0 0,-10 41-1,6 0 132,3 0 0,2 1 0,2 78 0,6-116-340,0 0 0,2 1 0,1-1 0,1 0 0,14 50 0,-13-64-26,1 0 0,0-1 0,1 1 0,0-2 0,1 1 0,0-1 0,1 0 0,0-1 0,1 0 0,1 0 0,0-1 0,0-1 0,15 10 1,-4-5-114,0-1 0,2-1 0,-1-1 1,1-1-1,51 14 0,-30-14-1333,1-2-1,71 4 1,32-9-8982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18.4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470 89 16071,'0'0'4133,"-6"-13"-3621,-2-3-396,4 10-47,1 0 1,0 0-1,0-1 0,1 1 0,0-1 0,0 1 1,-2-10-1,-5 35 1031,-8 35-1288,7-21 252,-12 40-72,4-12 23,-34 79 1,45-124-19,-1-1 0,0 0 0,-1-1 0,0 0 0,-1 0 0,-1-1 0,0 0 0,-1-1 0,0 0 0,-15 10 0,21-18 7,0 0 1,0-1-1,0 0 1,0 0 0,-1-1-1,1 0 1,-1 0 0,0 0-1,1-1 1,-1 0 0,0-1-1,-11 1 1,13-1 8,0-1 0,1 1-1,-1-1 1,0 0 0,1 0 0,-1-1 0,1 1 0,0-1-1,-1 0 1,1 0 0,0 0 0,0-1 0,0 1 0,0-1-1,1 0 1,-1 0 0,1-1 0,-6-5 0,8 5-27,26 5-2952,0 5-820,0-2-7158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18.9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276 1 9909,'0'0'7558,"-16"20"-7220,-224 309 711,235-322-1570,-10 22 2377,15-28-1794,0 0 0,0 0-1,0 0 1,0 0 0,0 0-1,1 0 1,-1 0 0,0 0-1,0 0 1,1-1 0,-1 1-1,0 0 1,1 0 0,-1 0-1,1 0 1,-1 0 0,1-1-1,-1 1 1,1 0 0,0 0-1,-1-1 1,1 1 0,0-1-1,0 1 1,-1 0 0,1-1-1,0 0 1,0 1 0,1 0-1,76 41-136,11 8-274,118 46 0,-182-88-1858,-8-7-2643,-2-1-7790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19.3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189 0 18504,'0'0'2642,"0"16"-2480,-3 61 263,-1-19-177,5 60 1,0-104-242,0 0 0,1 1 0,0-1 0,1 0 0,1 0 0,1 0 1,-1-1-1,2 1 0,12 21 0,-17-32-12,1-1-1,-1 1 1,1-1 0,0 0-1,0 0 1,0 1 0,0-1-1,0 0 1,0-1 0,0 1-1,1 0 1,-1-1 0,1 1-1,-1-1 1,1 0 0,0 1-1,-1-1 1,1-1-1,0 1 1,0 0 0,0-1-1,0 1 1,-1-1 0,1 0-1,0 0 1,0 0 0,0 0-1,0-1 1,0 1 0,0-1-1,3-1 1,-2 1 3,-1-1 0,1-1 0,-1 1 0,0 0 0,0-1 0,0 0 1,0 0-1,0 0 0,0 0 0,-1 0 0,0 0 0,1-1 0,-1 1 0,0-1 0,-1 1 0,1-1 0,-1 0 0,1 0 0,-1 0 0,0 0 0,0-6 0,1-6 8,-2 0-1,0-1 1,0 1-1,-2 0 1,0 0-1,0 0 1,-2 0-1,0 0 0,-1 0 1,0 1-1,-2 0 1,0 0-1,0 0 1,-1 1-1,-11-15 1,12 21-121,0-1 1,0 1-1,-1 1 1,1-1-1,-2 1 1,1 1-1,-1 0 1,0 0-1,0 0 1,-15-5-1,15 7-224,1 2 0,-1-1 0,0 1 1,0 1-1,0-1 0,0 2 0,0-1 0,0 1 0,0 1 0,0-1 0,0 2 0,0-1 0,-15 5 0,-24 17-5298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0.0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18825,'0'0'2619,"9"4"-2266,-3-1-347,-1 1 1,0-1-1,0 1 0,-1 0 1,1 0-1,-1 1 1,0-1-1,0 1 1,0 0-1,0 0 1,-1 0-1,0 1 1,0-1-1,-1 1 1,1 0-1,-1-1 0,0 1 1,1 11-1,6 36 66,-7-41-69,0 0 1,0 1-1,1-1 0,0 0 0,9 19 0,-11-29-3,0-1-1,0 0 1,0 1 0,1-1-1,-1 0 1,0 1 0,1-1-1,-1 0 1,1 0 0,-1 0-1,1 0 1,0-1 0,-1 1-1,1 0 1,0-1 0,0 1-1,0-1 1,-1 1 0,1-1-1,0 0 1,0 0 0,0 0-1,0 0 1,-1 0-1,1 0 1,3-1 0,0 0-7,1 0 0,0 0 0,-1-1 0,1 0 1,-1 0-1,1 0 0,6-5 0,29-28-43,-35 29 37,-1 0 0,1 1 0,0 0 0,0 0 0,1 0 0,-1 1 0,1-1 0,0 2 0,1-1 0,-1 1 1,11-3-1,-16 6 7,-1 0 1,1 0-1,0 0 0,-1 1 1,1-1-1,0 1 1,-1-1-1,1 1 1,0 0-1,-1-1 1,1 1-1,-1 0 1,1 0-1,-1 0 1,0 0-1,1 0 0,-1 1 1,0-1-1,0 0 1,0 1-1,0-1 1,0 0-1,0 1 1,0-1-1,0 1 1,-1 0-1,1-1 1,-1 1-1,1 0 1,-1-1-1,1 3 0,10 57 4,-11-60 3,1 13 51,0 0 1,0 0-1,-2 0 0,0 0 1,0 0-1,-1 0 0,-1-1 1,0 1-1,-1-1 0,-1 1 1,0-1-1,-1-1 1,0 1-1,-1-1 0,0 0 1,-1 0-1,0-1 0,-1 0 1,0-1-1,-1 0 0,0 0 1,0-1-1,-17 11 0,15-10-20,9-7-44,1-1-1,-1 1 1,0-1-1,0 0 1,0 0-1,0 0 1,0-1-1,0 1 1,0-1-1,0 0 1,-1 1-1,-5 0 1,8-6-2635,1-9-3019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0.3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66 11189,'0'0'12070,"61"-23"-12086,-30 19 16,8 1-128,0-1-561,3-3-127,-3-3-1105,-6-5-1697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0.7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18809,'0'0'4335,"21"6"-4146,66 20-85,-82-24-97,-1 0-1,1 0 0,0 1 0,-1-1 0,0 1 1,0 0-1,1 0 0,-2 1 0,1-1 0,0 1 1,-1 0-1,0 0 0,6 8 0,-7-9-60,-1 0 0,1-1 0,0 1-1,0 0 1,0-1 0,1 0 0,-1 1-1,1-1 1,-1 0 0,1-1 0,0 1 0,-1 0-1,6 2 1,-6-4 6,-1 1 0,0-1 0,1 0 0,-1 1 0,0-1 0,1 0 0,-1 0 0,1 0 0,-1 0 0,0 0 0,1 0 0,-1-1 0,1 1 0,-1 0 0,0-1 0,1 1 0,-1-1 0,0 1 0,1-1 0,-1 0 0,0 1 1,0-1-1,2-1 0,22-28-535,-24 27 528,1-1-1,1 1 1,-1 0 0,0 0-1,1 0 1,0 1-1,-1-1 1,1 0 0,0 1-1,0 0 1,4-2 0,-6 4 52,-1 0 1,0 0 0,1 0-1,-1 1 1,1-1 0,-1 0-1,0 0 1,1 0-1,-1 1 1,1-1 0,-1 0-1,0 1 1,1-1 0,-1 0-1,0 1 1,0-1 0,1 0-1,-1 1 1,0-1 0,0 0-1,1 1 1,-1-1-1,0 1 1,0-1 0,0 1-1,0-1 1,0 0 0,0 1-1,0-1 1,0 1 0,0-1-1,0 1 1,0-1 0,0 1-1,0-1 1,0 1 0,1 23 69,-1-21-34,0 16 223,0 3 51,0 0-1,-7 41 1,5-56-288,1 0 1,-2 0 0,1 0-1,-1 0 1,0 0-1,0-1 1,-1 1-1,0-1 1,0 0-1,0 0 1,-1 0-1,-10 9 1,14-14-107,0 0-1,0-1 1,0 1-1,0 0 1,0 0-1,0 0 1,-1-1 0,1 1-1,0 0 1,-1-1-1,1 1 1,0-1-1,-1 0 1,1 1 0,0-1-1,-1 0 1,1 0-1,-1 0 1,1 0-1,0 0 1,-1 0 0,1-1-1,-1 1 1,1 0-1,-2-1 1,-2-7-4003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1.1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23 226 16712,'0'0'6947,"-23"-28"-6947,46 28-16,10 0-80,13 0 0,6 0-256,6 0-593,6 0-175,0-9-2258,-6-4-12261</inkml:trace>
  <inkml:trace contextRef="#ctx0" brushRef="#br0" timeOffset="1">646 1 20217,'0'0'1409,"92"136"-465,-57-63-559,-8 3-209,-13 8-128,-14 7 16,0 10-48,-39 7-16,-29 6-433,-30-10-879,-12-18-5331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1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17160,'0'0'1937,"25"102"-128,-19-14-1009,-2 22 16,5 9-351,13 6 127,20-4-208,22-7-208,21-11-160,27-12 0,12-11-16,9-15-160,14-16-736,-2-31-689,-4-18-3073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1.9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141 0 19145,'0'0'1985,"-4"17"-1521,-49 134-80,34-103-367,1 0 0,3 1-1,-17 92 1,33-141-12,-1 1 0,0 0 0,1 0 0,-1 0 0,0-1 0,1 1 0,-1 0 0,1 0 0,-1-1 0,1 1 0,0 0 0,-1-1 0,1 1 0,0-1 0,-1 1 0,1-1 0,0 1 0,-1-1 0,1 1 0,0-1 0,0 0 0,0 1 0,0-1 0,-1 0 0,1 0 0,0 0 0,0 0 0,0 0 0,0 0 0,0 0 0,-1 0 0,1 0 0,1 0 0,6 1-4,8 5 10,0 1 0,-1 0 0,0 1 0,0 1 0,26 19 1,-23-15-135,1 0 0,29 14 0,-43-25-273,-1-1-1,1 1 1,-1-1-1,1 0 1,0-1-1,-1 1 0,1-1 1,0 0-1,4 0 1,-2 0-1543,7 0-7412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2.2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 64 18440,'0'0'3709,"0"19"-3450,0 15-101,0-1 0,3 0 0,1 0 0,1-1 0,2 1 1,11 32-1,-12-51-134,0-1 1,1 0 0,1 0-1,0 0 1,13 14 0,-20-25-26,1 1 0,0-1 0,0 1 0,0-1 0,1 0 0,-1 0 0,0 0 0,1 0 1,-1-1-1,1 1 0,0-1 0,-1 1 0,1-1 0,0 0 0,0 0 0,0 0 0,0 0 0,0-1 1,0 1-1,0-1 0,0 0 0,0 0 0,0 0 0,0 0 0,1 0 0,-1-1 0,0 1 1,0-1-1,-1 0 0,1 0 0,0 0 0,0 0 0,3-2 0,-3-1-2,1 1 0,-1 0 1,0-1-1,0 0 0,0 1 0,-1-1 0,1 0 0,-1 0 1,0-1-1,0 1 0,-1 0 0,1-1 0,-1 1 0,0-1 0,0 1 1,0-1-1,-1-7 0,2-4-1,-2 1 1,0-1-1,-1 0 0,-3-18 1,-1 12 0,-2 0 0,-1 0 0,0 0 0,-1 1 0,-2 0 0,0 1 0,-1 0 0,-1 1 0,-29-32 0,39 47-19,-1 0-1,1 1 1,-1-1 0,0 1-1,1 0 1,-2 0-1,1 0 1,0 1-1,0-1 1,-1 1-1,0 0 1,1 1-1,-1-1 1,0 1-1,0 0 1,0 0-1,-6 0 1,8 1-57,0 0 0,0 0 0,0 1 0,0-1 0,-1 1 0,1 0 1,0 0-1,0 0 0,0 1 0,1-1 0,-1 1 0,0-1 0,0 1 0,1 0 1,-1 0-1,1 0 0,0 0 0,-1 1 0,1-1 0,0 1 0,0-1 0,1 1 0,-1 0 1,0-1-1,1 1 0,-2 6 0,-10 37-3189,10 5-2986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36.4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38 14599,'0'0'3564,"-2"-5"-3126,-3-15-364,3 15-103,29 5-22,-24 0 58,1 0 0,-1 0-1,0 0 1,0 1 0,0-1-1,0 1 1,0-1 0,0 1-1,0 0 1,5 2 0,-7-2-5,0 0 0,0 0 1,0 0-1,0 0 1,0 1-1,0-1 0,-1 0 1,1 0-1,0 0 1,-1 1-1,1-1 1,-1 0-1,1 1 0,-1-1 1,1 1-1,-1-1 1,0 0-1,0 1 0,0-1 1,0 1-1,0-1 1,0 1-1,0-1 0,0 0 1,-1 3-1,0-2 31,0-1 0,0 0-1,0 1 1,0-1 0,0 0 0,-1 0-1,1 0 1,0 0 0,-1 0-1,1 0 1,0 0 0,-1 0 0,1-1-1,-1 1 1,1 0 0,-1-1-1,0 0 1,1 1 0,-1-1 0,1 0-1,-1 1 1,-2-1 0,3 0-15,0 0 0,0 0 0,0 1 0,0-1 0,0 0 0,0 0 0,-1 0 0,1 0 0,0 0 0,0 0 0,0-1 0,0 1 0,0 0 0,0 0 0,0-1 0,0 1 0,0-1 0,0 1 0,0-1 0,0 1 0,1-1 0,-1 1 0,0-1 0,0 0 0,0 0 0,1 1 0,-1-1 0,0 0 0,1 0 0,-1 0 0,1 0 0,-1 0 0,1 0 0,-1 0 0,1 0 0,0 0 0,-1 0 0,1 0 0,0-1 0,-1-10 9,2-14-229,-1 25 193,1 0 0,-1 1 0,0-1-1,1 1 1,-1-1 0,0 0-1,1 1 1,-1-1 0,1 1-1,-1-1 1,0 1 0,1 0-1,-1-1 1,1 1 0,0-1 0,-1 1-1,1 0 1,-1-1 0,1 1-1,-1 0 1,1 0 0,0 0-1,-1-1 1,1 1 0,0 0-1,-1 0 1,1 0 0,0 0 0,-1 0-1,1 0 1,0 0 0,-1 0-1,1 0 1,-1 1 0,2-1-1,-1 2-29,0-1-1,0 1 1,-1-1-1,1 1 1,-1 0-1,1-1 1,-1 1-1,1 0 1,-1-1-1,0 1 1,0 0-1,0 0 0,0-1 1,0 1-1,0 0 1,-1 2-1,1 1-1774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18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1 137 16295,'15'-17'361,"64"-60"403,-33 35 1972,-43 60-2309,4 40-437,37 217 100,-39-259-96,-2 0 1,0 0 0,0 0-1,-2 0 1,0 0 0,-1 1-1,-2 22 1,1-37-119,0-1 1,0 1-1,0-1 1,0 1-1,0-1 0,0 0 1,0 0-1,0 1 1,0-1-1,-1 0 0,1 0 1,-1 0-1,1 0 1,-1-1-1,1 1 0,-1 0 1,1-1-1,-1 1 0,1 0 1,-1-1-1,0 0 1,1 0-1,-1 1 0,0-1 1,0 0-1,1 0 1,-1 0-1,0-1 0,-1 1 1,-25 0-4287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52.8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48 11557,'0'0'5800,"22"-6"-5520,-20 6-221,-1 0 18,-11 4 117,-4-2 356,13-2-536,1-1 0,-1 0 0,1 0-1,-1 1 1,1-1 0,-1 0-1,1 0 1,0 1 0,-1-1 0,1 0-1,0 0 1,0 0 0,-1 0 0,1 1-1,0-1 1,0 0 0,0 0-1,0 0 1,0 0 0,0 0 0,1-1-1,-1 1-11,-1 0 0,1 0 0,0 0 0,0 0 0,1 0 0,-1 0-1,0-1 1,0 1 0,0 0 0,1 0 0,-1 0 0,1 0 0,-1 0 0,1 0 0,-1 0-1,1 0 1,-1 0 0,1 1 0,0-1 0,0 0 0,-1 0 0,1 0 0,0 1 0,0-1-1,0 0 1,0 1 0,0-1 0,0 1 0,0-1 0,1 0 0,37 0-77,-19 2 33,-19-1 41,0 1 1,0-1-1,0 0 1,0 1-1,0-1 0,0 1 1,0-1-1,0 1 1,0-1-1,0 1 1,0 0-1,0-1 1,0 1-1,0 0 1,-1 0-1,1 0 1,0-1-1,-1 1 1,1 0-1,0 0 1,-1 0-1,1 0 1,-1 0-1,0 0 1,1 0-1,-1 1 1,0-1-1,0 0 1,1 0-1,-1 0 1,0 0-1,0 0 1,0 0-1,0 0 1,-1 1-1,1-1 1,0 0-1,0 0 0,-1 0 1,1 0-1,0 0 1,-1 0-1,1 0 1,-1 0-1,0 0 1,1 0-1,-1 0 1,0 0-1,1-1 1,-1 1-1,0 0 1,0 0-1,0-1 1,0 1-1,0 0 1,-1 0-1,-5 2 116,0 0-1,-1-1 1,1 0-1,-1 0 1,0-1-1,0 0 0,1 0 1,-1-1-1,-11 0 1,18-2-85,1 1 1,-1-1-1,1 1 1,0 0-1,0-1 1,0 1-1,-1-1 1,1 1-1,0-1 1,1 1-1,-1-1 1,0 1 0,0-1-1,1 1 1,-1 0-1,1-1 1,-1 1-1,1 0 1,-1-1-1,1 1 1,0 0-1,0-1 1,0 1-1,1-2 1,4 1-45,-1 0 0,1 0 0,-1 0-1,1 1 1,-1 0 0,1 0 0,0 0 0,6 0 0,-11 1 11,0 0 0,1 0 0,-1 0 0,1 0 0,-1 0 0,1 0 0,-1 0 0,1 0 0,-1 0 0,1 1 0,-1-1 0,1 0 0,-1 1 0,1 0 0,-1-1 0,0 1 0,1 0 0,-1 0 0,0-1 0,0 1 0,0 0 0,0 0 0,0 0 0,0 1 0,0-1-1,0 0 1,0 0 0,0 0 0,0 1 0,-1-1 0,1 0 0,0 1 0,0 2 0,-1-2 7,0-1 0,0 1 0,0 0 0,-1 0 0,1-1 0,0 1 0,-1 0 0,1-1 0,-1 1 0,0 0 0,1-1 0,-1 1 0,0-1 0,0 1 0,0-1 0,0 1 0,0-1 0,-1 0 0,1 1 0,0-1 0,0 0 0,-1 0 0,1 0 0,-1 0 0,1 0 0,-1 0 0,0 0 0,1-1 0,-1 1 0,0-1 0,-3 1 0,-4 2 51,0-1 0,-1-1 0,1 0 0,-17 0 0,25-2-13,0 0-1,0 1 0,1-1 0,-1 0 1,0 0-1,1 0 0,-1 1 1,1-1-1,-1 0 0,1 0 1,-1 0-1,1 0 0,0 0 1,-1 0-1,1 0 0,0 0 1,0 0-1,0 0 0,0 0 1,0 0-1,0 0 0,0 0 1,0 0-1,0-2 0,5-28-124,-4 30 80,-1 0 0,1 0 0,0 1 0,0-1 0,-1 0 0,1 0 0,0 0 0,0 1 0,0-1-1,0 0 1,0 1 0,0-1 0,0 1 0,0-1 0,0 1 0,0 0 0,0-1 0,0 1 0,0 0 0,0 0 0,0-1 0,0 1 0,0 0 0,0 0 0,1 0 0,-1 1 0,0-1 0,0 0-1,0 0 1,0 1 0,0-1 0,0 0 0,0 1 0,2 0 0,-3-1 3,1 1-1,-1-1 0,1 0 1,-1 1-1,1-1 1,-1 0-1,1 1 0,-1-1 1,0 1-1,1-1 1,-1 1-1,0-1 0,1 1 1,-1-1-1,0 1 1,1-1-1,-1 1 1,0-1-1,0 1 0,0-1 1,0 1-1,0 0 1,0-1-1,1 1 0,-1-1 1,0 1-1,-1 0 1,1-1-1,0 1 0,0-1 1,0 1-1,0-1 1,0 1-1,0 0 0,-1-1 1,1 1-1,0-1 1,-1 1-1,1-1 0,0 1 1,-1-1-1,1 1 1,0-1-1,-1 0 1,1 1-1,-1-1 0,1 0 1,-1 1-1,1-1 1,-1 0-1,1 1 0,-1-1 1,0 0-1,-3 2 64,0 0 1,0-1-1,0 1 0,0-1 0,0 0 0,0 0 1,0-1-1,0 1 0,0-1 0,0 0 1,-1 0-1,-4-1 0,8 1-51,1-1 0,0 1-1,0 0 1,-1-1 0,1 1 0,0 0 0,0-1 0,-1 1-1,1 0 1,0-1 0,0 1 0,0-1 0,0 1 0,0-1-1,-1 1 1,1 0 0,0-1 0,0 1 0,0-1 0,0 1-1,0-1 1,0 1 0,0 0 0,1-1 0,-1 1 0,0-1-1,0 1 1,0 0 0,0-1 0,0 1 0,1-1 0,-1 1-1,0 0 1,0-1 0,1 1 0,-1 0 0,0-1 0,1 1-1,-1 0 1,0-1 0,1 1 0,-1 0 0,0 0 0,1-1-1,15-11-146,-13 11 121,0 1-1,0-1 0,-1 1 1,1 0-1,0 0 0,0 0 0,-1 0 1,1 0-1,0 0 0,0 1 1,-1-1-1,6 3 0,-7-3 8,0 1 1,0 0-1,0 0 0,-1 0 0,1 0 0,0 0 0,0 0 1,0 0-1,-1 0 0,1 0 0,-1 0 0,1 0 0,-1 0 1,1 1-1,-1-1 0,1 0 0,-1 0 0,0 1 0,0-1 0,0 0 1,0 0-1,0 1 0,0-1 0,0 0 0,0 0 0,0 1 1,0-1-1,-1 2 0,-1-1 24,0 1 1,0-1-1,0 0 0,0 0 1,0 0-1,0 0 1,0 0-1,0 0 0,-1-1 1,1 1-1,-1-1 1,1 0-1,-1 0 0,0 0 1,0 0-1,1 0 1,-1 0-1,0-1 0,0 1 1,0-1-1,0 0 1,1 0-1,-1 0 0,0 0 1,0-1-1,-4 0 0,6 0-6,0-1-1,1 0 1,-1 1-1,1-1 0,0 0 1,-1 1-1,1-1 0,0 0 1,0 1-1,0-1 0,0 0 1,0 1-1,1-1 0,-1 0 1,0 1-1,1-1 0,-1 0 1,1 1-1,0-1 0,-1 1 1,1-1-1,0 1 0,2-3 1,-2 4-16,0 0 0,0 0 0,0-1 1,0 1-1,0 0 0,1 0 1,-1 0-1,0 0 0,0 1 0,0-1 1,0 0-1,0 0 0,0 1 0,0-1 1,1 1-1,-1-1 0,0 1 1,0-1-1,0 1 0,0-1 0,-1 1 1,1 0-1,0 0 0,0-1 0,0 1 1,-1 0-1,1 0 0,0 0 1,-1 0-1,1 0 0,0 0 0,-1 0 1,0 0-1,1 0 0,-1 0 1,0 0-1,1 1 0,-1-1 0,0 0 1,0 0-1,0 0 0,0 0 0,0 0 1,0 1-1,0-1 0,0 0 1,-1 2-1,0-3 11,0 1 0,1 0 1,-1-1-1,0 1 0,0-1 0,0 1 1,0-1-1,0 1 0,0-1 1,0 1-1,0-1 0,0 0 0,0 0 1,0 1-1,0-1 0,0 0 1,0 0-1,-2 0 0,3 0 9,-1 0 0,0 0 0,1 0 0,-1 0 0,0 0 0,1 0 0,-1 0 0,0 0 0,1 0 0,-1 0 0,0 0 0,1 0 0,-1 0 0,1 0 0,-1-1 0,0 1 0,1 0 0,-1 0 0,1-1 0,-1 1 0,0-1 0,1 1 1,-1 0-1,1-1 0,-1 1 0,1-1 0,0 1 0,-1-1 0,1 1 0,-1-1 0,1 0 0,0 1 0,0-1 0,-1 1 0,1-1 0,0 0 0,3-23-184,-4 25 29,-2 9 105,3-11 40,-1 1 1,1-1-1,0 1 1,0-1-1,0 1 0,0-1 1,0 1-1,-1-1 1,1 1-1,0-1 1,-1 1-1,1-1 1,0 1-1,-1 0 1,1-1-1,0 1 1,-1-1-1,1 1 1,-1 0-1,1 0 0,0-1 1,-1 1-1,1 0 1,-1 0-1,1-1 1,-1 1-1,1 0 1,-1 0-1,1 0 1,-1 0-1,0 0 1,1 0-1,-1 0 1,1 0-1,-1 0 0,1 0 1,-1 0-1,1 0 1,-1 0-1,1 0 1,-1 0-1,1 1 1,-1-1-1,1 0 1,-1 0-1,1 0 1,-1 1-1,1-1 1,-1 0-1,1 1 0,0-1 1,-1 1-1,1-1 1,0 0-1,-1 1 1,1-1-1,0 1 1,-1-1-1,1 1 1,0 0-1,0 0-12,0 0 0,0 0 0,0 0 0,1 0 0,-1 0 0,0 0 0,1 0 0,-1 0 0,1-1 0,-1 1 0,1 0 0,-1 0 0,1 0 0,0 0 0,-1-1 0,1 1 0,0 0 0,0 0 0,-1-1 0,1 1 0,0-1 0,0 1 1,0-1-1,0 1 0,0-1 0,0 0 0,0 1 0,0-1 0,0 0 0,0 0 0,0 1 0,0-1 0,0 0 0,0 0 0,0 0 0,0 0 0,0-1 0,0 1 0,0 0 0,0 0 0,0-1 0,0 1 0,0 0 0,0-1 0,0 1 0,-1-1 0,1 1 0,0-1 0,0 1 0,0-1 0,0 0 0,-1 0 0,1 1 0,0-1 0,-1 0 0,1 0 0,-1 0 0,1 1 0,-1-1 0,1 0 0,-1 0 0,1 0 0,-1 0 0,0 0 0,0 0 0,1 0 0,-1-1 0,-1 27-101,1-25 116,0 1 0,0-1-1,0 1 1,0 0-1,-1-1 1,1 1-1,0-1 1,0 1-1,0-1 1,-1 1 0,1-1-1,0 0 1,-1 1-1,1-1 1,0 1-1,-1-1 1,1 0 0,-1 1-1,1-1 1,0 0-1,-1 1 1,1-1-1,-1 0 1,1 0-1,-1 1 1,1-1 0,-1 0-1,1 0 1,-1 0-1,1 0 1,-1 0-1,0 1 1,1-1 0,-1 0-1,1 0 1,-1 0-1,1-1 1,-1 1-1,1 0 1,-1 0 0,1 0-1,-1 0 1,1 0-1,-1-1 1,0 1-1,0-2-64,0 0-1,1 0 0,-1 1 0,1-1 1,0 0-1,0 0 0,-1 1 1,1-1-1,0 0 0,0 0 0,1 1 1,-1-1-1,0 0 0,1 0 1,-1 1-1,1-1 0,-1 0 0,1 1 1,0-1-1,-1 0 0,3-2 0,34 4-6024,-18 0-4432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55.8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2897,'0'0'128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59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3 114 18152,'0'0'4330,"0"-4"-3980,-1-10-181,1 12-139,-1 0 0,1-1 0,0 1 0,-1-1 0,1 1 0,0-1 0,0 1 0,1-1 0,-1 1 0,0 0 0,1-1 0,0 1 0,-1 0 0,1-1 0,0 1 0,0 0 0,0 0 0,1-1 0,-1 1 0,0 0 0,1 0 0,0 1 1,-1-1-1,1 0 0,3-3 0,6 0-33,1-1 1,-1 2 0,1-1 0,0 2 0,0 0-1,0 0 1,0 1 0,1 0 0,20 0 0,-27 2-1,-1 0 1,1 0-1,0 1 1,0 0 0,-1 0-1,1 0 1,0 0-1,-1 1 1,1 0 0,-1 0-1,0 1 1,0-1-1,0 1 1,0 0-1,0 1 1,0-1 0,-1 1-1,0 0 1,0 0-1,0 0 1,0 0 0,4 8-1,-3-5-27,-2 0 0,1 1 0,-1 0-1,0-1 1,-1 1 0,1 0 0,-2 1 0,1-1-1,-1 0 1,0 0 0,-1 1 0,0-1 0,0 0 0,-1 0-1,0 1 1,-1-1 0,1 0 0,-2 0 0,1 0-1,-1 0 1,0-1 0,-1 1 0,1-1 0,-2 0-1,1 0 1,-1 0 0,0 0 0,0-1 0,-1 0 0,0 0-1,0 0 1,0-1 0,-1 0 0,1 0 0,-1-1-1,-1 1 1,-11 4 0,11-8 46,8-20 248,4 5-286,1 1 0,0 0 0,2-1 0,-1 2 0,2-1 0,-1 1 1,12-14-1,11-18 0,34-83-50,-65 135 113,0 0 0,0 0 1,1-1-1,0 1 0,2 14 1,0 4 11,-2-23-107,0 0 0,1 1-1,-1-1 1,1 0 0,0 0-1,0 1 1,0-1 0,0 0-1,1 0 1,-1 0 0,1 0 0,0-1-1,0 1 1,0 0 0,0-1-1,0 1 1,0-1 0,1 0-1,-1 0 1,1 0 0,4 3 0,0-1-510,0-1 0,0 1 1,0-1-1,0-1 1,0 1-1,0-1 0,1-1 1,10 2-1,10-2-10291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9:59.7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 11301,'0'0'10629,"79"-14"-10629,-29 10-32,4 0 16,0 0-784,-7 3-881,3-5-1393,-11-2-7618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00.1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74 16744,'0'0'1582,"19"-3"-1017,62-8-28,-78 11-523,1 0 0,-1 0 0,0 0 0,1 1 1,-1-1-1,0 1 0,0 0 0,0 0 1,0 0-1,0 0 0,0 1 0,0-1 0,0 1 1,0-1-1,0 1 0,-1 0 0,1 0 1,-1 1-1,1-1 0,-1 0 0,0 1 0,0-1 1,0 1-1,0 0 0,-1 0 0,1-1 1,-1 1-1,1 0 0,-1 1 0,1 2 0,1 4 34,-1 1 0,1-1 0,-2 0 0,1 1 0,-2 0 0,1-1 0,-2 11 0,0-14-28,0 1 0,-1-1 1,0 0-1,0-1 0,-1 1 0,0 0 1,-4 6-1,6-10 25,0-1 1,0 1-1,-1-1 1,1 0-1,-1 0 1,1 1-1,-1-1 1,0 0-1,0-1 1,0 1 0,0 0-1,0 0 1,0-1-1,-1 0 1,1 1-1,0-1 1,-1 0-1,1 0 1,-1 0-1,0 0 1,-3 0-1,5-9 689,1-2-741,1 0 0,1 1 1,0-1-1,1 0 0,-1 1 1,2-1-1,-1 1 0,2 0 0,7-14 1,60-82-608,-34 53 97,-30 41 326,12-15 685,-14 30-88,-4 18-296,-2 0-23,-1-6-28,1 0-1,0 0 1,2 0 0,0 0-1,6 26 1,-6-38-59,-1 0 0,1 0 0,0 0 0,0-1-1,0 1 1,0 0 0,1-1 0,-1 0 0,1 0 0,0 0-1,0 0 1,0 0 0,1 0 0,-1-1 0,0 0 0,1 1 0,0-1-1,0-1 1,-1 1 0,1 0 0,0-1 0,0 0 0,0 0-1,0 0 1,1 0 0,-1-1 0,4 0 0,-4 1-56,3 0-252,-1 0 0,1-1 1,0 1-1,-1-1 0,1-1 0,0 1 0,-1-1 0,1 0 0,0-1 1,-1 0-1,0 0 0,8-3 0,3-15-5161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00.4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 20201,'0'0'2962,"16"-11"-2962,28 9 0,14-2-32,4 2 16,4 0-801,0 1-335,-1-1-1986,-7-6-8835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00.8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175 0 21226,'0'0'352,"105"86"96,-59-19 32,2 15 1,-11 15-273,-18 7-80,-19 8-64,-17 9-48,-49-1-16,-27-5-769,-26-16-1856,-15-21-11397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01.1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180 1 18969,'0'0'1008,"-39"102"-992,10-12 656,-6 20 1,-1 13-65,10 7-208,11 4 128,15-7-512,0-8-16,37-11 0,17-12-480,15-18-320,7-24-1953,-1-22-4307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01.5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133 41 11797,'0'0'7940,"-14"-41"-7156,7 41-431,-1 0-305,-6 21-48,-7 10 16,2 12-64,1 2 48,5 1-497,3-1-1295,2-8-3587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02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223 10 19113,'0'0'3828,"-1"-9"-3526,-3 18-265,1 1 1,0 0-1,1 0 1,0 0-1,0 0 1,0 13-1,1-7 66,-2 7-44,1 0 0,1 0 0,1 0 0,1 1 0,1-1 0,2 0 0,9 39 0,-11-55-58,1 0 1,-1 0-1,1 0 1,1 0-1,-1 0 1,1-1 0,0 0-1,0 0 1,1 0-1,0 0 1,0 0-1,0-1 1,1 0-1,0 0 1,0-1-1,0 1 1,0-1 0,1-1-1,0 1 1,0-1-1,0 0 1,0-1-1,0 0 1,0 0-1,1 0 1,-1-1-1,11 1 1,-15-2-2,0 0 0,-1 0 0,1 0 0,-1 0 0,1-1 0,0 1 0,-1-1 0,1 1 0,-1-1 0,1 0 0,-1 0 0,1 0 0,-1 0 0,0-1 0,1 1 0,-1-1 0,0 1 0,0-1 0,0 0 1,1-2-1,0 1 1,0-1 0,0-1 0,-1 1 0,0 0 0,0-1 0,0 1 0,0-1 0,-1 0 0,0 1 0,1-7 0,0-6 2,-1 0 1,-1-1-1,0 1 0,-1 0 1,-5-24-1,3 28-83,-1-1 0,0 1-1,0 0 1,-1 0 0,-1 0 0,-1 1-1,1 0 1,-2 0 0,0 1 0,0 0 0,-1 0-1,0 0 1,-19-15 0,22 21 1,0 0 0,-1 1 0,1 0 0,-1 0 0,0 0 0,0 1 0,0 0 0,-1 1 0,1-1 0,-1 1 0,1 1 0,-1-1 1,0 1-1,1 1 0,-1 0 0,0 0 0,0 0 0,1 1 0,-1 0 0,0 0 0,1 1 0,-1 0 0,1 0 0,0 1 0,-1 0 0,-7 5 0,-51 38-3293,-2 15-3031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19.1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1 114 14935,'0'0'3521,"126"-91"-3569,-91 83 32,3 3-16,-3 3-560,0-2-1761,-2 0-5186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03.2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26 106 19049,'0'0'3100,"3"-17"-2161,-1-3-690,-1 10-98,0 1-1,0-1 1,1 1-1,1 0 1,4-13-1,-7 22-138,1 1-1,-1-1 0,1 0 1,-1 0-1,0 0 0,1 0 0,-1 0 1,1 1-1,-1-1 0,0 0 1,1 0-1,-1 0 0,0 1 1,1-1-1,-1 0 0,0 1 0,1-1 1,-1 0-1,0 1 0,0-1 1,1 0-1,-1 1 0,0-1 1,0 1-1,0-1 0,1 0 0,-1 1 1,0-1-1,0 1 0,7 23-4,0 0 0,-2 1 0,0 0 0,-2-1 0,0 38 1,-2-32-46,2 0 0,0 0 0,11 39 0,-14-68 32,1 0 1,-1-1 0,0 1-1,0 0 1,1 0 0,-1 0-1,0-1 1,1 1-1,-1 0 1,0 0 0,1-1-1,-1 1 1,1 0 0,0-1-1,-1 1 1,1-1 0,-1 1-1,1 0 1,0-1-1,0 1 1,-1-1 0,1 0-1,0 1 1,0-1 0,-1 0-1,1 1 1,0-1-1,0 0 1,1 0 0,-1 0-10,1 0 1,0-1-1,0 1 1,-1-1-1,1 1 1,0-1-1,-1 0 1,1 0-1,0 1 1,-1-1-1,1 0 1,2-3-1,35-40-206,-14 7 221,-18 26 0,0 0 0,0 0 0,1 1 0,0 0 0,16-14 0,-23 23 0,-1 1 0,0 0 0,0-1 0,1 1 0,-1 0 0,0 0 0,1 0 0,-1-1 0,0 1 0,1 0 0,-1 0 0,0 0 0,1 0 0,-1-1 0,0 1 0,1 0 0,-1 0 0,0 0 0,1 0 0,-1 0 0,1 0 0,-1 0 0,0 0 0,1 0 0,-1 0 0,0 0 0,1 0 0,-1 1 0,0-1 0,1 0 0,-1 0 0,0 0 0,1 0 0,-1 1 0,0-1 0,1 0 0,-1 0 0,0 1 0,0-1 0,1 0 0,-1 0 0,0 1 0,0-1 0,1 0 0,-1 1 0,0-1 0,0 0 0,0 1 0,0-1 0,4 22 0,-4-19 0,3 24 54,-2 1 1,-1-1 0,-4 31-1,2-46-27,0 0 0,-1 0 0,-1-1 0,1 1 0,-2-1 0,0 0 0,0 0 0,-1-1 0,-12 19 0,9-18 19,0 1 0,-1-1 0,-1 0 0,1-1-1,-2-1 1,-17 13 0,21-17-31,0-1 0,-1 0 0,1 0-1,-1-1 1,0 0 0,0 0 0,-1-1 0,1 0 0,0-1-1,-1 0 1,-9 0 0,16-1 115,-23-2-735,23-1-836,18-4-909,20-4-3735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03.5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70 21706,'0'0'1953,"23"-14"-1889,14 9-64,6-1 0,1-1-288,-3-1-817,1-5-415,-3-3-2386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03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21834,'0'0'1926,"4"22"-1366,37 179-215,-38-188-39,-2-4-541,1 1 0,1-1-1,-1 0 1,2 0-1,4 11 1,-7-19 178,0 1 0,-1-1 0,1 0 0,0 0 0,0 0 0,0 0 0,0 0 0,0 0 0,0 0 0,0 0 0,0 0 0,0-1 0,0 1 0,1 0 0,-1-1 1,0 1-1,0-1 0,1 1 0,-1-1 0,0 1 0,1-1 0,-1 0 0,1 0 0,-1 0 0,0 0 0,1 0 0,-1 0 0,1 0 0,-1 0 0,0-1 0,1 1 0,-1 0 1,0-1-1,1 1 0,-1-1 0,0 1 0,0-1 0,0 0 0,1 0 0,-1 1 0,0-1 0,0 0 0,0 0 0,1-2 0,9-7 15,-2 0 0,1 0 0,-1-1 0,10-16 0,-12 17 67,0 0-1,0 0 0,1 1 0,0 0 1,0 1-1,19-15 0,-26 23-4,-1-1 1,1 1-1,-1-1 0,1 1 0,0 0 0,0-1 0,-1 1 0,1 0 0,0-1 1,0 1-1,-1 0 0,1 0 0,0 0 0,0-1 0,0 1 0,0 0 0,-1 0 1,1 0-1,0 1 0,0-1 0,0 0 0,-1 0 0,1 0 0,0 0 0,0 1 1,-1-1-1,1 0 0,0 1 0,0-1 0,-1 1 0,2 0 0,-1 1 8,1 0-1,-1 0 0,0 0 0,0 0 0,0 0 1,0 0-1,0 0 0,-1 0 0,1 0 0,-1 1 1,1 2-1,1 68 482,-3-66-361,0 2-98,-1 1 0,0-1 1,0 0-1,-1 0 0,0 0 0,-1 0 1,0 0-1,0 0 0,-1-1 1,0 0-1,0 0 0,-1-1 0,0 1 1,-1-1-1,1 0 0,-10 6 1,10-8-36,0 1 0,0-1 0,-1-1 0,0 1 0,0-1 0,0-1 0,-1 1 0,1-1 0,-1-1 0,1 1 0,-1-1 0,0 0 0,0-1 0,0 0 0,0 0 0,-1-1 0,1 0 0,0 0 0,-14-3 0,20 2-132,0 0 0,-1 0 0,1-1 0,0 1 0,0 0 0,0-1 0,0 1 0,0-1 1,0 0-1,0 0 0,0 0 0,1 0 0,-1 0 0,1 0 0,-1 0 0,1 0 0,0-1 0,0 1 0,0 0 0,0-1 0,0 1 1,0-4-1,-4-19-3197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04.3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1 187 20874,'0'0'2577,"2"-15"-2577,33 15 16,13 0 48,5 0-64,5 0 0,-2-5-416,0-3-929,-4-3-1873,-4-4-11140</inkml:trace>
  <inkml:trace contextRef="#ctx0" brushRef="#br0" timeOffset="1">701 1 22026,'0'0'1419,"17"10"-1309,-9-6-98,5 2 18,-1 2 1,0-1 0,0 1 0,0 1 0,-1 0 0,-1 1-1,1 0 1,-2 1 0,14 17 0,-11-7 26,-1 1-1,0 0 1,-2 1 0,0 1 0,-2-1-1,0 1 1,-2 0 0,0 1 0,-2-1-1,-1 1 1,-1 0 0,-1-1-1,-1 1 1,-1 0 0,-6 25 0,2-19-112,-2 0 1,-1 0 0,-1-1-1,-2 0 1,-1-1 0,-1-1 0,-1 0-1,-2 0 1,-1-2 0,-1 0-1,-27 29 1,22-32-630,0 0 0,-1-2 0,-2-1 1,0 0-1,-54 27 0,-39 5-6154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04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 0 19097,'0'0'2481,"-7"27"-1747,-5 19-264,-12 41 244,-18 121 1,39-171-628,1-1 0,1 1 0,3-1 0,6 44 0,-4-57-69,1 1 1,2-1 0,0 0 0,2-1-1,0 0 1,1 0 0,19 28-1,-10-22-55,1-1-1,1-1 0,2-1 0,1-1 0,0-1 1,2 0-1,1-3 0,0 0 0,2-1 0,59 28 0,-57-33-1042,1-1-1,1-2 1,0-2-1,1-1 1,0-1-1,51 3 1,35-7-11990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05.6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220 49 20729,'0'0'3077,"0"-1"-3063,0 1 0,0-1 1,0 1-1,0 0 1,0-1-1,0 1 0,0-1 1,0 1-1,0-1 0,0 1 1,0 0-1,-1-1 1,1 1-1,0-1 0,0 1 1,0 0-1,-1-1 1,1 1-1,0 0 0,-1-1 1,1 1-1,0 0 0,-1 0 1,1-1-1,0 1 1,-1 0-1,0-1 0,-1 8-19,1 0 0,-1 0 0,1 0 0,1 0 0,-1 11 0,0-1 27,-1 5 60,-3 30 116,4 72 0,1-111-189,1 0-1,1 0 1,0-1-1,0 1 0,1-1 1,1 1-1,0-1 1,1 0-1,0-1 0,1 1 1,9 14-1,-14-25-10,0 1-1,0-1 0,0 1 0,0-1 1,0 0-1,0 1 0,1-1 1,-1 0-1,0 0 0,1 0 0,-1 1 1,1-2-1,-1 1 0,1 0 1,0 0-1,-1 0 0,1-1 0,0 1 1,-1-1-1,1 1 0,0-1 0,0 0 1,-1 0-1,1 0 0,0 0 1,0 0-1,0 0 0,-1 0 0,1 0 1,0-1-1,0 1 0,-1-1 1,1 1-1,0-1 0,-1 0 0,4-1 1,-1-1 0,-1-1 0,1 1 1,-1-1-1,0 1 0,0-1 1,0 0-1,0 0 0,-1 0 0,1-1 1,-1 1-1,0-1 0,2-6 1,1-8 3,-1 0-1,-1-1 1,0 1 0,-1-1 0,-1 0 0,-2 0 0,1 0 0,-2 0 0,-1 1 0,0-1 0,-2 1 0,0-1 0,-1 1 0,-1 1 0,0-1-1,-2 1 1,-15-24 0,21 38-26,-1-1 0,0 1 0,0 0 0,0 0 0,0 0 0,-1 1 0,1-1 0,-1 1 0,0 0 0,0 1 0,0-1 0,-1 1 0,1 0 0,-1 0 0,1 1 0,-1 0 0,1 0 0,-1 0 0,0 0 0,-7 1-1,1 0-365,0 1 0,0 1-1,0 0 1,1 0 0,-1 1-1,0 1 1,1 0 0,-16 8-1,-33 19-5715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48.4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495 1 16904,'0'0'843,"-21"18"-531,-64 58 147,75-67-330,1 1 0,0 1 0,1-1 0,0 1 0,1 1 0,0-1 0,1 1 0,0 0 0,0 1 0,-5 21 0,1-6 647,6-20-621,0-1 0,0 0 0,-1-1 0,0 1 0,0-1 0,-9 10 0,-18 22-162,-159 253 45,187-285-38,0 0 0,1 0 0,-1 1 0,1 0 0,1 0 0,-3 7 0,4-12 24,1-2-12,0 1 0,-1-1 0,1 1-1,0-1 1,0 1 0,0-1 0,0 0 0,-1 1 0,1-1 0,0 1 0,0-1 0,0 1 0,0-1 0,0 1 0,0-1 0,0 1 0,0-1 0,1 1 0,-1-1 0,0 1 0,0-1 0,0 1 0,0-1-1,1 0 1,-1 1 0,0-1 0,0 1 0,1-1 0,-1 0 0,0 1 0,1-1 0,-1 0 0,0 1 0,1-1 0,-1 0 0,1 0 0,-1 1 0,1-1 0,22 17 608,-16-13-556,94 64-382,119 103 1,-231-171-2397,-9 0-500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49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95 13046,'0'0'5749,"-4"-17"-4295,-12-51-304,12 58 829,1 25-1682,6 27-476,4-21 194,1 0 1,1 0-1,1-1 0,0 0 0,17 22 0,72 89 57,-75-103-69,37 36-1,-61-63-1,1 1-1,-1 0 1,0 0-1,0 0 1,0 0-1,0-1 1,0 1-1,-1 0 1,1 0-1,0 0 1,-1-1-1,0 1 1,1 0-1,-1 0 1,0-1-1,0 1 1,0-1-1,0 1 1,0 0-1,-2 2 1,1-2-6,-33 63 203,3 1 0,-37 113 1,-5 10-74,73-187-179,-20 37-157,20-37-22,0-1-1,0 1 0,0-1 1,0 0-1,0 1 0,-1-1 0,1 0 1,0 0-1,-1 0 0,1 0 0,-1 0 1,-2 1-1,-1-1-3277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59.0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69 243 9780,'0'0'273,"-69"-125"207,69 90 144,31 3-400,32 8-192,24 7-32,16 8-880,13 9-2514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5.8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52 13254,'0'0'5224,"33"-12"-1596,-10 3-3638,1 2 1,0 0-1,1 2 0,-1 0 1,1 2-1,0 1 0,26 0 1,-48 3 4,1-1 1,-1 1-1,0 0 1,0 0-1,0 0 1,0 1 0,0-1-1,0 1 1,-1-1-1,1 1 1,0 0-1,-1 0 1,1 0-1,-1 1 1,0-1-1,0 0 1,0 1 0,0 0-1,0-1 1,0 1-1,-1 0 1,1 0-1,-1 0 1,0 0-1,0 0 1,0 0-1,0 0 1,-1 0 0,1 4-1,2 10 2,-1 0 0,0 0 0,-2 0-1,-1 21 1,-2-21-8,0 0 0,-1 0-1,-1 0 1,0 0-1,-1-1 1,-1 0-1,-1 0 1,0-1 0,-1 0-1,-1 0 1,0-1-1,-1 0 1,0-1 0,-1 0-1,-1-1 1,0 0-1,-15 9 1,28-21 11,0 0 0,0 0-1,0 0 1,0 0 0,0 0 0,1-1 0,-1 1 0,0 0-1,0 0 1,0 0 0,0 0 0,0 0 0,0 0 0,0-1-1,-1 1 1,1 0 0,0 0 0,0 0 0,0 0 0,0 0-1,0 0 1,0-1 0,0 1 0,0 0 0,0 0 0,0 0-1,0 0 1,0 0 0,0 0 0,-1 0 0,1 0 0,0 0 0,0-1-1,0 1 1,0 0 0,0 0 0,0 0 0,0 0 0,-1 0-1,1 0 1,0 0 0,0 0 0,0 0 0,0 0 0,0 0-1,0 0 1,-1 0 0,1 0 0,0 0 0,0 0 0,0 0-1,0 0 1,0 0 0,0 0 0,-1 0 0,1 0 0,0 0-1,0 0 1,0 1 0,0-1 0,0 0 0,0 0 0,0 0-1,-1 0 1,1 0 0,0 0 0,0 0 0,0 0 0,6-17-32,12-21-74,39-48-144,-7 12-702,54-108 1,-110 195 1751,-3 4-727,1 0 1,0 1-1,1 0 0,1 0 1,1 1-1,0 0 0,-2 23 1,7-30-62,-1 0 0,2 1 0,0-1 0,0 0 0,1 0 0,3 11 1,-3-19-70,0 0 1,-1 0-1,1 0 1,1 0 0,-1-1-1,0 1 1,1-1 0,0 1-1,0-1 1,0 0-1,0 0 1,0-1 0,1 1-1,-1 0 1,1-1 0,-1 0-1,1 0 1,0 0-1,0-1 1,5 2 0,34 7-1737,4-9-1667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0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16119,'0'0'3010,"1"-5"-1946,4-25 1287,1 45-2413,17 24 53,0-1-1,3-1 1,1-1-1,2-1 1,1-2-1,40 35 0,-14-21 21,1-3-1,3-2 0,68 36 0,-109-68-28,-9-5 2,0 1 0,0 0-1,15 12 1,-25-18-88,-12-18-1529,-9-6-1363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19.5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17496,'0'0'643,"17"8"-571,-7-4-64,-2-1-3,0 1 0,0-1 1,-1 1-1,1 1 0,-1-1 1,0 1-1,0 0 1,0 1-1,-1 0 0,0 0 1,0 0-1,-1 1 0,1 0 1,4 8-1,21 47 48,-18-34-33,2-1 0,0 0 0,38 49 0,-52-76 1,-1 1-1,0-1 1,1 1-1,-1-1 1,0 0-1,1 1 1,-1-1-1,0 0 1,1 1-1,-1-1 1,1 0-1,-1 0 1,0 1-1,1-1 1,-1 0-1,1 0 1,-1 0-1,1 0 1,-1 1-1,1-1 1,-1 0-1,1 0 1,-1 0-1,1 0 1,-1 0-1,1 0 1,-1 0-1,1 0 1,-1-1-1,1 1 1,-1 0-1,1 0 1,-1 0-1,1 0 1,-1-1-1,0 1 1,1 0-1,-1-1 1,1 1-1,-1 0 1,0 0-1,1-1 1,-1 1-1,0-1 1,1 1-1,-1 0 1,0-1-1,1 1 1,-1-1-1,12-26 1208,-11 22-1370,30-110 459,-24 84-275,0 0 0,25-60 0,-32 91-64,0 0 1,0-1-1,0 1 0,0 0 1,0-1-1,0 1 1,0 0-1,0-1 1,0 1-1,0 0 1,0-1-1,1 1 1,-1 0-1,0 0 1,0-1-1,0 1 0,0 0 1,1-1-1,-1 1 1,0 0-1,0 0 1,0 0-1,1-1 1,-1 1-1,0 0 1,1 0-1,-1 0 0,0-1 1,0 1-1,1 0 1,-1 0-1,0 0 1,1 0-1,-1 0 1,0 0-1,1 0 1,-1 0-1,0 0 1,1 0-1,-1 0 0,0 0 1,0 0-1,1 0 1,-1 0-1,0 0 1,1 0-1,-1 0 1,0 0-1,1 1 1,-1-1-1,0 0 1,0 0-1,1 0 0,-1 0 1,0 1-1,0-1 1,1 1-1,6 17-2629,-6 8-844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6.2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17608,'0'0'3266,"91"0"-3266,-41 0-48,3 0-689,5-3-543,-2-9-2082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6.6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 17432,'0'0'486,"22"0"-166,71 2 416,-88-2-712,0 1 1,-1-1-1,1 1 0,0 1 1,0-1-1,0 1 1,-1 0-1,1 0 0,-1 0 1,0 1-1,0-1 0,1 1 1,-1 0-1,-1 0 0,1 1 1,0-1-1,-1 1 1,0 0-1,0-1 0,0 2 1,0-1-1,-1 0 0,0 0 1,1 1-1,0 5 1,1 2 36,-1 1 0,0-1 0,-1 1 0,0 0 1,-1 0-1,0 0 0,-2 17 0,0-25 5,1 1 0,-1 0-1,0-1 1,0 1 0,-1-1-1,1 1 1,-1-1 0,-1 1-1,1-1 1,-1 0 0,0 0 0,0 0-1,0-1 1,-1 1 0,1-1-1,-1 0 1,0 0 0,-1 0-1,1 0 1,-1-1 0,1 1 0,-1-1-1,-6 3 1,8-36 392,3 28-423,1-15-130,1 0 0,1 0 0,0 0 0,1 1 0,1-1 0,13-28 0,53-94-963,-69 222 1808,-2-77-738,1 0 0,-1 0 1,1 1-1,0-1 0,1 0 1,-1 0-1,1 0 0,0 0 1,1 0-1,0 0 0,0-1 1,0 1-1,0-1 0,1 0 1,0 0-1,0 0 0,0-1 1,0 1-1,1-1 0,0 0 1,9 6-1,-7-6-201,0 0 0,0-1-1,1 0 1,-1 0 0,1-1 0,0 1-1,0-2 1,-1 1 0,1-1 0,1 0 0,-1-1-1,0 0 1,0 0 0,0-1 0,0 0 0,13-3-1,8-10-4100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6.9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 18985,'0'0'2401,"85"-8"-2401,-45 8-16,3 0-160,5-1-1137,-3-1-1744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7.3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1967 1 17576,'0'0'2945,"126"151"-2320,-83-79-321,-1 8-80,-7 6 16,-12 13-144,-17 4-96,-6 5 0,-50-2-80,-28-13-1281,-26-20-2544</inkml:trace>
  <inkml:trace contextRef="#ctx0" brushRef="#br0" timeOffset="1">312 12 17528,'0'0'528,"-139"65"273,89-2-1,5 16-320,5 8 257,15 8-241,13 6-144,12 0-272,0-1 16,33-8-96,25-14 0,25-7-48,31-12-208,27-14-480,14-17-2210,2-22-8739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8.0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13686,'0'0'7420,"8"9"-7007,15 5-362,1-2 1,0 0-1,0-2 0,1 0 0,40 8 0,1 3-51,-52-17-53,36 14 70,-48-18-54,0 1 0,-1 0 0,1-1 0,0 1 0,-1 0 0,1 0 0,-1 0 0,1 0 0,-1 0 0,0 0 0,1 0-1,-1 1 1,0-1 0,0 0 0,0 1 0,0-1 0,0 1 0,0-1 0,0 1 0,-1 0 0,1-1 0,0 3 0,-2-1 23,-1-1 0,1 1 1,-1 0-1,1-1 1,-1 1-1,0-1 1,0 1-1,0-1 1,0 0-1,-1 0 1,1 0-1,-1 0 0,1 0 1,-1 0-1,1-1 1,-1 1-1,-3 0 1,-9 7 11,-13 12 106,1 0 0,-39 40 1,55-50-90,2 0 1,-1 0 0,2 1-1,0 1 1,0-1 0,1 1-1,0 0 1,-9 28 0,46-67-6593,-6 1-4935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28.6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98 19 13462,'0'1'9558,"2"17"-9615,-19 137 169,16-118-83,-1-9-10,3 47-1,-1-70-15,1 1-1,0-1 1,0 1 0,0-1-1,0 0 1,1 1 0,0-1-1,0 0 1,0 0 0,1 0 0,0 0-1,0-1 1,0 1 0,6 6-1,-7-9-1,1 0 0,-1 0 0,1 0 0,-1 0 0,1-1-1,0 1 1,0-1 0,0 1 0,-1-1 0,1 0 0,0 0-1,1 0 1,-1-1 0,0 1 0,0-1 0,0 0 0,0 0 0,0 0-1,0 0 1,1 0 0,-1-1 0,0 1 0,0-1 0,0 0 0,0 0-1,0 0 1,0 0 0,0-1 0,-1 1 0,1-1 0,0 0 0,-1 1-1,3-4 1,1 0-7,0 0 0,0-1 0,0 0-1,-1-1 1,0 1 0,-1-1 0,1 0 0,-1 0 0,-1 0-1,1-1 1,3-13 0,-3 7-12,-1-1 1,-1 0-1,0 0 0,-1 0 0,-1 0 1,0-1-1,-2 1 0,1 0 1,-2 0-1,0 0 0,-5-16 1,6 24-62,-1 0 0,1 0 1,-1 0-1,-1 0 0,1 0 1,-1 1-1,0-1 1,-1 1-1,1 0 0,-1 1 1,0-1-1,-1 1 0,0 0 1,1 0-1,-1 1 0,-1-1 1,1 1-1,-1 1 0,0-1 1,1 1-1,-1 0 1,-1 1-1,-14-4 0,-39 4-1906,-12 2-1347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0:30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36 15143,'0'0'3063,"10"-35"1637,-10 35-4750,0 1-971,-1 0 889,0 1 0,0-1 0,0 1 0,-1-1 0,1 0 0,0 0 0,0 0 0,-1 0 0,1 0 0,-1 0 0,-2 2 0,3-3-26,-1 1 1,1 0-1,0-1 1,0 1-1,0 0 1,-1 0-1,1 0 1,0 0-1,0 0 1,0 0-1,0 0 1,1 0-1,-1 0 1,0 0-1,0 0 1,1 1-1,-2 1 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05.9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 15095,'0'0'1790,"18"-5"-1699,56-14-54,-72 19 26,0-1-1,0 1 0,1-1 1,-1 1-1,0 0 1,0 0-1,1 0 0,-1 0 1,0 0-1,0 0 1,1 1-1,-1-1 0,0 1 1,0-1-1,0 1 1,1 0-1,-1 0 0,0 0 1,0 0-1,-1 1 1,1-1-1,0 0 0,2 3 1,0 0 47,-1 0 0,0 1 0,0-1 0,-1 1 1,1 0-1,3 9 0,-1-1-213,-2-7 112,0 1 0,1-1-1,-1 0 1,1-1-1,1 1 1,-1-1 0,1 1-1,9 6 1,-11-10-8,0 0-1,0 0 1,0-1 0,1 1 0,-1-1 0,1 0 0,-1 0 0,1-1-1,-1 1 1,1-1 0,0 1 0,-1-1 0,1 0 0,0 0-1,-1-1 1,1 1 0,-1-1 0,7-2 0,-5 2-1,0-1 0,-1 0 0,0 0 1,1-1-1,-1 1 0,0-1 0,0 0 0,0 0 0,-1 0 1,6-6-1,-5 5-3,0 0 0,0 0 0,0 1 0,1-1 0,-1 1 0,1 0 0,7-3 0,-11 6 2,-1 1-1,1-1 0,0 0 0,-1 1 0,1-1 1,0 1-1,-1-1 0,1 1 0,-1-1 0,1 1 1,-1-1-1,1 1 0,-1-1 0,1 1 1,-1 0-1,1-1 0,-1 1 0,0 0 0,1-1 1,-1 1-1,0 0 0,0 0 0,0-1 0,1 1 1,-1 0-1,0 0 0,0-1 0,0 1 0,0 0 1,0 0-1,-1-1 0,1 3 0,2 34 2,-2-32 14,1 14 59,0 0-51,-1-1 0,-1 1 0,-5 35 0,5-48-1,-1 0-1,0 0 0,0-1 0,0 1 0,-1 0 0,0-1 1,0 0-1,0 0 0,-1 0 0,0 0 0,0 0 1,0-1-1,0 0 0,-1 0 0,0 0 0,-6 4 0,2-2 72,-1-1 0,0 0 0,0-1 0,-1 0 0,1 0 0,-1-1 0,0-1 0,1 0 0,-1 0 0,-1-1 0,1 0 0,0-1 0,0-1 0,-18-2 0,15-2-227,11 0-2566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06.2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39 20794,'0'0'736,"116"-39"-736,-73 39-48,3 0-144,-3 0-1009,-1 0-1440,-7 0-7011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06.6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18536,'0'0'3271,"19"12"-3119,61 41-90,-75-49-56,-1 0 1,0 0 0,0 1-1,0 0 1,0-1 0,0 1-1,-1 1 1,0-1 0,0 0-1,-1 1 1,1 0 0,2 10-1,13 25-12,-16-39 3,0-1 0,-1 0 0,1 1 0,0-1 1,-1 0-1,1 0 0,0 0 0,0 0 0,0 0 0,0-1 1,0 1-1,0-1 0,0 1 0,0-1 0,0 1 0,0-1 0,0 0 1,0 0-1,0 0 0,0-1 0,0 1 0,0 0 0,1-1 1,-1 1-1,2-2 0,3 0-16,0 0 0,1-1 0,-2 0 1,1 0-1,8-6 0,2-4-18,-14 10 28,1 0 0,-1 0 1,1 0-1,0 0 0,0 0 0,1 1 0,-1 0 0,0 0 0,8-2 1,-11 28-182,0-11 189,-1 0-1,0-1 1,-1 1-1,0-1 1,-1 1-1,-1-1 1,0 0-1,0 0 0,-1 0 1,-1 0-1,0-1 1,-1 1-1,-13 20 1,11-22 16,0 0-1,0 0 1,-1-1-1,-12 11 1,17-17-26,0 0 0,-1-1 0,1 1 0,-1-1-1,1 0 1,-1 0 0,0-1 0,0 1 0,0-1 0,0 0 0,0 0-1,0-1 1,-8 1 0,1-1-303,7 1-237,0-1 0,0 0 0,0 0-1,1-1 1,-1 1 0,-9-4 0,-9-13-6063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1.0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6 275 10533,'0'0'6611,"11"-20"-6067,13-22 203,-3-1 0,24-65 0,-32 47 110,-41 68-833,21-2-25,0 0 0,0 1 0,1 0 0,-1 0 0,1 0 0,1 1 0,-1-1 0,1 2 1,0-1-1,1 0 0,0 1 0,0 0 0,0 0 0,1 0 0,0 0 0,1 1 0,0-1 1,0 1-1,1-1 0,0 1 0,0 0 0,1-1 0,0 1 0,1 0 0,0-1 0,3 13 1,-3-18-2,0 1 1,1 0 0,-1-1 0,1 1 0,0-1 0,0 1 0,0-1 0,1 0 0,-1 0-1,1 0 1,0 0 0,0-1 0,0 1 0,0-1 0,0 0 0,0 1 0,1-2 0,-1 1 0,1 0-1,-1-1 1,1 1 0,0-1 0,0 0 0,-1 0 0,8 0 0,1 1 9,0 0 1,0-1 0,0-1-1,0 0 1,0 0-1,0-1 1,15-4 0,-23 4-15,0 0 1,0-1-1,0 0 1,0 0-1,0 0 1,0 0-1,-1-1 1,1 0-1,-1 1 1,1-1-1,-1-1 1,0 1 0,0 0-1,0-1 1,-1 1-1,1-1 1,-1 0-1,0 0 1,0 0-1,0 0 1,-1 0-1,1 0 1,-1-1-1,0 1 1,0 0-1,-1-1 1,1-5 0,0 3-4,-1 0 1,0 0 0,0-1-1,0 1 1,-1 0 0,0 0 0,-1 0-1,1 0 1,-1 0 0,-1 1 0,1-1-1,-1 0 1,0 1 0,-1 0 0,0 0-1,-4-7 1,-34-27 1179,69 40-1088,32-2-125,-39 0-32,0 1-1,1 0 1,-1 2-1,0 0 1,1 2-1,-1 0 1,39 12-1,-59-15 72,0 0-1,1 0 0,-1 1 1,0-1-1,1 0 0,-1 1 1,0-1-1,0 0 1,1 1-1,-1-1 0,0 0 1,0 1-1,0-1 0,0 0 1,0 1-1,1-1 0,-1 1 1,0-1-1,0 0 0,0 1 1,0-1-1,0 1 0,0-1 1,0 0-1,0 1 0,0-1 1,0 1-1,0-1 1,-1 0-1,1 1 0,0-1 1,0 0-1,0 1 0,0-1 1,-1 0-1,1 1 0,0-1 1,0 0-1,-1 1 0,1-1 1,0 0-1,-1 1 0,-12 14 26,12-14-31,-5 5 38,1 0 0,0 1 0,1 0 0,0 0 0,0 0 0,0 1 0,1-1 0,0 1 0,1 0 0,-1 0 0,2 0 0,-1 0 0,1 0 0,0 0 0,1 1 0,0-1 0,1 11 0,-1-15-26,1 1 0,0 0 1,0-1-1,0 1 0,1-1 0,-1 0 0,1 1 1,0-1-1,0 0 0,1 0 0,-1 0 0,1 0 1,0 0-1,0-1 0,0 0 0,0 1 0,1-1 1,-1 0-1,1 0 0,0-1 0,0 1 0,0-1 1,0 0-1,1 0 0,-1 0 0,0-1 1,1 1-1,-1-1 0,1 0 0,-1 0 0,10 0 1,-4-1-26,1 0 1,-1-1 0,1 0-1,-1-1 1,1 0 0,-1 0-1,0-1 1,0 0 0,0-1-1,-1 0 1,1-1 0,-1 0-1,0-1 1,0 1 0,-1-2-1,0 1 1,11-12 0,-11 10 12,0 0 0,-1-1 0,0 0 0,0 0 0,-1-1 0,0 1 0,-1-1 0,0-1 0,-1 1-1,0-1 1,-1 0 0,0 0 0,0 0 0,-1 0 0,1-21 0,-6 13 99,-5 25 19,-12 36 86,12-23-154,4-12-34,0 1-1,1 0 1,-1 0-1,2 0 1,-1 1-1,1-1 1,0 0-1,1 1 1,0 0-1,1-1 0,-1 1 1,2 0-1,0 9 1,3-17-6,-1-1 1,0 1 0,1-1-1,-1 1 1,1-1-1,-1 0 1,1 0-1,-1-1 1,1 1-1,-1-1 1,5 0 0,-4-1-9,-1 0 1,1 0-1,0 0 1,-1-1 0,0 1-1,1-1 1,-1 1 0,0-1-1,0 0 1,-1-1-1,1 1 1,-1 0 0,1-1-1,-1 1 1,0-1 0,0 0-1,-1 0 1,1 1 0,-1-1-1,2-7 1,0-5 233,0-1 0,-2 1-1,1-31 1,-2 46-155,0 35-341,1-26 267,0 0 0,0-1 1,1 1-1,0 0 0,1-1 1,-1 1-1,1-1 0,1 0 1,-1 0-1,1 0 0,1-1 1,-1 1-1,1-1 0,0 0 0,0 0 1,1-1-1,0 1 0,0-1 1,0 0-1,0-1 0,1 0 1,0 0-1,0 0 0,0-1 1,0 0-1,1 0 0,-1-1 1,1 0-1,15 2 0,-8-2-36,0-2 0,1 0 0,-1 0 0,1-2 0,28-5 1,-39 5 15,-1 1 0,0-1 1,0 0-1,0 0 1,0-1-1,0 1 1,-1-1-1,1 0 1,0 0-1,-1 0 1,0 0-1,0 0 1,0-1-1,0 0 1,-1 1-1,1-1 1,-1 0-1,0 0 1,0-1-1,-1 1 1,1 0-1,-1-1 1,0 1-1,1-9 0,2-12-65,-2-1 0,-1 0-1,-3-46 1,2 71 105,0 0 0,0 1 0,0-1 0,0 0 0,0 1 0,0-1 0,0 1 0,0-1 0,0 0 0,-1 1 0,1-1 0,0 1 0,0-1 0,-1 0 0,1 1 0,0-1 0,-1 1 0,1-1 0,0 1 0,-1-1 0,1 1 0,-1-1 0,1 1 0,-1 0 0,1-1 0,-1 1 0,1-1 0,-1 1 0,1 0 0,-1 0 0,0-1 0,-18 10-39,-12 26-131,26-29 58,1 1 1,0 0-1,1-1 0,-1 1 1,1 0-1,0 1 0,1-1 1,0 0-1,0 1 1,-1 11-1,5-17 63,-1-1 0,1 1 0,0-1 0,0 1 0,0-1 0,0 0 0,1 0 0,-1 0 0,0 0 0,0-1 0,1 1 0,3 0 0,2 2 15,-1 0 13,0 1 0,-1 0-1,0 0 1,0 1 0,0-1-1,-1 1 1,0 0 0,0 1-1,0 0 1,0-1 0,-1 2-1,0-1 1,0 0 0,-1 1-1,5 12 1,2 5 46,-2 1-1,-1 0 1,5 28 0,-7-27 1,0 0 0,-2 0 1,-1-1-1,-1 2 0,-2-1 1,0 0-1,-8 42 0,7-62 11,0 0 0,-1 0 0,0-1 0,1 1 0,-2-1 0,1 1 0,-1-1 0,1 0 0,-1 0 0,-1 0 0,1-1 0,-1 0 0,0 0 0,0 0 0,0 0 0,0-1 0,0 0 0,-1 0 0,0 0 0,0-1 0,1 1-1,-1-1 1,-1-1 0,1 1 0,0-1 0,0 0 0,0-1 0,-1 0 0,-11 0 0,16 0-24,1-1 0,0 1 0,-1 0-1,1 0 1,-1-1 0,1 1 0,0-1 0,-1 1-1,1-1 1,0 1 0,-1-1 0,1 0 0,0 0-1,0 0 1,0 0 0,0 0 0,0 0 0,0 0-1,0 0 1,0 0 0,-1-2 0,0-1 9,0 1 0,1-1 0,-1 0 0,1 0 1,0 0-1,0 1 0,1-1 0,-1-4 0,0-8-3,1 1 0,1-1 0,4-20 0,-1 15-54,2 0 0,1 1 0,0-1 0,1 2 0,1-1 0,1 1-1,1 1 1,19-26 0,-9 16-371,2 1-1,0 1 0,2 1 1,38-30-1,-51 46-312,0 0-1,1 1 0,0 0 1,20-8-1,-7 7-3420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06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75 20778,'0'0'2000,"-13"-9"-2080,40 9 32,19 0 48,14 0 0,6 2-368,-4 1-1024,-8-1-2194</inkml:trace>
  <inkml:trace contextRef="#ctx0" brushRef="#br0" timeOffset="1">580 1 20697,'0'0'1185,"141"125"-849,-108-56-128,-14 5-128,-17 3 96,-2-1-176,-35 0 0,-26 6 64,-21-1-64,-20-11-928,-14-16-1073,-12-24-1553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07.3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214 0 20393,'-17'17'91,"10"-10"-73,-7 6 70,1 1 0,0 0 1,1 1-1,0 1 0,1-1 0,1 2 0,1-1 0,-9 22 0,0 14 122,2 2 0,2 0-1,3 1 1,2 0 0,3 0 0,2 1-1,4 72 1,1-108-208,1-1 1,0 1-1,2-1 0,0 0 0,1 0 1,1 0-1,1-1 0,0 0 1,2 0-1,14 24 0,-14-29-12,0 0 1,2-1-1,-1-1 1,1 1-1,1-2 1,0 1-1,1-2 0,-1 1 1,2-2-1,-1 0 1,1 0-1,1-2 0,22 9 1,-3-5-286,2-2-1,-1 0 1,1-3 0,45 2 0,72-8-4717,-14-9-8419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07.7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366 15 20201,'0'0'2970,"1"-4"-2765,4-6-182,-5 14-35,-6 16-26,-16 12 45,-1-1 0,-1-1 0,-1-1 0,-59 51 0,50-48-4,-119 113-19,201-139 66,-25-2-60,-1 2-1,-1 0 1,1 1-1,-1 2 0,0 0 1,-1 1-1,0 1 1,20 15-1,30 14-1561,-52-33-285,-4-5-1216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08.1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357 51 21242,'0'0'1176,"-8"22"-880,5-16-278,-6 20 70,0 0-1,2 0 0,0 1 0,2-1 1,-3 48-1,8-66-55,0 7-16,0 0 1,1-1-1,0 1 0,1 0 0,5 16 0,-6-28-10,-1 0 0,1 0 0,0-1 0,1 1-1,-1-1 1,0 1 0,1-1 0,-1 1 0,1-1 0,0 0-1,0 0 1,0 0 0,0 0 0,0 0 0,0 0 0,1 0-1,-1-1 1,0 1 0,1-1 0,-1 0 0,1 0 0,0 0-1,-1 0 1,1 0 0,0 0 0,0-1 0,0 1 0,-1-1-1,1 0 1,0 0 0,0 0 0,0 0 0,0 0 0,3-2-1,-2 1 30,0 0 0,-1 0-1,1-1 1,0 0-1,-1 0 1,1 0-1,-1 0 1,1-1-1,-1 1 1,0-1-1,0 0 1,0 0 0,0 0-1,-1 0 1,1 0-1,-1-1 1,0 1-1,0-1 1,2-5-1,2-3 42,-1 0 0,-1 0-1,0 0 1,-1 0-1,2-18 1,-1 1-26,-2 0-1,-1 0 1,-3-36-1,1 58-49,1-1 0,-1 1 0,0-1 0,-1 1 0,1 0 0,-2 0 0,1 0 0,-1 0 0,0 0 0,0 0 0,-1 1 0,0-1 0,0 1 0,0 0 0,-1 0-1,0 1 1,-11-11 0,10 14-16,1-1 1,-1 1-1,0 0 0,1 0 0,-1 0 0,0 1 0,0 0 0,0 0 0,-1 0 0,1 1 0,0 0 0,-11 2 0,-75 15-821,90-16 817,-108 33-1960,-21 9-2043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18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16776,'0'0'368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26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12182,'0'0'6816,"11"0"-3390,-6-3-3437,0 1 1,-1 0 0,1 0 0,0 0-1,0 0 1,0 1 0,1 0 0,-1 0-1,0 0 1,0 1 0,1-1 0,7 2 0,-9-1-6,-1 0 1,0 0 0,0 1 0,0-1 0,0 1 0,0 0 0,0 0 0,-1 0 0,1 0 0,0 0 0,0 0-1,-1 1 1,1 0 0,0-1 0,-1 1 0,0 0 0,1 0 0,-1 1 0,0-1 0,0 0 0,0 1-1,2 4 1,0 4-19,0-1 0,-1 1 0,0 0 0,-1 0 0,0 1-1,-1-1 1,0 0 0,-1 1 0,0-1 0,-3 13 0,3-19 29,-1 0 0,1-1 0,-1 1 0,0-1 0,-1 1 0,1 0 1,-1-1-1,0 0 0,0 0 0,0 1 0,-1-1 0,1 0 0,-1-1 1,0 1-1,0 0 0,-1-1 0,1 0 0,-1 0 0,1 0 0,-1 0 1,0 0-1,0-1 0,0 0 0,-1 1 0,1-2 0,-8 4 0,11-7 23,0 0-1,1 0 0,0 1 0,-1-1 0,1 0 0,0 0 0,0 0 0,0 0 0,0 1 0,1-1 0,-1 0 0,0 0 0,1 0 1,0-2-1,10-17-69,0 0 0,2 0 0,0 1 1,24-28-1,21-31-132,-46 64 145,-6 16 13,-7 31-8,-1-9 13,3-17 16,-1 0 0,1 0 0,0 0 0,1 0 1,-1 0-1,1 0 0,0-1 0,1 1 0,-1-1 1,1 1-1,0-1 0,0 0 0,1 0 0,0 0 1,4 4-1,-1-2-386,1 0 0,-1 0 0,1 0 0,1-2 0,-1 1 0,1-1-1,0 0 1,12 5 0,2-2-2479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27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14695,'0'0'3089,"15"6"-3217,3-3 128,9-1 0,6-2-16,5 0-1104,-3 0-1970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27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4274,'0'0'12515,"19"2"-12160,57 11-214,-74-12-142,1 0-1,-1 0 1,1 0 0,-1 1-1,0-1 1,0 1-1,1-1 1,-1 1-1,0 0 1,0 0 0,0 0-1,-1 0 1,1 0-1,0 0 1,-1 0-1,0 1 1,1-1 0,-1 0-1,0 1 1,0 0-1,0-1 1,0 1-1,-1-1 1,1 5 0,0 3 3,0 0 0,-1 1 0,0-1 1,-2 16-1,1-18 28,1-3-5,-1-1 1,0 1 0,0 0 0,0-1 0,-1 1 0,0-1 0,0 0 0,0 1-1,0-1 1,0 0 0,-1 0 0,0 0 0,0-1 0,0 1 0,0-1-1,-1 1 1,1-1 0,-1 0 0,0 0 0,0-1 0,0 1 0,-4 1 0,4-8 1767,7-9-1460,9-11-499,59-58-283,-49 60 454,-2-1-1,-1 0 0,23-39 595,-44 74-279,-17 24-351,14-29 20,1 0-1,-1 1 1,2-1 0,-1 1 0,1-1 0,0 1 0,1 0 0,0 0 0,0 1 0,0-1 0,1 0 0,1 0 0,-1 1 0,2 15 0,0-22-53,0-1 0,0 1 0,0-1 0,1 1 0,-1-1 0,0 0 0,0 1 0,1-1 0,-1 0 0,1 0 0,-1 0 0,1 0 0,-1 0 0,1-1 0,0 1 0,-1 0 0,1-1 0,0 1 0,0-1 0,-1 0 0,1 1 0,0-1 0,0 0 0,0 0 0,0 0 1,3-1-1,-4 1-103,19 1-2496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27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10389,'0'0'10821,"31"-11"-10821,10 7 0,9 0-64,6 2 48,0 1-497,0 1-335,-3-4-1265,-7-4-4498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28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 18120,'0'0'1489,"126"149"-1217,-91-77-144,-8 12 32,-12 8-16,-15 3-16,-17 4-32,-43-3-96,-25-12-960,-18-15-3650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1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106 225 12230,'0'0'6376,"16"-16"-5570,50-53-356,-63 65-441,1 0 0,-1 0 0,0 0 0,0-1 0,0 1 0,-1-1-1,1 1 1,-1-1 0,0 0 0,-1 0 0,1 0 0,-1 0 0,0 0-1,0 0 1,-1-1 0,1 1 0,-1 0 0,0 0 0,-1 0-1,1-1 1,-3-8 0,3 13 0,-1-1 1,0 1-1,1 0 0,-1-1 0,0 1 0,0 0 0,0-1 0,0 1 1,0 0-1,0 0 0,0 0 0,0 0 0,0 0 0,0 0 1,-1 0-1,1 1 0,0-1 0,-1 0 0,1 1 0,-1-1 1,1 1-1,0-1 0,-1 1 0,1 0 0,-1-1 0,1 1 1,-3 0-1,-52 0 171,39 0-163,13 0 0,-1 0 0,0 0 0,1 1 0,-1-1 0,0 1 1,1 0-1,-1 0 0,0 0 0,1 1 0,0 0 0,-1 0 1,1 0-1,0 0 0,0 1 0,0-1 0,0 1 0,1 0 0,-5 4 1,5-3-4,0 1 0,0 0 0,0 0 0,1 0 0,0 0 1,0 0-1,0 1 0,0-1 0,1 0 0,0 1 0,0 0 0,1-1 1,-1 1-1,1-1 0,1 8 0,-1-9 1,1-1 1,-1 1-1,1 0 0,0-1 1,0 1-1,0-1 0,0 1 0,1-1 1,-1 0-1,1 1 0,0-1 1,0 0-1,0 0 0,0 0 1,1 0-1,-1-1 0,5 4 1,0 0 2,0-1 0,0 0 0,1-1 0,0 0 0,0 0 0,0-1 0,10 4 0,9 0 12,2-1 1,-1-1-1,46 2 1,-8-3-1204,118-8 0,-104-11-2463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28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 1 18937,'0'0'448,"-112"29"-416,58 16 256,2 17 496,11 12-495,8 6-129,14 8 32,17 2-128,2-5-16,48-3-48,30-11 0,30-13 0,18-13-256,17-21-801,4-17-2384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28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1 19545,'0'0'1777,"-66"102"-1617,45-31-32,7 9-32,8 4 48,6 0-144,2-2 32,27-7 32,6-12-64,6-11-16,1-16-400,-1-14-897,-8-18-976,-6-4-5955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29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16904,'0'0'3975,"9"-5"-3388,-6 3-562,-1 0-19,1 0 0,0 1 0,0-1 0,-1 1 0,1 0 0,0 0 0,0 0 0,0 0 0,4 0 0,-6 1-3,1 0 0,0 0 0,-1 1 1,1-1-1,-1 1 0,1-1 1,-1 1-1,0-1 0,1 1 0,-1 0 1,0-1-1,1 1 0,-1 0 1,0 0-1,0 0 0,0 0 0,1 0 1,-1 1-1,0-1 0,-1 0 1,1 0-1,0 1 0,0-1 0,0 0 1,-1 1-1,2 2 0,15 53 24,2 2-30,-18-57-9,0-1 0,1 1 1,-1 0-1,1-1 0,0 1 0,0-1 0,-1 0 0,1 0 0,0 0 0,0 1 0,0-2 0,0 1 0,0 0 0,1 0 1,-1-1-1,0 1 0,0-1 0,0 0 0,0 1 0,1-1 0,-1 0 0,0 0 0,0-1 0,1 1 0,-1 0 0,0-1 1,0 1-1,0-1 0,4-2 0,5 0-63,0-1 0,-1 0 1,0-1-1,13-7 0,-23 12 75,0 0-1,1-1 0,-1 1 1,0 0-1,0 0 0,0 0 1,1 0-1,-1 0 0,0 0 1,0 0-1,1-1 0,-1 1 1,0 0-1,1 0 0,-1 0 1,0 0-1,0 0 0,1 0 1,-1 0-1,0 0 0,0 0 1,1 1-1,-1-1 1,0 0-1,0 0 0,1 0 1,-1 0-1,0 0 0,0 0 1,1 0-1,-1 1 0,0-1 1,0 0-1,0 0 0,1 0 1,-1 0-1,0 1 0,0-1 1,0 0-1,0 0 0,0 1 1,1-1-1,-1 1 0,3 17-23,-7 23 5,2-33 47,0-1 0,-1-1 1,0 1-1,-1 0 0,1-1 0,-1 1 0,-1-1 0,1 0 0,-1 0 0,0-1 1,0 1-1,-1-1 0,1 0 0,-1-1 0,0 0 0,-13 8 0,8-7-258,-1 1 1,1-1-1,-1-1 0,0 0 0,0-1 1,-1 0-1,1-1 0,0-1 0,-18 1 1,21-2-4053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29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19161,'0'0'1937,"106"-10"-2530,-67 10-239,5 0-1601,-7 0-7716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29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20762,'0'0'816,"7"16"-776,38 118-59,-45-132-11,1 1 0,0-1 0,-1 0-1,1 0 1,0 0 0,0 0 0,0 0 0,0 0-1,1 0 1,-1 0 0,0 0 0,1 0 0,-1-1-1,1 1 1,0 0 0,0-1 0,-1 1 0,1-1-1,0 0 1,0 0 0,3 1 0,-2-1-12,0 0 0,0-1 1,1 0-1,-1 1 0,0-1 1,0 0-1,0-1 0,1 1 1,-1-1-1,0 1 0,0-1 1,0 0-1,0 0 0,0 0 1,4-2-1,43-32-169,-43 29 194,1 0 0,0 0-1,-1 1 1,2 0 0,-1 1 0,13-6 0,-20 10 18,-1 0-1,0 0 1,0 0 0,0 0-1,1 0 1,-1 0 0,0 0-1,0 0 1,0 0 0,1 0-1,-1 0 1,0 0 0,0 0-1,0 0 1,1 0-1,-1 0 1,0 0 0,0 0-1,0 0 1,1 0 0,-1 0-1,0 0 1,0 1 0,0-1-1,0 0 1,1 0 0,-1 0-1,0 0 1,0 0-1,0 1 1,0-1 0,0 0-1,0 0 1,0 0 0,1 0-1,-1 1 1,0-1 0,0 0-1,0 0 1,0 0 0,0 1-1,0-1 1,0 0-1,0 0 1,0 1 0,0-1-1,0 0 1,0 0 0,0 0-1,0 1 1,0-1 0,0 0-1,0 0 1,-1 0 0,1 0-1,0 1 1,0-1 0,0 0-1,0 0 1,0 0-1,0 0 1,-1 1 0,1 0-2,0 18 39,0 0-1,-1 0 1,-5 20-1,4-30 1,-1 0 0,0-1 0,0 0 0,0 1-1,-1-1 1,-1-1 0,1 1 0,-1-1 0,-8 9-1,5-7 1,0 0-1,-1-1 0,0 0 0,0-1 0,0 0 0,-1 0 1,0-1-1,-18 8 0,21-11-46,0 0-1,-1-1 1,1 1 0,-1-2-1,1 1 1,-1-1 0,0 0-1,0 0 1,0-1 0,0 0-1,1-1 1,-1 0 0,0 0-1,-8-3 1,7-3-1319,5-9-1188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30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7 103 19577,'0'0'2865,"-6"-4"-2961,18 4 64,17 0-16,15 0-80,10 0-144,6 0-336,-4 0-769,-2 0-768,-9 0-5250</inkml:trace>
  <inkml:trace contextRef="#ctx0" brushRef="#br0" timeOffset="1">539 0 19577,'0'0'3159,"12"4"-3119,-1 1-48,0 0-1,0 1 1,-1 0 0,0 0 0,0 1 0,0 0-1,-1 1 1,0 0 0,0 1 0,-1 0 0,0 0-1,-1 0 1,9 15 0,-5-4 8,-1 0 0,-1 0 1,-1 1-1,-1 0 0,0 1 0,5 34 0,-7-11 16,-1 0-1,-2 58 1,-4-77 12,-1 0 0,-1 0 0,-1 0 0,-2-1 0,0 1 0,-2-2-1,0 1 1,-2-1 0,-1 0 0,-1-1 0,0-1 0,-27 33 0,-4-2-732,-2-3-1,-2-1 1,-91 69 0,117-101-2268,7-8-4899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38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18729,'0'0'3438,"-1"1"-3401,1 0-1,-1 0 1,1-1-1,-1 1 1,1 0-1,-1 0 0,1 0 1,0-1-1,-1 1 1,1 0-1,0 0 0,0 0 1,0 0-1,0 0 1,0 0-1,0-1 1,0 1-1,0 0 0,0 1 1,2 2-48,0 0 1,0 0-1,0 0 1,1 0-1,-1-1 1,1 1-1,0-1 1,0 0-1,1 0 1,-1 0-1,0 0 1,6 2-1,48 30 83,-55-34-79,51 23-4,-37-18 9,-1 0-1,0 2 0,19 11 0,-33-18-9,1 0-1,-1 1 0,1-1 1,-1 0-1,0 1 0,1-1 1,-1 1-1,0 0 0,0-1 1,0 1-1,0 0 0,0-1 0,-1 1 1,1 0-1,0 0 0,-1 0 1,1 0-1,-1 0 0,0 0 1,0 0-1,0-1 0,0 1 1,0 0-1,0 0 0,0 0 0,0 0 1,-1 0-1,1 0 0,-1 0 1,0 0-1,1-1 0,-1 1 1,0 0-1,0 0 0,0-1 1,0 1-1,-3 2 0,-3 5 12,0 0 1,-1 0-1,0-1 1,-16 12-1,-7 6 0,2-2 13,0 0 0,-2-2 0,0-1 0,-58 28 0,81-48-1145,9-5-30,13-10-1809,-12 12 2069,25-23-10356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39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4 16263,'0'0'5256,"-1"-1"-5251,0 1 0,0 0 0,1-1 0,-1 1 0,0 0 0,0-1-1,0 1 1,1 0 0,-1 0 0,0 0 0,0 0 0,0 0 0,1 0 0,-1 0 0,0 0-1,0 0 1,0 0 0,0 0 0,1 1 0,-1-1 0,0 0 0,0 0 0,1 1 0,-1-1-1,0 1 1,0-1 0,1 0 0,-1 1 0,0 0 0,-12 15-1,1 1 1,1-1-1,1 2 1,0 0-1,1 0 1,1 0-1,1 1 0,0 0 1,2 1-1,0 0 1,1-1-1,1 1 1,1 1-1,1 34 1,1-50-8,0 0-1,0 0 1,0 0 0,1 0 0,0 0 0,0 0 0,0-1 0,1 1 0,-1 0 0,1-1 0,0 1 0,1-1 0,-1 1 0,1-1 0,0 0 0,0 0 0,0 0-1,4 4 1,-2-4 14,1-1 0,-1 0 0,0 0 0,1 0 0,-1-1 0,1 1 0,0-1 0,0-1 0,0 1 0,0-1 0,0 0 0,0 0 0,0-1 0,9 0 0,-10 0 50,1 0 0,-1 0 0,0-1 0,0 0-1,0 0 1,0 0 0,0-1 0,0 1 0,0-1-1,0 0 1,-1-1 0,1 1 0,-1-1 0,1 0-1,6-6 1,-6 4-11,0-1-1,0 0 1,-1 0 0,0 0-1,0 0 1,-1-1-1,0 1 1,0-1-1,0 0 1,1-8-1,3-14 32,-2-1 0,-2 0 0,-1 0 0,-1-42 0,-1 52-48,0 18-31,0-10 3,0-1 0,-1 1 1,0-1-1,0 1 1,-2 0-1,-4-16 1,7 27-13,0 1 0,-1-1 0,1 0 1,0 1-1,-1-1 0,1 0 0,-1 1 0,1-1 0,-1 1 1,0-1-1,1 1 0,-1-1 0,0 1 0,1-1 0,-1 1 1,0 0-1,1-1 0,-1 1 0,0 0 0,0-1 1,1 1-1,-1 0 0,0 0 0,0 0 0,0 0 0,1 0 1,-1 0-1,0 0 0,0 0 0,0 0 0,1 0 0,-1 0 1,0 1-1,0-1 0,1 0 0,-1 0 0,0 1 0,1-1 1,-1 1-1,0-1 0,-1 1 0,-30 22-552,30-21 506,-107 86-2364,45-39-1646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42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57 159 10901,'0'0'7828,"-8"0"-7265,-24-2-267,31 1-261,0 1 0,0-1 1,0 1-1,0-1 0,0 1 1,0-1-1,0 0 0,1 1 1,-1-1-1,0 0 0,0 0 1,1 0-1,-1 0 0,1 1 1,-1-1-1,1 0 0,-1 0 1,1 0-1,-1 0 0,1 0 1,0 0-1,-1-1 0,1 1 1,0 0-1,0 0 0,0 0 1,0 0-1,0 0 0,0-2 1,3-28 387,-2 28-423,1 1 0,0 0 0,0 0 0,-1 0 0,2 0 0,-1 0 0,0 0 0,0 1 0,0-1 0,1 1 1,-1 0-1,1-1 0,-1 1 0,1 0 0,-1 1 0,1-1 0,0 0 0,-1 1 0,1-1 0,0 1 0,3 0 0,-3-1-11,0 1 1,0-1-1,0 1 0,0 0 0,0 0 1,0 0-1,-1 0 0,1 0 1,0 1-1,0 0 0,0-1 0,0 1 1,-1 0-1,1 0 0,0 0 0,-1 1 1,1-1-1,-1 1 0,1-1 1,2 3-1,-2 3-16,0 0 0,-1 0 0,1 0 0,-1 0 1,-1 0-1,0 0 0,0 0 0,0 1 0,0 6 0,-4 73 7,2-75 5,-4 16 7,5-27 9,0 1 0,0-1 0,0 0 0,0 0 0,-1 0 1,1 0-1,0 0 0,-1 0 0,1 0 0,-1 0 0,1 0 1,-1 0-1,1 0 0,-1 0 0,0-1 0,0 1 0,1 0 1,-1 0-1,0 0 0,0-1 0,0 1 0,-1 0 0,2-17 192,2-5-206,2 1 1,0-1 0,1 1 0,1 0 0,1 0 0,1 0-1,0 1 1,13-20 0,9-23-76,-15 32 128,-15 29-13,0 17-126,-1 15 63,0-16 45,1 0-1,1 0 1,0 0-1,4 23 1,-3-34-25,-1 1 0,1-1 0,0 1 0,0-1 0,0 0 0,0 0 0,1 0 0,-1 0 0,1 0 0,0 0 0,0-1 1,1 1-1,-1-1 0,1 0 0,0 0 0,0-1 0,0 1 0,8 3 0,-3-2-373,0 0 0,0-1 0,1-1 0,-1 1 0,1-2 0,0 1 1,0-1-1,12-1 0,12 0-2717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42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16488,'0'0'1440,"89"-15"-1456,-37 8 16,-4 1-32,4 1-704,-13-3-2258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1.9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9 461 15655,'0'0'5531,"-7"1"-4321,7-1-1181,0 0 1,0 0-1,1 0 0,-1 0 1,0 0-1,0 0 0,0 0 1,0 0-1,0 0 1,0-1-1,0 1 0,0 0 1,0 0-1,0 0 0,0 0 1,0 0-1,0 0 1,0 0-1,0 0 0,0 0 1,0-1-1,0 1 0,0 0 1,0 0-1,0 0 0,0 0 1,-1 0-1,1 0 1,0 0-1,0 0 0,0 0 1,0 0-1,0 0 0,0 0 1,0-1-1,0 1 0,0 0 1,0 0-1,0 0 1,0 0-1,0 0 0,-1 0 1,1 0-1,0 0 0,0 0 1,0 0-1,0 0 1,0 0-1,47-41 272,-15 14-356,-1-1 1,30-35-1,-53 53-68,0 0 1,-1 0-1,0-1 1,-1 0-1,0 0 1,0-1-1,-2 1 0,1-1 1,-1 0-1,-1 0 1,3-20-1,-5 24 79,0-1 0,-1 0 0,0 1 0,0-1 0,-1 1 0,0-1 0,-1 1 0,-4-15 0,5 19 39,0 1 1,-1 0-1,0 0 1,0 0 0,0 0-1,0 0 1,0 1-1,0-1 1,-1 1-1,1-1 1,-1 1 0,0 0-1,0 0 1,0 0-1,0 0 1,0 1-1,0-1 1,0 1 0,0 0-1,-1 0 1,1 0-1,0 0 1,-1 0-1,-3 1 1,1-2 2,0 2-1,0-1 1,0 1-1,0 0 1,0 0 0,0 0-1,0 1 1,0 0-1,0 0 1,1 1 0,-1 0-1,-6 2 1,8-1-1,1-1 0,0 0 0,0 1 0,0-1 0,1 1 0,-1 0 0,0 0 0,1 0 0,0 0 0,0 1 0,0-1 0,0 0 0,1 1 0,-1-1 0,1 1 0,0 0 0,0 0 0,0-1 0,0 8 0,-3 17 10,1 0-1,2 1 0,1 0 0,1-1 0,9 47 0,41 140 83,4 17 31,-47-179-120,-2 0 0,-2 1 0,-3 0 0,-7 60 0,5-105 2,-1-1 0,0 0 0,-1 0 0,0 0 0,0-1 0,-1 1 0,-6 10 1,8-15 16,0 0 0,0 0 1,0 0-1,0-1 1,0 1-1,-1-1 0,1 1 1,-1-1-1,0 0 1,1 0-1,-1 0 0,0 0 1,0-1-1,0 1 1,-1-1-1,1 0 0,0 0 1,0 0-1,-1 0 1,-4 0-1,8-1-56,0-8-4232,0-10-7179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43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15575,'0'0'702,"20"3"-617,64 14 123,-80-16-194,-1 1 0,1-1 0,-1 1 0,1 0 0,-1 0 1,0 0-1,0 0 0,0 1 0,0-1 0,0 1 0,-1 0 0,1 0 0,-1 0 0,0 0 0,1 0 0,-2 0 0,1 0 0,0 1 0,-1-1 0,3 8 0,-1 0 0,-1 1 0,0 0 0,-1 0 0,0 19 0,0-23 11,-1 1 16,-2 47 105,2-53-135,0 0-1,-1 1 1,0-1-1,1 0 0,-1 0 1,-1 0-1,1 1 1,0-1-1,-1 0 1,0-1-1,1 1 0,-1 0 1,-4 4-1,5-6 116,1-4 402,1-5-479,1 0 0,0 0-1,0 0 1,1 1 0,0-1 0,0 1 0,0 0 0,7-10-1,12-27-554,-13 14 310,-2 1-1,6-41 0,-10 37 2908,-3 198-2735,0-164 22,0 0 0,0 1-1,0-1 1,0 0 0,1 0-1,-1 1 1,0-1 0,0 0-1,1 0 1,-1 1 0,1-1 0,0 0-1,-1 0 1,1 0 0,0 0-1,-1 0 1,1 0 0,0 0-1,0 0 1,0 0 0,0 0-1,0-1 1,0 1 0,0 0 0,0 0-1,0-1 1,0 1 0,0-1-1,3 1 1,38 3-1475,-34-4 721,11 0-2128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43.3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1 120 17496,'0'0'2401,"27"-45"-2401,6 42-16,6 1 16,9 0-48,-1 2-496,7-4-1265,-8-1-4626</inkml:trace>
  <inkml:trace contextRef="#ctx0" brushRef="#br0" timeOffset="1">398 1 16119,'0'0'401,"58"108"-129,-33-50 768,-2 5-672,-6 6 81,-11 2-273,-6 2-128,-19 3 48,-28 1-96,-24-10-1041,-16-11-4337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43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0 17016,'0'0'672,"-18"140"-656,11-67 592,3 12-191,4 9 31,0 4-208,21-1-208,20-5 48,17-10-80,13-13-32,12-17-1105,10-20-1680,4-25-10101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44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 15959,'0'0'4362,"-3"0"-4098,2 0-263,-1 1-1,1-1 0,0 0 0,-1 1 0,1 0 0,0-1 0,0 1 0,-1 0 0,1-1 0,0 1 0,0 0 1,0 0-1,0 0 0,0 0 0,0 0 0,0 0 0,1 0 0,-1 0 0,0 1 0,1-1 0,-1 0 1,0 0-1,1 1 0,-1-1 0,1 0 0,0 1 0,-1 1 0,-11 51-13,10-42 29,-6 52 140,2 0 1,5 90-1,1-94-84,0-50-49,0-1 0,1 1 0,0-1 1,0 1-1,1-1 0,1 0 0,-1 1 0,1-1 0,1-1 0,7 16 0,-8-20-165,0 0 0,0-1 0,0 1 0,0-1 0,1 1 0,-1-1 0,1 0 0,0 0 0,0 0 0,0-1 0,0 1 0,1-1 0,-1 0 0,1-1 0,-1 1 0,1-1 0,-1 1 0,1-1 0,0-1 0,0 1 0,0-1 0,6 0 0,5-3-4711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44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16600,'0'0'1584,"6"3"-1429,-1-1-153,0 2 1,0-1-1,0 0 0,0 1 1,-1 0-1,0 0 0,0 0 1,0 1-1,0-1 0,-1 1 1,1 0-1,-1 0 0,0 0 1,-1 0-1,5 11 0,-2-5 9,-4-8-67,0-1-1,1 1 1,-1-1 0,0 0-1,1 1 1,-1-1 0,1 0-1,0 0 1,0 0 0,0 0-1,0 0 1,0-1 0,0 1-1,0-1 1,1 1 0,-1-1-1,1 0 1,-1 0 0,1 0-1,-1 0 1,1 0 0,-1-1-1,1 1 1,0-1 0,5 1-1,-3-2-17,0 0 0,1 0 0,-1-1 0,0 1 0,0-1 0,0-1 0,0 1 0,0 0 0,0-1 0,-1 0 0,8-6 0,4-5 63,-13 11 15,0-1 0,1 1 0,-1 0 0,1 0-1,0 1 1,0-1 0,0 1 0,0-1 0,0 1 0,0 1 0,1-1 0,7-1 0,-11 26 135,-1-8 134,-1 1 0,-1 0 0,0 0 1,-2-1-1,-7 26 0,8-33-199,0 1 0,-1-1 0,0 0 0,-1 0 0,1 0 0,-1 0 0,-1-1-1,0 0 1,0 0 0,0 0 0,-13 9 0,19-16-92,0 0 0,-1 0-1,1 0 1,0 0 0,-1 0 0,1 0-1,0-1 1,0 1 0,-1 0 0,1 0-1,0 0 1,-1 0 0,1-1 0,0 1-1,0 0 1,-1 0 0,1-1 0,0 1-1,0 0 1,0 0 0,-1-1 0,1 1-1,0 0 1,0 0 0,0-1 0,0 1-1,0 0 1,0-1 0,0 1 0,0 0-1,-1-1 1,1 1 0,0 0 0,0-1-1,0 1 1,1 0 0,-1-1 0,0 1-1,0 0 1,0-1 0,0 1 0,0 0-1,0-1 1,0 1 0,0 0 0,1 0-1,-1-1 1,0 1 0,1-1 0,-1-2-564,0-12-2801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44.8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18120,'0'0'705,"143"-71"-1026,-110 63-1888,-12-1-6322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45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20329,'0'0'1342,"5"12"-1299,2 7-182,-1-4 202,0 1-1,1-1 1,15 25 0,-19-36-164,-1-1 1,1 1 0,-1-1 0,1 0 0,0 1-1,1-1 1,-1-1 0,0 1 0,1 0-1,0-1 1,-1 0 0,1 0 0,0 0 0,0 0-1,0 0 1,0-1 0,1 0 0,-1 0-1,0 0 1,9 0 0,-6-1-25,0 0 1,0-1-1,0 0 0,0-1 0,0 0 1,0 0-1,0 0 0,0-1 1,-1 0-1,1 0 0,-1-1 0,0 1 1,0-1-1,0-1 0,6-5 0,-12 11 137,1-1 0,-1 1 0,1-1-1,0 1 1,-1-1 0,1 1-1,-1-1 1,0 1 0,1 0 0,-1-1-1,1 1 1,-1 0 0,0-1 0,0 1-1,1 0 1,-1 0 0,0-1-1,0 1 1,0 0 0,0 0 0,0-1-1,0 1 1,0 0 0,0 0-1,0-1 1,0 1 0,0 0 0,-1 1-1,2 31 87,-1-31-61,0 9 54,0 1-1,-1 0 0,0 0 1,-1 0-1,-1-1 1,0 1-1,0-1 0,-1 1 1,0-1-1,-1-1 0,-1 1 1,0-1-1,0 1 1,0-2-1,-10 12 0,15-21-89,0 1 1,0 0-1,0 0 0,-1 0 0,1 0 0,0-1 0,0 1 0,0-1 0,0 1 0,-1-1 0,1 1 0,0-1 1,-1 0-1,1 1 0,0-1 0,-1 0 0,1 0 0,0 0 0,-1 0 0,1 0 0,0 0 0,-1 0 0,1-1 1,0 1-1,0 0 0,-2-2 0,-16-14-2768,5-7-3529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45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11 191 17832,'0'0'3522,"-11"-9"-3522,18 9-64,26-2-48,10-2-272,9-3-801,4-6-1488,-6-6-9797</inkml:trace>
  <inkml:trace contextRef="#ctx0" brushRef="#br0" timeOffset="1">433 1 18889,'0'0'144,"29"95"-480,-10-39 400,-1 5 48,-3 8-16,-7 4 32,-6 2-112,-2-1-32,-4-5-80,-17-9-2033,-1-10-14743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47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313 1 9364,'0'0'13943,"-2"10"-13941,-3 3-14,-2 0-1,0 0 0,0 0 0,-1-1 0,-1 0 0,0-1 1,-16 15-1,-7 12 19,-17 21-7,-103 95 0,151-152-2,1-1-18,12-1-419,0 1 425,0 1-1,0 1 1,0-1-1,0 2 1,-1 0-1,1 0 1,-1 1 0,11 6-1,17 12 30,40 30 0,-25-15-26,-10-12-12,-44-25 8,0-19-3031,0-4-1251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47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45 15367,'0'0'5517,"0"-3"-5253,2-11-237,-5 76-50,7 74 1,-4-130 25,1 1-1,0-1 1,1 0 0,0 0 0,-1 1 0,2-1 0,-1 0 0,1-1 0,0 1 0,0 0-1,1-1 1,-1 0 0,7 8 0,-8-11 6,1 0 1,-1 0-1,0 1 0,1-1 1,0-1-1,-1 1 0,1 0 1,0-1-1,0 1 0,0-1 1,0 0-1,0 0 0,0 0 1,0 0-1,0-1 0,0 1 1,1-1-1,-1 0 0,0 0 1,0 0-1,0 0 0,1 0 1,-1-1-1,0 0 0,0 1 1,0-1-1,0 0 0,0 0 1,3-2-1,-1 0 17,-1-1 0,0 1 0,1-1 0,-2 0 1,1 0-1,0 0 0,-1 0 0,1-1 0,-1 1 0,0-1 0,-1 0 0,1 0 1,-1 0-1,0 0 0,0-1 0,-1 1 0,0 0 0,0-1 0,0 1 1,0-1-1,-1-8 0,1 3-6,-1 0 0,0 0 0,-1 0 0,0 0 1,-1 0-1,0 0 0,-1 0 0,0 0 0,-9-19 0,8 22-30,0 0-1,-1 1 0,-1-1 1,1 1-1,-1 0 0,0 1 1,0 0-1,-1 0 0,-9-7 1,13 11-55,-1 0 1,0 0-1,0 0 1,0 0-1,-1 1 1,1-1 0,0 1-1,0 0 1,-1 0-1,1 1 1,-1-1 0,1 1-1,-1 0 1,1 0-1,0 1 1,-1-1-1,1 1 1,-1 0 0,1 0-1,-7 3 1,3 0-460,1 0 0,0 0 0,0 1 0,-12 10 0,-32 29-4033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2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141 14 13766,'0'0'4234,"-15"-3"-3967,-49-8-160,63 11-88,-1 0 0,1 0 0,0 0 0,-1 0 0,1 0 0,0 1 1,-1-1-1,1 0 0,0 1 0,-1-1 0,1 1 0,0-1 0,0 1 0,-1 0 0,1-1 0,0 1 1,0 0-1,0 0 0,0 0 0,0 0 0,0 0 0,0 0 0,0 0 0,1 0 0,-2 2 1,-10 28 598,11-25-450,-4 13 18,1-1 1,1 1-1,0 0 0,2 0 1,0 0-1,3 34 1,-2-51-182,1 0 1,-1 0-1,1 0 0,0 0 1,-1 0-1,1 0 1,0 0-1,0 0 1,0 0-1,0 0 1,1-1-1,-1 1 1,0 0-1,1-1 1,-1 1-1,1-1 0,-1 1 1,1-1-1,0 0 1,0 0-1,0 0 1,-1 0-1,1 0 1,0 0-1,0 0 1,0-1-1,0 1 1,4 0-1,2 0 14,-1 0-1,0 0 1,0-1-1,1 0 1,-1 0-1,0-1 1,9-1-1,-14 1-27,0 0 0,-1 0-1,1 0 1,0-1-1,-1 1 1,1 0 0,-1-1-1,1 1 1,-1-1-1,1 1 1,-1-1 0,0 0-1,0 1 1,0-1-1,0 0 1,0 0 0,0 0-1,-1 0 1,1 0-1,-1 0 1,1 0 0,-1 0-1,0 0 1,0 0-1,0 0 1,0 0 0,0 0-1,0 0 1,-1-4-1,1-3-67,-1 0 0,0-1 0,-1 1 0,0 0 0,-4-11 0,2 12 26,0 0-1,-1 1 1,0 0-1,-11-13 1,-10-16-210,26 35 181,0 14-7200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54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39 128 18168,'0'0'3661,"-6"-5"-3483,-17-15 44,22 19-208,0 1 0,1-1-1,-1 0 1,0 1 0,1-1 0,-1 0 0,0 0 0,1 1 0,-1-1 0,1 0-1,-1 0 1,1 0 0,0 0 0,-1 0 0,1 0 0,0 0 0,0 0 0,-1 0-1,1 0 1,0 0 0,0 0 0,0 0 0,0 0 0,0 0 0,1 0 0,-1 0-1,0 0 1,0 1 0,1-1 0,-1 0 0,0 0 0,1 0 0,-1 0 0,2-1-1,20-18-55,-7 13 34,2 1 0,-1 0 0,1 1 0,0 1 0,0 0 0,0 1 0,0 1 0,1 1 0,19 1 0,-34 0 1,1 0 0,0 1 0,-1 0 0,1-1 0,-1 1 0,1 1 0,-1-1 0,0 0 0,1 1 0,-1 0 1,0 0-1,0 0 0,0 0 0,0 0 0,0 1 0,-1-1 0,1 1 0,-1 0 0,1-1 0,-1 1 0,0 0 0,0 0 1,-1 1-1,1-1 0,0 0 0,-1 1 0,0-1 0,0 1 0,0-1 0,0 1 0,-1-1 0,1 5 0,0 0 8,0 0 0,0 0 0,-1 0 0,0 0 0,-1 0 0,1 0 0,-2-1 0,1 1 0,-1 0 0,0-1 0,-1 1 0,1-1 0,-2 1 0,-5 10 0,-37 39 21,41-53-15,1 1 0,-1-1 0,1 0 0,-1 0 1,-1-1-1,1 1 0,0-1 0,-1 0 0,-10 4 1,15-8-4,1 1-1,-1-1 1,1 1 0,-1-1 0,1 0 0,-1 1 0,1-1 0,0 0 0,-1 1 0,1-1 0,0 0-1,0 1 1,0-1 0,0 0 0,-1 0 0,1 1 0,0-1 0,0 0 0,0 0 0,0 1 0,0-1-1,1 0 1,-1 0 0,0 1 0,0-1 0,0 0 0,1 1 0,-1-1 0,0 0 0,1 1 0,-1-1-1,1 0 1,-1 0 0,11-30-35,21-24-114,2 2-1,2 1 1,48-51-1,-93 155 136,7-46 6,1 0 0,0 0 0,0 1 0,0-1 1,1 0-1,0 0 0,0 0 0,0 0 0,1 1 0,0-1 1,1 0-1,-1 0 0,1 0 0,0-1 0,0 1 0,1 0 1,4 6-1,-3-6-16,1 0 1,1-1-1,-1 0 1,1 0-1,0 0 1,0-1-1,0 1 1,1-1 0,0-1-1,-1 0 1,1 0-1,0 0 1,14 3-1,-3-1-952,1-1 0,38 4 0,-13-7-2336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54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19161,'0'0'2097,"97"-4"-2385,-39 4-225,2 0-783,-2 0-2002,-6 0-11044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54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17816,'0'0'374,"20"-4"98,66-11 101,-81 14-551,-1 1 0,0-1-1,1 1 1,-1 0-1,1 0 1,-1 1-1,1-1 1,-1 1-1,0 0 1,1 0-1,-1 1 1,0-1-1,0 1 1,0 0-1,0 0 1,0 0-1,0 0 1,-1 1-1,1 0 1,-1-1 0,1 1-1,-1 1 1,0-1-1,0 0 1,-1 1-1,1 0 1,-1-1-1,1 1 1,-1 0-1,0 0 1,1 5-1,-1-2-15,0-1-1,0 0 1,0 1 0,-1-1-1,0 1 1,-1-1-1,1 1 1,-1-1 0,-1 1-1,1 0 1,-1-1-1,0 1 1,-1-1 0,1 0-1,-1 1 1,0-1-1,-1 0 1,-5 11 0,-34 26 22,39-40 3,-1 0 1,1-1-1,-1 1 1,1-1-1,-1 0 1,0 0-1,0 0 1,0 0-1,0-1 1,0 1-1,-1-1 1,-3 1-1,17-19 641,63-54-1049,-50 52 101,-1-1 0,33-43-1,-1-25 1755,-53 96-1371,-1 2-124,0-1-1,-1 0 1,0 1-1,0-1 1,-6 12 0,5-11 8,-1 0 1,1 0 0,1 0-1,0 1 1,-1 16-1,3-25 3,0 1-1,0-1 0,0 1 0,0-1 0,1 1 0,-1-1 0,1 1 0,-1-1 0,1 0 0,0 1 0,0-1 0,0 0 0,1 1 0,-1-1 0,0 0 0,1 0 1,-1 0-1,1 0 0,0-1 0,-1 1 0,1 0 0,0-1 0,0 1 0,0-1 0,5 3 0,0-2-319,0 1 0,1-1-1,-1 0 1,1-1 0,0 0-1,-1 0 1,11-1 0,14 0-3489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55.1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84 20201,'0'0'1473,"118"-20"-1409,-45 20-96,1 0 32,-3 0-80,-3 7-1121,-6-3-1776,-8-4-13318</inkml:trace>
  <inkml:trace contextRef="#ctx0" brushRef="#br0" timeOffset="1">746 0 19593,'0'0'80,"74"110"0,-38-41 592,-10 12-416,-13 4-143,-13 5-1,-23 1-96,-41 4-32,-29 0-64,-25-13-2113,-13-20-4386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55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409 1 19097,'0'0'752,"-135"59"-928,75 16 320,-2 18 672,0 15-479,12 4-177,19 4-64,23-1-64,8-3 48,33-6-80,25-16 144,25-25-288,22-26-641,24-24-767,20-15-2690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55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0 21290,'0'0'-86,"-11"22"28,7-15 62,-12 25 104,1 1 0,1 1 1,-13 51-1,11-19 77,4 2 1,-6 103-1,16-141-157,2-1 0,2 1 0,0-1 0,2 0 0,1 1 0,1-2 0,2 1 1,15 39-1,-19-61-47,-1 1 0,2 0 0,-1-1 0,1 1-1,0-1 1,0 0 0,0-1 0,1 1 0,1-1 0,9 8 0,-10-11-131,0 1 0,0-1 0,0 0 0,1-1 0,-1 0 0,1 0 0,-1 0 0,1 0 0,0-1 0,0 0-1,0-1 1,-1 0 0,9 0 0,-10 0-302,-1 0-1,1-1 0,-1 1 1,1-1-1,-1 0 0,0 0 1,0 0-1,6-3 0,-4 0-1302,-1 0-1,0 0 1,0 0-1,0-1 1,6-7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56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19849,'0'0'1993,"9"13"-1950,-2-5-38,-2-2 3,0 0-1,0 1 1,0-1 0,-1 1 0,0 0 0,0 1-1,-1-1 1,0 1 0,0-1 0,-1 1 0,3 13-1,-4 11-27,-1-23 30,1 0-1,-1-1 0,1 1 0,1 0 0,3 12 0,-5-19-45,1 0-1,0-1 0,0 1 0,0 0 0,0 0 0,1 0 0,-1-1 0,0 1 0,1-1 1,-1 1-1,1-1 0,-1 0 0,1 1 0,0-1 0,-1 0 0,1 0 0,0 0 0,0 0 1,0 0-1,0-1 0,0 1 0,0 0 0,0-1 0,0 0 0,0 1 0,0-1 0,4 0 1,4-1-89,0 0-1,0 0 1,0-1 0,0 0 0,0-1 0,0 0 0,-1-1 0,1 1 0,-1-2 0,0 0 0,0 0 0,-1 0 0,0-1 0,0 0 0,14-15 0,-22 21 125,0 0 0,0 0 0,1 0 0,-1 0 0,0 0 0,0-1 0,0 1 0,0 0 0,0 0 0,0 0 0,0 0 0,0 0 0,1 0 0,-1 0 0,0-1 0,0 1 0,0 0 0,0 0 0,0 0 0,1 0 0,-1 0 0,0 0 0,0 0 0,0 0 0,0 0 0,1 0 0,-1 0 0,0 0 0,0 0 0,0 0 0,0 0 0,1 0 0,-1 0 0,0 0 0,0 0 0,0 0 0,0 0 0,0 0 0,1 1 0,-1-1 0,0 0 0,0 0 0,0 0 0,0 0 0,0 0 0,0 0 0,1 0 0,-1 0 0,0 1 0,0-1 0,0 0 0,0 0 0,0 0 0,0 0 0,0 0 0,0 1 0,0-1 0,0 0 0,0 0 0,0 0 0,0 0 0,0 1 0,0-1 0,0 0 0,0 0 0,0 0 0,0 1 0,0 10 2,0-10-2,-3 11 84,1-1 0,-2 0 0,0 1 0,0-1 0,-1-1 0,0 1 0,-1-1 0,0 0-1,-1 0 1,0 0 0,0-1 0,-1 0 0,-10 8 0,-15 14 207,-2-2 1,-39 26-1,72-54-408,0 0 0,0 1 0,0-1 0,0 0 0,0 0 0,0-1 0,0 1 0,0 0 0,-1-1 0,1 1 0,0-1 0,-1 0 0,1 0 0,-3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56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20089,'0'0'1137,"120"-21"-1137,-76 21-32,-1 0-529,-1 0-975,-5-4-1906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56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50 261 18536,'0'0'3458,"5"6"-3429,7 12-50,-10-13 5,1 0 0,0 0 0,0-1 0,0 1 0,1-1 0,0 0 0,-1 1 0,2-2 0,-1 1 0,0 0 0,1-1 0,-1 0 0,1 0 0,0 0 0,0-1 0,1 0 0,-1 0 0,8 2 0,-3-3-83,0-1 1,1-1-1,-1 1 0,1-2 0,-1 0 1,0 0-1,0 0 0,0-2 1,0 1-1,0-1 0,-1 0 0,1-1 1,15-11-1,-25 16 96,1-1 1,-1 1-1,0 0 1,1-1-1,-1 1 1,0 0-1,1 0 1,-1 0-1,1-1 1,-1 1-1,0 0 0,1 0 1,-1 0-1,1 0 1,-1 0-1,1 0 1,-1 0-1,0 0 1,1 0-1,-1 0 1,1 0-1,-1 0 1,1 0-1,-1 0 0,1 0 1,-1 0-1,0 0 1,1 1-1,-1-1 1,1 0-1,-1 0 1,0 1-1,1-1 1,-1 0-1,0 0 0,1 1 1,-1-1-1,0 0 1,1 1-1,-1-1 1,3 24-56,-13 30 135,3-39-38,-1-1 1,-1 0 0,0-1 0,-1 1 0,0-2-1,-1 0 1,0 0 0,-1-1 0,0 0 0,-1-1 0,0 0-1,-27 14 1,25-19 274,15-5-372,-1 0 1,1 0-1,0 1 1,-1-1-1,1 0 0,0 0 1,0 0-1,-1 0 0,1 0 1,0 0-1,0 0 0,-1 0 1,1 0-1,0 0 0,-1 0 1,1 0-1,0 0 1,0-1-1,-1 1 0,1 0 1,0 0-1,0 0 0,-1 0 1,1 0-1,0 0 0,0-1 1,-1 1-1,1 0 0,0 0 1,0 0-1,0-1 1,0 1-1,-1 0 0,1 0 1,0-1-1,0 1 0,0 0 1,0 0-1,0-1 0,0 1 1,0 0-1,0 0 0,-1-1 1,1-9-3630</inkml:trace>
  <inkml:trace contextRef="#ctx0" brushRef="#br0" timeOffset="1">0 32 19977,'0'0'3186,"10"-26"-3186,26 26-96,9 0-177,7 0-335,-2 0-544,-7 0-1442,-10-6-7394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59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218 86 17160,'0'0'4255,"0"-12"-3809,-2-61 696,2 72-932,3 12-220,28 55-36,47 116-17,-67-152 61,-2 1-1,-1 0 1,-1 1 0,3 40 0,-8-48 1,-2 0 1,0 0-1,-1 0 1,-2 0 0,0-1-1,-1 1 1,-2-1 0,-8 23-1,6-27-7,0-1 0,-1 0 0,-1 0 0,-1-1 1,0 0-1,-2-1 0,0-1 0,0 0 0,-28 23 0,22-22-92,-1 0 1,-36 20-1,47-31-7,0 0 0,0-1 0,0 0 0,-1-1 0,1 0 0,-1 0 0,0-1 0,0-1 0,-13 2 0,20-5-2019,2-9-1900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2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 8772,'0'0'10437,"66"-4"-10437,-27 2 0,1-2 16,1-1-64,5-1-192,3-3-1265,-1-4-3873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1:59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356 1 18809,'0'0'1824,"-6"10"-1610,-10 13-56,-1 0 0,0-2 1,-2 0-1,0-2 0,-42 33 1,-127 84-16,183-133-148,4-3 7,1 1-1,0-1 0,-1 0 0,1 0 1,-1 0-1,1 1 0,0-1 0,-1 0 0,1 0 1,0 1-1,-1-1 0,1 0 0,0 0 1,0 1-1,-1-1 0,1 0 0,0 1 1,0-1-1,-1 1 0,1-1 0,0 0 1,0 1-1,0-1 0,0 1 0,0-1 1,-1 0-1,1 1 0,0-1 0,0 1 0,0-1 1,0 1-1,0-1 0,0 0 0,0 1 1,1-1-1,-1 1 0,0-1 0,0 0 1,0 1-1,0-1 0,0 1 0,1-1 1,-1 0-1,0 1 0,0-1 0,1 0 0,-1 1 1,1-1-1,18 11 17,-14-8-19,49 26 7,95 73-1,-86-57-614,-36-33-3940,-15-12-2232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00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97 7523,'0'0'13295,"2"-7"-12538,-1 3-736,2-15 324,-19 41-175,-5 6-111,21-26-62,-27 35 73,20-27-72,2 1 1,-1 0-1,1 0 0,1 1 1,0-1-1,1 1 1,0 0-1,1 0 0,0 0 1,1 0-1,0 0 1,1 1-1,0-1 0,4 24 1,-3-32 4,0 0-1,0 0 1,0 0 0,1 0-1,-1 0 1,1-1 0,0 1-1,0 0 1,0-1 0,0 0-1,1 1 1,-1-1 0,1 0-1,0 0 1,0-1 0,0 1-1,0 0 1,1-1 0,-1 0 0,1 0-1,-1 0 1,1 0 0,0 0-1,-1-1 1,1 0 0,0 0-1,5 1 1,10 2 19,1-1 1,-1-1-1,1 0 1,21-2-1,-39 0-20,1 0 13,0 0-1,1 0 1,-1-1-1,0 1 1,0-1-1,0 0 1,0 0-1,0 0 1,0 0-1,0-1 1,0 1-1,0-1 0,0 0 1,-1 1-1,1-1 1,-1-1-1,1 1 1,-1 0-1,0 0 1,0-1-1,0 0 1,0 1-1,0-1 1,-1 0-1,1 0 1,-1 0-1,0 0 1,0 0-1,0 0 1,0 0-1,1-6 1,1-11 90,-1 1 1,0-1 0,-2 0 0,-2-24-1,1 9-136,1 13 72,-1 1-1,-8-40 1,7 52-22,0-1 0,-1 1 0,0 0 0,0 0 0,-1 1 0,-1-1 0,1 1 0,-12-15 0,13 20-20,0 1 0,0 0 0,0-1 0,-1 1 0,1 1 0,0-1 0,-1 0-1,0 1 1,1 0 0,-1 0 0,0 0 0,0 0 0,1 1 0,-1-1 0,0 1 0,-6 0 0,-65 6-410,9 8-1179,-10 3-1943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02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3 119 15415,'0'0'4549,"0"-4"-4379,-1 0 0,0-1 0,1 1 0,0 0 0,0 0 0,0 0 0,1-8 0,3 7-161,0 1 0,1 0 1,-1 0-1,1 1 0,0-1 0,0 1 0,0 0 0,0 0 0,1 1 0,-1 0 0,1 0 0,0 0 0,9-2 0,-1 1-16,-1 1 1,0 1 0,1 0-1,-1 1 1,16 1-1,-22 0 6,0 1-1,0 0 1,0 0-1,-1 0 1,1 1-1,0 0 0,-1 0 1,0 1-1,0 0 1,0 0-1,0 0 1,-1 1-1,1 0 0,-1 0 1,0 0-1,-1 0 1,1 1-1,-1 0 1,0 0-1,5 11 1,-3-4-1,0 1 1,0 0 0,-1 0 0,-1 0 0,0 1 0,-1-1 0,0 1 0,0 29 0,-3-31 5,1-9-4,-1 1 1,1-1 0,-1 1-1,0-1 1,-1 1 0,1-1-1,-1 1 1,0-1 0,0 1-1,0-1 1,0 0 0,-1 0-1,0 1 1,0-1 0,0 0-1,0-1 1,-5 6 0,2-6 92,4-19 131,2-10-286,2-1-1,0 1 0,2-1 1,1 1-1,1 1 1,1-1-1,1 1 1,1 1-1,1 0 0,2 0 1,0 1-1,26-33 1,-32 128-371,-6-43 438,-1-2 59,2 0-1,1 0 1,10 45 0,-12-67-88,1 0 1,-1 0 0,0-1-1,1 1 1,0 0 0,0-1-1,1 0 1,-1 1 0,1-1-1,0 0 1,0 0 0,0 0-1,1-1 1,-1 1 0,1-1-1,0 0 1,0 0 0,0 0-1,0-1 1,0 1 0,1-1-1,-1 0 1,1 0 0,0-1-1,-1 1 1,10 1 0,27-2-1952,2-1-2115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02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18761,'0'0'2577,"41"-11"-2753,-6 11 64,5 0-481,-1 0-895,-2 0-1362,-8 0-4241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03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17576,'0'0'1393,"15"6"-908,-6-2-418,-5-3-53,1 0 0,-1 0 0,0 1 0,0 0 0,0 0 0,0 0 1,0 0-1,0 1 0,-1 0 0,1-1 0,-1 1 0,1 1 0,-1-1 0,0 0 0,0 1 0,-1-1 0,1 1 0,-1 0 0,0 0 0,0 0 0,3 8 0,-3 1 26,1 0 0,-2 1 0,0-1 0,-1 0 0,0 1 1,-1-1-1,0 1 0,-1-1 0,-1 0 0,0 0 0,-1 0 0,0 0 0,-1-1 0,0 0 0,-13 21 0,17-32 66,1-10 484,2-5-679,0-1 1,0 1-1,2-1 1,0 1-1,0 0 1,12-23-1,-8 18-261,-1 0 0,9-39 0,-12 29 517,-1 12 258,-2 39-185,-3 14-225,1-22 3,0 1 1,1-1-1,0 1 1,5 23-1,-5-35-16,1 0-1,-1 0 1,1 0-1,0-1 1,0 1-1,1-1 1,-1 1-1,0-1 1,1 1-1,0-1 1,-1 1-1,1-1 1,0 0-1,0 0 1,0 0-1,0 0 1,1-1-1,-1 1 1,0-1-1,1 1 1,-1-1-1,1 0 1,0 1-1,-1-1 1,1-1-1,0 1 1,0 0-1,-1-1 1,5 1-1,2 0-222,0 0 0,0-1-1,0 0 1,-1 0-1,1-1 1,0 0-1,0 0 1,0-1-1,14-5 1,0-12-3047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03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0 138 18216,'0'0'2193,"33"-13"-2145,13 11-16,8 0-32,0 0-80,0 1-1120,-5-1-2114</inkml:trace>
  <inkml:trace contextRef="#ctx0" brushRef="#br0" timeOffset="1">659 0 19753,'0'0'320,"114"73"-320,-50-21 160,-2 23 272,-14 16 65,-11 15-353,-29 12-128,-8 1 16,-39 0-32,-19-5 0,-18-13-1313,-18-23-1200,-20-24-5347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04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1 18072,'0'0'32,"-132"145"-32,92-38 160,11 16 577,11 3-65,18-1-352,8-5-224,42-10-16,31-14-48,22-17-32,24-18 0,13-22-368,12-22-1809,-1-17-4434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04.3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4306,'0'0'14180,"0"27"-13815,0-27-362,-1 59 521,3-1 0,3 1 1,19 90-1,-3-79-365,2-2 1,46 91 0,-54-129-172,1-2 0,1 0 0,1-1 0,2-1 1,0-1-1,2-1 0,42 37 0,-55-54-324,0 0 0,0-1 0,1 0-1,-1-1 1,1 0 0,1 0 0,16 4 0,8-4-3551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04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 18168,'0'0'3682,"14"-7"-3543,46-17-115,-58 24-22,0 0 1,0 0-1,0 0 0,0 1 1,-1-1-1,1 0 1,0 1-1,0-1 1,0 1-1,-1 0 0,1-1 1,0 1-1,-1 0 1,1 0-1,0 0 0,-1 1 1,1-1-1,-1 0 1,0 0-1,0 1 1,1-1-1,-1 1 0,0-1 1,2 4-1,19 41 54,-20-41-60,13 47 27,-13-43-67,0 0 1,0 0-1,0-1 1,1 0 0,0 1-1,1-1 1,0 0 0,0 0-1,8 10 1,-11-18-52,0 1 0,-1 0 1,1 0-1,0-1 0,0 1 0,0 0 1,0-1-1,-1 1 0,1-1 0,0 1 1,0-1-1,0 0 0,0 1 0,0-1 1,0 0-1,0 0 0,0 1 0,0-1 1,1 0-1,-1 0 0,0 0 0,0 0 1,0-1-1,0 1 0,0 0 0,1-1 1,1 0-54,-1 0 0,0-1 0,0 1 0,0-1 0,0 1 0,-1-1 0,1 0 0,0 1 1,-1-1-1,1 0 0,1-2 0,3-8-139,0 1 1,0-1-1,5-15 1,-11 25 320,-1 9 209,0-1 1,0 1-1,1 0 1,0-1-1,0 1 1,2 13-1,0 6 531,-2-21-655,0 19 389,-1 0 0,-5 32 0,5-49-447,-1 0-1,1 0 1,-2-1 0,1 1-1,-1-1 1,1 1 0,-2-1-1,1 0 1,-1 0 0,0 0-1,0 0 1,-1-1-1,-4 5 1,-5-1 66,13-9-237,0 1 1,-1-1-1,1 1 1,0 0-1,0-1 1,0 1 0,0 0-1,0 0 1,-1 0-1,1 0 1,1 0-1,-1 0 1,0 0-1,-1 2 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05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 20377,'0'0'64,"108"-49"-80,-64 46-32,-3-1-624,-6-2-2577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3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9 123 8724,'0'0'10610,"-2"-10"-9519,-5-49 1671,17 64-2818,-2 1 50,0 1-1,-1-1 1,0 1 0,0 1 0,0-1 0,-1 1 0,-1 0 0,10 17 0,-7-12-27,0 0 0,21 23 0,-26-32 22,1-1 0,0 1 0,0-1-1,0 0 1,1 0 0,-1 0 0,1-1 0,-1 0 0,1 0-1,0 0 1,0 0 0,10 2 0,-7-3-108,0 0 1,0-1-1,0 0 1,0 0-1,0 0 1,0-1-1,0-1 1,0 1-1,0-1 1,0 0 0,-1-1-1,1 0 1,-1 0-1,1-1 1,-1 0-1,0 0 1,-1 0-1,1-1 1,-1 0-1,7-7 1,-3 1-191,0 0 0,0-1-1,-2 0 1,1-1 0,-1 0 0,-1 0 0,-1 0 0,0-1 0,0 0 0,3-15 0,-4 5 441,-5 16 823,-2 13 1669,-6 16-2631,-2-1 1,0 1 0,-2-2-1,0 1 1,-1-2-1,-1 0 1,0 0 0,-2-1-1,-32 27 1,46-40 16,-1-1 1,1 1 0,-1 0-1,1 0 1,0 0 0,0 0-1,1 1 1,-1-1 0,1 0-1,0 1 1,0-1 0,1 0-1,-1 1 1,1-1 0,0 1 0,1 5-1,-2 9 145,-19 149 640,-4 68-400,20-215-306,-1-27 167,-2-34-703,7 7-1407,4-6-2156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05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19545,'0'0'1171,"11"15"-1064,33 51-64,-26-24 96,-17-39-315,0 0-1,-1-1 0,1 1 0,1-1 1,-1 1-1,0-1 0,1 1 0,-1-1 1,4 4-1,-4-5-21,1 0 0,-1 0-1,1-1 1,-1 1 0,1-1 0,0 1 0,-1-1 0,1 0-1,-1 1 1,1-1 0,0 0 0,-1 0 0,1 0-1,0 0 1,-1-1 0,1 1 0,0 0 0,-1-1 0,1 1-1,2-2 1,3-1-310,1 0-1,-1-1 1,0 0-1,0 0 0,-1-1 1,1 0-1,-1 0 1,6-7-1,-8 7 570,1 1 0,-1 0 0,1-1 0,0 1 0,0 1 0,1-1 0,-1 1 0,1 0 0,-1 0 0,1 1-1,0 0 1,0 0 0,0 0 0,10-1 0,-15 3 55,0 1 0,0-1 0,1 1 0,-1 0 0,0-1 0,0 1-1,0 0 1,0 0 0,0 0 0,0 0 0,0 0 0,0 0 0,-1 0 0,1 0-1,0 0 1,-1 0 0,1 1 0,0-1 0,-1 0 0,0 0 0,1 1 0,-1-1-1,0 0 1,1 1 0,-1-1 0,0 0 0,0 1 0,0-1 0,0 0 0,-1 2 0,1 51 1192,0-47-1004,-1 2-190,0-1-1,-1 1 1,1-1-1,-1 0 0,-1 0 1,0 0-1,0 0 1,-1 0-1,-4 7 1,-48 62 164,41-59-239,1 1-1,-18 32 1,28-38-1181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05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1 194 19657,'0'0'1505,"126"-19"-1473,-70 10-32,12-2-48,9-2-961,-5-2-2256</inkml:trace>
  <inkml:trace contextRef="#ctx0" brushRef="#br0" timeOffset="1">771 0 20201,'0'0'528,"122"56"65,-60 4-113,-6 16-128,-10 21-96,-19 7-160,-21 6-64,-6 6 80,-41 3-32,-28 2-80,-22 4-464,-23-13-1665,-14-20-6851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11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15239,'0'0'4146,"0"-16"-3813,0-72 1169,6 91-1280,32 30-235,1-3 0,2-1 0,1-1 0,1-3 0,1-2 0,1-1 0,67 21 0,-82-36 6,-22-6-24,0 1-1,-1 0 1,1 0 0,-1 1 0,1 0 0,-1 0 0,10 6 0,-16-8-3,0 0 1,0 0 0,0 0 0,-1 0 0,1 0 0,0 0-1,0 1 1,-1-1 0,1 0 0,0 0 0,-1 1 0,1-1-1,-1 0 1,0 1 0,1-1 0,-1 0 0,0 1-1,0-1 1,0 0 0,0 1 0,0-1 0,0 1 0,0-1-1,-1 0 1,1 1 0,0-1 0,-1 0 0,1 1 0,-1-1-1,1 0 1,-1 0 0,-1 3 0,-27 34-44,-49 41 86,-61 66 67,123-126-74,1 1 1,1 0-1,1 1 0,1 1 1,-18 45-1,27-60-200,1 0 1,1 0-1,-1 0 0,1 1 0,1-1 0,0 9 1,0-13-1911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11.7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1 17368,'0'0'1435,"-19"15"-1069,-4 4-213,-30 32 1,50-47-138,0-1 0,1 1 1,-1 0-1,1 0 0,0 0 1,0 0-1,0 0 1,1 0-1,-1 1 0,1-1 1,0 1-1,1-1 0,-1 1 1,1-1-1,0 1 1,0-1-1,0 1 0,1 5 1,0 8 40,-1-9-31,0 0 0,1 0 0,0 0 0,0 0 1,0-1-1,2 1 0,-1 0 0,1-1 0,0 0 0,0 1 1,8 11-1,-8-16-19,1 0 1,-1 0-1,1 0 0,0 0 1,0-1-1,0 0 1,0 0-1,1 0 0,-1 0 1,1-1-1,0 1 1,0-1-1,0 0 0,0-1 1,0 1-1,0-1 1,0 0-1,0 0 1,1-1-1,8 0 0,-9 0 0,0 0 0,-1 0-1,1-1 1,0 0-1,0 0 1,-1 0 0,1-1-1,0 0 1,-1 0 0,0 0-1,1 0 1,-1 0 0,0-1-1,0 0 1,0 0-1,-1 0 1,1 0 0,-1-1-1,1 1 1,-1-1 0,0 0-1,-1 0 1,1 0-1,-1 0 1,1-1 0,-1 1-1,-1-1 1,1 1 0,-1-1-1,1 0 1,-1 1 0,0-7-1,1 3-53,-1 0-1,0 1 1,-1-1-1,0 1 1,0-1-1,-1 0 1,1 1-1,-2-1 0,1 1 1,-1-1-1,0 1 1,-1 0-1,1 0 1,-2 0-1,1 0 1,-1 0-1,0 1 1,0-1-1,0 1 1,-7-7-1,1 6-150,0 0 0,0 1 0,0 0-1,0 1 1,-1 0 0,0 0 0,0 2-1,0-1 1,-1 1 0,1 1 0,-1 0 0,0 0-1,1 1 1,-1 1 0,0 0 0,0 0-1,1 1 1,-1 1 0,-12 3 0,-55 21-1814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14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0 22634,'0'0'96,"-33"8"-1120,33 9-1457,8-10-3762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15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19145,'0'0'208,"58"-6"-3666,-29 6-11765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23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12502,'1'0'8417,"23"-1"-8348,645-4 327,-205 3-384,650 19-44,-931-11 136,181 12-189,-360-18 85,177 19 48,305-9 0,-112-55-48,-356 43-5,-20 1-89,-33 1-200,16 0 170,-189 0-2558,51 0-1127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23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334 19 7363,'0'0'1961,"-21"0"-1905,-107 0 129,58 0 2680,35 3-3794,27-2 1241,0 1 0,1-2 0,-1 1 1,0-1-1,1-1 0,-16-2 0,12-2 1710,18 1-140,22 1-1208,399-2-280,7 0-4048,-353 5-2018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2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64 11157,'0'0'7518,"-15"-3"-6691,-45-9-13,39 7-98,21 5-712,0 0 1,0 0-1,0 0 0,0 0 0,0 0 0,0-1 0,0 1 0,0 0 0,0 0 1,0 0-1,0 0 0,1 0 0,-1 0 0,0 0 0,0 0 0,0 0 1,0 0-1,0 0 0,0 0 0,0 0 0,0 0 0,0 0 0,0 0 0,0 0 1,0 0-1,0-1 0,0 1 0,0 0 0,0 0 0,0 0 0,0 0 0,0 0 1,0 0-1,0 0 0,0 0 0,0 0 0,0 0 0,0 0 0,0-1 1,0 1-1,0 0 0,0 0 0,0 0 0,0 0 0,0 0 0,0 0 0,0 0 1,0 0-1,0 0 0,0 0 0,0 0 0,0 0 0,0-1 0,0 1 1,0 0-1,0 0 0,0 0 0,0 0 0,0 0 0,-1 0 0,1 0 0,0 0 1,26-3-23,-23 3 46,810-28-259,-442 20-453,-339 7 639,-31 1 21,-7 0-72,-201 1-5454,130 2 97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3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0 8612,'0'0'795,"-16"2"-750,-5 0 166,-10 1-287,-4-2 9020,38 0-8941,0-1-1,0 1 1,0 1-1,0-1 1,0 0-1,-1 1 1,1-1-1,0 1 1,-1 0-1,3 2 0,7 4 27,686 361 1441,-677-359-1480,-1 0-52,0 0 0,0 1 0,26 20 0,-42-28 49,0 0 0,0 1 0,0-1 0,-1 1 0,0 0 0,0-1-1,0 1 1,0 1 0,0-1 0,-1 0 0,0 1 0,0-1 0,0 1-1,0 0 1,-1-1 0,0 1 0,0 0 0,0 0 0,0 0 0,-1 0-1,0 7 1,-1-8 4,0 0 0,0 0 0,-1 0 0,0 0 0,1 0 0,-1 0 0,0 0 0,-1 0-1,1-1 1,-1 1 0,0-1 0,-4 5 0,-47 40 80,28-25-2,-33 30 23,-119 118 61,151-141-154,1 1-1,2 1 0,1 1 1,-22 43-1,32-51 15,-5 13-8,-2-2-1,-1-1 1,-42 54 0,63-89 1,0 0 0,0 1 0,0-1 0,-1 0 0,1 0 1,0 1-1,0-1 0,0 0 0,0 0 0,0 0 0,0 1 0,0-1 0,0 0 0,0 0 0,0 1 0,0-1 0,1 0 1,-1 0-1,0 0 0,0 1 0,0-1 0,0 0 0,0 0 0,0 0 0,0 1 0,0-1 0,1 0 0,-1 0 0,0 0 1,0 0-1,0 1 0,0-1 0,1 0 0,-1 0 0,0 0 0,0 0 0,0 0 0,1 0 0,-1 0 0,0 0 0,0 0 0,1 1 1,-1-1-1,0 0 0,0 0 0,0 0 0,1 0 0,-1 0 0,0 0 0,0 0 0,1-1 0,-1 1 0,0 0 0,0 0 1,0 0-1,1 0 0,-1 0 0,0 0 0,1 0 0,22-1-51,-19 1 72,425-25 70,-224 11-61,277-5-412,-481 20 319,0-1-1,0 0 1,0 0-1,0 0 1,0 1-1,0-1 0,0 0 1,0-1-1,0 1 1,-1 0-1,1 0 1,0 0-1,0 0 1,0-1-1,0 1 1,0 0-1,0-1 1,0 1-1,-1-1 1,1 1-1,0-1 1,0 1-1,-1-1 1,1 0-1,0 1 1,-1-1-1,1 0 1,0 0-1,-1 1 1,1-1-1,-1 0 1,1 0-1,-1 0 1,0 0-1,1 1 0,-1-1 1,0 0-1,1-2 1,-2 1-190,0 0 1,1 1-1,-1-1 1,0 0-1,0 0 0,0 1 1,0-1-1,0 1 1,0-1-1,0 1 1,-1-1-1,1 1 0,0 0 1,-1-1-1,1 1 1,-4-2-1,-16-10-2002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4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 20986,'0'0'2993,"2"-24"-2993,0 24-80,0 0-528,4 17-433,-4 13 49,-2 3-1201,0 4-2369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3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11701,'0'0'6163,"0"11"-6195,0 6 64,0-1-32,0-1 0,0-4-96,0-7-1601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3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17448,'0'0'1889,"-10"4"-2177,27 41 272,5 12-16,1 10 32,4 8-16,4 9 0,-4 4-641,-6-5-2272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4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 16664,'21'-10'-27,"73"-28"62,-86 35 10,0 0 0,0 1 0,1 0 1,-1 0-1,0 1 0,1 0 0,-1 1 1,1 0-1,-1 0 0,1 1 0,-1 0 0,1 0 1,-1 1-1,0 0 0,11 5 0,-13-4-23,1 1-1,-1-1 1,0 2 0,0-1-1,0 1 1,-1 0-1,0 0 1,0 0-1,0 1 1,0 0-1,-1 0 1,0 0-1,0 0 1,4 11-1,-3-4-9,0 1-1,-1 0 1,0 0-1,-1 1 1,-1-1-1,0 0 0,-1 1 1,0 0-1,-2-1 1,1 1-1,-2-1 1,0 1-1,-1-1 1,0 1-1,-9 20 1,8-23 158,-1-1 1,0-1 0,-1 1 0,0-1-1,-1 0 1,0 0 0,0-1-1,-1 0 1,0 0 0,-1-1 0,-14 11-1,23-19-123,0 0 0,-1 1 1,1-1-1,0 0 0,0 0 0,-1 0 0,1 0 0,0 0 0,0 1 0,0-1 0,-1 0 0,1 0 0,0 0 0,0 0 0,-1 0 0,1 0 0,0 0 0,0 0 0,-1 0 0,1 0 0,0 0 0,0 0 0,-1 0 0,1 0 0,0 0 0,0 0 0,-1 0 0,1 0 0,0-1 0,0 1 0,-1 0 0,1 0 0,0 0 0,0 0 0,0 0 0,-1-1 0,1 1 0,0 0 0,0 0 0,0 0 0,0-1 0,-1 1 0,1 0 0,0 0 0,0-1 0,0 1 0,0 0 0,0 0 0,0-1 0,0 1 0,0 0 0,0-18-82,0 9 208,2-22-488,1 1 0,2-1 1,0 1-1,2 1 0,2-1 0,0 1 0,2 0 1,1 1-1,2 1 0,0 0 0,2 1 0,23-30 0,-39 130 1279,-1-62-962,0 0 0,0 0 0,2 0 0,0 0 0,0 0 1,1 0-1,0-1 0,1 1 0,0-1 0,1 1 1,0-1-1,1 0 0,0 0 0,1-1 0,0 0 0,1 0 1,0 0-1,1-1 0,-1 1 0,2-2 0,11 11 1,37 19-1468,1-9-2436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4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17816,'0'0'2353,"106"-31"-2353,-44 29 0,0 0-128,-6 2-576,-7 0-801,-3-6-2529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5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 4066,'0'0'13462,"21"-3"-13195,67-6 5,-82 9-235,-1 0-1,1 0 1,-1 0-1,1 0 1,-1 1-1,0 0 1,1 0 0,-1 0-1,0 1 1,0 0-1,0 0 1,0 0-1,0 1 1,0 0 0,-1-1-1,1 2 1,-1-1-1,1 0 1,-1 1 0,-1 0-1,1 0 1,0 0-1,-1 0 1,0 1-1,5 8 1,-3-2 4,-1 0-1,1 0 1,-2 0 0,0 1-1,0-1 1,-1 1 0,-1 0 0,0 0-1,0 18 1,-11 11 93,10-39-71,0-1 0,-1 1 0,0-1 0,1 1 0,-1-1-1,0 0 1,0 1 0,0-1 0,0 0 0,0 0 0,0 1 0,0-1-1,0 0 1,0 0 0,-1 0 0,1 0 0,0-1 0,-1 1 0,1 0-1,0 0 1,-1-1 0,1 1 0,-1-1 0,1 0 0,-2 1 0,1-44 1055,3 21-1443,2 0 0,0 1 0,1-1 0,2 1 1,0 0-1,1 1 0,1 0 0,21-38 1,-25 49 219,-5 20 320,0 0 1,1 0 0,2 20 0,-1 4-31,-1-21-142,0 0 1,0 1-1,2-1 1,0 0-1,7 26 1,-8-36-38,1-1 0,0 1 1,0 0-1,0 0 0,0-1 1,1 1-1,-1-1 0,1 1 1,0-1-1,0 0 0,0 0 1,0-1-1,1 1 0,-1-1 1,1 1-1,0-1 0,-1 0 1,1 0-1,0-1 0,0 1 1,0-1-1,0 0 0,1 0 1,4 0-1,-5 1-174,1-1 0,0-1 1,0 1-1,-1-1 0,1 1 1,0-1-1,0-1 0,0 1 1,-1-1-1,1 1 0,0-2 1,0 1-1,-1 0 0,1-1 1,-1 0-1,1 0 0,-1 0 1,0-1-1,5-2 0,9-26-4647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5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0 188 17608,'0'0'4354,"15"-67"-4306,30 56-48,20 2-16,11-1 0,5 5-128,-4 5-896,-5 0-1314,-10-4-2128</inkml:trace>
  <inkml:trace contextRef="#ctx0" brushRef="#br0" timeOffset="1">725 0 18056,'0'0'352,"100"123"577,-67-58-449,-8 14 32,-13 8-320,-12 8-160,-2 17 0,-48 9-64,-28 2-208,-28-7-1440,-22-23-3123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5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1 15719,'0'0'4210,"-126"61"-4242,87 14 480,10 24 225,16 18-113,13 23-400,21 7-128,37 2-16,21 0-16,18-16 0,11-12-256,4-24-1457,-1-32-3409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6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18729,'0'0'1099,"0"24"-816,-1-9-206,-1 82 787,10 108 1,3-120-759,5 0 0,3 0 0,3-2 0,59 140 1,-69-197-75,2-1 1,0-1 0,33 42 0,-39-56-214,0-1-1,0 0 1,1-1-1,0 1 1,1-2-1,0 1 1,0-1-1,0-1 1,1 0-1,0 0 1,13 4-1,0-8-4780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6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 19001,'0'0'1387,"18"-5"-808,57-12-291,-72 17-277,-1 0 1,1 1-1,-1-1 0,0 1 1,1-1-1,-1 1 0,0 0 1,0 0-1,0 0 0,0 0 1,1 1-1,-1-1 0,-1 0 1,1 1-1,0-1 0,0 1 1,0 0-1,-1 0 0,1 0 1,-1-1-1,0 2 0,1-1 1,-1 0-1,0 0 0,0 0 1,0 0-1,0 5 0,4 2 19,0 4-9,0 0 1,0 0-1,-1 1 0,-1-1 1,0 1-1,1 19 0,5 18-63,-9-50 33,0 0 0,0 0 0,0-1 0,0 1-1,1 0 1,-1 0 0,0 0 0,1-1 0,-1 1 0,1 0 0,-1 0 0,1-1 0,-1 1 0,1 0 0,-1-1 0,1 1 0,0 0 0,-1-1 0,1 1 0,0-1 0,-1 1 0,1-1 0,0 0 0,0 1 0,0-1 0,-1 0 0,1 1 0,0-1 0,0 0 0,0 0 0,0 0 0,0 0 0,-1 0 0,1 0 0,0 0 0,0 0 0,0 0 0,0 0 0,0 0 0,-1-1 0,2 1-1,42-21-606,-11 6 328,-32 15 288,0 0 0,0 1 0,-1-1 0,1 0-1,0 0 1,0 0 0,-1 0 0,1 1 0,0-1-1,-1 0 1,1 1 0,0-1 0,-1 1 0,1-1-1,0 1 1,-1-1 0,1 1 0,-1-1-1,1 1 1,-1-1 0,1 1 0,-1 0 0,1-1-1,-1 1 1,0 0 0,1 0 0,-1-1 0,0 1-1,1 1 1,4 25 50,-5-24-24,2 8 15,-1 0-1,0 0 1,0 0 0,-2 0 0,1 0 0,-1 0 0,-1-1 0,0 1-1,0 0 1,-1-1 0,-1 1 0,1-1 0,-2 0 0,0 0 0,0 0-1,0-1 1,-1 0 0,-14 17 0,-2 1-142,-31 51-1,30-30-5255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7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 19849,'0'0'1777,"136"-65"-1777,-80 61 16,2 4-144,0 0-48,0 0-1425,-4 0-1264,-4-7-8821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4.4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12 18248,'0'0'6499,"-8"-7"-6419,6 5-16,2 0-64,0 9-2769,-4 5-704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7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15959,'0'0'5104,"1"9"-5261,0 5 39,-1-8-95,0 0 1,0 0-1,1-1 1,0 1-1,0 0 1,3 9 0,-3-13 133,0 0 0,0 0 0,0-1 1,0 1-1,1 0 0,-1-1 1,0 1-1,1-1 0,-1 0 1,0 1-1,1-1 0,0 0 1,-1 0-1,1 0 0,0 0 0,0 0 1,-1 0-1,1-1 0,0 1 1,0-1-1,0 1 0,0-1 1,0 0-1,0 1 0,0-1 1,4-1-1,2 1-458,0-1-1,0 0 1,0-1 0,0 0 0,0 0 0,8-4-1,34-8 252,-48 14 384,0 0 1,0 0-1,0 0 1,0 0-1,-1 1 1,1-1-1,0 1 1,0 0-1,0 0 1,0-1-1,0 1 1,-1 0-1,1 0 1,0 1-1,-1-1 1,1 0-1,-1 0 1,0 1-1,1-1 1,-1 1-1,0-1 1,0 1-1,0 0 1,0-1-1,0 1 1,0 0-1,0 0 1,0 0-1,-1 0 1,1 0-1,-1-1 1,0 1-1,1 0 1,-1 3-1,3 11 273,-1 0 1,1 32-1,-3-42-146,0 6-113,0 0-1,-1 0 1,0 0 0,-1-1-1,0 1 1,-1-1 0,0 1 0,0-1-1,-9 16 1,8-19-56,-1 0 0,0-1 0,0 0 0,-1 0 0,0 0 0,0-1 1,0 0-1,-1 0 0,0 0 0,0-1 0,-1 0 0,0-1 0,-11 6 0,14-8-80,0 0-1,1 0 1,-2-1-1,1 1 1,0-1 0,0 0-1,-10 0 1,13-1-136,0 0 0,0 0 0,0 0-1,-1-1 1,1 1 0,0 0 0,0-1 0,0 0 0,1 1 0,-1-1 0,0 0 0,0 0 0,0 0 0,0 0 0,1-1 0,-1 1 0,1 0 0,-1-1 0,1 1 0,-1-1 0,1 1 0,-2-3 0,-12-27-10306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7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0 228 19209,'0'0'3425,"4"-5"-3441,30 3 0,19-2 0,14-3-128,5-3-768,-6 1-737,-12-6-2753</inkml:trace>
  <inkml:trace contextRef="#ctx0" brushRef="#br0" timeOffset="1">516 1 18024,'0'0'2497,"46"61"-2497,-9-3 96,4 20 481,-1 19-321,-5 15 16,-16 11-112,-19 15-32,-25 17-128,-48 5 0,-41 2-64,-33-16-1921,-16-31-4290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8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17160,'0'0'1136,"23"139"-944,6-85 1,6 2 175,4-5-240,1-8-96,1-14 32,1-10-48,-7-12 32,2-7 80,-6-3-128,-6-23-224,-10-12-1441,-15-12-3793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8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31 18536,'0'0'1377,"-19"-30"-1841,42 33-1713,6 14 800,0 2-3729</inkml:trace>
  <inkml:trace contextRef="#ctx0" brushRef="#br0" timeOffset="1">456 280 19465,'0'0'976,"124"-20"-976,-76 16-144,-7 4-832,-14 0-977,-12 6-1553,-15 12-3265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2:59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0 222 10277,'0'0'6915,"75"19"-6451,-30-19-416,3 0-48,2-4-48,-5-11-1505,-12-6-5666</inkml:trace>
  <inkml:trace contextRef="#ctx0" brushRef="#br0" timeOffset="1">462 0 19209,'0'0'672,"91"112"-96,-62-58-400,-4 9-128,-4 6 49,-11 4-97,-10-8-353,-2-14-1664,-35-21-3409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00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21 17880,'0'0'2089,"-2"-17"-2036,3 16-55,-1 1-1,0 0 1,1 0-1,-1-1 1,0 1-1,1 0 1,-1 0-1,1-1 1,-1 1-1,1 0 1,-1 0-1,1 0 1,-1 0-1,1 0 1,-1 0-1,1 0 1,-1 0-1,0 0 0,1 0 1,-1 0-1,1 0 1,-1 0-1,1 0 1,-1 0-1,1 0 1,-1 1-1,1-1 1,-1 0-1,0 0 1,1 1-1,-1-1 1,1 0-1,0 1 1,16 10-6,-5-1 5,0 1-1,-1 0 0,0 1 1,-1 1-1,-1-1 1,1 2-1,-2-1 0,0 1 1,-1 0-1,9 24 1,-8-16-2,0 1 0,-2 0 0,0 1 0,-2 0 0,-1-1-1,1 33 1,-4-21-109,0-22 298,0-14 984,-1-45-836,0 8-217,2-1 0,10-73 1,-9 101-118,1 0-1,0 0 1,0 0 0,1 0 0,1 1 0,-1-1 0,2 1 0,0 1 0,0-1 0,0 1-1,1 0 1,1 0 0,0 1 0,14-13 0,-20 19 0,0 0 0,1 1 0,-1-1 0,1 1 0,-1 0 0,1-1 0,-1 1 0,1 0 0,-1 0 0,1 1 0,0-1 0,0 0 0,-1 1 0,1 0-1,0 0 1,0 0 0,0 0 0,-1 0 0,1 0 0,0 1 0,0-1 0,0 1 0,-1 0 0,1 0 0,-1 0 0,1 0 0,0 0 0,-1 1 0,0-1 0,1 1 0,-1 0 0,0-1 0,0 1 0,0 0 0,0 0 0,0 0 0,0 1 0,2 3 0,5 7-7,0 1 0,0 0 0,-2 1 0,0 0 0,7 19 0,-1 9-1,-8-27 15,-1-1 0,2 0 0,0 0 0,10 18 1,-14-30-8,0 1 0,1-1 0,-1 0 0,1 0 0,-1 0 0,1-1 0,0 1 0,0-1 0,0 1 0,0-1 0,1 0 0,-1 0 0,0 0 0,1-1 0,0 1 0,-1-1 0,1 0 0,0 0 0,0 0 0,-1 0 0,1-1 0,6 1 0,-9-1-1,4 0-163,-1 1 0,1-1-1,-1 0 1,1 0-1,-1 0 1,1-1-1,-1 1 1,1-1 0,-1 0-1,0 0 1,1-1-1,-1 1 1,0-1 0,0 0-1,0 0 1,0-1-1,0 1 1,0-1-1,-1 0 1,7-6 0,3-21-4658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06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51 15927,'0'0'5934,"-6"-8"-5705,1-2-180,-17-22 308,35 38-592,298 144 275,-255-124-45,-34-17-25,-16-7-19,0 0-1,0 1 0,0-1 0,-1 1 1,1 0-1,-1 1 0,0 0 0,0-1 1,0 2-1,5 4 0,-10-9 36,0 1 0,0-1 0,0 1-1,0-1 1,1 1 0,-1 0 0,0-1-1,0 1 1,-1-1 0,1 1 0,0-1-1,0 1 1,0-1 0,0 1 0,0-1-1,-1 1 1,1-1 0,0 1 0,0-1-1,-1 1 1,1-1 0,0 1 0,-1-1-1,1 1 1,0-1 0,-1 0 0,1 1 0,-1-1-1,1 0 1,-1 1 0,1-1 0,-1 0-1,1 0 1,-1 1 0,-22 12 70,18-11-83,-18 12 53,1 1 0,0 1 1,1 1-1,1 0 0,0 2 0,2 0 1,0 1-1,-28 42 0,6 5 127,-55 121 1,59-110-129,25-56-18,-1 0 0,-19 27 0,30-47-1,2-5-161,0-1-1,0 1 1,0 0 0,1 0 0,-1 0 0,1 0 0,-1 0 0,1 1-1,0-1 1,0 0 0,0 1 0,1-1 0,-1 1 0,0 0 0,1 0-1,0 0 1,-1 0 0,4-1 0,-1-1-270,32-23-2952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06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84 16776,'0'0'3887,"-1"-6"-3399,-5-17-312,6 22-170,-1 1 1,1-1-1,0 1 1,0-1-1,0 1 0,-1 0 1,1-1-1,0 1 0,0-1 1,-1 1-1,1 0 1,0-1-1,-1 1 0,1 0 1,0 0-1,-1-1 0,1 1 1,-1 0-1,1 0 0,-1-1 1,1 1-1,0 0 1,-1 0-1,1 0 0,-1 0 1,1 0-1,-1 0 0,1 0 1,-1 0-1,1 0 0,-1 0 1,1 0-1,0 0 1,-1 0-1,1 0 0,-1 0 1,1 0-1,-1 0 0,1 1 1,-1-1-1,1 0 1,0 0-1,-1 1 0,1-1 1,-1 0-1,1 0 0,-1 1 1,-15 13-43,6 1 28,0-1 1,1 1 0,1 1 0,1 0-1,0 0 1,1 0 0,0 1 0,2 0-1,0 0 1,-2 18 0,2 3 34,1 1 0,2-1 1,6 60-1,-3-84-25,0-1 0,1 1 0,1-1 0,0 0 0,1 0 1,0 0-1,1-1 0,0 1 0,16 21 0,-19-30 3,0 0 0,0 0 0,0 0 0,0-1 0,1 1 0,-1-1 0,1 0 0,0 0 0,0 0 0,0-1 0,0 1 0,1-1 0,-1 0 0,1 0 0,-1-1 0,1 1 0,0-1 0,-1 0 0,1 0 0,0-1 0,0 1 0,0-1 0,0 0 0,-1-1 0,1 1 0,0-1 0,0 0 0,0 0 0,-1 0 0,1 0 0,6-4 0,-3 0 9,-1 1 0,0-1 0,0-1 0,-1 1 0,1-1-1,-1 0 1,0-1 0,-1 1 0,0-1 0,0 0 0,0-1 0,-1 1-1,0-1 1,0 0 0,-1 0 0,2-9 0,2-6-14,0 0 1,-2 0-1,-1 0 0,1-44 1,-4 46-6,-2 0 0,-1 0 1,0 0-1,-1 1 0,-2-1 0,0 1 1,-15-39-1,14 46-5,0 0 1,-1 1-1,0 0 0,-1 0 1,-1 0-1,0 1 1,0 1-1,-1-1 0,0 2 1,-1-1-1,0 1 1,-20-12-1,21 16-183,-1 1 0,0 0 0,0 1-1,0 0 1,0 1 0,0 0 0,0 0 0,-1 1 0,1 1-1,0 0 1,-1 0 0,1 1 0,-1 1 0,-11 3 0,-53 20-3985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07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85 7908,'0'0'10781,"-12"-14"-10349,-2-3-304,6 6 28,-1 1-1,0-1 0,-14-10 422,23 37-633,3 16 33,1-1 1,2 1-1,1-1 0,15 40 1,0 7 34,-4-10 25,34 167-243,-51-210-2283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08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 14599,'0'0'1134,"8"0"-548,262-11 2068,14 0-2223,-282 10-459,-1 1 1,0 0-1,1 0 1,-1 0-1,1 1 1,-1-1-1,0 0 1,1 0-1,-1 1 1,1-1 0,-1 1-1,0-1 1,1 1-1,-1 0 1,0-1-1,2 2 1,-3-1-19,0-1 0,1 1 1,-1-1-1,0 1 0,0-1 0,0 1 1,0-1-1,1 1 0,-1-1 0,0 1 1,0-1-1,0 1 0,0-1 0,0 1 1,0-1-1,0 1 0,0 0 0,0-1 1,-1 1-1,1-1 0,0 1 0,0-1 1,0 1-1,-1-1 0,1 1 0,0-1 1,-1 1-1,-1 2-187,0 0 0,0 0 0,-1 0 0,0-1 0,1 1 0,-1-1 0,0 0-1,0 0 1,0 0 0,-5 3 0,-28 11-4518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5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0 156 16456,'0'0'5511,"14"-17"-5121,44-56-163,-53 67-198,-1 1 1,1 0 0,0 0-1,1 0 1,-1 0-1,1 1 1,0 0 0,0 0-1,0 1 1,0 0-1,1 0 1,-1 0 0,1 0-1,0 1 1,0 1 0,0-1-1,0 1 1,0 0-1,13 0 1,-18 2-33,0 0 0,0 0 0,-1 0 1,1 0-1,-1 0 0,1 0 0,-1 0 0,1 1 0,-1-1 0,0 0 1,1 1-1,-1-1 0,0 1 0,0 0 0,0-1 0,0 1 0,-1 0 1,1 0-1,0-1 0,-1 1 0,1 0 0,-1 0 0,1 0 0,-1 3 1,5 50-33,-5-53 34,1 190-52,-1-190 34,-1-1 0,1 1 1,0 0-1,1-1 0,-1 1 0,0 0 1,0-1-1,1 1 0,-1 0 0,1-1 1,-1 1-1,1 0 0,0-1 0,0 1 1,-1-1-1,1 1 0,0-1 0,0 0 1,1 1-1,-1-1 0,0 0 0,0 0 1,1 0-1,-1 0 0,0 0 0,1 0 1,-1 0-1,1 0 0,-1-1 0,1 1 1,0 0-1,-1-1 0,1 1 0,0-1 1,-1 0-1,1 0 0,0 0 0,-1 1 1,1-2-1,0 1 0,-1 0 0,1 0 1,0 0-1,0-1 0,-1 1 0,1-1 1,-1 1-1,4-3 0,6 0-20,-1-2-1,1 0 1,-1 0 0,0-1-1,17-12 1,-9 3-92,0-1 0,-1-1 1,31-38-1,-41 46 145,0-1 0,-1 0 0,0 0 0,0-1 0,-1 0 0,0 0 0,-1 0 0,-1-1 0,1 1 0,0-13 1,-5 81 551,1-34-526,0 0 0,-1 0 1,-1 0-1,-1 0 0,-1 0 0,-2-1 1,-7 22-1,6-27-11,-1 0-1,-1 0 1,-1-1-1,0-1 1,-1 0 0,0 0-1,-2-1 1,1 0-1,-2-1 1,0-1 0,0 0-1,-1-1 1,0 0-1,-1-2 1,-1 0-1,1 0 1,-1-1 0,-1-2-1,1 1 1,-1-2-1,0-1 1,0 0 0,-1-1-1,-29 1 1,47-4 6,9-11-4480,5-9-6333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08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8308,'0'0'8566,"11"5"-8472,-3-1-84,1 1 1,-1-1-1,0 2 1,0-1-1,0 1 1,-1 0-1,0 1 1,0-1-1,0 1 0,-1 1 1,0-1-1,5 12 1,-1-1 7,-1 2 0,0-1 1,-2 1-1,0 1 0,-2-1 0,0 1 0,-1 0 1,-1 0-1,-1 0 0,-1 1 0,-3 35 1,-9-17 31,10-39-36,1 1 1,-1 0 0,1-1-1,-1 1 1,0-1-1,0 1 1,1-1-1,-1 0 1,0 1 0,0-1-1,0 0 1,-1 0-1,1 1 1,0-1-1,0 0 1,-1 0 0,1 0-1,0 0 1,-1-1-1,1 1 1,-3 1-1,2-4 126,1-1-1,0 1 0,0 0 0,0-1 0,0 1 1,0-1-1,0 1 0,1-1 0,-1 1 0,1-1 1,0 1-1,0-1 0,0 0 0,0-2 0,0 0-74,-4-37-70,2-1 0,7-80-1,-4 110 11,1 1-1,0-1 1,1 1-1,0 0 1,1 0-1,1 0 0,0 0 1,0 1-1,1 0 1,1 0-1,0 0 1,0 1-1,1 0 1,12-12-1,-19 21-4,1-1-1,-1 1 1,0 0 0,0 0 0,1 0-1,-1 0 1,1 0 0,-1 0-1,1 1 1,0-1 0,-1 0-1,1 1 1,-1 0 0,1-1-1,0 1 1,0 0 0,-1-1 0,1 1-1,0 0 1,-1 0 0,1 1-1,0-1 1,0 0 0,-1 0-1,3 2 1,-1-1-2,0 1-1,0 0 1,0 0 0,0 0-1,-1 1 1,1-1 0,-1 0-1,1 1 1,-1 0 0,0 0-1,3 5 1,4 7-9,-2 1 0,0 0 0,8 30 0,-4-4 11,6 62-1,-12-65 3,2 0-1,14 46 0,-17-78-159,1-5-2808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16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313 164 17736,'0'0'664,"-10"-18"67,-1-6-476,5 11-128,0 1 1,-1-1-1,0 1 1,-1 0 0,0 1-1,-16-17 1,23 27-102,-1-1 0,1 0 0,-1 1 1,1-1-1,-1 1 0,0-1 0,1 1 0,-1 0 1,0 0-1,0 0 0,0 0 0,0 0 1,0 0-1,0 0 0,0 1 0,0-1 1,-1 1-1,1 0 0,0-1 0,0 1 0,0 0 1,-1 0-1,1 0 0,0 1 0,0-1 1,0 1-1,0-1 0,0 1 0,-1-1 1,1 1-1,0 0 0,0 0 0,0 0 0,1 0 1,-1 1-1,0-1 0,0 0 0,1 1 1,-3 1-1,-4 7-43,-1 0 1,1 0 0,1 1-1,0 0 1,-7 14 0,11-20 38,-12 23-28,2 1 0,0 0 0,2 1 0,1 0 0,2 1 0,1 0 0,1 0 0,2 0 0,1 1 0,2 61 0,1-86 5,1 0 1,0 0-1,1 0 0,-1-1 1,1 1-1,0 0 0,1-1 1,0 0-1,0 1 1,0-1-1,1-1 0,0 1 1,0 0-1,0-1 1,1 0-1,-1 0 0,1 0 1,1 0-1,-1-1 1,0 0-1,1 0 0,0 0 1,0-1-1,0 0 1,1 0-1,-1-1 0,10 3 1,8 1-269,-1-2 0,1 0 0,-1-1 0,1-2 0,0 0 0,40-5 0,3-8-1817,-4-15-1892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17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0 16968,'0'0'1819,"-18"8"-1680,6-2-79,6-5-30,0 1 0,1 1 0,-1-1 0,1 0 0,0 1 0,0 0 0,0 1 0,0-1 0,0 1-1,1 0 1,-1 0 0,1 0 0,0 1 0,1-1 0,-1 1 0,1 0 0,0 0 0,0 0 0,-3 9 0,2-3-9,2 1 0,-1-1 1,2 1-1,-1 0 0,2-1 0,-1 1 0,2 0 0,0 0 1,0 0-1,1-1 0,0 1 0,1-1 0,0 1 1,9 19-1,-8-25-14,-1 1 0,1-1 1,1 0-1,-1 0 1,1-1-1,0 1 0,0-1 1,1 0-1,-1 0 0,1-1 1,0 1-1,0-1 0,1-1 1,-1 1-1,1-1 0,0 0 1,0-1-1,0 0 0,0 0 1,0 0-1,0-1 0,1 0 1,-1 0-1,12-1 1,-15 0-5,0 0 0,-1-1 0,1 1 0,0-1 0,0 0 0,-1 0 0,1 0 0,0 0 1,-1-1-1,1 0 0,-1 1 0,1-1 0,-1-1 0,0 1 0,0 0 0,0-1 0,0 1 1,-1-1-1,1 0 0,-1 0 0,1 0 0,-1 0 0,0-1 0,0 1 0,0-1 0,-1 1 1,1-1-1,-1 1 0,0-1 0,1-5 0,2-10 11,-1-1 0,0 1-1,-2-1 1,-1-32 0,-1 43 2,0 1 0,0 0 0,-1 0 0,0-1 0,-1 1 0,1 1 0,-2-1 0,1 0 0,-1 1 0,0-1 0,0 1 0,-1 0 0,0 1 0,-1-1 0,1 1 0,-1 0 0,0 0 0,-1 1 0,1 0 0,-1 0 0,0 0 0,0 1 0,-1 0 0,1 1 0,-1-1 0,0 1 0,0 1 0,-11-3 0,19 6-131,-1-1 1,1 1-1,0-1 0,0 1 1,0-1-1,0 1 0,0-1 0,0 1 1,0 0-1,0-1 0,0 1 1,0-1-1,0 1 0,0-1 0,1 1 1,-1-1-1,0 1 0,0-1 0,1 1 1,-1-1-1,0 1 0,0-1 1,1 0-1,-1 1 0,0-1 0,1 1 1,-1-1-1,1 0 0,0 1 1,24 14-4256,10-4-8343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17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 17448,'0'0'1249,"10"14"-1279,55 82 171,-29-39-73,53 64 1,-87-119-52,-1 0 0,1 0 1,0 0-1,1 0 1,-1 0-1,0 0 0,0-1 1,1 1-1,-1-1 0,1 1 1,-1-1-1,1 0 0,0 0 1,3 1-1,-4-2 2,-1 0-1,0-1 0,1 1 1,-1 0-1,0-1 0,0 1 1,1-1-1,-1 1 0,0-1 1,0 0-1,0 1 1,0-1-1,0 0 0,0 0 1,0 0-1,0 0 0,0 0 1,0 0-1,0 0 1,0 0-1,-1 0 0,1 0 1,0 0-1,-1 0 0,1-1 1,-1 1-1,0 0 1,1 0-1,-1-1 0,0 1 1,1-3-1,3-18 19,0 0 0,-1 0 0,-1-1 1,-1 1-1,-1 0 0,0-1 0,-2 1 0,-1 0 0,-1 0 1,-1 0-1,-1 0 0,-16-41 0,8 44-49,14 19-10,0 0-1,-1 0 0,1-1 1,0 1-1,0 0 0,-1 0 1,1 0-1,0 0 1,0 0-1,-1 0 0,1 0 1,0 0-1,-1 0 0,1-1 1,0 1-1,0 0 0,-1 0 1,1 1-1,0-1 1,-1 0-1,1 0 0,0 0 1,0 0-1,-1 0 0,1 0 1,0 0-1,0 0 0,-1 0 1,1 1-1,0-1 0,0 0 1,-1 0-1,1 0 1,0 1-1,0-1 0,-1 2-241,0 0-1,0-1 0,1 1 1,-1 0-1,1 0 1,-1 0-1,1 0 0,0 0 1,0-1-1,0 1 1,0 0-1,0 0 0,0 0 1,0 0-1,1 0 0,0 2 1,7 15-6459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17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1 18216,'0'0'529,"-64"97"-529,30-12 880,10 16-256,7 13 17,17 7-289,0 0-96,21-4-160,20-8-80,15-11-16,10-10 48,7-19-32,1-21 16,-5-20-32,-9-11-400,-17-15-897,-16-2-1520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18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3 123 18601,'0'0'1766,"-3"-3"-1726,189 151-136,76 68-1743,-262-228-1570</inkml:trace>
  <inkml:trace contextRef="#ctx0" brushRef="#br0" timeOffset="1">305 0 16552,'0'0'1840,"-58"118"-959,27-61-305,-2 7-352,0-3-96,2-3-128,2-6 32,4-3-32,6-10-16,7-9 16,8-12-800,4-14-849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18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1 16327,'0'0'1249,"-66"106"-705,41-63-160,2-2-384,7-2 0,3-2-16,5-7-208,6-11-2225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19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19753,'0'0'1649,"6"0"-1628,-2 1-16,0 0-1,0 0 1,1 1-1,-1-1 1,0 1-1,0 0 0,0 0 1,0 1-1,-1-1 1,1 1-1,-1 0 1,1 0-1,-1 0 1,0 0-1,0 0 1,0 1-1,2 4 1,55 82 69,-37-52-77,-19-31 51,24 30-427,-27-37 299,0 1-1,0 0 1,0 0 0,0 0 0,0-1-1,0 1 1,0-1 0,0 1 0,0 0-1,0-1 1,0 0 0,0 1 0,0-1-1,0 0 1,1 1 0,-1-1 0,0 0-1,0 0 1,0 0 0,0 0 0,1 0-1,-1 0 1,0 0 0,0-1 0,0 1-1,0 0 1,0-1 0,1 1 0,-1-1-1,0 1 1,0-1 0,0 1 0,0-1-1,1-1 1,6-5-464,-1-1 0,0 0 0,-1-1 0,0 1 1,0-1-1,-1 0 0,5-12 0,29-77-235,-31 76 3145,-27 62-1758,-2 0 0,-1-1-1,-3-2 1,-50 61 0,61-84-632,7-17 309,6-31 291,2 19-709,1 10 290,2 11-171,4 11-99,-2 16 148,-2 0 0,-1 54 1,-3-62-144,0 0 0,2 0-1,0-1 1,2 1 0,1-1 0,13 41 0,-11-57-1592,2-6-1531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19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19769,'0'0'0,"95"134"128,-45-50 384,2 11 1,-13 6-369,-14 5-128,-15 4-16,-10-3 0,0-5 16,-10-11-16,-11-16-160,2-17-369,1-17-111,3-19-528,3-18-81,6-4-2273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19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18921,'0'0'3041,"3"-16"-2985,-1 16-57,0 1-1,1 0 1,-1 0-1,0 0 1,0 0-1,0 0 1,0 1 0,0-1-1,0 0 1,0 1-1,-1 0 1,1-1-1,0 1 1,-1 0 0,3 3-1,1 1 1,35 29-12,1-1 0,1-2 0,2-2 0,1-2 0,1-2 0,72 30 0,-116-55-5,0 0-1,-1 0 0,1 0 0,-1 0 0,1 1 1,-1-1-1,1 0 0,-1 1 0,1 0 1,-1-1-1,0 1 0,0 0 0,0-1 0,0 1 1,0 0-1,-1 0 0,1 0 0,0 0 0,-1 0 1,1 0-1,-1 0 0,0 0 0,0 0 0,0 0 1,0 0-1,0 0 0,0 0 0,0 0 1,-1 0-1,1 0 0,-1 0 0,1 0 0,-1 0 1,-1 2-1,-3 9 6,0-1 0,-1 1 0,-13 20 0,-47 64 29,45-71 24,2 1 1,0 1-1,2 1 1,1 1-1,-22 60 0,36-85 44,1-1-3193,1-14-175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0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52 6259,'0'0'15484,"-4"-10"-14953,-11-31-320,14 53-238,0 1 0,-1-1 1,0 1-1,-5 14 0,3-6 25,-13 54 8,-3-1 1,-3 0-1,-3-2 1,-4-1-1,-2-2 1,-59 93-1,84-152-8,4-4 13,0-1 0,0 1 0,-1-1 0,0 0 0,0 0 0,-1-1-1,1 1 1,-1-1 0,-9 7 0,15-47-5654,10 20-1194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5.9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20 16520,'0'0'3436,"-10"4"-3201,-19 8-183,29-12-48,0 0 1,0 0-1,0 1 1,-1-1 0,1 0-1,0 0 1,0 1-1,0-1 1,0 0-1,0 0 1,0 0 0,0 1-1,1-1 1,-1 0-1,0 0 1,0 0 0,0 1-1,0-1 1,0 0-1,0 0 1,0 0-1,0 1 1,0-1 0,1 0-1,-1 0 1,0 0-1,0 1 1,0-1-1,0 0 1,1 0 0,-1 0-1,0 0 1,0 0-1,0 0 1,0 0 0,1 1-1,-1-1 1,0 0-1,0 0 1,1 0-1,-1 0 1,0 0 0,0 0-1,0 0 1,1 0-1,-1 0 1,0 0 0,0 0-1,1 0 1,-1 0-1,0 0 1,0 0-1,0 0 1,1-1 0,-1 1-1,0 0 1,77 3 705,-70-3-672,43 0 31,154-4 98,-164 1-157,-1-2 1,0-1-1,44-13 1,-82 19-14,11-7-5026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33:20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229 100 16872,'0'0'3716,"0"-4"-3628,-1-8-99,-2 12-2,-5 22-11,-7 42 59,11-36 42,1 1-1,1-1 1,1 0 0,3 32 0,-1-51-68,0 1-1,0-1 1,1 1 0,1-1 0,-1 0 0,2 0 0,-1 0 0,1 0-1,0 0 1,1-1 0,0 0 0,1 0 0,-1 0 0,1 0 0,12 10-1,-15-15-2,-1-1-1,1 0 1,-1 0-1,1 0 0,0 0 1,0 0-1,0-1 0,0 1 1,0-1-1,0 0 1,0 0-1,1 0 0,-1 0 1,0-1-1,0 1 1,1-1-1,-1 0 0,1 0 1,-1 0-1,0 0 1,1 0-1,-1-1 0,0 0 1,1 0-1,-1 1 0,0-2 1,0 1-1,0 0 1,0-1-1,0 0 0,0 1 1,0-1-1,-1 0 1,1 0-1,-1-1 0,1 1 1,-1 0-1,4-6 1,1-2 9,0 1 0,-1-2 0,0 1 1,0-1-1,-1 0 0,0 0 0,-1 0 1,-1-1-1,4-20 0,-3 13-9,-1 0 0,-2-1-1,0 1 1,0-1 0,-2 1-1,-1 0 1,0-1 0,-1 1-1,-1 0 1,-1 0 0,-1 1 0,0-1-1,-1 1 1,-15-25 0,20 39-32,0 1 0,0 0 0,0 0 0,0 1 1,0-1-1,-1 0 0,1 1 0,-1-1 1,0 1-1,1 0 0,-1 0 0,0 0 1,0 0-1,-1 1 0,1-1 0,0 1 0,-1 0 1,1 0-1,0 0 0,-1 0 0,0 1 1,1-1-1,-1 1 0,1 0 0,-1 0 0,1 0 1,-1 0-1,1 1 0,-1 0 0,1-1 1,-1 1-1,1 0 0,-5 3 0,-8 4-375,0 1-1,1 0 0,0 1 0,0 1 1,-17 18-1,14-14-81,-62 55-2908,4 4-4698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47.5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33 17192,'0'0'4434,"-2"-33"-2222,4 168-2257,0-23 10,-16 162 0,13-259-145,-1 5-519,1-17 125,1-10-163,0-18-2676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47.9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1 109 16856,'0'0'3217,"4"-15"-2590,17-49-323,-19 62-299,-1 0 0,1 0 0,0 0-1,0 0 1,-1 0 0,1 1-1,0-1 1,1 0 0,-1 1 0,0 0-1,0-1 1,1 1 0,-1 0 0,0 0-1,1 1 1,-1-1 0,1 0 0,3 0-1,48-1 24,-38 2-44,-2-1 23,1 1 1,-1 1 0,1 0 0,-1 0-1,0 2 1,22 5 0,-32-6-4,0 0-1,0 0 1,0 0 0,0 0-1,-1 0 1,1 1 0,-1 0 0,0 0-1,0 0 1,0 0 0,0 0 0,0 1-1,-1-1 1,1 1 0,-1 0-1,0 0 1,0-1 0,0 1 0,-1 1-1,1-1 1,-1 0 0,0 0-1,-1 0 1,1 1 0,-1-1 0,1 5-1,-1-4-3,1 0-1,-1 0 1,0 0-1,0 0 0,-1 0 1,1 0-1,-1 0 0,0 0 1,0 0-1,-1 0 1,0-1-1,1 1 0,-2 0 1,1-1-1,-4 7 0,1-6 2,-1 0-1,1 0 0,-1-1 0,0 1 0,0-1 0,0 0 1,0-1-1,-1 1 0,1-1 0,-9 2 0,-5 3 31,0-2-1,-1 0 0,1-1 0,-1-1 0,0-1 0,-39 0 0,59-1-577,8 0-1857,13 1-3846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49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50 209 18408,'0'0'2351,"11"-17"-1858,-3 4-460,4-4 42,-1-1-1,-1 0 1,-1-1 0,0 0-1,-2 0 1,7-25-1,-14 44-69,-1-1 0,0 0 0,1 0 0,-1 1-1,0-1 1,1 0 0,-1 1 0,0-1 0,1 1-1,-1-1 1,0 1 0,0 0 0,0-1 0,0 1 0,0 0-1,1-1 1,-1 1 0,0 0 0,0 0 0,0 0-1,0 0 1,0 0 0,0 0 0,0 0 0,0 0-1,0 0 1,0 0 0,0 1 0,-33 0-51,30 0 41,0-1 1,0 1-1,0 1 1,1-1 0,-1 1-1,0-1 1,0 1-1,1 0 1,-1 0-1,1 1 1,0-1 0,-1 1-1,1 0 1,0-1-1,1 1 1,-1 1 0,0-1-1,1 0 1,0 1-1,0-1 1,0 1-1,0-1 1,0 1 0,1 0-1,0 0 1,-2 6-1,2-7 2,1 1-1,-1 0 1,0-1-1,1 1 0,0 0 1,0 0-1,0-1 1,0 1-1,0 0 0,1 0 1,0-1-1,0 1 1,0 0-1,0-1 1,0 1-1,1-1 0,0 0 1,-1 1-1,1-1 1,1 0-1,-1 0 1,0 0-1,1 0 0,-1-1 1,1 1-1,0-1 1,0 1-1,0-1 0,4 2 1,16 5-82,1-1 1,-1-1-1,2-1 1,-1-1-1,0-1 0,1-1 1,0-2-1,0 0 1,36-4-1,-36-1-1745,0-1 0,-1-2 1,25-8-1,-20 5-1162,-4 0-1054,-22 8 4453,1-1-1,-1 1 0,0 0 0,0-1 1,0 0-1,0 1 0,4-7 0,-5 7 4,-1 0-1,0 0 0,1 0 0,-1-1 1,0 1-1,-1 0 0,1-1 1,0 1-1,-1-1 0,1 1 0,-1 0 1,0-1-1,1 1 0,-1-1 0,-1 1 1,1-1-1,0 1 0,0-1 1,-1 1-1,0-1 0,1 1 0,-1-1 1,0 1-1,-2-4 0,2 4-367,0 0 0,0 0 1,-1 0-1,1 0 0,0 0 0,-1 0 0,1 0 0,-1 0 1,0 1-1,0-1 0,0 1 0,0-1 0,0 1 0,0 0 1,0 0-1,0-1 0,0 2 0,0-1 0,-1 0 1,1 0-1,0 1 0,-1-1 0,1 1 0,0 0 0,-1-1 1,1 1-1,-1 0 0,1 1 0,0-1 0,-1 0 0,1 1 1,-3 0-1,1 0-43,0 1 0,0 0 0,0-1 0,1 1 0,-1 1 0,0-1 0,1 0 0,0 1 0,-1 0 0,1 0 0,0 0 0,0 0 0,1 0 0,-1 0 0,1 1 0,-1-1 0,-2 7 0,2 0-6,1-1 0,-1 1 1,2 0-1,-1 0 0,1 0 0,1 0 0,0 1 1,1 13-1,0-22-3,0-1 0,-1 0 0,1 0 0,-1 0 0,1 0 0,0 0 0,0 0 0,0 0 0,0-1 0,0 1-1,0 0 1,0 0 0,0-1 0,0 1 0,0 0 0,0-1 0,0 1 0,0-1 0,0 1 0,1-1 0,-1 0 0,0 0 0,0 1 0,1-1 0,-1 0 0,0 0 0,0 0 0,0 0 0,1 0 0,-1-1 0,0 1 0,0 0 0,3-1 0,0 0-20,0 1 1,0-1-1,0 0 0,0 0 1,0 0-1,0-1 0,-1 1 0,1-1 1,6-3-1,-6 0 3,0 0 0,0-1-1,0 1 1,-1-1 0,0 1-1,0-1 1,4-10 0,6-13 13,7 80 612,-19-47-599,0-1 1,0 1-1,1-1 1,0 0-1,0 0 1,0 1-1,0-1 1,0-1-1,1 1 1,-1 0-1,1 0 1,-1-1-1,1 0 1,0 1-1,0-1 1,0 0-1,1-1 1,-1 1-1,0 0 1,5 0-1,-6-1 5,0-1-1,0 0 0,0 0 0,0 0 1,1 0-1,-1 0 0,0 0 0,0-1 1,0 1-1,0-1 0,0 1 0,1-1 1,-1 0-1,0 0 0,-1 0 0,1 0 1,0 0-1,0 0 0,0-1 0,-1 1 1,1-1-1,0 1 0,-1-1 0,1 1 1,-1-1-1,0 0 0,0 0 0,0 0 1,0 0-1,0 0 0,0 0 0,0 0 1,0 0-1,-1 0 0,1-2 0,3-9 14,-1 0 0,-1 0 0,0 0 0,0 0-1,-1-25 1,-1 31 42,-1 0-1,1-1 0,-1 1 1,0 0-1,-1 0 0,0 0 0,0 0 1,0 1-1,-1-1 0,0 1 1,0-1-1,-6-7 0,92 9 183,-75 5-233,8 0-7,0 0 1,0 1-1,0 1 1,23 5 0,-38-6-5,0 1 0,0-1 0,0 0 1,0 1-1,0-1 0,0 1 1,-1-1-1,1 1 0,0-1 0,-1 1 1,1-1-1,-1 1 0,0 0 1,1-1-1,-1 1 0,0 0 1,0-1-1,0 1 0,0 0 0,-1 2 1,-1 37-22,-10 48 6,12-88 13,1 0-1,-1 0 1,0 0 0,1 0 0,-1 0-1,0-1 1,1 1 0,-1 0 0,1 0-1,0 0 1,-1-1 0,1 1 0,0 0-1,-1-1 1,1 1 0,0 0 0,0-1-1,-1 1 1,1-1 0,0 1 0,0-1-1,0 0 1,0 1 0,0-1 0,0 0-1,0 1 1,0-1 0,0 0 0,-1 0-1,1 0 1,0 0 0,1 0 0,41 0-622,-31-1 136,25 1-1694,-2-5-1217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49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137 24 13590,'0'0'7073,"-2"-4"-6710,2 3-357,-1 0 0,1 0 0,-1-1 1,0 1-1,1 0 0,-1 0 1,0 0-1,0 0 0,0 0 0,1 0 1,-1 0-1,0 1 0,0-1 1,0 0-1,-1 0 0,1 1 0,0-1 1,0 1-1,0-1 0,0 1 1,-1-1-1,1 1 0,0 0 0,0 0 1,-1-1-1,0 1 0,-2 0-3,1 1-1,-1-1 1,1 1-1,-1-1 0,1 1 1,-1 0-1,1 1 1,0-1-1,0 0 0,-4 3 1,2-1-17,-1 0-1,1 1 1,0-1 0,0 1-1,1 0 1,-1 1 0,1-1 0,0 1-1,0 0 1,0 0 0,1 0 0,-5 8-1,7-9 13,0 0 0,0-1 0,0 1 0,1 0 0,-1 0 0,1-1-1,0 1 1,0 0 0,0 0 0,1-1 0,-1 1 0,1 0 0,0-1 0,0 1-1,0-1 1,1 1 0,-1-1 0,1 1 0,0-1 0,0 0 0,0 0 0,0 0 0,5 5-1,5 4 4,1-1-1,-1-1 0,2 0 1,18 11-1,16 12-4,-46-32 2,0 0 0,0 1 0,0-1 0,0 1 0,-1 0 1,1 0-1,0-1 0,-1 1 0,1 0 0,-1 0 0,0 1 0,0-1 0,0 0 1,0 0-1,0 0 0,1 3 0,-3-3 5,1-1 0,-1 0-1,0 0 1,1 0 0,-1 0 0,0 0 0,0 0 0,1-1-1,-1 1 1,0 0 0,0 0 0,0-1 0,0 1 0,0 0-1,0-1 1,0 1 0,0-1 0,0 1 0,-1-1 0,1 1-1,0-1 1,0 0 0,0 0 0,0 0 0,-1 0 0,1 0-1,0 0 1,0 0 0,0 0 0,-1 0 0,-1-1 0,-90 2 664,115-4-5542,0 0-1906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0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27 7091,'0'0'12473,"-18"3"-12260,-58 17-32,73-19-173,-1 1 0,1 0 0,0-1 0,0 2 0,0-1 0,0 0 0,0 1 0,0-1 0,0 1 0,1 0 0,0 0 0,-1 0 0,1 0 0,0 0 0,1 0 0,-1 1 0,0-1 0,1 1 0,-2 4 0,1 2 9,0 0-1,0 1 1,1-1 0,0 18-1,1-26-16,-1-1 0,1 1-1,0-1 1,0 1 0,0 0 0,0-1-1,1 1 1,-1 0 0,0-1 0,1 1-1,-1-1 1,1 1 0,-1-1-1,1 1 1,0-1 0,0 1 0,0-1-1,0 0 1,0 1 0,0-1 0,1 1-1,1 0-1,0-1 1,0 0-1,1-1 0,-1 1 0,0 0 0,0-1 1,1 0-1,-1 0 0,6 0 0,-7-1-3,0 1 0,0 0-1,-1-1 1,1 0 0,0 1-1,0-1 1,-1 0 0,1 0-1,-1 0 1,1 0 0,-1 0 0,1 0-1,-1 0 1,0-1 0,1 1-1,-1 0 1,0-1 0,0 1-1,0-1 1,0 0 0,0 1-1,-1-1 1,1 0 0,0 1-1,-1-1 1,1 0 0,-1 0 0,1 1-1,-1-1 1,0-3 0,4-66-31,-4 61 49,0 6 14,0 0-1,0 0 1,0 0-1,0 0 1,1 0-1,0 0 1,-1 0-1,2 0 1,-1 0-1,0 0 1,1 0-1,0 1 1,0-1-1,0 1 1,0-1-1,0 1 1,4-4-1,-2 4 7,0 1-1,-1-1 0,1 1 1,1 0-1,-1 0 1,0 1-1,0-1 0,1 1 1,-1 0-1,1 0 1,-1 0-1,1 0 0,-1 1 1,1 0-1,5 0 1,-4 0-37,0 0 0,1 1 0,-1-1 0,0 1 0,0 0 0,1 0 1,-1 1-1,0 0 0,0 0 0,7 4 0,-10-3-1,1-1-1,0 1 1,-1 0 0,0 0-1,0 1 1,0-1 0,0 1-1,-1-1 1,1 1 0,-1 0-1,0 0 1,0 0 0,0 0-1,0 0 1,1 7 0,0-1 2,-1 0 0,0 1 1,-1-1-1,0 1 0,0-1 1,-1 0-1,-1 1 0,0-1 1,-2 11-1,-4-8 129,4-24 248,5-26-106,3 25-289,0 1-1,1-1 1,1 1-1,0 1 1,0-1-1,1 1 1,9-10-1,-13 15-4,1 1 0,0-1 0,-1 0 0,1 1 0,1 0 0,-1 0 0,1 1-1,-1 0 1,1-1 0,0 2 0,0-1 0,0 1 0,1 0 0,-1 0 0,11-1 0,-15 4 27,1 0 0,-1 0 1,0 0-1,1 0 0,-1 0 0,0 1 1,0-1-1,1 1 0,-1-1 1,-1 1-1,1 0 0,0 0 1,0 0-1,0 0 0,-1 0 1,0 0-1,1 0 0,-1 1 1,0-1-1,0 0 0,0 1 0,1 4 1,2 1-248,-2 0 1,1 1-1,-1 0 0,0-1 1,1 16-1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0.7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0 18969,'0'0'256,"56"39"-256,-56-16 0,-3 1 0,-19 6-64,-3 1-545,4-1-1391,5-2-7493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1.1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2 11733,'0'0'6043,"-2"0"-5947,0-1 0,0 1 0,0 0 0,0 0 0,-1 0 0,1 0 0,0 0 0,0 0 1,0 1-1,0-1 0,-4 2 0,0 1-83,1-1 0,0 2 0,0-1 1,0 0-1,1 1 0,-1 0 1,1 0-1,0 0 0,0 1 0,1-1 1,-1 1-1,1 0 0,0 0 0,0 0 1,0 0-1,1 1 0,0-1 1,0 1-1,0-1 0,1 1 0,0 0 1,0 0-1,0 0 0,1 0 0,0-1 1,0 1-1,0 0 0,1 0 1,0 0-1,0 0 0,0-1 0,1 1 1,0 0-1,0-1 0,0 0 0,1 1 1,0-1-1,0 0 0,7 8 1,-8-10-26,0-1 0,0 1 0,-1 0 0,1 0 0,-1 0 0,1 0 1,-1 0-1,0 0 0,0 0 0,0 0 0,0 0 0,-1 1 0,1-1 0,-1 0 1,0 5-1,-1-6 3,1 0 0,-1 0-1,0 0 1,0 0 0,0 0 0,0 0 0,0 0 0,-1-1 0,1 1 0,0 0 0,-1-1 0,0 1-1,1-1 1,-1 1 0,0-1 0,1 0 0,-1 0 0,0 0 0,0 0 0,0 0 0,0 0 0,0-1 0,-3 2-1,-74 21 344,13-4-4520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1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228 65 5667,'0'0'15911,"2"-11"-15463,4-33-136,-6 44-303,0-1-1,0 1 0,0 0 0,0 0 1,0-1-1,0 1 0,0 0 1,0-1-1,0 1 0,0 0 0,0-1 1,0 1-1,0 0 0,0-1 1,0 1-1,0 0 0,0 0 1,-1-1-1,1 1 0,0 0 0,0-1 1,0 1-1,0 0 0,-1 0 1,1 0-1,0-1 0,0 1 1,0 0-1,-1 0 0,1 0 0,0-1 1,0 1-1,-1 0 0,1 0 1,0 0-1,-1 0 0,1 0 1,0 0-1,-1-1 0,1 1 0,0 0 1,0 0-1,-1 0 0,1 0 1,0 0-1,-1 0 0,1 0 0,0 0 1,-1 1-1,1-1 0,0 0 1,0 0-1,-1 0 0,1 0 1,0 0-1,-1 0 0,1 1 0,0-1 1,0 0-1,-1 0 0,-19 11-100,18-9 124,-13 7-37,0 1 1,1 1-1,0 0 0,1 1 1,0 0-1,1 1 1,0 1-1,1 0 0,0 0 1,2 1-1,0 0 0,0 1 1,1 0-1,1 1 1,1-1-1,0 1 0,2 0 1,0 1-1,0-1 1,2 1-1,-1 28 0,3-43-9,0 0-1,1-1 1,-1 1-1,1-1 1,0 1-1,-1 0 1,1-1-1,1 0 1,-1 1-1,0-1 1,0 0-1,1 1 1,0-1-1,-1 0 1,1 0-1,0 0 1,0 0-1,0-1 1,0 1 0,0 0-1,0-1 1,1 0-1,-1 1 1,0-1-1,1 0 1,-1 0-1,1 0 1,0-1-1,-1 1 1,1-1-1,-1 1 1,4-1-1,13 3-472,0-1-1,0-2 0,29-1 1,-26 0-419,23-3-1378,-3-12-1894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2.1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0 17528,'0'0'4706,"-4"3"-4583,0 0-119,0 1 0,0 0 0,0 0 0,1 0 0,-1 1 0,1-1 0,0 1 0,1-1 0,-1 1 0,1 0 0,-1 0 0,2 1 0,-3 6 0,1-2 6,1 1-1,1 0 0,-1-1 0,2 1 0,-1 0 0,3 13 0,-2-22-14,0 0-1,1 0 1,0 0 0,-1 0 0,1 0-1,0 0 1,0 0 0,0 0-1,0 0 1,1 0 0,-1-1 0,0 1-1,1-1 1,-1 1 0,1-1-1,-1 1 1,1-1 0,0 0 0,0 0-1,0 0 1,-1 0 0,1 0 0,0 0-1,0 0 1,0-1 0,0 1-1,1-1 1,-1 1 0,0-1 0,0 0-1,0 0 1,0 0 0,0 0-1,0 0 1,0 0 0,1-1 0,1 0-1,-1 1-18,1-1 0,0 1-1,0-1 1,-1 0 0,1 0-1,0 0 1,-1-1-1,1 1 1,-1-1 0,1 0-1,-1 0 1,0 0 0,0 0-1,0 0 1,0-1-1,0 0 1,-1 1 0,1-1-1,-1 0 1,4-5 0,-4 0 5,1 1 0,-1-1 1,0 0-1,-1 0 1,0 0-1,0 0 1,-1 0-1,0 0 1,-1-9-1,1 15 18,0-1 0,-1 1 0,1-1 0,-1 1 0,1 0-1,-1-1 1,0 1 0,0 0 0,0 0 0,0-1 0,0 1 0,-1 0 0,1 0 0,0 0 0,-1 1 0,0-1 0,1 0-1,-1 0 1,0 1 0,0-1 0,0 1 0,0 0 0,0-1 0,0 1 0,0 0 0,-1 0 0,1 0 0,0 1 0,-1-1-1,1 1 1,0-1 0,-5 1 0,-1-1-130,-24 2 207,31-1-172,0 0 0,0 1 0,0-1 1,0 0-1,0 1 0,0-1 0,0 0 0,1 1 0,-1-1 0,0 1 0,0 0 0,0-1 1,1 1-1,-1 0 0,0-1 0,1 1 0,-1 0 0,0 0 0,1-1 0,-1 1 0,1 0 0,0 0 1,-1 0-1,1 0 0,-1 0 0,1 0 0,0 0 0,0 1 0,-1 13-3004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6.3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13894,'0'0'5566,"0"0"-5517,0 0 1,0 1 0,0-1-1,0 0 1,0 1-1,0-1 1,0 0 0,0 1-1,0-1 1,0 0 0,0 1-1,0-1 1,0 0 0,1 0-1,-1 1 1,0-1 0,0 0-1,0 1 1,0-1-1,1 0 1,-1 0 0,0 0-1,0 1 1,1-1 0,-1 0-1,0 0 1,0 0 0,1 1-1,-1-1 1,0 0 0,1 0-1,-1 0 1,0 0-1,0 0 1,1 0 0,-1 0-1,0 0 1,1 0 0,-1 0-1,0 0 1,1 0 0,-1 0-1,0 0 1,1 0 0,-1 0-1,0 0 1,1 0-1,-1 0 1,0 0 0,1-1-1,160-1 1359,3 1-4926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3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48 9636,'0'0'10176,"-29"0"-8493,-18 39-1475,53-43 811,2-2-998,0 0-1,0 0 0,0 1 0,11-5 1,-15 10-27,-1-1 0,1 0 0,-1 1 0,0 0 0,1 0 0,-1 0 0,1 0 0,-1 0 0,0 1 0,1 0 0,-1-1 0,1 1 0,-1 1 0,0-1 0,0 0 0,0 1 0,0-1 0,0 1-1,0 0 1,0 0 0,-1 0 0,1 1 0,-1-1 0,4 5 0,-2-1-9,-1 0-1,-1 0 0,1 1 1,-1-1-1,0 1 0,-1 0 0,1-1 1,-1 1-1,-1 0 0,1 0 1,-2 10-1,1-10 2,-3 31-47,2-37 65,1 0 0,-1 0 0,1 0 0,-1 1 0,0-1 0,1 0-1,-1 0 1,0-1 0,0 1 0,0 0 0,1 0 0,-1 0 0,0 0 0,0-1 0,0 1 0,0 0 0,-1-1 0,1 1 0,0-1 0,0 1 0,0-1 0,0 0 0,0 0 0,-1 1 0,1-1 0,0 0 0,0 0 0,-3 0 0,4-16 209,0 2-220,1 0 0,1 0-1,0 0 1,1 1 0,0-1-1,9-22 1,-9 30-18,-1-1 1,1 1-1,1 0 0,-1 0 0,1 1 1,0-1-1,0 1 0,0 0 0,1 0 0,0 0 1,0 1-1,0-1 0,1 1 0,-1 0 1,1 1-1,9-5 0,-9 7-355,0-1 0,1 1 1,-1 0-1,1 1 0,-1-1 0,1 1 0,6 1 0,5 0-4363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4.0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 13590,'0'0'4434,"10"5"-4250,-4-2-169,-1-1-1,1 1 1,-1 0-1,1 1 1,-1-1-1,0 1 1,0 0-1,-1 0 1,1 1-1,-1-1 1,0 1-1,0 0 1,-1 0-1,1 0 1,-1 1-1,0-1 1,-1 1-1,1 0 1,-1 0-1,0 0 1,-1 0-1,2 10 1,-2-8 154,0 31-470,-1-39 378,0 1-1,0 0 1,0 0-1,-1 0 1,1 0-1,0 0 0,0 0 1,-1 0-1,1-1 1,-1 1-1,1 0 1,0 0-1,-1 0 1,0-1-1,1 1 1,-1 0-1,1-1 0,-1 1 1,0 0-1,0-1 1,1 1-1,-1-1 1,0 1-1,0-1 1,0 1-1,1-1 0,-1 0 1,0 1-1,0-1 1,0 0-1,0 0 1,0 0-1,-2 0 1,2-2 102,1 0 0,-1-1 1,0 1-1,1-1 1,-1 1-1,1-1 0,0 1 1,-1-1-1,1 1 1,1-1-1,-1-3 1,0 3-58,0-4-149,0-1-1,1 0 0,0 0 0,0 0 1,1 0-1,0 0 0,0 1 1,0-1-1,1 1 0,0 0 0,1 0 1,0 0-1,0 0 0,0 0 0,1 1 1,0 0-1,0 0 0,1 0 1,0 1-1,0-1 0,0 1 0,9-5 1,-10 6-205,1 0 1,0 1-1,0-1 1,0 1-1,1 1 1,-1-1-1,9-2 1,-11 5-641,0-1 0,0 0 0,0 1 0,0 0 0,0 0-1,0 0 1,0 1 0,5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5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34 491 8948,'0'0'9919,"11"-18"-9185,58-92-166,-67 106-492,0 0-1,0 1 1,-1-1-1,1 0 0,-1 0 1,0 0-1,0 0 1,-1 0-1,1-1 1,-1-6-1,-2 11-69,-1-1 0,1 1 0,-1 0 0,1-1 0,-1 1 0,1 0 0,-1 1 0,0-1 0,1 0-1,-1 1 1,1-1 0,-3 2 0,-1 0-14,0 1 0,0 0-1,1 1 1,0-1 0,-1 1 0,1 0-1,1 0 1,-1 0 0,1 1-1,-1 0 1,1-1 0,1 2-1,-1-1 1,1 0 0,0 1 0,0 0-1,0-1 1,1 1 0,0 0-1,0 0 1,0 0 0,1 1-1,0-1 1,0 0 0,1 1 0,0 11-1,0-15 12,1-1-1,-1 0 0,1 0 1,0 0-1,0 0 0,0 0 1,0 0-1,0 0 0,0 0 1,0 0-1,0 0 0,1 0 1,-1-1-1,1 1 0,-1 0 1,1-1-1,0 1 0,0-1 1,0 0-1,0 0 1,0 0-1,0 0 0,0 0 1,0 0-1,0 0 0,0-1 1,0 1-1,0-1 0,1 1 1,-1-1-1,5 0 0,10 2 39,0-1 0,35-2-1,-45 1-31,-1 0-8,0-1 0,0 1 0,-1-1 0,1-1 0,0 1 0,-1-1 0,1 0 1,-1 0-1,0 0 0,0-1 0,0 0 0,0 0 0,0 0 0,0-1 0,-1 1 1,5-5-1,-4 1 1,1 0 1,-1 0 0,-1 0-1,1-1 1,-1 1 0,-1-1 0,1 0-1,-1 0 1,3-14 0,0-10 14,-2 0-1,-1 1 1,-2-1 0,-3-51 0,2 78 41,0 0-1,-1 0 0,1-1 0,-1 1 0,0 0 1,0 0-1,0 0 0,-1 0 0,0 0 0,0 1 0,0-1 1,0 0-1,-1 1 0,0-1 0,-4-4 0,6 9-57,1 0 0,-1 0-1,1 1 1,-1-1 0,1 0-1,-1 1 1,1-1-1,-1 0 1,1 1 0,-1-1-1,1 1 1,-1-1 0,1 0-1,0 1 1,-1-1-1,1 1 1,0 0 0,0-1-1,-1 1 1,1-1 0,0 1-1,0-1 1,0 1-1,0-1 1,0 1 0,0 0-1,-1-1 1,2 2 0,-7 18-70,2 13 71,2 0-1,1 1 1,4 41-1,-3-70-2,1 5 9,0-1-1,1 0 1,0 1-1,0-1 1,1 0-1,0 0 1,1 0-1,0-1 1,0 1-1,1-1 1,0 0-1,0 0 1,1 0-1,0-1 1,0 0-1,1 0 1,0-1-1,12 10 1,-7-8-150,-1-1 0,1 0 0,0-1 0,1 0 0,0-1 0,-1-1 0,2 0 1,-1 0-1,0-1 0,1-1 0,-1 0 0,20-1 0,-27 0-53,0-1-1,0 0 0,0-1 0,0 0 0,1 0 1,-1 0-1,0 0 0,0-1 0,-1 0 1,1-1-1,7-3 0,-10 4 156,0-1 0,0 0 1,-1 1-1,1-1 0,-1 0 0,1 0 0,-1-1 1,0 1-1,0 0 0,-1-1 0,1 1 0,-1-1 1,0 0-1,1 1 0,-2-1 0,1 0 0,0 0 0,-1 1 1,0-7-1,1-56 1916,-1 65-1850,0 1 0,0 0 0,-1-1 0,1 1 0,0 0 0,0 0 0,-1-1 0,1 1 0,0 0 0,-1 0 0,1-1 0,0 1 0,-1 0 0,1 0 0,0 0 0,-1 0 0,1 0 0,0-1 0,-1 1 0,1 0 0,0 0 0,-1 0 0,1 0 0,-1 0 0,1 0 0,0 0 0,-1 0 0,1 0 0,0 1 0,-1-1 0,1 0 0,0 0 0,-1 0 0,1 0 0,0 0 0,-1 1 0,1-1 0,0 0 0,-1 0 0,1 0 0,0 1 0,0-1 0,-1 0 0,1 0 0,0 1 0,-1 0 0,-16 10-132,8-2 93,0 1 1,1-1 0,0 2-1,1-1 1,0 1 0,-8 17-1,13-24-294,0 1 1,1 0-1,-1-1 0,1 1 0,0 0 0,0-1 1,1 7-1,10-13-1669,32-29 944,-38 27 1303,1 0 0,-1 0 0,1 0 0,0 1-1,0 0 1,0 0 0,7-3 0,-9 5-223,0 1 0,0-1 0,0 1-1,0 0 1,0 0 0,0 0 0,0 0 0,0 0-1,0 1 1,0-1 0,0 1 0,0 0-1,0 0 1,0 0 0,-1 0 0,1 0 0,0 1-1,-1-1 1,4 3 0,2 1-79,1 0 0,0-1 0,0 0 0,0-1 0,1 0 0,-1 0 0,1-1 0,0 0 0,0-1 0,-1 0 0,1 0 0,11-1 0,-20-1-116,0 1-1,1 0 1,-1 0 0,0-1 0,1 1-1,-1-1 1,0 1 0,0-1 0,1 0-1,-1 1 1,0-1 0,0 0 0,0 0-1,0 0 1,0 0 0,0 0 0,0 0-1,0 0 1,0 0 0,-1 0 0,1-1-1,0 1 1,-1 0 0,1 0 0,-1-1-1,1 1 1,-1 0 0,0-1 0,1 1-1,-1 0 1,0-3 0,2-54-828,-2 44 1600,0-108 4316,0-144 506,0 265-5278,1 5-175,1-1-1,0 0 1,-1 1 0,1-1-1,-1 1 1,0-1-1,0 1 1,-1 0-1,1-1 1,-1 1-1,1 5 1,0 2 6,11 55-323,16 101 756,-20-56-4489,-8-105 741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5.6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 18456,'0'0'3730,"136"-31"-3778,-92 29 0,-7 2 0,-6-2-336,-12 2-48,-9-2-257,-8 2-191,-20 0-6371,-7 0-5155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8.2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13382,'0'0'4925,"0"0"-4836,1 0-1,-1 0 1,1 0-1,-1 0 1,1 0 0,-1 0-1,1 0 1,-1 0 0,1 1-1,-1-1 1,1 0-1,-1 0 1,1 0 0,-1 1-1,0-1 1,1 0-1,-1 1 1,1-1 0,-1 0-1,0 1 1,1-1-1,-1 1 1,0-1 0,1 0-1,-1 1 1,0-1-1,0 1 1,0-1 0,1 1-1,-1-1 1,0 1-1,0 0 1,1 34-140,0-18 39,-1-1 0,0 1 0,-1-1-1,-1 1 1,0-1 0,-8 26 0,9-51-4147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8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72 20137,'0'0'2401,"0"-71"-2401,0 84-1296,0 15 223,0 7-495,-2 4-1522,-2 6-9364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9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142 69 15991,'0'0'3981,"0"-6"-3474,0-20-195,-1 25-279,1 1 1,-1-1-1,1 0 1,-1 1 0,1-1-1,-1 1 1,1-1-1,-1 1 1,1 0-1,-1-1 1,0 1-1,1 0 1,-1-1-1,0 1 1,1 0-1,-1 0 1,0-1-1,1 1 1,-1 0 0,0 0-1,0 0 1,1 0-1,-1 0 1,0 0-1,0 0 1,0 1-1,-24-1-145,22 0 170,-1 0-57,1 1 0,-1-1 1,1 1-1,-1-1 0,1 1 0,-1 0 1,1 0-1,-1 1 0,1-1 0,0 1 1,0 0-1,-1 0 0,1 0 0,1 0 0,-1 0 1,0 0-1,0 1 0,1 0 0,0-1 1,-1 1-1,1 0 0,-3 5 0,2-1-36,-1-1 0,1 1 0,1 0 0,-1 0 0,1 1 0,1-1-1,-1 0 1,1 1 0,0 14 0,1-21 1,0 0 0,1 0 0,-1-1 0,0 1 0,1 0 0,-1 0 0,1 0 0,-1 0 0,1-1 0,0 1 0,-1 0 0,1 0-1,0-1 1,-1 1 0,1 0 0,0-1 0,0 1 0,0-1 0,-1 1 0,1-1 0,0 0 0,0 1 0,0-1 0,0 0 0,0 0 0,0 1 0,0-1 0,0 0 0,0 0 0,0 0 0,0 0 0,0 0 0,0 0-1,0 0 1,0-1 0,0 1 0,0 0 0,-1 0 0,3-1 0,0 0 17,1 0-1,0 0 1,0 0-1,-1 0 1,1 0-1,-1-1 1,1 1-1,-1-1 1,5-3-1,-1-3-108,0-1-1,-1-1 0,0 1 0,9-21 0,-10 19 95,1-1-1,1 1 1,14-18-1,-19 26 57,0 0 1,1 1-1,-1 0 0,1-1 0,0 1 0,-1 0 1,1 1-1,0-1 0,0 0 0,1 1 1,-1 0-1,0-1 0,0 1 0,1 0 0,-1 1 1,0-1-1,1 1 0,4-1 0,-2 2-9,-1-1 0,1 1-1,-1 0 1,0 0 0,1 1-1,-1-1 1,0 1 0,0 0-1,0 1 1,0-1 0,-1 1 0,1 0-1,-1 0 1,0 1 0,1-1-1,-1 1 1,-1 0 0,1 0-1,-1 0 1,1 0 0,-1 1-1,0-1 1,-1 1 0,1 0 0,-1 0-1,0 0 1,3 10 0,-1 1-2,0-1 0,0 1 0,-2 0 1,0 0-1,-1 0 0,0 0 1,-1 1-1,-4 23 0,0-28 118,1-16 106,2-23-111,4 15-136,0 0 0,1 0 0,0 0 0,1 1 0,1 0 0,0 0 0,0 0 0,1 1 0,0 0 0,1 0 0,0 1 0,0 0 0,1 0 0,1 1 0,10-8 0,-19 15 4,0 0 0,0 1 0,0-1 1,0 0-1,1 1 0,-1-1 1,0 1-1,0-1 0,1 1 0,-1-1 1,0 1-1,0 0 0,1 0 0,-1-1 1,0 1-1,1 0 0,-1 0 1,0 1-1,1-1 0,-1 0 0,0 0 1,1 1-1,-1-1 0,0 0 0,0 1 1,1-1-1,-1 1 0,0 0 1,0-1-1,0 1 0,0 0 0,0 0 1,0 0-1,0 0 0,0 0 0,0 0 1,1 1-1,1 4-3,0 1 0,0 0 0,-1 0 1,0 0-1,0 0 0,1 8 0,-3-10 0,1 0 0,0 0 0,0 0 0,0 0 0,1 0 0,0 0 0,0-1 0,0 1 0,1-1 0,3 6 0,-3-8-196,1 1 0,0-1 0,0 0 0,1 0 1,-1-1-1,0 1 0,0-1 0,1 0 0,-1 0 0,1 0 0,-1-1 1,1 1-1,7-1 0,19 0-5926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9.8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1 12822,'0'0'7022,"0"0"-7000,-1 0 1,0 0 0,0 0 0,0 0-1,0 0 1,0 0 0,0 0 0,1 0-1,-1 0 1,0 0 0,0 0-1,0 1 1,0-1 0,1 0 0,-1 0-1,0 1 1,0-1 0,0 1 0,1-1-1,-1 1 1,0-1 0,1 1-1,-1-1 1,0 1 0,1 0 0,-2 1-1,-20 18 26,0 2 0,2 1 0,0 0 0,2 1 0,0 1 0,2 1 1,1 1-1,1 0 0,1 0 0,-11 36 0,9 6-31,14-67-17,0 1 0,1 0 0,0-1 0,0 1 0,-1-1 0,2 1 0,-1 0 0,0-1 0,0 1 0,1-1 1,0 1-1,-1-1 0,1 1 0,0-1 0,0 1 0,0-1 0,0 0 0,1 1 0,-1-1 0,1 0 0,-1 0 0,1 0 0,2 2 0,8 1-294,0-1-1,-1 0 0,1-1 1,1 0-1,-1-1 1,0 0-1,1-1 0,-1-1 1,20-1-1,-20 1-747,16 0-4241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00.2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211 0 17272,'0'0'1859,"-20"9"-1426,-66 32-121,78-36-297,0 0 0,1 0 0,0 1 0,0 0 1,1 0-1,-1 1 0,1 0 0,1 0 0,-1 0 0,1 0 1,0 1-1,1 0 0,0 0 0,0 1 0,1-1 0,0 1 0,0-1 1,1 1-1,0 0 0,1 0 0,-1 16 0,2-24-21,0 0 0,1 0 0,-1 0 0,0 0 0,1 0 0,-1 0-1,0 0 1,1-1 0,-1 1 0,1 0 0,-1 0 0,1 0 0,0 0 0,-1-1 0,1 1-1,0 0 1,0-1 0,-1 1 0,1 0 0,0-1 0,0 1 0,0-1 0,0 1 0,0-1-1,0 0 1,-1 1 0,1-1 0,0 0 0,0 0 0,0 1 0,0-1 0,0 0 0,0 0-1,0 0 1,0 0 0,0 0 0,0-1 0,2 1 0,1 0-13,0-1 1,0 1-1,0-1 1,0 0-1,-1 0 0,1 0 1,0-1-1,0 1 1,4-4-1,-4 2-23,0 0 0,0-1 0,0 0 1,-1 0-1,0 0 0,1 0 0,-1-1 0,-1 1 0,1-1 0,-1 0 0,3-6 1,0-3 248,0 0 1,-1-1 0,2-18 0,1-42-1678,-7 59-3408,0 39-1253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00.5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98 177 17480,'0'0'1852,"14"-18"-916,7-6-726,-7 8-137,0-1 1,-1-1 0,11-21-1,-13 13 12,-11 26-83,0-1 1,0 0-1,0 1 1,0-1-1,0 1 1,0-1-1,0 1 1,-1-1-1,1 0 1,0 1 0,0-1-1,0 1 1,-1-1-1,1 1 1,0-1-1,-1 1 1,1-1-1,0 1 1,-1-1-1,1 1 1,-1 0-1,1-1 1,0 1-1,-2-1 1,-2 0-2,0 0 0,1 0 0,-1 0 0,0 0 0,0 1 0,0 0 0,0 0 1,-8 1-1,-3-1-41,9 0 31,1 1 1,-1 0 0,1 0 0,-1 0 0,1 1-1,-1 0 1,1 0 0,0 0 0,0 1 0,0-1 0,0 1-1,1 0 1,-1 1 0,1-1 0,0 1 0,-1 0-1,2 0 1,-1 0 0,0 1 0,-4 8 0,2-5-8,1 1-1,1 0 1,-1 0 0,2 0 0,-1 1 0,1-1 0,1 1 0,0-1-1,0 1 1,-1 19 0,4-26 17,-1-1 0,1 0 0,-1 0 0,1 0 0,0 0 0,0 0 0,0 0 0,0 0 0,0 0 0,1-1 0,-1 1 0,0 0 0,1-1 0,-1 1 0,1-1 0,0 1-1,-1-1 1,1 0 0,0 0 0,0 0 0,0 0 0,0 0 0,0 0 0,0 0 0,0-1 0,0 1 0,0-1 0,5 1 0,8 2-32,1 0 1,27 0-1,-39-3 2,89 0-2370,-46-3-890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6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 14871,'0'0'6475,"16"-1"-4405,180-17-2072,-113 16-8325,-97 2 5069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00.9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256 0 11477,'0'0'7911,"-7"13"-7770,-2 8-67,0 0 0,1 1 0,1 0 0,1 0 0,1 0 0,-3 37 0,4 72 303,6-95-328,-3 0-1,-1 0 1,-1 0 0,-2-1-1,-18 69 1,21-100-34,1 0-1,-1 0 1,0 0 0,0-1-1,0 1 1,-1-1 0,1 1-1,-1-1 1,0 0-1,0 0 1,0 0 0,0 0-1,-1 0 1,1-1 0,-1 0-1,1 0 1,-1 0-1,-7 3 1,2-2 10,1-1-1,-1-1 1,1 1-1,-1-1 1,0-1-1,0 0 1,1 0 0,-11-2-1,18 2-36,1 0 0,-1 0 0,0 0 0,1-1 0,-1 1 0,1 0 0,-1-1 0,1 1 0,-1 0 0,0-1 0,1 1 0,0 0 0,-1-1 0,1 1 0,-1-1 1,1 1-1,-1-1 0,1 1 0,0-1 0,-1 0 0,1 1 0,0-1 0,0 1 0,0-1 0,-1 0 0,1 1 0,0-1 0,0 1 0,0-1 0,0 0 0,0 1 0,0-1 0,0 0 0,0 1 0,0-1 0,0 0 0,0 1 0,1-1 0,-1 1 0,0-1 0,0 0 0,1 1 0,0-2 0,-1 0-207,1-1-1,0 1 0,0-1 1,1 1-1,-1 0 1,0 0-1,1-1 0,0 1 1,-1 0-1,3-2 0,23-13-4659,2-3-6753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01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412 8 17368,'0'0'2641,"-8"-3"-2435,5 2-202,0 0 0,0 1 0,0-1 0,0 1 0,0-1 0,0 1 0,0 0 0,0 0 0,0 0 0,0 0 0,0 1 1,0-1-1,0 1 0,0 0 0,1 0 0,-1 0 0,0 0 0,0 0 0,-5 4 0,1 0-3,0 1-1,1 0 1,-1 0-1,1 1 1,0 0-1,1 0 0,-7 11 1,-2 5 57,0 2-1,2-1 1,0 2 0,2 0 0,0 0-1,2 1 1,-7 46 0,8-19 195,2 1 0,6 107 1,0-152-251,-2 14 17,1-23-18,0 0 1,-1-1 0,1 1 0,0 0 0,-1-1-1,1 1 1,-1-1 0,1 1 0,-1-1 0,1 1-1,-1-1 1,1 1 0,-1-1 0,0 0 0,1 1-1,-1-1 1,0 0 0,1 1 0,-1-1 0,0 0-1,1 0 1,-1 0 0,0 0 0,1 1 0,-1-1-1,0 0 1,1 0 0,-1 0 0,-1-1 0,-16 2-66,8-1-323,0 0 1,0 0-1,0-1 0,0 0 0,0 0 1,0-1-1,-16-6 0,-20-17-5736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01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 18536,'0'0'2562,"145"-41"-2514,-93 41-96,4 0 16,2 0-176,-2 0-1441,-2 6-2177</inkml:trace>
  <inkml:trace contextRef="#ctx0" brushRef="#br0" timeOffset="1">568 148 21594,'0'0'3249,"0"-21"-3233,0 19 32,0 6-2641,0 9-2033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05.6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38 14567,'0'0'1262,"-5"-3"-1425,0 1 307,-37-17-853,26 6 3480,25 13-2451,75 0 359,670 7 363,-592-2-1032,511 22 242,-265-13-256,198 17 370,-100-2-254,-177-15 497,310 3 116,-398-15-527,474 67-286,-226-29 85,1-36 62,-120-4 16,-124 8-191,255-4 95,-114-43-5,-236 13-34,77-8 21,127-1-12,-116-4 26,-97 12 34,-124 24-16,-18 2 6,-33 3-92,13-1-72,-126 12-3707,45-8-5081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3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350 201 17240,'0'0'4533,"0"4"-4390,0-1 1,0 1 0,0-1 0,1 1-1,0-1 1,-1 1 0,3 6-1,0-12-98,0 0-1,0-1 0,0 1 0,-1 0 0,1-1 0,-1 0 1,1 1-1,-1-1 0,0 0 0,0 0 0,-1 0 0,1 0 1,-1-1-1,2-3 0,17-50 16,-17 43-48,-1-1 0,0 0 0,-1 0 0,0-22 0,-1 27 11,-1 9-13,1 0 0,0-1-1,-1 1 1,1 0 0,0-1-1,-1 1 1,0 0 0,1 0-1,-1-1 1,0 1 0,1 0-1,-1 0 1,0 0 0,0 0-1,0 0 1,0 0 0,0 0-1,0 0 1,0 1 0,0-1-1,-1 0 1,1 0 0,0 1-1,0-1 1,-1 1 0,1-1-1,0 1 1,-1 0 0,1-1-1,0 1 1,-1 0 0,1 0-1,-1 0 1,-2 0 0,-2 0-11,0 0 0,0 1 0,0-1 0,0 1 0,0 0 0,0 1 0,-8 2 0,0 3-14,0 0-1,1 1 1,0 0 0,1 1-1,0 1 1,0 0-1,-18 22 1,1 1 4,-37 56 1,49-63 7,0 2-1,2 0 1,-20 50-1,29-60 6,0 1-1,2-1 0,0 1 1,1 0-1,1 0 1,1 0-1,1 27 0,0-42 0,1 0-1,0 0 1,0-1-1,0 1 1,0 0-1,0-1 1,1 1-1,0-1 1,0 0-1,0 1 1,0-1-1,0 0 1,0 0-1,1 0 0,0-1 1,-1 1-1,1-1 1,0 1-1,0-1 1,1 0-1,-1 0 1,0 0-1,1-1 1,-1 1-1,1-1 1,-1 1-1,1-1 1,0-1-1,0 1 1,4 0-1,13 2-131,0-1 0,0-1 0,43-3-1,-62 2 103,14-2-504,-1 0 0,0-2 0,0 1 0,0-2 0,0 0 0,-1-1 0,0 0 0,14-9 1,22-14-5159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4.2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1 18809,'0'0'2852,"-11"5"-2756,3-1-92,1 0-1,0 0 1,-1 1 0,2 0 0,-1 0 0,0 1 0,1 0 0,0 0 0,1 0 0,-1 1 0,1-1 0,0 1-1,1 1 1,-7 13 0,5-6 3,0 1 0,1 0 0,1-1 0,0 1 0,1 1 1,1-1-1,1 0 0,0 1 0,1-1 0,4 30 0,-3-44-4,-1-1 0,1 1 0,-1-1 0,1 1 0,0 0 0,0-1 0,0 1 1,0-1-1,0 0 0,0 1 0,0-1 0,1 0 0,-1 0 0,0 0 0,1 0 0,-1 0 1,1 0-1,-1 0 0,1 0 0,-1-1 0,1 1 0,0 0 0,-1-1 0,1 1 0,0-1 0,-1 0 1,1 0-1,0 0 0,0 1 0,-1-2 0,1 1 0,0 0 0,0 0 0,-1 0 0,1-1 1,0 1-1,1-2 0,3 1 16,0-1 0,0 1 0,0-2 0,-1 1 0,1-1 1,-1 1-1,1-1 0,-1-1 0,6-4 0,-5 1-8,0 0 0,-1-1 0,0 0-1,0 0 1,0 0 0,-1-1 0,0 1 0,-1-1-1,0 0 1,0 0 0,-1 0 0,0-1-1,-1 1 1,0 0 0,0-1 0,-1 1 0,0-1-1,-1 1 1,0 0 0,-1-1 0,-3-14 0,4 22-9,0 0 1,0 0 0,0 0 0,0 0 0,0 0 0,0 0 0,0 0 0,-1 0 0,1 1-1,-1-1 1,1 0 0,-1 1 0,0-1 0,1 1 0,-1 0 0,0 0 0,0-1-1,0 1 1,0 0 0,0 1 0,0-1 0,0 0 0,-1 0 0,-3 0 0,3 13-3074,3 1-475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4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 17560,'0'0'2897,"10"-2"-2870,-7 2-26,1-2-1,1 1 0,0 0 0,-1 1 0,1-1 0,0 1 0,0 0-1,0 0 1,-1 0 0,1 1 0,0 0 0,0 0 0,-1 0 0,1 0 0,-1 1 0,1 0 0,-1 0 0,1 0 0,-1 0 0,0 1 0,7 5 0,-4 0-3,0 0 1,-1 1-1,1 0 1,-2 0-1,1 1 0,-1-1 1,-1 1-1,0 0 0,0 0 1,4 22-1,-3-5 33,-1 1 0,-1 56 0,-6-92 2927,-2-10-2611,2-10-274,3 0 0,0-1-1,6-41 1,-4 60-104,0-1 0,0 1 0,1 0 0,1 0-1,0 0 1,0 0 0,1 1 0,0-1 0,1 1 0,0 0 0,0 1 0,12-13 0,-14 18-175,-1 0 1,1 1 0,0-1 0,0 1 0,0 0 0,0 0-1,0 1 1,1-1 0,-1 1 0,1 0 0,-1 0-1,1 0 1,-1 0 0,1 1 0,-1 0 0,1 0 0,6 1-1,20-1-3504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4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16904,'0'0'445,"13"18"-362,41 61 197,-49-70-263,-1 0-1,0 0 1,0 0-1,-1 1 1,0-1-1,-1 1 1,0 0-1,0 0 1,-1 0-1,-1 0 1,1 0-1,-2 0 1,1 0-1,-1 0 1,-4 13-1,5-20 27,-1 0-1,1 0 0,-1 0 1,0 0-1,0 0 1,0-1-1,0 1 1,-1 0-1,1-1 0,-1 1 1,1-1-1,-1 1 1,0-1-1,0 0 1,0 0-1,0 0 0,0 0 1,-1 0-1,1 0 1,-1-1-1,1 1 0,-1-1 1,1 0-1,-1 1 1,0-1-1,0 0 1,1-1-1,-1 1 0,-3 0 1,5-1 55,0 0 1,0-1-1,1 1 1,-1 0-1,0-1 1,1 1-1,-1-1 0,0 1 1,1 0-1,-1-1 1,1 0-1,-1 1 1,1-1-1,-1 1 1,1-1-1,-1 0 1,1 1-1,-1-1 0,1 0 1,0 1-1,0-1 1,-1 0-1,1 0 1,0 1-1,0-1 1,0 0-1,0 0 1,-1 1-1,1-1 0,1-1 1,-2-32 489,1 25-509,1-6-33,1-1 1,0 1-1,1 0 1,0-1-1,2 1 0,0 1 1,0-1-1,10-17 1,-10 22-159,0 0 1,1 1 0,0 0-1,0 0 1,1 0-1,0 1 1,0 0 0,1 1-1,0-1 1,1 1 0,-1 1-1,17-10 1,11 7-2153,-14 9-2118,-4 3-7004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6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20 667 17736,'0'0'1001,"14"-18"-447,-2 2-457,0 4-42,-2-1-1,0-1 0,0 0 0,-1-1 1,-1 1-1,-1-2 0,9-23 0,-14 30-21,-1 0 0,0-1-1,0 1 1,-1-13-1,-1 7 662,1 14-648,0 1 1,-1-1-1,1 0 1,-1 1-1,1-1 0,0 1 1,-1 0-1,1-1 1,-1 1-1,1-1 1,-1 1-1,1-1 0,-1 1 1,0 0-1,1 0 1,-1-1-1,1 1 1,-1 0-1,0 0 1,1 0-1,-1-1 0,0 1 1,1 0-1,-1 0 1,0 0-1,1 0 1,-1 0-1,0 0 1,1 1-1,-1-1 0,0 0 1,1 0-1,-1 0 1,0 1-1,-26 7-41,20-3-12,1 1 1,0 0-1,0 0 0,0 0 1,1 0-1,0 1 0,0 0 1,1 0-1,0 1 1,0-1-1,1 1 0,0 0 1,-3 11-1,2-6 5,1-1-1,0 1 1,1 0-1,1 0 1,0 0-1,1 0 1,0 0 0,2 13-1,-1-24 9,0 1 0,0-1 0,0 0 0,0 0 0,1 1 0,-1-1 0,1 0 0,-1 0 0,1 0 0,0-1 0,0 1-1,0 0 1,0-1 0,0 1 0,0-1 0,0 1 0,0-1 0,0 0 0,1 0 0,-1 0 0,1 0 0,-1-1 0,0 1 0,1-1 0,-1 1 0,1-1 0,0 0 0,-1 0-1,4 0 1,3 0 4,1 0 0,0 0-1,-1-1 1,1 0-1,0-1 1,14-4 0,-14 2-32,0-1 0,0 0 0,0 0 0,-1-1 0,0 0 0,0-1 1,0 0-1,-1 0 0,0-1 0,-1 0 0,0 0 0,0-1 0,0 0 1,-1 0-1,-1-1 0,0 0 0,0 0 0,6-19 0,-2 1 2,-2-1 0,-1 1 0,-1-1 0,-1-1 0,-1-53-1,-3 60 57,1 12 108,0 1 0,-1-1 0,0 1 0,-1 0-1,0-1 1,0 1 0,-2 0 0,1 0-1,-1-1 1,0 2 0,-1-1 0,0 0 0,-10-15-1,13 24 124,-4 4-216,-1 11-65,0 1 1,1-1-1,0 1 0,1 0 1,1 0-1,-4 31 0,2 97-69,5-134 83,0 16-11,-1 2-93,1 0 0,2 1 0,0-1 0,2 0 0,9 34 0,-11-55 71,0 1 0,0-1 0,1 0 0,0 0 0,1 0-1,-1 0 1,1-1 0,0 0 0,0 1 0,1-1 0,-1-1-1,1 1 1,1-1 0,-1 0 0,0 0 0,1 0 0,0-1-1,0 1 1,0-2 0,0 1 0,0-1 0,1 0 0,-1 0-1,1 0 1,-1-1 0,1 0 0,6 0 0,-2 0-228,0 0 0,0-1 0,0 0 1,0-1-1,0 0 0,-1-1 0,1 0 0,0 0 1,-1-1-1,1-1 0,10-4 0,-15 4 44,1 0-1,-1-1 1,0 1-1,0-1 1,0-1-1,-1 1 1,0-1-1,0 0 1,0 0-1,-1 0 1,1-1-1,-2 1 1,1-1-1,-1 0 1,0 0-1,4-14 1,-3 6 253,-1-1 0,-1 1 0,2-29 0,-4-18 2849,0 36-445,-4 24-1670,-6 10-662,-5 9-215,7-6-14,1 1 0,0 0 0,1 1 1,1 0-1,0-1 0,0 2 0,2-1 0,-1 0 1,2 1-1,-2 14 0,16-37-474,27-47 652,-31 42 67,1 1 1,0 0-1,23-24 1,-31 36-104,0 0-1,0 1 1,0-1-1,1 0 1,-1 1-1,0-1 1,0 0 0,1 1-1,-1-1 1,0 1-1,1 0 1,-1 0-1,1-1 1,-1 1-1,0 0 1,1 0 0,-1 0-1,0 0 1,1 0-1,-1 1 1,1-1-1,-1 0 1,0 1 0,1-1-1,-1 1 1,0-1-1,0 1 1,1 0-1,-1-1 1,0 1-1,0 0 1,0 0 0,0 0-1,0 0 1,0 0-1,0 0 1,0 0-1,1 2 1,5 6-69,0 1 1,0-1-1,8 18 0,-8-13 109,-3-8-59,1 1 0,0-1 0,-1 0 0,2 0-1,-1 0 1,1-1 0,0 1 0,0-1-1,1-1 1,-1 1 0,1-1 0,0-1 0,7 4-1,-10-5 0,1-1-1,-1 0 0,0 0 0,0 0 1,0-1-1,1 1 0,-1-1 1,0 0-1,1 0 0,-1 0 0,0-1 1,1 1-1,-1-1 0,0 0 0,0-1 1,0 1-1,0-1 0,0 1 1,0-1-1,0 0 0,-1-1 0,1 1 1,-1-1-1,1 1 0,3-5 0,0-1-3,0-1-1,0 0 0,-1 0 0,0-1 1,-1 0-1,0 0 0,-1 0 0,0 0 1,0-1-1,-1 0 0,0 0 0,-1 0 1,-1 0-1,2-16 0,-2-6 119,-1 0 0,-2 0-1,-9-54 1,0 27 593,-2 1 0,-24-64 0,34 147-481,-10 492-1468,14-490-492,1-16-3414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6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10197,'0'0'11229,"21"-1"-11157,96 2-2088,151-4-2862,-266 3 5064,-1 0 1,0 0-1,0 0 0,0 0 1,0 0-1,0 0 0,1 0 0,-1 0 1,0 0-1,0 0 0,0 1 1,0-1-1,0 0 0,0 1 1,1-1-1,-1 1 0,0-1 1,0 1-1,1 1 0,3 23 2150,-5-23-2486,23 219 1607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4.8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91 17928,'0'0'3815,"16"-13"-3633,51-39-164,-65 50-17,1 1-1,-1-1 0,0 1 0,0-1 0,1 1 0,-1 0 0,1 0 0,-1 0 1,1 0-1,0 0 0,-1 1 0,1-1 0,0 1 0,-1 0 0,1 0 0,0 0 1,2 0-1,-3 1-1,-1-1 1,1 1-1,-1 0 1,1 0 0,-1-1-1,0 1 1,1 0 0,-1 0-1,0 1 1,0-1-1,0 0 1,0 0 0,0 0-1,0 1 1,0-1-1,0 1 1,0-1 0,-1 1-1,1-1 1,0 3-1,2 7-7,-1 1 0,0-1 0,0 1 0,-2 0-1,0 19 1,0-16-11,6 248 24,-6-263 48,0-9 329,1-18-304,1-1 0,0 1 0,3 0 0,0 0 0,1 0 0,18-45 0,-19 60-70,1-1 0,1 2 0,0-1-1,0 1 1,1-1 0,0 2 0,11-11-1,-13 16 12,0-1 1,1 1-1,0 0 0,0 0 0,0 0 0,1 1 0,-1 1 0,1-1 0,0 1 0,0 0 0,0 1 0,10-2 0,-13 3-20,-1 0-1,1 1 0,-1-1 0,1 1 1,-1 0-1,1 0 0,-1 1 1,7 0-1,-9 0 1,-1 0 0,1-1 1,0 1-1,-1 0 0,1 0 0,-1 0 0,0 0 0,1 1 1,-1-1-1,0 0 0,0 0 0,0 1 0,0-1 1,0 1-1,0-1 0,0 1 0,0-1 0,0 1 1,-1 0-1,1-1 0,-1 1 0,1 0 0,-1 1 1,21 74 27,-10-40 3,-1 0 0,-2 1-1,-2 0 1,2 49 0,-8-85-29,0-1 0,0 1 1,0-1-1,0 0 0,0 1 1,0-1-1,1 1 0,-1-1 0,0 0 1,1 1-1,-1-1 0,1 0 1,-1 0-1,1 1 0,0-1 1,-1 0-1,1 0 0,0 0 1,0 0-1,0 0 0,0 0 1,0 0-1,0 0 0,0 0 0,0 0 1,0 0-1,0-1 0,1 1 1,0 0-1,2 0 3,0 0 0,0-1 0,0 1 0,1-1 0,-1 0 0,0-1 0,0 1 0,0-1-1,0 0 1,3-1 0,15-4 8,-1-2-1,-1-1 0,1 0 1,-2-2-1,28-18 0,-26 15-185,1 1 0,0 1 0,1 1 0,25-9-1,-39 20-163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6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26 22730,'0'0'2369,"-8"-26"-2369,8 33-528,4 21-432,6 15 304,3 6-1105,-5-3-5443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7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91 21210,'0'0'2019,"-22"9"-1965,-69 28-33,85-34-27,1 0 1,0 0-1,0 1 0,0 0 0,0 0 1,1 0-1,-1 0 0,1 1 0,0 0 1,0 0-1,1 0 0,0 0 0,0 1 1,0-1-1,0 1 0,1-1 0,0 1 1,0 0-1,0 0 0,1 0 0,0 0 1,0 1-1,1-1 0,0 0 0,0 7 1,0-12-5,0 0 1,0 0-1,0 0 1,1 0 0,-1-1-1,0 1 1,0 0 0,1 0-1,-1 0 1,0-1 0,1 1-1,-1 0 1,1 0-1,-1-1 1,1 1 0,-1 0-1,1-1 1,0 1 0,-1-1-1,1 1 1,0-1-1,-1 1 1,1-1 0,0 1-1,0-1 1,1 1 0,30 3-217,-26-4 167,0 0 1,0-1-1,0 0 0,0 0 0,0-1 0,-1 1 0,1-1 0,0 0 0,5-3 0,-1-5 43,-1 0-1,0-1 1,0 0-1,-1 0 0,0-1 1,-1 0-1,0 0 0,-1-1 1,7-19-1,19-33-30,-26 54 91,1 0 1,1 0-1,0 1 1,12-12-1,-19 20-38,0 1 0,0 0-1,1-1 1,-1 1 0,1 0-1,-1-1 1,0 1 0,1 0 0,0 0-1,-1 0 1,1 1 0,0-1-1,-1 0 1,1 1 0,0-1-1,0 1 1,0-1 0,0 1 0,-1 0-1,1 0 1,0 0 0,0 0-1,0 0 1,0 0 0,0 0 0,-1 1-1,1-1 1,0 1 0,0-1-1,0 1 1,-1 0 0,1-1 0,0 1-1,-1 0 1,1 0 0,-1 0-1,1 1 1,-1-1 0,1 0 0,1 3-1,3 4-2,-1 0 0,0 0 1,0 0-1,-1 1 0,0 0 0,-1 0 0,0 0 0,0 0 0,2 17 0,0 10 19,1 45 0,-4-42-17,-2-38-2,0-1 0,0 1-1,0-1 1,0 1 0,0 0 0,0-1-1,0 1 1,0-1 0,1 1 0,-1 0-1,0-1 1,1 1 0,-1-1 0,0 1-1,1-1 1,-1 1 0,0-1 0,1 1-1,-1-1 1,1 0 0,-1 1 0,1-1-1,-1 0 1,1 1 0,-1-1 0,1 0-1,-1 1 1,1-1 0,0 0 0,-1 0-1,1 0 1,-1 0 0,1 0 0,0 1-1,-1-1 1,1 0 0,-1 0 0,1-1-1,0 1 1,-1 0 0,1 0 0,-1 0-1,1 0 1,0 0 0,-1-1-1,1 1 1,-1 0 0,1 0 0,-1-1-1,1 1 1,-1 0 0,1-1 0,31-20 278,55-73 23,-62 64-144,49-44 0,-71 71-155,0 0 0,1 0-1,-1 1 1,1 0-1,-1 0 1,1 0 0,0 0-1,-1 0 1,1 1-1,5-2 1,-8 3-6,0 0-1,0 0 1,0 1-1,1-1 1,-1 0-1,0 0 1,0 1 0,0-1-1,0 0 1,1 1-1,-1-1 1,0 1-1,0-1 1,0 1-1,0 0 1,0 0 0,0-1-1,0 1 1,-1 0-1,1 0 1,0 0-1,0 0 1,-1 0-1,1 0 1,0 0 0,-1 0-1,1 0 1,-1 0-1,1 0 1,-1 0-1,0 1 1,1-1 0,-1 0-1,0 0 1,0 0-1,0 2 1,9 54-36,-7-37 34,1 0 1,1 0-1,9 29 0,-12-45 4,1 0 0,0 1 0,0-1 0,0 0 0,0 0 0,1 0 0,0-1 0,-1 1 0,1-1 0,1 1 0,-1-1 0,0 0 0,1 0 0,-1 0 0,1-1 0,0 1 0,0-1 0,0 0 0,0 0 0,8 2 0,2-1-110,1 0 0,-1-1 0,1-1 0,0 0 0,0-1 0,21-2 0,-25 0-794,0 0 0,0 0 0,0-1 0,0 0 0,13-6 0,26-19-7016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7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324 3 17560,'0'0'5675,"1"-2"-5582,-8 9-101,-21 29 14,-30 35 127,-81 135 1,125-183-113,1 2-1,1 0 1,2 0-1,0 1 1,2 1-1,1-1 1,1 1-1,1 1 1,2-1-1,-1 39 1,4-63-22,1 1 0,-1-1 0,1 1 0,0-1 0,0 0 1,0 1-1,0-1 0,0 0 0,1 0 0,0 0 0,0 0 0,-1 0 0,2 0 1,-1 0-1,0-1 0,0 1 0,1-1 0,0 0 0,-1 1 0,1-1 0,0 0 0,0-1 1,0 1-1,0 0 0,1-1 0,-1 0 0,0 0 0,0 0 0,7 1 0,9 2-43,0-1-1,0-1 1,0 0-1,21-2 1,-33 0 13,3 0-273,1 0 0,-1 0-1,1-1 1,-1-1 0,0 0 0,1 0 0,-1-1 0,17-7 0,18-19-4315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8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 18296,'0'0'3234,"-18"20"-2845,-58 67-245,71-79-133,0-1 0,0 1 0,1 1 0,0-1-1,0 1 1,1-1 0,0 1 0,0 0 0,1 0 0,1 0-1,-1 1 1,1-1 0,1 0 0,0 0 0,0 1-1,1-1 1,0 0 0,3 13 0,-3-20-11,0-1 1,-1 0 0,1 0-1,0 1 1,0-1-1,0 0 1,0 0 0,0 0-1,0 0 1,0 0-1,0 0 1,0 0 0,0-1-1,0 1 1,1 0-1,-1-1 1,0 1 0,0-1-1,1 1 1,-1-1-1,1 1 1,-1-1 0,0 0-1,1 0 1,-1 0-1,1 0 1,-1 0 0,1 0-1,-1 0 1,0 0-1,1 0 1,-1-1 0,0 1-1,3-1 1,2 0 2,1-1 0,-1 1 0,0-1 0,0 0 0,0-1 0,0 1 0,5-5 0,-3 2 14,-2-1 0,1 0 0,-1 0 1,0 0-1,0-1 0,-1 0 0,0 0 0,0-1 0,-1 1 0,1-1 0,-2 0 0,1 0 0,-1 0 0,-1-1 0,3-13 0,0-8-8,-1-1-1,-2 0 1,-1-32-1,-1 63-153,0 0 0,-1-1 0,1 1 1,0 0-1,0 0 0,0 0 0,-1 0 0,1 0 0,0 0 1,0 0-1,0 0 0,-1 0 0,1 0 0,0 0 0,0 0 0,-1 0 1,1 0-1,0 0 0,0 0 0,0 0 0,-1 0 0,1 0 1,0 0-1,0 0 0,-1 0 0,1 0 0,0 0 0,0 1 0,0-1 1,0 0-1,-1 0 0,1 1-579,0-1 579,-1 0 0,1 0 0,0 1 0,-4 12-10662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8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77 259 19225,'0'0'816,"4"-16"-368,7-23-76,0 3-121,-1 0 1,-2 0-1,6-59 0,-28 99-208,4 2-49,1 0 1,1 1 0,-1 0-1,1 0 1,1 1 0,-1 0-1,1 1 1,1 0 0,-1 0-1,1 0 1,1 1 0,0-1-1,0 1 1,1 1 0,1-1-1,-1 0 1,2 1 0,-1 0-1,2 0 1,-1 0 0,1 0-1,1 0 1,0 0 0,2 17-1,-1-26 11,0-1-1,0 1 1,0 0 0,-1 0-1,1-1 1,1 1-1,-1-1 1,0 1 0,0-1-1,1 1 1,-1-1-1,1 0 1,-1 1 0,1-1-1,-1 0 1,1 0-1,0 0 1,-1 0 0,1-1-1,0 1 1,0 0-1,0-1 1,0 1 0,0-1-1,2 1 1,56 2 46,-49-3-62,13 1-39,-4-1-675,-1 0 0,27-4 0,9-13-2770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8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0 18633,'0'0'3852,"-11"7"-3684,6-4-171,-1 1-1,0 0 1,1 1-1,0-1 1,0 1 0,0 0-1,1 0 1,-1 1-1,1-1 1,1 1 0,-1 0-1,1 0 1,0 0-1,0 0 1,1 1 0,0-1-1,-3 11 1,-8 62 15,4 2 1,2-1-1,6 86 1,1-73-250,-21 165-1,18-239-1,-1 0 0,-1 0 0,-9 22 0,13-37 201,0 0 1,-1 0-1,0 0 0,0-1 1,0 1-1,0 0 0,0-1 1,-1 0-1,0 1 1,0-1-1,0 0 0,0-1 1,0 1-1,0 0 0,-1-1 1,1 0-1,-1 0 0,0 0 1,1 0-1,-1 0 0,-5 1 1,8-3 16,0 0 0,0 0 1,1 0-1,-1 0 1,0 0-1,0 0 0,0 0 1,0 0-1,1 0 0,-1-1 1,0 1-1,0 0 0,0 0 1,1-1-1,-1 1 1,0-1-1,1 1 0,-1 0 1,0-1-1,1 1 0,-1-1 1,0 0-1,1 1 0,-1-1 1,1 1-1,-1-1 1,1 0-1,-1 1 0,1-1 1,0 0-1,-1 0 0,1 1 1,0-1-1,-1 0 1,1 0-1,0-1 0,-3-34-1950,4 28 1125,-1-39-5055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9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506 1 20906,'0'0'2627,"-6"16"-2669,-9 28 37,1 0 0,3 1 0,2 1 0,1-1 0,-1 54 0,10 21 26,0-53-19,-10 96-1,8-158-23,1-1-1,-1 1 0,0-1 0,0 1 0,-1-1 0,1 1 0,-1-1 0,0 0 1,0 0-1,0 1 0,-6 5 0,6-8-132,-1 1 1,1-1-1,-1-1 1,0 1-1,0 0 0,1-1 1,-1 1-1,0-1 0,0 0 1,-1 0-1,1 0 1,0 0-1,0-1 0,0 1 1,-1-1-1,1 0 1,-4 0-1,-35 1-4458</inkml:trace>
  <inkml:trace contextRef="#ctx0" brushRef="#br0" timeOffset="1">1 403 21002,'0'0'2097,"174"-28"-2145,-81 28-48,13-1-705,-3-1-928,3-4-1328,-13-3-10245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29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69 338 18216,'0'0'5235,"-54"88"-4979,46-57-256,1-1 48,7-4 0,0-5-48,0-8-112,0-8-384</inkml:trace>
  <inkml:trace contextRef="#ctx0" brushRef="#br0" timeOffset="1">106 29 22266,'0'0'1585,"10"-28"-2786,7 56 81,1 5-1537,-1 3-12582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0.0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184 109 19673,'0'0'1441,"-4"-16"-926,-14-50-150,18 65-358,0 0 0,0 0 0,0 0 0,-1 0 0,1-1 0,0 1 0,0 0 0,-1 0 1,1 0-1,-1 0 0,1 0 0,-1 0 0,1 0 0,-1 0 0,0 0 0,0 0 0,1 0 0,-1 1 0,0-1 0,0 0 0,0 0 0,0 1 0,0-1 0,0 1 0,0-1 0,0 1 0,0-1 1,0 1-1,0-1 0,0 1 0,0 0 0,-1 0 0,1-1 0,0 1 0,0 0 0,0 0 0,0 0 0,0 0 0,-1 1 0,1-1 0,0 0 0,0 0 0,0 1 0,0-1 0,-1 1 0,-2 1-18,1 0-1,-1 1 0,1-1 1,0 1-1,0-1 0,0 1 0,0 0 1,-3 4-1,-7 14 6,0-1 0,1 1 0,2 1 0,-15 39 0,21-47 7,0 1-1,0 0 0,1 0 1,1 0-1,1 0 0,0 0 1,1 0-1,3 27 0,-2-39-9,0 0-1,0 0 1,1 1-1,-1-1 1,1 0-1,0 0 1,0 0-1,0-1 1,0 1-1,0 0 1,0-1-1,1 1 1,-1-1-1,1 0 1,0 0-1,0 0 1,0 0-1,0 0 1,0-1-1,0 1 1,0-1-1,0 0 1,1 0-1,-1 0 1,0 0 0,1-1-1,3 1 1,14 2-163,-1-1 0,1-1 0,26-2 0,-38 0 77,1 1-163,1-2 0,-1 1 0,0-1 1,0-1-1,1 0 0,-2 0 0,1-1 0,0-1 1,-1 1-1,0-1 0,0-1 0,0 0 1,-1 0-1,1-1 0,-2 0 0,1 0 0,-1-1 1,7-8-1,-6 5 357,0-1 0,-1 0 0,0 0 0,0 0 0,7-22 0,-10 21 953,0 0 0,-1 0 0,-1-1 0,0 0 1,1-23 444,-3 40-1377,-9 228-3140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0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74 22650,'0'0'2001,"-21"-73"-2001,38 103-1921,-5 13-496,-1 9-2561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7.8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1 261 13718,'0'0'7574,"0"-20"-7251,7-64-187,-5 76-132,1 0 0,0 0 0,0 1 0,1-1 0,0 1 0,1 0 0,-1 0 0,1 1 0,0-1 0,1 1-1,0 0 1,0 0 0,0 1 0,1 0 0,0 0 0,13-7 0,-16 9-4,8-6-18,-9 6 6,0 1-1,0-1 1,0 0-1,1 1 1,-1 0 0,1 0-1,0 0 1,-1 0 0,1 1-1,0 0 1,0-1 0,7 0-1,-10 3 10,0-1-1,0 1 0,0-1 1,0 1-1,-1-1 0,1 1 0,0 0 1,-1 0-1,1-1 0,0 1 1,-1 0-1,1 0 0,-1 0 1,1 0-1,-1 0 0,1 0 1,-1 0-1,0-1 0,0 1 1,1 0-1,-1 0 0,0 0 1,0 2-1,6 33 3,-5-24-3,1-2-3,0 0 0,1 0 1,0 0-1,0 0 0,1 0 0,0-1 0,1 0 1,0 0-1,0 0 0,1 0 0,0-1 1,8 8-1,-12-15-16,-1 0 0,0 0 0,1 0 0,-1-1-1,1 1 1,-1-1 0,1 1 0,0-1 0,-1 1 0,1-1 0,0 0 0,-1 0 0,1 0 0,-1 0 0,1 0 0,0 0 0,-1 0-1,1-1 1,0 1 0,-1 0 0,1-1 0,-1 0 0,1 1 0,-1-1 0,1 0 0,-1 0 0,1 1 0,-1-1 0,0 0 0,0-1-1,1 1 1,-1 0 0,0 0 0,0 0 0,2-3 0,4-6 52,1 1-1,-2-1 1,10-18 0,-13 23-79,5-11 54,0-1 0,-1 0 0,6-26 0,-10 95 285,0-21-335,1 196 131,-4-220-76,0-1 0,0 1-1,-1 0 1,0-1 0,-1 1-1,1 0 1,-1-1 0,-1 1-1,1-1 1,-1 0 0,0 0-1,0 0 1,-1 0-1,0-1 1,0 1 0,0-1-1,-1 0 1,-6 6 0,4-6 52,0 0 0,0 0-1,-1-1 1,1 0 0,-1 0 0,0-1 0,0 0 0,0-1 0,0 1 0,-1-2 0,1 1-1,0-1 1,-1 0 0,-9-1 0,-18-2 356,36 2-446,1 0 0,-1 0 0,0 0 0,0 0 0,0 0 0,0-1 0,0 1-1,0 0 1,0 0 0,0 0 0,0 0 0,0 0 0,1 0 0,-1 0 0,0 0 0,0 0 0,0 0 0,0 0-1,0 0 1,0 0 0,0 0 0,0 0 0,0 0 0,0 0 0,0 0 0,0-1 0,0 1 0,0 0 0,0 0-1,0 0 1,0 0 0,1 0 0,-1 0 0,0 0 0,0 0 0,0 0 0,0-1 0,0 1 0,0 0 0,0 0-1,0 0 1,0 0 0,0 0 0,-1 0 0,1 0 0,0 0 0,0 0 0,0 0 0,0-1 0,0 1 0,0 0-1,0 0 1,0 0 0,0 0 0,0 0 0,0 0 0,0 0 0,0 0 0,0 0 0,0 0 0,0 0 0,-1 0-1,1 0 1,0 0 0,0 0 0,0 0 0,0-1 0,21-5-4754,7-1-6921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0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31 229 18488,'0'0'3607,"19"-20"-3185,58-64-233,-74 80-183,0 1-1,0-1 0,0 1 1,0-1-1,0 0 0,-1 0 1,0 0-1,1-1 0,-2 1 1,1 0-1,0-1 0,-1 1 1,0-1-1,0 0 0,0 1 1,-1-1-1,0 0 1,0 1-1,0-9 0,-1-5-21,1 18 16,0-1 0,-1 0 0,1 1 0,0-1 0,0 0 0,0 1 0,-1-1 1,1 1-1,0-1 0,-1 0 0,1 1 0,-1-1 0,1 1 0,-1-1 0,1 1 0,-1-1 0,1 1 0,-1 0 0,1-1 0,-1 1 0,1 0 0,-1-1 0,0 1 0,1 0 0,-1-1 1,0 1-1,1 0 0,-1 0 0,0 0 0,1 0 0,-1 0 0,0 0 0,1 0 0,-1 0 0,0 0 0,1 0 0,-1 0 0,0 0 0,1 0 0,-1 1 0,0-1 0,1 0 0,-1 0 1,0 1-1,1-1 0,-1 1 0,-32 15-86,24-9 85,0 0 0,1 1-1,1 0 1,-1 0-1,1 1 1,1 0 0,-1 0-1,2 1 1,-1-1-1,1 1 1,1 0 0,0 1-1,0-1 1,1 1-1,0 0 1,1 0 0,0 0-1,0 17 1,2-26 6,1 0 1,-1 0 0,1 0-1,-1 0 1,1 0 0,0-1-1,0 1 1,0 0-1,0 0 1,0-1 0,0 1-1,1-1 1,-1 1 0,1-1-1,-1 0 1,1 1 0,-1-1-1,1 0 1,0 0 0,-1 0-1,1 0 1,0 0-1,0 0 1,0-1 0,0 1-1,-1-1 1,1 1 0,0-1-1,4 0 1,9 2-74,0 0-1,29-2 1,-30 0-94,70-2-2778,-48-9-154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1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64 18152,'0'0'2351,"16"-4"-1882,48-7-410,-63 11-61,0 0-1,0 0 1,0 0 0,0 0 0,0 1-1,0-1 1,0 0 0,0 1 0,0-1-1,0 1 1,0-1 0,0 1 0,0 0-1,0-1 1,0 1 0,0 0 0,0 0-1,-1 0 1,1-1 0,0 1 0,0 0-1,-1 0 1,1 0 0,-1 0-1,1 0 1,-1 0 0,1 0 0,-1 0-1,0 1 1,1 0 0,2 37-34,-3-32 49,0 1 11,1-1 0,-1 1 0,-1 0 1,1-1-1,-1 1 0,-1-1 0,1 0 1,-1 1-1,-1-1 0,-3 8 0,20-38-8,0 0 0,2 0 0,1 2 0,0 0 0,1 1 0,41-34 0,-56 52-6,-1-1-1,1 1 0,0 0 0,0 0 1,0 0-1,1 1 0,-1-1 1,0 1-1,1-1 0,6 0 0,-9 2-4,0 0 0,0 0-1,0 0 1,1 0-1,-1 1 1,0-1 0,0 0-1,0 1 1,0-1 0,0 1-1,0-1 1,0 1 0,0 0-1,0-1 1,0 1-1,0 0 1,0 0 0,0-1-1,-1 1 1,1 0 0,0 0-1,0 0 1,-1 0 0,1 0-1,-1 0 1,1 0-1,-1 0 1,0 1 0,1-1-1,-1 0 1,0 0 0,0 0-1,1 0 1,-1 2 0,7 43-100,-5-29 189,1 0-1,0 0 1,1 0 0,7 17-1,-10-31-157,0 0 1,0 0-1,1 0 0,-1 0 0,1-1 1,0 1-1,0 0 0,0-1 0,0 1 1,0-1-1,1 0 0,-1 0 1,1 0-1,-1 0 0,1 0 0,0 0 1,-1-1-1,1 1 0,0-1 0,0 0 1,0 0-1,1 0 0,-1 0 0,0 0 1,0-1-1,6 1 0,8-1-4130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1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0 21930,'0'0'1723,"0"9"-1715,5 193 9,-4 163-356,-6-338-1054,-6-16-2665,-2-9-5138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4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1 15687,'0'0'2457,"-8"0"-2387,2 0-269,-2-1 490,0 1 1,0 0 0,0 1-1,0 0 1,0 0 0,0 1-1,-10 3 1,17-5-151,30 2 289,281-2-2487,-270 0-173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5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34 17432,'0'0'4455,"-2"-5"-4001,-6-18-203,6 18 90,2 27-584,-16 228 115,1-2 150,15-233-19,-1-4-5,1-1 1,1 0-1,-1 0 1,2 0-1,3 17 1,-4-25-1,0 1-1,0-1 1,1 1 0,-1-1-1,0 1 1,1-1 0,0 0-1,-1 0 1,1 0-1,0 0 1,0 0 0,0 0-1,1 0 1,-1-1 0,0 1-1,1-1 1,-1 1 0,1-1-1,-1 0 1,1 0 0,-1 0-1,1 0 1,0-1 0,0 1-1,4 0 1,0 0-36,1-1 1,-1 1-1,1-1 0,-1 0 0,0 0 1,1-1-1,-1 0 0,0-1 1,0 0-1,1 0 0,-1 0 0,-1-1 1,1 0-1,0 0 0,-1 0 1,1-1-1,7-6 0,-8 4 24,0-1 0,0 1 0,-1-1 0,0 0 0,0 0 0,-1 0 0,0 0 0,0-1 0,-1 0 0,0 0 0,0 0 1,0 0-1,-1 0 0,1-17 0,2-33 721,11 168-486,-10-91-241,1 7-650,-7-13-5480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5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66 20009,'0'0'3154,"0"-65"-3154,8 76-2097,7 15 560,-1 6-1024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6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92 264 13526,'0'0'4328,"8"-18"-3480,-6 16-826,6-16 250,0 0 0,-1 0 0,-1 0 0,0-1 0,-2 0 0,0 0 0,1-28 0,-4 33-254,-3-12 443,2 25-447,-1 0 0,1 1 0,-1-1 1,1 0-1,-1 1 0,0-1 1,1 0-1,-1 1 0,0-1 1,0 1-1,1-1 0,-1 1 0,0-1 1,0 1-1,0 0 0,0-1 1,1 1-1,-1 0 0,0 0 1,0-1-1,0 1 0,0 0 0,0 0 1,0 0-1,0 0 0,-1 1 1,-4-1-22,1 0 1,0 0-1,-1 1 1,1 0-1,-1 1 1,1-1-1,0 1 1,0 0 0,0 0-1,0 0 1,0 1-1,0 0 1,1 0-1,-1 0 1,1 0-1,0 1 1,0 0 0,0 0-1,1 0 1,-1 0-1,1 0 1,0 1-1,0 0 1,0-1-1,1 1 1,0 0 0,0 0-1,0 0 1,0 1-1,1-1 1,0 0-1,0 1 1,0-1-1,1 1 1,0 9 0,0-11-4,-1 1 0,1-1 1,0 1-1,0-1 1,1 1-1,0-1 1,-1 1-1,1-1 0,1 0 1,-1 1-1,1-1 1,-1 0-1,1 0 0,0 0 1,1 0-1,-1 0 1,1-1-1,-1 1 1,1-1-1,0 1 0,1-1 1,-1 0-1,0 0 1,1-1-1,0 1 1,-1-1-1,1 0 0,0 0 1,0 0-1,1 0 1,-1-1-1,0 1 1,7 0-1,0 2-257,-1-2 0,0 1 0,0-1 0,1-1 0,-1 0 0,1 0 0,-1-1 0,1 0 0,0-1 0,-1 0 0,16-4 0,-19 2 214,1 1-1,-1-2 1,0 1-1,0-1 0,0 0 1,0 0-1,-1 0 1,0-1-1,0 0 1,0-1-1,0 1 1,-1-1-1,0 0 1,0 0-1,7-14 1,20-54 136,-28 61 190,0 1 1,1 0-1,1 0 1,0 0 0,0 1-1,16-21 1,-21 31-243,0 0 0,1 0 0,-1 0 0,0 0 0,1 1 0,-1-1 0,0 0 1,1 1-1,-1-1 0,1 1 0,-1-1 0,1 1 0,-1 0 0,1-1 0,0 1 0,-1 0 0,1 0 0,-1 0 1,1 0-1,-1 1 0,1-1 0,-1 0 0,1 1 0,-1-1 0,1 1 0,-1-1 0,1 1 0,-1 0 1,1-1-1,-1 1 0,0 0 0,0 0 0,1 0 0,-1 0 0,1 2 0,1-1-40,-1 0 0,1 0 0,-1 0 0,0 1 0,0 0 0,0-1 0,0 1-1,0 0 1,-1 0 0,1 0 0,-1 0 0,0 0 0,1 0 0,-1 0 0,0 6 0,-1-9-10,5 44-40,-3-30 52,-1 1-1,0 0 0,-1-1 1,0 1-1,-1 0 1,-5 23-1,5-34 12,0 0 1,0-1-1,-1 1 0,1-1 1,-1 1-1,0-1 1,0 0-1,0 0 0,0 1 1,0-1-1,-1-1 1,1 1-1,-1 0 0,0-1 1,0 1-1,0-1 0,0 0 1,0 0-1,0 0 1,-1 0-1,1-1 0,-1 1 1,1-1-1,-1 0 1,1 0-1,-1 0 0,0-1 1,0 1-1,1-1 0,-9 0 1,11-1 40,0 0-1,-1 0 1,1 0 0,0 0 0,0 0-1,0 0 1,0 0 0,0 0 0,0 0-1,0 0 1,0-1 0,1 1-1,-1 0 1,0-1 0,1 1 0,-1 0-1,1-1 1,-1 1 0,1-1 0,0 1-1,0-1 1,-1 1 0,1-1 0,0 1-1,1-1 1,-1 1 0,0-3 0,3-43-199,-1 46 29,-1 0 1,0-1-1,1 1 0,-1 0 1,1 0-1,0 0 0,-1 0 0,1 0 1,0 0-1,-1 0 0,1 0 1,0 1-1,0-1 0,0 1 1,0-1-1,-1 1 0,1 0 0,0 0 1,0 0-1,0 0 0,0 0 1,0 0-1,3 1 0,1-1-601,20 0-2403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7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0 19161,'0'0'3735,"0"77"-3538,1 25-200,1-1-465,-16 145 0,34-282 547,50-65 0,-65 95-84,0 1 0,1 0 1,-1 1-1,1-1 0,0 1 1,0 0-1,0 1 0,1-1 1,-1 1-1,1 0 0,13-3 1,-18 5-2,1 1 1,-1-1-1,1 0 1,0 1-1,-1 0 1,1 0 0,0-1-1,-1 1 1,1 1-1,0-1 1,-1 0 0,1 1-1,0-1 1,-1 1-1,1 0 1,-1 0 0,1 0-1,-1 0 1,0 0-1,1 1 1,-1-1-1,0 1 1,0 0 0,0-1-1,0 1 1,0 0-1,0 0 1,0 0 0,-1 0-1,1 1 1,-1-1-1,0 0 1,1 1 0,0 3-1,0-1-1,0 1 0,-1 0 0,1 0 0,-1 0-1,-1 0 1,1 1 0,-1-1 0,0 0 0,0 0 0,-1 0 0,0 0 0,0 0-1,0 0 1,-1 0 0,0 0 0,0 0 0,0-1 0,-1 1 0,0-1 0,0 0-1,0 1 1,-1-1 0,0-1 0,0 1 0,-5 4 0,2-2 10,0-1 0,-1 0-1,0 0 1,0-1 0,0 0 0,-1 0 0,0-1 0,0 0 0,0-1 0,0 0 0,0 0 0,-1-1 0,1 0 0,-1 0-1,-15-1 1,23-4-16,0 0 0,1-1 0,-1 1 0,1-1 0,0 0 0,0 1 0,0-1 0,1 0 0,-1 1 0,1-1 0,0 0 0,0 0 0,0 1 0,1-1 0,-1 0 0,3-6 0,-3 10-2,1-1 0,-1 1-1,1-1 1,0 1 0,-1 0 0,1-1 0,0 1 0,-1 0-1,1-1 1,0 1 0,-1 0 0,1 0 0,0 0-1,0 0 1,-1-1 0,1 1 0,0 0 0,0 0 0,0 1-1,-1-1 1,1 0 0,0 0 0,-1 0 0,1 0 0,0 1-1,0-1 1,-1 0 0,1 1 0,0-1 0,-1 0 0,2 2-1,24 16-132,-19-13 64,-3-3 88,0 0 0,1 0 0,0 0 0,0 0 0,-1-1-1,1 0 1,0 0 0,0-1 0,0 1 0,7-1 0,56-4 296,-50 3-195,3-2-101,0 0-1,0-1 0,0-1 0,-1-1 0,0-1 0,23-12 0,-32 15-32,0-2-1,-1 0 1,0 0 0,0 0 0,-1-2 0,1 1 0,-2-1 0,1 0 0,-1-1-1,0 0 1,-1 0 0,11-17 0,-16 20 27,1 1 0,-1-1 0,-1 0 0,1 0 0,-1 0-1,0 1 1,0-1 0,0 0 0,-1-11 0,0 15 32,0 1 0,0-1 0,-1 0 0,1 0-1,0 1 1,-1-1 0,1 0 0,-1 0 0,1 1 0,-1-1 0,0 0 0,0 1-1,0-1 1,0 1 0,0-1 0,0 1 0,0-1 0,0 1 0,-1 0-1,1 0 1,0 0 0,-1 0 0,1-1 0,-1 2 0,1-1 0,-1 0 0,0 0-1,1 0 1,-1 1 0,0-1 0,0 1 0,1 0 0,-1-1 0,-2 1-1,-2 0-31,1 1-1,0 0 0,-1 0 1,1 0-1,0 1 0,0-1 1,-1 1-1,1 1 1,1-1-1,-1 1 0,0 0 1,1 0-1,-1 0 0,1 0 1,0 1-1,0 0 0,0 0 1,1 0-1,-1 0 0,1 0 1,0 1-1,-3 7 0,0-4 4,2 1 0,-1 0 1,1 0-1,1 0 0,-1 1 0,2-1 0,-1 1 0,1 0 0,1-1 0,0 1 0,0 18 0,2-25 1,-1-1-1,1 0 0,0 0 0,0 0 0,0 0 0,0 0 0,0 0 0,1 0 0,-1 0 0,1 0 0,-1 0 0,1-1 0,0 1 0,-1-1 1,1 1-1,0-1 0,0 0 0,0 1 0,0-1 0,0 0 0,1 0 0,-1-1 0,0 1 0,0 0 0,1-1 0,2 1 0,68 8 100,-68-9-89,-2 1-17,22 1-441,0-1 0,-1 0 0,1-2 0,0-1 0,-1-1 0,1-1 0,26-8 1,-2-11-3549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7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97 18408,'0'0'897,"1"-17"333,2-63 2598,-21 380-3951,17-269-49,1 1 0,2-1-1,1 1 1,1-1-1,2 0 1,1-1 0,18 49-1,-24-77-191,-1-11-6510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8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18248,'0'0'3090,"0"-1"-3000,6 2-120,0 0-1,1-1 1,-1 1-1,1-2 1,12-1-1,7 1-10,25 1-106,-18 2-510,-1-2 1,1-1 0,-1-2 0,1-1 0,57-15 0,-65 1 1947,-22 16 1404,-7 15-1959,-9 22-985,2 1 1,2 1-1,1-1 1,1 1-1,-2 64 1,9-101 185,0 1 0,0-1 0,0 1 0,1 0 0,-1-1 1,0 1-1,0 0 0,0-1 0,1 1 0,-1 0 0,0-1 1,1 1-1,-1-1 0,0 1 0,1-1 0,-1 1 0,1-1 1,-1 1-1,1-1 0,-1 1 0,1-1 0,-1 0 0,1 1 0,-1-1 1,1 0-1,-1 1 0,1-1 0,0 0 0,-1 0 0,1 1 1,0-1-1,-1 0 0,1 0 0,0 0 0,-1 0 0,1 0 1,0 0-1,-1 0 0,1 0 0,0 0 0,-1-1 0,1 1 0,-1 0 1,1 0-1,0 0 0,-1-1 0,1 1 0,-1 0 0,1-1 1,0 1-1,0-1 0,34-20-506,-26 12 475,0-1-1,-1 0 0,0-1 1,11-18-1,-13 18 459,1 0 1,1 1-1,-1 0 0,2 0 1,10-10-1,-18 19-313,0 0 1,0 1-1,0-1 1,0 1-1,0-1 1,0 1-1,0 0 1,0-1-1,0 1 0,1 0 1,-1-1-1,0 1 1,0 0-1,0 0 1,0 0-1,0 0 1,1 0-1,-1 1 0,0-1 1,0 0-1,0 0 1,0 1-1,0-1 1,0 1-1,0-1 1,0 1-1,0-1 0,0 1 1,0 0-1,0-1 1,0 1-1,0 0 1,0 0-1,0 0 1,-1-1-1,2 3 0,28 42-298,-22-31 381,-3-6-131,0-1 0,1 0 0,0-1 0,0 1 0,0-1-1,15 10 1,-19-15 58,0 1 0,-1-1-1,1 0 1,0 0 0,0 0-1,0 0 1,0-1-1,0 1 1,0 0 0,0-1-1,0 1 1,1-1 0,-1 0-1,0 0 1,0 0-1,0 0 1,0 0 0,0 0-1,1-1 1,-1 1 0,0-1-1,0 1 1,0-1 0,0 0-1,0 0 1,0 0-1,0 0 1,0 0 0,-1 0-1,1 0 1,0-1 0,-1 1-1,1-1 1,2-3-1,1-1 74,0-1-1,0-1 1,-1 1-1,0-1 0,-1 0 1,1 0-1,-1 0 0,-1 0 1,2-9-1,8-81 168,-11 78-321,1 0 0,0 0 0,2 0 0,10-34 0,-14 52-30,1 1 0,-1 0 0,0 0 1,1 0-1,-1 0 0,1 0 1,-1 0-1,1 0 0,0 0 1,-1 0-1,1 0 0,0 0 0,0 0 1,-1 0-1,1 0 0,0 1 1,0-1-1,0 0 0,2 0 1,-3 1-28,1 0 0,-1 1 0,1-1 0,0 0 0,-1 1 0,1-1 0,-1 0 0,1 1 0,-1-1 0,1 1 0,-1-1 0,0 1 0,1-1 0,-1 1 0,1-1 0,-1 1 0,0-1 0,0 1 0,1-1 0,-1 1 1,0 0-1,0-1 0,0 1 0,1 0 0,9 54-5308,-9-48 4249,5 39-10750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8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1 7988,'0'0'15415,"0"54"-15495,0-21 64,-2 1 32,-2-4-16,-2-2 0,0-4 0,1-2 0,-1-3 0,4-4-753,0-10-1488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9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112 203 15575,'0'0'1057,"7"-18"66,-5 13-1021,6-13 358,-2 0-1,0 0 1,-1-1-1,-1 0 1,-1 1-1,2-25 1,-5 42-435,0 0 0,0 1 0,0-1 0,0 0 1,0 0-1,0 0 0,0 1 0,0-1 0,0 0 1,-1 0-1,1 0 0,0 1 0,0-1 0,-1 0 1,1 0-1,-1 1 0,1-1 0,-1 0 0,1 1 1,-1-1-1,1 1 0,-1-1 0,1 0 1,-1 1-1,0-1 0,1 1 0,-1 0 0,0-1 1,0 0-1,-1 1-18,0 0 0,0 0 0,1 0 0,-1 0 0,0 0 0,0 0 0,1 0 0,-1 1 0,0-1 0,1 0 0,-1 1 0,-3 1 0,-2 1-27,1 1 1,0-1 0,-1 1-1,1 0 1,-9 9 0,7-4 30,0 0 0,1 0 0,1 1 0,-1 0 0,1 0 0,1 0 0,0 1 0,1 0 0,0 0 0,0 0-1,1 0 1,1 1 0,0-1 0,1 1 0,0-1 0,0 18 0,2-27-8,-1 1 0,1-1 0,-1 1 0,1-1 0,0 0 0,0 1 0,0-1 0,0 0 0,0 0 0,1 0 0,-1 0 0,1 0 0,-1 0-1,1 0 1,0 0 0,-1 0 0,1-1 0,0 1 0,0-1 0,0 0 0,1 1 0,-1-1 0,0 0 0,0 0 0,1 0 0,-1-1 0,0 1 0,1 0-1,-1-1 1,1 0 0,2 1 0,13 2 17,1-1-1,0-1 1,19-1-1,-23-1-33,9 2-78,-1-2 1,0-1-1,1-1 1,-1-1-1,0-1 1,-1-1-1,33-12 1,-48 15 82,0 0 0,0-1 0,0 0 0,-1 0 0,1 0 0,-1-1 0,0 0 0,-1 0 0,1-1 0,-1 1 0,0-1 0,0 0 0,-1-1 1,0 1-1,0-1 0,0 0 0,-1 0 0,0 0 0,0 0 0,-1 0 0,0-1 0,0 1 0,-1-1 0,0 1 0,0-1 0,-1-8 0,1 8 243,-2 0-1,1 1 1,-1-1-1,0 1 1,-1-1-1,-3-10 1,4 16-215,1 1-1,-1 0 1,1 0 0,-1-1 0,0 1 0,0 0 0,0 0 0,1 0-1,-1 0 1,0 0 0,0 0 0,0 0 0,-1 0 0,1 0 0,0 0 0,0 1-1,0-1 1,-1 0 0,1 1 0,0-1 0,-1 1 0,1-1 0,0 1 0,-1 0-1,1 0 1,-1-1 0,1 1 0,-1 0 0,1 0 0,0 0 0,-1 1 0,1-1-1,-1 0 1,1 0 0,0 1 0,-1-1 0,1 1 0,0-1 0,-1 1-1,1 0 1,0 0 0,0-1 0,0 1 0,-2 1 0,-3 3-28,0-1 1,0 1-1,0 0 1,1 0-1,-1 1 1,1-1-1,1 1 1,-1 1-1,1-1 1,0 0-1,0 1 0,-4 11 1,4-6 6,0-1 1,0 1-1,1 1 1,0-1 0,1 0-1,1 1 1,-1 12-1,2-23-3,0 0 0,0 0 0,1 0 0,-1 0 0,0-1 0,1 1 0,-1 0 0,1 0 0,0-1 0,0 1 0,-1 0 0,1-1 0,0 1 0,0-1 0,1 1 0,-1-1-1,0 0 1,0 1 0,1-1 0,1 2 0,1-1-21,1 1 0,-1-1 1,0 0-1,1 0 0,-1 0 0,1-1 0,8 2 0,9 0-378,-1-1-1,39-1 1,-46-1-55,-7 0 323,-1 1-1,1-2 1,-1 1-1,0 0 1,1-1-1,-1-1 1,0 1 0,1-1-1,-1 0 1,0 0-1,0-1 1,-1 1-1,1-1 1,0-1-1,-1 1 1,0-1-1,0 0 1,0 0 0,0 0-1,0-1 1,-1 0-1,0 0 1,0 0-1,-1 0 1,1-1-1,4-10 1,18-43 546,-22 48-58,0 0 0,0 0 0,1 1 0,0 0 0,1 0 0,0 0 0,1 1 0,11-13-1,-18 22-327,1-1 0,-1 1 0,0 0-1,1-1 1,-1 1 0,0 0 0,1 0-1,-1-1 1,0 1 0,1 0 0,-1 0-1,1 0 1,-1 0 0,1-1 0,-1 1-1,0 0 1,1 0 0,-1 0 0,1 0-1,-1 0 1,1 0 0,-1 0 0,1 0-1,-1 0 1,0 0 0,1 1 0,-1-1-1,1 0 1,-1 0 0,1 0-1,-1 0 1,0 1 0,1-1 0,-1 0-1,0 0 1,1 1 0,-1-1 0,1 1-1,10 22 145,1 34-350,-12-53 236,5 46-62,-3 60 0,-2-88-16,0-21 11,0-1-1,1 1 1,-1 0-1,1 0 1,-1-1 0,0 1-1,1 0 1,-1-1-1,1 1 1,0 0-1,-1-1 1,1 1 0,-1-1-1,1 1 1,0-1-1,-1 1 1,1-1-1,0 0 1,0 1 0,-1-1-1,1 0 1,0 1-1,0-1 1,0 0-1,0 0 1,-1 0 0,1 0-1,0 0 1,0 0-1,0 0 1,0 0-1,-1 0 1,1 0 0,0 0-1,0 0 1,0-1-1,1 0 1,36-9-146,-24 1 73,0-1 0,0 0 1,-1 0-1,21-23 1,-22 21 134,1 0 0,0 1 1,1 0-1,25-15 0,-38 26-38,0-1 0,0 1 0,0-1 0,0 1 0,0-1 0,0 1 0,0 0-1,0 0 1,0-1 0,0 1 0,0 0 0,0 0 0,0 0 0,0 0 0,0 0 0,0 0 0,0 0-1,0 1 1,0-1 0,0 0 0,0 0 0,0 1 0,0-1 0,0 1 0,0-1 0,0 1 0,0-1 0,0 1-1,-1 0 1,1-1 0,0 1 0,0 0 0,1 1 0,15 37-117,-7-14 132,-7-20-45,1 0 1,0 0-1,0 0 1,0 0-1,0 0 1,1-1-1,0 0 0,0 0 1,0 0-1,0-1 1,1 1-1,0-1 1,-1-1-1,1 1 0,12 3 1,30 2-2542,2-7-5092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9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 20233,'0'0'2770,"133"-22"-2818,-81 22-337,6 0-895,0 0-2514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39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203 116 18921,'0'0'1158,"-17"15"-1054,-79 73-86,109-100 155,-2-1-1,1 0 1,-2-1-1,13-20 1,-17 24-84,0 0 1,-1-1 0,0 0-1,-1 1 1,0-1 0,-1 0-1,0-1 1,-1 1 0,0-1-1,0-12 1,-2 24 65,-11 26-358,2-5 189,0 0 0,2 1 0,0 0 1,1 0-1,2 1 0,-4 33 0,5-11 9,2-1 0,7 63 0,-3-90 144,-2-17-172,-1 1 0,0 0 0,1-1 0,-1 1 1,0 0-1,1-1 0,-1 1 0,0 0 0,0 0 0,1-1 0,-1 1 0,0 0 0,0 0 1,0-1-1,0 1 0,0 0 0,0 0 0,0 0 0,0-1 0,-1 1 0,1 0 0,0 0 1,0-1-1,-1 1 0,1 0 0,0 0 0,-1-1 0,1 1 0,-1-1 0,1 1 0,-1 0 0,1-1 1,-1 1-1,1-1 0,-1 1 0,1-1 0,-1 1 0,0-1 0,1 1 0,-1-1 0,0 0 1,0 1-1,1-1 0,-1 0 0,0 0 0,0 0 0,1 1 0,-1-1 0,0 0 0,0 0 0,-1 0 1,-21 2 31,-2 1 7,0 0-1,-30 9 1,183-32 2176,-84 12-2323,71-16-1072,-40 2-2355,-9-4-4311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40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 21754,'0'0'2873,"1"-11"-2571,2-34-323,-2 39 6,1 8-2,0 14-50,22 237 280,-5-39-3700,-19-204 977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40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88 19401,'0'0'4052,"0"-1"-4046,0 1-1,-1 0 0,1 0 1,0 0-1,0-1 0,0 1 1,0 0-1,-1 0 0,1-1 1,0 1-1,0 0 0,0 0 1,0-1-1,0 1 0,0 0 1,0 0-1,0-1 0,0 1 1,0 0-1,0 0 0,0-1 1,0 1-1,0 0 0,0-1 1,0 1-1,0 0 0,0 0 1,0-1-1,0 1 0,0 0 1,0 0-1,0-1 0,0 1 1,1 0-1,-1 0 0,0 0 1,0-1-1,0 1 0,1 0 1,-1 0-1,0-1 1,6-1-19,-1 0 1,1 0 0,0 0 0,0 1 0,-1 0 0,1 0 0,0 0 0,0 1 0,0 0 0,10 0 0,4 0-50,325-9-4730,-344 13 4783,-1-1 0,1 1 0,-1 0-1,-1-1 1,1 1 0,0 0 0,-1-1 0,-2 8 0,-17 37 1058,15-39-945,0 2 0,1-1 0,0 0 0,1 1-1,0-1 1,1 1 0,0 0 0,-1 18 0,4-28-82,0 0 0,0 0 0,0 0 0,0-1 0,0 1 0,0 0 0,0 0-1,0-1 1,0 1 0,0-1 0,0 1 0,1-1 0,-1 1 0,0-1-1,0 0 1,1 1 0,-1-1 0,0 0 0,0 0 0,1 0 0,-1 0 0,0 0-1,1 0 1,-1-1 0,2 1 0,39-7 247,-37 5-256,0-1 1,-1 0-1,1-1 0,-1 1 0,0-1 0,0 1 1,0-1-1,-1-1 0,1 1 0,-1 0 0,0-1 1,0 0-1,-1 1 0,1-1 0,-1 0 1,0 0-1,0-1 0,-1 1 0,0 0 0,0-1 1,1-5-1,0-2 108,-1 1 0,0-1 0,-1 1 0,0-1 0,-1 0 0,0 1 0,-1-1-1,-5-14 1,7 25-125,-1 0-1,1 0 0,-1 1 1,1-1-1,-1 0 0,0 1 0,0-1 1,0 0-1,0 1 0,0-1 0,0 1 1,0 0-1,-1-1 0,1 1 0,0 0 1,-3-2-1,3 3-11,0-1 1,0 1-1,0 0 0,0 0 1,1 0-1,-1 0 0,0 0 0,0 0 1,0 0-1,0 0 0,0 0 1,0 0-1,0 0 0,0 1 1,1-1-1,-1 0 0,0 1 0,0-1 1,0 1-1,1-1 0,-1 0 1,0 1-1,0 0 0,-3 3-320,0-1-1,1 1 1,0 0-1,0 0 1,0 0-1,1 0 0,-1 0 1,1 1-1,0-1 1,-2 6-1,0 14-6132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41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 18889,'0'0'4578,"64"3"-4610,-33-3 32,7 0-64,1 0 64,2 0-449,1 0-575,-1-3-497,-6-7-496,-8-3-896,-14-3-2978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41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0 18216,'0'0'5211,"0"0"-5210,0 0 1,0 1-1,0-1 1,0 0-1,0 0 1,0 0 0,0 0-1,0 1 1,0-1-1,0 0 1,0 0-1,0 0 1,0 0-1,0 1 1,0-1-1,0 0 1,0 0 0,0 0-1,0 0 1,0 1-1,0-1 1,0 0-1,0 0 1,0 0-1,0 0 1,0 1-1,0-1 1,0 0 0,0 0-1,-1 0 1,1 0-1,0 0 1,0 0-1,0 1 1,0-1-1,0 0 1,-1 0 0,1 0-1,0 0 1,0 0-1,0 0 1,0 0-1,0 0 1,-1 0-1,1 0 1,0 0-1,0 0 1,0 0 0,0 0-1,-1 0 1,1 0-1,0 0 1,0 0-1,0 0 1,0 0-1,-1 0 1,1 0-1,0 0 1,0 0 0,0 0-1,0 0 1,-1 0-1,1 0 1,0 0-1,0-1 1,0 1-1,0 0 1,-1 0-1,-9 172-42,0 5-763,10-177 674,0 1 1,0 0-1,0-1 1,0 1-1,0 0 1,0-1-1,0 1 1,0-1-1,0 1 1,1 0-1,-1-1 1,0 1-1,0-1 1,1 1-1,-1 0 1,0-1-1,1 1 1,-1-1-1,1 1 1,-1-1-1,0 1 1,1-1-1,-1 0 1,1 1-1,0-1 1,-1 0-1,1 1 1,-1-1 0,1 0-1,-1 0 1,1 1-1,0-1 1,-1 0-1,1 0 1,0 0-1,-1 0 1,1 0-1,-1 0 1,1 0-1,0 0 1,-1 0-1,1 0 1,0 0-1,-1 0 1,2-1-1,1 1-663,15 0-10631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41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173 129 16552,'0'0'2715,"-14"8"-2608,14-8-107,-23 11 85,0 2 0,1 1-1,-33 28 1,55-42 112,32-40 855,-23 29-864,-1 0 0,0-1 1,0-1-1,-2 1 0,0-1 0,0 0 1,-1 0-1,0-1 0,-1 1 1,-1-1-1,2-22 0,-5 35 68,-1 35-490,-19 75 266,11-67-8,-6 56 0,13-50-106,1-24-222,0 1 0,-2-1-1,0 1 1,-13 41-1,16-65 159,-1 0-1,1 0 0,-1 0 0,1 0 0,-1 0 1,0-1-1,0 1 0,1 0 0,-1 0 1,0-1-1,0 1 0,0 0 0,0-1 1,0 1-1,0-1 0,0 1 0,0-1 0,0 0 1,0 1-1,0-1 0,0 0 0,0 0 1,-2 1-1,-30-2-871,19 1 7130,22-1-5838,172-17-868,-139 11-3387,38-13 1,-35 6-9990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42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 19273,'0'0'3524,"6"-10"-3428,22-29-93,-27 38-8,-1 0-1,1 0 1,0 0 0,0 0 0,0 0 0,0 0 0,-1 0-1,1 1 1,1-1 0,-1 0 0,0 1 0,0-1 0,0 1-1,0-1 1,0 1 0,0 0 0,1-1 0,-1 1 0,0 0-1,0 0 1,0 0 0,1 0 0,-1 0 0,0 0 0,0 0-1,1 0 1,-1 0 0,0 1 0,0-1 0,0 0 0,0 1-1,1-1 1,-1 1 0,0 0 0,0-1 0,0 1 0,0 0-1,0-1 1,0 1 0,1 2 0,1 0-17,0 1 0,0 0 1,0 0-1,-1 0 0,0 0 0,0 0 0,0 0 0,2 5 1,-1 6-7,0 0 0,0 0 0,-2 0 0,1 1 0,-2-1 0,0 0 0,-1 1 0,-1-1 0,0 0 0,-1 0-1,-1 0 1,0 0 0,-1-1 0,0 0 0,-1 0 0,-1 0 0,-11 17 0,-10 28-752,20-17-2612,8-23-301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42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36 20457,'0'0'4562,"-6"0"-4562,12 0-1184,0-13-785,-4-9-14743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8.5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64 18729,'0'0'2257,"110"-13"-2257,-69 13 0,3 0 48,-1-2-32,-4-4-16,-8 1-80,-6-5-657,-12-1-1792,-13-6-3906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55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1 190 19289,'0'0'3177,"0"-39"-2283,0 34-883,0 1-1,1-1 1,0 0-1,0 0 1,0 0-1,0 1 1,1-1-1,0 1 1,0-1 0,0 1-1,0 0 1,1 0-1,-1 0 1,1 0-1,0 0 1,1 0-1,-1 1 1,1-1 0,-1 1-1,1 0 1,0 0-1,0 1 1,0-1-1,1 1 1,-1 0-1,0 0 1,1 0 0,0 1-1,8-3 1,-6 3-16,0-1 0,1 1 0,0 0 0,-1 1 0,1-1 0,0 1 1,-1 1-1,1 0 0,-1 0 0,1 0 0,-1 1 0,1 0 0,-1 1 0,0-1 1,0 2-1,0-1 0,0 1 0,10 7 0,-8-3-4,0 1 0,0 1 0,-1 0 0,0 0 0,-1 0 0,0 1 0,-1 0 0,0 0 0,-1 1 0,0 0 0,-1 0 0,0 0 0,-1 0 0,4 25 0,-4-3-7,0-1 1,-3 1-1,0-1 0,-9 52 1,5-61-27,0 0 1,-14 39 0,15-54 30,-1 0 1,1-1-1,-1 1 0,-1-1 1,1 0-1,-2 0 1,1-1-1,-1 0 1,0 0-1,-9 9 1,15-16 12,-1 0 1,1 0-1,0 1 0,-1-1 1,1 0-1,0 1 1,-1-1-1,1 0 1,-1 0-1,1 0 1,0 1-1,-1-1 1,1 0-1,-1 0 1,1 0-1,-1 0 1,1 0-1,0 0 1,-1 0-1,1 0 1,-1 0-1,1 0 0,-1 0 1,1 0-1,-1 0 1,1 0-1,0 0 1,-1-1-1,1 1 1,-1 0-1,1 0 1,0 0-1,-1-1 1,1 1-1,-1 0 1,1 0-1,0-1 1,-1 1-1,1 0 0,0-1 1,0 1-1,-1-1 1,1 1-1,0 0 1,0-1-1,0 1 1,-1-1-1,1 1 1,0 0-1,0-1 1,0 1-1,0-1 1,0 1-1,0-1 1,-4-31 219,4 26-186,-1-24-26,1 0-1,2-1 0,1 1 0,2 1 0,1-1 0,14-44 0,-3 25-16,2 1 1,3 1-1,27-46 1,-40 78 4,0 2-1,0-1 1,1 1 0,1 1 0,0 0 0,22-18 0,-28 26-3,1 0 1,0 0 0,0 0 0,0 0 0,1 1 0,-1 0 0,1 1 0,0-1 0,0 1 0,0 1 0,0-1 0,0 1 0,0 0 0,0 1 0,0 0 0,0 0 0,13 2 0,-15-1-1,0 1 0,-1 0 0,1 0 0,0 1 1,-1-1-1,0 1 0,1 0 0,-1 0 0,0 0 0,0 1 0,-1-1 1,1 1-1,-1 0 0,0 0 0,0 0 0,0 1 0,-1-1 0,1 1 1,-1-1-1,0 1 0,0 0 0,-1 0 0,1 0 0,-1 0 1,1 6-1,-1-5 0,0 0 0,0 0 0,0 0-1,-1 0 1,0 1 0,0-1 0,0 0 0,-1 0 0,0 0 0,0 0 0,-1 0 0,0 0 0,0 0 0,0 0 0,-1-1 0,1 1 0,-1-1 0,-1 0 0,1 1 0,-6 5 0,-23 10 258,22-20-155,19-17-215,-7 14-194,0 0 0,0 0 0,1 0 0,-1 0 0,1 0 0,0 1 0,-1-1-1,1 1 1,0 0 0,0 0 0,0 0 0,6-1 0,12 1-4427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56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10053,'0'0'8580,"18"-3"-8156,60-7-171,-74 10-252,-1-1-1,0 2 0,1-1 1,-1 0-1,0 1 1,1-1-1,-1 1 0,0 0 1,0 0-1,0 0 0,0 1 1,0-1-1,0 1 1,0 0-1,0-1 0,-1 1 1,1 1-1,-1-1 1,1 0-1,-1 0 0,0 1 1,0 0-1,0-1 1,0 1-1,0 0 0,-1 0 1,1 0-1,-1 0 1,0 0-1,1 0 0,-2 0 1,1 1-1,1 5 1,-1-2 1,0 1 0,-1-1 0,1 1 1,-1 0-1,-1-1 0,0 1 0,0-1 1,0 1-1,-1-1 0,0 1 0,0-1 1,-6 11-1,0-6 141,-1 0 0,0-1 0,-1 1 0,-1-2 0,1 0 0,-2 0 0,1-1 0,-1 0 0,-22 11 0,34-20-119,0 0 0,0 0 1,-1 0-1,1 0 0,0 1 1,0-1-1,0 0 0,0 0 1,0 0-1,0 0 0,0 0 1,0 0-1,-1 0 0,1 0 1,0 0-1,0 0 0,0 0 1,0 0-1,0 0 0,0 0 1,-1 0-1,1 0 0,0 0 0,0 0 1,0 0-1,0 0 0,0 0 1,0 0-1,0 0 0,-1 0 1,1 0-1,0 0 0,0 0 1,0-1-1,0 1 0,0 0 1,0 0-1,0 0 0,0 0 1,0 0-1,-1 0 0,1 0 1,0 0-1,0 0 0,0-1 0,0 1 1,0 0-1,0 0 0,0 0 1,0 0-1,0 0 0,0 0 1,0 0-1,0-1 0,0 1 1,0 0-1,0 0 0,0 0 1,0 0-1,0 0 0,0 0 1,0 0-1,0-1 0,0 1 0,0 0 1,0 0-1,5-15 310,11-14-438,7 2-163,1 1-1,2 1 1,33-26-1,-30 27-107,0-2 0,40-47 0,-65 69 563,-1 1-1,0-1 1,0-1 0,0 1 0,-1 0 0,0-1-1,1 1 1,-2-1 0,4-10 461,-12 18-625,0-1 0,0 1 0,1 1 0,0-1 0,-1 1 0,1 0 0,0 0 0,1 1 0,-1 0-1,1 0 1,0 0 0,0 1 0,0-1 0,1 1 0,0 0 0,-3 7 0,1-3-30,1 0 0,0 0 0,1 1 0,0 0 0,1 0 0,0 0 0,1 0 0,0 0 0,-1 19 0,3-27 13,0 1-1,0-1 1,0 1-1,0 0 1,1-1 0,0 1-1,-1-1 1,1 1-1,0-1 1,1 1-1,-1-1 1,1 0 0,-1 0-1,1 1 1,0-1-1,5 5 1,-3-5-18,0 0 1,0-1-1,0 1 1,0-1 0,0 0-1,1 0 1,-1-1-1,1 1 1,0-1 0,-1 0-1,1 0 1,8 0-1,57 2-1364,-24-4-3253,-44 1 4276,26-1-9263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56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0 16343,'0'0'3728,"5"1"-3174,-3 0-537,1-1-1,-1 1 1,0-1-1,0 1 1,0 0-1,0 0 1,-1 0-1,1 0 1,0 0-1,0 0 1,-1 1-1,1-1 1,0 0-1,-1 1 0,1 0 1,-1-1-1,0 1 1,0 0-1,1 0 1,-1-1-1,0 1 1,-1 0-1,1 0 1,0 0-1,0 0 1,-1 0-1,1 4 1,1 7 110,-1 1 0,0-1 0,-2 25 0,0-27-122,0 0 1,1 1 0,1-1 0,3 21-1,-3-31-7,0 0-1,-1 0 1,1 0-1,0 0 1,0 1-1,0-1 1,0 0 0,0-1-1,0 1 1,0 0-1,0 0 1,0 0-1,0-1 1,0 1-1,0 0 1,1-1-1,-1 1 1,0-1-1,0 0 1,1 1-1,-1-1 1,0 0 0,1 0-1,-1 0 1,0 0-1,1 0 1,1 0-1,40-7-99,-33 3-1,1-1 0,0 0-1,-1-1 1,0 0 0,0 0-1,-1-1 1,0-1 0,0 1-1,0-2 1,7-9 0,5-7 37,-1-2 0,22-38 1,-42 65 93,0 0 0,0-1 0,0 1 1,0 0-1,0 0 0,0 0 1,0-1-1,0 1 0,0 0 1,0 0-1,0-1 0,1 1 1,-1 0-1,0 0 0,0 0 0,0 0 1,0-1-1,0 1 0,1 0 1,-1 0-1,0 0 0,0 0 1,0 0-1,1-1 0,-1 1 1,0 0-1,0 0 0,1 0 1,-1 0-1,0 0 0,0 0 0,0 0 1,1 0-1,-1 0 0,0 0 1,0 0-1,1 0 0,-1 0 1,0 0-1,0 0 0,1 0 1,-1 0-1,0 0 0,4 13 238,-3 25-487,-1-34 318,0 19-86,1 25 149,-8 51 1,5-81-124,-1 0 0,-2-1 0,1 0 0,-2 0 1,0 0-1,-13 23 0,8-19 1,-2 0 0,0 0 0,-1-2 0,-1 1 0,-1-2 0,0 0 0,-2-1 0,0-1 0,-1-1-1,0 0 1,-1-1 0,-1-1 0,0-1 0,0-1 0,-1-1 0,-1-1 0,0-1 0,0-1 0,-1-1 0,1-1 0,-1-1 0,-40 2 0,58-9-1270,17-3-1757,19-8-5340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57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21130,'0'0'2403,"0"0"-2401,0 0 0,0 0 0,0 0 0,1 0 0,-1 0 0,0 0 0,0 0 0,0 0 0,0 0 0,0 0 0,0 0 0,1 0 0,-1 0 0,0 0-1,0 0 1,0 0 0,0 0 0,0 0 0,0 0 0,1 0 0,-1 0 0,0 0 0,0 0 0,0 0 0,0 0 0,0 0 0,1 0 0,-1 0 0,0 0-1,0 0 1,0 0 0,0 1 0,0-1 0,0 0 0,0 0 0,0 0 0,0 0 0,1 0 0,-1 0 0,0 0 0,0 1 0,0-1 0,0 0 0,0 0-1,0 0 1,0 0 0,0 0 0,0 0 0,0 1 0,0-1 0,0 0 0,0 0 0,0 0 0,0 0 0,0 0 0,0 1 0,0-1 0,0 0 0,0 0-1,0 0 1,0 0 0,0 0 0,0 0 0,0 1 0,-1-1 0,1 0 0,0 0 0,0 0 0,21 3 34,1-2-1,-1 0 1,35-3 0,-3 0 0,138 2-3892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57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15655,'0'0'6152,"-2"4"-5559,1-3-575,1-1 1,0 0-1,-1 1 1,1-1-1,-1 1 1,1-1-1,-1 1 1,1-1-1,0 1 0,0-1 1,-1 1-1,1-1 1,0 1-1,0-1 1,-1 1-1,1 0 1,0-1-1,0 1 1,0-1-1,0 1 1,0 0-1,0-1 1,0 1-1,0 0 1,0-1-1,0 1 1,0-1-1,0 1 1,1-1-1,-1 1 1,0 0-1,0-1 1,1 1-1,-1-1 1,0 1-1,1-1 1,-1 1-1,0-1 1,2 1-1,33 3 178,-33-4-208,376 17-1776,-388-15-2139,-8-2-219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0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341 185 18072,'0'0'4216,"0"-8"-3918,-1-153 983,1 161-1273,0-1-1,-1 0 1,1 0 0,0 0-1,-1 0 1,1 0 0,-1 0-1,0 1 1,1-1 0,-1 0 0,1 1-1,-1-1 1,0 0 0,0 1-1,1-1 1,-1 1 0,0-1-1,0 1 1,0-1 0,0 1 0,0-1-1,0 1 1,0 0 0,1 0-1,-1 0 1,0-1 0,0 1-1,0 0 1,0 0 0,0 0-1,0 0 1,0 0 0,0 1 0,-1-1-1,-39 9-60,25-1 50,-1 1-1,2 0 1,-1 1-1,1 1 1,1 1-1,0 0 1,1 0-1,0 2 1,-20 26-1,19-22 4,1 1-1,1 1 0,1 0 1,1 1-1,0 0 0,2 0 1,-9 35-1,14-45 0,1 0 0,0 0 0,0 0 0,1 0 1,1 0-1,0 1 0,0-1 0,5 21 0,-4-27 1,1-1-1,-1 0 1,1 1 0,1-1-1,-1 0 1,0 0 0,1-1-1,0 1 1,0-1 0,0 1-1,0-1 1,0 0 0,1 0 0,0 0-1,-1 0 1,1-1 0,0 1-1,0-1 1,0 0 0,1-1-1,-1 1 1,0-1 0,1 1-1,5 0 1,9 2-273,0-1 0,0-1 0,0-1 1,0 0-1,1-2 0,-1 0 0,0-1 0,23-5 0,-23 2-533,0 0 0,0-1 0,0-2-1,-1 0 1,0 0 0,0-2 0,30-21 0,-2-6-10202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1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1 18296,'0'0'3610,"-13"5"-3477,5-3-109,1 1 0,-1 0-1,1 0 1,0 1-1,1 0 1,-1 1 0,1-1-1,-1 1 1,1 0-1,1 1 1,-1-1-1,1 1 1,0 0 0,0 1-1,1-1 1,0 1-1,0 0 1,-4 10 0,2 3 10,1 0 0,1 0 0,1 1 0,1 0 0,1 0 0,1 30 0,0-33-22,0-16-16,0 0-1,0-1 1,0 1-1,0 0 0,0 0 1,1-1-1,-1 1 1,0 0-1,1-1 0,0 1 1,-1 0-1,1-1 1,0 1-1,0-1 0,0 1 1,0-1-1,0 1 0,0-1 1,0 0-1,0 0 1,0 1-1,1-1 0,-1 0 1,0 0-1,1 0 1,-1 0-1,1-1 0,0 1 1,-1 0-1,1-1 1,-1 1-1,1-1 0,0 1 1,-1-1-1,1 0 1,0 1-1,0-1 0,-1 0 1,3-1-1,0 1-4,-1 0 0,1-1 0,-1 1 1,1-1-1,-1 0 0,1 0 0,-1 0 0,1-1 0,-1 1 0,0-1 0,0 0 1,0 0-1,0 0 0,0 0 0,0-1 0,0 1 0,4-6 0,-2-1 10,0-1 0,-1 0 0,0 0 0,0 0 0,-1 0 0,0-1-1,-1 0 1,0 1 0,-1-1 0,0-16 0,0 10 48,-2 0-1,0 0 1,-1 0-1,0 0 1,-9-30 0,9 42-50,-9-26 118,11 30-126,-1 0 0,1 0-1,-1 0 1,1 0 0,-1 0 0,1 0 0,-1 0 0,0 0 0,1 0-1,-1 0 1,0 0 0,0 0 0,0 0 0,0 1 0,1-1 0,-1 0-1,0 1 1,-1-1 0,-1 0 0,5 14-2736,3 0 53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1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13 18552,'0'0'3904,"0"-2"-3534,-3-8-220,38 124-81,14 52 209,-39-121-235,-3-8-25,3 0 0,0 0 0,23 50-1,-33-86-3,1 0 0,-1-1 0,0 1-1,1 0 1,-1-1 0,1 1-1,-1 0 1,1-1 0,-1 1-1,1 0 1,-1-1 0,1 1 0,-1-1-1,1 1 1,0-1 0,-1 1-1,1-1 1,0 0 0,0 1-1,-1-1 1,1 0 0,0 1 0,0-1-1,0 0 1,-1 0 0,1 0-1,0 0 1,1 0 0,0 0 22,-1-1 0,1 1 0,0-1 0,-1 0 0,1 0 0,-1 0 1,1 0-1,-1 0 0,1 0 0,-1 0 0,1 0 0,1-3 0,35-51 575,-31 44-635,8-13 43,0-2-1,-2 0 1,-1-1-1,-1 0 1,-1-1-1,-2 0 1,0 0-1,-2-1 0,-2 0 1,0 0-1,-1-31 1,-3 60-75,0-1 1,0 1 0,0-1-1,0 1 1,0-1-1,0 1 1,0-1-1,0 0 1,0 1 0,1-1-1,-1 1 1,0-1-1,0 1 1,0-1 0,1 1-1,-1-1 1,0 1-1,1-1 1,-1 1-1,0 0 1,1-1 0,-1 1-1,0-1 1,1 1-1,-1 0 1,1-1-1,-1 1 1,1 0 0,-1-1-1,1 1 1,-1 0-1,1 0 1,-1 0 0,1 0-1,-1-1 1,1 1-1,0 0 1,-1 0-1,1 0 1,26 6-3295,-17-3 1732,23 4-5969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1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62 16776,'0'0'6101,"2"-10"-5517,7-31-111,-7 31-81,-3 12-391,0 0 0,0-1 0,0 1 0,0 0 0,0 0 0,-1-1 0,1 1 0,0-1 0,-1 1 0,1-1 0,-3 2 0,-6 7-3,-19 25 29,2 1 0,2 1 0,1 1 0,2 1 0,2 2-1,2 0 1,1 0 0,2 2 0,2 0 0,2 1 0,2 0 0,2 0-1,2 1 1,1 0 0,3 0 0,5 57 0,-1-83-24,0-1 0,1 0 0,1 0 0,1 0 0,0-1 0,2 1 0,-1-2 0,2 1 0,1-1 0,0 0 0,1-1 0,0-1 0,1 1 0,15 12 0,-11-12-31,0-1-1,2-1 1,-1 0-1,1-2 0,1 0 1,0-1-1,1-1 1,0-1-1,0 0 1,0-2-1,1 0 1,22 3-1,-42-9 16,-1-1-1,0 1 1,0 0 0,1 0-1,-1 0 1,0 0 0,0 0-1,0 0 1,1 0 0,-1-1-1,0 1 1,0 0-1,0 0 1,1 0 0,-1 0-1,0-1 1,0 1 0,0 0-1,0 0 1,0 0 0,0-1-1,0 1 1,1 0-1,-1 0 1,0-1 0,0 1-1,0 0 1,0 0 0,0-1-1,0 1 1,0 0 0,0 0-1,0-1 1,0 1-1,0 0 1,0 0 0,-1-1-1,1 1 1,0 0 0,0 0-1,0 0 1,0-1 0,0 1-1,0 0 1,0 0-1,-1 0 1,1-1 0,0 1-1,0 0 1,0 0 0,0 0-1,-1 0 1,1 0 0,0-1-1,-1 1 1,-13-25-1499,0 1-1257,5-7-2006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2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19977,'0'0'3255,"5"1"-3188,-1 0-65,0 0 0,0 1 1,0-1-1,0 1 1,0 1-1,0-1 0,-1 0 1,1 1-1,-1 0 1,1-1-1,-1 1 0,0 1 1,0-1-1,2 4 1,45 64 54,-29-39-30,-2-5-18,-10-11-7,2-1 0,0 0 0,1-1 0,0 0 0,27 22 0,-38-35-42,7 3-118,-4-7-2784,-3-11 74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8.9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16103,'0'0'4578,"-4"74"-4001,4-27-321,0 3-32,0 2-80,0-1-128,0-5 96,0-3-112,0-4 0,-2-7-96,0-8-752,0-7-1057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2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411 0 17768,'0'0'3658,"-11"18"-3423,-376 500 1115,378-505-1088,5-8-1387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2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0 19449,'0'0'1713,"-83"121"-1649,56-87-64,-2 1 32,5-1-64,-3-6-449,8-11-1904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3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47 19881,'0'0'3423,"2"-11"-3370,1 15-59,0 1-1,-1 0 1,0-1-1,0 1 1,0 0-1,-1 1 0,2 7 1,9 24-8,-7-27-36,1 0-1,0 0 1,1-1 0,0 0 0,0-1 0,1 1 0,0-1 0,10 7 0,-12-10-10,0-1 1,1 1 0,-1-1 0,1-1-1,0 1 1,0-1 0,0-1-1,0 1 1,0-1 0,1 0-1,-1-1 1,16 2 0,-21-4-89,1 1 0,0-1-1,-1 0 1,1 0 0,-1 0 0,1 0 0,-1 0 0,1 0 0,-1-1 0,0 1 0,0-1 0,1 1-1,-1-1 1,0 0 0,-1 0 0,1 0 0,0 0 0,0 0 0,-1-1 0,0 1 0,1 0-1,-1-1 1,0 1 0,1-4 0,5-10-885,-2 0 1,7-28-1,-7 27 572,10-50-65,-11 23 6195,-6 56-5138,-9 13-490,-2 0-1,-1-2 0,-1 1 1,-22 26-1,0 2-44,32-46 53,1 1 1,0-1-1,1 1 0,-1 0 1,1 0-1,1 0 0,-1 0 1,1 1-1,1-1 0,-1 1 1,0 7-1,0 7 317,-1 3-252,0 0-1,-2 1 1,-1-1-1,-14 38 1,19-61-167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3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0 21818,'0'0'480,"116"88"-400,-62-21 96,-11 11-64,-12 10 16,-16 7-16,-15 6 129,-23 3-209,-39 8-32,-38 2 0,-28-3-305,-28-6-1007,-11-16-2050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4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210 282 14247,'0'0'1582,"-19"6"-1385,-5 1-257,-137 44 2388,155-47 76,15-1-1586,23-3-838,-27 0 243,495-30 1156,-189 6-1232,468-7 109,43-2-176,-3-43 8,829-77-71,-1164 148-68,-484 5 0,-4 1-114,-41 9-974,-62 8-1,6-10-2232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5.7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1 940 18264,'0'0'4891,"0"-11"-4441,1-35-247,-1 44-195,0 0-1,1 0 1,-1 0 0,1 0-1,-1 0 1,1 0-1,0 0 1,0 1 0,0-1-1,0 0 1,0 0-1,0 1 1,1-1-1,-1 1 1,1-1 0,-1 1-1,1 0 1,-1-1-1,1 1 1,0 0 0,-1 0-1,1 0 1,0 0-1,0 1 1,0-1 0,0 0-1,0 1 1,0-1-1,4 0 1,-3 1-7,0-1 0,0 1 0,1 0 0,-1 0 0,0 0 1,1 0-1,-1 1 0,0-1 0,0 1 0,0 0 0,1 0 0,-1 0 0,0 0 0,0 0 1,5 4-1,1 4-9,-1 0-1,0 0 1,0 1 0,-1 0 0,0 1 0,-1 0 0,7 13 0,31 87-28,-39-97 33,3 7-1,2 5-7,-1 1 0,-1-1 0,7 45 0,-14-65 19,-1-10 52,-1 0 1,0 0-1,1 0 1,0 0 0,0 0-1,0 1 1,0-1 0,2-5-1,0-9 107,30-268 5,-8 101-184,-5-15 12,15-126 21,-28 237 25,-4 88-51,0-1 0,1 1 1,-1 0-1,1 0 1,-1 0-1,1 0 0,-1 0 1,1 1-1,0-1 1,-1 1-1,1-1 0,4 1 1,-3 0-3,443-35 3,2 31 25,-354 4-25,103 2 11,-5 1-44,280-31 1,-457 27 27,-11 1 7,1 0 1,-1-1-1,1 0 1,-1 1-1,1-2 0,-1 1 1,0-1-1,0 1 1,0-1-1,0-1 0,0 1 1,5-4-1,-10 6 2,0 0 0,0 0 0,0 0 0,0-1-1,0 1 1,0 0 0,0 0 0,0 0 0,0-1-1,0 1 1,0 0 0,0 0 0,0 0 0,0-1-1,0 1 1,0 0 0,0 0 0,0 0 0,0 0 0,0-1-1,-1 1 1,1 0 0,0 0 0,0 0 0,0 0-1,0-1 1,0 1 0,0 0 0,-1 0 0,1 0-1,0 0 1,0 0 0,0 0 0,0 0 0,0-1-1,-1 1 1,1 0 0,0 0 0,0 0 0,0 0 0,-1 0-1,1 0 1,0 0 0,0 0 0,0 0 0,-1 0-1,1 0 1,0 0 0,0 0 0,0 0 0,-1 0-1,1 0 1,-17-1-46,-61 1-1018,-138 17 0,21 21-5718,68-6-8071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6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3 176 16440,'0'0'6021,"-1"-9"-5637,0-5-311,1-3 78,17 44-121,-3 7-38,-2 0 1,0 1 0,-3 0 0,7 45 0,-7-33-2,26 77 0,-35-124 17,0 0-1,0 0 0,0 0 1,0 0-1,0 1 0,0-1 1,0 0-1,0 0 0,0 0 1,0 0-1,0 0 0,0 1 1,0-1-1,0 0 0,0 0 1,0 0-1,0 0 0,0 0 1,0 0-1,0 0 0,0 1 1,0-1-1,1 0 0,-1 0 1,0 0-1,0 0 0,0 0 1,0 0-1,0 0 0,0 0 1,0 0-1,1 0 0,-1 0 1,0 0-1,0 1 0,0-1 1,0 0-1,0 0 0,0 0 1,1 0-1,-1 0 0,0 0 1,0 0-1,0 0 0,0 0 1,0 0-1,1-1 0,-1 1 1,0 0-1,0 0 0,0 0 1,0 0-1,0 0 0,0 0 1,1 0-1,-1 0 0,0 0 1,0 0-1,0 0 0,0-1 1,6-12 404,5-28 85,-9 32-488,31-135 101,46-164 68,-64 273-779,-4 31 45,4 17 3,20 43-3569,-21-24-1827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6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57 9941,'0'0'7760,"4"-53"-2376,-7 50-5187,-5 11-200,-6 13-68,-116 313 97,102-254-1,28-80-23,0 0 1,0 0 0,0 0 0,0 0 0,1 0-1,-1 0 1,0 0 0,0 0 0,0 0-1,0 0 1,0 0 0,0 0 0,0 0 0,0 0-1,1 0 1,-1 0 0,0 0 0,0 1-1,0-1 1,0 0 0,0 0 0,0 0 0,0 0-1,0 0 1,0 0 0,1 0 0,13-23 162,17-39 75,-3-41-282,-23 78 22,1 1 0,0 0 1,2 1-1,1-1 0,1 2 0,1-1 1,21-32-1,-31 54 17,-1 0 1,0 0-1,1 0 1,0 0-1,-1 0 1,1 0-1,-1 1 1,1-1-1,0 0 0,0 0 1,-1 0-1,1 1 1,0-1-1,0 0 1,0 1-1,0-1 1,0 1-1,0-1 1,0 1-1,0 0 1,0-1-1,0 1 1,0 0-1,0 0 1,0-1-1,0 1 0,0 0 1,0 0-1,0 0 1,1 0-1,-1 1 1,0-1-1,0 0 1,0 0-1,0 1 1,0-1-1,0 0 1,0 1-1,0-1 1,0 1-1,0-1 1,0 1-1,-1 0 0,1-1 1,0 1-1,1 1 1,3 5-14,-1-1 0,0 1 1,-1-1-1,1 1 0,3 12 1,-3-8 17,12 26-206,-1 1 1,-3 0-1,-1 1 1,-1 1-1,-3-1 1,5 67-1,-17-87-2221,-8-13-1945,-8-4-9778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7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16119,'0'0'2946,"120"-20"-2946,-66 20-64,-2 0-1249,-11 0-1440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7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67 114 17576,'0'0'3652,"-14"108"-3273,10-66-385,1-6 37,-16 68 0,16-104 110,-1-12-64,-2-12-12,-7-285 15,13 307-81,-1 0 0,1 0 0,1 0 0,-1 0-1,0 0 1,0-1 0,1 1 0,-1 0 0,1 0 0,0 0 0,-1 0-1,1 0 1,0 0 0,0 1 0,0-1 0,1 0 0,-1 0 0,0 1-1,1-1 1,-1 1 0,1-1 0,-1 1 0,1-1 0,0 1 0,0 0-1,-1 0 1,1 0 0,0 0 0,3-1 0,4 0-3,0 0-1,0 1 1,-1 0 0,1 1 0,17 1 0,-3-1-9,-19 1 2,1-1-1,-1 1 1,1 0 0,-1 0-1,0 0 1,1 1 0,-1-1-1,0 1 1,0 0 0,0 0-1,0 1 1,-1-1 0,1 1-1,0 0 1,-1 0 0,0 0-1,0 0 1,0 0 0,0 1-1,0 0 1,-1-1 0,1 1-1,-1 0 1,0 0 0,0 0-1,-1 0 1,1 1 0,-1-1-1,0 0 1,0 1 0,-1-1-1,1 1 1,-1-1 0,0 1-1,0-1 1,0 1 0,-1-1-1,1 1 1,-1-1 0,0 0-1,-1 1 1,1-1 0,-1 0-1,1 0 1,-1 0 0,-1 0-1,1 0 1,-1 0 0,1 0-1,-1-1 1,-6 6-1,0-1 17,-1-1-1,0-1 0,-1 1 1,0-2-1,0 1 0,0-1 1,0-1-1,-1 0 0,0-1 1,1 0-1,-1-1 0,-23 2 0,50-4 79,-11-1-68,1 1 1,-1-1-1,0 1 1,1 1-1,-1-1 1,0 0-1,1 1 0,-1 0 1,0 0-1,0 1 1,0-1-1,1 1 1,-2 0-1,1 0 1,0 0-1,0 0 1,-1 1-1,7 4 1,6 10-119,-1 1 0,-1 0 1,25 40-1,10 15-836,-38-61-1654,-2-6-2343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9.2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80 17016,'0'0'2724,"18"-14"-2276,58-40-277,-74 52-171,-1 1 1,1 0 0,0 0-1,-1 0 1,1 0 0,0 0-1,0 1 1,0-1 0,-1 0-1,1 1 1,0 0 0,0-1-1,0 1 1,0 0 0,2 0-1,-3 0 3,0 0-1,0 1 0,0-1 1,-1 0-1,1 1 1,0-1-1,0 1 0,0-1 1,-1 1-1,1-1 1,0 1-1,-1-1 1,1 1-1,-1 0 0,1-1 1,0 1-1,-1 0 1,0 0-1,1-1 0,-1 1 1,1 0-1,-1 1 1,2 4 20,-1-1 1,0 1 0,0-1 0,-1 1 0,0 0 0,0 9 0,-1-8 17,2 16-17,1-1-1,1 1 1,1-1-1,7 23 1,-10-44-26,-1 0 1,1 0-1,-1 0 0,1-1 1,0 1-1,-1 0 1,1 0-1,0-1 1,0 1-1,0 0 0,0-1 1,-1 1-1,1 0 1,0-1-1,0 0 0,0 1 1,0-1-1,0 1 1,0-1-1,1 0 1,-1 0-1,0 0 0,0 0 1,0 0-1,0 0 1,0 0-1,0 0 0,0 0 1,0 0-1,0 0 1,0-1-1,0 1 1,0 0-1,0-1 0,2 0 1,35-18-484,-31 13 349,-1 1-1,1-1 1,-1-1 0,0 1-1,0-1 1,-1 0-1,0-1 1,7-13 0,-10 15 529,0 0-1,0 0 1,0 0 0,-1-1 0,1 1 0,-2-1 0,1-12 659,1 44-1146,0 3 89,-2 1 1,-1 0-1,-1-1 0,-2 1 0,0-1 0,-10 29 0,10-46 9,0 0 0,0 0 0,-1-1-1,-1 1 1,0-1 0,-1 0 0,1-1 0,-2 0 0,1 0-1,-1 0 1,-1-1 0,0 0 0,0-1 0,0 0 0,-1 0-1,0-1 1,-17 8 0,17-10 7,1 0 0,-1-1 0,0 0 0,0 0 0,0-1 0,-1-1 0,1 0 0,-13 0 0,22-1-11,0 0-1,1 0 1,-1 0 0,0 0 0,0 0 0,1 0 0,-1 0 0,0-1-1,0 1 1,1 0 0,-1 0 0,0-1 0,1 1 0,-1 0-1,0-1 1,1 1 0,-1-1 0,1 1 0,-1-1 0,1 1-1,-1-1 1,1 0 0,-1 1 0,1-1 0,-1 1 0,1-1 0,0 0-1,-1 1 1,1-1 0,0 0 0,0 0 0,-1 1 0,1-1-1,0 0 1,0 0 0,0 1 0,0-1 0,0 0 0,0 0-1,0 1 1,0-1 0,0 0 0,1-1 0,-1 1-98,0 0 1,1-1-1,-1 1 0,0-1 1,1 1-1,0-1 1,-1 1-1,1 0 0,0 0 1,0-1-1,-1 1 1,1 0-1,0 0 0,0 0 1,0 0-1,1 0 1,-1 0-1,0 0 1,0 0-1,0 0 0,1 0 1,0 0-1,24-5-3549,-1 1-2457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8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0 19625,'0'0'1822,"-4"15"-1374,-13 49-295,4 0 0,2 1 0,3 1 0,3 0 0,4 79 0,2-130-163,0 0 0,1-1 0,1 1 0,0-1 0,1 0 0,1 0 1,0 0-1,1 0 0,0-1 0,1 0 0,0 0 0,1-1 0,1 0 0,0 0 0,1-1 0,0 0 0,0-1 0,1 0 0,0-1 0,1 0 0,14 8 0,-22-15-301,0 0-1,-1-1 1,1 1-1,0-1 0,0 0 1,0 0-1,0 0 0,0-1 1,6 0-1,4 0-3015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8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8308,'0'0'12635,"2"-6"-12363,-2 6-271,0-1 0,0 0 1,0 0-1,0 1 0,0-1 0,1 0 1,-1 1-1,0-1 0,0 0 0,0 1 0,1-1 1,-1 0-1,0 1 0,1-1 0,-1 0 1,1 1-1,-1-1 0,1 1 0,-1-1 0,1 1 1,-1-1-1,1 1 0,-1 0 0,1-1 1,0 1-1,-1 0 0,1-1 0,0 1 0,-1 0 1,1 0-1,0-1 0,-1 1 0,1 0 1,0 0-1,0 0 0,-1 0 0,1 0 0,0 0 1,-1 0-1,1 0 0,0 0 0,0 0 1,-1 1-1,1-1 0,0 0 0,-1 0 0,1 1 1,0-1-1,-1 0 0,1 1 0,-1-1 1,1 1-1,0 0 0,4 4 29,0 0 1,0 0-1,-1 0 0,1 1 1,5 11-1,27 61 213,-33-65-255,1 0-1,1 0 1,0-1 0,1 0 0,0 0 0,1 0 0,0-1 0,14 14 0,-6-17-3478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8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282 8 13222,'0'0'6974,"0"0"-6968,0-1-1,0 1 1,0 0 0,0-1-1,0 1 1,0 0 0,0 0-1,0-1 1,-1 1 0,1 0-1,0-1 1,0 1 0,0 0-1,0 0 1,0-1 0,-1 1 0,1 0-1,0 0 1,0 0 0,0-1-1,-1 1 1,1 0 0,0 0-1,0 0 1,-1 0 0,1-1-1,0 1 1,0 0 0,-1 0-1,1 0 1,0 0 0,-1 0-1,1 0 1,0 0 0,-1 0 0,1 0-1,0 0 1,0 0 0,-1 0-1,1 0 1,0 0 0,-1 0-1,1 0 1,0 0 0,-1 0-1,-6 7 8,1 0-1,0 0 1,0 1-1,0 0 1,1 0-1,0 0 1,-5 14-1,-4 2 75,10-16-60,-186 285 125,185-288-456,-1 3 139,4-2-3389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9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14215,'0'0'4530,"8"30"-4130,-4-12-272,4-1 0,3 2-80,1-6 0,5 0 32,-5-6-80,-2 1-464,-5-8-1153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9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0 19833,'0'0'101,"19"21"86,-5-5-138,4 3 56,-1 0 0,-1 2-1,-1-1 1,-1 2 0,20 40 0,-19-27 13,-2 1 0,0 1-1,-3 0 1,11 70 0,-19-90-94,0 1 0,-2-1 0,0 1 0,0-1 0,-2 0 0,0 1 0,-1-1 0,-1 0 0,0 0 0,-1 0 1,-1-1-1,-16 31 0,3-18-61,0-1 0,-2-1 0,-1-1 0,-1-1 0,-48 40 0,65-60-327,-11 7-287,5-9-2610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09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23035,'0'0'3153,"0"-4"-3153,0 6-1137,0 9-1568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10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0 794 19929,'0'0'1614,"18"17"-1494,-4-4-90,5 4 9,-1 1 0,-1 1 0,0 0-1,19 31 1,72 148 95,-109-203 75,0 0 0,0 1 1,0-1-1,1 0 0,0 0 0,0 0 1,0 0-1,2-7 0,-1-13 82,-24-214 233,4 74-352,5-83-207,-7-78 4,20 325 29,1 0-1,0 0 1,0 0 0,0 0 0,0 0 0,-1 0 0,1 0 0,0 0 0,1 0-1,-1 0 1,0-1 0,0 1 0,0 0 0,1 0 0,-1 0 0,1 0-1,-1 0 1,0 0 0,1 0 0,0 1 0,-1-1 0,1 0 0,0 0 0,-1 0-1,2-1 1,27-1-177,-15 4 227,1836-12-600,-1755 12 375,100-4-297,-191 3 469,28-4-21,-31 4 27,0 0 0,0-1 0,0 1-1,0 0 1,-1 0 0,1-1 0,0 1 0,0 0 0,0-1 0,-1 1 0,1-1 0,0 1-1,-1-1 1,1 1 0,0-1 0,-1 1 0,1-1 0,-1 0 0,1 1 0,-1-1-1,1 0 1,-1 1 0,1-1 0,-1 0 0,0 0 0,1 0 0,-1 1 0,0-3-1,0 2-1,-1 0-1,1 0 1,-1 0-1,0 0 1,0 0-1,0 0 1,1 0-1,-1 0 1,0 1-1,0-1 0,0 0 1,0 0-1,0 1 1,0-1-1,-1 1 1,1-1-1,0 1 1,0-1-1,0 1 1,0 0-1,-1-1 0,1 1 1,0 0-1,0 0 1,-1 0-1,1 0 1,0 0-1,-2 1 1,-5-3-21,-41-3-964,0 1 0,0 3 0,0 2-1,-80 11 1,31 8-3792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11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64 15831,'0'0'5469,"-1"-6"-5015,1 8-451,3 14 63,1 0 1,1-1-1,0 1 1,1-1-1,1 0 1,9 16-1,8 17 157,83 211 198,-107-259-413,0-1 0,0 1 0,0 0 0,0 0 0,0 0 0,0-1 0,0 1 0,0 0 0,0 0 0,0 0 0,0-1 0,0 1 0,0 0 0,0 0 0,0 0 0,1-1 0,-1 1 0,0 0 0,0 0 0,0 0 0,0 0 0,1-1 0,-1 1 0,0 0 0,0 0 0,0 0 0,0 0 0,1 0 0,-1 0 0,0 0 0,0 0 0,0-1 0,1 1 0,-1 0 0,0 0 0,0 0 0,1 0 0,-1 0 0,0 0 0,0 0 0,0 0 0,1 0 0,-1 0 0,0 1-1,0-1 1,0 0 0,1 0 0,-1 0 0,0 0 0,0 0 0,0 0 0,1 0 0,-1 0 0,0 1 0,0-1 0,0 0 0,0 0 0,0 0 0,1 0 0,-1 0 0,0 1 0,0-1 0,0 0 0,0 0 0,0 1 0,8-24 614,-7 19-535,41-190 465,5-15-576,-46 205 2,0-1-1,0 1 1,1 0 0,-1 0-1,1 0 1,0 1 0,0-1-1,0 0 1,1 1 0,3-4 0,12-3-1654,10 7-3342,-9 3-5070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11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41 16119,'0'0'3789,"-8"20"-2898,2-5-850,-5 9 100,2 1 0,0 0 0,-8 43 0,9-16-51,4-24-78,0 0 0,-2 0 0,-2 0 0,-19 50 0,23-71-20,5-38 293,-1 11-250,11-45-18,3-1-1,3 2 1,32-79 0,-44 128-13,-4 11 5,0-1 0,0 0-1,1 1 1,-1-1 0,1 1 0,0 0 0,0-1 0,1 1 0,-1 0-1,1 0 1,0 1 0,0-1 0,5-4 0,-7 9-9,0-1 1,0 1 0,0 0 0,0-1-1,0 1 1,-1 0 0,1 0-1,0 0 1,0 0 0,-1-1-1,1 1 1,-1 0 0,1 0-1,-1 0 1,1 0 0,-1 0-1,1 1 1,-1-1 0,0 0 0,0 0-1,1 0 1,-1 2 0,9 32-14,-9-33 12,12 51-49,3 5-679,-3 1-1,7 119 1,-21-165-2894,-8-7-3631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12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 16856,'0'0'3537,"99"-17"-3537,-58 15 0,1-2-576,-3-5-1313,-10-2-7091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9.6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47 18873,'0'0'1536,"22"-7"-879,71-23-305,-87 28-336,1 0 1,-1 0-1,1 1 1,-1 0-1,1 0 1,0 1-1,-1 0 1,1 0-1,6 1 1,-11 0-17,-1-1 1,1 1-1,-1-1 1,0 1-1,1 0 1,-1-1 0,0 1-1,1 0 1,-1 0-1,0 0 1,0 0-1,0 0 1,0 0-1,0 0 1,0 1-1,0-1 1,-1 0-1,1 0 1,0 1-1,-1-1 1,1 1-1,-1-1 1,1 0 0,-1 1-1,0-1 1,1 1-1,-1-1 1,0 1-1,0-1 1,0 4-1,0 4 11,0 0 1,-1 0-1,0 0 0,0 0 0,-1-1 1,0 1-1,-1 0 0,0-1 0,0 1 0,-8 13 1,-2-1 57,-1 0 0,-29 31 0,16-19-45,1-3 15,-37 36-1,63-65-6,11-1 40,36-1-104,-1-2-1,1-1 0,-1-3 1,54-14-1,-70 12-1745,57-26 0,-35 8-4841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12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7 102 18937,'0'0'827,"2"21"-350,7 163-66,-9-74-747,-11-193 184,8 32 225,0 13 75,2-1 1,1 0-1,8-50 1,-7 84-147,0 1 0,0-1 1,1 1-1,0-1 0,0 1 0,0 0 0,0 0 1,1 0-1,0 0 0,-1 0 0,2 0 1,3-3-1,-5 5-17,0 0 0,0 0 0,1 0 0,-1 1 0,0-1 0,1 1 0,-1 0 0,1 0 0,0 0 0,-1 0 0,1 0 0,0 0 0,-1 1 0,1-1 0,0 1 0,0 0-1,0 0 1,0 0 0,-1 0 0,1 0 0,5 2 0,-7-1 5,0 0-1,0 0 1,1 0-1,-1 0 0,0 0 1,0 0-1,-1 0 0,1 1 1,0-1-1,0 0 1,-1 1-1,1-1 0,0 1 1,-1-1-1,1 1 0,-1-1 1,0 1-1,0-1 0,1 1 1,-1-1-1,0 1 1,0 0-1,-1 1 0,-1 40-206,0-38 170,1-1 1,-1 1-1,0 0 0,-1-1 1,1 1-1,-1-1 0,1 0 1,-1 0-1,-1 0 0,1 0 1,0 0-1,-1-1 0,0 1 0,0-1 1,0 0-1,0 0 0,0-1 1,-8 4-1,-25 20-106,53-20 593,0 14-419,25 44-1,-27-41 95,0-1 0,29 34 0,-38-51-358,0 0 1,0 0-1,1 0 1,0-1-1,-1 0 1,1 0-1,1 0 1,-1-1-1,1 0 0,-1 0 1,1-1-1,0 1 1,0-1-1,10 1 1,-4-2-6471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13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17160,'0'0'5069,"7"-3"-4866,-6 2-202,1 1 0,-1-1 0,0 0 0,1 0 0,-1 1 0,1-1 0,-1 1 0,1 0 0,0-1 0,-1 1 0,1 0 0,-1 0 0,1 0 0,0 0 0,-1 0 0,1 0 0,-1 1 0,1-1 0,-1 0 0,1 1 0,-1-1 0,1 1 0,2 1 0,-1 1-2,1 1-1,0 0 1,-1 0-1,0 0 1,0 0-1,0 1 0,0-1 1,2 6-1,-1-2 8,1 0 0,0 0-1,0 0 1,1 0-1,0-1 1,0 0 0,12 10-1,-15-15-5,1 0-1,-1 1 0,1-2 0,0 1 0,0 0 1,0-1-1,0 1 0,0-1 0,0 0 1,0-1-1,1 1 0,-1-1 0,0 0 0,0 0 1,1 0-1,-1 0 0,0-1 0,0 0 0,6-1 1,-3 0-109,0 0 1,0-1 0,0 0-1,-1 0 1,1 0 0,-1 0-1,0-1 1,0-1 0,0 1-1,0-1 1,-1 1 0,0-2-1,0 1 1,0 0 0,-1-1-1,1 0 1,-1 0 0,-1-1-1,1 1 1,-1-1 0,0 1-1,-1-1 1,0 0 0,0 0-1,0 0 1,-1 0 0,1-12-1,-5 17 121,0 1-1,-1 0 1,1 0 0,0 1-1,-1-1 1,1 1 0,-1 0-1,1-1 1,-1 1-1,1 1 1,-5 0 0,1-1 14,2 0-30,0 0 1,0 1-1,0 0 1,0 0 0,0 0-1,0 0 1,0 1-1,0 0 1,0 0 0,0 0-1,1 1 1,-1-1-1,1 1 1,0 0 0,0 0-1,0 1 1,-4 4-1,-3 10-483,10-11 1449,0 1 1,1-1-1,-1 0 1,1 0-1,2 14 1,0-7-2302,9 102 1316,2 45 22,-12-140-234,-1-12 230,1 1 0,-1-1 0,-1 0 1,-2 17-1,2-24-202,1 0 0,-1-1 0,1 1 0,-1 0 0,0-1 0,1 1 0,-1-1 0,0 1 0,0-1 0,0 1 0,0-1 0,0 0 0,0 1 0,-1-1 0,1 0 0,0 0 0,-1 0 0,1 0 0,-1 0 0,1 0 0,-1-1 0,1 1 0,-1 0 0,0-1 0,1 1 0,-1-1 0,0 0 0,1 1 0,-1-1 0,0 0 0,-2 0 0,-14 0-8854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13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0 17480,'0'0'1265,"-6"18"-636,-11 32-169,2 2-1,2 0 1,-9 91-1,22-142-454,-8 240 426,9-211-431,2 0 1,0-1-1,2 0 0,1 0 0,2 0 1,11 30-1,-15-50-166,0-1 1,0 0-1,0 0 0,1 0 1,0-1-1,1 0 1,0 0-1,8 8 0,-10-11-342,0-1 0,1 0-1,-1 0 1,1 0 0,0 0 0,0-1-1,0 0 1,0 0 0,7 2-1,37 0-9173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14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0 18745,'0'0'1888,"95"125"-1391,-70-58-289,-8 6 0,-9 9 80,-8 7-128,0 1-112,-21-4 16,-22-10-64,-15-11-32,-17-11-720,1-13-1537,-1-16-3858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14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13622,'0'0'4079,"13"0"-3956,306-2-339,-318 2-208,-3 0-1844,-14 0 22,-11 0-980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51.1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4655 9492,'0'0'3645,"-4"1"-3635,-27 6 8151,33-43-7950,8 14-111,0 0 0,1 1 1,1 1-1,29-37 0,-4 3 192,-11 10-259,-3-2 0,34-93 0,-3 6-18,-32 76 33,-2-2 1,-2 0-1,12-79 0,13-49 85,20-45-17,40-295 0,-90 427-34,30-170 17,-32 219-43,3 2 0,1 0 0,29-62 0,-13 36 20,-4-3-1,-3 0 0,14-85 1,-19 77 127,26-60-197,-31 108-6,-2 0 0,-1-1-1,-2 0 1,4-48 0,-11 42 0,1 0 0,3 0 0,2 0 0,2 1 0,23-66 0,110-238-16,-127 312 12,-1-1 0,-2 0 0,14-59 0,2-15 14,-5 21-7,-11 45 68,26-62 0,-36 101-45,-1 0 0,0-1 1,0 1-1,0 0 1,-1-1-1,0 1 1,0-1-1,-1 0 0,0-6 1,0 13-259,-14 2-2452,1 5 1443,0 0 1,1 1 0,-19 15 0,8-5-2555,-12 8-6482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51.8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0 5555,'0'0'9919,"-34"0"-7246,27 0 1764,48 2-4437,-1 3 0,0 0 0,-1 3 0,1 1 0,39 16 0,25 14 56,-150-64-4610,15 7-3704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53.1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0 644 9973,'0'0'6112,"9"-9"-137,32-35-5924,65-86 241,14-17-349,-92 116 74,-1-2-1,-1-1 1,-2-1-1,-2-1 0,19-39 1,-35 44 186,-6 28-183,0 1 0,0 0 0,0-1 0,0 1 1,1-1-1,-1 1 0,1 0 0,0-1 0,-1 1 0,1 0 1,0 0-1,0 0 0,1 0 0,-1 0 0,2-3 1,-1 136-302,-3-84 300,-3-1 0,-13 62-1,-36 62-66,46-134 49,-1-5-2,2 1 0,2-1 0,-1 37 1,-4 15 45,9-82 182,-22-39 34,20 37-439,0-1-1,0 1 1,0 0-1,0 0 1,0 0-1,0 0 1,-1 0-1,1 0 1,0 1-1,0-1 0,-1 1 1,1-1-1,0 1 1,-1 0-1,1 0 1,0 0-1,-5 1 1,-1-1-853,-27 0-4604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30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2135 5475,'-5'5'13280,"25"-5"-13192,0-1 0,0-1 0,-1-1 0,1 0 0,21-8 0,924-211-1099,-779 186 1154,289-95 0,-233 60 14,-84 28 3,89-24 115,137-46 141,-260 75-199,1 6 0,165-22 0,-286 53-217,116-25 5,189-67-1,-175 49 1,405-126 429,159-68-108,53 5-153,-738 230-165,247-86 18,10-2-78,98 7 14,-321 72 35,84-32 0,-21 5-4,-21 8-26,-51 17-123,57-14 1,-73 23-3,0 2 79,0-2 1,0-1 0,-1 0-1,0-2 1,0 0-1,28-16 1,-45 17-1025,-14 6-793,8 1 1819,-17 0-3125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31.1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28 13718,'0'0'6139,"-1"-5"-5371,-2-3-714,-2-6 1197,10 21-683,42 71-570,-34-59 3,-1-1 0,-1 2 0,0 0 0,-2 0 0,0 1 0,-1 0 0,6 27 0,-14-48-49,0 0 0,0 0 0,0 0 0,0 1 0,0-1 0,0 0 0,0 0 0,0 0 0,0 1 0,0-1 0,0 0 0,0 0 0,0 0 0,0 1 0,0-1 0,0 0 0,0 0 0,0 0 0,0 1 0,0-1 0,0 0 0,0 0 0,0 0 0,-1 1 0,1-1 0,0 0 0,0 0 1,0 0-1,0 0 0,-1 0 0,1 1 0,0-1 0,0 0 0,0 0 0,0 0 0,-1 0 0,1 0 0,0 0 0,0 0 0,0 0 0,-1 0 0,1 0 0,0 0 0,0 0 0,0 0 0,-1 0 0,1 0 0,0 0 0,0 0 0,0 0 0,-1 0 0,1 0 0,0 0 0,0 0 0,0 0 0,-1 0 0,1 0 0,0 0 0,0 0 0,0-1 1,0 1-1,-1 0 0,-12-8-2290,-3-5-2865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1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88 154 11125,'0'0'6886,"-12"-17"-5536,-59-92 1230,67 98-1821,7 9-138,12 14-441,7 19-181,-1 0 0,29 61 0,3 5 31,-50-92-54,0-1 1,0 1-1,0-1 0,1 0 0,0 0 1,-1 0-1,2 0 0,-1-1 1,0 0-1,1 0 0,-1 0 0,10 5 1,-11-8 6,-1 1 0,0-1 1,0 1-1,1-1 1,-1 0-1,1 1 1,-1-1-1,0 0 1,1-1-1,-1 1 1,0 0-1,1-1 0,-1 1 1,0-1-1,0 0 1,1 0-1,-1 0 1,0 0-1,0 0 1,0 0-1,0 0 0,0-1 1,0 1-1,-1-1 1,1 0-1,0 1 1,-1-1-1,1 0 1,-1 0-1,3-4 0,12-22 0,-1-2 0,-2 1-1,0-2 1,-2 1 0,-2-2-1,0 1 1,7-62 0,-22 117 122,0-1 0,-1 1 1,-2-1-1,0 0 0,-20 35 0,4-14-143,-60 79 0,81-118 22,3-3-16,-1 1 0,1-1 0,-1 0 1,1 0-1,-1 0 0,0-1 0,1 1 0,-1 0 0,0-1 0,0 1 0,0-1 1,-1 1-1,1-1 0,-5 2 0,7-3 45,-2 6-14,0 0 0,1 0 0,-1 0 0,1 0 0,1 0 0,-1 0 0,1 8 0,-1 13-36,-10 161 108,1-3-257,3-175-1281,-6-11-3717,-4-6-6981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0.0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92 17912,'0'0'4402,"73"-2"-4322,-34 2-80,3 0 16,5 0 0,1-8-32,-2-1 16,-11 0-336,-12-4-432,-11 0-529,-12-4-848,0-4-5666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7:32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66 13862,'0'0'5176,"0"-7"-4824,-2-52 2556,42 68-2902,-3 2 13,0-3 0,0-1 0,62 3 0,115-10-224,-138-9 220,12 0-211,-85 9 193,1 0-5,0 0 1,0 0-1,0 0 1,0 0-1,0-1 1,0 1-1,-1-1 0,1 0 1,0 0-1,0-1 1,-1 1-1,5-3 1,-55 2 73,39 2-67,0 1-1,0 0 1,1 1-1,-1 0 0,1 0 1,-1 0-1,1 1 0,-14 7 1,-57 40-10,33-19 7,-65 48 9,44-30-7,42-29-22,-42 41-1,46-40 17,-1-1 1,-34 25-1,49-41 286,7-4-361,-1 0-1,0 0 0,0 0 1,0-1-1,0 1 0,0 0 1,0 0-1,0 0 0,0-1 1,0 1-1,0 0 0,0 0 1,-1 0-1,1 0 0,0-1 1,0 1-1,0 0 0,0 0 1,0 0-1,0 0 0,0-1 1,0 1-1,0 0 0,-1 0 1,1 0-1,0 0 0,0 0 1,0-1-1,0 1 1,0 0-1,-1 0 0,1 0 1,0 0-1,0 0 0,0 0 1,-1 0-1,1 0 0,0 0 1,0 0-1,0 0 0,0 0 1,-1 0-1,1 0 0,0 0 1,0 0-1,0 0 0,-1 0 1,1 0-1,0 0 0,0 0 1,0 0-1,0 0 0,-1 0 1,1 0-1,0 0 0,0 0 1,0 1-1,0-1 1,-1 0-1,-1-15-6983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1.2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187 1 17352,'0'0'3305,"0"14"-3184,-1 13-140,-3 0 0,0 0 0,-1-1 1,-11 31-1,-1 11 16,-31 112 3,40-155 0,-2-1 1,0 0-1,-1 0 1,-2-1 0,-17 24-1,22-41-384,7-17-1022,1 6 752,0-25-5148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1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17240,'0'0'822,"14"2"-684,-5-2-112,-5 0-20,-1 0 1,1 0 0,-1 0-1,1 1 1,0-1 0,-1 1 0,1 0-1,-1 0 1,0 0 0,1 1 0,-1-1-1,0 1 1,0-1 0,0 1-1,0 0 1,0 0 0,0 1 0,0-1-1,-1 1 1,1-1 0,-1 1 0,0 0-1,3 3 1,7 17 99,0 0-1,-2 1 1,0 0 0,-2 1-1,0 0 1,-2 0-1,-1 1 1,-1 0 0,-1 0-1,-1 0 1,-2 36-1,-1-61-177,1 1 0,-1 0-1,0-1 1,1 1-1,-1 0 1,0-1 0,0 1-1,0-1 1,0 0 0,0 1-1,-1-1 1,1 0 0,0 1-1,-1-1 1,1 0-1,0 0 1,-1 0 0,1 0-1,-1-1 1,0 1 0,1 0-1,-1-1 1,0 1 0,1-1-1,-1 1 1,0-1-1,0 0 1,1 0 0,-1 0-1,0 0 1,-3 0 0,-21 0-2604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2.0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22 18216,'0'0'2225,"-4"-13"-2225,35 13-64,10 0 0,7 0-16,-1 0-192,-7 0-464,-11 0-1041,-11-9-3025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2.4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3 156 11909,'0'0'5875,"-3"-1"-5752,76-4 213,-12 5-244,-1-3 0,1-2-1,-1-3 1,70-19 0,-128 27-87,0 0 1,0-1-1,0 1 0,0-1 1,0 0-1,0 0 0,-1 0 1,1 1-1,0-2 0,-1 1 1,1 0-1,-1 0 0,1 0 0,-1-1 1,1 1-1,-1-1 0,0 1 1,0-1-1,0 0 0,0 1 1,0-1-1,0 0 0,0 0 1,0 1-1,-1-1 0,1 0 1,-1 0-1,1 0 0,-1 0 1,0-3-1,0 1 13,-1 1-1,1 0 1,-1 0 0,0 0 0,0 0-1,0 0 1,0 0 0,-1 1-1,1-1 1,-1 0 0,0 0 0,0 1-1,0-1 1,0 1 0,0 0-1,0 0 1,-1 0 0,-3-3-1,-4-4 232,15 10-82,14 16-161,-18-14-2,0 1 0,0-1 0,0 0 0,-1 1 0,0-1-1,0 1 1,0-1 0,0 0 0,0 1 0,0-1 0,-1 1 0,0-1 0,0 0 0,0 1 0,0-1 0,0 0-1,-1 0 1,1 0 0,-1 0 0,0 0 0,0 0 0,-4 4 0,-3 4-386,-1-1 0,-1 0 0,-23 16 0,33-25 289,-28 19-3562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3.4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20009,'0'0'2385,"1"1"-2378,0-1 0,0 1 0,-1-1 0,1 1 0,0-1 0,0 1 0,-1-1 0,1 1 0,0 0 0,-1 0 0,1-1 0,-1 1 0,1 0 0,-1 0 0,1 0 0,-1-1 0,0 1 0,1 0 0,-1 0 0,1 2 0,12 49 37,-2 2 1,-3 0-1,-2 0 0,-1 91 0,-5-144-185,-1-1-1,0 1 1,1-1-1,-1 1 1,0-1-1,1 0 0,-1 1 1,0-1-1,1 0 1,-1 0-1,0 1 1,1-1-1,-1 0 1,0 0-1,0 0 0,1 0 1,-1 0-1,0 0 1,0 0-1,1 0 1,-1 0-1,0 0 0,1 0 1,-1-1-1,0 1 1,1 0-1,-1-1 1,0 1-1,1 0 0,-1-1 1,-1 0-1,-10-16-5476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3.9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46 15143,'0'0'5093,"-1"-6"-4709,-3-18-101,4 23-276,0 1 1,0-1-1,0 1 0,1-1 1,-1 1-1,0-1 0,0 1 0,0-1 1,0 1-1,1-1 0,-1 1 1,0-1-1,0 1 0,1 0 1,-1-1-1,0 1 0,1 0 1,-1-1-1,1 1 0,-1 0 1,0-1-1,1 1 0,-1 0 1,1-1-1,-1 1 0,1 0 1,-1 0-1,1 0 0,-1 0 1,0-1-1,1 1 0,-1 0 1,1 0-1,-1 0 0,2 0 1,21-1-49,-19 1 61,12 0-24,0-2 8,0 2 0,1 0-1,-1 1 1,0 0 0,26 7-1,-39-7-8,0 0 1,0 0-1,-1 0 0,1 0 0,-1 0 0,1 1 1,-1-1-1,1 1 0,-1 0 0,0-1 0,0 1 1,0 0-1,0 1 0,0-1 0,0 0 0,0 0 1,-1 1-1,0-1 0,1 1 0,-1 0 0,0-1 1,0 1-1,0 0 0,0-1 0,-1 1 0,1 0 1,-1 0-1,0 0 0,1 0 0,-1 0 0,-1-1 1,1 1-1,0 0 0,-1 0 0,1 0 0,-1 0 1,0-1-1,0 1 0,-2 3 0,1-1-3,0 0 0,0 0 1,-1 0-1,0-1 0,1 1 0,-2-1 0,1 0 0,0 0 0,-1 0 0,0 0 0,0-1 0,-8 6 0,-66 37-71,32-21 72,72-25-95,-14 1 44,2 0 38,0 0 1,0 1-1,0 1 0,0 0 1,0 0-1,-1 2 1,0 0-1,0 0 0,13 8 1,-21-10 17,1 0 0,-1 0 1,0 1-1,0 0 0,0 0 1,-1 0-1,1 0 0,-1 1 1,0 0-1,0 0 0,-1 0 1,1 0-1,-1 1 0,0-1 0,-1 1 1,1 0-1,-1 0 0,0 0 1,-1 0-1,1 0 0,-1 0 1,0 11-1,-1-14 6,-1 0 1,1 0-1,-1 0 1,0 0-1,0-1 1,0 1-1,0 0 1,-1-1-1,1 1 1,-1-1-1,0 0 0,1 1 1,-1-1-1,0 0 1,0 0-1,0 0 1,-1 0-1,1 0 1,0-1-1,-1 1 1,1-1-1,-1 1 0,-4 1 1,-9 4 113,-1-1 0,-29 8 1,30-9-45,-13 2 25,0-1 0,-1-1-1,0-1 1,-52-1 0,81-4-222,1 0 0,-1 0 0,1 0 0,-1 0 0,1 0 0,-1 0 0,1 0-1,-1 0 1,1 0 0,0 0 0,0 0 0,0 0 0,-1 0 0,1 0 0,0-1 0,0 1 0,0 0 0,1 0 0,-1 0 0,0 0 0,0 0 0,0 0 0,1 0 0,0-1 0,6-18-6165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4.5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0 209 15991,'0'0'3565,"35"-7"-913,274-4-2505,-210 12-157,130-15 1,-224 13-13,0 0 1,0 1-1,0-2 1,0 1 0,0-1-1,0 1 1,-1-1-1,1-1 1,4-2-1,-7 4 15,-1 0-1,0 0 0,0 0 1,0-1-1,0 1 0,0 0 1,-1 0-1,1-1 0,0 1 1,-1-1-1,1 1 0,-1 0 1,1-1-1,-1 1 0,1-1 1,-1 1-1,0-1 0,0 1 1,0-1-1,0 1 0,0-1 1,0 0-1,0 1 0,-1-1 0,1 1 1,0 0-1,-1-1 0,1 1 1,-1-1-1,0 1 0,1-1 1,-1 1-1,0 0 0,-2-3 1,-5-6 7,-2-1 1,1 2 0,-1-1 0,0 1-1,-1 1 1,0 0 0,-1 0 0,1 1-1,-14-6 1,-1-2 208,62 25 196,-23-3-430,-1-1 1,0 2-1,0-1 0,-1 2 0,0-1 0,0 2 0,-1-1 1,16 21-1,-23-27 8,-1 1 1,1 0-1,-1 0 0,1 1 1,-1-1-1,-1 0 0,1 1 1,0-1-1,-1 1 0,0 0 1,0-1-1,-1 1 0,1 0 1,-1 0-1,0 0 0,0-1 1,0 1-1,-1 0 0,0 0 1,0-1-1,0 1 1,0-1-1,-1 1 0,0-1 1,0 1-1,0-1 0,0 0 1,-1 0-1,-5 7 0,-4 2-820,0 0-1,-1 0 0,-1-1 0,-21 14 1,-16 8-7650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6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227 0 19753,'0'0'1467,"-7"17"-1456,-61 116 144,-41 87 80,96-189-230,8-21 5,0 0-1,1 0 1,1 1-1,-1-1 1,2 1-1,-4 20 1,6-31 160,0-3-97,0 0-1,0 0 0,0 0 0,0 0 0,0 0 0,1 0 1,-1 0-1,1 0 0,0 0 0,-1 0 0,2 0 1,-1 0-1,0 1 0,2-4 0,1-3-18,42-112 24,62-141-87,-105 255 11,-2 4-2,0 1 0,0-1 0,0 1-1,0-1 1,0 1 0,1 0-1,-1 0 1,1-1 0,0 1 0,0 0-1,-1 0 1,1 1 0,0-1-1,0 0 1,1 0 0,2-1 0,-3 4-10,-1 0 0,0 0 0,0 0 0,0 0 0,0 0 0,0 0 0,0 0 0,0 1 0,0-1 0,0 0 1,-1 0-1,1 1 0,0-1 0,-1 1 0,1-1 0,-1 1 0,0-1 0,1 0 0,-1 1 0,0 2 0,2 2-6,14 52-384,-1 1-1,-4 1 0,-1-1 1,1 112-1,-11-167-102,1-4 395,-1 1-1,0-1 1,0 0-1,0 1 1,0-1 0,0 1-1,0-1 1,0 1-1,0-1 1,0 1 0,0-1-1,0 1 1,0-1 0,0 0-1,0 1 1,0-1-1,0 1 1,-1-1 0,1 1-1,0-1 1,0 0 0,0 1-1,-1-1 1,1 1-1,0-1 1,-1 0 0,1 1-1,0-1 1,-1 0-1,1 0 1,0 1 0,-1-1-1,1 0 1,-1 0 0,1 1-1,-11-1-4416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7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24 2049,'0'0'19033,"-11"-3"-18969,14 3-160,17 0-32,13 0-97,13 0-15,2 0-560,-5-6-1153,-12-9-2033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0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 10453,'0'0'11971,"-1"4"-11934,-5 61 298,0 69 0,3-13-37,0-22-4793</inkml:trace>
  <inkml:trace contextRef="#ctx0" brushRef="#br0" timeOffset="1">417 262 20922,'0'0'2497,"25"-4"-2769,-5 4-513,3-2-1696,0-3-3121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7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6 111 12230,'0'0'2422,"-5"0"-640,78 4-412,126-8 0,-193 4-1383,62-8 31,-63 8-39,0-1-1,0 0 1,1-1 0,-1 0 0,0 1-1,0-1 1,0-1 0,-1 1-1,8-6 1,-11 7 13,0 0 1,0 0-1,0 0 1,0 0-1,0 0 1,-1 0-1,1-1 1,0 1-1,-1 0 1,1 0-1,-1-1 1,1 1-1,-1 0 0,0-1 1,0 1-1,1 0 1,-1-1-1,0 1 1,0 0-1,0-1 1,-1 1-1,1-1 1,0 1-1,0 0 0,-1-1 1,1 1-1,-1 0 1,1 0-1,-1-1 1,1 1-1,-1 0 1,0 0-1,0 0 1,0 0-1,-1-2 1,-3-3 186,1 1 1,-1 0-1,-1 1 1,1-1-1,-8-4 1,11 55 495,0 95-2700,2-127-358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7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8836,'0'0'11365,"26"17"-11349,6-13 0,5-2-16,0 0-144,-2-2-560,-12 0-1713,-10 0-2145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8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16632,'0'0'1760,"116"0"-1840,-68 2-304,-1-2-192,-1 0-3458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8.6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427 7 14807,'0'0'5557,"-7"-1"-5402,-29-1-120,5-1 2,1 2 0,0 1 1,-44 6-1,72-5-34,0 0 0,0 0 0,0 0 0,0 0 0,1 1 0,-1-1 0,0 1 0,1-1-1,-1 1 1,1 0 0,-1 0 0,1 0 0,0 0 0,-1 0 0,1 0 0,0 0 0,1 0 0,-1 0 0,0 0 0,1 0 0,-1 3 0,-12 60 71,10-43 24,-66 562 530,25-156-570,-15-13 22,59-415-74,0 1 1,0-1-1,0 0 0,0 1 1,0-1-1,0 0 1,0 0-1,0 1 0,0-1 1,0 0-1,1 1 0,-1-1 1,0 0-1,0 1 0,0-1 1,0 0-1,1 0 1,-1 1-1,0-1 0,0 0 1,0 0-1,1 1 0,-1-1 1,0 0-1,0 0 0,1 0 1,-1 0-1,0 1 1,1-1-1,-1 0 0,0 0 1,0 0-1,1 0 0,-1 0 1,0 0-1,1 0 1,-1 0-1,20-1 95,15-9-40,-34 10-60,29-10-130,50-26 0,-70 31-474,0-1 1,-1 0-1,0-1 1,17-15 0,-2-9-3240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9.2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206 18 15783,'0'0'4757,"0"-1"-4714,0 0 0,0 1 0,0-1 1,0 0-1,0 0 0,0 0 0,0 1 0,-1-1 0,1 0 0,0 0 1,0 1-1,-1-1 0,1 0 0,0 1 0,-1-1 0,1 0 0,-1 1 0,1-1 1,-1 1-1,1-1 0,-1 1 0,0-1 0,0 0 0,-6 1-44,-1-1-1,1 2 1,-1-1-1,1 1 1,-1 0 0,1 1-1,0 0 1,0 0-1,0 0 1,0 1-1,0 0 1,0 0 0,1 1-1,-1 0 1,1 0-1,0 0 1,0 1-1,1 0 1,-1 0-1,1 1 1,0-1 0,1 1-1,-1 0 1,1 0-1,-5 10 1,4-4 7,0 0 0,1 0 0,0 0 0,0 1 0,2-1 0,-1 1 0,2 0 0,0 0 0,0 0 0,2 14 1,-1-26-13,0 0 0,1 1 0,-1-1 0,1 0 0,-1 0 0,1 0 0,-1 0 0,1-1 0,-1 1 0,1 0 1,0 0-1,0 0 0,-1 0 0,1-1 0,0 1 0,0 0 0,0-1 0,0 1 0,0 0 0,0-1 0,0 0 1,0 1-1,0-1 0,0 1 0,0-1 0,0 0 0,0 0 0,0 0 0,0 1 0,0-1 0,0 0 0,1 0 1,-1-1-1,0 1 0,0 0 0,2-1 0,1 1-2,1 0-1,0-1 1,0 0-1,0 0 1,-1 0 0,1-1-1,8-3 1,-4-3 37,0 0 0,-1-1 0,0 0 1,0 0-1,0-1 0,-2 0 0,1 0 0,-1 0 0,-1-1 0,0 0 0,7-21 1,-11 32-25,-1 0 0,1 0 1,-1 0-1,0 0 1,1 0-1,-1 0 1,1 0-1,-1 0 0,1 0 1,-1 0-1,1 0 1,-1 0-1,0 0 0,1 0 1,-1 1-1,1-1 1,-1 0-1,0 0 1,1 1-1,-1-1 0,1 0 1,-1 1-1,0-1 1,1 0-1,-1 1 1,0-1-1,0 0 0,1 1 1,-1-1-1,0 1 1,0-1-1,0 0 1,1 1-1,-1-1 0,0 1 1,0-1-1,0 1 1,0 0-1,12 19-30,-9-14-64,24 42-611,-26-46 407,1 0 0,0 0 0,-1 0 0,1-1 0,0 1 1,0-1-1,0 1 0,0-1 0,1 0 0,-1 0 0,0 0 0,3 1 1,11 0-5170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09.6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0 18248,'0'0'2385,"-17"84"-2401,5-46 161,6-1-113,2-4 80,-1-3-112,3-2-96,0-7-977,-4-10-2769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183 38 16792,'0'0'4495,"-5"-7"-4316,4 5-176,0 0 1,0 0-1,0 0 0,-1 0 1,1 1-1,-1-1 1,1 0-1,-1 1 0,0-1 1,1 1-1,-1-1 1,0 1-1,0 0 1,0 0-1,0 0 0,0 0 1,0 0-1,0 0 1,-1 1-1,1-1 0,0 1 1,0-1-1,-1 1 1,1 0-1,0 0 0,0 0 1,-1 0-1,1 0 1,0 1-1,0-1 0,-1 1 1,1-1-1,0 1 1,0 0-1,0 0 0,0 0 1,0 0-1,0 0 1,0 0-1,0 1 0,0-1 1,1 0-1,-1 1 1,0 0-1,1-1 1,-3 4-1,-5 5 11,0 1 0,1 0 0,0 1-1,0 0 1,1 0 0,1 1 0,0-1 0,1 1 0,0 1 0,1-1 0,1 1-1,0-1 1,0 1 0,0 14 0,4-27-16,0 0 1,0 0-1,0-1 1,0 1-1,0-1 1,0 1-1,0-1 1,0 1-1,1-1 1,-1 0-1,0 1 1,0-1-1,0 0 1,0 0-1,0 0 1,1 0-1,-1 0 1,0 0-1,0 0 1,0 0-1,2-1 1,28-3-33,-24 1 9,1-2 0,-1 1 0,0-1 0,0 0 0,-1 0 0,1-1 0,-1 0 0,0 0-1,-1-1 1,0 1 0,0-1 0,0 0 0,-1-1 0,6-10 0,2-3-18,-8 22 82,0 11 48,6 27 133,-3-10-112,-6-27-329,0 1-1,0 0 1,0-1 0,1 1-1,-1 0 1,1-1 0,-1 0-1,1 1 1,0-1 0,0 0 0,0 0-1,0 0 1,0 0 0,0 0-1,1 0 1,-1-1 0,1 1-1,-1-1 1,1 0 0,0 1-1,4 0 1,6-1-8100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0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 11877,'0'0'8399,"20"-7"-8164,61-19-179,-79 25-57,1 1 1,-1-1 0,0 1-1,0-1 1,0 1 0,0-1-1,1 1 1,-1 0 0,0 0-1,0 0 1,1 1 0,-1-1-1,0 0 1,0 1-1,0 0 1,4 1 0,-5-2 0,0 1 0,0 0 0,0 0 1,0 0-1,0 0 0,-1 0 0,1 0 0,0 0 1,0 0-1,-1 0 0,1 0 0,-1 0 0,1 1 1,-1-1-1,1 0 0,-1 0 0,0 1 0,1-1 1,-1 0-1,0 2 0,0 1 26,0 0 0,0 1 0,-1-1 0,0 0 0,1 1 0,-1-1 0,-1 0-1,1 0 1,-1 0 0,1 0 0,-5 6 0,-3 1 37,0-2 0,0 1-1,-1-1 1,-19 13-1,-11 10 68,40-32-127,0 0-1,0 0 1,0 0-1,0 0 1,0 1-1,0-1 1,0 0 0,1 0-1,-1 0 1,0 0-1,0 1 1,0-1-1,0 0 1,0 0-1,0 0 1,0 0 0,0 0-1,0 1 1,0-1-1,1 0 1,-1 0-1,0 0 1,0 0 0,0 0-1,0 0 1,0 0-1,1 1 1,-1-1-1,0 0 1,0 0-1,0 0 1,0 0 0,1 0-1,-1 0 1,0 0-1,0 0 1,0 0-1,0 0 1,1 0 0,-1 0-1,0 0 1,0 0-1,0 0 1,0 0-1,1 0 1,-1 0-1,0 0 1,0 0 0,0-1-1,0 1 1,0 0-1,1 0 1,-1 0-1,0 0 1,0 0-1,0 0 1,0-1 0,2 1 19,39 1-38,-3 0 2,46-5 0,-72 3-541,0-2 0,0 1-1,0-1 1,18-7 0,-5-4-2700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1.0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16792,'0'0'4668,"7"4"-4649,85-1-305,-55-4 87,-28 80 1626,13 698-1126,-19-487-231,-3-233-66,-3-1 0,-2 1 0,-13 55 0,15-88-25,-5 24 91,8-47-84,-1 0 0,1 0 0,-1 1-1,1-1 1,-1 0 0,1 0 0,-1 0 0,0 1 0,0-1 0,0 0 0,0 0 0,0 0-1,0-1 1,0 1 0,0 0 0,0 0 0,0 0 0,0-1 0,-1 1 0,1-1 0,0 1-1,0-1 1,-1 1 0,1-1 0,0 0 0,-1 1 0,1-1 0,-2 0 0,-6 0-197,5 0-50,0 1 0,0-1 0,0-1 0,0 1 0,0-1 0,0 1 0,0-1 0,0 0 0,0 0 0,-7-4 0,-11-10-4890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1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 0 18985,'0'0'2283,"-2"15"-2219,-25 130 135,-10 65 72,31-186-1447,1-14-709,-2-15-1236,2-12-7905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0.7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 19529,'0'0'848,"83"-4"-8675</inkml:trace>
  <inkml:trace contextRef="#ctx0" brushRef="#br0" timeOffset="1">327 33 17656,'0'0'5747,"15"0"-5843,-7 0-753,1 0-2064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2.0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91 16712,'0'0'2846,"16"-13"-2707,50-37-70,-60 46-53,0 0-1,0 1 0,0 0 1,0 1-1,1-1 0,-1 1 1,1 0-1,0 1 0,0 0 1,0 0-1,-1 0 1,1 1-1,0 0 0,11 1 1,2 0-20,-5-1 1,-2-1 3,1 1-1,0 1 0,0 0 0,0 1 1,24 6-1,-36-7-6,0 0 0,1 0 0,-1 0 0,0 0 0,0 0 1,0 0-1,0 1 0,0-1 0,0 1 0,0 0 0,0 0 0,0-1 0,-1 1 0,1 0 1,-1 0-1,0 1 0,1-1 0,-1 0 0,0 0 0,0 1 0,0-1 0,-1 0 0,1 1 1,0-1-1,-1 1 0,0-1 0,1 1 0,-1-1 0,0 1 0,-1-1 0,1 1 0,0-1 1,-1 1-1,1-1 0,-1 1 0,0-1 0,1 0 0,-1 1 0,-2 2 0,-1 1-15,1 0 0,-1-1-1,0 0 1,0 0 0,0 0 0,-1 0-1,0-1 1,0 1 0,0-1-1,0-1 1,-1 1 0,1-1 0,-1 0-1,0 0 1,-12 4 0,-37 24-470,55-31 490,-1 0 1,1 1-1,0-1 0,-1 0 1,1 1-1,0-1 1,-1 0-1,1 1 0,0-1 1,0 0-1,-1 1 0,1-1 1,0 1-1,0-1 1,0 0-1,-1 1 0,1-1 1,0 1-1,0-1 0,0 1 1,0-1-1,0 0 1,0 1-1,0-1 0,0 1 1,0-1-1,0 1 0,0-1 1,1 1-1,-1-1 1,0 0-1,0 1 0,0-1 1,0 1-1,1-1 0,-1 0 1,0 1-1,0-1 1,1 0-1,-1 1 0,0-1 1,1 0-1,-1 1 0,0-1 1,1 0-1,-1 0 1,0 1-1,1-1 0,-1 0 1,1 0-1,-1 0 0,1 0 1,-1 1-1,0-1 1,1 0-1,30 10-24,-26-8 36,3 0-2,-1 1 0,1 0-1,-1 0 1,0 1 0,0 0-1,0 0 1,-1 1 0,1 0-1,5 6 1,-8-8-6,-1 1-1,0 0 1,0 0 0,-1 1 0,1-1-1,-1 0 1,1 1 0,-2 0-1,1-1 1,0 1 0,-1 0-1,0 0 1,0 0 0,0 0 0,-1 8-1,1-8 43,-1 1-1,0-1 1,0 0-1,-1 0 1,1 1-1,-1-1 1,0 0-1,-1 0 0,1 0 1,-5 9-1,4-11 15,-1 1 0,0-1-1,0 0 1,0 0 0,0 0 0,0 0-1,-1 0 1,0-1 0,1 1-1,-1-1 1,0 0 0,0 0 0,-6 1-1,-7 3 160,-1-1 0,1-1 0,-1 0 0,0-2 0,-1 0-1,-34-1 1,52-1-222,1 0 0,-1 0 0,0 0 0,0 0-1,0 0 1,0 0 0,0 0 0,0 0 0,0-1 0,0 1-1,1 0 1,-1 0 0,0-1 0,0 1 0,0-1-1,1 1 1,-1-1 0,0 1 0,0-1 0,1 1 0,-1-1-1,0 0 1,1 1 0,-2-2 0,-1-22-1501,3-7-2179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2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1 198 16488,'0'0'3278,"11"0"-2979,115 1-190,153-3-685,-275 2 492,0 0 1,0-1-1,-1 1 0,1-1 0,0 0 0,0 1 0,-1-2 0,1 1 0,0 0 0,-1-1 0,1 0 1,-1 1-1,0-2 0,0 1 0,1 0 0,-1 0 0,-1-1 0,6-5 0,-7 6 51,0-1-1,1 0 1,-1 0 0,0 0-1,-1 0 1,1 0-1,0 0 1,-1 0-1,0 0 1,0 0-1,0-1 1,0 1-1,0 0 1,-1 0-1,1 0 1,-1 0 0,0 0-1,0 0 1,0 0-1,0 0 1,0 1-1,-1-1 1,1 0-1,-3-2 1,-48-84 3104,63 165-2855,-9-64-228,0 0-1,-1 1 1,-1-1 0,0 0 0,-1 0 0,0 0 0,-1 0 0,0 0 0,-1 0-1,-4 11 1,-5 16-2325,11-20-920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2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15607,'0'0'7315,"39"17"-7106,-16-17-113,4 0-96,8 0 0,-2 0-16,-2 0-273,-4 0-671,-12 0-657,-9 0-1232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3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 9604,'0'0'10469,"112"4"-10469,-66-4 0,-1 0-240,3-5-1425,-2-12-5026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3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523 49 16824,'0'0'4554,"-16"-7"-4373,-5-1-185,0 0-1,-1 1 1,0 1-1,0 1 1,-27-3 0,47 8 4,0 0 1,1 1 0,-1-1 0,0 0 0,0 1 0,1-1 0,-1 1 0,0-1-1,1 1 1,-1 0 0,0 0 0,1 0 0,-1 0 0,1 0 0,0 0 0,-1 0 0,1 1-1,0-1 1,0 0 0,-1 1 0,1-1 0,0 1 0,1-1 0,-1 1 0,0-1 0,0 1-1,0 3 1,-16 59 25,12-38-10,-82 453 372,37-166-344,31-217-33,-5-2 0,-65 167-1,86-253-4,-1 0 0,1 1 0,1-1 0,0 1 0,0 0 0,0 0 0,1 15 0,33-18 67,-28-6-63,12 2-49,9 0-135,0 0 1,0-2-1,30-3 0,-37-4-1255,-1-11-1330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4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0 16984,'0'0'2564,"0"3"-2484,-2 38-158,-2-1 0,-10 46 0,6-45 87,2 0 1,-1 49-1,7-89 37,9-26 314,-1 5-356,-4 9-4,1 0-1,0 1 1,0-1 0,1 1 0,0 0 0,1 1 0,8-10-1,-15 18-7,0 1-1,1-1 0,-1 1 0,1-1 0,-1 1 0,0 0 1,1-1-1,-1 1 0,1-1 0,-1 1 0,1 0 0,-1-1 1,1 1-1,-1 0 0,1 0 0,-1-1 0,1 1 0,-1 0 0,1 0 1,0 0-1,-1 0 0,1 0 0,-1 0 0,1 0 0,0 0 1,-1 0-1,1 0 0,-1 0 0,1 0 0,-1 0 0,1 0 1,0 1-1,-1-1 0,1 0 0,-1 0 0,1 1 0,-1-1 1,1 0-1,0 1 0,0 1-15,0 0-1,0 0 1,0 1 0,0-1-1,-1 0 1,1 0 0,-1 0-1,1 1 1,-1-1-1,0 4 1,1 5-17,-1 0 0,-1-1 0,0 1 0,-3 11-1,3-19 51,0 0 0,0 0 0,0 0-1,-1-1 1,1 1 0,-1 0 0,0-1-1,0 1 1,0-1 0,0 1-1,0-1 1,0 0 0,-1 0 0,1 0-1,-1 0 1,1-1 0,-1 1 0,0-1-1,1 1 1,-6 1 0,0-1 83,1-1-1,-1 1 1,0-1 0,0-1 0,0 1 0,0-1-1,-7-2 1,14 2-135,0 0-1,1 0 1,-1 0-1,1 0 1,-1 0-1,0 0 1,1 0 0,-1 0-1,1 0 1,-1 0-1,1-1 1,-1 1-1,1 0 1,-1 0-1,1-1 1,-1 1-1,1 0 1,-1-1 0,1 1-1,-1 0 1,1-1-1,-1 1 1,1-1-1,0 1 1,-1-1-1,1 1 1,0-1 0,0 1-1,-1-1 1,1 1-1,0-1 1,0 0-1,0 1 1,-1-1-1,1 1 1,0-1 0,0 1-1,0-1 1,0 0-1,0 1 1,0-1-1,0-6-4526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4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0 18504,'0'0'1313,"-19"97"-1553,11-69 272,2 0-16,2-2 16,-2 1-32,-1-7-592,-3-5-2017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4.9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17912,'0'0'3026,"3"5"-2821,-1 20-183,0-1 0,-2 1-1,-4 37 1,1 13-2275,6-81 2216,0 0 0,1 1 0,0-1 1,0 1-1,0 0 0,1 0 0,0 1 1,8-7-1,-12 10 25,0-1 1,1 1-1,-1 0 0,1 0 1,-1 0-1,1 0 0,0 0 0,-1 0 1,1 0-1,0 1 0,0-1 1,-1 0-1,1 1 0,0 0 1,0-1-1,0 1 0,0 0 1,0 0-1,0 0 0,-1 0 1,4 1-1,-4-1 3,0 1 1,0 0-1,0 0 0,0 0 0,0 0 0,0 0 1,0 0-1,0 0 0,0 0 0,0 0 1,0 0-1,-1 0 0,1 1 0,0-1 1,-1 0-1,1 0 0,-1 1 0,0-1 0,1 0 1,-1 1-1,0-1 0,0 1 0,0-1 1,0 0-1,0 1 0,0 1 0,0 0 33,1 0 0,-1 0 0,0 0-1,0 0 1,-1-1 0,1 1 0,-1 0-1,1 0 1,-1 0 0,0-1 0,0 1-1,0 0 1,0-1 0,0 1 0,-1-1-1,1 1 1,-1-1 0,0 0 0,0 0-1,1 0 1,-1 0 0,-1 0 0,1 0-1,0 0 1,0 0 0,-1-1 0,1 0 0,-1 1-1,1-1 1,-1 0 0,0 0 0,1 0-1,-1 0 1,0-1 0,0 1 0,0-1-1,1 0 1,-1 0 0,0 0 0,0 0-1,-3 0 1,-2 0-216,-16 0 997,23 0-938,1 0 1,-1 0-1,1 0 0,-1 0 0,1 0 0,-1 0 0,1 0 0,-1 0 0,1 0 0,-1 0 0,1 0 1,-1-1-1,1 1 0,0 0 0,-1 0 0,1-1 0,-1 1 0,1 0 0,0 0 0,-1-1 0,1 1 1,-1-1-1,1 1 0,0 0 0,0-1 0,-1 1 0,1-1 0,0 1 0,0-1 0,-1 1 0,1 0 1,0-1-1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5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25 17736,'0'0'2377,"20"-4"-2209,4-3-154,-13 4-3,1 0 1,-1 0-1,0 1 1,1 1-1,23 0 1,-34 1-18,0 0 0,0 0 0,0 1 0,0-1 0,0 0 0,0 1 1,0-1-1,0 1 0,0-1 0,0 1 0,0 0 0,0 0 0,0-1 0,0 1 0,0 0 0,-1 0 0,1 0 0,0 0 1,0 0-1,-1-1 0,1 2 0,-1-1 0,1 0 0,-1 0 0,1 0 0,-1 0 0,0 0 0,0 0 0,1 0 0,-1 0 0,0 1 1,0-1-1,0 0 0,0 0 0,0 0 0,-1 0 0,1 0 0,0 1 0,0-1 0,-1 0 0,0 2 0,0 1-14,0 1 0,0-1 0,0 0 0,0 0 0,-1 1 0,0-1 0,0 0 0,0-1 0,0 1 0,-4 4-1,-7 3 6,-1-1 0,0 0 0,-18 9 0,17-10 31,0 0-1,-24 20 1,103-25 304,-14-3-684,70-3-4986,-84-3-1069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16.1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179 8 16936,'0'0'2969,"4"0"-2451,200 0-561,-203 0 60,0 0-1,0 0 1,0 0-1,0 0 1,0 0-1,0-1 1,0 1-1,0 0 1,0-1-1,0 1 1,0-1-1,0 1 1,-1-1-1,1 1 1,0-1-1,0 1 1,0-1-1,0-1 1,1 6 995,-3 13-940,-9 389 80,10 625-21,-26-1031-182,-233 21-3028,215-16 785,-23 1-4210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1.0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18296,'0'0'3004,"15"0"-2828,300 2 646,-307-2-1079,25-2 495,-33 2-389,1 0-1,0 0 1,0 0-1,0 0 1,0-1 0,-1 1-1,1 0 1,0 0-1,0-1 1,-1 1-1,1-1 1,0 1-1,-1-1 1,1 1-1,0-1 1,-1 1-1,1-1 1,-1 1-1,1-1 1,-1 0-1,1 1 1,-1-1-1,1 0 1,-1 0-1,1 1 1,-1-1-1,0 0 1,0 0-1,1 1 1,-1-1-1,0-2 1,0-7-5131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20.2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19 18440,'0'0'691,"-7"9"-805,-5 8 155,2 0 1,0 1 0,1 0-1,1 1 1,0 0 0,1 0 0,-7 38-1,-3 46 141,12-66-120,0-1 0,-3 0 0,-1 0-1,-23 56 1,32-92-29,0 0 0,0 0 1,0 0-1,0 0 0,0 0 0,0 0 0,-1 0 0,1 0 0,0 0 1,0-1-1,0 1 0,0 0 0,0 0 0,0 0 0,0 0 1,0 0-1,-1 0 0,1 0 0,0 0 0,0 0 0,0 0 0,0 0 1,0 0-1,0 0 0,0 0 0,-1 0 0,1 0 0,0 0 1,0 0-1,0 0 0,0 0 0,0 0 0,0 1 0,0-1 1,-1 0-1,1 0 0,0 0 0,0 0 0,0 0 0,0 0 0,0 0 1,0 0-1,0 0 0,0 0 0,0 1 0,0-1 0,0 0 1,0 0-1,0 0 0,-1 0 0,1 0 0,0 0 0,0 0 0,0 0 1,0 1-1,0-1 0,0 0 0,0 0 0,0 0 0,0 0 1,0 0-1,0 0 0,0 0 0,0 1 0,1-1 0,-2-15 500,5-23-589,12-35 56,22-115 3,-29 138 9,3 0-1,32-88 1,-43 137-16,0 1 0,0 0 0,-1 0 0,1-1 0,0 1 0,0 0 0,0 0 0,0 0 0,0 0 0,0 0 0,0 0 0,0 0 0,0 0 0,0 1 0,0-1 0,0 0 0,0 0 0,-1 1 0,1-1 0,0 1 0,0-1 0,0 1 0,0-1 0,-1 1 0,1-1 0,0 1 0,0 1 0,11 9-7,-2 1 0,0 0 0,0 1 0,-1 0 1,12 22-1,33 81 21,-29-62 34,-16-34-161,-3-9-153,-1 0 0,0 0 0,-1 0 1,0 0-1,0 0 0,-1 1 0,2 23 0,-6-33-1683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20.5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 16776,'0'0'2081,"79"0"-2081,-40 0-256,1 0-897,-9-9-3313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21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0 181 11973,'0'0'7588,"14"0"-7564,345 7-542,-295-7-133,-62 0 630,-1 0-1,0 0 0,0 0 0,0 0 0,0 0 0,0 0 0,0-1 1,0 1-1,0 0 0,0-1 0,0 1 0,0-1 0,0 1 0,0-1 0,0 0 1,0 1-1,-1-1 0,1 0 0,0 1 0,0-1 0,-1 0 0,1 0 1,0 0-1,-1 0 0,1 0 0,-1 1 0,1-1 0,-1 0 0,0 0 1,1 0-1,-1-1 0,0 1 0,0 0 0,1 0 0,-1 0 0,0 0 1,0 0-1,0 0 0,0 0 0,-1 0 0,1 0 0,0 0 0,0 0 0,-1 0 1,0-2-1,1-1 3,-1 0 1,-1 0 0,1 1 0,-1-1 0,1 0-1,-1 0 1,0 1 0,0-1 0,-1 1-1,1 0 1,-4-4 0,-5-2 91,-37-35 79,45 42 4,1-1-1,-1 0 1,1 0-1,0 0 1,0 0 0,0 0-1,0-1 1,1 1-1,0-1 1,-1 1-1,1-1 1,0 1-1,0-1 1,0-4-1,5 8-152,1 0 0,-1 1-1,0-1 1,0 1 0,0 0-1,0 0 1,6 3 0,-5-2-9,-1 0 0,0 1 0,0 0 0,0-1 0,0 1 0,-1 1 0,1-1 0,3 4 0,-6-6-7,0 0 0,-1 0-1,1 1 1,0-1 0,0 0-1,-1 0 1,1 0 0,-1 0-1,1 1 1,-1-1 0,0 0-1,1 0 1,-1 1 0,0-1-1,0 0 1,0 1 0,0-1-1,0 0 1,0 1-1,0-1 1,0 0 0,-1 1-1,1-1 1,0 0 0,-1 0-1,1 1 1,-1-1 0,1 0-1,-1 0 1,0 0 0,0 0-1,1 0 1,-3 2 0,3-2-98,-1 0 1,0 0 0,1 0-1,0-1 1,-1 1 0,1 0-1,-1 0 1,1 0-1,0 0 1,0 0 0,-1 0-1,1 0 1,0 0 0,0 1-1,0-1 1,1 1 0,-1 2-663,0 4-2077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21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16552,'0'0'6178,"1"47"-6303,-2-48 35,0 1 0,0-1 0,1 0 0,-1 0 0,0 1 1,0-1-1,0 0 0,0 0 0,1 0 0,-1 0 0,0 0 0,1 0 0,-1 0 0,1 0 0,-1 0 0,1 0 0,0 0 1,-1 0-1,1 0 0,0 0 0,0-1 0,-1 1 0,1 0 0,0 0 0,0 0 0,1-2 0,-2-7-3407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22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7 8996,'0'0'2521,"-5"-1"-440,-17-3-389,16 3 549,7 4-2230,-1 1 0,-1-1 0,1 0 1,0 1-1,-1-1 0,1 1 0,-1-1 0,0 0 1,-2 4-1,-10 15 10,11-19-132,-1 0-1,1 0 1,0 0-1,0 0 0,1 1 1,-1-1-1,1 1 1,-1-1-1,1 1 0,-1 6 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22.8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 17240,'0'0'3911,"0"-1"-3818,0 287 53,0-162-4608,0-136-909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23.2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33 17608,'0'0'2190,"21"-6"-1957,-12 4-214,14-5-18,-1 2 0,1 0 0,0 2 1,0 0-1,40 1 0,-55 3-5,0 0 0,0 1 0,0 0-1,-1 0 1,1 1 0,0-1 0,-1 2-1,0-1 1,0 1 0,0 0 0,9 7-1,-13-8 3,-1-1 0,0 0 0,1 0 0,-1 1 0,0-1 0,-1 1 0,1-1 0,0 1 0,-1 0 0,1 0 0,-1 0 0,0 0 0,0 0 0,0 0 0,0 0 0,-1 0 0,1 0 0,-1 1 0,0-1 0,0 0 0,0 0 0,0 0 0,-1 0 0,1 1 0,-1-1 0,0 0 0,0 0 0,0 0 0,0 0 0,0 0 0,-1 0 0,-1 2 0,-2 3 1,-1-1 1,1 1-1,-2-1 1,1-1-1,-1 1 1,1-1-1,-2-1 1,1 1-1,-13 6 1,3-2 7,-1-1 0,0-1 1,-30 10-1,47-18 161,5 0-163,-1-1-1,0 1 1,1-1 0,-1 1-1,0 0 1,1 0 0,-1 0-1,5 2 1,2-2-23,4 0-2,-1 0-1,1 1 1,0 1 0,-1 0 0,1 1-1,20 6 1,-30-7 17,0-1 0,-1 1 0,1 0 0,-1 0 0,1 0 0,-1 1 0,0-1 0,0 1 0,0-1 0,0 1 0,-1 0 0,1 0 0,-1 0 0,0 1 0,1-1-1,-2 1 1,1-1 0,0 1 0,-1-1 0,1 1 0,-1 0 0,0 0 0,0 0 0,-1 0 0,1 0 0,-1 0 0,0 5 0,0-6 6,-1 0-1,1-1 1,-1 1-1,0-1 1,0 1 0,0-1-1,0 1 1,0-1-1,0 0 1,-1 1-1,1-1 1,-1 0 0,0 0-1,0 0 1,1 0-1,-1 0 1,0-1-1,-1 1 1,1 0 0,0-1-1,0 0 1,-1 1-1,1-1 1,-1 0-1,1 0 1,-1-1 0,-3 2-1,-10 2 77,0 0-1,-1 0 1,-18 0 0,26-3-20,-122 3 320,104-4-446,26 0 51,0 0-83,-1 1-1,0-1 1,1 0 0,-1 0 0,1 0 0,-1 0-1,1 0 1,-1-1 0,1 1 0,-1 0 0,1-1 0,-1 1-1,1-1 1,0 1 0,-1-1 0,1 0 0,0 0 0,-1 1-1,1-1 1,0 0 0,0 0 0,-2-2 0,-1-14-3756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23.8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7 103 10757,'0'0'6640,"-7"-3"-5670,8 3-960,-1 0 0,0 0 0,0 0 0,0-1 0,0 1 0,0 0 0,0 0 0,0 0 0,0 0 0,0 0-1,0 0 1,0 0 0,0 0 0,0 0 0,0 0 0,0 0 0,0 0 0,0 0 0,0-1 0,0 1 0,0 0 0,0 0-1,0 0 1,0 0 0,0 0 0,0 0 0,0 0 0,0 0 0,0 0 0,0 0 0,0 0 0,0-1 0,0 1 0,0 0-1,0 0 1,0 0 0,0 0 0,0 0 0,0 0 0,0 0 0,139 2 623,153-5-588,-290 3-35,1 0 1,0 0 0,-1 0 0,1-1 0,-1 0 0,1 1 0,0-1-1,-1 0 1,0 0 0,5-2 0,-6 2-1,-1 1-1,1-1 1,-1 1-1,1-1 1,-1 1-1,1-1 1,-1 1-1,1-1 1,-1 0-1,0 1 1,1-1-1,-1 1 1,0-1-1,0 0 1,1 1 0,-1-1-1,0 0 1,0 1-1,0-1 1,0 0-1,0 0 1,0 1-1,0-1 1,0 0-1,0 1 1,0-2-1,-2-1 15,1 0-1,-1 1 0,1-1 1,-1 0-1,0 1 0,0-1 1,0 1-1,0-1 0,-1 1 0,1 0 1,0 0-1,-1 0 0,0 0 1,1 1-1,-5-3 0,-9-3 37,12 6-3,-1-1 0,0 0 0,1 0 1,0 0-1,-1-1 0,1 0 0,0 1 0,-4-5 0,35 12 639,-23-3-707,-1 0-1,1 0 1,-1 0-1,0 0 0,0 1 1,0-1-1,0 1 1,0 0-1,-1 0 1,1 0-1,-1 0 1,0 1-1,0-1 1,0 1-1,0-1 0,-1 1 1,1-1-1,-1 1 1,0 0-1,0 0 1,0 0-1,-1 0 1,1 0-1,-1 5 1,0-4-172,-1 1 0,0-1 1,1 0-1,-2 0 1,1 0-1,0 0 0,-1 0 1,0 0-1,0 0 1,-1 0-1,1-1 1,-1 1-1,0-1 0,0 0 1,-1 0-1,1 0 1,-8 7-1,-12 6-2410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29.5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14 5234,'3'0'14888,"9"3"-14793,-11-3-95,0 1-1,0 0 0,1 0 1,-1 0-1,0 0 0,0 0 1,0 0-1,0 0 0,0 0 0,0 1 1,-1-1-1,1 0 0,0 1 1,-1-1-1,1 0 0,-1 1 1,1-1-1,-1 0 0,1 1 1,-1-1-1,0 1 0,0-1 1,0 1-1,0-1 0,0 1 1,0-1-1,0 1 0,-1-1 1,1 1-1,0-1 0,-1 0 1,0 3-1,-1-2 30,1-1-1,-1 1 1,0 0 0,0-1 0,0 0-1,0 1 1,0-1 0,0 0-1,0 0 1,0 0 0,0 0 0,0-1-1,-1 1 1,1 0 0,0-1 0,0 0-1,-1 1 1,1-1 0,-4-1 0,5 0 2,1 0 1,-1-1 0,1 1 0,-1 0 0,1-1 0,0 1 0,-1-1 0,1 1 0,0-1 0,0 1 0,0-1 0,1 1 0,-1-1 0,0 1 0,1-3 0,-1-19 164,2 26-207,0 0 1,0 1-1,-1-1 1,1 1-1,0-1 1,-1 1-1,0 0 1,0-1 0,0 1-1,-1 0 1,1 0-1,-1-1 1,0 1-1,0 0 1,0 0-1,-1 7 1,0 9 14,1-20 415,-2-12-214,0-69-1291,2 54-4212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24.4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51 14663,'0'0'6499,"11"0"-6387,5-9-80,9 0-32,2-1 0,2 3-176,-6-1-401,-7 5 33,-5 1-576,-7 0-753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1.4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0 15511,'0'0'6032,"-11"14"-5736,8 0-167,1 0-1,0 0 1,0 0-1,1 0 1,1 0-1,3 23 1,-1 7-84,-3-12-147,-1-20-131,2 0-1,-1-1 0,2 1 1,0-1-1,0 1 1,1-1-1,0 0 1,5 15-1,-1-17-3826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24.8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12678,'0'0'3697,"124"0"-3552,-93 0-145,-6 0-32,-4 0-337,-7 0-847,-7 0-2066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26.4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12742,'0'0'4962,"25"-2"-2860,111 2-1915,-135 0-267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1.1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188 34 18008,'0'0'2721,"0"-4"-2635,0-14 98,0 14 400,-17 29-707,-8 30 123,4 2-1,1 0 1,4 2-1,-13 78 1,25-118 6,-12 50 11,15-64-17,0-1 1,-1 0-1,0 0 1,0 0-1,0 0 1,0 0-1,0 0 1,-1-1-1,0 1 1,0-1-1,0 1 1,-5 3-1,7-9 20,0 0-1,1 0 0,-1-1 1,0 1-1,1 0 0,-1-1 1,1 1-1,0 0 0,0-1 1,0 1-1,0-4 0,4-58 3,2-1 0,3 1 0,2 1-1,4 0 1,23-65 0,-36 123-18,-1 0 0,1 1 1,0-1-1,0 0 0,0 1 0,1 0 0,0 0 0,4-6 1,-5 9-6,0-1 0,0 0 0,0 1 0,0 0 0,0-1 0,0 1 0,1 0 0,-1 0 0,1 0 1,-1 1-1,0-1 0,1 0 0,0 1 0,-1 0 0,1-1 0,-1 1 0,4 1 0,-4 0-5,1 1-1,-1 0 0,0 0 0,0 0 1,0 1-1,0-1 0,0 1 1,0-1-1,0 1 0,-1-1 0,1 1 1,-1 0-1,0 0 0,0 0 1,0 0-1,1 3 0,1 2 7,9 19-31,9 17-30,-2 0-1,-3 0 0,-1 2 1,-2 0-1,8 57 0,-21-102 101,1-1-131,-1 0 0,0 1-1,0-1 1,0 0 0,0 1 0,0-1 0,1 0 0,-1 1 0,0-1 0,0 0 0,0 1 0,0-1 0,0 0 0,0 1 0,0-1-1,0 1 1,0-1 0,-1 0 0,1 1 0,0-1 0,0 0 0,0 1 0,0-1 0,0 0 0,-1 1 0,1-1 0,0 0-1,0 0 1,0 1 0,-1-1 0,1 0 0,0 0 0,-1 1 0,1-1 0,0 0 0,0 0 0,-1 0 0,1 1 0,0-1 0,-1 0-1,1 0 1,0 0 0,-1 0 0,1 0 0,-1 0 0,1 0 0,0 0 0,-1 0 0,1 0 0,0 0 0,-1 0 0,1 0-1,0 0 1,-1 0 0,1 0 0,-1 0 0,1 0 0,0 0 0,-1-1 0,1 1 0,-19 0-4305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1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31 13430,'0'0'5058,"11"0"-4994,5-4 17,5 0-81,-2-2 16,-3 3-32,3-1-113,-3 0-1023,5-1-2306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2.3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28 117 13654,'0'0'3098,"-27"-1"397,98-8-3958,1 3 1,90 5 0,-100 1-1382,-62-2 1694,1 0 0,-1 0 0,1-1 0,-1 1 0,0 0 0,0 0 0,0 0 0,0-1 0,0 1 0,0 0 1,-1 0-1,1 0 0,-1 0 0,-1-3 0,0 1 179,-1 1 1,-1-1 0,1 1 0,0 0-1,-1 0 1,0 0 0,1 1 0,-1-1-1,0 1 1,0 0 0,-1 0 0,1 0-1,0 1 1,-6-2 0,5 1 173,-1 0 1,0 0-1,1-1 1,-1 1-1,1-1 0,-9-7 2893,19 10-3105,0 0-1,0 0 1,0 0-1,0 0 1,0 1-1,0 0 1,0 0 0,0 1-1,0-1 1,0 1-1,-1 0 1,1 0 0,-1 1-1,1-1 1,-1 1-1,0 0 1,0 0 0,0 0-1,-1 1 1,1-1-1,-1 1 1,0 0 0,0 0-1,0 0 1,0 0-1,-1 1 1,1-1 0,-1 1-1,-1 0 1,1-1-1,0 1 1,-1 0-1,0 0 1,0 0 0,-1 0-1,1 0 1,-1 5-1,-1-7-3,1-1 0,0 0 0,-1 0-1,0 0 1,1 0 0,-1 0 0,0 0 0,0 0-1,0 0 1,0 0 0,-1 0 0,1 0-1,0-1 1,-1 1 0,1 0 0,-1-1-1,0 1 1,-1 0 0,-37 22-1675,25-17-481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2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 15447,'0'0'3431,"35"0"-2649,183 0-1041,-213 0 879,-29-2-15054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3.0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2 272,'0'0'16189,"-4"-1"-15554,3 1-612,0 0 0,0 0 0,-1 0 0,1 0 0,0 0 0,0 0 0,0 0 0,0 1 0,0-1-1,-1 0 1,1 1 0,0-1 0,0 1 0,0-1 0,0 1 0,0-1 0,0 1 0,0 0 0,0 0 0,0-1 0,1 1 0,-1 0 0,0 0 0,0 0 0,1 0 0,-2 1 0,-9 37 320,8-6-106,1 1 0,3 47 0,0-19-535,0-57-825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3.7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187 66 19241,'0'0'2078,"0"23"-2105,-4 47 27,-3-1-1,-19 81 0,26-147 9,0-381 499,0 377-302,30 1-176,146-1-186,-175 0 150,1 1-1,-1 0 1,1 0 0,-1 0-1,1 1 1,-1-1-1,1 0 1,-1 0 0,1 1-1,-1-1 1,0 1 0,1-1-1,-1 1 1,0 0-1,1-1 1,-1 1 0,0 0-1,0 0 1,0 0 0,1 0-1,-1 0 1,0 0-1,0 0 1,-1 1 0,1-1-1,0 0 1,0 0 0,-1 1-1,1-1 1,0 3 0,0-2-9,-1 0 1,0 0-1,0 0 0,0 0 1,-1 0-1,1 0 1,0-1-1,-1 1 1,1 0-1,-1 0 1,0 0-1,0-1 1,1 1-1,-1 0 1,0-1-1,0 1 1,-1 0-1,1-1 1,0 1-1,0-1 1,-1 0-1,1 0 1,-1 1-1,-1 0 1,-14 8-7,0 0 1,0-1 0,-1-1-1,-27 9 1,21-9 27,2 1 1,-32 18-1,104-18-188,-36-7 171,0 1-1,0 1 0,-1 0 0,1 1 1,-1 0-1,0 1 0,0 0 0,22 16 1,-31-19 8,0 1 1,0-1-1,0 1 1,0 0-1,0 0 1,-1 1-1,0-1 1,0 1-1,0 0 1,0-1-1,-1 1 1,1 0-1,-2 1 1,1-1-1,0 0 0,-1 1 1,0-1-1,0 0 1,-1 1-1,1-1 1,-1 1-1,0 0 1,-1-1-1,1 1 1,-1-1-1,-2 6 1,2-8 7,0 1 0,-1-1 0,1 0 0,-1 0 0,0 0 0,0 0 0,0 0 0,-1-1 0,1 1 0,0 0 0,-1-1 0,0 0 0,0 0 0,1 0 0,-1 0 0,-6 3 0,-59 23 171,49-22-181,-193 61-2738,154-48-834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4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19321,'0'0'1344,"106"0"-1424,-69 5 64,-4 1 0,-4 2 16,-10-1-144,-7 2-336,-8 2-1345,-4 1-1488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4.7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47 16968,'0'0'3761,"97"-10"-3761,-64 3 16,7 1-16,-1 3-528,2-3-416,3 0-1185,1-3-5042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1.7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1 104 19385,'0'0'2884,"6"-15"-2484,25-44-176,-29 56-218,0 1-1,0-1 1,0 1-1,1 0 0,-1 0 1,1 0-1,0 0 1,0 1-1,-1-1 1,1 1-1,0-1 1,0 1-1,1 0 1,-1 0-1,0 1 0,0-1 1,5 0-1,-3 1 1,1-1-1,0 1 1,-1 0-1,1 0 0,0 1 1,0 0-1,8 2 1,-11-1-10,1 0 1,-1 0-1,0 1 1,0-1-1,0 1 1,0 0-1,0 0 1,0 0-1,-1 0 1,0 0-1,1 0 1,-1 1 0,0-1-1,-1 1 1,1-1-1,0 1 1,-1 0-1,0 0 1,1 6-1,2 8-17,-1-1 0,0 1-1,-1 17 1,-2-26 62,0-3-89,0 0-1,1 0 1,-1 0 0,1 0 0,0 0-1,0 0 1,4 9 0,-4-14 20,0 0 0,0 1 0,0-1 0,1 0 1,-1 0-1,0 1 0,0-1 0,1 0 0,-1 0 0,1-1 0,-1 1 1,1 0-1,-1 0 0,1-1 0,-1 1 0,1-1 0,0 1 0,-1-1 0,1 0 1,0 0-1,-1 0 0,1 0 0,0 0 0,-1 0 0,1 0 0,0 0 0,-1-1 1,1 1-1,0 0 0,-1-1 0,1 0 0,1 0 0,2-1-56,-1 0 0,1 0 0,-1 0 0,0-1 0,0 1 0,0-1 0,0 0 0,0 0 0,-1 0 0,1-1 0,-1 1 0,0-1 0,0 0 0,0 0 0,-1 0 0,1 0 1,-1 0-1,0-1 0,2-4 0,3-11 153,-1-1 1,7-40-1,-11 55 12,3-4 235,0 22 167,2 22 151,-3 3-605,-2 0 1,-1 1-1,-9 66 1,7-93-21,-1 0-1,-1 1 1,0-1-1,0 0 1,-1-1 0,0 1-1,-1-1 1,0 0-1,-1 0 1,0 0-1,0-1 1,-1 1 0,0-2-1,-1 1 1,0-1-1,-16 13 1,17-17 55,-1-1 0,0 1 0,1-1 0,-1-1 0,0 1 0,0-1 1,0-1-1,-1 0 0,1 0 0,0 0 0,-1-1 0,-11-1 0,16 1-35,17-2-9319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5.2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347 14 15415,'0'0'5848,"-4"-1"-5496,-17-4-327,-1 2 0,0 1-1,0 0 1,0 2 0,-42 4-1,31-2 26,30-2-51,0 0 0,0 1-1,0 0 1,0 0 0,0 0 0,1 0 0,-1 0 0,0 0 0,0 1 0,1-1 0,-1 1 0,1 0 0,0 0 0,-1 0 0,1 0 0,0 0 0,0 0 0,0 0-1,0 1 1,1-1 0,-1 1 0,1 0 0,-1-1 0,1 1 0,0 0 0,0 0 0,-1 5 0,-2 9-14,0 0 0,2 1 0,-2 28 0,3-24 35,-8 223 227,8-145-18,-23 177 0,14-223-44,-5 109 0,15-162-178,1 0 0,-1-1-1,0 1 1,1 0 0,-1 0-1,1 0 1,-1-1 0,1 1-1,-1 0 1,1-1 0,0 1-1,-1 0 1,1-1 0,0 1-1,0-1 1,-1 1 0,1-1-1,0 1 1,0-1 0,0 0-1,0 1 1,0-1 0,-1 0-1,1 0 1,0 0 0,0 0-1,0 0 1,2 0 0,33 3 45,-29-3-39,24 1-41,10 1-197,57-6 1,-96 4 121,0 0 0,0-1 1,0 1-1,-1-1 0,1 0 1,0 1-1,0-1 0,-1 0 1,1 0-1,0 0 1,-1 0-1,1 0 0,-1-1 1,0 1-1,1 0 0,-1-1 1,0 1-1,0-1 0,0 1 1,2-4-1,5-13-2381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5.7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114 54 19769,'0'0'2308,"0"-8"-2084,0-37 72,0 44-213,-15 7-195,6 3 91,0-1 0,0 1 0,1 1-1,1 0 1,0 0 0,0 0 0,1 1 0,0 0 0,0 0 0,2 0 0,-1 1 0,1 0 0,1 0 0,0 0 0,1 0 0,0 0 0,0 19 0,3-30-19,-1-1-1,1 1 1,-1 0 0,1-1 0,-1 1 0,1-1 0,-1 1-1,1-1 1,0 1 0,-1-1 0,1 1 0,-1-1-1,1 0 1,0 1 0,0-1 0,-1 0 0,1 0-1,0 0 1,0 1 0,-1-1 0,1 0 0,0 0 0,0 0-1,-1 0 1,1 0 0,0 0 0,0 0 0,-1-1-1,1 1 1,0 0 0,1-1 0,27-5-208,-23 2 183,0 0 1,0 0-1,-1 0 1,0-1-1,0 1 0,0-1 1,0-1-1,7-10 1,28-50 155,-36 59 4,-2 18 26,-1-1 0,2 1 0,0-1 0,0 0 0,9 19 0,-9-22-191,1 1 1,0-1 0,1 0-1,0 0 1,10 11-1,18 9-5642,-20-19-3959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6.1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 16488,'0'0'4658,"0"24"-4642,0 8 48,0 1-16,0 1-48,0-2 0,0-3 32,-2-2-32,-6-7-96,2-5-913,-1-6-1024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6.5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29 19737,'0'0'2476,"-3"-5"-2361,2 3-115,0 0 0,0 1 0,0-1 0,0 1 0,0 0 0,0-1 0,0 1 1,-1 0-1,1 0 0,-1-1 0,1 1 0,-1 0 0,1 0 0,-1 1 0,1-1 1,-1 0-1,0 1 0,1-1 0,-1 0 0,0 1 0,0 0 0,1-1 0,-1 1 1,0 0-1,0 0 0,0 0 0,0 0 0,1 1 0,-1-1 0,0 0 0,0 1 1,1-1-1,-1 1 0,0 0 0,1-1 0,-1 1 0,0 0 0,1 0 0,-1 0 1,1 0-1,0 0 0,-3 2 0,-8 8-20,1 0 1,0 0-1,0 1 0,1 0 1,1 1-1,0 0 1,1 1-1,0 0 0,1 0 1,1 0-1,0 1 0,1 0 1,0 0-1,1 1 1,1-1-1,-2 27 0,25-41-839,-15-1 846,-1-1-1,1 0 0,-1 1 0,1-2 1,-1 1-1,0 0 0,1-1 0,-1 0 0,0 0 1,0 0-1,0 0 0,-1-1 0,1 0 1,0 1-1,-1-1 0,0-1 0,5-4 1,4-7-134,1-2 0,16-30 0,-4 8 142,-25 39 13,0-1 1,0 1-1,0 0 0,0 0 1,0 0-1,0 0 1,0 0-1,0 0 1,0 0-1,0-1 1,1 1-1,-1 0 0,0 0 1,0 0-1,0 0 1,0 0-1,0 0 1,0 0-1,0 0 0,0 0 1,1 0-1,-1-1 1,0 1-1,0 0 1,0 0-1,0 0 1,0 0-1,1 0 0,-1 0 1,0 0-1,0 0 1,0 0-1,0 0 1,0 0-1,0 0 1,1 0-1,-1 0 0,0 0 1,0 0-1,0 1 1,0-1-1,0 0 1,0 0-1,1 0 0,-1 0 1,0 0-1,0 0 1,0 0-1,0 0 1,0 0-1,0 0 1,0 1-1,0-1 0,0 0 1,1 0-1,-1 0 1,3 12 47,1 16-148,-4-27 124,1 17 108,1 0 0,8 33 0,-9-46-311,0-1 0,1 0 0,-1 0 0,1 0 0,-1 0 1,1 0-1,1-1 0,-1 1 0,0-1 0,1 1 0,0-1 0,-1 0 0,1 0 0,1 0 0,-1 0 0,0 0 0,1-1 0,4 3 0,1-2-5920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6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18 19801,'0'0'1814,"15"-3"-1782,51-10-50,-65 12 15,1 1 1,-1 0 0,0 0 0,1 0 0,-1 0 0,0 0-1,1 0 1,-1 0 0,0 1 0,1-1 0,-1 0-1,0 1 1,1-1 0,-1 1 0,0-1 0,0 1 0,0 0-1,1 0 1,-1-1 0,0 1 0,0 0 0,0 0 0,0 0-1,0 0 1,-1 0 0,1 0 0,0 0 0,0 1-1,-1-1 1,1 0 0,-1 0 0,1 0 0,-1 1 0,1-1-1,-1 0 1,0 1 0,0-1 0,1 0 0,-1 1 0,0-1-1,0 3 1,0 1-4,0 1-1,0 0 0,-1-1 1,0 1-1,0-1 1,0 1-1,-3 6 1,0-3 18,-1-1 0,-1 0 0,0-1 0,0 0 1,0 0-1,-1 0 0,0 0 0,-11 7 1,8-7 0,1 2 0,0-1 0,0 1 0,-10 14 1,21-22-3,0 0 1,0 0 0,0-1 0,0 1 0,0 0-1,0-1 1,0 1 0,0-1 0,0 0-1,0 0 1,4 0 0,186 2-3550,-166-4 641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7.4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77 19993,'0'0'2113,"6"-4"-1787,18-8-633,0 2 1,31-10-1,9-4-692,-54 18 1386,-6 5 746,-5 10-617,0 0-890,-40 699 1025,41-671-645,-9 52-1,8-78-4,-2 1 0,1-1 1,-2 0-1,1-1 0,-1 1 0,-1-1 0,0 0 1,-12 19-1,12-24-16,1-1 0,-1 0 0,1 0 0,-1-1 0,0 1 0,-1-1 0,1 0 0,0 0 0,-1-1 0,0 0 0,1 0 0,-1 0 0,0 0 0,-12 0 0,-8 2-309,-54-1 1,71-3 226,16-21-13714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8.4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426 27 16183,'0'0'6086,"-3"-3"-5910,0 0-171,-1 1 1,0-1-1,1 1 0,-1 0 1,0 0-1,-1 0 0,1 1 1,0 0-1,0-1 0,-1 1 1,1 1-1,-9-2 0,-66 1 41,48 2-41,31-1-5,-1 1-1,0-1 1,0 0-1,0 1 1,1-1-1,-1 1 1,0-1-1,1 1 1,-1-1-1,0 1 1,1 0-1,-1-1 1,1 1-1,-1 0 1,1-1-1,-1 1 1,1 0-1,0 0 1,-1-1 0,1 1-1,0 0 1,-1 0-1,1 0 1,0 1-1,-7 29-10,5-20 18,-19 80 190,5 0-1,-10 169 1,25-210-148,-22 353 120,3-100-96,2-16-89,10-219 26,-3-1-1,-23 80 1,22-109 32,3-13-40,1 1-1,1-1 0,2 1 1,0 0-1,2 1 0,1-1 1,1 37-1,2-61-1,-1 0 0,1 0 0,0 0 0,0 0 0,0 0 1,0 0-1,0 0 0,0 0 0,0-1 0,1 1 0,-1 0 0,1-1 0,-1 1 0,1-1 0,0 0 0,-1 1 0,1-1 0,0 0 0,0 0 0,0 0 1,0 0-1,0-1 0,0 1 0,0 0 0,0-1 0,0 0 0,3 1 0,63 4-30,-63-5 21,100 0-616,-105-25-1018,-11-21-3010,0 11-3113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9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16327,'0'0'5430,"0"6"-5220,0 270-244,0-275 55,2-12 118,3-1-129,1 0 0,1 1 0,0-1-1,0 1 1,1 1 0,13-14 0,-19 21-30,1-1 1,0 1-1,0 0 0,0 0 0,1 1 0,-1-1 1,1 1-1,0-1 0,-1 1 0,1 0 1,0 1-1,0-1 0,0 0 0,0 1 0,1 0 1,-1 0-1,0 1 0,1-1 0,-1 1 0,0 0 1,1 0-1,-1 0 0,7 2 0,-9-2 17,-1 1 0,0 0 0,1 0 0,-1 0 1,0 0-1,0 0 0,0 0 0,0 0 0,0 1 0,0-1 0,0 0 0,-1 0 0,1 1 0,0-1 0,-1 1 0,1-1 0,-1 0 0,1 1 0,-1-1 0,0 1 0,0-1 0,1 1 0,-1 0 0,0-1 0,0 1 0,-1-1 0,1 1 1,0-1-1,0 1 0,-1 1 0,0 0-8,1 0 1,-1 0-1,0 0 1,0-1-1,1 1 1,-2 0 0,1-1-1,0 1 1,0-1-1,-1 1 1,0-1-1,1 0 1,-1 0-1,0 0 1,-3 4-1,-5-3-19,1 0 0,0 0 0,-1-1 0,1 0 0,-1 0 0,0-1-1,0 0 1,1-1 0,-16-2 0,2 2-973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9.4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4 4434,'0'0'17784,"3"-3"-17896,-3 23 48,0 10 32,0 5 32,0 1 64,0 1-64,0 0-64,0 3 48,0 1-144,-9 0-864,-5-4-1922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39.9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0 17448,'0'0'1913,"-2"10"-1844,-7 81 49,2 106-1,7-197-29,0-2 222,0-5-265,1 0 0,0 0 0,0 0 0,1 0 0,0 0 0,0 1 0,1-1 0,0 1 0,0 0 1,0 0-1,8-11 0,-8 14-65,-1-1 0,1 0 0,0 1 0,0 0 0,1 0 0,-1 0 0,1 0 0,-1 0 0,1 0 0,0 1 0,0 0 0,0 0 0,1 0 0,-1 0 0,0 1 0,1 0 0,-1 0 0,0 0 0,7 0 0,-10 1 10,0 1-1,0 0 1,0 0 0,0 0-1,0 0 1,0 0 0,0 0-1,-1 0 1,1 0 0,0 0-1,-1 0 1,1 1 0,-1-1 0,0 0-1,1 0 1,-1 1 0,0-1-1,1 0 1,-1 1 0,0-1-1,0 0 1,0 0 0,0 1-1,-1-1 1,1 2 0,-2 38-50,1-38 65,0 0 0,0-1 0,-1 1 0,1-1 0,-1 1 0,1-1 0,-1 0 0,0 1 0,0-1 0,0 0 0,0 0 0,0 0 0,0-1 0,-1 1 0,1-1 0,-1 1 0,1-1 0,-1 1 0,-3 0 0,0 1-310,0-1 0,-1 0 0,1 0-1,-1 0 1,0-1 0,-13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2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9668,'0'0'10333,"13"-2"-10119,43-3-196,-54 5-17,-1 0 0,1 1 0,0-1 0,-1 1 0,1 0-1,0-1 1,-1 1 0,1 0 0,-1 0 0,1 0 0,-1 0 0,0 0-1,1 0 1,-1 1 0,0-1 0,0 0 0,0 1 0,0-1 0,0 1-1,0-1 1,0 1 0,0-1 0,-1 1 0,1 0 0,-1-1 0,1 1-1,0 2 1,5 46 59,-6-47-56,1 16 9,1-12-23,-2-1 0,1 1 0,-1 0 0,1-1 0,-2 1 0,1 0 0,-1 0 0,0-1 1,-1 1-1,1-1 0,-6 13 0,2-19 335,3-12-115,1-18 58,1 28-223,0-7-1,1 0 1,0 1-1,0-1 1,1 1-1,0-1 1,1 1-1,0-1 1,5-9-1,-7 14-7,1 1 1,0 0-1,0 0 0,-1 0 0,2 0 0,-1 1 0,0-1 0,0 0 0,1 1 1,0 0-1,-1-1 0,1 1 0,0 0 0,0 0 0,0 1 0,0-1 0,1 1 1,-1-1-1,0 1 0,0 0 0,1 1 0,-1-1 0,7 0 0,-8 1-37,-1 1 0,1 0 0,-1-1 1,0 1-1,1 0 0,-1 0 0,0 0 0,0 0 0,0 1 0,0-1 0,0 0 0,0 0 0,0 1 0,0-1 0,0 0 0,0 1 0,-1-1 1,1 1-1,-1-1 0,1 1 0,0 2 0,12 41-46,-11-38 37,-2-3 14,1 0-1,0 0 1,0 0 0,1-1-1,-1 1 1,1 0 0,0 0-1,0-1 1,0 0 0,0 1-1,1-1 1,-1 0 0,1 0 0,3 3-1,-1-4-7,-1 1-1,0-2 1,0 1 0,0 0-1,1-1 1,-1 0 0,1 0-1,-1 0 1,1 0 0,0-1-1,-1 0 1,7 0 0,11 0-166,-5 0-600,-1 0 0,29-4 0,7-13-2900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0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 18312,'0'0'2698,"10"-4"-2464,-6 3-221,4-2-55,0 0 0,0 0 0,1 1 1,-1 0-1,1 1 0,-1 0 0,1 0 0,-1 1 0,1 0 0,10 1 0,-18 0 35,0 0 1,0 0-1,0-1 0,0 1 0,0 0 0,0 0 1,0 0-1,0 0 0,0 1 0,-1-1 0,1 0 1,0 0-1,-1 0 0,1 1 0,-1-1 1,1 0-1,-1 0 0,0 1 0,0-1 0,1 0 1,-1 1-1,0-1 0,0 0 0,-1 2 0,0 41-195,1-34 225,-1-3 1,-1 0 1,1 0-1,-1 0 0,-1 0 1,1-1-1,-1 1 1,0 0-1,-1-1 0,1 0 1,-1 0-1,-1 0 1,-5 6-1,-12 20 30,22-32-47,0 1 1,0-1-1,0 0 1,0 0-1,-1 0 1,1 1 0,0-1-1,0 0 1,0 0-1,0 0 1,0 1-1,0-1 1,0 0 0,0 0-1,0 0 1,0 1-1,0-1 1,1 0 0,-1 0-1,0 0 1,0 1-1,0-1 1,0 0-1,0 0 1,0 0 0,0 1-1,0-1 1,1 0-1,-1 0 1,0 0-1,0 0 1,0 0 0,0 1-1,1-1 1,-1 0-1,0 0 1,0 0-1,0 0 1,1 0 0,-1 0-1,0 0 1,0 0-1,0 0 1,1 0 0,16 4 90,25-3-119,-37-1 45,77 2 405,-32 0-1657,-17-2-2783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1.5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301 21 16776,'0'0'3772,"26"-4"-3404,-1 5-399,37 0-125,-59-1 149,1 0 0,-1-1 1,0 1-1,0-1 0,0 0 1,0 1-1,1-1 0,-1-1 0,0 1 1,0 0-1,-1-1 0,1 0 1,0 1-1,3-4 0,-5 5 12,-1 0 0,0 0 0,1 0 0,-1 0 0,0 0 0,0 0-1,1 0 1,-1 0 0,0 0 0,1 0 0,-1 0 0,0 0 0,0 0 0,1 0 0,-1 1 0,0-1-1,0 0 1,1 0 0,-1 0 0,0 1 0,0-1 0,0 0 0,1 0 0,-1 0 0,0 1 0,0-1 0,0 0-1,0 0 1,0 1 0,0-1 0,1 0 0,-1 1 0,0-1 0,0 0 0,0 0 0,0 1 0,0-1-1,0 0 1,0 1 0,0-1 0,0 0 0,0 0 0,0 1 0,0-1 0,-1 1 0,7 31 491,1 37 231,27 198-280,2 34-46,-31-222-391,56 628 135,-52-625-144,-4 1 0,-8 128 0,3 10 39,0-221-27,-26 2 7,1 1 1,0 2-1,-47 13 1,22-4-10,-253 68-1265,174-42-1336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2.5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21642,'0'0'2865,"-2"15"-2865,8-13-16,19 2-112,10-3 16,6 1-304,-3 2-320,-11 0-577,-7-1-1088,-11 3-3122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2.8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15783,'0'0'3202,"136"-13"-6884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3.2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247 150 18601,'0'0'1502,"-1"-17"-897,-1-54-343,2 69-255,0-1 1,0 0 0,-1 1-1,1-1 1,0 1-1,-1-1 1,0 1 0,0-1-1,0 1 1,0 0 0,0-1-1,0 1 1,0 0 0,-1 0-1,1 0 1,-1 0-1,0 0 1,1 0 0,-1 0-1,0 1 1,0-1 0,0 0-1,0 1 1,-1 0 0,1-1-1,0 1 1,0 0 0,-1 0-1,1 1 1,-1-1-1,1 0 1,-1 1 0,1-1-1,-1 1 1,1 0 0,-1 0-1,-3 0 1,0 1 1,0-1-1,0 1 1,0 0-1,1 0 1,-1 1 0,0 0-1,1 0 1,-1 0-1,1 0 1,0 1 0,0 0-1,0 0 1,-6 5-1,2 1 2,0 1 0,1 0 0,0 1 0,1 0 0,0 0 0,1 0-1,0 1 1,1 0 0,-6 19 0,5-10-5,2 0 1,0 1-1,1 0 0,0 39 1,3-60-18,0 0 1,0 0-1,0 1 1,0-1-1,0 0 1,1 0-1,-1 0 1,0 0-1,0 0 1,1 0-1,-1 0 1,1 0-1,-1 0 1,1 0-1,-1-1 0,1 1 1,0 0-1,-1 0 1,1 0-1,0-1 1,0 1-1,-1 0 1,1-1-1,0 1 1,2 1-1,-1-2-14,0 1 0,1 0-1,-1-1 1,0 0 0,1 1-1,-1-1 1,0 0 0,1 0-1,-1 0 1,0 0 0,4-1-1,0-1-22,0 1 1,-1-1-1,1 0 0,0 0 0,-1 0 0,1-1 0,-1 0 0,0 0 0,5-4 0,-2-2 32,0 0-1,0-1 0,-1-1 0,-1 1 1,1-1-1,-2 0 0,6-15 1,13-22 1127,-24 48-1100,0-1 0,0 1 0,0 0 0,0 0 1,1 0-1,-1-1 0,0 1 0,0 0 0,0 0 1,0 0-1,1 0 0,-1-1 0,0 1 0,0 0 0,0 0 1,1 0-1,-1 0 0,0 0 0,0 0 0,1 0 0,-1 0 1,0 0-1,0 0 0,1-1 0,-1 1 0,0 0 0,0 0 1,1 0-1,-1 1 0,0-1 0,0 0 0,1 0 1,-1 0-1,0 0 0,0 0 0,0 0 0,1 0 0,-1 0 1,0 0-1,0 1 0,1-1 0,-1 0 0,0 0 0,0 0 1,0 0-1,0 1 0,1-1 0,-1 0 0,0 0 0,0 0 1,0 1-1,0-1 0,0 0 0,0 1 0,8 12-154,-7-12 174,3 8-166,5 12 133,2-1 0,0 1 1,16 18-1,8-3-2704,-21-26-679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3.5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19209,'0'0'2238,"0"14"-2326,-14 204 766,12-212-396,0 1-4238,2-19-689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3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0 19977,'0'0'2214,"0"4"-2205,-6 318-148,7-325 159,-1 0 0,1 0 1,0 1-1,1-1 0,-1 0 1,0 0-1,1 0 0,-1 1 1,1-1-1,0 1 0,0-1 1,0 1-1,5-4 0,30-26-51,-35 30 20,1 0 0,0-1-1,0 1 1,0 0 0,0 1-1,1-1 1,-1 1 0,0-1-1,1 1 1,-1 0 0,1 0-1,-1 1 1,1-1 0,-1 1-1,1-1 1,-1 1 0,5 1-1,-6-1 5,0 1 0,0 0 0,0 0 0,0 0 0,0 0-1,-1 0 1,1 0 0,0 1 0,-1-1 0,1 1 0,-1-1-1,1 1 1,-1-1 0,0 1 0,0 0 0,0 0 0,0-1-1,0 1 1,0 0 0,0 0 0,0 0 0,-1 0 0,1 0-1,-1 0 1,0 0 0,1 0 0,-1 1 0,0-1 0,0 2-1,0 1 3,1 0 0,-1 0-1,0 0 1,0 0-1,-1 0 1,1 0-1,-1 0 1,0 0 0,0-1-1,-1 1 1,1 0-1,-1-1 1,-4 8-1,4-10 14,-1 1-1,1-1 1,-1 1-1,0-1 0,0 0 1,0 0-1,0 0 1,0 0-1,0-1 0,0 1 1,0-1-1,-1 0 1,1 0-1,-1 0 0,1 0 1,0-1-1,-1 1 1,0-1-1,-6 0 0,-4 0 123,-1 0-1,1 0 0,-23-5 0,34 5-161,1-1 0,-1 1-1,1 0 1,0-1-1,0 0 1,-1 0 0,1 1-1,0-1 1,0 0-1,0-1 1,0 1-1,0 0 1,0-1 0,0 1-1,0-1 1,0 1-1,1-1 1,-1 0 0,1 0-1,-1 0 1,1 0-1,0 0 1,0 0-1,0 0 1,0 0 0,0 0-1,0 0 1,1-1-1,-1 1 1,1 0 0,-1-3-1,3-1-2235,10 2-2248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4.3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1 20393,'0'0'2431,"0"16"-2543,0 11 283,-2 0 0,-5 35 1,4-50-531,0 1 0,0-1 0,-9 17 0,-11 12-4333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4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34 18200,'0'0'2898,"79"11"-2898,-44-11 32,0 0-32,1 0 0,-1 0 16,0 0-128,0 0 112,-6-8-112,-2-3-913,-6 0-1440,-13-4-3170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5.0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17656,'0'0'3554,"-8"63"-3538,5-25 208,3-3-48,0-1-176,0-5 96,0 1-80,0-4-16,0-2-16,0-5-32,0-6-1313,13-7-1968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3.8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1 204 8612,'0'0'6387,"18"1"-4930,750 5 3692,-388-27-4357,115 0-371,837 11-445,-875-8 358,-303 19-331,315-11-3,-157-5-1,-43 3 4,18-13-8,172-9-22,-304 28 37,382-22-62,-523 26 43,135-7-54,-336 12-3187,72 3-1520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5.4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46 20505,'0'0'2268,"-2"-8"-2145,-5-23-123,6 31-1,1 0-1,0-1 1,0 1 0,0-1 0,0 1 0,-1 0 0,1-1 0,0 1-1,0 0 1,-1 0 0,1-1 0,0 1 0,0 0 0,-1 0-1,1-1 1,0 1 0,-1 0 0,1 0 0,0 0 0,-1-1-1,1 1 1,0 0 0,-1 0 0,1 0 0,-1 0 0,1 0-1,0 0 1,-1 0 0,1 0 0,0 0 0,-1 0 0,1 0 0,-1 0-1,1 0 1,0 0 0,-1 0 0,1 0 0,-1 0 0,1 1-1,0-1 1,-1 0 0,1 0 0,-15 13-15,12-10 12,-13 12 2,2 0 0,0 2 0,0 0-1,-21 36 1,29-42 1,0 1 1,1 0-1,0 0 0,1 0 1,0 0-1,1 1 0,0 0 0,1 0 1,0 20-1,2-32-14,0 0 1,0 0-1,1-1 0,-1 1 1,0 0-1,1 0 0,-1-1 1,1 1-1,-1 0 1,1-1-1,-1 1 0,1 0 1,-1-1-1,1 1 0,0-1 1,-1 1-1,1-1 1,0 1-1,0-1 0,-1 0 1,1 1-1,0-1 1,0 0-1,-1 0 0,1 1 1,0-1-1,0 0 0,0 0 1,0 0-1,-1 0 1,1 0-1,0 0 0,0 0 1,0 0-1,0 0 0,-1-1 1,1 1-1,2-1 1,33-11-38,-29 7 31,0-1-1,0-1 1,-1 1-1,0-1 1,0 0-1,-1-1 1,0 1-1,0-1 1,-1 0-1,4-9 1,-2 5-9,0 0 1,1 1-1,14-18 0,-21 29 33,1 0-1,-1 0 0,1 1 1,-1-1-1,0 0 0,1 0 1,-1 0-1,1 1 0,-1-1 1,1 0-1,-1 1 0,0-1 0,1 0 1,-1 1-1,0-1 0,1 0 1,-1 1-1,0-1 0,0 1 1,1-1-1,-1 1 0,0-1 1,0 0-1,0 1 0,1-1 1,-1 1-1,0-1 0,0 1 1,0-1-1,0 1 0,0-1 1,0 1-1,0-1 0,0 1 0,6 25 12,-6-25-2,2 8-13,1 0 0,0-1-1,0 1 1,1-1 0,0 0 0,0 0-1,0-1 1,1 1 0,1-1 0,-1 0-1,12 11 1,25 11-2393,-26-24-1768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5.7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3 20281,'0'0'1481,"11"0"-1281,-3-1-187,-6 1-15,-1 0 0,1-1 0,-1 1 0,1 0 0,0 0 0,0 0 0,-1 0 0,1 0 0,0 0 0,-1 0 0,1 1 0,0-1 0,-1 0 0,1 1 0,-1 0 0,1-1-1,-1 1 1,1 0 0,-1 0 0,1 0 0,-1 0 0,1 0 0,-1 0 0,0 0 0,0 0 0,0 0 0,0 1 0,0-1 0,0 1 0,0-1 0,0 0 0,0 1 0,-1 0 0,1-1 0,0 1 0,-1-1 0,0 1 0,1 0 0,-1-1 0,0 1 0,0 0 0,0-1 0,0 1-1,0 0 1,0-1 0,-1 3 0,1 1-8,0 0-1,-1 0 1,1-1-1,-1 1 1,-1 0-1,1 0 1,-1-1-1,1 1 1,-1-1-1,-1 1 1,1-1-1,-5 6 1,-41 42 16,17-21 15,30-30-19,1-1-1,0 0 1,0 0-1,-1 1 1,1-1 0,0 0-1,0 1 1,0-1-1,0 0 1,-1 1 0,1-1-1,0 0 1,0 1 0,0-1-1,0 0 1,0 1-1,0-1 1,0 0 0,0 1-1,0-1 1,0 1-1,0-1 1,0 0 0,0 1-1,0-1 1,0 0-1,1 1 1,-1-1 0,0 0-1,0 1 1,0-1 0,0 0-1,1 0 1,-1 1-1,0-1 1,0 0 0,1 1-1,-1-1 1,0 0-1,1 0 1,-1 0 0,0 1-1,0-1 1,1 0-1,-1 0 1,0 0 0,1 0-1,-1 0 1,0 1 0,1-1-1,-1 0 1,1 0-1,-1 0 1,0 0 0,1 0-1,-1 0 1,0 0-1,1 0 1,-1 0 0,0-1-1,1 1 1,-1 0-1,1 0 1,33 1 26,-28-2-15,22 1-98,-3 2-150,-1-2 0,1-1 0,-1 0-1,1-2 1,-1-1 0,0-1 0,-1-1 0,26-10 0,-11-4-3070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6.1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 20057,'0'0'3319,"-2"99"-3210,1-46-149,-1-27-265,2 0 1,1 0-1,7 43 0,-7-68 303,1-1 1,0 0-1,-1 1 0,1-1 1,-1 0-1,1 0 0,-1 0 0,1 0 1,0 0-1,-1 0 0,1 0 0,-1 0 1,1-1-1,-1 1 0,1-1 0,-1 1 1,1-1-1,-1 1 0,3-3 0,41-27 0,-39 24-12,0 1-1,0 0 1,1 0-1,0 1 1,0 0-1,0 0 1,1 0-1,-1 1 1,1 0-1,0 1 1,15-4-1,-20 44-198,-4-35 219,1 1 0,-1 0-1,0 0 1,0 0 0,0 0 0,0-1 0,0 1 0,-1 0-1,0-1 1,0 0 0,0 1 0,0-1 0,0 0 0,-1 0-1,1 0 1,-1 0 0,0 0 0,0-1 0,0 1 0,0-1-1,0 0 1,-1 0 0,1 0 0,-1 0 0,-3 1 0,-4 1-385,1 0 1,-1 0-1,0-1 1,0-1-1,0 0 1,-1-1-1,-16 1 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8:46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2129,'0'0'19372,"21"-4"-19319,-1-1-49,-1 0 1,1 1-1,-1 1 1,1 1-1,35 1 1,-53 1-7,1 0 0,-1 1 0,1 0 0,-1 0 0,0-1 0,1 1 1,-1 0-1,0 1 0,0-1 0,1 0 0,-1 1 0,0-1 0,0 1 1,-1 0-1,1 0 0,0-1 0,0 1 0,-1 0 0,1 1 0,-1-1 0,0 0 1,0 0-1,0 1 0,0-1 0,0 0 0,0 1 0,0-1 0,-1 1 1,1-1-1,-1 1 0,0-1 0,0 6 0,1-1 15,-1 0-1,0-1 1,-1 1-1,1 0 0,-1 0 1,0 0-1,-1-1 1,0 1-1,0 0 1,0-1-1,-6 10 1,-3-1 58,-1 0 0,-1 0 0,-22 18 0,15-13-33,19-20-34,1 0-1,-1 0 0,1 1 0,0-1 0,-1 0 1,1 1-1,-1-1 0,1 0 0,0 1 0,-1-1 1,1 1-1,0-1 0,-1 0 0,1 1 1,0-1-1,0 1 0,-1-1 0,1 1 0,0-1 1,0 1-1,0-1 0,0 1 0,0-1 0,0 1 1,0-1-1,0 1 0,0-1 0,0 1 0,0-1 1,0 1-1,0-1 0,0 1 0,0-1 0,0 1 1,1-1-1,-1 1 0,0-1 0,0 1 0,0-1 1,1 1-1,-1-1 0,0 0 0,1 1 1,-1-1-1,0 0 0,1 1 0,-1-1 0,1 0 1,-1 1-1,1-1 0,-1 0 0,1 0 0,-1 1 1,0-1-1,1 0 0,-1 0 0,1 0 0,-1 0 1,1 0-1,-1 1 0,1-1 0,0 0 0,-1 0 1,1 0-1,-1-1 0,1 1 0,0 0 1,45 2 71,-39-3-118,9 1-61,9 1-512,0-2 0,26-4 0,-42 3-75,0 0 0,0-1 0,0 1 0,0-2 0,10-4-1,4-7-2805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02.5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162 56 11797,'-6'17'494,"-4"15"-394,-8 26 1919,-49 106 0,67-165-1947,0 1 0,1 0 1,-1 0-1,0 0 0,0 0 0,0 0 1,0 0-1,0-1 0,0 1 0,0 0 1,0 0-1,0 0 0,0 0 0,0 0 1,0-1-1,0 1 0,0 0 0,0 0 1,0 0-1,0 0 0,0-1 0,0 1 1,0 0-1,0 0 0,0 0 0,0 0 0,0 0 1,0-1-1,0 1 0,0 0 0,0 0 1,0 0-1,-1 0 0,1 0 0,0 0 1,0 0-1,0-1 0,0 1 0,0 0 1,0 0-1,0 0 0,-1 0 0,1 0 1,0 0-1,0 0 0,0 0 0,0 0 1,0 0-1,-1 0 0,1 0 0,0 0 1,0 0-1,0 0 0,0 0 0,-1 0 1,1 0-1,0 0 0,0 0 0,0 0 1,0 0-1,0 0 0,-1 0 0,1 0 1,0 0-1,0 0 0,0 0 0,0 0 1,-3-26 745,1-32-1152,2 57 335,0 0 1,0-1-1,0 1 0,0 0 0,0-1 1,0 1-1,0 0 0,0 0 1,1-1-1,-1 1 0,0 0 0,1 0 1,-1 0-1,1-1 0,-1 1 1,1 0-1,0 0 0,1-2 0,-2 4-3,0-1-1,0 1 0,0-1 0,0 1 0,0-1 0,0 1 1,0-1-1,0 1 0,0-1 0,0 1 0,0-1 0,0 1 1,0-1-1,0 0 0,0 1 0,0-1 0,0 1 0,-1-1 1,1 1-1,0-1 0,0 1 0,-1-1 0,1 0 0,0 1 1,-1-1-1,1 0 0,0 1 0,-1-1 0,1 0 0,0 1 1,-1-1-1,1 0 0,-1 0 0,0 1 0,-9 5 149,16-22-148,18-30-150,-23 44 142,10-21 46,-1 0 1,-1-1 0,8-32-1,-12 89-150,-6-6 148,-1 0 1,-1 0 0,-1 0-1,-13 40 1,-43 101 44,23-74-46,37-93 31,1-29-6,1 0 0,2 0-1,1 0 1,1 0 0,2 1 0,0-1-1,23-46 1,-15 40-65,3 1 1,0 0-1,2 2 0,2 0 0,34-37 1,-56 67 6,0 0 0,-1 0 0,1 0 1,-1 1-1,1-1 0,0 0 0,0 0 0,-1 0 1,1 1-1,0-1 0,0 0 0,0 1 1,0-1-1,0 0 0,0 1 0,0 0 0,0-1 1,0 1-1,0-1 0,0 1 0,0 0 1,1 0-1,-1 0 0,0 0 0,0 0 0,0 0 1,0 0-1,0 0 0,0 0 0,1 0 1,-1 1-1,0-1 0,0 0 0,1 1 0,1 2-5,0 1-1,-1-1 1,1 0-1,-1 1 0,0 0 1,0-1-1,0 1 1,1 6-1,19 42 31,-4 2 0,-1 0 0,-3 0 0,11 92 0,-24-81-1513,-4-59-1180,-14-5-2540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02.9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88 17528,'0'0'4978,"80"-26"-4962,-32 15-16,0-1 0,-9 5-240,-6-2-896,-4-1-609,-10-3-2177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03.3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90 19737,'0'0'2428,"31"0"-2095,408-19-290,-438 19-71,0 0 0,0 1 0,0-1 0,0 0 0,0 0 0,0 0-1,0 0 1,0-1 0,0 1 0,0 0 0,0 0 0,0-1 0,0 1 0,0 0 0,0-1 0,0 1 0,0-1 0,-1 1 0,1-1 0,0 1-1,0-1 1,0 0 0,-1 1 0,1-1 0,0 0 0,-1 0 0,1 0 0,-1 1 0,1-1 0,-1 0 0,1 0 0,-1 0 0,0 0 0,1 0-1,-1 0 1,0 0 0,0 0 0,1-2 0,-2 0 17,-1-1 1,1 0-1,-1 1 0,0-1 1,1 1-1,-1 0 0,-1 0 1,-2-4-1,-5-7 308,12 20-286,-2 0-1,1 0 0,-1 0 1,0 1-1,0-1 1,0 0-1,-1 0 0,0 0 1,0 0-1,-3 8 0,-2 12-1506,6-12-1166,0-1-2968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03.6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40 22410,'0'0'2930,"-50"-39"-2850,50 48-1633,11 10 480,13 1-1504,10-5-9300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04.2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73 21050,'0'0'1531,"-1"4"-1302,-4 14-215,2 0-1,0 0 1,1 1-1,0-1 1,2 1-1,0-1 1,4 19-1,-2 22 5,-2 5 48,0-51 101,0-43-91,0-281 34,1 309-107,-1 1 1,1-1 0,0 1-1,0-1 1,0 1 0,0 0-1,1-1 1,-1 1 0,0 0-1,0 0 1,1-1 0,-1 1-1,1 0 1,-1 0 0,1 1-1,-1-1 1,1 0 0,0 0-1,-1 1 1,1-1 0,0 1-1,0 0 1,1-1 0,44-8 68,-38 8-76,0 0-1,0 0 1,0 1 0,0 0 0,0 1 0,-1 0-1,1 0 1,0 1 0,12 4 0,-18-4 0,1 0 1,-1-1-1,-1 1 1,1 1-1,0-1 1,0 0-1,-1 1 1,1-1-1,-1 1 1,0 0-1,0-1 1,0 1-1,0 0 1,0 1 0,-1-1-1,0 0 1,1 0-1,-1 1 1,0-1-1,0 0 1,-1 1-1,1-1 1,-1 1-1,0-1 1,0 1-1,0 5 1,0-4-18,-1-1 1,1 1 0,-1-1 0,0 1-1,0-1 1,0 0 0,0 1-1,-1-1 1,0 0 0,0 0-1,0 0 1,0 0 0,-1-1 0,-5 8-1,-2-1-97,0 0 1,-1-1-1,-16 11 0,-27 25-1062,54-45 1156,0 0-1,0 0 0,0 0 1,-1 1-1,1-1 1,0 0-1,0 0 1,0 0-1,0 1 0,0-1 1,0 0-1,0 0 1,-1 0-1,1 1 0,0-1 1,0 0-1,0 0 1,0 1-1,0-1 1,0 0-1,0 0 0,0 1 1,0-1-1,0 0 1,0 0-1,0 1 1,0-1-1,1 0 0,-1 0 1,0 0-1,0 1 1,0-1-1,0 0 1,0 0-1,0 0 0,1 1 1,-1-1-1,0 0 1,0 0-1,0 0 0,0 0 1,1 1-1,-1-1 1,0 0-1,0 0 1,0 0-1,1 0 0,-1 0 1,0 0-1,0 0 1,1 0-1,-1 1 1,0-1-1,0 0 0,1 0 1,-1 0-1,0 0 1,1 0-1,18 2 184,-16-2-255,9 1 96,21 1-8,58 13 0,-84-14 18,0 1 1,1 0-1,-1 0 1,0 1-1,-1 0 1,1 0-1,0 1 1,-1-1-1,0 2 1,0-1-1,0 1 1,0 0-1,-1 0 1,6 7-1,-9-10 31,-1-1 0,1 1 0,-1 0 0,0 0 0,0 0 0,0 0 0,0 0 0,0 0 0,0 1 0,-1-1-1,1 0 1,-1 0 0,1 1 0,-1-1 0,0 0 0,0 1 0,0-1 0,0 0 0,0 0 0,-1 1 0,1-1 0,-1 0 0,1 0 0,-2 3-1,0-2 17,0 0-1,-1 0 0,1 0 1,-1 0-1,0-1 0,1 1 1,-1-1-1,0 0 0,-1 1 0,1-1 1,0-1-1,0 1 0,-5 1 1,-12 4 61,0-1 0,0-1-1,0 0 1,-22 1 0,35-5-205,-73 4 418,76-4-476,1-1 0,-1 0 0,1 0 0,-1 0 0,1-1 0,0 1 0,-1-1 0,1 0 0,0 0 0,-1 0 0,1 0-1,0-1 1,0 1 0,0-1 0,0 0 0,0 0 0,1 0 0,-1 0 0,-2-3 0,-5-18-4841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04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17240,'0'0'2377,"0"0"-2336,0 0 0,0 0 1,0 0-1,0 0 0,0 0 0,0-1 0,1 1 0,-1 0 1,0 0-1,0 0 0,0 0 0,0 0 0,0 0 1,0 0-1,0 0 0,0 0 0,0 0 0,1 0 1,-1-1-1,0 1 0,0 0 0,0 0 0,0 0 1,0 0-1,0 0 0,0 0 0,0 0 0,0-1 0,0 1 1,0 0-1,0 0 0,0 0 0,0 0 0,0 0 1,0 0-1,0-1 0,0 1 0,0 0 0,0 0 1,0 0-1,0 0 0,0 0 0,0 0 0,0 0 1,0-1-1,0 1 0,0 0 0,-1 0 0,1 0 0,0 0 1,0 0-1,0 0 0,0 0 0,0 0 0,0 0 1,0-1-1,0 1 0,0 0 0,-1 0 0,1 0 1,0 0-1,0 0 0,0 0 0,0 0 0,0 0 1,108 2 3,100-2 141,-174-2-157,0-2 0,-1-1 0,65-18-1,-96 23-34,-1 0 1,0 0-1,0-1 0,1 1 0,-1-1 0,0 1 0,0-1 0,0 1 0,0-1 0,0 0 0,0 0 0,0 1 0,0-1 0,0 0 0,0 0 0,0 0 0,0 0 0,0 0 0,-1 0 0,1 0 1,-1 0-1,1-1 0,0 1 0,-1 0 0,0 0 0,1 0 0,-1-1 0,0 1 0,0 0 0,1-1 0,-1 1 0,0 0 0,0 0 0,0-1 0,-1 1 0,1 0 0,0 0 0,0-1 1,-1 1-1,1 0 0,-1 0 0,1-1 0,-1 1 0,1 0 0,-2-2 0,-1 0-13,1-1 1,-1 1-1,0 0 1,1 0-1,-1 0 0,-1 0 1,1 0-1,0 1 1,-1-1-1,1 1 0,-1 0 1,0 0-1,1 0 1,-1 1-1,-5-2 0,3 29-82,3-21 61,0 0-1,0 0 1,-1 0 0,0 0-1,1-1 1,-1 0-1,-1 0 1,1 0 0,-1 0-1,0 0 1,1-1 0,-2 0-1,1 0 1,0-1 0,0 1-1,-8 1 1,-30 8-4922,16-9-4117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5.7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23 15239,'0'0'6512,"6"-2"-4495,148-16-2241,-88 15-7595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05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 21 12710,'0'0'4898,"-4"-3"-4813,3 2 84,0-1 178,0 1-1,-1-1 1,1 1-1,0 0 1,-1-1-1,1 1 1,-1 0 0,0 0-1,1 0 1,-1 0-1,0 0 1,-2-1 0,2 7-362,0-1 1,1 1-1,-1 0 1,1 0-1,0 0 1,0 9-1,1-14 15,-1 43-3,1-35-98,0 1 0,0-1 0,-1 1-1,0-1 1,-4 13 0,4-17-75,-1-1 0,1 0-1,-1 0 1,0 0-1,0 0 1,0 0-1,0 0 1,0-1-1,-1 1 1,1-1 0,-1 0-1,0 1 1,0-1-1,1 0 1,-1-1-1,-1 1 1,-4 2-1,-20 6-3096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06.5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86 14807,'0'0'5648,"-6"0"-5083,-18 0-157,19 0 323,10 0-357,480 9 1229,-441-9-1571,975-16 318,-316-7-217,-64 0-97,-326 9-24,-15-5-249,-374 19-1927,18 0-1101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08.7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168 16 18072,'0'0'4079,"0"-3"-4047,0-9 33,-1 24-35,-1 0 0,-1 0 0,0 0 1,-1 0-1,-1 0 0,1-1 0,-12 19 1,-7 21 137,2 9-67,-19 100 0,-3 13-1,41-169-65,3-35 245,8-23-288,3 1 0,2 1 0,35-82 0,-49 133 8,5-14-3,1 1 1,0 1 0,1-1 0,12-16 0,-18 28 1,0 0 0,1 0 1,-1 0-1,1 0 0,-1 0 0,1 0 1,0 0-1,0 1 0,0-1 0,0 0 1,0 1-1,0 0 0,0-1 0,1 1 1,-1 0-1,0 0 0,1 1 1,-1-1-1,1 0 0,-1 1 0,1-1 1,-1 1-1,1 0 0,-1 0 0,1 0 1,-1 0-1,1 0 0,-1 1 0,1-1 1,-1 1-1,1-1 0,-1 1 0,0 0 1,1 0-1,3 2 0,0 3-4,1-1-1,-1 1 1,0 0-1,0 0 1,-1 1-1,0 0 1,0 0-1,0 0 1,-1 0-1,4 9 1,32 83 0,-39-97 4,9 23-11,-2 0 1,0 1 0,-2 0 0,0 0 0,2 48 0,-8-73-56,0 0 1,-1 0-1,1 0 1,0 0-1,-1 0 1,1 0-1,-1 0 1,1 0-1,-1 0 1,1 0-1,-1 0 0,0 0 1,0 0-1,1 0 1,-1-1-1,0 1 1,0 0-1,0-1 1,0 1-1,0 0 1,0-1-1,0 1 1,0-1-1,0 0 0,0 1 1,0-1-1,0 0 1,0 1-1,0-1 1,0 0-1,0 0 1,0 0-1,-1 0 1,1 0-1,0 0 1,0-1-1,0 1 0,0 0 1,-2-1-1,-3 1-331,-28 0-2422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09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0 111 18248,'0'0'4562,"42"-19"-4546,-3 11-16,7-1-128,3 0-224,-1-2-32,-2-1-272,-5 1-497,-10-4-1072,-10-1-3441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09.4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10 112 1857,'0'0'16021,"-6"-2"-15320,3 1 106,5 0-387,457 7 1413,-458-6-1835,-1 1 1,1-1-1,0 0 0,0 0 0,0 0 1,-1 0-1,1 0 0,0 0 0,0 0 1,0 0-1,-1 0 0,1-1 0,0 1 1,0 0-1,0 0 0,-1-1 0,1 1 0,0 0 1,0-1-1,-1 1 0,1-1 0,0 1 1,-1-1-1,1 1 0,-1-1 0,1 1 1,-1-1-1,1 0 0,-1 1 0,1-2 1,-1 1-1,0-1 0,-1 1 0,1 0 1,0-1-1,-1 1 0,1 0 0,-1-1 1,0 1-1,1 0 0,-1 0 0,0 0 1,0-1-1,0 1 0,0 0 0,-2-1 1,-48-40 30,47 39-16,-2-1-4,2 2-1,0-1 0,0 0 0,0 0 0,1 0 0,-1-1 0,1 1 0,0-1-1,-4-5 1,7 8 102,1 1-109,1 0 0,0 0 0,-1 1 1,1-1-1,-1 0 0,1 1 0,-1-1 1,1 0-1,-1 1 0,1 0 0,-1-1 1,0 1-1,1 0 0,-1 0 0,0 0 0,1 0 1,-1 0-1,0 0 0,0 0 0,0 0 1,0 0-1,0 1 0,0-1 0,0 0 1,-1 1-1,2 1 0,0 1-3,1 0-1,-1 0 1,0 1-1,0-1 1,-1 1-1,1 0 0,0 5 1,-2-7-6,1 0 0,-1 0-1,0 1 1,-1-1 0,1 0 0,0 1 0,-1-1 0,0 0-1,0 0 1,0 0 0,0 0 0,0 0 0,-1 0-1,1 0 1,-1 0 0,0 0 0,0-1 0,0 1 0,0-1-1,0 1 1,-3 2 0,-3 0-360,0 0 0,0 0 0,0 0 0,0-1 0,-1 0 0,-11 3 0,-23 7-4047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09.9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100 21 15687,'0'0'4997,"-2"-4"-4469,-3-9-85,3 9 494,2 10-868,-23 95-82,13-64 84,2 1 0,-6 61 0,13 91 45,2-105-89,-18 161 1,16-241-39,1-3 6,0 0 0,0 0 0,0 0 0,0 0 0,-1 0 0,1 0 1,-1 0-1,1 0 0,-1 0 0,0 0 0,0-1 0,1 1 0,-1 0 0,-1 0 0,1-1 1,0 1-1,0 0 0,-3 2 0,1-48-2100,3 13-376,0-4-2031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10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54 15479,'0'0'4722,"1"-6"-4292,7-28 582,-3 21 272,-3 24-493,-9 396-850,0-295 64,-35 180 0,41-288-5,1-2 4,0 0 0,0 0-1,0-1 1,0 1-1,-1 0 1,1 0 0,-1 0-1,1-1 1,-1 1 0,0 0-1,0 0 1,0-1 0,0 1-1,0-1 1,0 1 0,0-1-1,0 1 1,-1-1 0,1 0-1,0 1 1,-4 0 0,4-38-639,4 9-1054,10-3-1425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11.1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 56 5987,'0'0'15119,"0"-9"-14674,0-23 18,0 18 314,0 31 494,-3 69-1272,-24 147 0,-37 84 65,42-215-92,-25 70 31,45-168-607,2-7 82,1-14-630,-1 2-398,0-17-2682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11.7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164 117 15991,'0'0'4226,"0"-10"-3516,0-96 2657,0 106-3183,0 0-24,-2 0-123,2 26-199,-3 48 177,-2-1 1,-19 89 0,-46 142 127,15-71-125,52-211-16,3-21 36,-2-17 132,3 8-343,-1-1 0,1 1 0,0 0 0,1 1 0,0-1 0,1 0 0,4-10 0,16-29-5208,1 7-8719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12.8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72 18440,'0'0'4040,"0"-6"-3835,0-11-188,-3 31-100,-6 31 72,3-15 104,0-1 1,2 2 0,0 49-1,3-46-6,-1 0 0,-10 47 0,7-68-73,0-13 24,-3-28 78,-1-46 52,6-149-118,4 154-50,-1 68 0,1-1 0,0 1 0,-1-1 0,1 1 0,0-1 0,0 1-1,0 0 1,0-1 0,0 1 0,0 0 0,1 0 0,-1 0-1,0 0 1,1 0 0,-1 0 0,1 0 0,-1 0 0,1 0 0,-1 1-1,1-1 1,-1 1 0,1-1 0,1 1 0,42-12-29,-43 12 29,26-4-9,-1 1 0,47 2-1,-47 1-2,-25 0 8,0 1 0,0-1-1,0 1 1,0-1-1,-1 1 1,1 0-1,0-1 1,0 1-1,0 0 1,-1 0 0,1 0-1,-1 1 1,1-1-1,-1 0 1,1 0-1,-1 1 1,0-1-1,1 1 1,-1 0 0,0-1-1,0 1 1,0 0-1,0-1 1,-1 1-1,1 0 1,0 0-1,-1 0 1,1 0 0,-1 0-1,0 2 1,1 1-3,0 0 0,0-1 0,-1 1 0,0 0 0,0 0 1,0-1-1,-1 1 0,1 0 0,-1 0 0,0-1 0,-1 1 1,-1 4-1,-1-3 1,0 0 0,-1 0 1,1-1-1,-1 1 0,0-1 1,-1 0-1,1 0 0,-1-1 1,-11 7-1,-65 33-51,52-29-3,29-12 27,9 0-38,26 6-142,-18-6 128,0 1 0,0 0 0,0 2 0,28 13 1,-40-16 88,1 0 1,-1 1-1,0-1 1,0 1 0,-1 0-1,1 0 1,-1 1-1,0-1 1,0 1 0,0 0-1,0 0 1,-1-1 0,0 2-1,0-1 1,0 0-1,-1 0 1,0 1 0,0-1-1,0 0 1,-1 1-1,1 7 1,-2-11 16,0 0-1,0 0 1,1 0 0,-1 0-1,-1 0 1,1 0 0,0 0-1,0 0 1,-1 0 0,1-1-1,-1 1 1,1 0 0,-1-1-1,0 1 1,0-1 0,0 0-1,0 0 1,0 1 0,0-1-1,0-1 1,0 1 0,0 0-1,0 0 1,0-1 0,-4 1-1,-66 12 485,64-12-469,-7 0 51,-2 2-56,1-1 0,-1-1 1,0 0-1,0-2 0,-26-3 1,42 3-118,0 0-1,0-1 1,0 1 0,0-1 0,0 1 0,0-1 0,1 0 0,-1 1 0,1-1 0,-1 0 0,1 1 0,-1-1 0,1 0 0,0 0-1,0 0 1,0 1 0,0-1 0,0 0 0,0 0 0,0 1 0,1-3 0,0-3-795,-1-24-3582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6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 15511,'0'0'4509,"11"0"-4296,230-9 278,-233 8-738,52-3 747,-19 3-4507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13.3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89 17240,'0'0'2561,"10"4"-2372,16 2-24,1-1 0,0-2-1,1 0 1,-1-2-1,49-3 1,-14 0-136,-3 4-45,-37 0 27,1-2 0,-1 0 0,0-1 0,1-1 0,-1-1 0,0 0 0,35-12 0,-56 14-8,0 1 0,0 0 0,0 0 0,0-1 1,0 1-1,0 0 0,0-1 0,0 1 0,0-1 0,0 1 0,0-1 0,-1 1 1,1-1-1,0 0 0,0 0 0,-1 1 0,1-1 0,0 0 0,-1 0 0,1 0 1,-1 0-1,1 1 0,-1-1 0,1 0 0,-1 0 0,0 0 0,1 0 0,-1 0 1,0 0-1,0 0 0,0 0 0,0 0 0,0 0 0,0 0 0,0-1 0,0 1 1,0 0-1,0 0 0,-1 0 0,1 0 0,0 0 0,-1 0 0,1 1 0,0-1 1,-1 0-1,0 0 0,1 0 0,-1 0 0,1 0 0,-1 1 0,0-1 0,0 0 0,1 0 1,-2 0-1,-3-3-7,0-1 1,0 1-1,-1 1 1,1-1-1,-1 1 1,0 0 0,-7-3-1,9 4-2,-1 0 1,0 1-1,1-1 1,-1 1-1,0 0 0,0 1 1,0-1-1,0 1 1,-10 0-1,15 3 4,0 0 0,1 0 0,-1-1-1,0 1 1,1 0 0,0 0 0,-1-1 0,1 1 0,2 4 0,4 7-10,-3-7 18,-1 0 0,1 0-1,-1 0 1,3 15 0,-6-20-10,1 0 0,-1 0 1,0-1-1,0 1 0,0 0 0,0 0 0,0-1 0,0 1 0,-1 0 0,1 0 0,-1-1 0,1 1 0,-1 0 0,1-1 0,-1 1 0,0 0 0,0-1 0,0 1 0,0-1 0,0 0 0,0 1 0,0-1 0,-1 0 0,1 1 0,0-1 0,-1 0 0,-1 1 0,-6 3-323,0-1-1,0-1 0,0 1 0,0-1 1,-15 2-1,-17 2-2863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13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114 6 9636,'0'0'8663,"-2"-3"-7636,2 3-1009,0-1 0,0 1 0,0 0 1,-1 0-1,1 0 0,0 0 0,0 0 0,0-1 0,0 1 0,0 0 0,0 0 0,-1 0 0,1 0 0,0 0 1,0 0-1,0 0 0,0 0 0,-1 0 0,1 0 0,0 0 0,0 0 0,0-1 0,0 1 0,-1 0 0,1 0 1,0 0-1,0 0 0,0 0 0,0 1 0,-1-1 0,1 0 0,0 0 0,0 0 0,0 0 0,0 0 0,-1 0 1,1 0-1,0 0 0,0 0 0,0 0 0,0 0 0,0 1 0,-1-1 0,1 0 0,0 0 0,0 0 0,0 0 1,0 0-1,0 1 0,0-1 0,0 0 0,0 0 0,0 0 0,-1 0 0,1 0 0,0 1 0,-4 19 472,-1 47-269,3-31 30,-9 113 197,2-14-219,-5-1-1,-34 136 1,40-244-79,6-33-305,5-47-1528,-1 41 658,3-27-2163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14.4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78 11589,'0'0'9189,"4"-14"-8848,16-44-168,-20 58-145,0 0 0,0 0-1,0 0 1,0 0 0,0-1 0,0 1-1,-1 0 1,1 0 0,0 0-1,0 0 1,0 0 0,0-1-1,0 1 1,0 0 0,0 0-1,0 0 1,0 0 0,0-1-1,0 1 1,0 0 0,0 0-1,0 0 1,0 0 0,0 0-1,1-1 1,-1 1 0,0 0-1,0 0 1,0 0 0,0 0 0,0 0-1,0-1 1,0 1 0,0 0-1,0 0 1,1 0 0,-1 0-1,0 0 1,0 0 0,0 0-1,0 0 1,0 0 0,1-1-1,-1 1 1,0 0 0,0 0-1,0 0 1,0 0 0,0 0-1,1 0 1,-1 0 0,0 0-1,0 0 1,0 0 0,0 0 0,1 0-1,-1 0 1,0 0 0,0 0-1,0 0 1,0 1 0,0-1-1,1 0 1,-1 0 0,0 0-1,0 0 1,0 0 0,0 0-1,3 17 271,-3 25-451,-15 238 776,3-92-505,11-135-128,-8 83 11,7-120 7,-1 0 1,0 0-1,-1 0 0,-1 0 0,-13 29 0,18-44-9,-1-1-1,1 1 1,0 0-1,0 0 0,-1 0 1,1-1-1,-1 1 0,1 0 1,-1 0-1,1-1 0,-1 1 1,1 0-1,-1-1 1,0 1-1,1 0 0,-1-1 1,0 1-1,0-1 0,1 1 1,-1-1-1,0 0 1,0 1-1,0-1 0,1 0 1,-1 0-1,0 1 0,-2-1 1,3-1-40,-1 0 0,1 0 1,-1 1-1,1-1 0,0 0 1,0 0-1,-1 0 0,1 0 1,0 0-1,0 0 0,0 0 0,0 0 1,0 0-1,0 0 0,0 0 1,0 0-1,0 0 0,0 0 0,1 0 1,-1 0-1,0 0 0,1 1 1,-1-1-1,1 0 0,-1 0 1,2-1-1,17-30-2243,8-7-2073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15.0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1 2369,'0'0'15340,"0"62"-8883,1 91-6389,-3 182 155,2-334-223,-7 89 33,6-83-31,-1 1 1,0-1 0,0 0 0,0 0 0,-1 1 0,0-2-1,0 1 1,-1 0 0,-7 10 0,11-17-5,-1 0 0,1 1 0,0-1 0,0 0-1,0 0 1,-1 0 0,1 0 0,0 0 0,0 0 0,-1 0 0,1 0 0,0 0 0,0 0 0,-1 0-1,1 0 1,0 0 0,0 0 0,0 0 0,-1 0 0,1-1 0,0 1 0,0 0 0,0 0 0,-1 0 0,1 0-1,0 0 1,0 0 0,0 0 0,-1-1 0,1 1 0,0 0 0,0 0 0,0 0 0,0-1 0,0 1-1,-1 0 1,1 0 0,0 0 0,0-1 0,0 1 0,0 0 0,0 0 0,0 0 0,0-1 0,0 1 0,0 0-1,0 0 1,0-1 0,0 1 0,0 0 0,0 0 0,0-1 0,0 1 0,0 0 0,0 0 0,0-1 0,-2-14-442,1-43-2760,1 21-947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15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40 16007,'0'0'4896,"2"-5"-4621,1-2-592,11-19 2225,-14 26-1886,0 0-1,0 0 1,0-1-1,1 1 1,-1 0-1,0 0 1,0 0-1,0 0 1,0 0-1,0 0 1,0 0-1,0 0 1,0 0-1,1 0 1,-1 0-1,0 0 1,0 0-1,0 0 1,0 0-1,0 0 1,0 0-1,1-1 0,-1 1 1,0 1-1,0-1 1,0 0-1,0 0 1,0 0-1,0 0 1,1 0-1,-1 0 1,0 0-1,0 0 1,0 0-1,0 0 1,0 0-1,0 0 1,0 0-1,0 0 1,1 0-1,-1 0 1,0 0-1,0 1 1,0-1-1,0 0 1,0 0-1,0 0 1,0 0-1,0 0 1,0 0-1,0 0 1,0 1-1,0-1 1,0 0-1,0 0 1,0 0-1,3 22 103,-12 576 209,11-563-332,-1 31-6,-1-61 5,0-1 0,0 1-1,-1 0 1,0-1-1,0 0 1,0 1 0,-1-1-1,1 0 1,-1 1 0,-4 6-1,5-10-49,-1 0 0,1 0 0,-1 0 0,1 0 0,-1 0 0,1-1 0,-1 1 0,0 0 0,1-1 0,-1 1 0,0-1 0,1 1 0,-1-1 0,0 0 0,1 0 0,-1 0 0,0 0 0,0 0 0,1 0 0,-1 0 0,0-1 0,0 1 0,1-1 0,-1 1 0,0-1 0,-1 0 0,-4-2-970,1 1 0,0-1 0,0 0 0,0-1 0,-8-5 0,-17-16-12928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16.3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 7796,'1'-2'13672,"391"26"-12856,-131-11-3755,-219-13-1471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19 9780,'0'0'8028,"0"-1"-7782,0 0 0,-1 1 0,1-1-1,0 0 1,0 0 0,-1 1 0,1-1-1,0 0 1,0 0 0,0 0 0,0 1 0,0-1-1,0 0 1,0 0 0,0 1 0,1-1 0,-1 0-1,0 0 1,0 0 0,1 1 0,-1-1 0,1-1-1,8 3-242,-1 0-1,1 0 0,0 1 0,-1 0 0,0 1 0,1 0 1,12 6-1,59 36 12,-54-30-22,-17-9 4,-1 1-1,0-1 1,0 1-1,-1 1 1,1-1-1,10 17 0,33 54 37,-16-23-33,50 58 0,-52-72-2,12 18-7,-2 2 1,45 83-1,-73-114 19,-1 0 0,-2 1 0,0 1 0,-3 0 0,0 1 1,3 36-1,3 39 55,3 144-472,-18-314-2655,0 15-1438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27.6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119 18 13222,'0'0'7185,"-2"0"-7081,1 0 0,-1 0 1,1 1-1,-1-1 1,1 0-1,0 0 0,-1 1 1,1-1-1,-1 1 0,1 0 1,0-1-1,-1 1 1,1 0-1,0-1 0,-2 3 1,-6 6-72,-1 2 1,2-1 0,-1 1-1,2 1 1,-1-1 0,1 1-1,1 1 1,1-1 0,-1 1-1,2 0 1,0 0 0,0 0-1,1 1 1,1-1-1,0 1 1,1 0 0,2 27-1,-1-21-21,2 0-1,1 0 0,0 0 0,1 0 0,2 0 1,-1-1-1,2 1 0,1-2 0,12 23 0,-13-29-8,0 0-1,0 0 0,2 0 1,-1-1-1,2 0 0,-1-1 1,1 0-1,1-1 0,0 0 1,0 0-1,1-1 0,0-1 0,0 0 1,15 6-1,-22-11 7,0 0 0,0 0 0,0-1 0,0 1 1,0-1-1,1-1 0,-1 1 0,0-1 0,0 0 0,1 0 0,-1 0 0,0-1 0,0 1 0,0-2 0,0 1 1,1 0-1,-1-1 0,-1 0 0,1 0 0,0 0 0,0-1 0,-1 0 0,0 1 0,1-2 0,-1 1 0,0 0 0,0-1 1,-1 0-1,1 0 0,-1 0 0,4-6 0,-2 0 4,0 0 0,-1-1 0,0 0 1,0 0-1,-1 0 0,-1-1 0,0 1 0,1-16 1,-3-99 81,-1 62 120,0 51-189,-1 0 0,0 0 0,-1 0 0,-1 0 0,1 0 0,-2 0 0,0 1 0,-1 0 0,-12-21 0,5 12-5,-1 1 0,0 1 1,-2 1-1,-28-28 0,40 43-27,0 0-1,-1 1 1,1-1-1,-1 1 1,0 0 0,0 0-1,1 1 1,-1-1-1,0 1 1,-1 0 0,1 1-1,0-1 1,0 1-1,0 0 1,0 0 0,0 0-1,0 1 1,-1 0-1,-7 2 1,3 0-8,0 0-1,0 0 1,1 1 0,-1 0 0,1 0 0,0 1-1,0 1 1,-15 12 0,20-15 12,1 1 1,0 0-1,0 1 1,0-1 0,0 0-1,0 1 1,1 0-1,0 0 1,0-1-1,0 1 1,1 0-1,0 1 1,0-1-1,-1 5 1,0 12-12,1-1 0,2 25 0,0-12 2,-1-27 13,0 1 0,1-1 1,0 1-1,0-1 0,1 1 0,0-1 1,0 0-1,0 1 0,1-1 0,0-1 1,1 1-1,6 11 0,-4-17 1,-1 1 1,1 0-1,-1-1 0,1 0 0,0-1 1,0 1-1,-1-1 0,1 0 0,0 0 1,0-1-1,-1 0 0,1 0 0,8-2 1,10-6-5,0-1 0,0-2 0,-1 0 0,36-26 0,-32 21 1,0 0-1,45-19 1,-59 30 267,4 0-1361,-17 7 1034,1-1 0,-1 1 0,0-1 0,1 0 0,-1 1 0,0-1-1,1 1 1,-1-1 0,0 1 0,1-1 0,-1 1 0,0-1 0,0 1 0,0-1 0,1 1-1,-1-1 1,0 1 0,0-1 0,0 1 0,0-1 0,0 1 0,0-1 0,0 1-1,0-1 1,0 1 0,0 0 0,-1-1 0,1 1 0,0-1 0,0 1 0,-1 0 0,-1 14-3014,1 0-3201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28.9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18729,'0'0'3297,"9"2"-3228,25 4-22,0-2-1,0-1 1,0-1-1,1-2 0,-1-2 1,0-1-1,57-13 0,-88 16-1454,-7 0-1594,-13 0-2408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29.2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 15063,'0'0'5442,"54"1"-5378,-14-1 32,5 0-80,3-3-32,2-7-656,1-1-3218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4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32 2049,'0'0'16194,"1"-7"-15220,1-18-617,0 29 118,-2 49 503,0 4-512,35 281-469,1 40 0,-44 54-15,4-309 17,20 225 92,-11-238-84,-17 204 0,-1-33 179,10-225-131,-14 81-1,9-80 276,-3 85 0,2 310 353,4-380-449,-16 86 1,10-91-157,-4 113-1,16-111-38,-3 1-1,-3-1 1,-15 75 0,-11 5 3,-17 224 1,29 483 13,19-715 77,-2-102-95,-3 0-1,-1-1 0,-1 0 0,-17 46 0,11-37-12,1 0-1,-5 56 0,-35 401-37,43-349 10,6-89 170,4 71 0,-1 25-66,-2-35-101,3-86-98,-1 0 0,-3 1 0,-1-1-1,-14 62 1,7-68 80,0-2 20,2 0 1,2 0 0,0 1-1,-3 66 1,16 31-3,-2-90 0,-2 0 0,-2 0 0,-1-1 0,-3 1 0,-9 46 0,-10 21 40,-17 199 0,37-226-46,3-60 3,0 0 0,-1 1 0,-1-1 0,-1 0 0,-1 0 0,-1-1 0,-12 33 1,17-53-26,0 1 0,0-1 1,-1 1-1,1-1 1,0 1-1,-1-1 1,1 1-1,0-1 1,-1 1-1,1-1 1,-1 1-1,1-1 1,-1 1-1,1-1 1,-1 0-1,1 1 1,-1-1-1,1 0 1,-1 0-1,0 1 0,1-1 1,-1 0-1,1 0 1,-1 0-1,0 0 1,1 0-1,-1 0 1,0 0-1,1 0 1,-1 0-1,1 0 1,-1 0-1,-1 0 1,-21-16-1108,-10-22-834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7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108 132 12054,'0'0'10020,"3"-7"-9441,6-19-392,-14 39-205,-1-1 1,0 0-1,-1 0 1,-1-1-1,0 0 0,-1 0 1,1-1-1,-2 0 1,0 0-1,0-1 1,-21 14-1,30-22-9,15-22-63,-2 7 82,0 0 0,-1-1 0,-1-1 1,0 0-1,-2 0 0,1-1 0,-2 0 0,0 0 1,-2 0-1,0-1 0,5-28 0,-10 53 390,20 229-57,-8-116-502,-11-68-7556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29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202 4 20409,'0'0'2244,"-10"-1"-2199,7 0-38,-1 1-1,0-1 1,1 1-1,-1 0 1,0 0-1,1 0 1,-1 0-1,0 1 1,1 0-1,-1 0 1,1 0-1,-1 0 1,1 0-1,-1 1 1,1-1-1,0 1 1,0 0-1,0 0 0,0 0 1,0 0-1,0 1 1,1-1-1,-1 1 1,1 0-1,-1 0 1,1-1-1,-3 6 1,-7 8 31,1 0 0,0 1 0,1 0 0,1 1 0,1 0 0,0 0 0,1 1 0,1 0 0,1 0 0,1 0 0,1 1 0,0 0 0,1-1 0,1 1 0,3 24 0,-2-40-42,0-1-1,1 0 0,-1 1 1,1-1-1,0 0 1,0 0-1,0 1 1,1-1-1,-1 0 1,1 0-1,-1 0 1,1 0-1,0-1 0,0 1 1,1 0-1,-1-1 1,0 0-1,5 4 1,-3-3 16,1 0 0,0 0 0,0-1 0,0 0 0,1 1 0,-1-2 0,1 1 0,-1-1 0,1 1 0,8-1 0,-5 0-252,1-1 0,0 0 1,-1 0-1,1-1 0,18-5 0,-22 5-293,1-1 0,-1 0-1,0-1 1,0 1 0,0-1 0,0 0-1,-1-1 1,8-5 0,17-23-8503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29.9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3 18344,'0'0'3141,"-5"16"-2672,2-6-371,-7 19 145,1 0 0,2 1 0,1 0 0,-3 45 0,9-65-237,0 0 0,0-1 0,2 1 1,-1 0-1,1-1 0,0 1 1,1-1-1,0 0 0,1 0 0,5 10 1,-7-16-12,0 0 0,0 0 1,0 0-1,1 0 0,-1-1 0,1 1 1,0-1-1,0 0 0,0 1 1,0-1-1,0-1 0,0 1 0,1 0 1,-1-1-1,0 0 0,1 1 0,-1-1 1,1-1-1,0 1 0,-1 0 1,1-1-1,0 0 0,-1 0 0,1 0 1,0 0-1,-1-1 0,1 1 0,-1-1 1,1 0-1,3-1 0,-2 0 3,-1-1-1,1 1 0,-1 0 0,0-1 1,1 0-1,-1 0 0,-1 0 0,1-1 1,0 1-1,-1-1 0,0 0 1,0 0-1,0 0 0,0-1 0,-1 1 1,1 0-1,-1-1 0,0 0 0,-1 1 1,3-11-1,1-4-1,-1 1 1,0-1 0,-2 0-1,1-23 1,-3 39 3,1-12-1,-1 1 0,-1 0 0,0-1 0,0 1 1,-6-22-1,6 32 1,-1 1-1,1 0 1,0 0 0,-1 0-1,1 0 1,-1 0 0,0 0 0,0 1-1,0-1 1,-1 0 0,1 1-1,0 0 1,-1-1 0,0 1 0,1 0-1,-1 1 1,0-1 0,0 0-1,0 1 1,0-1 0,0 1 0,-1 0-1,1 0 1,0 0 0,-1 1-1,1-1 1,0 1 0,-1 0 0,-5 0-1,-3-1-52,-14 2-312,26-1 227,-1 0-1,1 0 1,-1 0 0,0 1-1,1-1 1,-1 0-1,1 1 1,-1-1-1,0 0 1,1 1 0,-1-1-1,1 1 1,-1-1-1,1 1 1,0-1-1,-1 1 1,1-1-1,-1 1 1,1-1 0,0 1-1,0-1 1,-1 1-1,1 0 1,0-1-1,0 1 1,0 0 0,-1-1-1,1 1 1,0-1-1,0 1 1,0 0-1,0 0 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30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34 17368,'0'0'4058,"1"-6"-3655,-1 5-389,0 0 0,0 0 1,1 0-1,-1 0 0,0 0 0,0-1 1,0 1-1,0 0 0,0 0 1,-1 0-1,1 0 0,0 0 0,0 0 1,-1 0-1,1 0 0,-1 0 1,1 0-1,-1 0 0,1 0 0,-1 0 1,1 0-1,-1 0 0,-1 0 0,1 0-6,-1 1 0,0-1 0,0 1 0,0 0 0,1 0 0,-1 0 0,0 0 0,0 0 0,1 0 0,-1 0 0,0 0 0,0 1 0,0-1 0,1 1 0,-1-1-1,0 1 1,1 0 0,-1 0 0,-1 1 0,-7 3-7,1 0-1,0 1 1,0 0-1,0 1 1,1-1-1,0 1 0,1 1 1,-1 0-1,1 0 1,1 0-1,0 1 1,-10 18-1,14-23 2,-1 0-1,2 1 1,-1-1-1,0 1 1,1-1 0,0 1-1,0 0 1,0-1-1,1 1 1,0 0-1,0 0 1,0-1 0,0 1-1,1 0 1,-1-1-1,1 1 1,1 0-1,-1-1 1,0 1-1,1-1 1,0 1 0,0-1-1,1 0 1,-1 0-1,1 0 1,0 0-1,0-1 1,0 1 0,0-1-1,1 1 1,3 2-1,63 40 129,-55-37-128,0 0 1,-1 0-1,0 2 0,0 0 1,13 13-1,-26-22-1,1-1-1,-1 0 0,1 1 0,-1-1 1,1 1-1,-1-1 0,0 1 1,0 0-1,0 0 0,0-1 0,0 1 1,0 0-1,-1 0 0,1 0 0,-1 0 1,1 0-1,-1 0 0,0 0 1,1 0-1,-1 0 0,0 0 0,-1 0 1,1 0-1,0 0 0,0 0 0,-1 0 1,1 0-1,-1 0 0,0 0 1,1 0-1,-1-1 0,0 1 0,0 0 1,0 0-1,-1-1 0,1 1 0,0-1 1,0 1-1,-1-1 0,1 1 1,-1-1-1,0 0 0,1 0 0,-1 0 1,0 0-1,0 0 0,1 0 1,-1 0-1,-3 0 0,-9 5 85,0-1-1,-1 0 0,1-1 1,-1-1-1,-17 2 1,-74-1 335,85-4-366,21 0-267,19-2-2228,8-7-1398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31.2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98 132 18937,'0'0'3689,"0"0"-3679,0-1-1,-1 1 1,1-1-1,0 1 0,0-1 1,0 1-1,0 0 0,-1-1 1,1 1-1,0-1 1,0 1-1,-1 0 0,1-1 1,0 1-1,-1-1 0,1 1 1,0 0-1,-1 0 1,1-1-1,-1 1 0,1 0 1,0 0-1,-1-1 0,1 1 1,-1 0-1,1 0 1,-1 0-1,1 0 0,-1-1 1,0 1-1,-3 2 12,1 0 0,0 1 0,-1-1 1,1 0-1,0 1 0,0 0 0,0 0 0,1 0 0,-1 0 0,1 0 0,-1 0 0,1 1 1,0-1-1,0 1 0,-2 7 0,-19 60 276,17-31-210,2 0 0,1 0-1,5 76 1,-1-103-81,1-1-1,0 1 1,0 0-1,2-1 1,-1 0 0,1 0-1,1 0 1,0 0 0,1-1-1,0 0 1,1 0 0,0 0-1,1-1 1,0 0-1,1-1 1,-1 0 0,21 16-1,-26-23 0,1 0 0,-1 1-1,1-2 1,0 1-1,-1 0 1,1-1 0,0 0-1,0 0 1,0 0-1,0 0 1,0 0 0,0-1-1,0 0 1,1 0-1,-1 0 1,0 0 0,0-1-1,0 1 1,7-3-1,-5 0 3,-1 0 0,0 0 0,0 0 0,0 0 0,0-1 0,-1 0 0,1 0 0,-1 0 0,0 0 0,0-1 0,-1 0 0,5-6 0,1-6 3,0-1 1,0 1-1,-2-1 1,0-1-1,-2 0 1,0 1 0,3-25-1,-4 13-6,-1-1 1,-2 1-1,-1 0 0,-6-47 0,3 58 0,-1 0-1,-1 0 1,-1 1 0,0-1-1,-1 1 1,-1 1-1,-1 0 1,-14-21-1,15 26-1,-1-1 0,0 1 0,-1 1 0,-1-1-1,-17-14 1,25 24-6,0 0 0,0 0 0,0 0-1,0 0 1,0 0 0,-1 0 0,1 1 0,0 0-1,-1-1 1,1 1 0,-1 1 0,1-1 0,-1 0 0,0 1-1,1 0 1,-1 0 0,1 0 0,-1 0 0,0 0 0,1 1-1,-1 0 1,1-1 0,-1 1 0,1 1 0,-1-1-1,1 0 1,0 1 0,0 0 0,-6 3 0,3 1-3,0-1 0,0 1-1,0 1 1,1-1 0,-1 1 0,2 0 0,-1 0 0,1 0 0,0 1 0,0 0 0,1-1 0,0 1 0,1 0 0,-1 1 0,-1 12-1,0 13 13,1 0-1,2 52 0,1-53 11,9 16-89,-9-49 108,1 0-34,163-6-72,-145 4 73,0-1-1,0-1 1,0 0 0,0-2 0,-1 0 0,24-11 0,-42 17-37,1-1 0,-1 1 0,1 0 1,0 0-1,-1-1 0,1 1 0,-1 0 0,1-1 1,-1 1-1,1-1 0,-1 1 0,0 0 0,1-1 1,-1 1-1,1-1 0,-1 1 0,0-1 1,0 1-1,1-1 0,-1 0 0,0 1 0,0-1 1,1 1-1,-1-1 0,0 0 0,0 1 0,0-1 1,0 1-1,0-1 0,0 0 0,0 1 1,0-1-1,0 1 0,0-1 0,-1 0 0,1 1 1,0-1-1,0 1 0,0-1 0,-1 0 1,1 1-1,0-1 0,-1 1 0,1-1 0,0 1 1,-1-1-1,1 1 0,-1 0 0,1-1 0,-1 1 1,1-1-1,-1 1 0,1 0 0,-1-1 1,-31-18-2968,3 7-561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53.2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350 208 16552,'0'0'4884,"0"-26"-4145,-4-1-636,-1 0-1,0 1 1,-2-1-1,-17-40 1,23 66-108,1 1 0,-1-1 0,1 0 0,-1 1 0,1-1 0,-1 1 0,0-1 0,1 1 0,-1 0 1,0-1-1,1 1 0,-1 0 0,0-1 0,1 1 0,-1 0 0,0 0 0,0 0 0,1-1 0,-1 1 0,0 0 0,0 0 0,1 0 1,-1 0-1,0 1 0,0-1 0,1 0 0,-1 0 0,0 0 0,0 0 0,1 1 0,-1-1 0,0 0 0,1 1 0,-1-1 0,0 1 1,1-1-1,-2 1 0,-26 19-101,26-18 127,-19 15-23,1 0 0,1 2 1,0 1-1,2 0 1,0 1-1,2 1 0,0 0 1,1 1-1,1 1 1,2 0-1,0 0 0,2 2 1,0-1-1,-9 51 1,0 57-12,17-118 11,1 1-1,0-1 1,1 1-1,1-1 1,0 1 0,7 22-1,-7-32-7,1-1 0,-1 1-1,2 0 1,-1-1 0,0 0-1,1 0 1,0 0 0,0 0 0,1-1-1,-1 1 1,1-1 0,0 0-1,0-1 1,0 1 0,1-1-1,-1 0 1,1 0 0,0-1 0,0 1-1,11 2 1,0-1-546,1-1-1,-1-1 1,1 0-1,0-1 1,-1-1-1,22-2 1,-8-3-3128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53.6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0 17064,'0'0'1817,"-2"4"-1425,-8 19-291,1 0 1,0 0 0,2 1-1,1 0 1,1 0 0,1 1-1,1 0 1,1 0-1,1-1 1,4 37 0,-3-59-100,0 0 1,0 1-1,1-1 1,-1 0-1,1 0 1,-1 0-1,1 0 1,0 0-1,0-1 0,0 1 1,0 0-1,0 0 1,0 0-1,1-1 1,-1 1-1,0-1 1,1 1-1,0-1 1,-1 1-1,1-1 1,0 0-1,-1 0 1,1 0-1,0 0 1,0 0-1,0 0 1,0-1-1,0 1 1,0 0-1,0-1 1,0 0-1,0 1 1,3-1-1,-2 0-3,0 0-1,0 0 1,0 0-1,0 0 1,0-1 0,0 1-1,-1-1 1,1 0-1,0 0 1,0 0 0,0 0-1,-1 0 1,1 0-1,-1-1 1,1 1 0,-1-1-1,0 0 1,1 0-1,-1 0 1,0 0 0,0 0-1,0 0 1,3-5-1,0-8 8,-1 1-1,0-1 0,-1 0 0,-1 0 0,0 0 0,-1 0 0,-1 0 1,0 0-1,-3-19 0,2-13-3,1 42 38,1 1 1,-1-1 0,0 0-1,0 1 1,-1-1 0,0 1-1,1-1 1,-2 1 0,1 0-1,0-1 1,-1 1-1,0 0 1,0 0 0,0 0-1,0 0 1,-3-4 0,4 8-56,1 0 0,0-1 0,-1 1 0,1 0 0,0 0 0,-1 0 1,1-1-1,0 1 0,-1 0 0,1 0 0,0 0 0,-1 0 0,1 0 0,0 0 1,-1-1-1,1 1 0,-1 0 0,1 0 0,0 0 0,-1 0 0,1 1 1,0-1-1,-1 0 0,1 0 0,-1 0 0,1 0 0,0 0 0,-1 0 0,1 0 1,0 1-1,-1-1 0,1 0 0,0 0 0,0 0 0,-1 1 0,1-1 0,0 0 1,-1 1-1,1-1 0,0 0 0,0 0 0,0 1 0,-1-1 0,1 1 0,0-1 1,0 0-1,0 1 0,0-1 0,0 0 0,0 1 0,0-1 0,-1 0 0,1 1 1,0-1-1,1 1 0,-5 21-1820,4-5-1300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54.1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295 0 7828,'0'0'10474,"-19"2"-10328,-58 12-4,74-13-123,-1 0 0,1 1-1,0-1 1,0 1 0,0 0 0,0 0 0,1 0 0,-1 0 0,0 0-1,1 0 1,-1 1 0,1-1 0,0 1 0,0 0 0,0 0 0,0 0-1,0 0 1,1 0 0,-1 0 0,1 0 0,0 0 0,-1 4-1,0 4 67,0 1 0,1 0 0,0-1-1,1 20 1,0-16 26,1-1-84,1 0 0,0 0 0,0-1 0,2 1 0,-1-1 0,2 0 0,0 0 0,0 0 0,2 0 0,10 17 0,22 48 31,-38-77-56,-1 1 1,1 0-1,0 0 0,-1-1 1,0 1-1,1 0 0,-1 0 1,0 0-1,0 0 0,0 0 1,0-1-1,0 1 0,0 0 0,0 0 1,-1 0-1,1 0 0,-1 0 1,1-1-1,-1 1 0,0 0 1,0 0-1,0-1 0,0 1 1,0-1-1,0 1 0,0-1 0,0 1 1,-1-1-1,1 0 0,-1 1 1,1-1-1,-1 0 0,1 0 1,-1 0-1,1 0 0,-1 0 1,0-1-1,0 1 0,1 0 0,-1-1 1,0 0-1,0 1 0,0-1 1,-2 0-1,-12 3 41,-1 0 0,0-2-1,-32 0 1,35-2-19,-65 1 459,78 0-630,9-1-2454,11-1-1228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9:54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20 16343,'0'0'5067,"1"-5"-4878,-13 36-128,0-1 34,-12 47 0,19-53-18,2 1-1,0 0 1,2 0-1,0 0 1,2 0-1,5 34 1,-4-47-66,1 0 0,0 0 1,0 0-1,1 0 1,1-1-1,0 0 1,0 0-1,1 0 0,1 0 1,0-1-1,0 0 1,1-1-1,0 0 1,18 15-1,-23-21-3,1 0-1,-1-1 1,1 1 0,0-1 0,0 0-1,1 0 1,-1-1 0,0 1 0,0-1-1,1 0 1,-1 0 0,1 0 0,-1-1-1,1 1 1,-1-1 0,1 0 0,-1 0-1,1-1 1,-1 0 0,1 1 0,-1-1-1,1-1 1,-1 1 0,0-1 0,0 0-1,0 0 1,0 0 0,0 0 0,0-1-1,0 1 1,-1-1 0,1 0 0,-1 0-1,4-5 1,3-2-11,-1-1 0,0 1 1,-1-1-1,-1-1 0,1 0 0,-2 0 0,0 0 1,0-1-1,-1 0 0,4-16 0,-4 6-32,-1-1-1,-1 0 1,-2-1-1,0 1 1,-4-42-1,2 54 21,-1 1 1,0 0-1,0 0 0,-1-1 0,0 1 0,-1 1 1,-1-1-1,1 1 0,-2-1 0,1 1 0,-1 1 1,-1-1-1,0 1 0,-10-10 0,13 16 7,0 0 1,0 0-1,0 1 0,-1-1 0,1 1 1,-1 0-1,0 0 0,1 1 0,-1-1 1,0 1-1,0 0 0,0 1 0,0-1 1,0 1-1,0 0 0,0 0 0,0 0 1,0 1-1,0 0 0,0 0 0,-8 2 1,4 0-2,0 1 1,0-1 0,0 2 0,1-1-1,-1 1 1,1 0 0,0 1 0,1 0-1,-1 0 1,-7 9 0,8-7 9,0 1 0,1 0 0,0 0 0,0 1 0,1 0 0,0 0 0,1 0 0,0 1 0,0 0 0,1-1 0,1 1 0,0 0 0,1 0 0,0 0 0,0 1 0,1-1-1,0 0 1,4 20 0,-1-29 15,0-1-1,0 0 0,0 0 0,0-1 0,1 1 0,-1-1 0,0 1 1,0-1-1,0 0 0,0 0 0,1 0 0,4-2 0,-2 2-3,13-1-20,-1-1 1,1-1 0,-1-1-1,20-6 1,-20 4-64,1 2 0,0 0 0,0 1-1,21-1 1,-28 3 349,-11 1-402,-1-1 0,1 1 0,-1 0 0,1 0 0,0-1 0,-1 1 0,1 0 0,-1 0 0,1 0 0,-1 0 0,1 0 0,0 0 0,-1 0 0,1 0 0,-1 0 0,1 0 0,0 0 0,-1 0 0,1 0 0,-1 0 0,1 1 0,-1-1 0,1 0 0,0 0 0,-1 1 0,1-1 0,-1 0 0,1 1 0,-1-1 0,0 0 0,1 1 0,-1-1 0,1 1 0,-1-1 0,0 1 0,1-1 0,-1 1 0,0-1 0,1 1 0,-1-1 0,0 1 0,0-1 0,0 1 0,1 0 0,-1 0 0,0 7-2923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04.2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331 95 16984,'0'0'2601,"5"-13"-2518,2-5-13,22-46 1090,-70 128-857,-86 104 1,90-123-247,-123 139 10,159-183-62,1 0 0,-1 0 0,0 0 0,1 0 0,-1 0 0,1 1 0,-1-1 0,1 0 0,0 0 0,-1 1 0,1-1 0,0 0 0,0 1 0,0-1 0,0 0 0,0 0 0,0 1 0,0-1 0,0 0 0,1 1 0,-1-1 0,0 0 0,1 0 0,-1 1 0,1-1 0,-1 0 0,1 0 0,0 0 0,0 1 0,31 30-96,-17-19 112,28 31-57,-18-19-5,-1 0-1,33 46 1,-55-68-191,0 0 0,0 0 0,0 0 0,-1 0 0,1 1 0,-1-1 0,0 1 0,0-1 0,-1 1 1,1-1-1,-1 1 0,1 6 0,-1 0-2791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04.6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32 10965,'0'0'8631,"2"-6"-7978,6-15-407,-6 16 69,-2 6-313,-1-1 1,1 1 0,-1-1-1,1 1 1,-1-1 0,1 1 0,0 0-1,-1-1 1,1 1 0,0 0 0,-1-1-1,1 1 1,0 0 0,0 0-1,0-1 1,0 1 0,0 0 0,-1 0-1,1-1 1,1 1 0,-1 0 0,0 0-1,0-1 1,0 1 0,0 0 0,1 1-1,5 23 23,8-5 31,1-2 1,1 0-1,32 29 0,22 26 10,-63-64-53,-4-7-14,-1 0 0,0 1 0,1 0 0,-1-1 0,-1 1 0,1 0 0,0 0 0,-1 0 0,1 0 0,-1 0 0,0 1-1,0-1 1,0 0 0,0 4 0,-39-4-428,9-4-1148,-3 0-2102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7.3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10933,'0'0'7235,"-10"32"-6770,29-30 79,6-2 16,6 0-288,6 0-80,2 0-160,1 0-32,-5-4-16,-8 0-48,-2 2-336,-9 0-1777,-3 1-3426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05.2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15367,'0'0'3941,"13"5"-3288,312 5-340,-275-10-2403,-30 0-1687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05.9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112 231 19033,'0'0'291,"-13"4"-307,-9 5 25,0 0 1,-27 17 0,65-64 817,-5 21-726,-1 0 1,-1 0-1,0-1 0,-2 0 1,0-1-1,-1 0 1,-1 0-1,0 0 0,-2-1 1,3-38-1,11 308-140,1 3 25,-17-229-21,0-15-23,-1 0 1,0 0-1,0 0 0,-3 14 0,3-21 43,-1 0 0,1 0 0,-1-1 0,1 1 1,-1-1-1,0 1 0,1 0 0,-1-1 0,0 1 0,0-1 0,0 0 0,-1 1 0,1-1 0,0 0 0,0 1 0,-1-1 0,1 0 0,-1 0 0,1 0 0,-1 0 0,1-1 0,-1 1 0,1 0 0,-1-1 0,0 1 0,1-1 0,-1 1 0,-3-1 0,-31 0-1619,30-1 1065,0 1 1,-1-1 0,1 2-1,0-1 1,-1 1-1,-9 2 1,10 2 1066,15-3 924,16-1-130,245-22 175,5 0-5477,-250 21 395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07.0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343 1 15239,'0'0'1635,"0"11"-1541,0 47 1672,-15-44-1038,-117 86 345,-41 36-911,171-135-152,1 0-1,-1 1 0,1-1 0,-1 0 0,1 0 0,-1 1 1,1-1-1,0 1 0,0-1 0,0 1 0,0-1 0,0 1 0,0 0 1,0-1-1,0 1 0,1 0 0,-1 0 0,1 0 0,-1-1 0,1 3 1,1-2 1,0 0 0,0 0 0,1 0 1,-1-1-1,1 1 0,-1-1 1,1 1-1,0-1 0,-1 0 1,1 1-1,0-1 0,0 0 0,0 0 1,0 0-1,0-1 0,3 2 1,15 8-2,-1 1 1,-1 1 0,0 0-1,0 1 1,26 27 0,-12-8 21,47 64 0,-79-96-177,7 11 234,-20-8-9061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07.4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16776,'0'0'4018,"12"2"-3784,-2 0-223,0 1-1,0-1 1,0 2-1,-1 0 0,1 0 1,-1 0-1,0 1 1,0 1-1,13 9 0,56 67 73,-62-62-279,2-1 0,-1-1-1,2-1 1,27 20-1,-29-33-3991,-6-4-2221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07.9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73 198 18536,'0'0'873,"-6"12"-966,1-2 113,0 3 32,-1-2 0,-1 1 0,0-1 0,-1 0 0,0 0 0,-12 12 1160,21-36-1124,1 1-1,0-1 0,1 0 0,0 1 1,10-24-1,6-25-104,-8 17 33,-6 25 205,-1 0 0,0 0-1,1-31 1,0 154-271,18 105 0,-9-104-809,0 109-1,-14-214 688,0 1 1,0 0 0,0 0-1,0-1 1,0 1 0,0 0-1,0 0 1,0-1-1,0 1 1,0 0 0,-1 0-1,1-1 1,0 1 0,-1 0-1,1 0 1,0-1 0,-1 1-1,1-1 1,-1 1-1,1 0 1,-1-1 0,1 1-1,-1-1 1,0 1 0,0 0-1,-9 3-5174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08.3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1 9604,'0'0'5536,"-11"9"830,192-9-5734,-52 0-2281,-44 0-5202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09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27 2817,'0'0'12310,"-6"-4"-11859,3 1-364,-1 1 0,0-1-1,0 1 1,0 0 0,0 0 0,-1 0 0,1 0 0,0 1-1,-1 0 1,1 0 0,-1 0 0,0 1 0,1-1 0,-1 1 0,1 0-1,-1 0 1,-4 1 0,8 0-61,1-1 0,-1 1-1,1-1 1,-1 1 0,1 0-1,0-1 1,-1 1 0,1 0-1,0-1 1,-1 1 0,1 0-1,0-1 1,0 1 0,0 0-1,0-1 1,0 1 0,-1 0-1,1 0 1,1-1 0,-1 1-1,0 0 1,0-1 0,0 1-1,0 0 1,0 0 0,1-1-1,-1 1 1,0 0 0,1-1-1,-1 1 1,0-1 0,1 1-1,-1 0 1,1-1 0,-1 1-1,1-1 1,-1 1 0,1-1-1,-1 1 1,1-1 0,-1 0-1,1 1 1,0-1 0,0 1-1,30 7 275,1-2-1,0-1 1,0-1-1,0-1 0,37-3 1,-27 0-492,-1 2 1,50 9-1,-75-7-1438,-11 0-1883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28.1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0 117 12710,'0'0'2975,"1"-16"-1900,7-84 870,-10 171-1949,9 83 0,23 89-3872,-20-172 193,2 8-5406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28.5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108 0 7443,'0'0'1921,"-21"120"-1312,13-68-273,4 7-80,0 9-144,2 6 112,2 6-192,0 0 0,0-5-32,4-12-2193</inkml:trace>
  <inkml:trace contextRef="#ctx0" brushRef="#br0" timeOffset="1">108 1218 11077,'0'0'224,"-58"106"-224,39-56-176,3 2-896,1 1-2834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28.8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162 1 7251,'0'0'625,"-17"108"-241,-5-52-64,-3-4-208,2-2-112,6-3 0,7-4-352,8 1-1729,2 1-1761</inkml:trace>
  <inkml:trace contextRef="#ctx0" brushRef="#br0" timeOffset="1">71 634 4466,'0'0'3954,"8"112"-3042,-8-73-223,0 0-289,-8 4-144,-9 4-224,1 5-32,-3 0-64,0-1-7844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7.7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 9188,'0'0'9052,"89"-1"-6803,344-5-2038,-414 8-2501,-30 4 1434,-35 6 264,44-11 395,-41 10-3255,-4 1-5267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29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1 16295,'0'0'225,"-17"103"-1682,15-53 480,2 8 49,0 9-1009,0 0-9284</inkml:trace>
  <inkml:trace contextRef="#ctx0" brushRef="#br0" timeOffset="0.08">46 911 1937,'0'0'12934,"-39"121"-12934,35-82-432,1 4-2034</inkml:trace>
  <inkml:trace contextRef="#ctx0" brushRef="#br0" timeOffset="1.08">102 1682 18408,'0'0'337,"25"114"-337,-9-78-289,3 3-1263,-5 4-3827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29.5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17576,'0'0'208,"10"115"-592,5-74-945,-5 2-2192</inkml:trace>
  <inkml:trace contextRef="#ctx0" brushRef="#br0" timeOffset="1">71 808 14759,'0'0'1953,"-14"108"-1921,14-67-32,0 0 0,0 0-481,0-4-1023,0-7-4675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29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16520,'0'0'976,"0"100"-944,2-66-32,10 3-560,3 1-3186</inkml:trace>
  <inkml:trace contextRef="#ctx0" brushRef="#br0" timeOffset="1">80 594 15207,'0'0'1008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30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1 10709,'0'0'5173,"-12"1"-4848,4-1-331,-3 1 93,1 0 0,-1 0 0,1 1 0,-1 0 0,1 1 0,0 0 0,0 0 0,-13 7 0,23-10-98,-1 1 0,1-1 0,-1 0 0,1 0-1,-1 1 1,1-1 0,-1 0 0,1 1 0,-1-1 0,1 0 0,0 1 0,-1-1 0,1 0 0,0 1 0,-1-1 0,1 1 0,0-1 0,-1 1 0,1-1 0,0 1 0,0-1-1,-1 1 1,1 0 0,0-1 0,0 1 0,0-1 0,0 1 0,0-1 0,0 1 0,0-1 0,0 1 0,0 0 0,0-1 0,0 1 0,0-1 0,0 1 0,1-1-1,-1 1 1,0-1 0,0 1 0,1-1 0,-1 1 0,0-1 0,1 1 0,-1-1 0,0 1 0,1-1 0,-1 0 0,1 1 0,-1-1 0,0 0 0,1 1 0,-1-1 0,1 0-1,-1 1 1,1-1 0,0 0 0,-1 0 0,1 0 0,0 1 0,36 11-1110,5-7-891,48 0 0,44-6 1298,-33-1 1136,102-3 5309,4-1-4910,-152 6-1675,6 0-1309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31.2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70 18024,'0'0'192,"114"-21"-1008,-62 19 128,6 0-2738</inkml:trace>
  <inkml:trace contextRef="#ctx0" brushRef="#br0" timeOffset="1">992 42 18392,'0'0'305,"124"-39"-353,-74 39-1041,8-2-3553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31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0 100 18248,'0'0'673,"121"-30"-625,-74 30-96,13 0-128,4 0-1889,7 5-6115</inkml:trace>
  <inkml:trace contextRef="#ctx0" brushRef="#br0" timeOffset="1">916 64 19337,'0'0'1344,"132"-63"-1680,-67 63-976,7 0-1265,7 0-8404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31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99 18056,'0'0'817,"134"-41"-1009,-88 41-2146</inkml:trace>
  <inkml:trace contextRef="#ctx0" brushRef="#br0" timeOffset="1">794 60 18296,'0'0'3490,"137"-60"-3490,-90 60 0,7 9-160,-2 12-688,-2-1-929,-13-3-2225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32.4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18681,'0'0'0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32.8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 20345,'0'0'80,"128"-35"-1520,-58 35 671,9 0-2480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33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0 127 19225,'0'0'672,"114"-57"-672,-54 49-80,11 6 80,6 2-704,3 0-1041,-1 0-1905</inkml:trace>
  <inkml:trace contextRef="#ctx0" brushRef="#br0" timeOffset="1">906 86 16968,'0'0'3729,"120"-61"-3440,-83 59-225,7 2-64,9 0-48,12 4-817,5 5-1024,7-1-2337</inkml:trace>
  <inkml:trace contextRef="#ctx0" brushRef="#br0" timeOffset="2">1877 47 20233,'0'0'1121,"143"-46"-1778,-87 48-431,10 9-641,5 0-2657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8.0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 19001,'0'0'2564,"4"4"-2100,5 7-462,0 0 1,0 1-1,-1 0 1,-1 0-1,0 1 1,-1 0-1,0 0 0,-1 0 1,6 23-1,-6-13-17,-1 1 0,-1-1 0,-1 1-1,-1 0 1,-3 29 0,2-47-25,0 1-1,-1-1 1,0 0 0,0 0-1,-1 0 1,0 0 0,0 0-1,0 0 1,-1 0 0,0-1-1,0 1 1,0-1-1,-1 0 1,0 0 0,-6 7-1,8-18 184,1 1-1,0-1 0,0 1 0,1-1 0,-1 0 0,2-8 1,-1-32-166,11-79 0,-9 109 30,2-1 0,0 1 0,0 0 0,2 0 1,0 1-1,1 0 0,0 0 0,13-18 0,-17 28 13,1 1-1,0 1 1,0-1-1,0 1 1,0-1-1,0 1 1,1 0 0,-1 1-1,1-1 1,0 1-1,0 0 1,0 0-1,0 0 1,8-1-1,-10 2-20,-1 1-1,1-1 0,0 1 0,0 0 1,0-1-1,-1 1 0,1 1 0,0-1 1,0 0-1,-1 1 0,1-1 0,0 1 1,0 0-1,-1 0 0,1 0 1,-1 0-1,1 0 0,-1 1 0,1-1 1,-1 1-1,0 0 0,0-1 0,0 1 1,0 0-1,0 0 0,0 1 0,0-1 1,2 5-1,2 10-10,0 0 1,-1 0-1,-1 1 0,0-1 0,-2 1 1,0 0-1,-1 0 0,0 0 1,-5 35-1,2-26-7,2 1 0,6 55 1,-6-81 11,1 0 1,-1 0 0,1 0 0,0 0-1,0 0 1,0-1 0,0 1 0,0 0 0,0 0-1,1-1 1,-1 1 0,0-1 0,1 1-1,0-1 1,-1 1 0,1-1 0,0 0-1,-1 0 1,1 0 0,0 0 0,0 0 0,0 0-1,0 0 1,0-1 0,0 1 0,0-1-1,0 0 1,0 1 0,3-1 0,6 1-455,1-1 1,-1-1 0,0 1 0,12-3-1,-23 3 444,47-11-4638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33.5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1 204 18649,'0'0'2705,"107"-78"-2673,-61 66-32,10 5-16,14 3-528,11-5-1473,2 1-4210</inkml:trace>
  <inkml:trace contextRef="#ctx0" brushRef="#br0" timeOffset="1">1192 81 20681,'0'0'561,"143"-67"-337,-90 57-144,7 7-80,9 3-16,-1 0-640,3 2-1073,-1 9-2689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33.9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68 18264,'0'0'80,"114"-35"-64,-70 35 16,7 0-32,9 0-752,5 0-2417</inkml:trace>
  <inkml:trace contextRef="#ctx0" brushRef="#br0" timeOffset="1">1119 35 19849,'0'0'1169,"147"-34"-1169,-89 34 0,10 9 0,7 10-353,7 0-383,5-1-737,2 1-752,-2-4-2097</inkml:trace>
  <inkml:trace contextRef="#ctx0" brushRef="#br0" timeOffset="2">2177 102 3185,'0'0'13046,"124"-41"-12677,-80 35-113,6 6 336,1 0-464,7 0-64,4 15-64,1 4-240,-3-1-1825,-2-3-9364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34.2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60 17976,'0'0'2257,"-27"-60"-4754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9.1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0 155 13830,'0'0'6475,"6"-17"-5744,19-54-411,-23 66-303,0 1-1,0 0 0,0 0 0,1 1 0,0-1 0,-1 0 0,1 1 0,0-1 0,0 1 0,1 0 1,-1 0-1,1 1 0,0-1 0,-1 0 0,1 1 0,0 0 0,0 0 0,1 0 0,-1 1 1,0 0-1,1-1 0,-1 1 0,0 1 0,1-1 0,-1 1 0,1-1 0,8 2 0,-12 0-24,0 0-1,0 0 1,0 0 0,1 0-1,-1 0 1,-1 0-1,1 0 1,0 1-1,0-1 1,0 0 0,-1 0-1,1 1 1,0-1-1,-1 1 1,1-1-1,-1 0 1,0 1-1,1-1 1,-1 1 0,0-1-1,0 3 1,4 42-10,-3-40 11,-1 22 1,-1-20 4,1 0 1,0 0-1,1-1 1,0 1 0,0 0-1,0-1 1,1 1-1,4 10 1,-5-17-5,-1 0 1,1-1 0,0 1-1,-1-1 1,1 1 0,0 0-1,-1-1 1,1 0-1,0 1 1,0-1 0,-1 0-1,1 1 1,0-1-1,0 0 1,0 0 0,0 1-1,-1-1 1,1 0 0,0 0-1,0 0 1,0 0-1,0 0 1,0 0 0,-1-1-1,1 1 1,0 0-1,0 0 1,0-1 0,0 1-1,-1 0 1,1-1 0,1 0-1,24-14-227,-12 2 9,0 0-1,0 0 1,-2-2 0,14-19-1,31-33-67,-57 66 298,1 0 0,-1 1 0,0-1 0,1 1 0,-1-1 0,1 1 0,-1-1 0,0 1 0,1-1 0,-1 1 0,1-1 0,0 1 0,-1 0 0,1-1 0,-1 1 0,1 0 0,-1 0 0,1-1 0,0 1 0,-1 0 0,1 0 0,0 0 0,-1 0 0,1 0 0,0 0 0,-1-1 0,1 2 0,0-1 0,-1 0 0,1 0 0,0 0 0,-1 0 0,1 0 0,-1 0 0,1 1 0,0-1 0,-1 0 0,1 1-1,-1-1 1,1 0 0,-1 1 0,1-1 0,-1 1 0,1-1 0,-1 1 0,1-1 0,-1 1 0,1-1 0,-1 1 0,0-1 0,1 1 0,-1-1 0,0 1 0,0 0 0,1-1 0,-1 2 0,8 42 48,-7-35-35,2 14 57,-1 1 0,-1 0 0,-1-1 0,-1 1 1,-7 44-1,6-60-43,0-1 1,0 1 0,-1-1-1,0 0 1,0 0 0,-1 0-1,0-1 1,0 1 0,0-1-1,-1 0 1,0 0 0,0 0-1,0-1 1,-1 1 0,0-1-1,0-1 1,0 1 0,-1-1-1,0 0 1,1-1 0,-16 6-1,7-4-20,0-1 1,0-1-1,0 0 0,-1-2 0,0 1 0,1-2 0,-1 0 0,-15-2 0,30 2-62,0 0 1,0 0 0,0 0-1,0-1 1,0 1 0,0 0-1,1 0 1,-1-1 0,0 1-1,0 0 1,0-1 0,1 1-1,-1-1 1,0 1-1,0-1 1,1 1 0,-1-1-1,0 0 1,1 1 0,-1-1-1,1 0 1,-1 1 0,1-1-1,-1 0 1,1 0 0,0 1-1,-1-1 1,1 0 0,0 0-1,-1 0 1,1-1-1,-1-13-2405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9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 19897,'0'0'1089,"120"0"-929,-68 0-160,4 0 0,-3 0-384,1 0-1137,-2-2-2721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9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18697,'0'0'2817,"58"7"-2801,-25-7-16,3 0-64,-5 0-673,-4 0-175,-11 0-1761,-8 2-3906</inkml:trace>
  <inkml:trace contextRef="#ctx0" brushRef="#br0" timeOffset="1">48 185 9668,'0'0'10213,"145"-28"-14855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0.2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0 19977,'0'0'2017,"0"66"-2001,-2-22 160,0 3-16,-2-2 0,4-4-128,-2-2 16,-2 0-96,0-4-16,0-7-848,-3-7-1473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0.5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18072,'0'0'2866,"157"9"-2706,-97-9-96,0 0-64,-4-6-96,-10 3-273,-11 3 1,-19 0-224,-12 0-1585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0.9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17704,'0'0'1241,"10"19"-993,2 1-199,-6-12-42,-1 1 0,-1-1-1,0 0 1,0 1 0,0 0 0,-1 0 0,-1 0-1,1 1 1,-1-1 0,-1 0 0,1 14 0,-1-9 1,0 4-3,-1 1 0,-3 36 0,3-51-3,-1-1 0,1 1 0,-1-1 0,0 1 0,0-1 0,0 1 0,-1-1 1,1 0-1,-1 1 0,1-1 0,-1 0 0,0 0 0,0 0 0,-1-1 0,1 1 1,-1 0-1,1-1 0,-1 0 0,0 1 0,0-1 0,0 0 0,-3 1 1,6-3 21,-1 0 0,1 1 0,-1-1 0,1 0 0,0 0 1,-1 0-1,1 0 0,-1 0 0,1 0 0,0-1 1,-1 1-1,1 0 0,0 0 0,-1 0 0,1 0 1,-1 0-1,1 0 0,0-1 0,-1 1 0,1 0 1,0 0-1,0-1 0,-1 1 0,1 0 0,0 0 0,-1-1 1,1 1-1,0 0 0,0-1 0,0 1 0,-1 0 1,1-1-1,0 1 0,0 0 0,0-1 0,0 1 1,0-1-1,0 1 0,0 0 0,0-1 0,0 1 1,0-1-1,0 1 0,0 0 0,0-1 0,-1-24 522,2 20-542,-1-17 28,1 1 0,1-1 0,0 1 0,2 0 1,10-32-1,-12 47-34,0 0 1,0-1-1,1 1 0,0 0 0,0 0 1,0 1-1,1-1 0,0 1 1,0-1-1,0 1 0,1 1 1,0-1-1,0 0 0,0 1 1,0 0-1,1 1 0,0-1 1,-1 1-1,1 0 0,0 0 1,1 1-1,7-3 0,-12 4-4,0 1 1,0-1-1,1 0 0,-1 1 0,0 0 0,0-1 0,1 1 0,-1 0 0,0 0 0,1 1 0,-1-1 0,0 0 0,0 1 0,1-1 0,-1 1 1,0 0-1,0-1 0,0 1 0,0 0 0,0 1 0,0-1 0,0 0 0,0 0 0,0 1 0,2 2 0,-1 1 4,-1-1 0,0 1 0,0 0-1,0 0 1,-1 0 0,1 0 0,-1 1-1,-1-1 1,1 0 0,-1 7 0,3 149-30,-3-102-297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1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40 17272,'0'0'4338,"-6"-1"-4095,-10-4-186,19 3-22,34 2 54,-10 0 34,274-9 93,-101-4-3017,-182 9 2023,-36-1-9020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0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 20169,'0'0'3220,"2"-4"-3094,-2 4-128,0 1 1,0-1 0,0 0-1,0 0 1,0 1-1,0-1 1,0 0 0,0 0-1,0 0 1,0 1-1,0-1 1,0 0 0,0 0-1,0 1 1,0-1-1,0 0 1,0 0 0,0 0-1,1 1 1,-1-1-1,0 0 1,0 0 0,0 0-1,0 1 1,0-1-1,1 0 1,-1 0 0,0 0-1,0 0 1,0 1-1,1-1 1,-1 0 0,0 0-1,0 0 1,0 0-1,1 0 1,-1 0 0,0 0-1,0 0 1,1 0-1,-1 0 1,0 0 0,0 0-1,1 0 1,-1 0-1,0 0 1,0 0 0,0 0-1,1 0 1,-1 0-1,0 0 1,0 0 0,1 0-1,-1 0 1,0 0-1,0-1 1,0 1 0,1 0-1,-1 0 1,0 0-1,0 0 1,0 0 0,0-1-1,1 1 1,-1 0-1,0 0 1,0-1-1,3 40-28,-8 52 153,3-75-104,0-4-12,0 0 0,1 1 0,1-1-1,0 1 1,1-1 0,2 14 0,-1-25-32,0 0 0,1 0 0,-1 0 0,1 0 0,-1-1 0,1 1 0,0-1 0,-1 1 0,1-1 0,-1 0 1,1 0-1,0-1 0,-1 1 0,1 0 0,2-1 0,-3 0-54,1 1-78,0-1-1,0 1 0,0-1 0,0 0 1,0 0-1,-1 0 0,1-1 1,0 1-1,-1-1 0,1 1 1,-1-1-1,1 0 0,-1 0 1,0 0-1,1 0 0,-1-1 1,0 1-1,2-4 0,19-30-3604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2.0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18456,'0'0'1711,"7"4"-1663,34 20 125,192 99 833,-229-121-1001,27 10 17,-1 2-1,0 1 0,-1 1 1,0 1-1,-1 2 0,25 23 1,-51-40-28,0-1 0,0 1 0,0 0 1,-1 0-1,1-1 0,0 1 1,-1 0-1,0 1 0,0-1 1,1 0-1,-1 0 0,-1 0 1,1 1-1,0-1 0,0 0 1,-1 1-1,1-1 0,-1 1 0,0-1 1,0 1-1,0-1 0,0 1 1,0-1-1,-1 1 0,1-1 1,-1 0-1,1 1 0,-1-1 1,0 0-1,0 1 0,0-1 1,0 0-1,0 0 0,-1 0 0,1 0 1,-3 2-1,-5 7-4,-1-2-1,-1 1 1,0-1-1,0-1 1,-16 10-1,1 0 2,-41 31-23,-122 99 44,172-133-29,0 2 0,2 0-1,0 0 1,1 2-1,0 0 1,2 0-1,0 1 1,-9 23 0,19-37-21,0 0 0,0-1 1,1 1-1,0 0 0,0 0 1,0 0-1,1 10 0,2-14 19,0-1-1,1 0 0,-1 0 1,1 0-1,-1-1 0,1 1 1,-1 0-1,1-1 1,-1 0-1,1 1 0,0-1 1,-1 0-1,5-1 0,-3 1-9,311 4 447,-99-4-158,-101 0-628,-114 0 313,0-1 1,0 1-1,-1-1 1,1 1-1,0-1 1,0 0 0,0 1-1,0-1 1,0 0-1,-1 0 1,1 0-1,0 1 1,-1-1 0,1 0-1,-1 0 1,1 0-1,-1 0 1,1 0-1,-1 0 1,0 0-1,1 0 1,-1 0 0,0 0-1,0 0 1,0-1-1,0 1 1,0 0-1,0 0 1,0-1 0,0-44-844,0 35 785,0-63 2548,-2 105-4484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2.4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 20153,'0'0'2177,"-3"82"-2321,3-37 144,0 7-464,3 8-625,-3 7-1424,0 11-13510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2.7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 11701,'0'0'10080,"1"0"-10078,-1 0 1,0 0 0,0-1 0,1 1-1,-1 0 1,0 0 0,1 0-1,-1-1 1,0 1 0,1 0 0,-1 0-1,0 0 1,1 0 0,-1 0 0,0 0-1,1 0 1,-1 0 0,0 0 0,1 0-1,-1 0 1,0 0 0,1 0-1,-1 0 1,0 0 0,1 0 0,-1 0-1,0 1 1,0-1 0,1 0 0,-1 0-1,0 0 1,1 0 0,-1 1 0,0-1-1,0 0 1,1 0 0,-1 1-1,0-1 1,0 0 0,0 0 0,1 1-1,0 63 563,-2-55-511,0 0 0,1 0 0,0 0 0,0 0 0,1 0 0,0 0 0,1 0 0,0 0-1,0 0 1,7 16 0,-8-24-70,0 0-1,0 0 0,0 0 0,0 0 1,0-1-1,0 1 0,0 0 1,0 0-1,0-1 0,0 1 0,1 0 1,-1-1-1,0 1 0,0-1 1,1 0-1,-1 1 0,0-1 0,1 0 1,-1 0-1,0 0 0,1 0 1,-1 0-1,0 0 0,1 0 0,-1 0 1,0-1-1,0 1 0,1 0 1,-1-1-1,0 1 0,0-1 0,1 1 1,1-2-1,-1 0-206,1 1-1,0-1 1,-1 1 0,1-1-1,-1 0 1,1 0 0,-1 0-1,0 0 1,0-1 0,0 1-1,0-1 1,0 1 0,1-4-1,4-21-4439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3.1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68 19529,'0'0'3938,"-2"-52"-3602,2 50 416,0 0-464,-4-2-224,-3 1-32,1-1-32,4 4-16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3.7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102 152 7363,'0'0'12780,"-2"-8"-12089,-1 0-586,1 0 0,1-1 1,-1 0-1,1 1 1,1-1-1,0 0 1,0 0-1,2-10 0,-2 16-105,1 0 0,0 0 0,-1 1 0,1-1 0,0 1 0,0-1 0,1 1-1,-1-1 1,0 1 0,1-1 0,0 1 0,-1 0 0,1 0 0,0 0-1,0 0 1,0 0 0,0 1 0,0-1 0,1 0 0,-1 1 0,1 0 0,-1-1-1,1 1 1,-1 0 0,1 0 0,-1 1 0,1-1 0,0 0 0,0 1 0,-1 0-1,1-1 1,0 1 0,3 1 0,-5-1-7,1 0 0,0 0 0,-1 0 0,1 1 0,0-1 0,-1 1 0,1-1-1,-1 1 1,1 0 0,-1-1 0,1 1 0,-1 0 0,0 0 0,1 0 0,-1 0 0,0 0 0,0 0 0,0 1 0,0-1 0,0 0 0,0 0 0,0 1-1,0-1 1,0 1 0,-1-1 0,1 1 0,0-1 0,-1 1 0,1 1 0,9 63-20,-10-59 20,1 1 0,-1-1 0,1 1-1,1-1 1,0 0 0,0 1 0,5 11 0,-6-18 10,-1 0 0,1 0-1,1 0 1,-1-1 0,0 1 0,0 0 0,0 0 0,0-1 0,0 1 0,1 0-1,-1-1 1,0 0 0,1 1 0,-1-1 0,0 0 0,1 1 0,-1-1 0,0 0-1,1 0 1,-1 0 0,1 0 0,-1 0 0,0-1 0,1 1 0,-1 0 0,0-1-1,1 1 1,-1-1 0,0 1 0,0-1 0,1 1 0,-1-1 0,0 0 0,0 0-1,0 0 1,0 0 0,1-1 0,5-2-8,-1-2-1,1 1 1,-2-1 0,10-10 0,3-14 1,-15 24 6,0 1-1,-1 0 1,1 0-1,1 0 0,-1 0 1,1 1-1,8-8 1,-9 37 11,-3-6 18,-1 0-1,-1-1 1,-1 1-1,0 0 1,-2 0 0,0-1-1,-1 0 1,-1 0 0,0-1-1,-1 0 1,-1 0-1,-1-1 1,-11 16 0,13-22 1,-1-1 0,1 1 0,-2-2 0,1 1 0,-1-1 0,0-1 0,-1 0 0,1 0 0,-1-1 0,-1 0 0,1-1 0,-1 0 0,0-1 0,0-1 0,-1 0 0,1 0 1,-1-1-1,1-1 0,-1 0 0,-21-1 0,33-1-30,-1 1-1,1-1 1,-1 0 0,1 0 0,-1 0 0,1 0 0,0 0-1,-1 0 1,1 0 0,0 0 0,0 0 0,0 0-1,0-1 1,0 1 0,0 0 0,0-1 0,1 1 0,-1-1-1,0 1 1,1-1 0,-1 1 0,1-1 0,-1 0 0,1 1-1,0-1 1,0 0 0,0 1 0,0-1 0,0 0 0,0 1-1,0-1 1,1-1 0,-1 0-117,0 1 1,0-1-1,0 0 0,0 1 1,0-1-1,1 1 0,0-1 1,-1 1-1,1-1 0,0 1 1,0-1-1,0 1 0,0 0 1,1 0-1,-1-1 0,1 1 1,-1 0-1,1 0 0,0 0 1,3-2-1,17-1-2980,1 5-2593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4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13926,'0'0'6852,"21"75"-6164,-15-43-384,-4-4-112,2-8-128,2-5 112,5-4-112,1-3-48,7-5-16,2-3-64,-3 0-288,-1 0-897,-7-18-2576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4.4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19 21866,'0'0'2577,"-8"-19"-3585,-13 19-3074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08.2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53 16712,'0'0'5762,"0"-1"-5735,0 0 0,1 1-1,-1-1 1,0 0 0,0 0-1,1 1 1,-1-1 0,0 0-1,1 0 1,-1 1 0,1-1-1,-1 0 1,1 1 0,-1-1-1,1 1 1,-1-1 0,1 1 0,0-1-1,-1 1 1,1-1 0,0 1-1,-1 0 1,2-1 0,12-6-30,1 1 0,-1 1 0,1 0 0,0 1 0,1 1 0,-1 0 0,1 1 0,-1 1 0,1 0 1,26 3-1,-36-2 3,-2 0-5,-1 0 1,1 0-1,-1 1 0,0 0 1,1 0-1,-1 0 1,1 0-1,-1 0 1,0 1-1,0-1 1,0 1-1,0 0 1,0 0-1,0 0 1,0 0-1,-1 1 1,1-1-1,-1 1 1,0-1-1,1 1 1,-1 0-1,0 0 1,-1 0-1,1 0 0,-1 0 1,1 0-1,-1 1 1,0-1-1,0 1 1,0-1-1,0 5 1,2 8-30,-1 1 0,0 0-1,-1 0 1,-1 0 0,-3 22 0,2-32 16,-1 0 0,0 1 0,0-1 0,0 0 0,-1 0 0,0 0 0,0-1 0,-1 1 0,0-1 0,0 1-1,-1-1 1,1-1 0,-8 8 0,3-4-6,-1-1 0,1 0 0,-1 0 0,0-1 0,-1 0 0,0-1 0,-14 6 0,24-12 27,1 0 0,0 0 0,-1-1 0,1 1 0,-1 0 0,1 0 0,0 0 0,-1 0 0,1 0 0,-1-1 0,1 1 0,0 0 0,-1 0 0,1-1 0,0 1 0,-1 0 0,1 0 0,0-1 0,-1 1 0,1 0 0,0-1 0,0 1 0,0-1 0,-1 1 0,1 0 0,0-1 0,0 1 0,0-1 0,0 1 0,0 0 0,-1-1 0,1 1 0,0-1 0,0 1 0,0-1 0,0 1 0,0 0 0,0-1 0,1 1 0,-1-1 0,0 1 0,0 0 0,0-1 0,1 0 0,1-23 120,0 14-166,1 0 0,0 0 0,1 1 0,0-1 0,1 1-1,0 0 1,11-15 0,52-60-528,-42 54 273,4-4 200,44-39-1,-74 73 192,0 28-159,-11 60 83,6-56 6,2 0 1,0 60 0,3-90-22,1 0 1,-1 0 0,0 0 0,1 0-1,0 0 1,-1 0 0,1 0 0,0 0-1,0 0 1,0 0 0,0-1 0,0 1-1,0 0 1,1-1 0,-1 1 0,0-1-1,1 1 1,-1-1 0,4 2 0,0 0 11,-1-1-1,1 0 1,0 0 0,0 0 0,0 0 0,0-1 0,9 2 0,8-2-166,-1 0 0,42-3 0,-55 1 7,26-6-1877,-12-9-1804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08.6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10 15655,'0'0'3327,"-8"-4"-3068,20 2-203,-1 0 1,0 1-1,1 1 1,-1 0-1,17 2 1,10 0 121,96-2 69,-19 0-931,-53 0-2504,-74 0 5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09.5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23 15063,'0'0'6149,"0"0"-6129,0 0 0,0 0 0,0 0 0,-1 0 0,1 0-1,0 0 1,0 0 0,0-1 0,0 1 0,0 0 0,-1 0-1,1 0 1,0 0 0,0 0 0,0 0 0,0-1 0,0 1-1,0 0 1,0 0 0,0 0 0,-1 0 0,1 0 0,0-1-1,0 1 1,0 0 0,0 0 0,0 0 0,0-1 0,0 1-1,0 0 1,0 0 0,0 0 0,0 0 0,0-1 0,0 1 0,0 0-1,0 0 1,0 0 0,0 0 0,1-1 0,-1 1 0,0 0-1,0 0 1,0 0 0,0 0 0,0-1 0,0 1 0,0 0-1,0 0 1,1 0 0,-1 0 0,0 0 0,0 0 0,0 0-1,0-1 1,0 1 0,1 0 0,-1 0 0,0 0 0,0 0-1,1 0 1,123-13-830,-69 12-7819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0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64 20762,'0'0'3569,"-4"-63"-3345,6 66-1889,13 12 929,7 4-993,1 1-2577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09.8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42 15143,'0'0'5907,"64"0"-5907,-27-6-32,5-1-609,-1-1-863,1-1-1554,-5-2-4881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2.4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34 14022,'0'0'6966,"-1"-5"-6539,-3-18-93,2 18 426,2 35-792,-1 53 7,-1-31 15,2 0-1,11 86 1,-11-138-32,0 1 1,0-1-1,0 0 0,0 0 1,1 0-1,-1 1 1,0-1-1,0 0 0,0 0 1,0 0-1,0 1 1,0-1-1,0 0 0,0 0 1,0 0-1,0 0 1,1 1-1,-1-1 0,0 0 1,0 0-1,0 0 1,0 0-1,0 0 0,1 0 1,-1 0-1,0 1 0,0-1 1,0 0-1,1 0 1,-1 0-1,0 0 0,0 0 1,0 0-1,0 0 1,1 0-1,-1 0 0,0 0 1,0 0-1,0 0 1,1 0-1,-1 0 0,0 0 1,0 0-1,1 0 0,2 0-1076,4 0-2097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2.8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9140,'0'0'11285,"-4"14"-11141,33-11-144,10-1 160,13-2-95,8 0-65,-8 0 0,-11 0-225,-12 0 49,-12 0-400,-9 0-1313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3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15927,'0'0'2604,"12"12"-2580,-8-8-21,3 3-1,0-1 1,0 1-1,-1 1 0,0-1 0,0 1 0,-1 0 0,0 1 0,0-1 0,-1 1 0,0 0 0,-1 0 0,0 0 0,3 13 0,-6-16 1,5 75 78,-4-75-78,-1 0-1,-1 0 1,1 0 0,-1 0 0,0 0 0,0 0 0,-1 0-1,0 0 1,0-1 0,-4 9 0,6-14 13,0 0-1,0-1 1,0 1 0,0-1-1,0 1 1,0 0-1,0-1 1,0 1 0,0 0-1,0-1 1,0 1 0,0-1-1,-1 1 1,1 0 0,0-1-1,0 1 1,0 0 0,-1-1-1,1 1 1,0 0 0,0-1-1,-1 1 1,1 0 0,0 0-1,0-1 1,-1 1 0,1 0-1,0 0 1,-1 0 0,1-1-1,-1 1 1,1 0-1,0 0 1,-1 0 0,1 0-1,0 0 1,-1 0 0,1 0-1,-1 0 1,1 0 0,0 0-1,-1 0 1,1 0 0,0 0-1,-1 0 1,1 0 0,-1 0-1,1 0 1,0 0 0,-1 0-1,1 1 1,0-1 0,-1 0-1,1 0 1,0 0 0,-1 1-1,1-1 1,0 0-1,-1 1 1,1-1 0,0 0-1,0 0 1,0 1 0,-1-1-1,1 0 1,0 1 0,0-1-1,0 1 1,-1-1 0,-3-29 547,4 10-503,0-1-1,0 1 0,2-1 0,5-24 1,-5 36-58,1 0 1,-1 0 0,1 1-1,1-1 1,0 1 0,0-1-1,0 1 1,1 0 0,0 1-1,0-1 1,1 1-1,11-10 1,-16 14-5,1 0 1,0 1-1,1-1 0,-1 0 1,0 1-1,0 0 0,0-1 1,1 1-1,-1 0 0,1 0 1,-1 1-1,1-1 0,-1 0 1,1 1-1,0 0 0,-1-1 0,1 1 1,0 0-1,-1 0 0,1 0 1,-1 1-1,4 0 0,-3 0-3,0 1-1,1 0 0,-1-1 0,0 1 0,0 1 1,0-1-1,0 0 0,-1 1 0,1-1 1,-1 1-1,1 0 0,-1 0 0,4 6 0,0 2-12,0 1 0,-1 0 0,0 0 0,-1 0 0,0 0 0,-1 1 0,3 22 0,-6-26 0,0 0 1,0 0-1,-1 0 1,0 0-1,-1 0 1,0-1-1,-3 11 0,2-10-102,3-7-460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3.5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8100,'0'0'12128,"0"0"-11987,55 14 67,239-6-900,-256-8-2183,-71 0-841,-14 0-6953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4.2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15511,'0'0'5026,"0"4"-4748,0-1-283,1 0-1,0 0 1,0 0 0,0 0 0,0-1 0,0 1-1,0 0 1,1-1 0,0 1 0,-1 0 0,1-1-1,0 0 1,3 3 0,37 36 13,-24-25-13,37 31 4,2-2 0,2-3-1,72 39 1,-128-79-16,0 0 0,0 0 0,0 0 0,0 0 0,0 1 0,0-1 1,0 1-1,-1 0 0,0-1 0,1 1 0,-1 0 0,0 1 0,3 5 0,-5-7 3,1 1 0,-1-1 0,0 1 0,1 0 0,-1-1 0,0 1 0,-1-1 0,1 1 0,0 0 0,-1-1 0,1 1 0,-1-1 0,0 1 0,0-1 0,0 0 0,0 1 0,0-1 0,0 0 0,-1 0 0,-3 4 0,-63 84-20,33-46 30,1 1-1,3 2 1,1 1 0,-30 68-1,42-74 6,6-14 2,1 0 1,-10 38-1,22-66-2,-1 1 1,0-1-1,0 1 1,0-1-1,0 1 1,1-1-1,-1 0 1,0 1-1,0-1 0,1 1 1,-1-1-1,0 0 1,1 1-1,-1-1 1,1 1-1,-1-1 1,0 0-1,1 0 1,-1 1-1,1-1 0,-1 0 1,1 0-1,-1 1 1,1-1-1,-1 0 1,1 0-1,-1 0 1,1 0-1,-1 0 0,1 0 1,-1 0-1,1 0 1,-1 0-1,1 0 1,0 0-1,26 0-42,-22-1 30,258-15 254,-212 17-222,-32 1-293,0-1 0,1-1 0,36-6 0,-54 5 253,0 0 1,0 0-1,-1 0 1,1 0 0,0 0-1,-1-1 1,1 1 0,0-1-1,-1 1 1,0-1 0,1 0-1,-1 1 1,0-1 0,0 0-1,0 0 1,0 0 0,0 0-1,0 0 1,-1 0 0,1 0-1,0-3 1,6-36 372,-7 40 29,0 36-385,0-20-3539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4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20137,'0'0'1217,"2"52"-1313,4-13 112,3 2-32,-1 4-384,-2 2-929,-2-6-4082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5.0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72 7828,'0'0'10805,"19"-2"-10376,62-5-194,-77 7-235,-1 0-1,0 0 1,0 0 0,1 1-1,-1-1 1,0 1 0,0-1-1,0 1 1,0 0 0,0 1 0,0-1-1,0 0 1,0 1 0,0 0-1,0-1 1,-1 1 0,1 0-1,-1 1 1,1-1 0,-1 0 0,0 1-1,0-1 1,0 1 0,0 0-1,-1-1 1,1 1 0,-1 0 0,1 0-1,-1 0 1,1 5 0,1 4-17,-1 0 0,0 0 0,0 0 0,-2 0 1,0 20-1,0-30 17,-1 3 4,1 1-1,-2-1 0,1 0 0,0 0 1,-1 1-1,0-1 0,0 0 0,-1 0 0,1-1 1,-1 1-1,0-1 0,0 1 0,-1-1 0,1 0 1,-7 5-1,5-3 52,-1-2 0,0 1 0,0 0 0,0-1 0,-1 0 0,1-1 0,-1 1 0,0-1 0,0-1 0,-12 4 0,18-6-48,1 0 0,0 0 1,0 0-1,-1 0 0,1 0 0,0 1 1,0-1-1,0 0 0,-1 0 0,1-1 1,0 1-1,0 0 0,-1 0 0,1 0 1,0 0-1,0 0 0,-1 0 0,1 0 1,0 0-1,0 0 0,0 0 0,-1-1 1,1 1-1,0 0 0,0 0 0,0 0 1,-1 0-1,1-1 0,0 1 0,0 0 1,0 0-1,0 0 0,0-1 1,-1 1-1,1 0 0,0 0 0,0 0 1,0-1-1,0 1 0,0 0 0,0 0 1,0-1-1,0 1 0,0-1 0,3-16 8,13-15-314,55-67-1446,8-12-1534,-29 35 3960,-50 76-628,-1 0 0,1 0 0,0 0 1,0 0-1,0 0 0,0 0 0,0 1 0,0-1 0,0 0 0,0 0 0,0 0 0,0 0 1,0 0-1,0 0 0,0 0 0,0 1 0,0-1 0,0 0 0,0 0 0,0 0 0,0 0 1,0 0-1,0 0 0,0 0 0,0 1 0,0-1 0,1 0 0,-1 0 0,0 0 0,0 0 1,0 0-1,0 0 0,0 0 0,0 0 0,0 0 0,0 1 0,0-1 0,0 0 0,1 0 0,-1 0 1,0 0-1,0 0 0,0 0 0,0 0 0,0 0 0,0 0 0,0 0 0,1 0 0,-1 0 1,0 0-1,0 0 0,0 0 0,0 0 0,0 0 0,0 0 0,1 0 0,-1 0 0,0 0 1,0 0-1,0 0 0,0 0 0,0 0 0,1 21 527,-5 28-509,0-27 0,1 1-1,1 0 1,1 0 0,1 0 0,1 0 0,4 24 0,-3-42-144,0 0 0,1 0 1,-1 0-1,1-1 0,0 1 0,0 0 1,0-1-1,1 0 0,-1 0 0,1 0 0,0 0 1,1 0-1,-1-1 0,0 0 0,1 0 1,0 0-1,0-1 0,0 1 0,0-1 1,0 0-1,8 2 0,19 2-2915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5.4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18536,'0'0'1841,"0"111"-1392,0-72-241,2-5-64,8-4-80,0-6-64,5-9 16,-1-2-16,1-7 64,1-4-64,1-2-577,-5-4-1872,-1-19-2689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5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12 20505,'0'0'2594,"-6"-11"-2658,6 22-833,0 19-688,-15 9-1200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0.9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 20649,'0'0'3165,"21"-2"-3040,170-9-141,-124 10-1083,-67 2 1024,0-1 0,1 0 0,-1 0 1,0 0-1,1 0 0,-1 0 0,0 1 0,1-1 1,-1 0-1,0 0 0,1 1 0,-1-1 1,0 0-1,0 0 0,1 1 0,-1-1 0,0 0 1,0 1-1,1-1 0,-1 0 0,0 1 0,0-1 1,0 0-1,0 1 0,0-1 0,1 0 0,-1 1 1,0-1-1,0 1 0,0-1 0,0 0 0,0 1 1,0-1-1,0 1 0,-1-1 0,1 0 1,0 1-1,0-1 0,0 0 0,0 1 0,0-1 1,0 0-1,-1 1 0,1-1 0,0 0 0,0 1 1,-1-1-1,1 0 0,0 1 0,0-1 0,-1 0 1,1 0-1,0 1 0,-1-1 0,1 0 1,-1 0-1,-16 21-1401,-105 53-4154,16-11 7720,116-61 5090,43 0-6570,-41-2-669,23 1 240,69-9 0,-91 5-800,0 0-1,1-1 1,-1 0 0,23-11 0,3-8-5101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6.5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 9444,'0'0'6635,"13"0"-6389,8 0-180,184-5 660,-193 5-796,9-1-474,-15-1-4058,-6-3 465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6.8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 17224,'0'0'3313,"-2"18"-3473,2 9 160,0-1 0,0 3 0,0-1 0,0 0 0,0 0-368,-8-5-1393,-4-5-3505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7.4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17272,'0'0'3409,"0"95"-3361,6-81 33,2-5-65,5 0 32,5-3-16,7-3 80,-2-1-112,-2-2-465,-1 0-1039,-7 0-353,-11-15-10101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17.7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15 19401,'0'0'5090,"-12"-13"-5042,12 11-48,-4 2-112,-7 0-1184,-3 9-961,-3 12-6115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41.7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 13350,'0'0'8777,"2"4"-7709,19 40-984,2-1 1,1-1 0,56 71-1,-77-108-76,1 0-1,0-1 0,1 0 1,-1 0-1,1 0 0,-1 0 1,1-1-1,1 0 0,-1 0 1,0 0-1,1 0 0,-1-1 0,1 0 1,0 0-1,7 1 0,-9-3 2,0 0-1,1 1 0,-1-2 0,0 1 1,1 0-1,-1-1 0,0 0 1,1 0-1,-1 0 0,0 0 0,0-1 1,0 0-1,0 1 0,0-2 0,-1 1 1,1 0-1,0-1 0,-1 1 0,0-1 1,0 0-1,5-6 0,6-10-53,-1-1 0,0-1 0,-2 0 0,-1-1 0,0 0 0,9-32 0,21-48-40,-37 97 69,-12 21-15,0-1 1,-1 1-1,-1-1 1,0-1-1,-1 0 1,-1-1-1,-18 16 0,-3 4 36,27-25 5,5-5-13,0 0 0,0-1 0,0 0 0,0 1 1,-1-1-1,1 0 0,-1 0 0,1 0 0,-1 0 1,0 0-1,0-1 0,-3 2 0,3 36 129,-25 250 726,25-234-827,1-35 50,0-1 0,-1 0 0,-1 1 0,-11 33 0,12-46-280,0 0-1,-1 0 0,1 0 0,-1 0 0,-1-1 0,-8 11 1,10-14-257,0 0 0,0-1 0,-1 1 0,1 0-1,-1-1 1,1 0 0,-1 0 0,0 0 0,0 0 0,0-1 0,0 1 0,0-1 0,-5 1 0,-29 0-16156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40.5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17352,'0'0'3831,"53"48"-2465,48 35-920,52 48-257,-127-105-190,-1 0 1,-2 1-1,32 48 0,-50-66-1185,-15-19 313,-14-22-2198,4-4-3071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4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324 0 18408,'0'0'3429,"-9"12"-3341,-60 85 480,-109 210-1,112-185-718,65-120 272,7-16-8424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43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 1 11013,'0'0'7065,"0"13"-1729,0 56-5342,19 264 133,1 1-41,-22-306-80,0 0 0,-10 40 0,-4 39 11,10-22-21,-29 144 0,22-154 12,2 1 1,1 77-1,9 157 20,3-140-22,-3-83 39,-18 121 1,-4-18 187,8 2 1,14 248 0,31-177 112,1 17 29,-14 800-111,-35-768-223,2-60 0,10 409 13,7-435-46,-4-192-10,0 0 0,-2 0 0,-17 58 0,12-58 0,3-1 0,0 2 0,-3 60 0,17 216-65,-8-311 30,1 1 1,-1 0-1,1-1 1,-1 1-1,0-1 0,1 1 1,-1-1-1,1 1 1,-1-1-1,0 1 1,1-1-1,-1 1 0,0-1 1,0 0-1,1 0 1,-1 1-1,0-1 0,0 0 1,1 0-1,-1 0 1,0 0-1,0 0 0,0 0 1,1 0-1,-1 0 1,0 0-1,0 0 1,0 0-1,1-1 0,-1 1 1,0 0-1,0 0 1,1-1-1,-1 1 0,0-1 1,0 0-1,-35-12-2702,-3-9-3586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46.0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135 32 5715,'0'0'10442,"-6"0"-9719,-5 0-505,-50 2 130,57-2-348,1 0 0,-1 1 0,0 0 0,1 0 1,0 0-1,-1 0 0,1 0 0,-1 1 0,1-1 0,0 1 0,0 0 0,0 0 1,0 0-1,0 0 0,-3 4 0,5-3 0,2-3 20,-1 1-1,1-1 1,-1 1-1,1 0 1,-1-1-1,1 1 1,0-1-1,-1 1 1,1-1-1,0 0 1,-1 1-1,1-1 1,0 0-1,0 1 1,-1-1-1,1 0 1,0 0-1,0 0 1,0 0-1,-1 0 1,1 0-1,0 0 1,0 0-1,1 0 1,26 0 441,-24 0-332,315 3 994,370-8-947,200-12 88,-635 8-220,-72 0-40,-115 7 4,100-17 0,-109 13-13,-1 1-1,99 7 0,-52 0-41,165-2 74,-269 0 96,-3 0-41,-116 2-3142,43 0-2372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47.6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45 7684,'0'0'13478,"14"-5"-13011,8 4-470,-3 1 4,0 0 1,0 0 0,0 2 0,-1 1 0,31 7-1,-44-9-4,-1 1 0,1 1 0,0-1-1,-1 0 1,1 1 0,-1 0 0,0 0-1,0 1 1,0-1 0,0 1-1,0-1 1,-1 1 0,0 0 0,0 1-1,0-1 1,0 1 0,0-1-1,-1 1 1,0 0 0,0 0 0,-1 0-1,1 0 1,-1 0 0,0 0 0,0 7-1,0-4 0,0-1 0,-1 0 0,0 0 0,-1 0 0,1 1 0,-2-1 0,1 0 0,-1 0 0,0 0 0,0 0 0,-1-1 0,1 1 0,-2-1 0,1 1 0,-1-1 0,0 0 0,0 0-1,-1-1 1,1 1 0,-1-1 0,-1 0 0,1 0 0,-1-1 0,1 0 0,-1 0 0,-1 0 0,1 0 0,0-1 0,-1 0 0,0-1 0,1 1 0,-1-1 0,0 0 0,-12 1 0,19-3 14,-1 0 0,1 0 1,-1 0-1,1 0 0,-1 0 0,1 0 0,-1 0 1,1 0-1,0 0 0,-1 0 0,1 0 1,-1 0-1,1 0 0,-1 0 0,1-1 1,-1 1-1,1 0 0,0 0 0,-1 0 0,1-1 1,-1 1-1,1 0 0,0 0 0,-1-1 1,1 1-1,0 0 0,-1-1 0,1 1 1,0 0-1,0-1 0,-1 1 0,1-1 1,0 1-1,0-1 0,0 1 0,-1 0 0,1-1 1,2-23 121,19-23-120,13 5-222,1 2-1,2 1 0,2 3 0,58-44 1,-96 80 237,0-1 1,0 0-1,0 1 0,0-1 1,0 0-1,0 0 1,0 0-1,0 0 1,-1 0-1,1 0 1,0 0-1,0 0 1,-1 0-1,1 0 1,-1 0-1,1 0 1,-1-1-1,1 1 0,-1 0 1,0 0-1,0-1 1,1 1-1,-1 0 1,0 0-1,0-1 1,-1-1-1,-6 9-3,-2 8-27,2 0-1,0 0 1,0 1-1,2 0 1,-1 0-1,2 0 1,0 1-1,1-1 1,1 1-1,0 0 1,1 0-1,1 17 1,0-29 8,1 0 0,-1 0-1,1 0 1,0-1 0,0 1 0,0 0 0,1-1 0,-1 1 0,1-1-1,0 1 1,0-1 0,0 0 0,0 0 0,0 0 0,1 0 0,0 0-1,-1 0 1,1-1 0,0 1 0,0-1 0,0 0 0,1 0 0,-1 0-1,1 0 1,-1-1 0,1 1 0,-1-1 0,1 0 0,5 1 0,56 10-1392,-6-10-3943,-15-2-9677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1.2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 17640,'0'0'5691,"0"-11"-5585,4 59-170,2 289-461,-8-348-3450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47.9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19737,'0'0'1393,"0"94"-1393,0-65 0,0 5 16,0 5-16,0-2-625,-8 4-3264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48.6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45 15143,'0'0'2625,"20"-3"-2566,-2-1-44,-4 0-12,0 1 0,0 1 0,0 0-1,0 1 1,0 0 0,1 1-1,25 3 1,-36-1-2,0 0 0,0 0 0,0 0 0,-1 0 0,1 1 0,0-1 0,-1 1 0,0 0 0,0 0 0,0 0 0,0 1 0,0-1 0,-1 1 0,1-1 0,-1 1 0,0 0 0,0 0 0,-1 0 0,1 0 0,-1 0 0,1 0 0,-2 1 0,1-1 0,0 0 0,-1 1 0,1 4 1,-1-1 4,1 0 0,-1 0 0,0-1 0,0 1 1,-1 0-1,0 0 0,-1-1 0,0 1 1,0-1-1,0 1 0,-1-1 0,0 0 1,-7 12-1,-54 45 3043,66-81-2475,3 3-587,1 1 0,1 0 0,0 0 0,1 1 0,0 0 0,1 0 0,10-11 0,9-12-222,1-7-132,-17 24 296,0 0 0,2 0 0,27-28 0,-43 67 677,-20 47-589,15-53-2,2 0 0,0 1 0,1-1 0,0 1 0,-2 30-1,6-41-12,-1 3 6,1 0 1,0 0-1,0 0 1,1 0-1,0 0 1,3 9-1,-3-15-14,0 0-1,0 0 0,0 0 1,0 0-1,0 0 0,0-1 0,1 1 1,-1 0-1,1 0 0,0-1 1,-1 1-1,1-1 0,0 1 1,0-1-1,0 0 0,0 0 0,0 0 1,0 0-1,0 0 0,0 0 1,0-1-1,0 1 0,1-1 0,-1 1 1,0-1-1,3 0 0,55 0-3845,-36-3-3784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49.0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 18857,'0'0'1342,"14"2"-1273,44 13 62,-56-13-119,-1-1 0,1 1 0,-1 0-1,1 0 1,-1 0 0,0 0 0,0 0 0,0 0 0,0 0 0,0 0 0,0 0 0,0 0 0,-1 0 0,1 0 0,-1 1 0,0-1 0,1 0 0,-1 1 0,0-1 0,0 0 0,-1 0 0,1 1-1,0-1 1,-1 0 0,-1 4 0,1 2 24,-1 2 3,-1 0 0,0 0-1,0 0 1,-1-1-1,0 1 1,-1-1-1,0 0 1,-1 0-1,0-1 1,-12 14-1,-19 32 80,36-53-109,1-1 0,0 0 0,-1 1 1,1-1-1,0 0 0,0 1 0,0-1 0,-1 0 0,1 1 0,0-1 1,0 1-1,0-1 0,0 0 0,0 1 0,0-1 0,0 1 0,0-1 0,0 0 1,0 1-1,0-1 0,0 1 0,0-1 0,0 0 0,0 1 0,0-1 1,0 1-1,0-1 0,1 0 0,-1 1 0,0-1 0,0 0 0,0 1 1,1-1-1,-1 0 0,0 1 0,0-1 0,1 0 0,-1 1 0,0-1 0,1 0 1,-1 0-1,0 1 0,1-1 0,-1 0 0,1 0 0,-1 0 0,0 0 1,1 0-1,-1 1 0,1-1 0,-1 0 0,0 0 0,1 0 0,-1 0 0,1 0 1,-1 0-1,0 0 0,1 0 0,-1-1 0,1 1 0,32-5 144,-27 4-153,28-6-120,-14 2-380,-1 0 0,1 2 0,0 1 0,34 0 0,-42 6-2459,-5 10-2238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49.3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19465,'0'0'2417,"-4"48"-2417,4-22 48,4 6-48,2 3-48,0 8-256,-6 4-1185,0 1-2481</inkml:trace>
  <inkml:trace contextRef="#ctx0" brushRef="#br0" timeOffset="1">3 595 15815,'0'0'5971,"-2"45"-5891,2-26-80,2 1-32,2 6 16,-2 8-1137,-2 3-1584,0 8-8180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49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17528,'0'0'3730,"4"79"-3730,0-59-224,-1 3-1601,-3 3-5058</inkml:trace>
  <inkml:trace contextRef="#ctx0" brushRef="#br0" timeOffset="1">23 461 8036,'0'0'7107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50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 0 2417,'0'0'16808,"-19"114"-17144,19-92-3378</inkml:trace>
  <inkml:trace contextRef="#ctx0" brushRef="#br0" timeOffset="1">9 436 15095,'0'0'1056</inkml:trace>
  <inkml:trace contextRef="#ctx0" brushRef="#br0" timeOffset="2">9 436 14022,'-8'95'2434,"8"-93"-1522,0 0-272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51.0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79 17496,'0'0'4061,"21"-7"-3627,-2 2-522,1 0-1,1 2 1,-1 1-1,1 0 1,30 2-1,-48 0 76,0 0-1,0 0 1,-1 1-1,1-1 0,0 0 1,0 1-1,-1 0 0,1 0 1,0 0-1,-1 0 1,1 0-1,-1 1 0,1-1 1,-1 1-1,0-1 0,1 1 1,-1 0-1,0 0 0,0 0 1,0 0-1,2 4 1,-1-2-25,-1 1 1,1 0 0,-1 1-1,0-1 1,-1 0 0,1 1-1,-1-1 1,0 0 0,0 1-1,-1 8 1,1-4 11,-1 0 1,-1 0-1,0 1 1,-1-1-1,1-1 1,-2 1-1,0 0 1,0 0-1,0-1 1,-1 0 0,-10 18-1,12-25 53,-3 5 45,0-1 0,0 0 0,-1 0 0,1 0 0,-1 0 0,0-1 0,-1 0 0,-8 5 0,14-10 117,1-3-4,1-6-186,0 1 1,0-1 0,1 1 0,0 0 0,1 0 0,0 0 0,0 0 0,0 0 0,1 0 0,5-7 0,57-77-146,-18 28 84,-44 57 81,1 1 75,-1 1-1,-1-1 0,1 0 1,-1-1-1,0 1 0,0-1 1,0 1-1,-1-1 0,0 0 1,1-9-1,-3 15 142,-2 1-223,1 1-1,0-1 1,-1 1 0,1 0 0,0-1-1,0 1 1,-1 0 0,1 0-1,0 0 1,0 0 0,0 0-1,0 0 1,0 0 0,0 0 0,1 0-1,-1 0 1,0 0 0,0 1-1,0 1 1,-14 31-51,13-29 55,-2 3-14,1 1 1,0 0-1,1 0 0,0 0 1,0 0-1,1 0 1,0 0-1,1 1 0,0-1 1,0 0-1,1 1 1,0-1-1,4 14 0,-3-17-11,1 0 0,-1 0-1,1 0 1,1 0-1,-1 0 1,1-1-1,0 0 1,0 1 0,0-1-1,1-1 1,0 1-1,0-1 1,0 0 0,1 0-1,-1 0 1,1-1-1,0 0 1,0 0-1,10 3 1,-8-3-313,1 0 0,0-1 0,0-1 0,-1 1 0,16-1 0,8-1-2663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51.5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17576,'0'0'2310,"4"2"-1819,1 1-484,-1 0-1,0 0 1,-1 0 0,1 1-1,-1 0 1,1-1-1,-1 1 1,0 0-1,-1 0 1,1 1-1,-1-1 1,1 0 0,-1 1-1,-1 0 1,1-1-1,-1 1 1,1 0-1,-1 0 1,-1 0-1,1 8 1,2 20 34,-1 0-1,-3 35 1,0-28-45,0-14 207,8-60 144,3 2-342,1 1 1,2 0-1,1 1 0,33-53 1,-44 78-3,1 0 1,0 1 0,0-1-1,0 1 1,1-1 0,0 1-1,6-4 1,-10 7 2,0 0 1,1 1-1,-1-1 1,0 0-1,1 0 1,-1 1-1,1-1 1,0 0-1,-1 1 1,1 0-1,-1-1 1,1 1-1,0 0 1,-1 0-1,1 0 0,0 0 1,-1 0-1,1 0 1,0 0-1,-1 1 1,1-1-1,-1 1 1,1-1-1,-1 1 1,1 0-1,-1-1 1,1 1-1,-1 0 1,1 0-1,-1 0 1,0 0-1,2 2 0,2 4 34,0 0 0,0 1-1,-1 0 1,0 0-1,0 0 1,-1 0-1,0 0 1,-1 1 0,0 0-1,2 13 1,6 94 293,-9-12-289,-1-64-2399,0-53-1067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54.8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54 10821,'0'0'7025,"3"-8"-6569,10-26 155,-13 34-547,1-1 1,-1 0 0,1 0-1,-1 0 1,1 1 0,0-1-1,-1 0 1,1 1 0,0-1-1,0 0 1,-1 1 0,1-1-1,0 1 1,0-1 0,0 1-1,0-1 1,0 1 0,0 0-1,0 0 1,0-1 0,0 1 0,0 0-1,-1 0 1,1 0 0,0 0-1,0 0 1,0 0 0,2 1-1,20 6-155,-17 0 95,1 1-1,-1 0 0,-1 0 0,0 0 0,0 1 0,0 0 0,-1 0 0,-1 0 0,1 0 0,3 19 0,-3-13-5,1 0-1,14 29 1,-19-44 1,0 1 1,1 0-1,-1-1 0,1 1 0,-1 0 0,1-1 0,0 1 1,-1-1-1,1 1 0,0-1 0,-1 1 0,1-1 1,0 1-1,-1-1 0,1 0 0,0 1 0,0-1 1,0 0-1,-1 0 0,1 1 0,0-1 0,0 0 0,0 0 1,-1 0-1,1 0 0,0 0 0,0 0 0,0 0 1,0-1-1,-1 1 0,1 0 0,0 0 0,0 0 0,-1-1 1,1 1-1,0-1 0,0 1 0,-1 0 0,1-1 1,1-1-1,24-24-25,-12 3 29,-2-1 0,0-1 0,13-41-1,-16 41 1,-9 25-3,1 1 1,-1-1-1,0 0 1,0 0-1,0 0 0,0 1 1,0-1-1,0 0 1,1 0-1,-1 0 1,0 1-1,0-1 1,0 0-1,0 0 0,1 0 1,-1 0-1,0 0 1,0 1-1,0-1 1,1 0-1,-1 0 1,0 0-1,0 0 0,1 0 1,-1 0-1,0 0 1,0 0-1,1 0 1,-1 0-1,0 0 0,0 0 1,1 0-1,-1 0 1,0 0-1,0 0 1,1 0-1,-1 0 1,0 0-1,0 0 0,0-1 1,1 1-1,-1 0 1,0 0-1,0 0 1,0 0-1,1 0 1,-1-1-1,0 1 0,0 0 1,0 0-1,4 26-65,-2 15 60,-1 0-1,-3 1 1,-12 76-1,9-98 10,0-1-1,-1 1 1,-1 0-1,0-1 1,-2-1-1,0 1 1,-1-2-1,-1 1 1,-23 28-1,29-41 62,0 0-1,1 0 0,-1-1 0,-1 0 1,1 0-1,-1 0 0,1-1 0,-1 0 1,0 0-1,0 0 0,0-1 0,-1 0 1,1 0-1,-1-1 0,1 1 0,-1-1 1,1-1-1,-1 1 0,0-1 0,1 0 1,-1-1-1,1 0 0,-8-1 0,12 1-47,-1 1-1,1-1 0,0 0 0,0 0 0,0 0 1,0 0-1,1 0 0,-1 0 0,0 0 0,0 0 1,1-1-1,-1 1 0,0-1 0,1 0 0,0 1 1,-1-1-1,1 0 0,0 0 0,0 1 0,0-1 1,0 0-1,0 0 0,-1-3 0,1-2-17,-1-1 0,1 1 0,0-1-1,0 0 1,1-8 0,0 15-53,0 0 0,1 0 1,-1 1-1,0-1 0,0 0 0,1 0 1,-1 1-1,0-1 0,1 0 0,-1 1 1,1-1-1,-1 0 0,0 1 0,1-1 0,0 1 1,-1-1-1,1 1 0,-1-1 0,1 1 1,0-1-1,-1 1 0,1 0 0,0-1 1,-1 1-1,1 0 0,0 0 0,0-1 0,-1 1 1,1 0-1,0 0 0,0 0 0,-1 0 1,1 0-1,1 0 0,32 2-2951,-31-1 2492,27 5-4046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55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 0 8372,'0'0'11125,"-13"125"-10565,9-80-192,2-2-224,2-4-128,0-4-16,0-1 32,0-4-64,0-4-176,0-4-992,-8-3-2434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2.0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10933,'0'0'8897,"28"0"-7755,-24 0-1144,0 0 0,0 0 1,0 1-1,0-1 0,0 1 0,0 0 0,0 1 0,-1-1 0,1 1 0,0-1 0,-1 1 1,1 0-1,-1 0 0,1 1 0,-1-1 0,0 1 0,0 0 0,0-1 0,-1 1 0,1 1 1,-1-1-1,1 0 0,-1 0 0,0 1 0,0 0 0,-1-1 0,1 1 0,-1 0 0,1 0 1,-1 0-1,0 5 0,3 11-34,-1 1 0,-1-1 0,-2 1 0,-2 35 0,-7-29 12,2-20-17,3-17 37,2-22 36,-1 4 136,2 0-1,0-1 0,7-53 0,-4 77-135,0 0 0,0 1 0,0-1 0,0 1-1,1-1 1,0 1 0,0 0 0,0 0-1,0 0 1,1 0 0,-1 0 0,1 1 0,0 0-1,0 0 1,0 0 0,1 0 0,-1 0-1,5-1 1,-5 2-34,-1 0 0,0 1-1,1-1 1,-1 1 0,1 0-1,-1 0 1,1 0 0,-1 1 0,1-1-1,0 1 1,-1 0 0,1 0-1,0 0 1,-1 0 0,1 1 0,0-1-1,-1 1 1,1 0 0,-1 0-1,1 1 1,-1-1 0,1 1 0,-1-1-1,0 1 1,3 2 0,-2 2-6,-1-1 0,0 1 0,0 0 0,-1 0 0,0 0 0,0 0 0,0 0 0,-1 1 0,0-1 0,0 0 0,0 1 0,-1-1 0,0 9 0,0 0 18,1 12-33,-1-15 37,1 1 1,0-1 0,1 0 0,4 16-1,-6-25-28,1 0 0,1 0 0,-1 0 0,0 0 0,1 0 0,0 0 0,-1-1 0,1 1 0,0 0 0,1-1 0,-1 0 0,0 1 0,1-1 0,-1 0 0,1 0 0,-1-1 0,1 1 0,0 0 0,0-1 0,0 0 0,4 2 0,7 1-528,1-1 1,0-1 0,0 0 0,18 0 0,30-2-3863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55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74 12262,'0'0'7486,"12"-11"-7030,38-37 69,-49 47-474,0-1 0,1 1 0,-1 0 0,1 0-1,-1 0 1,1 0 0,0 0 0,-1 0-1,1 0 1,0 0 0,0 1 0,0-1-1,-1 1 1,1 0 0,0-1 0,0 1-1,3 0 1,-4 0-31,1 1 0,-1-1 0,0 0 0,0 1 0,0 0 0,1-1 0,-1 1 1,0 0-1,0-1 0,0 1 0,0 0 0,0 0 0,0 0 0,0 0 0,-1 0 0,1 0 0,0 0 0,1 2 0,1 4 18,0 0-1,-1 0 1,0 0-1,0 1 1,2 14-1,-4-18 20,12 167 207,-12-170-264,0 0 1,0 0-1,0 0 0,0-1 0,0 1 0,1 0 0,-1 0 0,0 0 0,1 0 0,-1 0 1,1-1-1,-1 1 0,1 0 0,-1 0 0,1-1 0,-1 1 0,1 0 0,0-1 0,-1 1 1,1 0-1,0-1 0,-1 1 0,1-1 0,0 1 0,0-1 0,0 0 0,0 1 0,1 0 1,0-1-1,0-1 0,0 1 0,1 0 0,-1 0 0,0-1 1,0 1-1,0-1 0,0 0 0,0 1 0,-1-1 0,1 0 0,2-2 1,45-36-44,2-18-224,-51 58 257,1 0-1,0 0 1,-1 0 0,1 0-1,-1 1 1,0-1-1,1 0 1,-1 0 0,0 1-1,0-1 1,0 0-1,0 0 1,0 1 0,0-1-1,0 0 1,0 0-1,0 1 1,0-1 0,-1 1-1,-2 9 15,0 0 1,-1-1-1,0 0 0,-1 0 0,0 0 1,-1-1-1,0 0 0,0 0 0,-1 0 0,0-1 1,0 0-1,-1 0 0,0-1 0,-15 11 1,2-3 37,0 0 1,-1-2 0,-1-1 0,0 0-1,-30 9 1,42-16-66,8-3-34,0-1 1,0 0-1,0 0 0,1 0 0,-1 0 0,0-1 0,0 1 0,0-1 1,0 1-1,-5-1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56.0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 17864,'0'0'2532,"19"-7"-1833,61-20-251,-76 26-437,0-1 1,-1 1-1,1 1 0,0-1 1,0 0-1,0 1 0,0 0 0,-1 0 1,1 0-1,0 0 0,0 1 0,0-1 1,-1 1-1,1 0 0,0 0 0,5 3 1,-7-3-6,0 1 1,0 0 0,0-1 0,0 1 0,0 0-1,0 0 1,-1 0 0,1 0 0,0 1 0,-1-1-1,0 0 1,0 1 0,1-1 0,-1 1-1,-1-1 1,1 1 0,1 4 0,-1 0 7,-1-1 1,1 1-1,-1 0 0,-1-1 1,1 1-1,-1 0 1,0-1-1,-1 1 1,1-1-1,-1 0 0,-1 0 1,1 1-1,-1-1 1,0 0-1,-5 7 0,-4 1 42,-1-1 0,0-1-1,-1 0 1,-18 12-1,-34 31 185,66-55-237,0 0-1,0 0 1,0 0-1,0 0 1,0 0-1,0 0 1,0 0-1,0 0 1,0 0-1,0 1 1,0-1-1,0 0 1,0 0-1,0 0 1,0 0-1,0 0 1,0 0-1,0 0 1,0 0-1,0 1 1,0-1-1,0 0 1,0 0-1,0 0 1,0 0-1,0 0 1,0 0-1,0 0 1,0 0-1,0 1 1,0-1-1,0 0 1,0 0-1,0 0 1,0 0-1,0 0 1,0 0-1,0 0 1,0 0-1,0 0 1,0 0-1,0 0 1,1 1-1,-1-1 1,0 0-1,0 0 1,0 0-1,0 0 1,0 0-1,0 0 1,0 0-1,0 0 1,0 0-1,1 0 1,-1 0-1,0 0 1,0 0-1,0 0 1,0 0-1,0 0 1,0 0-1,0 0 1,0 0-1,1 0 1,-1 0-1,14 0 41,17-5-59,12-6-134,-20 4-987,0 1 0,27-3-1,-34 8-4267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56.3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19145,'0'0'1921,"27"63"-1921,-11-28 16,1 8-16,-3 13-32,-5 8-593,-9 1-5329,0 0-4163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56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 10821,'0'0'8996,"-4"74"-8996,4-51-16,4 3-1393,-2 2-3825</inkml:trace>
  <inkml:trace contextRef="#ctx0" brushRef="#br0" timeOffset="1">5 474 14279,'0'0'3553,"-5"77"-4193,5-62-2594</inkml:trace>
  <inkml:trace contextRef="#ctx0" brushRef="#br0" timeOffset="2">0 793 10677,'0'0'4562,"0"110"-4050,0-88-480,0 3-32,0 1-608,0 0-1857,0 0-4851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57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10453,'0'0'8932,"0"73"-8772,0-70-160,5 5 0,1-3-320,0 1-2417</inkml:trace>
  <inkml:trace contextRef="#ctx0" brushRef="#br0" timeOffset="1">38 258 11589,'0'0'6243,"0"43"-6963,0-34-3202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57.7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86 17560,'0'0'4015,"8"-13"-3748,27-38-142,-34 49-121,0 0 0,1 0-1,-1 1 1,1-1-1,-1 1 1,1 0-1,0-1 1,0 1-1,0 0 1,0 0 0,-1 0-1,1 0 1,1 0-1,-1 1 1,0-1-1,0 1 1,0-1-1,0 1 1,0 0 0,0-1-1,1 1 1,-1 0-1,0 1 1,0-1-1,0 0 1,0 1-1,1-1 1,-1 1 0,0-1-1,0 1 1,0 0-1,0 0 1,0 0-1,0 0 1,-1 1-1,1-1 1,0 0 0,-1 1-1,1-1 1,-1 1-1,1-1 1,-1 1-1,1 0 1,-1 0-1,0 0 1,0-1 0,1 5-1,6 11 0,-2 1 0,0 0 0,-1 0 0,-1 0 0,-1 0 0,2 37 0,1-5-21,-6-49 9,0 0 0,0 0 0,0 0 0,1 0 0,-1 0 1,0 0-1,1 0 0,-1 0 0,0 0 0,1 0 0,-1 0 0,1 0 0,0 0 0,-1-1 1,1 1-1,0 0 0,0 0 0,-1-1 0,1 1 0,0 0 0,0-1 0,0 1 1,0-1-1,0 1 0,0-1 0,0 0 0,0 1 0,0-1 0,0 0 0,0 1 1,0-1-1,0 0 0,0 0 0,0 0 0,0 0 0,0 0 0,0 0 0,0 0 1,0-1-1,0 1 0,2-1 0,1 0-74,0 0 1,-1 0-1,1-1 1,0 1-1,0-1 1,-1 0-1,1 0 1,-1-1-1,5-2 1,22-32-944,10-10 34,-38 44 1022,1 1 0,-1 0-1,0 0 1,1 0 0,-1 0 0,1 1-1,0-1 1,0 1 0,0 0 0,0-1-1,0 1 1,0 1 0,0-1-1,0 0 1,4 0 0,-6 2 8,1-1-1,-1 1 1,1-1 0,-1 1 0,1 0 0,-1 0-1,1 0 1,-1-1 0,0 1 0,1 0-1,-1 1 1,0-1 0,0 0 0,0 0 0,0 1-1,0-1 1,0 0 0,0 1 0,0-1-1,0 1 1,-1-1 0,1 1 0,-1-1 0,1 1-1,-1-1 1,0 1 0,1 0 0,-1 2-1,6 51 469,-6-40-458,0 0 0,0 0 0,-2 0 1,1 0-1,-2 0 0,-7 25 0,6-32-15,1 0-1,-1-1 0,-1 1 0,1-1 0,-1 0 0,0 0 0,-1 0 0,0-1 0,0 0 0,0 0 0,-1 0 0,0-1 1,-9 5-1,6-3 40,0-2 1,-1 1 0,0-1-1,0-1 1,0 0 0,0-1 0,-1 0-1,1-1 1,-1 0 0,0 0-1,-20-1 1,32-1-108,0 0 0,-1-1-1,1 1 1,0 0 0,-1 0 0,1-1-1,0 1 1,0 0 0,0 0 0,-1-1 0,1 1-1,0 0 1,0 0 0,0-1 0,0 1-1,-1 0 1,1-1 0,0 1 0,0 0-1,0-1 1,0 1 0,0 0 0,0-1-1,0 1 1,0 0 0,0-1 0,0 1 0,0 0-1,0-1 1,0 1 0,0 0 0,0-1-1,1 1 1,-1 0 0,0-1 0,0 1-1,0 0 1,0 0 0,1-1 0,-1 1 0,0 0-1,0 0 1,1-1 0,5-8-3943,11 3-6224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0:58.2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19417,'0'0'2094,"13"3"-2046,-5-1-44,-5-2-3,0 0-1,0 0 1,0 1-1,-1-1 1,1 1-1,0 0 1,0 0 0,-1 0-1,1 0 1,0 0-1,-1 1 1,1-1-1,-1 1 1,0 0-1,1-1 1,-1 1-1,0 0 1,0 0-1,0 1 1,0-1-1,-1 0 1,1 1-1,-1-1 1,1 1-1,-1-1 1,0 1-1,1 3 1,2 42 244,-2 60-1,-2-108-101,2-11-136,1-1 0,0 1 1,1-1-1,0 1 0,1 0 0,0 1 0,1-1 0,0 1 1,0 0-1,1 0 0,1 1 0,0 0 0,0 0 0,0 1 1,1 0-1,1 1 0,-1 0 0,13-7 0,-20 13 7,0 0 1,0-1-1,1 2 0,-1-1 0,1 0 0,-1 0 0,1 1 1,-1-1-1,1 1 0,-1 0 0,1 0 0,-1 0 0,1 0 1,-1 0-1,1 1 0,0-1 0,-1 1 0,0-1 1,1 1-1,-1 0 0,1 0 0,3 2 0,-3 0 7,0 0-1,0 0 1,0 0-1,-1 0 1,1 0-1,-1 1 1,0-1 0,0 1-1,0-1 1,0 1-1,-1 0 1,3 7-1,1 10 37,-2 0 0,0 0 0,-1 0 0,0 28 0,-2 35-84,0-83-218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05.4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47 13158,'0'0'3370,"0"-7"-2770,-1 2-476,1 3-83,-1-1 0,1 1 1,0 0-1,-1 0 0,1-1 0,0 1 1,0 0-1,0-1 0,1 1 0,-1 0 1,0 0-1,1-1 0,1-2 0,-2 32 3111,1-8-3243,-1 118 145,23 178 1,-10-182-61,-10 252 0,-6-183 21,4-169-12,3 0 1,14 64 0,0-10 1,-3 6-1,-3 1 0,-5 0 0,-8 180 0,-6 123-35,8-336 30,2 13 22,0-28-15,-3 1 0,-1-1 0,-12 79 0,-1-33 68,4 0 0,4 1-1,8 113 1,-6 100 31,-19-79-98,-6 112 194,18-85 87,-2 74-234,11-199 77,0-13 70,16 145 0,-3-122 23,-9 188 0,-4-156-226,10 397 26,-2-2-37,-6-431-252,-5-121-377,-4-18-60,-8-22-389,-4-25-948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06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93 13382,'0'0'918,"-1"-13"-854,-4-66-80,4 90 1170,3 10 206,-1-20-1322,0 0 0,1 0 0,-1 0 0,0 0 0,1 0 0,-1 0 0,1 0 0,-1 0 0,1-1 0,-1 1 0,1-1 0,0 1 0,-1-1 0,1 0 0,0 1 0,-1-1 0,1 0 0,2 0 0,379 5 1271,-206-8-1268,771-29 172,-826 30-197,-121 2 104,4 3-137,0-1-1,1 1 1,0-1-1,-1-1 1,1 1-1,7 0 1,13 1 127,0-1 0,39-1 1,29 1 219,-51 1 53,-32-4-380,0 2 1,1 0 0,-1 0 0,0 1-1,1 1 1,11 3 0,-23-6-8,0 0 1,0 0 0,1 1 0,-1-1 0,0 0 0,1 0 0,-1 0 0,0 0 0,1 1 0,-1-1 0,0 0-1,0 0 1,1 1 0,-1-1 0,0 0 0,0 0 0,0 1 0,1-1 0,-1 0 0,0 1 0,0-1-1,0 0 1,0 1 0,0-1 0,0 0 0,0 1 0,0-1 0,0 0 0,0 1 0,0-1 0,0 0 0,0 1-1,0-1 1,0 0 0,0 1 0,0-1 0,0 0 0,0 1 0,0-1 0,0 0 0,-1 1 0,1-1-1,0 0 1,0 0 0,0 1 0,-1-1 0,1 0 0,0 1 0,0-1 0,-1 0 0,1 0 0,-18 13-658,-20-2-1060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9.5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58 14903,'0'0'5768,"0"-10"-5184,0-28-210,0 28 423,16 15-775,7 12-25,36 33 0,-3-2 3,37 21 20,-37-28-5,54 49 1,-95-71 324,-10-9-911,-26-16-5940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8.5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39 13990,'0'0'7284,"-12"0"-5595,711-33-2071,-817 28-3877,50 4 85,4 1-6100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29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288 54 12582,'0'0'6688,"-1"-12"-6050,0 5-561,-4-24 90,5 31-166,0 0-1,0 0 1,0 0 0,0-1 0,0 1 0,0 0 0,0 0-1,-1 0 1,1 0 0,0-1 0,0 1 0,0 0 0,0 0-1,0 0 1,0 0 0,-1 0 0,1-1 0,0 1-1,0 0 1,0 0 0,0 0 0,-1 0 0,1 0 0,0 0-1,0 0 1,0 0 0,-1 0 0,1 0 0,0 0 0,0 0-1,0 0 1,-1 0 0,1 0 0,0 0 0,0 0-1,0 0 1,-1 0 0,1 0 0,0 0 0,0 0 0,0 0-1,-1 0 1,-11 17 8,-30 71 30,-164 368 504,203-451-544,1 1 0,0-1 0,0 1 0,1 0 0,0 0 0,0-1 0,-1 12 0,32-22-573,-21 0-163,0-1 0,-1 0-1,0 0 1,0-1 0,13-13 0,-9 8-1622,16-15-6669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30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 9332,'0'0'6897,"-16"1"-3773,29 3-2989,1 0 1,-1-1 0,1 0-1,0-1 1,0 0 0,0-1-1,0-1 1,26-3 0,-2 2-45,135 5-771,-177-5-595,3-3-1204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31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41 8772,'0'0'6176,"6"0"-5944,0 0-167,1 0 0,0 1 0,-1 0-1,1 0 1,-1 0 0,1 1 0,-1 0-1,0 1 1,0-1 0,0 1 0,0 0-1,0 1 1,0-1 0,-1 1 0,0 0-1,0 1 1,0-1 0,0 1 0,-1 0-1,0 0 1,0 0 0,0 1 0,0-1-1,-1 1 1,0 0 0,0 0 0,-1 0-1,0 1 1,0-1 0,0 1 0,-1-1 0,1 8-1,-1-9-54,-1-1-1,0 1 1,0-1-1,0 1 1,0-1-1,-1 1 1,0-1-1,0 1 1,0-1-1,0 0 1,-1 1-1,0-1 1,1 0-1,-2 0 1,1 0-1,0 0 1,-1-1-1,0 1 1,0-1-1,0 1 1,0-1-1,0 0 1,-1 0-1,1 0 1,-1-1-1,0 1 1,0-1-1,0 0 1,0 0-1,0-1 1,-9 3-1,6-1 249,0 0 0,0-1-1,0 0 1,0-1 0,-1 1-1,-11-1 1,26-17-29,4 2-488,0 0 0,2 1 0,14-13 0,-13 12 28,1 0 0,21-29 1,-27 29 199,12-15 175,-1-1 1,23-51-1,-63 111 1772,11-20-1883,2 1 0,-1 0-1,1 0 1,1 0 0,0 1 0,-8 23-1,13-30-22,-1 0-1,1 0 1,1 1-1,-1-1 0,1 0 1,0 0-1,0 1 1,0-1-1,1 0 1,0 1-1,0-1 0,0 0 1,0 0-1,1 0 1,0 0-1,0 0 0,1-1 1,4 9-1,-3-9-123,1 1-1,-1-1 1,1-1-1,0 1 0,0-1 1,0 0-1,0 0 1,0 0-1,1 0 1,-1-1-1,1 0 0,0-1 1,0 1-1,0-1 1,-1 0-1,10 0 1,20 0-3399,-27-1 553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31.7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63 10277,'0'0'7838,"-2"-7"-7401,-5-20-92,6 26-271,0 0 1,0 0 0,0 1-1,0-1 1,-1 0 0,1 0 0,0 1-1,0-1 1,-1 1 0,1-1-1,0 1 1,-1 0 0,1-1 0,-1 1-1,1 0 1,0 0 0,-1 0-1,1 0 1,-1 0 0,1 0 0,0 1-1,-1-1 1,-1 1 0,-1-1 82,-36 0-41,37 0 129,26 0 10,390-18 129,-412 18-413,-8-1-159,-31-1 306,37 2-377,0 0 0,-1 0 1,1 0-1,-1 1 0,1-1 0,0 1 0,0-1 0,-1 1 0,1-1 0,0 1 0,0 0 1,-1-1-1,1 1 0,0 0 0,0 0 0,0 0 0,0 0 0,0 0 0,0 0 1,1 0-1,-1 0 0,-1 3 0,-3 7-6091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32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52 101 9220,'0'0'5475,"-3"-5"-4619,3 4-814,-1-1 0,0 0 1,0 1-1,0-1 0,0 1 0,0-1 0,-1 1 0,1 0 0,0 0 1,-1-1-1,1 1 0,-1 0 0,1 0 0,-1 0 0,1 0 1,-1 0-1,0 1 0,1-1 0,-1 0 0,0 1 0,0 0 0,0-1 1,1 1-1,-1 0 0,0 0 0,0 0 0,0 0 0,0 0 1,-4 1 1306,51 0 70,160 5-255,338-36 0,-362 15-1120,267-14-60,-627 25-5549,129 4-940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34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166 21 2017,'0'0'15460,"-4"-20"-10932,16 174-4534,1-15 41,-9 419 101,-2-60-125,9-345-9,-1 24 4,-20 281-9,10 6 129,7-316 129,4 226 84,-15-101 95,3 172 64,4 95-362,-5-281 10,-19-24-1,1-19-143,18-102 12,-19 296 84,-3-126-63,-3-170 2,19-88-23,1 0 1,1 0-1,1 1 1,-1 39-1,-11 401 34,17-388-21,-8 377-70,4-439-195,-2-17-622,-6-29-232,2-26-605,-4-21-2067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36.0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95 10165,'0'0'7315,"45"0"-4764,391 17-1552,-429-17-998,25 2 35,182 11 354,324-22 0,-225-2-345,-44 3 12,120 1-36,73-6-61,54-6-425,-513 19 452,-12-8-96,-13 1-130,-1 1 0,-30-4 0,0 1-1082,-38-11-2121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37.0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84 13958,'0'0'5632,"13"-11"-4533,-7 10-986,1 1 0,-1-1-1,1 1 1,-1 0-1,1 1 1,-1 0-1,1 0 1,6 2-1,-9-2-111,-1 1 1,0 0-1,1 0 0,-1 1 1,0-1-1,0 1 0,0-1 1,0 1-1,-1 0 0,1 0 1,-1 0-1,0 0 0,0 1 1,3 5-1,14 28-2,-12-22 5,1 0 0,1 0 0,0 0 0,14 16 0,-19-27-2,-1-1 1,1 0-1,-1 1 0,1-1 0,0-1 1,0 1-1,0 0 0,1-1 0,-1 0 1,1 0-1,-1 0 0,1-1 0,0 1 1,-1-1-1,1 0 0,0-1 0,0 1 1,0-1-1,7 0 0,-10-1-5,0 1 0,0-1 0,0 0 0,0 0-1,0 0 1,0 0 0,0 0 0,0-1 0,-1 1 0,1 0 0,0-1 0,-1 1 0,1-1-1,-1 0 1,0 1 0,0-1 0,1 0 0,0-4 0,22-42-138,-19 35 90,10-20-15,0-1 0,-3-1 0,15-61 0,-33 104 70,1 0 1,-1 0-1,0-1 0,-1 1 0,0-1 1,0 0-1,-15 10 0,-9 11-3,18-15-39,0-2-90,1 1 0,1 1 0,0 0 0,-12 19 0,23-31 48,0 1 59,-4 395 344,17-408-4803,7-8-5551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37.3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19001,'0'0'2449,"64"-11"-2385,-25 11-64,2 0-32,-3 0 16,-5 0 0,-2 0-112,-2 0-817,2 0-1472,-2-8-4018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37.8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90 0 15447,'0'0'5072,"1"0"-5049,0 1 1,1-1-1,-1 0 1,0 1-1,0-1 1,1 0-1,-1 1 1,0-1-1,0 1 1,0 0-1,0-1 0,0 1 1,1 0-1,-1 0 1,-1 0-1,1 0 1,0 0-1,0 0 1,1 1-1,4 15-25,0 0-1,0 0 1,-2 1-1,4 34 1,-6-38 3,-1 0 1,2 0-1,0 0 1,0-1-1,2 1 1,-1-1-1,2 0 1,0 0-1,11 18 1,-16-29 0,0-1 0,0 1-1,0-1 1,0 1 0,1-1 0,-1 0 0,0 1-1,0-1 1,1 0 0,-1 0 0,1 0 0,-1 0-1,1 0 1,0 0 0,-1-1 0,1 1 0,0-1 0,0 1-1,-1-1 1,1 1 0,0-1 0,0 0 0,0 0-1,2 0 1,-1-1-4,-1 0-1,0 0 0,0 0 1,1 0-1,-1-1 0,0 1 1,0-1-1,0 1 0,-1-1 1,1 0-1,0 0 0,-1 0 1,1 0-1,-1 0 0,2-3 1,4-7-13,-1 0 0,-1-1 1,0 0-1,-1 0 0,3-14 1,-1 11 48,-3 38 44,-2 51 61,-1-66-134,0 15 36,0-1 1,-2 0 0,0 1-1,-2-1 1,-11 41 0,12-54-25,0-1-1,-1 1 1,0-1 0,0 1 0,0-1-1,-1 0 1,0-1 0,-1 1 0,1-1-1,-1 0 1,0 0 0,-1-1-1,1 0 1,-1 0 0,0 0 0,-1-1-1,1 0 1,-11 3 0,5-2 22,0-1 1,0-1 0,-26 3-1,34-6-32,0 1 0,0-1 0,0 0 0,0 0 0,-1 0 0,1-1 0,0 1-1,0-1 1,0-1 0,0 1 0,0-1 0,-8-4 0,11 4-53,0 0 1,1 0-1,-1 0 0,1 0 0,-1 0 1,1 0-1,0-1 0,0 1 0,0-1 1,0 1-1,0-1 0,0 1 0,1-1 1,-1 1-1,1-1 0,0-5 0,4-43-2292,6 24-1829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5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44 13718,'0'0'502,"-5"4"-206,-17 14 566,22-18-802,0 0 1,1 0-1,-1 0 0,0 0 1,1 0-1,-1 0 1,0 0-1,0 0 1,1 0-1,-1 0 1,0 1-1,0-1 0,1 0 1,-1 0-1,0 0 1,0 0-1,1 1 1,-1-1-1,0 0 0,0 0 1,0 0-1,1 1 1,-1-1-1,0 0 1,0 0-1,0 1 1,0-1-1,0 0 0,0 1 1,0-1-1,1 0 1,-1 0-1,0 1 1,0-1-1,0 0 0,0 1 1,0-1-1,0 0 1,0 0-1,0 1 1,-1-1-1,1 0 1,0 1-1,0-1 0,0 0 1,0 0-1,0 1 1,0-1-1,0 0 1,-1 0-1,1 1 0,0-1 1,0 0-1,0 0 1,-1 0-1,1 1 1,0-1-1,0 0 1,-1 0-1,1 0 0,0 0 1,0 1-1,-1-1 1,1 0-1,0 0 1,0 0-1,-1 0 0,1 0 1,25 0-116,-21 0 403,167 0 385,610-9-217,-24 5-366,-160 5-194,266-34-188,-861 33 230,86-2 14,97-14 0,-185 16-3,0-1 1,0 1 0,0 0 0,0 0 0,0 0 0,-1 0-1,1-1 1,0 1 0,0 0 0,0 0 0,0 0 0,0-1 0,0 1-1,0 0 1,0 0 0,0 0 0,0-1 0,0 1 0,0 0-1,0 0 1,0 0 0,0-1 0,0 1 0,0 0 0,0 0-1,0 0 1,0-1 0,0 1 0,0 0 0,0 0 0,0 0 0,0-1-1,0 1 1,0 0 0,1 0 0,-1 0 0,0 0 0,0-1-1,0 1 1,0 0 0,1 0 0,-25-5 19,-118 3-3483,75 2-1906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9.3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9 16744,'0'0'3017,"-5"-3"-2948,5 3-73,-1-1 0,1 1 0,-1-1 0,1 1 0,-1 0 0,1-1 0,-1 1-1,1 0 1,-1-1 0,0 1 0,1 0 0,-1 0 0,0-1 0,1 1-1,-1 0 1,0 0 0,1 0 0,-1 0 0,0 0 0,1 0 0,-1 0 0,0 0-1,1 0 1,-1 0 0,0 1 0,1-1 0,-1 0 0,0 0 0,1 1 0,-1-1-1,0 1 1,0 0 30,0 1-1,1 0 1,0-1 0,-1 1-1,1 0 1,0-1-1,0 1 1,0 0-1,0 0 1,0-1 0,0 1-1,0 0 1,1-1-1,-1 1 1,0 0-1,1-1 1,1 4 0,2 1 66,-1-1 0,1 0 0,1 1 1,-1-1-1,1-1 0,0 1 0,0-1 1,0 0-1,0 0 0,1-1 0,0 1 1,10 4-1,0 1 51,10 7-6,312 203 198,-337-219-356,0 1 1,1 0 0,-1-1-1,0 1 1,0 0 0,0 0-1,0 0 1,0 0-1,0 0 1,0 0 0,-1 0-1,1 0 1,0 0 0,0 0-1,-1 0 1,2 3 0,-3-3 21,0 0 0,0 0 0,1 1 1,-1-1-1,0 0 0,0 0 1,0 0-1,0 0 0,0-1 0,0 1 1,-1 0-1,1 0 0,0 0 1,0-1-1,-3 2 0,-13 8 3,2 1 1,-1 1-1,1 1 0,1 0 0,0 1 0,-14 18 0,-67 101-7,62-84 9,-180 254-27,213-303 21,0 0 0,0 0 0,0 0 0,0 1 0,0-1 0,0 0 0,0 0 0,0 0 0,0 0 0,0 1 0,0-1 0,0 0 1,0 0-1,0 0 0,0 1 0,0-1 0,0 0 0,1 0 0,-1 0 0,0 0 0,0 1 0,0-1 0,0 0 0,0 0 0,0 0 0,0 0 0,1 0 0,-1 1 0,0-1 0,0 0 0,0 0 0,0 0 0,0 0 0,1 0 0,-1 0 1,0 0-1,0 0 0,0 0 0,0 0 0,1 0 0,-1 0 0,0 0 0,0 0 0,0 0 0,1 0 0,-1 0 0,0 0 0,20 3 7,28-2 29,-40-1-20,75 1-249,-8 0 476,129-13-1,-177 7-848,0 0 0,51-19 0,-59 16-443,0 0-1,-1-2 1,0 0-1,29-22 1,-44 30 1001,0 0 1,-1-1 0,1 1-1,-1-1 1,0 1 0,1-1 0,-1 0-1,0 0 1,1-3 0,-1 0 975,0 1 1,-1 0-1,0-1 1,0 1-1,-1-1 1,1 1-1,-2-12 849,1 21-1795,-1 0 0,0 0 0,1 0 0,0 0-1,0 0 1,0 0 0,2 7 0,-2-2 8,0 62-144,0-75-2376,0-18-628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38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42 14247,'0'0'5805,"-7"-7"-5128,-24-19-202,30 21 617,12 3-826,19 1-487,-25 1 325,284 5-1051,-350 13-4810,25-8-428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0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 14695,'0'0'5301,"4"-3"-5221,0 0-72,1 0 1,0 0 0,0 0-1,0 1 1,0-1-1,1 1 1,-1 1-1,1-1 1,-1 1-1,1 0 1,10-1-1,-12 2-6,0-1-1,-1 1 1,1 0-1,0 0 1,-1 1-1,1-1 1,0 1-1,-1 0 1,1 0-1,-1 0 1,1 0-1,-1 0 1,0 1-1,1 0 0,-1 0 1,0 0-1,0 0 1,0 0-1,0 0 1,4 5-1,-2 2-5,0-1 1,-1 1-1,0 0 0,-1 0 0,1 0 0,-2 0 0,1 1 1,-1-1-1,1 16 0,-1 0-13,-1 0 1,-4 40-1,2-60 15,0 1-1,0 0 1,-1-1-1,1 1 0,-1 0 1,0-1-1,-1 0 1,1 0-1,-1 1 1,0-1-1,0-1 1,-1 1-1,1 0 1,-1-1-1,0 0 0,0 0 1,-1 0-1,1 0 1,-1-1-1,0 0 1,-5 3-1,9-6 10,1 0-1,0 0 0,0 0 1,0 0-1,-1 0 1,1 0-1,0-1 1,0 1-1,0 0 0,-1 0 1,1 0-1,0 0 1,0 0-1,0-1 1,0 1-1,0 0 0,-1 0 1,1 0-1,0-1 1,0 1-1,0 0 1,0 0-1,0 0 0,0-1 1,0 1-1,0 0 1,0 0-1,0 0 1,0-1-1,0 1 1,0 0-1,0 0 0,0-1 1,0 1-1,0 0 1,0 0-1,0-1 1,0 1-1,0 0 0,0 0 1,0 0-1,0-1 1,0 1-1,0 0 1,1 0-1,-1-1 24,4-13-60,1 1 1,0 1-1,0-1 1,2 1 0,-1 0-1,2 0 1,-1 1-1,14-15 1,6-11-221,-6 5-25,11-14-145,29-58 0,-66 115 595,0 0 0,1 0 0,0 1 0,0 0 0,2 0 0,-1 0 0,0 21 0,2-29-255,1 1 0,0-1-1,1 1 1,-1-1 0,1 1 0,0-1 0,0 1 0,0-1 0,1 0 0,-1 1-1,1-1 1,0 0 0,0 0 0,1 0 0,-1-1 0,1 1 0,0 0 0,0-1-1,0 0 1,0 0 0,1 0 0,-1 0 0,1 0 0,0-1 0,6 4 0,15 3-3623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0.7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17976,'0'0'705,"8"117"-465,-6-87-64,-2 0-128,0-8-32,0-3-16,0-2-48,0-8-945,0-5-752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1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16552,'0'0'1312,"108"0"-1312,-66 2-32,-1 2-496,-6-4-2145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1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10869,'0'0'8236,"27"4"-7745,-16-1-440,0 0-1,1 1 1,-1 1 0,-1 0 0,1 0 0,-1 1 0,0 1 0,0-1 0,-1 1 0,17 17-1,-21-18-64,0 0 0,-1-1 0,1 2-1,-2-1 1,1 0 0,-1 1-1,0 0 1,0 0 0,0 0-1,-1 0 1,0 0 0,-1 0 0,0 1-1,0-1 1,0 0 0,-1 1-1,0-1 1,-2 13 0,2-18-1,-1 1 1,0-1-1,0 1 0,0 0 1,0-1-1,0 0 1,0 1-1,-1-1 0,1 0 1,-1 0-1,0 0 1,0 0-1,1 0 0,-1 0 1,0 0-1,-1 0 1,1-1-1,0 1 0,-3 0 1,1 1 23,-1-1 1,1 0-1,-1 0 1,0-1-1,1 1 1,-1-1-1,0 0 0,0-1 1,-7 1-1,13-18 119,5 7-180,-1 1-1,1 0 1,0 0-1,1 0 1,0 1-1,1 0 1,8-8-1,20-21-452,-19 15 235,27-46 1,-63 93 1728,13-18-1397,0 1 1,0 0-1,1 0 0,0 0 0,0 1 1,1 0-1,0 0 0,-3 11 0,6-15-37,0 1 0,0 0 0,0 0 0,1-1-1,-1 1 1,1 0 0,1 0 0,-1 0 0,1 0-1,0-1 1,1 1 0,2 7 0,-3-10-32,1 0 1,0-1-1,0 1 1,0 0-1,1-1 1,-1 0-1,1 1 1,-1-1-1,1 0 1,0 0-1,-1-1 1,1 1 0,0 0-1,0-1 1,0 0-1,0 0 1,1 0-1,-1 0 1,0 0-1,0 0 1,1-1-1,5 0 1,67 1-2190,-44-2-944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1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13014,'0'0'8148,"11"0"-8116,16 0-32,10 0-16,4 0 16,5 0 0,-2 0-609,-5 2-367,-8 0-657,-14-2-3377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2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 14935,'0'0'3820,"18"-6"-3481,61-17-85,-76 22-245,1 0 1,-1 0 0,1 0 0,-1 0 0,1 1 0,0 0 0,-1 0-1,1 0 1,-1 0 0,1 1 0,-1-1 0,1 1 0,-1 0 0,1 0-1,-1 0 1,1 0 0,3 3 0,-4-2-8,-1 0-1,1 0 1,-1 0 0,0 1-1,0-1 1,0 1 0,0-1-1,0 1 1,-1-1 0,1 1-1,-1 0 1,0 0 0,0 0-1,0 0 1,1 6 0,0-1-3,-1 1 0,-1 0 0,0 0 0,0 0 1,0 0-1,-1 0 0,-1 0 0,1-1 1,-1 1-1,-1 0 0,-4 10 0,2-10 3,1-1-1,-2 0 1,1-1 0,-1 1-1,0-1 1,0 0-1,-1 0 1,0-1-1,0 0 1,-1 0-1,-9 5 1,16-11 155,1-1-116,0 0 0,0-1 0,0 1 0,0-1 0,0 1 0,0 0-1,0-1 1,1 1 0,-1 0 0,0-1 0,1 1 0,-1 0 0,1-1-1,0 1 1,-1 0 0,1 0 0,0 0 0,1-2 0,19-23-276,-18 22 264,10-12-80,10-10-15,-1-2 0,-1 0 1,-1-2-1,-2 0 0,19-41 1,-45 82 1164,-3 4-1004,1 0 0,0 1 1,-13 32-1,21-42-79,0 0-1,0 1 1,1-1-1,0 1 1,0 0-1,0-1 0,1 1 1,0-1-1,1 1 1,-1 0-1,1-1 1,4 13-1,-4-15-65,1-1 0,0 1 0,0-1 0,0 0 1,0 0-1,1 0 0,-1 0 0,1 0 0,0-1 0,0 1 0,0-1 0,0 1 0,0-1 0,0 0 1,1-1-1,-1 1 0,1 0 0,-1-1 0,1 0 0,0 0 0,-1 0 0,9 1 0,24 1-2028,-2-3-2199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3.0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16408,'0'0'2729,"13"3"-2692,-5-2-33,28 6-8,-35-6 5,1-1 0,-1 1 0,0 0 0,1 0 1,-1-1-1,0 1 0,0 0 0,0 0 0,0 0 0,0 0 0,0 0 0,0 1 0,0-1 0,0 0 0,0 0 1,-1 1-1,1-1 0,0 0 0,-1 1 0,1-1 0,-1 1 0,0-1 0,1 0 0,-1 1 0,0-1 0,0 3 0,0 4 63,-1-1 0,1 1-1,-1-1 1,-1 0-1,1 1 1,-1-1 0,-1 0-1,1 0 1,-8 14-1,0-5 189,-1 0 0,-21 22-1,17-20-180,15-18-62,0 0 0,-1 0-1,1 1 1,0-1-1,0 0 1,-1 0-1,1 1 1,0-1-1,0 0 1,0 1-1,-1-1 1,1 0 0,0 0-1,0 1 1,0-1-1,0 0 1,0 1-1,0-1 1,0 0-1,0 1 1,0-1-1,0 0 1,0 1-1,0-1 1,0 1 0,0-1-1,0 0 1,0 1-1,0-1 1,0 0-1,0 0 1,0 1-1,0-1 1,1 0-1,-1 1 1,0-1 0,0 0-1,0 1 1,1-1-1,16 5 70,29-6-141,-40 0 91,99-16-1808,-73 11-786,-8 2-548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3.4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19001,'0'0'3393,"23"0"-3425,10 0 32,2 0-16,4 0-240,-1 0-272,1 0-401,-6 0-655,-4-6-2562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3.8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16664,'0'0'1635,"17"2"-1163,57 9-72,-71-10-390,0 0 0,0 0 0,-1 0 0,1 0 0,0 0 0,-1 1-1,1-1 1,-1 1 0,0 0 0,1 0 0,-1 0 0,0 0 0,0 0-1,0 0 1,0 1 0,-1-1 0,1 1 0,-1-1 0,1 1 0,-1-1-1,0 1 1,0 0 0,0 0 0,1 3 0,-1 4 52,0-1 1,0 0-1,-1 1 1,0-1 0,-1 12-1,-1-13 28,0 0-1,-1 0 1,0 0-1,0 0 1,-1-1-1,1 1 1,-2-1 0,1 0-1,-1 0 1,0-1-1,0 1 1,-1-1-1,0 0 1,0-1 0,-1 1-1,1-1 1,-1 0-1,0-1 1,0 0-1,-13 5 1,19-8 81,18-27 333,49-50-933,-32 39-267,37-53-1,-60 76 648,-8 11 90,0 1-1,-1-1 1,0 0-1,1 0 1,-1 0-1,0 0 1,-1 0 0,1-1-1,0 1 1,0-5-1,-2 7 771,-2 23-688,-14 31 258,11-39-322,1 0-1,0 1 1,0-1 0,2 1 0,-2 24 0,4-28-58,-1-7 2,1 0 1,0 1-1,1-1 0,-1 0 0,0 0 1,1 0-1,0 1 0,2 3 0,-3-7-5,1 1 0,0-1-1,0 0 1,1 0-1,-1 0 1,0 0-1,0 0 1,0 0 0,1 0-1,-1 0 1,0 0-1,1 0 1,-1-1 0,1 1-1,-1-1 1,1 1-1,-1-1 1,1 1 0,-1-1-1,1 0 1,0 0-1,-1 0 1,1 0-1,-1 0 1,3 0 0,5 0-198,-1 0 0,0-1 0,1 0 0,13-3 0,-19 3-125,0 0 0,0 0 0,0 0 0,0-1 0,-1 1 0,1-1-1,-1 0 1,1 0 0,-1 0 0,0 0 0,1 0 0,-1 0 0,0-1 0,0 1 0,-1-1 0,3-2 0,6-22-11355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9.7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 16215,'0'0'5213,"1"-3"-4759,2-6-342,-5 21-119,1 1 0,0 0 0,1 0 0,2 22 0,0 7-6,2 129-227,-2-100-4199,-1-34-5769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4.1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 19065,'0'0'3505,"52"-6"-3425,-2 8-80,6 0-16,-3 0-16,-5-2-80,-11 0-256,-6 0-176,-12 0-401,-11 0-79,-6 0 16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19929,'0'0'1297,"29"99"-1297,-23-60 0,0 4-737,-2 4-1440,-4 1-5970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4.8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 1 8692,'0'0'12918,"10"95"-12918,-8-69 64,-2 6-128,0 5-128,0 2-913,0 2-1632,-6 0-4050</inkml:trace>
  <inkml:trace contextRef="#ctx0" brushRef="#br0" timeOffset="1">7 601 14567,'0'0'3777,"-6"103"-3777,6-81-240,0 4-2353</inkml:trace>
  <inkml:trace contextRef="#ctx0" brushRef="#br0" timeOffset="2">3 1181 19177,'0'0'2769,"2"17"-3105,-2-12-897,0 1-2000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5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 11797,'0'0'8842,"32"5"-6889,-27-5-1958,0 0 1,0 0-1,0 1 0,0 0 1,0 0-1,-1 0 1,1 0-1,0 1 0,-1 0 1,1 0-1,0 0 1,-1 0-1,0 1 0,0-1 1,0 1-1,6 6 1,-6-5-5,0 1 1,0 1 0,-1-1-1,1 0 1,-1 1-1,-1 0 1,1-1 0,-1 1-1,0 0 1,0 0 0,0 1-1,0 11 1,1-3-38,-2 0 1,0 1 0,-1-1-1,-1 0 1,0 1-1,-6 26 1,6-36 30,-1 0-1,0-1 1,0 1 0,0-1 0,-1 1 0,0-1 0,0 0 0,0 0 0,0 0 0,-1 0 0,0-1 0,0 1 0,0-1 0,-1 0-1,0-1 1,1 1 0,-1-1 0,0 0 0,-1 0 0,-8 4 0,14-8 24,-1 1 1,0 0-1,1 0 1,-1-1-1,1 1 1,-1 0-1,0-1 0,1 1 1,-1-1-1,1 1 1,-1-1-1,1 1 0,0-1 1,-1 1-1,1-1 1,-1 1-1,1-1 1,0 0-1,-1 1 0,1-1 1,0 0-1,0 1 1,0-1-1,0 0 1,-1 1-1,1-1 0,0 0 1,0 1-1,0-1 1,0 0-1,0 1 0,1-1 1,-1 0-1,0 1 1,0-1-1,0 0 1,1 0-1,1-32-74,1 19-4,1 0 0,1 0-1,0 0 1,1 1-1,1 0 1,8-13 0,54-77-740,-49 75 409,55-67 411,-99 160 733,19-45-733,0 2-1,1-1 0,1 0 1,1 1-1,1-1 0,1 1 1,4 27-1,-4-45-42,1-1-1,0 1 1,0-1 0,0 1-1,0-1 1,0 0 0,1 0 0,-1 1-1,1-1 1,0 0 0,0-1-1,0 1 1,0 0 0,4 3-1,-4-4-429,1 1 1,0-1-1,0 0 0,1 0 0,-1 0 0,0 0 0,1-1 0,3 2 0,9 1-6275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6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 14967,'0'0'2881,"19"8"-2638,58 27-88,-75-33-142,1 1 1,0 0 0,-1-1-1,0 1 1,0 0 0,0 0-1,0 0 1,0 0 0,-1 0-1,1 1 1,-1-1-1,0 0 1,0 1 0,0-1-1,0 1 1,-1-1 0,0 1-1,1 0 1,-1-1 0,0 1-1,-1-1 1,1 1 0,-1-1-1,-1 6 1,1 9 109,1-9-12,-2 34 259,2-41-343,0 0 0,-1 0 0,1 0-1,-1 0 1,1 0 0,-1 0 0,0 0-1,0-1 1,0 1 0,0 0 0,0 0-1,0-1 1,0 1 0,-1-1 0,1 1-1,0-1 1,-3 3 0,3-6 113,0 1 0,0 0 0,1 0 0,-1-1 0,1 1 0,-1 0-1,1-1 1,0 1 0,-1 0 0,1-1 0,0 1 0,0 0 0,0-1 0,0 1 0,0-1 0,0 1 0,1-2 0,-1 0 20,0-15-126,1 0 1,1 0 0,0 0 0,9-29 0,-9 39-36,1-1-1,0 1 0,1 0 1,0 0-1,0 0 0,1 0 1,0 1-1,0-1 0,1 1 1,0 1-1,9-9 0,-13 14 1,-1-1-1,0 1 0,0 0 1,1 1-1,-1-1 1,0 0-1,1 0 0,-1 1 1,1-1-1,-1 0 1,1 1-1,-1 0 0,1-1 1,-1 1-1,1 0 0,-1 0 1,1-1-1,0 1 1,-1 1-1,1-1 0,-1 0 1,1 0-1,-1 1 1,1-1-1,-1 0 0,1 1 1,-1 0-1,1-1 0,-1 1 1,1 0-1,-1 0 1,0 0-1,1-1 0,-1 2 1,0-1-1,0 0 1,0 0-1,0 0 0,0 0 1,0 1-1,0-1 0,0 2 1,6 7-17,-1 1 0,0 0-1,-1 1 1,5 15 0,-5-14 13,6 22 17,-9-26-35,1 0 0,0 0 0,1 0 0,0 0 1,0 0-1,1-1 0,5 8 0,-9-15-155,-1-1 0,1 1 0,-1 0 0,1-1 0,0 1 0,-1-1 1,1 0-1,0 1 0,0-1 0,-1 1 0,1-1 0,0 0 0,0 0 0,0 0 0,-1 1 0,1-1 0,0 0 0,0 0 0,1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6.8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16215,'0'0'4883,"85"-7"-5011,-54 7-449,-2 0-639,2 0-481,2 0-10036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7.1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52 18552,'0'0'1358,"21"5"-1278,64 19-37,-82-22-42,1 1-1,-1-1 1,0 1 0,0-1-1,0 1 1,0 0 0,-1 0-1,1 0 1,-1 1 0,1-1-1,-1 1 1,0-1 0,-1 1-1,1-1 1,-1 1 0,1 0-1,-1 0 1,0 0 0,0 0-1,-1 0 1,1 0 0,-1 0-1,0 0 1,0 0 0,-1 8-1,1-3 10,0 1 61,0 1 0,0-1 0,-1 1 0,0-1 0,-4 16 0,4-23-33,0 0 0,0-1 0,-1 1 0,1 0 0,0 0 0,-1 0 0,0-1 0,1 1 0,-1-1-1,0 1 1,-1-1 0,1 0 0,0 0 0,0 0 0,-1 0 0,0 0 0,1-1 0,-1 1 0,0-1 0,1 1 0,-1-1 0,0 0 0,-5 1-1,7-4-5,0 1 1,1-1-1,-1 1 0,1-1 0,-1 1 0,1-1 0,0 0 0,0 1 0,-1-1 0,1 0 0,0 1 0,1-1 0,-1 0 0,0 1 0,0-1 0,1 1 0,-1-1 0,2-2 0,7-23-119,2 1 0,25-45 0,6-11-581,-5 5 703,-54 142 1246,14-53-1250,0 0 0,1 0 0,0 1 0,1-1 1,0 0-1,1 0 0,0 1 0,5 22 0,-5-31-38,1 0 0,1 0-1,-1 0 1,1 0 0,-1 0-1,1 0 1,0-1 0,0 1 0,1-1-1,-1 1 1,1-1 0,0 0-1,-1 0 1,1 0 0,1-1-1,-1 1 1,0-1 0,1 1-1,-1-1 1,1 0 0,0 0-1,0-1 1,-1 1 0,1-1 0,0 0-1,0 0 1,0 0 0,1-1-1,4 1 1,1 0-393,39 1-1163,-20-8-2837,-12-12-5383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7.5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17112,'0'0'3287,"25"2"-3058,371 3-442,-396-4 184,0-1 1,0 0 0,1 0 0,-1 0 0,0 0 0,1 1-1,-1-1 1,0 0 0,1 0 0,-1 0 0,0 0 0,1 0-1,-1 0 1,0 0 0,1 0 0,-1 0 0,0 0-1,1 0 1,-1 0 0,0-1 0,1 1 0,-1 0 0,0 0-1,1 0 1,-1 0 0,0 0 0,1-1 0,-1 1-1,0 0 1,0 0 0,1-1 0,-1 1 0,0 0 0,0 0-1,0-1 1,1 1 0,-1 0 0,0 0 0,0-1-1,0 1 1,1-1 0,-17-3-5399,-2 3-5752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8.8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75 16151,'0'0'5355,"11"-9"-4750,1-4-432,-8 8-127,1 0-1,0 1 0,0-1 0,0 1 0,0 0 0,0 1 0,1-1 0,8-3 0,-7 4-17,-1 1 0,1 1 0,-1-1 0,1 1 0,0 0 0,0 0 0,-1 1 0,1 0 0,13 1 1,-19 0-28,1 0 0,-1-1 0,-1 1 1,1 0-1,0 0 0,0 0 0,0 0 1,0 0-1,0 0 0,-1 0 1,1 0-1,-1 0 0,1 0 0,0 0 1,-1 0-1,0 0 0,1 0 1,-1 0-1,0 1 0,1-1 0,-1 2 1,5 35 69,-4-29-37,3 24 45,-4-22-76,2 0 0,-1 0 1,1 0-1,1 0 0,4 13 1,-6-23-11,0 0 0,0 0 1,0 0-1,0 0 0,0 0 0,0-1 1,0 1-1,1 0 0,-1-1 1,0 1-1,0-1 0,1 1 1,-1-1-1,0 0 0,1 1 1,-1-1-1,0 0 0,1 0 0,-1 0 1,0 0-1,1 0 0,-1 0 1,0-1-1,0 1 0,1 0 1,-1-1-1,0 1 0,2-2 1,37-14-427,-25 5 339,-2 0 0,1-1 1,-2-1-1,0 0 1,0-1-1,-1 0 0,15-27 1,-24 38 92,-2 3 2,0 0-1,0 0 1,0 0 0,0-1-1,0 1 1,1 0 0,-1 0-1,0 0 1,0 0 0,0 0-1,0-1 1,0 1 0,0 0-1,0 0 1,1 0 0,-1 0-1,0 0 1,0 0 0,0-1-1,0 1 1,1 0 0,-1 0-1,0 0 1,0 0 0,0 0 0,0 0-1,1 0 1,-1 0 0,0 0-1,0 0 1,0 0 0,1 0-1,-1 0 1,0 0 0,0 0-1,0 0 1,0 0 0,1 0-1,-1 0 1,0 0 0,0 0-1,0 0 1,0 1 0,1-1-1,-1 0 1,0 0 0,0 0-1,0 0 1,0 0 0,0 0-1,1 0 1,-1 1 0,0-1-1,0 0 1,0 0 0,0 0-1,0 1 1,6 17 1,-1 22 42,-4-21 43,-1-1 0,-1 0 0,0 1 0,-2-1 0,0 0 0,0 0-1,-2 0 1,-12 30 0,14-42-57,0 1 0,0-1 0,-1 0 0,0 0 0,0 0 0,0-1 1,-1 1-1,0-1 0,0 0 0,0 0 0,0-1 0,-1 0 0,0 0 0,0 0 0,0-1 0,-1 1 0,1-1 0,-1-1 0,1 0 0,-1 1 0,0-2 0,0 1 1,0-1-1,0 0 0,-13-1 0,16 0-14,0 0 1,1-1-1,-1 1 1,0-1-1,1 0 0,-1 0 1,0 0-1,-4-3 1,7 3-48,0 1 1,0 0-1,0-1 1,1 1-1,-1-1 1,0 1-1,0-1 1,1 1-1,-1-1 1,0 0-1,1 1 1,-1-1-1,1 0 0,-1 0 1,1 1-1,-1-1 1,1 0-1,0 0 1,-1 0-1,1 1 1,0-1-1,0 0 1,-1 0-1,1 0 1,0 0-1,0 0 1,0 0-1,0 0 1,0 0-1,0 1 1,0-1-1,1 0 1,-1 0-1,0 0 1,0 0-1,1 0 0,-1 1 1,0-1-1,1 0 1,-1 0-1,2-1 1,-1 1-168,0 1 0,1-1 0,-1 0 0,0 0 1,1 1-1,-1-1 0,1 1 0,-1-1 0,0 1 0,1 0 1,0-1-1,-1 1 0,1 0 0,-1 0 0,1 0 0,-1 0 0,1 0 1,1 1-1,4-1-1728,26-2-8663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9.3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16984,'0'0'4519,"2"-6"-2276,-2 6-2231,0 0 0,0 1 0,0-1 0,0 0 0,0 0 0,0 0 0,0 0 0,0 0 0,0 0 0,0 0 1,0 0-1,0 0 0,0 0 0,0 0 0,0 0 0,0 0 0,0 0 0,0 0 0,1 0 0,-1 0 0,0 0 0,0 0 0,0 0 0,0 0 0,0 0 0,0 0 0,0 0 0,0 0 1,0 0-1,0 0 0,0 0 0,0 0 0,0 0 0,0 0 0,1 0 0,-1 0 0,0 0 0,0 0 0,0 0 0,0 0 0,0 0 0,0 0 0,0 0 0,0 0 0,12 263-564,-8-277-6616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2.8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1 190 17192,'0'0'2652,"16"-18"-1796,-5 5-732,15-18 0,2 1-1,1 2 1,34-26 0,-62 52-124,0 1-1,1 0 1,-1-1-1,1 1 1,0 0-1,-1 0 1,1 0-1,0 0 1,0 0-1,-1 1 1,1-1-1,0 0 1,0 1-1,0-1 1,0 1-1,0 0 1,0 0-1,0 0 1,0 0-1,2 0 1,-2 2-8,0-1 1,-1 1 0,1 0 0,-1 0 0,0-1 0,0 1 0,0 0 0,0 0 0,0 0 0,0 1 0,0-1 0,0 0 0,-1 0 0,1 0 0,-1 1-1,0 2 1,2 0 10,0 8 1,1 0 0,0-1 0,1 1 0,0-1 0,1 0 0,1 0 0,7 12 0,-12-23-4,-1-1 1,1 1-1,0-1 0,0 1 1,0 0-1,0-1 1,-1 0-1,1 1 0,0-1 1,0 0-1,0 1 0,0-1 1,0 0-1,0 0 0,0 0 1,0 1-1,0-1 0,0-1 1,0 1-1,0 0 0,0 0 1,0 0-1,0 0 1,0-1-1,0 1 0,0 0 1,0-1-1,0 1 0,0-1 1,-1 1-1,1-1 0,0 1 1,1-2-1,26-21-284,42-72-599,-64 151 1867,-5-45-974,0 15 44,-1-1 0,0 1 0,-2 0 0,-10 46 0,10-65-34,0 1-1,-1-1 1,0 0-1,0 0 1,-1-1 0,0 1-1,0 0 1,0-1-1,-1 0 1,0 0-1,0-1 1,-1 1 0,1-1-1,-1 0 1,-1-1-1,1 0 1,0 0 0,-1 0-1,0 0 1,-14 4-1,2-2 67,1-1 0,-1-2-1,0 1 1,0-2 0,0-1 0,-1 0-1,-36-4 1,53 3-58,0 0 1,1 0-1,-1-1 0,1 1 1,-1-1-1,0 1 1,1-1-1,-1 0 0,1 0 1,0 0-1,-1 0 0,1-1 1,0 1-1,-1-1 1,1 1-1,0-1 0,0 0 1,0 0-1,1 0 0,-1 0 1,0 0-1,1 0 1,-1 0-1,1 0 0,0-1 1,0 1-1,0-1 0,0 1 1,0-1-1,0 1 1,1-1-1,-1-4 0,11 7-1140,-5 1 822,0 0 1,0 0-1,0 1 0,0 0 1,0 0-1,-1 0 0,1 0 1,-1 1-1,0 0 1,5 3-1,12 7-1913,12 6-3472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49.7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43 19497,'0'0'4082,"2"-2"-4034,13 0 48,6 0-64,10-1-32,2 1-32,0-2-240,0 0-497,-2-3-255,-2-1-625,-4-1-1792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0.5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11973,'0'0'6121,"1"0"-5902,-1 0 1,1 0-1,0 0 1,0 1-1,-1-1 1,1 0-1,0 1 1,0-1-1,-1 1 1,1-1-1,0 0 1,-1 1-1,1-1 1,-1 1-1,1 0 1,-1-1-1,1 1 1,-1 0-1,1-1 0,-1 1 1,1 1-1,5 11-205,-1 0-1,-1 1 0,0 0 1,3 22-1,-6-24-3,1-1 1,0 0-1,1 0 0,0 0 1,1-1-1,0 1 1,1-1-1,9 16 1,-13-25-19,0 0 1,0 0-1,-1 0 1,1 0-1,0 0 1,0-1-1,1 1 0,-1 0 1,0 0-1,0-1 1,0 1-1,0 0 1,1-1-1,-1 1 1,0-1-1,0 0 1,1 1-1,-1-1 1,0 0-1,1 0 1,-1 0-1,1 0 1,1 0-1,1-1-31,-1 0-1,0 0 0,0 0 0,0 0 1,-1-1-1,1 1 0,0-1 0,0 0 1,4-3-1,3-4-106,-1-1-1,0 0 1,13-19-1,9-14 105,-31 42 162,2 4-110,-1-1 1,0 1-1,0 0 0,0 0 1,0 0-1,-1 0 1,1 0-1,-1 0 0,0 6 1,1-1 18,3 18 29,-1-1 1,-1 1-1,-1 0 0,-1 0 0,-7 45 1,5-65-54,0 0 1,-1 0 0,0-1 0,0 1 0,0-1-1,-1 0 1,0 0 0,0 0 0,0-1-1,0 1 1,-1-1 0,1 0 0,-1 0 0,-1 0-1,1-1 1,-6 3 0,2-1 14,0 0 0,0-1 0,-1 0 0,1-1 0,-1 0 0,0-1 0,0 0 0,0 0 0,-12 0 0,21-5-75,0 0-1,0 0 0,1 0 0,-1 0 0,1 0 0,0 0 1,-1 0-1,2 0 0,-1-5 0,1 3-311,4-28-4009,4 14-2680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1.1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1072,'0'0'20026,"2"3"-19589,0-1-403,0 0-1,0 0 1,0-1 0,0 1-1,0 0 1,1-1 0,-1 1-1,0-1 1,1 0 0,-1 0-1,1 0 1,0 0 0,-1 0-1,1-1 1,0 1 0,0-1-1,4 1 1,60 0 172,-39-1-196,10 0-562,72 2 1250,-36-4-8330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2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49 14695,'0'0'5613,"3"-7"-5237,-1 3-280,0 0-9,-1 0 0,1 1 0,0 0 0,0-1 0,1 1 1,-1 0-1,1 0 0,-1 0 0,1 1 0,3-3 0,-6 4 201,17 46-181,-11-13-24,6 22-22,-12-52-71,1 0 0,-1-1-1,1 1 1,0-1 0,0 0-1,0 1 1,-1-1 0,1 0 0,1 1-1,-1-1 1,0 0 0,0 0-1,0 0 1,0 0 0,1 0 0,-1 0-1,1 0 1,-1 0 0,1-1-1,-1 1 1,1 0 0,-1-1 0,1 1-1,-1-1 1,1 0 0,3 1-1,-1-1-16,1-1 0,-1 1 0,0-1-1,1 0 1,-1 0 0,0 0 0,0 0-1,0-1 1,1 1 0,-1-1 0,-1-1-1,1 1 1,4-3 0,39-42-9,-36 34 32,-11 13 3,1-1 0,-1 1-1,0 0 1,0-1 0,0 1 0,1 0 0,-1 0 0,0-1-1,0 1 1,1 0 0,-1 0 0,0-1 0,1 1 0,-1 0-1,0 0 1,1 0 0,-1 0 0,0-1 0,1 1 0,-1 0-1,0 0 1,1 0 0,-1 0 0,1 0 0,-1 0 0,0 0-1,1 0 1,-1 0 0,0 0 0,1 0 0,-1 0 0,1 0-1,-1 1 1,0-1 0,1 0 0,-1 0 0,0 0 0,1 0-1,-1 1 1,0-1 0,0 0 0,1 0 0,-1 1-1,0-1 1,0 0 0,1 0 0,-1 1 0,0-1 0,0 0-1,1 1 1,-1-1 0,0 0 0,0 1 0,0-1 0,0 0-1,0 1 1,0-1 0,0 1 0,0-1 0,0 0 0,0 1-1,0-1 1,0 0 0,0 1 0,0-1 0,0 1 0,0-1-1,0 0 1,0 1 0,2 33-57,-3-30 64,2 7 4,-2 1 0,1-1-1,-2 1 1,1-1-1,-2 0 1,1 0 0,-2 0-1,-5 14 1,5-18 58,0 0 0,0-1 1,-1 1-1,0-1 0,0 1 0,0-2 1,-1 1-1,0-1 0,0 1 0,0-1 1,-1-1-1,-13 8 0,15-10-77,3 0-25,-1-1-1,1 0 1,-1 1 0,0-1-1,0 0 1,1 0-1,-1-1 1,0 1 0,0-1-1,0 1 1,0-1-1,-4 0 1,7-7-5184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2.6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61 19337,'0'0'2310,"17"-11"-2184,52-30-78,-67 40-41,0 0 1,1 0-1,-1 0 1,0 0-1,1 0 1,-1 0-1,1 1 0,-1-1 1,1 1-1,4-1 1,-6 1-7,-1 0-1,1 1 1,0-1 0,-1 0 0,1 0 0,0 0-1,-1 1 1,1-1 0,0 0 0,-1 1 0,1-1-1,-1 0 1,1 1 0,-1-1 0,1 1 0,0-1-1,-1 1 1,0-1 0,1 1 0,-1 0 0,1-1-1,-1 1 1,0-1 0,1 2 0,0 2-3,0 0 0,-1 1 0,1-1 1,-1 1-1,0-1 0,0 0 0,0 1 1,-2 5-1,1 6 22,0-5 4,1 0-1,-2-1 1,0 1-1,0 0 1,-1 0-1,0-1 1,0 1-1,-1-1 1,-8 13-1,-5 5 215,-35 47 0,15-26-199,37-48-28,-1-1 0,0 1-1,1 0 1,-1-1 0,1 1 0,-1 0-1,1 0 1,0-1 0,-1 1 0,1 0-1,0 0 1,-1 0 0,1 0 0,0-1-1,0 1 1,0 0 0,0 0 0,0 0-1,0 0 1,0 1 0,14 0 74,34-18-125,-36 11 23,112-29-1201,-66 21-1521,-25 2-1172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3.0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 19769,'0'0'1489,"120"-21"-1473,-91 21-16,2 0 0,0 0-64,0 8-112,-2-4-945,-4-4-2112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3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14759,'0'0'6261,"7"4"-5623,-1 1-619,-1 0 1,1 0-1,-1 0 1,0 1-1,0-1 1,-1 1-1,1 0 0,-1 1 1,-1-1-1,1 1 1,-1 0-1,0 0 1,2 11-1,-4-15-54,1 1 0,-1 0 0,1-1 0,-1 1 1,1-1-1,0 1 0,1-1 0,-1 0 0,0 0 0,1 0 0,0 0 0,0 0 0,0 0 0,0-1 1,0 0-1,0 0 0,5 3 0,-1-3-259,-1 0 1,0-1-1,0 0 0,1 0 1,-1-1-1,1 1 1,-1-1-1,1-1 0,-1 1 1,7-2-1,-8 0 307,1 1-1,-1-1 0,0 0 1,1 0-1,-1 0 0,0-1 1,0 0-1,-1 0 0,1 0 1,-1-1-1,1 0 0,5-6 1,-6 6 413,-3 20 513,-2-2-811,0 1 0,-1-1 0,-1 1 0,-1-1-1,0 0 1,0 0 0,-2 0 0,1-1 0,-2 0 0,0 0 0,0 0-1,-1-1 1,-17 19 0,18-22-98,-1 0 0,0-1-1,-1 0 1,0 0 0,0-1 0,-1 0 0,0-1 0,0 0-1,0 0 1,-1-1 0,0-1 0,0 1 0,0-2-1,0 0 1,-1 0 0,1-1 0,-20 1 0,29-2-59,1-1 1,-1 0-1,1-1 1,0 1 0,-1 0-1,1 0 1,-1-1-1,1 1 1,0 0 0,-1-1-1,1 0 1,0 1-1,0-1 1,-1 0-1,1 1 1,0-1 0,0 0-1,0 0 1,0 0-1,0 0 1,0 0-1,0 0 1,0 0 0,-1-3-1,0 0-492,1 1-1,0-1 1,0 0-1,0 0 1,0 0-1,1 0 1,-1-8-1,1-15-6499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3.7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20457,'0'0'1297,"164"5"-1297,-106 3-400,-11-1 144,-13 1-465,-12-5-655,-13 3-657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4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16456,'0'0'3889,"23"88"-4145,-21-60-2465,-2-1-7588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4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18168,'0'0'2385,"2"121"-2385,2-89-944,-4 3-1761,0 4-9493</inkml:trace>
  <inkml:trace contextRef="#ctx0" brushRef="#br0" timeOffset="1">1 589 14631,'0'0'7891,"27"41"-7891,-21-33-48,0 1-864,-2 6-1409,-4 3-4562</inkml:trace>
  <inkml:trace contextRef="#ctx0" brushRef="#br0" timeOffset="2">3 997 13622,'0'0'1137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3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9941,'0'0'10127,"5"35"-9348,-5 118 862,31-151-1620,-29-2-111,0 0 1,0 0-1,0 0 1,0 0-1,0-1 1,0 1-1,-1-1 1,1 1-1,0-1 1,0 0-1,0 0 1,-1 0-1,1 0 1,0 0-1,-1 0 1,1 0-1,-1-1 0,0 1 1,3-3-1,9-23-5176,-5-5-8377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4.7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16039,'0'0'3570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5.6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1 146 12742,'0'0'8961,"5"-11"-8662,-3 7-277,6-13 100,0 0-1,19-27 0,-24 40-112,0 0 0,-1 0 0,1 1 0,1-1 0,-1 1-1,0 0 1,1 0 0,0 0 0,0 0 0,-1 0 0,2 1-1,-1 0 1,0 0 0,0 0 0,1 0 0,-1 1 0,1 0-1,-1-1 1,6 1 0,-8 3-15,-1 0 0,0 1 0,1-1 0,-1 0 0,0 1-1,0-1 1,0 1 0,0-1 0,0 1 0,-1-1 0,1 1 0,-1 0 0,0-1 0,0 4 0,1 0-10,5 32-11,-6-24 29,2-1 0,0 1-1,1-1 1,0 1 0,1-1 0,0 0 0,1 0 0,12 22 0,-16-33-14,1-1 0,-1 1 0,0-1 1,1 0-1,-1 1 0,1-1 0,-1 0 1,1 0-1,-1 0 0,1 0 0,0 0 0,-1 0 1,1-1-1,0 1 0,0 0 0,0-1 1,0 0-1,0 1 0,-1-1 0,1 0 1,0 0-1,0 0 0,0 0 0,0 0 1,0 0-1,0-1 0,0 1 0,0-1 0,-1 1 1,1-1-1,0 0 0,0 0 0,-1 0 1,1 0-1,0 0 0,-1 0 0,1 0 1,-1 0-1,2-2 0,5-4-33,-2 1 0,1-1 1,-1 0-1,0 0 0,-1 0 0,9-16 0,5-19 7,-15 32 40,0 0 1,1 0-1,0 1 0,0 0 1,11-14-1,-13 77-151,-4-31 186,-1 0 1,0 0-1,-2 0 1,-1 0 0,0-1-1,-2 0 1,-1 0-1,-15 32 1,17-43-12,0-1 1,-1 0-1,0 0 0,0 0 1,-1-1-1,-1 0 1,-17 15-1,19-19-2,1-1 1,-1 0-1,0 0 0,0-1 0,-1 1 1,1-1-1,-1-1 0,1 0 0,-1 0 0,0 0 1,0-1-1,0 0 0,-9-1 0,17 0-76,-1 0 0,0-1 0,1 1 1,-1-1-1,0 1 0,1-1 0,-1 1 0,1-1 0,-1 1 0,0-1 0,1 0 0,0 1 0,-1-1 0,1 0 0,-1 1 0,1-1 0,0 0 0,-1 1 1,1-1-1,0 0 0,0 0 0,0 0 0,-1 1 0,1-1 0,0 0 0,0 0 0,0 0 0,0 1 0,1-1 0,-1 0 0,0 0 0,0 0 0,0 1 1,1-1-1,-1 0 0,0 0 0,1 1 0,-1-1 0,0 0 0,1 1 0,-1-1 0,1 0 0,-1 1 0,1-1 0,0 1 0,-1-1 0,1 1 1,-1-1-1,1 1 0,0-1 0,0 1 0,-1 0 0,1-1 0,0 1 0,-1 0 0,1 0 0,1-1 0,19 1-4587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6.0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69 15991,'0'0'4744,"16"6"-4600,46 23-109,-60-28-35,0 1 0,0-1 0,-1 0 0,1 1-1,-1 0 1,1-1 0,-1 1 0,0 0 0,0 0 0,0 0 0,0 0 0,0 0 0,0 0 0,0 0 0,0 0 0,-1 0 0,0 0 0,1 1 0,-1 2 0,-2 38-4,1-37 1,-4 11 475,0-23 518,4 2-928,1 0-1,-1 0 1,1 0 0,0 0-1,0 0 1,0 0-1,1 0 1,0-5 0,4-6-67,1 1 1,0 0 0,0 0 0,2 1 0,-1-1 0,2 2 0,0-1 0,0 1 0,19-18 0,-27 29 7,0 0 0,0 0 0,0 0-1,0 0 1,0 0 0,1 0 0,-1 1-1,0-1 1,0 0 0,1 1 0,-1-1 0,1 1-1,-1-1 1,0 1 0,1 0 0,-1 0-1,1-1 1,-1 1 0,1 0 0,-1 0-1,1 0 1,-1 1 0,1-1 0,-1 0-1,3 1 1,-2 1-1,0-1 0,-1 0-1,1 1 1,0-1 0,-1 1 0,1 0 0,-1 0-1,1 0 1,-1 0 0,0 0 0,0 0 0,0 0 0,0 0-1,1 3 1,2 8 23,0 0 0,-2 0 0,1 0 0,0 18 1,-1 64-661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6.3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54 21354,'0'0'1889,"89"0"-1889,-56-1 0,2-3-96,2-2-513,-4 1-367,1-5-385,-7-3-1600,-7-2-10245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6.7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15751,'0'0'5795,"14"-4"-5648,43-8-121,-56 12-25,0 0-1,0 0 1,-1 0-1,1 1 1,0-1-1,0 0 1,0 0-1,-1 1 1,1-1-1,0 0 1,-1 1-1,1-1 1,0 0-1,-1 1 1,1-1-1,0 1 0,-1-1 1,1 1-1,-1 0 1,1-1-1,-1 1 1,1-1-1,-1 1 1,1 0-1,-1 0 1,0-1-1,1 1 1,-1 0-1,0 0 1,0 0-1,3 26 56,-3-20-23,-1 51 314,0-46-314,0 0 0,0 0 1,2 0-1,-1 0 1,2-1-1,-1 1 1,5 14-1,-5-24-30,0 0-1,-1-1 1,1 1 0,0-1-1,0 1 1,0-1-1,0 0 1,0 1 0,0-1-1,1 0 1,-1 0 0,0 0-1,1 0 1,-1 0 0,1 0-1,-1 0 1,1 0 0,-1-1-1,1 1 1,-1 0 0,1-1-1,0 0 1,-1 1 0,1-1-1,0 0 1,0 0 0,-1 0-1,1 0 1,0 0-1,-1 0 1,1 0 0,0-1-1,-1 1 1,1-1 0,0 1-1,-1-1 1,1 1 0,1-2-1,4-1-1,0 0-1,-1-1 1,1 1-1,-1-1 0,0-1 1,0 1-1,7-8 1,15-22-13,18-16 16,-46 50-5,0-1 0,1 1 1,-1 0-1,0-1 1,0 1-1,0 0 0,1 0 1,-1-1-1,0 1 0,0 0 1,1 0-1,-1 0 0,0-1 1,0 1-1,1 0 1,-1 0-1,0 0 0,1 0 1,-1 0-1,0-1 0,1 1 1,-1 0-1,0 0 0,1 0 1,-1 0-1,0 0 1,1 0-1,-1 0 0,0 0 1,1 0-1,-1 1 0,0-1 1,1 0-1,-1 0 1,0 0-1,1 0 0,-1 0 1,0 0-1,0 1 0,1-1 1,-1 0-1,0 0 0,0 0 1,1 1-1,-1-1 1,0 0-1,0 0 0,1 1 1,-1-1-1,0 0 0,0 1 1,0-1-1,0 0 0,0 1 1,1-1-1,-1 0 1,0 1-1,0-1 0,1 25-96,-2-18 77,1-2 14,1 20 1,-2-1-1,-1 1 0,-5 29 1,5-45 12,-1-1 1,0 1-1,0-1 1,0 0-1,-1 0 1,-1 0-1,1 0 1,-1-1-1,-1 0 1,1 0-1,-1 0 1,-10 9-1,8-9-20,1-1-1,-1 0 1,0 0-1,0 0 1,-1-1-1,0 0 0,0-1 1,0 0-1,0 0 1,-1-1-1,1 0 1,-16 2-1,24-13-1637,1-10-1284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1:57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3874,'0'0'17981,"33"0"-16607,120-12-851,33 0-2628,-185 12 1588,-14 0-1335,-13 1 780,-8 5-1351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05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2581 64 16456,'0'0'1227,"-18"-9"-1006,-56-27-143,67 33-57,-1 0 1,0 1 0,1 0 0,-1 0-1,0 1 1,0 0 0,0 0 0,0 1-1,-1 0 1,-15 2 0,-5 0 35,-73-2 46,-263 5 62,277 1-42,-1 4 0,-95 24 0,-200 81 420,382-115-533,-11 6-4,0 0 1,0 0 0,1 1-1,-1 1 1,1 0 0,1 1-1,0 0 1,0 1 0,1 0-1,0 0 1,1 1 0,-10 15-1,-11 19 21,-45 92 0,62-110-26,-44 94 108,4 3 1,-44 164-1,51-74-50,-5 17-46,29-161 11,-4 9-36,-20 113 0,3 41 84,-19 134-64,33 58 41,28-415-50,-33 366 89,-2 94 862,36-441-925,0 136 207,-25 202-1,-12-58 226,-38 222-423,37-191 189,30-230-150,-28 145-1,20-179-58,3 1 0,4 0 0,1 123 0,11-172 1,0 0 1,2-1-1,1 1 0,11 28 0,-9-30-3,0 0 0,-2 1 0,-1 0 0,2 45 0,-9 0 0,0-44 5,1 1-1,1 0 0,8 52 1,-1-58 14,2 0 0,0 0 0,1-1 0,21 34 0,7 15-21,-9-2 3,32 123 0,3 8-9,-52-170-3,1-1-1,2 0 0,1 0 1,28 37-1,10 7 10,-13-16-53,2-2 0,2-1 0,78 69-1,-57-65 116,46 36-660,-97-83 492,1-1 0,0 0-1,0-2 1,1 1 0,30 9 0,23 2 69,93 31-18,-145-44 44,1-1 0,0-1 0,1 0 1,-1-2-1,1 0 0,-1-1 0,1-1 1,0-1-1,0 0 0,-1-2 0,1 0 1,0-1-1,-1-1 0,0-1 0,0-1 1,0-1-1,32-16 0,-9 1 155,4 0-150,-1-2 0,-2-3 0,0-1 0,67-59 0,-79 55 25,-2-2 1,-1-1 0,-1-1 0,-2-1-1,-2-1 1,32-72 0,-21 44-74,4 1 1,52-68-1,-13 19 9,-46 58 78,-2-2 0,-3-1-1,36-121 1,-16 45-64,-44 127 5,83-261-48,-56 160-6,-17 69-218,-2 0-1,-1-1 0,-2 0 1,2-56-1,-19-65 428,1-13 130,10 152-269,0 0-1,2 0 1,1 0-1,1 1 1,12-37 0,17-54 6,-4 0 0,25-213 0,-27 145 8,0-59 253,-19 138-121,25-114 1,2 43 19,-7-1 0,8-240 1,-28 300-157,0-27 4,-6 88 15,2 1 0,17-71 1,-10 62-13,4-71 0,-12-4 206,-3 68-198,2 1 1,21-113-1,-13 115 17,-2-2-1,-3 1 0,-3-1 1,-3 0-1,-11-84 0,4-304 283,10 260-285,-2 152-37,0 31-2,0 0-1,0 0 1,-1 0-1,-1 0 1,0 0 0,-1 1-1,0-1 1,-1 0-1,0 1 1,-7-17 0,-13-18-24,2-2-1,2 0 1,-23-95 0,16 56 35,12 45-4,-14-75-1,11 45-10,12 55 7,0 1-1,2-1 1,0-1-1,-1-23 0,3 22-7,0 0 0,-1 0-1,-1 1 1,-1-1 0,0 1-1,-2 0 1,0 0 0,-1 0-1,0 1 1,-2 0 0,0 0-1,-1 1 1,-1 0 0,0 1-1,-1 0 1,-21-20 0,25 27 8,0-1 0,0 0 1,-10-16-1,15 18-3,-1 1 0,-1 0 0,1 0 0,-1 0 0,0 0 0,0 1 0,-1 0 0,0 0 0,0 1 0,0-1 0,-12-5 0,0 2 2,7 4-3,0 0 1,0 0-1,1-2 0,-1 1 1,1-1-1,1-1 0,-1 0 1,1 0-1,0-1 0,-10-12 1,15 17-1,0-1 1,1 1 0,-1 0 0,-1 0-1,1 0 1,0 1 0,0 0-1,-1-1 1,0 1 0,1 1-1,-1-1 1,0 1 0,0 0-1,0 0 1,-7 0 0,-12-1-10,-48 2 1,35 2-7,7 0-393,0 1 1,0 2 0,0 1-1,-55 19 1,-4 1-3366,24-10-2581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06.9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1 128 17144,'0'0'4698,"1"0"-4614,-1 0-1,1-1 1,0 1-1,0 0 1,0 0 0,-1 0-1,1-1 1,0 1-1,0 0 1,0 0 0,0 0-1,-1 0 1,1 0-1,0 1 1,0-1-1,0 0 1,-1 0 0,1 0-1,0 1 1,0-1-1,0 0 1,-1 1 0,1-1-1,0 1 1,-1-1-1,2 2 1,35 50-31,-2 1 1,-2 3-1,44 102 0,-66-136-59,-10-21 11,-1-1 0,0 0 0,0 0 0,0 1 0,0-1 0,1 0 0,-1 0 0,0 0 0,0 1 1,0-1-1,1 0 0,-1 0 0,0 0 0,0 0 0,1 0 0,-1 1 0,0-1 0,0 0 0,1 0 0,-1 0 0,0 0 0,1 0 0,-1 0 1,0 0-1,0 0 0,1 0 0,-1 0 0,0 0 0,0 0 0,1 0 0,-1 0 0,0 0 0,1-1 0,-1 1 0,0 0 0,1 0 0,14-33 310,-10 20-381,12-40 63,19-102-1,-7 22-21,-26 120-2,-2 8 0,0-1-1,0 1 1,0-1-1,1 1 1,0 0-1,0 0 1,0 0-1,0 0 1,1 0-1,0 0 1,0 0-1,7-6 1,-10 10-56,1 1 1,0 0 0,-1-1-1,1 1 1,0 0 0,0 0-1,-1-1 1,1 1 0,0 0-1,0 0 1,0 0-1,-1 0 1,1 0 0,0 0-1,0 0 1,-1 0 0,1 1-1,0-1 1,0 0 0,-1 0-1,1 1 1,0-1 0,0 0-1,-1 1 1,1-1-1,0 0 1,-1 1 0,1-1-1,-1 1 1,1 0 0,-1-1-1,1 1 1,-1-1 0,1 2-1,10 25-4219,-9 2-4467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07.6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 15143,'0'0'8420,"0"14"-6729,2 86-1705,1-36 26,-4-1 1,-11 86 0,6-135-86,-3-16-870,-6-22-1877,10 4-310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11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2287 166 12918,'0'0'3199,"-13"-16"-2266,-3-5-616,1 0 242,-1 1 1,0 0-1,-26-22 0,37 39-549,0-1 1,0 2 0,0-1 0,0 0 0,0 1-1,0 0 1,-1 0 0,1 1 0,-1 0 0,1 0-1,-9-1 1,-69 2-65,42 2 67,-22-1-1,1 3 0,1 3 1,-1 2-1,-100 30 0,142-32 16,1 1 1,0 1-1,0 0 0,1 2 1,1 0-1,0 1 1,-22 20-1,-104 112 56,80-76 0,15-18 33,3 1-1,2 3 1,-50 80 0,-212 408 283,271-470-390,3 2 0,-27 101-1,-26 163-11,39-145 7,-104 304-7,67-239-76,62-185 106,3 1-1,-8 100 1,3 153-67,7-78 102,-19 10-88,17-155 33,-6 170 1,38 10-23,-1 1 81,-18-97-42,-1-95 143,4 1-1,22 172 1,39 228 822,-46-394-851,48 178 0,-16-86-129,-36-142 42,3 0-1,1 0 0,37 83 1,40 73 49,-77-168-103,-2 0 0,-2 1 0,8 65 0,-12-46 8,-4-24-4,2-1-1,1 0 1,1 0-1,2 0 0,1-1 1,15 35-1,86 151 172,-101-201-141,0 0 0,2 0 0,0-1 0,1 0 0,1-1 0,0 0 0,1-1 1,0-1-1,1 0 0,1-1 0,31 18 0,-27-15 13,0 0 0,35 36 0,20 16 1,-65-61-42,0 1 0,1-2 0,0 1 0,0-2 0,0 1 0,1-1 0,0-1-1,21 3 1,12 0 19,46-1 1,-34-3-26,-26 0 2,134 3 9,-147-6-15,-1-1 0,1-1-1,-1 0 1,0-1 0,0-1 0,0 0 0,21-11 0,50-33 5,-2-4 0,-3-3 0,-2-4 0,85-83 0,-121 96 27,-2-3 1,-2-1 0,64-107-1,-17 25 236,-55 88-244,-2-1 1,-2-1 0,-2-2 0,-3 0-1,26-72 1,178-499 27,-195 539-73,31-109 11,69-331 1,-63 219-32,-48 215 18,13-46-302,35-267 0,-19-144 112,-38-190 192,-19 405 54,7 197-51,2 12 24,-19-167 0,7 188 22,5-113 0,4 114-39,-13-108 1,-1 135 21,-4 1-1,-2 1 1,-59-130-1,59 151-3,-5-13-7,-47-129-23,66 172 27,-1 0 0,0 1-1,-1 0 1,-1 0 0,-1 0 0,-13-17 0,-76-80-31,16 22 20,77 84 17,1 0 0,0 0 0,1 0 1,0-1-1,0 1 0,1-1 0,0 0 0,0 0 1,1 0-1,1 0 0,-1-1 0,1-16 0,-5-21 19,3 33-21,-1 0 0,-1 1 1,0-1-1,-1 1 0,-1 0 0,0 1 0,-14-20 0,11 18 6,1-1-1,1 0 0,0 0 0,-10-29 0,0-34 21,13 52-30,-1-1 0,-12-33 0,15 52 0,-1 0 0,1 1 1,-1 0-1,-1-1 0,0 1 0,0 1 0,0-1 1,0 1-1,-1 0 0,0 0 0,-12-9 0,-21-10-6,15 9-14,-39-32-1,55 42 0,1 1 0,-1-1 0,0 2 0,0-1 0,0 1 0,-1 0 0,1 0-1,-1 1 1,0 1 0,0-1 0,-10 0 0,2 1-631,-1 0 1,0 1-1,0 1 0,-33 5 0,-14 9-2937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3.6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90 21994,'0'0'3650,"-23"-86"-3570,23 82-80,0 15-1537,0 14-976,-8 1-6979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12.7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203 157 11189,'0'0'7257,"-18"0"-6556,-38 1 449,-58 10 0,99-6-139,36-3-672,61-3-462,-53 1 233,490-20-670,-518 20 548,0 0 0,1 0 0,-1 0 0,0 0 0,0-1 0,1 1 0,-1 0 0,0 0 0,0-1 1,0 1-1,0-1 0,1 1 0,-1-1 0,0 1 0,0-1 0,0 0 0,0 0 0,0 1 0,1-3 1,-2 2 5,0 1 0,0-1 1,0 0-1,0 0 0,0 1 1,0-1-1,-1 0 0,1 1 1,0-1-1,-1 0 0,1 1 1,0-1-1,-1 0 0,1 1 1,-1-1-1,1 1 0,0-1 1,-1 1-1,0-1 0,1 1 1,-1-1-1,1 1 0,-1-1 1,0 1-1,-55-31-56,44 25 87,-20-11 13,10 6 40,0 0 1,1-2 0,-35-27-1,105 68 368,-38-19-453,-1 0-1,-1 1 1,0 0 0,0 1-1,-1-1 1,0 2-1,9 16 1,-14-22-63,-1 0 0,0 0 0,0 0 0,0 1 0,-1-1 0,0 1 0,0-1 0,0 1 0,-1-1 0,0 1-1,-1-1 1,1 1 0,-1-1 0,0 1 0,-1-1 0,1 0 0,-1 1 0,-4 6 0,-9 17-944,-5 15-4252,11-7-9669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1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66 20089,'0'0'1235,"18"1"-1176,-5 0-39,-7-2-15,-1 1-1,1 0 1,-1 0 0,1 1 0,-1-1-1,1 1 1,-1 0 0,1 1 0,-1 0-1,0-1 1,0 2 0,0-1 0,0 0-1,0 1 1,-1 0 0,1 0 0,-1 1-1,0-1 1,7 8 0,12 22-12,-2 1-1,-1 1 1,-1 0 0,-3 2 0,0 0-1,10 42 1,-26-79 36,0 1-1,0-1 1,0 1 0,1-1-1,-1 1 1,0-1-1,1 1 1,-1-1 0,0 1-1,1-1 1,-1 0-1,0 1 1,1-1 0,-1 1-1,1-1 1,-1 0-1,1 0 1,-1 1 0,1-1-1,-1 0 1,1 0-1,-1 1 1,1-1 0,-1 0-1,1 0 1,-1 0-1,1 0 1,-1 0 0,1 0-1,0 0 1,-1 0-1,1 0 1,-1 0 0,1 0-1,-1 0 1,1 0-1,-1-1 1,1 1 0,-1 0-1,1 0 1,-1-1-1,1 1 1,-1 0-1,1-1 1,-1 1 0,1 0-1,-1-1 1,0 1-1,1 0 1,-1-1 0,0 1-1,1-1 1,-1 0 0,23-24 710,-7-2-674,-2-1 0,0 0 0,-2-1-1,-1-1 1,-2 0 0,0 0 0,3-31 0,13-40-123,-19 90-843,-6 11 826,0 0-1,0 0 1,1 0 0,-1 0-1,0 0 1,0 0 0,1 0-1,-1 0 1,0 0 0,1 0-1,-1 0 1,0 0-1,0 0 1,1 0 0,-1 0-1,0 0 1,0 0 0,1 1-1,-1-1 1,0 0 0,0 0-1,0 0 1,1 0-1,-1 0 1,0 1 0,0-1-1,0 0 1,1 0 0,-1 0-1,0 1 1,0-1 0,0 0-1,0 0 1,0 1-1,1-1 1,-1 0 0,0 0-1,0 1 1,0-1 0,0 0-1,0 0 1,0 1 0,0-1-1,0 1 1,4 18-3994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14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56 18440,'0'0'3810,"3"-6"-3575,1 2-230,0 0 0,0 0 1,0 0-1,1 0 0,0 1 0,-1 0 0,1-1 1,0 2-1,0-1 0,1 1 0,-1-1 0,1 2 1,-1-1-1,1 0 0,-1 1 0,1 0 0,0 1 1,0-1-1,6 1 0,-5 0 4,-4-1-11,1 1 0,0 0 0,-1 0 0,1 0 0,0 0 0,-1 1 0,1 0 0,4 1 0,-6-1-1,-1 0 0,0 0 0,0 0 1,0 0-1,0 0 0,0 0 1,0 0-1,0 0 0,0 0 0,0 1 1,0-1-1,-1 0 0,1 1 1,-1-1-1,1 0 0,-1 1 0,1-1 1,-1 1-1,0-1 0,0 1 1,1-1-1,-1 1 0,0-1 0,-1 3 1,1 9 21,0 0 0,-1-1 0,-1 1 0,0 0 0,0-1 0,-2 1 0,1-1 0,-2 0 0,1 0 0,-2-1 0,0 1 0,0-1-1,-1 0 1,0-1 0,-1 1 0,-11 11 0,-15 14 122,25-28-116,1 0 0,0 1 1,0 0-1,1 0 0,0 1 1,-8 15-1,15-24-19,0-1 0,0 1 0,0 0 0,0-1-1,1 1 1,-1-1 0,0 1 0,0-1 0,0 1 0,1 0 0,-1-1 0,0 1 0,1-1 0,-1 1-1,1-1 1,-1 0 0,0 1 0,1-1 0,-1 1 0,1-1 0,-1 0 0,1 1 0,-1-1-1,1 0 1,0 0 0,-1 1 0,1-1 0,-1 0 0,1 0 0,0 0 0,-1 0 0,1 0 0,-1 0-1,1 0 1,0 0 0,-1 0 0,1 0 0,-1 0 0,1 0 0,0 0 0,0-1 0,39 2-2,-29-2-3,8 2-75,49-3-300,-63 2 252,-1-1 1,0 1 0,0-1 0,0 0-1,0 0 1,1-1 0,-1 1 0,-1-1-1,1 0 1,0 0 0,0 0 0,5-4-1,-3-6-1537,-5-2-1494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14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15127,'0'0'5779,"7"0"-5606,288 12 263,15 0-296,-256-10-150,-35 0 13,-1-1 0,1-1 0,0-1 0,19-3 1,-37 3-4,-1 1 0,0 0 0,1-1 0,-1 1 0,0 0 0,1-1 0,-1 1 0,0 0 0,0-1 0,0 1 0,1-1 0,-1 1 0,0-1 1,0 1-1,0-1 0,0 1 0,0 0 0,0-1 0,0 1 0,0-1 0,0 1 0,0-1 0,0 1 0,0-1 0,0 1 0,0-1 0,0 1 0,-1 0 1,1-1-1,0 1 0,0-1 0,0 1 0,-1 0 0,1-1 0,0 1 0,-1-1 0,1 1 0,-12-17-18,-50-13-45,49 25 88,0 0 1,1-1 0,-19-12 0,36 22-15,1 1 1,-1 0 0,0 0 0,0 0 0,-1 0-1,0 1 1,0 0 0,7 12 0,-10-15-18,1 0 0,-1 0-1,0 0 1,0 1 0,0-1 0,0 0 0,-1 1 0,1-1 0,-1 0 0,0 1 0,0-1 0,0 1 0,0-1 0,-1 0 0,0 1 0,1-1 0,-1 0 0,0 1 0,-1-1 0,1 0-1,0 0 1,-1 0 0,0 0 0,-2 3 0,-5 4-521,-1 0 0,-1 0 1,1-1-1,-2 0 0,-20 12 0,-33 19-6362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2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18392,'0'0'3159,"0"0"-3096,0 0-1,0 0 1,0 0-1,0 0 1,0 0 0,0 0-1,-1-1 1,1 1-1,0 0 1,0 0-1,0 0 1,0 0 0,0 0-1,0 0 1,0-1-1,0 1 1,0 0-1,0 0 1,0 0-1,0 0 1,0 0 0,0-1-1,0 1 1,0 0-1,0 0 1,0 0-1,0 0 1,0 0 0,1 0-1,-1-1 1,0 1-1,0 0 1,0 0-1,0 0 1,0 0-1,0 0 1,0 0 0,0 0-1,0 0 1,1-1-1,-1 1 1,0 0-1,0 0 1,0 0 0,0 0-1,0 0 1,0 0-1,1 0 1,-1 0-1,0 0 1,0 0-1,0 0 1,0 0 0,0 0-1,1 0 1,-1 0-1,0 0 1,0 0-1,0 0 1,19 21-67,-2 1-1,0 1 1,-1 0 0,-2 1-1,0 1 1,16 43-1,-11-28 7,4 7-30,-2-7-30,-3 1-1,17 52 1,-35-93 61,1 0 1,-1 0 0,0 1-1,0-1 1,0 0 0,0 0-1,1 0 1,-1 0 0,0 0-1,0 0 1,0 0 0,1 0-1,-1 0 1,0 0 0,0 0-1,0 1 1,1-1 0,-1 0-1,0 0 1,0 0-1,0-1 1,1 1 0,-1 0-1,0 0 1,0 0 0,0 0-1,1 0 1,-1 0 0,0 0-1,0 0 1,0 0 0,0 0-1,1 0 1,-1-1 0,0 1-1,0 0 1,0 0 0,0 0-1,0 0 1,1 0-1,-1-1 1,0 1 0,0 0-1,0 0 1,0 0 0,0-1-1,0 1 1,0 0 0,0 0-1,0 0 1,0-1 0,0 1-1,0 0 1,0 0 0,0 0-1,0-1 1,0 1 0,0 0-1,0 0 1,0-1-1,8-14 28,125-293-9,-65 160-14,-64 145-2608,0 11-334,2 11-336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28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19529,'0'0'3711,"-2"6"-3346,-5 35-237,1 0 0,2 0-1,2 83 1,2-85-108,0-38-422,0-14-2202,-2-15-1622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28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2 135 14439,'0'0'6744,"-1"-2"-5589,7 0-957,283 19 164,-161-16-354,151-3-26,-270 2-11,0 0 0,-1-1 0,1 0 0,0-1 0,13-4 0,-21 5 23,1 1 1,-1-1 0,0 0-1,1 0 1,-1 1-1,0-1 1,0 0 0,0 0-1,1 0 1,-1-1-1,0 1 1,0 0 0,0 0-1,-1 0 1,1-1-1,0 1 1,0 0 0,-1-1-1,1 1 1,-1-1 0,1 1-1,-1-1 1,0 1-1,1-1 1,-1 1 0,0-1-1,0 1 1,0-1-1,0 0 1,0 1 0,-1-1-1,1 1 1,0-1-1,-1 1 1,1-1 0,-1 1-1,0-2 1,-2-2 2,-1 0 0,1 0 0,-1 1 0,1 0 0,-1-1 0,-1 1 0,1 1 0,-1-1 1,1 1-1,-1-1 0,0 1 0,0 1 0,-9-5 0,-30-21 65,43 28 82,4 1-151,-1 0-1,0 0 0,0 1 0,0-1 0,0 1 0,0 0 1,0-1-1,-1 1 0,1 0 0,-1 0 0,3 3 0,-2-2-2,2 0 2,-1 1-1,0-1 0,0 1 0,0 0 1,0 0-1,-1 1 0,0-1 0,1 0 1,-1 1-1,-1-1 0,1 1 1,-1 0-1,0 0 0,0-1 0,0 1 1,-1 0-1,1 0 0,-1 0 0,-1 0 1,1 0-1,-1 0 0,1-1 1,-1 1-1,-1 0 0,1 0 0,-1-1 1,1 1-1,-1-1 0,-1 1 0,1-1 1,-1 0-1,-3 5 0,-23 32-2275,25-22-1499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2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78 19545,'0'0'6192,"-12"-20"-5392,10 16-812,0 0 0,0 0 0,0 0 0,1 0-1,0-1 1,0 1 0,0 0 0,1 0-1,-1-1 1,1 1 0,0-8 0,18 15-2261,4 10-806,0 7-1552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2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18248,'0'0'5261,"5"-6"-5050,-3 3-184,-1 1-22,0 0 1,0 0-1,0 0 0,0 0 1,1 0-1,-1 1 0,1-1 1,-1 0-1,1 1 0,0-1 1,0 1-1,0-1 0,-1 1 1,1 0-1,4-2 0,-4 3-9,-1 0-1,1 1 0,0-1 1,0 0-1,-1 0 1,1 1-1,0-1 0,-1 1 1,1-1-1,0 1 1,-1 0-1,1 0 0,-1 0 1,1 0-1,-1 0 1,1 0-1,-1 0 0,0 0 1,0 0-1,1 1 1,-1-1-1,0 1 0,0-1 1,0 1-1,-1-1 1,2 3-1,21 51-54,-18-41 42,34 98 75,57 136 74,-95-247-124,-1-1 1,0 0 0,0 1-1,1-1 1,-1 0 0,0 0-1,0 1 1,1-1 0,-1 0-1,0 0 1,1 0 0,-1 1 0,0-1-1,1 0 1,-1 0 0,0 0-1,1 0 1,-1 0 0,1 1-1,-1-1 1,0 0 0,1 0-1,-1 0 1,0 0 0,1 0 0,-1 0-1,1 0 1,-1 0 0,0-1-1,1 1 1,-1 0 0,0 0-1,1 0 1,-1 0 0,0 0-1,1-1 1,-1 1 0,0 0 0,1 0-1,-1-1 1,0 1 0,1 0-1,-1 0 1,0-1 0,0 1-1,0 0 1,1-1 0,-1 1-1,0 0 1,0-1 0,0 1 0,0 0-1,1-1 1,-1 1 0,0-1-1,13-22 378,-12 21-354,21-46 48,-2-1 0,-2-1 0,-3-1 0,16-94 0,-30 144-136,9-34 48,-10 35-140,0-1 1,0 0 0,1 1 0,-1-1 0,1 0 0,-1 1 0,1-1-1,-1 1 1,1-1 0,-1 1 0,1-1 0,-1 1 0,1-1-1,-1 1 1,1-1 0,0 1 0,-1 0 0,1-1 0,0 1-1,0 0 1,-1 0 0,1 0 0,0-1 0,-1 1 0,1 0 0,0 0-1,0 0 1,-1 0 0,1 0 0,0 0 0,0 0 0,-1 1-1,1-1 1,0 0 0,0 0 0,-1 0 0,1 1 0,0-1 0,-1 0-1,1 1 1,0-1 0,0 1 0,9 10-5605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30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28 17496,'0'0'4773,"0"0"-4734,0 0 1,0 0-1,0 0 0,0 0 1,0 0-1,0 0 0,1 0 1,-1 0-1,0 0 1,0 0-1,0 0 0,0 0 1,0 0-1,0 0 0,0 0 1,0 0-1,0 1 0,0-1 1,0 0-1,0 0 1,0 0-1,0 0 0,1 0 1,-1 0-1,0 0 0,0 0 1,0 0-1,0 0 1,0 0-1,0 0 0,0 1 1,0-1-1,0 0 0,0 0 1,0 0-1,0 0 0,0 0 1,0 0-1,0 0 1,0 0-1,5-3-46,0-1 0,1 1 0,-1 0 1,1 0-1,0 0 0,0 1 0,0 0 0,12-2 0,-17 3 2,1 1 0,-1 0-1,1-1 1,0 1 0,-1 0-1,1 0 1,-1 0 0,1 0-1,0 0 1,-1 1 0,1-1-1,-1 0 1,1 1 0,-1-1-1,1 1 1,-1-1 0,1 1-1,-1 0 1,1 0 0,-1 0-1,0 0 1,1 0 0,-1 0-1,0 0 1,0 0 0,0 0-1,0 0 1,0 1 0,0-1-1,0 0 1,0 1 0,-1-1-1,1 1 1,0-1 0,-1 1-1,1-1 1,-1 1 0,0 0-1,0-1 1,1 3 0,0 4 0,0 0 1,0 0-1,0 0 1,-1 0-1,-1 0 1,1 1-1,-1-1 1,-1 0-1,1 0 1,-1 0-1,-1-1 1,0 1-1,0 0 1,0-1-1,-9 14 1,-86 88 40,51-60-24,52-48 54,0 0 1,0 0 0,0 0 0,1-1-1,-1 0 1,10 0 0,245-22-1711,-259 22 1530,-1 0-1,1 0 1,-1 0-1,1 0 1,0 0 0,-1 0-1,1 0 1,-1 0-1,1 0 1,0 0-1,-1-1 1,1 1-1,-1 0 1,1 0-1,-1 0 1,1-1 0,-1 1-1,1 0 1,-1-1-1,1 1 1,-1-1-1,1 1 1,-1 0-1,1-1 1,-1 1 0,0-1-1,1 1 1,-1-1-1,0 1 1,0-1-1,1 0 1,-1 1-1,0-1 1,0 1-1,0-1 1,0 1 0,1-1-1,-1 0 1,0 1-1,0-1 1,0 1-1,0-1 1,0 0-1,-1 1 1,1-1-1,0 1 1,0-1 0,0 0-1,-1 0 1,-2-11-5185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3.9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13686,'0'0'0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3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13 103 9076,'0'0'8577,"-13"3"-3836,137 7-4688,161-8-1,-141-4-127,-142 2 70,0 0 1,0 0 0,1 0 0,-1 0 0,0 0 0,0 0 0,0 0 0,0-1 0,0 1 0,0-1-1,0 0 1,0 0 0,0 1 0,0-1 0,0 0 0,0-1 0,0 1 0,0 0 0,1-2 0,-2 2 0,-1 1 0,0-1 1,0 1-1,0-1 1,0 0-1,0 1 0,0-1 1,0 1-1,0-1 1,0 1-1,0-1 0,0 1 1,0-1-1,0 0 1,0 1-1,0-1 1,-1 1-1,1-1 0,0 1 1,0-1-1,-1 1 1,1-1-1,0 1 0,-1-1 1,1 0-1,-24-16-111,-3 4 25,19 10 94,1 0 1,0 0-1,0-1 1,0 0 0,0 0-1,1 0 1,-1-1 0,1 0-1,1 0 1,-1-1 0,-5-5-1,11 10 506,0 2-548,0-1 34,-1 1 1,1 0-1,0-1 1,0 1 0,0 0-1,0-1 1,0 1-1,0 0 1,0-1 0,0 1-1,0 0 1,0-1-1,0 1 1,0 0 0,0-1-1,1 1 1,-1 0-1,0-1 1,0 1 0,1-1-1,-1 1 1,1-1-1,-1 1 1,0 0 0,1-1-1,0 1 1,10 17 53,34 26-54,-37-39 7,0 2 0,-1-1 0,0 1 0,-1 0 0,1 0 1,-1 1-1,-1 0 0,7 12 0,-11-19-24,0 1 1,0 0-1,-1 0 1,1 0-1,-1 0 1,0 0-1,0 0 1,1 0-1,-1-1 1,0 1-1,-1 0 1,1 0-1,0 0 1,-1 0-1,1 0 1,-1 0-1,1 0 1,-1 0-1,0-1 1,0 1-1,0 0 1,0 0-1,0-1 1,0 1-1,-2 2 1,-3 1-92,0 0 1,-1 0-1,1 0 0,-1-1 1,-8 4-1,-14 10-1855,10-3-1232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3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18056,'0'0'5253,"5"0"-5055,234-15-1986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3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13558,'0'0'9610,"17"0"-9247,63-6 61,-39 3-1748,1 1-5510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0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16343,'0'0'2986,"-18"-1"-2826,9 7-42,0 0 0,0 0-1,0 1 1,0 0 0,1 0 0,0 1 0,1 0-1,0 1 1,0-1 0,1 1 0,0 1 0,1-1-1,0 1 1,0 0 0,1 0 0,0 0 0,1 1-1,-4 21 1,-1 12-9,2 1-1,3 0 1,1 53-1,2-98-107,8 199 188,-4-164-167,1-1-1,3 1 1,18 55-1,29 40 29,-34-85-87,-1 1 0,15 59 0,-31-90-24,-2-17-158,-4-29-1266,1 11-1134,1-15-4040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0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16295,'0'0'219,"21"0"235,67 1 10,-83 0-446,0-1 1,0 1-1,0 0 0,0 0 0,0 1 1,0 0-1,-1-1 0,1 2 0,0-1 1,-1 0-1,0 1 0,0 0 0,0 0 1,0 0-1,0 1 0,0-1 0,-1 1 1,0 0-1,0 0 0,0 0 0,0 0 1,0 0-1,-1 1 0,2 4 1,1 3 8,-1 1 0,-1-1 1,0 1-1,0 0 0,-1 0 1,0 25-1,-2-27 77,0-1 0,-1 0 0,0 1 0,0-1 0,-2 0 0,1 0 0,-1 0 0,0 0 0,-1-1 0,0 1 0,-1-1 0,1 0 0,-2 0 0,0-1-1,0 1 1,0-1 0,-1-1 0,0 1 0,0-1 0,-1 0 0,0-1 0,0 0 0,-1 0 0,0-1 0,-16 8 659,26-17-692,0-1 1,1 1-1,-1 0 0,1 0 1,0 0-1,0 0 1,0 0-1,1 0 0,-1 1 1,1-1-1,0 1 1,0-1-1,0 1 1,4-3-1,5-6-8,-3 1-80,57-62-556,78-114-1,-132 161 1193,-26 95-642,0 10 41,13-70-14,0 0 1,1 0-1,1 0 1,0-1-1,0 1 0,0 0 1,1 0-1,1-1 0,-1 1 1,1-1-1,5 10 0,-4-13-243,-1 0 0,1 0-1,0 0 1,1-1-1,-1 0 1,1 0-1,-1 0 1,1 0 0,0-1-1,1 1 1,-1-1-1,1-1 1,-1 1-1,1-1 1,0 0 0,12 2-1,11 3-4642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1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15655,'0'0'6934,"2"-11"-6363,6 310-102,-8-298-455,14-7-441,26-38-4647,-13 14-2311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 15783,'0'0'4186,"-4"0"-3911,110 3 837,-6-6-7333,-64-7-4240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17576,'0'0'2425,"19"4"-2118,58 18-227,-75-21-73,0 0-1,0 1 1,0-1 0,0 0 0,0 1-1,0-1 1,-1 1 0,1 0-1,-1 0 1,1 0 0,-1-1-1,0 1 1,1 0 0,-1 1 0,0-1-1,0 0 1,-1 0 0,1 0-1,0 1 1,0 2 0,0 45 168,-2-34-104,1-7-46,-1 0-1,0 0 1,0 0 0,-1-1 0,-5 17 0,6-22-10,0 0 1,0 0 0,-1 0 0,1-1 0,-1 1-1,1 0 1,-1 0 0,0-1 0,0 1-1,0-1 1,0 0 0,0 0 0,-1 0 0,1 0-1,-1 0 1,1 0 0,-1 0 0,0-1 0,0 1-1,-4 1 1,7-4 39,-1 0 0,1 0 0,-1 1-1,1-1 1,0 0 0,0 0 0,0 0 0,-1 1-1,1-1 1,0 0 0,0 0 0,0 0 0,0 0-1,0 1 1,0-1 0,1 0 0,-1 0 0,0 0 0,0 1-1,0-1 1,1-1 0,8-22-266,0 0 0,1 1-1,18-28 1,17-40-953,-44 88 1179,5-11 199,0 0 0,-2-1 0,1 1 0,-2-1 0,0 0 0,1-17 360,-5 54-651,-7 47 189,4-44-67,1 1 0,1 0-1,2-1 1,3 40 0,-2-60-23,0 0-1,1-1 1,0 1 0,0-1 0,0 0 0,0 1 0,0-1-1,1 0 1,0 0 0,0-1 0,0 1 0,0 0 0,1-1 0,-1 0-1,8 6 1,-7-7-212,-1 0 0,0 0 0,0 0 1,1 0-1,-1-1 0,1 0 0,-1 1 0,1-1 0,0 0 0,-1 0 0,1-1 0,0 1 0,0-1 0,0 0 0,-1 0 0,1 0 0,0-1 0,0 1 1,0-1-1,6-2 0,-1-5-4476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14631,'0'0'3692,"-3"-1"-2688,9 4-607,23 5-213,0-1 0,0-2 0,0-1 0,1-1 0,0-1 0,53-4 0,-21 1-1059,-52 0-1142,2 0-1696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18200,'0'0'2111,"13"16"-1775,1-1-232,-3-3-31,0 1 1,0 0 0,-1 1 0,-1 0 0,-1 1 0,10 21 0,-6-6 94,-3 0-1,0 1 1,-2 0-1,6 62 0,-9-39 37,-3 0 0,-7 60 0,4-94-176,-1 0 0,-1-1 0,-1 0 0,-1 0 1,0 0-1,-2-1 0,0 1 0,-14 22 0,-8 5 24,-62 72 1,92-118-75,0 0 0,0 0 0,0 0 0,0 1 0,0-1 0,0 0 1,0 0-1,0 0 0,0 0 0,1 1 0,-1-1 0,0 0 0,0 0 1,0 0-1,0 0 0,0 0 0,1 1 0,-1-1 0,0 0 0,0 0 1,0 0-1,0 0 0,1 0 0,-1 0 0,0 0 0,0 0 0,0 0 1,1 0-1,-1 0 0,0 0 0,0 0 0,0 0 0,1 0 0,-1 0 1,0 0-1,0 0 0,0 0 0,1 0 0,-1 0 0,0 0 0,0 0 1,0 0-1,0 0 0,1 0 0,-1-1 0,0 1 0,0 0 0,0 0 0,0 0 1,1 0-1,-1 0 0,0 0 0,0-1 0,0 1 0,0 0 0,0 0 1,24-11-4376,7-14-10170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0.6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62 115 16776,'0'0'3425,"-5"-1"-3281,5 1-134,-1 0-1,0 0 0,0 0 1,1 0-1,-1 0 1,0 0-1,1 0 0,-1-1 1,0 1-1,1 0 1,-1 0-1,0-1 0,1 1 1,-1-1-1,0 1 1,1 0-1,-1-1 0,1 1 1,-1-1-1,1 1 1,-1-1-1,1 0 0,0 1 1,-1-1-1,1 1 0,-1-1 1,1 0-1,0 1 1,0-1-1,-1 0 0,1 1 1,0-1-1,0 0 1,0 0-1,0 1 0,0-1 1,0 0-1,0 1 1,0-2-1,1-2 5,0 1-1,1-1 1,-1 1-1,0-1 1,1 1 0,0 0-1,0 0 1,0 0-1,3-4 1,0 1 24,-1 1 0,1 0 0,-1 0-1,1 1 1,1-1 0,-1 1 0,1 0 0,0 0 0,0 1-1,0 0 1,11-5 0,-16 8-39,1-1-1,-1 1 1,1 0-1,0-1 1,-1 1-1,1 0 1,-1 0-1,1 0 1,-1 0 0,1 1-1,0-1 1,-1 0-1,1 1 1,-1-1-1,1 1 1,-1-1-1,1 1 1,-1 0-1,0-1 1,1 1-1,-1 0 1,0 0 0,0 0-1,1 0 1,-1 0-1,0 0 1,0 1-1,0-1 1,0 0-1,0 0 1,-1 1-1,1-1 1,0 1-1,-1-1 1,2 3 0,-1 4-3,0 1 0,0-1 1,0 0-1,-1 1 1,-2 14-1,1 5 9,0-15-3,0 0 0,-1 1 0,0-1 0,-1 0 0,0 0 1,-1-1-1,-1 1 0,-12 23 0,-5 2 15,-37 50-1,-1 1-4,60-89-12,0 0 0,-1 1-1,1-1 1,0 0 0,0 0 0,0 0 0,0 1 0,0-1 0,-1 0 0,1 0 0,0 0-1,0 1 1,0-1 0,0 0 0,0 0 0,0 1 0,0-1 0,0 0 0,0 0 0,0 1-1,0-1 1,0 0 0,0 0 0,0 1 0,0-1 0,0 0 0,0 0 0,0 1 0,0-1 0,0 0-1,0 0 1,1 1 0,-1-1 0,0 0 0,0 0 0,0 0 0,0 1 0,0-1 0,1 0-1,12 0-9,19-10-14,-28 9 20,45-17-376,64-19 983,-98 33-1903,0 2 1,0 0-1,19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3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7 13958,'0'0'6302,"0"-1"-6184,0 1 1,0-1-1,0 1 1,0 0-1,-1-1 1,1 1-1,0 0 1,-1-1-1,1 1 0,0 0 1,0 0-1,-1-1 1,1 1-1,0 0 1,-1 0-1,1-1 1,-1 1-1,1 0 1,0 0-1,-1 0 0,1 0 1,-1 0-1,1-1 1,0 1-1,-1 0 1,1 0-1,-1 0 1,1 0-1,-1 0 1,1 0-1,0 0 0,-1 1 1,1-1-1,-1 0 1,-3 2-120,1 0 0,0 0 1,0 1-1,0-1 0,0 1 0,1 0 1,-1 0-1,1 0 0,-1 0 0,1 0 1,0 0-1,0 1 0,1-1 0,-3 7 0,-17 56-30,21-66 31,-16 78 3,3 0 1,4 2-1,4-1 0,9 160 0,-1-214-97,0 1 0,2-1 0,1 0-1,1 0 1,1-1 0,1 0 0,1 0 0,1-1-1,2 0 1,0-1 0,1-1 0,29 35 0,-36-50-423,-7-6 453,0 0-1,0 0 1,0 0-1,0 0 1,0 1-1,0-1 0,0 0 1,0 0-1,0 0 1,0 0-1,1 0 1,-1 0-1,0 0 0,0 1 1,0-1-1,0 0 1,0 0-1,0 0 0,0 0 1,1 0-1,-1 0 1,0 0-1,0 0 1,0 0-1,0 0 0,0 0 1,0 0-1,1 0 1,-1 0-1,0 0 1,0 0-1,0 0 0,0 0 1,0 0-1,1 0 1,-1 0-1,0 0 1,0 0-1,0 0 0,0 0 1,0 0-1,1 0 1,-1 0-1,0 0 0,0 0 1,0-1-1,0 1 1,0 0-1,0 0 1,0 0-1,0 0 0,1 0 1,-1 0-1,0 0 1,0-1-1,0 1 1,0 0-1,0 0 0,0 0 1,0 0-1,0-11-4291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4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16183,'0'0'5275,"10"-1"-5155,-6 0-121,-2 0 14,0 0 0,0 1 0,0-1-1,0 0 1,1 1 0,-1 0-1,0-1 1,0 1 0,0 0 0,1 0-1,-1 1 1,0-1 0,0 0-1,0 1 1,0-1 0,1 1 0,-1 0-1,0-1 1,0 1 0,0 0-1,0 0 1,0 1 0,-1-1 0,1 0-1,0 0 1,-1 1 0,1-1 0,0 1-1,-1 0 1,0 0 0,1-1-1,-1 1 1,0 0 0,0 0 0,0 0-1,0 0 1,1 4 0,2 12 30,-1 0-1,-1 1 1,-1-1 0,0 0 0,-2 22-1,0-3-320,3-37 248,0-1 1,0 0-1,0 1 0,-1-1 0,1 0 0,0 0 0,0 0 0,-1 0 0,1 0 0,-1 0 0,1-1 0,1-1 0,12-14-19,-12 12 38,0 1 0,1 0 1,-1-1-1,1 1 1,0 1-1,0-1 1,0 0-1,0 1 0,1 0 1,-1 0-1,1 0 1,0 1-1,0 0 0,6-3 1,-9 10-10,-1-1 0,0 1 1,0-1-1,0 1 0,-1-1 0,1 1 1,-1 0-1,0-1 0,-2 9 1,2-6 18,-1 5 12,-1 1-1,0-1 1,0 0-1,-1 0 0,-1 0 1,0 0-1,-1 0 1,0-1-1,-1 0 0,0 0 1,-12 15-1,13-17 45,-1-1 1,-1-1-1,1 1 1,-1-1-1,-1 0 0,1-1 1,-1 1-1,0-1 1,-1-1-1,1 0 1,-1 0-1,0-1 0,0 0 1,-1 0-1,-10 2 1,19-6-63,-3-3-1569,4-5-1441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20665,'0'0'2161,"0"112"-1664,0-76-417,0-7-32,0-2 0,0-7-48,0-5-16,-2-6 0,0-1-593,0-8-767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4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16856,'0'0'6099,"76"-15"-6164,-42 15-47,-3 0-240,4 0-496,0-2-801,-2-5-1008,-2-6-11478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127 189 19417,'0'0'2113,"3"21"-1836,9 160-450,-12-181 116,0 1-1,1 0 1,-1-1-1,0 1 1,1-1 0,-1 1-1,1 0 1,-1-1-1,1 1 1,-1-1 0,1 1-1,0-1 1,-1 1-1,1-1 1,-1 0 0,1 1-1,0-1 1,-1 0 0,1 1-1,0-1 1,0 0-1,-1 0 1,1 0 0,0 0-1,0 1 1,-1-1-1,1 0 1,0 0 0,0 0-1,-1-1 1,1 1 0,0 0-1,-1 0 1,1 0-1,0-1 1,0 1 0,-1 0-1,2-1 1,31-9-56,6-13-255,-32 19 357,0-1 0,0 1 1,0 0-1,1 1 1,-1 0-1,1 0 1,15-4-1,-23 7 22,1 0 1,0 0 0,0 0-1,0 0 1,0 0-1,-1 0 1,1 0-1,0 0 1,0 0-1,0 1 1,-1-1-1,1 0 1,0 0-1,0 1 1,0-1-1,-1 0 1,1 1-1,0-1 1,-1 1-1,1-1 1,0 1-1,-1-1 1,1 1 0,-1 0-1,1-1 1,-1 1-1,1 0 1,-1-1-1,1 1 1,-1 0-1,0 0 1,1 0-1,2 29 270,-3-23-192,1 9 87,-1 0 1,-1 0-1,-1 0 1,0 0 0,-1-1-1,0 1 1,-9 22 0,8-28-139,-1-1 0,0 1 0,-1-1 1,0 0-1,-1 0 0,1-1 0,-1 0 1,-1 0-1,0-1 0,0 1 0,0-2 1,-12 8-1,12-9-6,-1 0-1,0 0 1,0-1 0,0 0 0,-1 0 0,1-1 0,-1 0-1,0-1 1,0 0 0,0-1 0,0 0 0,-11 0-1,20-1-83,-1 0 0,1 0-1,0-1 1,-1 1 0,1 0-1,0 0 1,0-1 0,-1 1 0,1-1-1,0 1 1,0-1 0,-1 0-1,1 1 1,0-1 0,0 0-1,0 0 1,0 0 0,0 0-1,0 0 1,0 0 0,1 0-1,-1 0 1,0-1 0,-8-20-5208,3-5-10128</inkml:trace>
  <inkml:trace contextRef="#ctx0" brushRef="#br0" timeOffset="1">1 10 19833,'0'0'2529,"112"-9"-2545,-79 9-176,0 0-128,0 4-624,-2-4-1057,0 0-4386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13046,'0'0'9047,"19"18"-8706,-4-4-269,-3-4-42,0 1 1,-1 0-1,0 1 1,-1 0-1,0 0 1,-1 1-1,-1 0 1,0 1-1,9 20 0,-4 5 81,-2 1-1,-2 0 0,-2 1 0,-1-1 0,-2 2 0,-2-1 0,-1 0 0,-3 0 0,-1 0 1,-9 43-1,7-64-92,0 1-1,-2-1 1,0-1 0,-1 1 0,-1-1 0,-1-1 0,-1 1-1,0-2 1,-26 31 0,-1-7 14,-2-2 0,-65 49 0,103-86-147,-3 2-123,3-10-3274,2-16-4001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8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16263,'0'0'5568,"34"0"-3980,380 7-1874,-414-7 67,-2-2-427,0-1 370,0 0 0,0 1 0,0-1 0,0 1 1,-1 0-1,1 0 0,-1 0 0,0 0 0,1 0 0,-1 0 1,0 1-1,0-1 0,-6-1 0,0-1-1701,-18-13-5840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8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18248,'0'0'4109,"0"0"-4100,1 0 0,-1-1 0,0 1 0,0 0 0,1 0 0,-1 0 0,0 0 0,0 0 0,1 0 0,-1 0 0,0 0 0,0 0 0,1 0 0,-1 0 0,0 0 0,0 0 0,1 0 0,-1 0 0,0 0 0,0 0 0,1 0 0,-1 0 0,0 1 0,0-1 0,1 0 1,-1 0-1,0 0 0,0 0 0,0 0 0,1 1 0,-1-1 0,0 0 0,0 0 0,0 0 0,0 1 0,0-1 0,1 0 0,-1 0 0,0 1 0,0-1 0,0 0 0,0 0 0,0 1 0,0-1 0,0 0 0,0 0 0,0 1 0,0-1 0,0 0 0,0 0 0,0 1 0,0-1 0,0 0 0,0 1 0,9 23 10,0 1-1,-2 1 0,0 0 1,-2 0-1,-1 0 0,1 28 1,-2-26-22,6 168-86,-17-216-2437,7-3-1847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49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25 14343,'0'0'6869,"2"-4"-6223,3-12-147,-4 11 272,-3 10-630,-21 41-48,1 2 0,3 0 0,2 2 0,2 0 0,2 0 0,-8 69 0,13-33-27,4 1 0,8 106 0,-1-166-60,2 1 1,0 0 0,2-1-1,1 0 1,1-1 0,1 0-1,2 0 1,0-1 0,2-1-1,1 0 1,0 0 0,2-2-1,1 0 1,0-1 0,2-1-1,0-1 1,27 20 0,-26-18-389,-23-15-820,-14-7-485,-4-6-3155,1-7-7729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2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13286,'0'0'8161,"8"0"-7942,35-3-31,-32 2-176,0 0 1,1 0-1,-1 1 1,0 1-1,1 0 1,10 2-1,-19-2-16,0 0 1,-1 0-1,1 0 0,0 1 1,-1-1-1,1 1 0,-1-1 1,0 1-1,1 0 0,-1 0 1,0 0-1,0 0 0,0 0 0,0 0 1,0 1-1,-1-1 0,1 1 1,-1-1-1,1 1 0,-1 0 1,0 0-1,0-1 0,0 1 0,-1 0 1,1 0-1,-1 0 0,1 0 1,-1 3-1,1 4-13,0 0-1,-1 0 1,0 0 0,-1 0-1,0 0 1,-1 0 0,0 0-1,0 0 1,-1-1 0,0 1-1,-1-1 1,-5 12 0,-1-6 9,0 0 1,-1-1 0,-1 1-1,0-2 1,-26 23 0,26-26 12,-18 21 11,91-96 652,-45 50-674,0-1 1,16-23-1,-13 9 11,-1 0 0,-1-1 0,-2-1-1,-1 0 1,11-41 0,-27 87 59,1 0 0,0 0-1,2 1 1,1 15-1,0 14-34,-2-41-46,-1 12 19,1-1 0,1 1 0,6 27 0,-6-37-257,1 0-1,0 0 1,0 0-1,0-1 0,1 1 1,-1-1-1,1 1 1,0-1-1,1 0 1,-1 0-1,1 0 1,-1-1-1,1 1 1,7 3-1,9 6-3580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1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587 32 14871,'0'0'2369,"-20"-6"-1654,-67-16-326,81 21-376,-1 0-1,1 0 0,-1 1 1,0 0-1,1 0 0,-1 0 0,1 1 1,-1 0-1,1 1 0,0-1 1,-1 1-1,1 0 0,-12 6 0,3 1 4,1 0 0,0 1 1,-20 17-1,16-12 25,-14 11 135,1 1 0,1 2 0,1 1 0,-44 61 0,61-74-102,1 1 0,1 0 0,1 1 0,1 1 0,0-1 0,1 1 0,1 0 0,2 1 0,0-1 1,0 1-1,1 29 0,2 37 82,3 1 1,5-1 0,18 87 0,-21-158-138,1 0 0,1 0 1,0 0-1,1-1 0,1 0 1,0-1-1,1 1 0,1-2 1,0 1-1,1-1 0,21 19 1,-21-21-11,1-1 1,0 0 0,0-1-1,1 0 1,0-1 0,1-1-1,-1 0 1,2-1 0,-1 0-1,0-1 1,1-1-1,30 5 1,-15-6 6,0-2-1,-1 0 1,1-2-1,0-2 0,0 0 1,-1-2-1,0-1 1,0-2-1,54-21 1,-57 18-4,-1-1 0,-1-1 0,0-2 1,0 0-1,-2-1 0,0-2 0,-1 0 0,0-1 0,-2-1 1,0-1-1,-2 0 0,0-2 0,-1 0 0,-1-1 0,-2 0 1,0-1-1,-2 0 0,-1-1 0,0-1 0,-2 1 0,-1-2 1,-2 1-1,0 0 0,0-39 0,-3 56 15,-2-1-1,1 0 1,-1 0 0,-1 0-1,0 0 1,-1 1 0,0-1-1,0 0 1,-1 1 0,-1 0-1,0-1 1,0 1 0,-1 1 0,0-1-1,-6-8 1,-20-21 36,-2 2 1,-72-63-1,-86-51 55,173 138-117,-16-13-7,-56-40-60,81 61 51,0-1 1,-1 2-1,0-1 1,1 1-1,-1 1 1,0 0-1,-1 0 1,-10-1 0,19 4-3,0 0 1,0 0 0,0 0 0,0 0-1,0 1 1,0-1 0,0 1 0,0-1 0,0 1-1,0 0 1,0 0 0,0 0 0,0 0 0,0 0-1,0 0 1,1 0 0,-1 1 0,0-1-1,1 1 1,0-1 0,-1 1 0,1-1 0,0 1-1,-1 0 1,1 0 0,0 0 0,0-1 0,1 1-1,-1 0 1,-1 4 0,-1 6-226,0 0 1,0 0-1,1 1 1,-1 12-1,1 60-1740,2 11-1630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13382,'0'0'6296,"19"-5"-5893,58-12-291,-76 17-114,1 0 1,0-1-1,-1 1 0,1 0 0,-1 0 1,1 0-1,-1 0 0,1 0 0,-1 0 1,1 0-1,0 1 0,-1-1 0,1 0 1,-1 1-1,0 0 0,1-1 0,-1 1 1,1 0-1,-1-1 0,0 1 0,1 0 1,-1 0-1,0 0 0,0 0 0,0 1 1,0-1-1,0 0 0,0 0 0,0 1 1,0-1-1,-1 0 0,1 1 0,0-1 1,-1 1-1,1-1 0,-1 1 0,1-1 1,-1 1-1,0-1 0,0 1 0,0-1 1,0 1-1,0-1 0,0 1 0,0 2 1,-1 3-11,1 0 0,-1 0 1,0 0-1,-1-1 1,1 1-1,-1 0 0,-5 10 1,1-9 30,0 0 1,0-1 0,-1 1-1,0-1 1,0-1 0,-1 1-1,-11 7 1,9-7 10,0 1 0,0 1 0,-16 17 0,26-26-26,0 0 0,0 0 0,-1 1 0,1-1 0,0 0 0,0 0-1,0 0 1,0 1 0,0-1 0,0 0 0,-1 0 0,1 0 0,0 1-1,0-1 1,0 0 0,0 0 0,0 1 0,0-1 0,0 0 0,0 0 0,0 1-1,0-1 1,0 0 0,0 0 0,0 0 0,0 1 0,0-1 0,0 0 0,0 0-1,1 1 1,-1-1 0,0 0 0,0 0 0,0 0 0,0 1 0,0-1 0,0 0-1,1 0 1,-1 0 0,0 0 0,0 1 0,0-1 0,1 0 0,-1 0-1,0 0 1,0 0 0,0 0 0,1 0 0,-1 1 0,0-1 0,0 0 0,1 0-1,-1 0 1,0 0 0,0 0 0,1 0 0,-1 0 0,0 0 0,1 0 0,18 0 47,-15 0-23,50 2 6,-31-1-398,1 0 1,-1-2-1,0 0 1,0-1-1,23-6 1,-13-4-2972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3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18104,'0'0'2658,"73"-2"-2658,-40 9-97,6 3 81,3-3-288,-1 0-1072,-6-1-1298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23 16936,'0'0'1587,"11"22"-1221,33 70-169,-42-89-172,-1 1 0,0-1 0,0 1 0,0 0 1,0-1-1,0 1 0,-1 0 0,0 0 0,0-1 0,0 1 0,0 0 0,0 0 0,-1 0 0,1-1 0,-1 1 0,0 0 1,-1-1-1,-1 6 0,-2-2 29,1 0-1,-1 0 1,-1-1 0,1 0 0,-1 0 0,-7 6-1,-16 18 116,88-104 623,-38 51-802,-1-2 0,-1 0-1,-1-1 1,-1-1 0,-2-1-1,15-36 1,-38 83 1520,2-6-1485,0 0 0,0 0-1,2 1 1,0 0 0,0-1 0,-2 29 0,5-39-34,1-1 1,-1 1-1,1 0 1,0 0-1,0-1 0,0 1 1,1 0-1,-1-1 1,1 1-1,-1 0 1,1-1-1,0 1 1,0 0-1,0-1 1,1 0-1,-1 1 1,0-1-1,1 0 1,0 1-1,-1-1 1,1 0-1,0 0 1,0 0-1,0-1 1,0 1-1,0 0 0,1-1 1,-1 1-1,1-1 1,-1 0-1,1 0 1,-1 0-1,1 0 1,-1 0-1,1-1 1,0 1-1,-1-1 1,1 1-1,0-1 1,2 0-1,58 1-2445,-39-1-430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18488,'0'0'4418,"64"-7"-4402,-26 7-32,1 0 0,7 0-112,1 0-560,3 0-512,-4 0-1666,-11 0-12277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4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18264,'0'0'843,"22"13"-501,-6-4-221,-3-3-36,0 1 1,0 1-1,-1 0 0,-1 1 0,1 0 1,-1 0-1,-1 2 0,0-1 1,0 1-1,12 18 0,-7-2 75,-2 0 1,0 0-1,-2 2 0,-1-1 0,11 53 1,-13-34 82,-1 0 0,-1 95 0,-7-126-230,-1 1-1,0 0 0,-1-1 0,-1 0 0,-1 1 0,0-2 0,-1 1 0,0-1 0,-2 1 1,0-2-1,-13 19 0,9-16-49,-1 0-1,-1-1 1,0-1 0,-1 0 0,-1-1 0,0 0-1,-1-2 1,-32 19 0,49-31-13,0 0 1,0 0-1,-1 0 1,1 0-1,0 0 0,0 0 1,0 0-1,-1 0 1,1-1-1,0 1 1,0 0-1,0 0 0,-1 0 1,1 0-1,0-1 1,0 1-1,0 0 0,0 0 1,0 0-1,-1-1 1,1 1-1,0 0 0,0 0 1,0 0-1,0-1 1,0 1-1,0 0 0,0 0 1,0-1-1,0 1 1,0 0-1,0 0 0,0-1 1,0 1-1,0 0 1,0 0-1,0 0 0,0-1 1,0 1-1,0 0 1,1 0-1,-1-1 0,0 1 1,0 0-1,0 0 1,0-1-1,1-1-708,0-23-5581</inkml:trace>
  <inkml:trace contextRef="#ctx0" brushRef="#br0" timeOffset="1">510 1 18889,'0'0'1566,"-4"21"-798,3-19-753,-14 72 790,-12 137 0,26-187-733,1-1 0,1 0 0,1 0 1,1 0-1,9 34 0,-10-51-145,0-1 1,0 1-1,0-1 0,1 0 1,0 1-1,0-1 0,0-1 1,1 1-1,-1 0 0,1-1 1,0 0-1,1 1 0,-1-2 1,1 1-1,0-1 0,0 1 1,0-1-1,0 0 0,0-1 1,1 0-1,-1 1 0,1-2 1,-1 1-1,1-1 0,0 1 1,11-1-1,9 0-2320,-8-4-2639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17816,'0'0'3191,"12"6"-3036,-4-1-128,-4-4-20,-1 1 0,1-1-1,0 1 1,-1 1-1,0-1 1,1 0 0,-1 1-1,0 0 1,0-1 0,-1 1-1,1 0 1,-1 0-1,1 1 1,-1-1 0,0 1-1,0-1 1,0 1 0,-1-1-1,3 8 1,3 39 57,5 22-467,-11-72 381,0 1-1,0 0 1,1-1 0,-1 1-1,0 0 1,0-1-1,1 0 1,-1 1 0,0-1-1,1 0 1,-1 1 0,1-1-1,-1 0 1,0 0 0,1 0-1,-1 0 1,0-1 0,1 1-1,1-1 1,1 1 2,-4 1 19,1-1 0,-1 0 0,1 1 0,-1-1-1,1 1 1,-1-1 0,1 1 0,-1 0 0,0-1 0,1 1 0,-1-1-1,0 1 1,1 0 0,-1-1 0,0 1 0,0-1 0,0 1 0,0 0-1,1-1 1,-1 1 0,0 0 0,0-1 0,0 1 0,0 0 0,-1-1 0,1 1-1,0 0 1,0-1 0,-1 2 0,-2 19-42,-2-11 81,-1 0-1,0-1 1,0 0 0,-1 0 0,0 0 0,-1-1-1,0 0 1,0 0 0,0-1 0,-1 0 0,0 0 0,-1-1-1,0 0 1,0-1 0,0 0 0,-11 3 0,17-7-2135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 17688,'0'0'4234,"11"-3"-4194,-3 2-41,3-2-4,0 0 0,0 2 0,0-1 1,0 1-1,1 1 0,-1 0 0,15 2 0,-24-2 3,-1 1 1,0 0-1,1 0 1,-1-1-1,0 1 1,1 0-1,-1 0 0,0 0 1,0 0-1,0 1 1,0-1-1,0 0 0,0 0 1,-1 1-1,1-1 1,0 0-1,0 1 1,-1-1-1,1 1 0,-1-1 1,0 1-1,1-1 1,-1 1-1,0 2 0,2 44-94,-2-36 43,0-5 52,-1-1 1,0 0 0,0 0-1,0 0 1,-1 0 0,1 0 0,-1 0-1,-1-1 1,1 1 0,-1-1-1,0 1 1,-6 7 0,-4 3 54,-1 0-1,-23 19 1,-21 27 226,57-62-277,1 0 0,0 1 0,0-1 0,-1 0 0,1 0 0,0 1 0,0-1 0,0 0 0,0 0 1,-1 1-1,1-1 0,0 0 0,0 1 0,0-1 0,0 0 0,0 1 0,0-1 0,0 0 0,0 1 0,0-1 0,0 0 0,0 1 0,0-1 0,0 0 0,0 1 0,0-1 0,0 0 0,0 1 0,0-1 0,1 0 0,-1 0 0,0 1 0,0-1 0,0 0 0,0 1 0,1-1 0,14 5 84,26-5 36,-33 0-90,12 0-223,7 0-110,46-4 1,-63 2-629,0 0 0,0-1 0,0 0 0,14-6 0,12-11-10101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12502,'0'0'4183,"0"0"-3900,-2 14-128,0 1-1,-2-1 1,0 1 0,0-1 0,-2-1 0,1 1-1,-2-1 1,0 1 0,-11 14 0,-17 39-1071,27-52-1424,-2-3-3172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16103,'0'0'4803,"124"-12"-4803,-89 11 0,3-1-80,-1-2-1,0 0-1039,3-3-641,-5-4-2753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19209,'0'0'3055,"5"5"-3029,-1 0-30,0 0 1,-1 0-1,1 1 0,-1-1 0,0 1 0,0 0 0,-1 0 1,0 0-1,0 0 0,0 0 0,-1 1 0,1 11 1,4 9-33,-6-25 9,0-1 1,1 1 0,-1 0-1,1-1 1,-1 1 0,1-1-1,0 1 1,0-1 0,-1 1-1,1-1 1,0 1-1,0-1 1,1 0 0,-1 1-1,0-1 1,0 0 0,1 0-1,-1 0 1,0 0-1,1 0 1,-1 0 0,1-1-1,2 2 1,0-1-4,-1-1 1,1 1-1,-1-1 1,1 0-1,-1 0 0,1 0 1,0 0-1,-1-1 0,1 0 1,5-1-1,5-3 2,-1-1 0,0 0 0,0 0 0,17-13 0,-28 18 42,18-11 6,-19 11-15,-1 1 0,0 0 0,1 0 0,-1-1-1,0 1 1,1 0 0,-1 0 0,0 0-1,1-1 1,-1 1 0,0 0 0,1 0-1,-1 0 1,0 0 0,1 0 0,-1 0 0,0 0-1,1 0 1,-1 0 0,1 0 0,-1 0-1,0 0 1,1 0 0,-1 0 0,1 0 0,-1 0-1,0 0 1,1 0 0,-1 1 0,0-1-1,1 0 1,-1 0 0,0 0 0,1 1-1,-1-1 1,0 0 0,0 0 0,1 1 0,-1-1-1,0 0 1,0 0 0,1 1 0,-1-1-1,0 0 1,0 1 0,0-1 0,0 1-1,1-1 1,-1 0 0,0 1 0,0-1-1,0 20 31,0-1-1,-1 1 0,-1-1 0,-1 0 1,-1 0-1,0 0 0,-2 0 0,0-1 1,-1 0-1,-1 0 0,0 0 0,-1-1 1,-1-1-1,-1 0 0,-1 0 0,0-1 0,-19 19 1,26-29-33,0 0 0,-1-1 0,0 0 0,0 0 0,0 0 0,0-1 0,-1 1 0,0-2 0,1 1 0,-1-1 1,0 0-1,0 0 0,0-1 0,0 0 0,0 0 0,-1-1 0,-10 0 0,17 0-56,0 0 1,0 0-1,0 0 0,0 0 0,0 0 1,0 0-1,0 0 0,0 0 0,0 0 0,0-1 1,0 1-1,0 0 0,0-1 0,0 1 1,0-1-1,0 1 0,0-1 0,1 1 1,-1-1-1,0 0 0,0 1 0,1-1 1,-1 0-1,0 1 0,1-1 0,-1 0 1,1 0-1,-1 0 0,1 0 0,-1 0 0,1 0 1,-1-1-1,-4-20-3054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2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12 110 14535,'0'0'6936,"-3"-3"-6581,2 3-351,0 0 1,1-1-1,-1 1 1,1-1-1,-1 1 0,1-1 1,-1 0-1,1 1 1,-1-1-1,1 1 0,-1-1 1,1 0-1,0 1 1,-1-1-1,1 0 0,0 1 1,0-1-1,0 0 1,0 0-1,-1 1 0,1-1 1,0 0-1,0 0 1,0 1-1,0-1 0,1 0 1,-1 0-1,0 1 1,0-1-1,0 0 0,1 0 1,-1 1-1,0-1 1,1 0-1,-1 1 0,0-1 1,1 1-1,-1-1 1,1 0-1,3-3 0,0 0 1,0 0-1,0 0 0,0 1 1,0-1-1,9-3 0,3-3-6,1 2 0,1 0 0,26-9-1,-36 15 2,1 0 0,0 1-1,0 0 1,14-1-1,-21 2 1,-1 0 0,1 0-1,-1 0 1,1 0-1,0 0 1,-1 1 0,1-1-1,-1 0 1,1 1 0,-1-1-1,1 1 1,-1-1 0,0 1-1,1 0 1,-1 0 0,0-1-1,1 1 1,-1 0-1,0 0 1,0 0 0,0 1-1,0-1 1,0 0 0,0 0-1,0 1 1,0-1 0,-1 0-1,1 1 1,0-1 0,-1 0-1,1 1 1,-1-1-1,1 3 1,0 4-3,-1 0 0,1 0 0,-2 1 0,1-1-1,-1 0 1,0 0 0,-1 0 0,0 0 0,0 0 0,-7 15 0,-1-5-9,0 0 0,-1-1 1,-14 15-1,-6 11-70,31-43 81,0 0-1,-1 0 0,1 1 1,0-1-1,0 0 0,0 0 1,0 0-1,0 1 0,0-1 0,0 0 1,0 0-1,0 1 0,0-1 1,0 0-1,0 0 0,0 0 1,0 1-1,0-1 0,0 0 1,0 0-1,0 1 0,0-1 1,0 0-1,0 0 0,0 0 1,0 1-1,1-1 0,-1 0 1,0 0-1,0 0 0,0 0 1,0 1-1,0-1 0,1 0 0,-1 0 1,0 0-1,0 0 0,0 0 1,1 1-1,-1-1 0,16 5-48,33 2 50,-19-3 14,-24-2-7,-1-1-1,0 1 1,1 0 0,-1 1 0,0-1-1,0 1 1,0 0 0,-1 1 0,1-1-1,-1 1 1,0 0 0,0 0 0,0 0-1,0 0 1,-1 1 0,0-1 0,1 1 0,-2 0-1,1 0 1,3 8 0,-5-8-3,1-1 1,-1 1-1,0-1 0,0 1 1,0 0-1,-1-1 0,1 1 1,-1 0-1,0 0 1,-1-1-1,1 1 0,-1 0 1,0 0-1,0-1 1,-1 1-1,1-1 0,-1 1 1,0-1-1,0 0 0,0 0 1,-1 1-1,1-1 1,-1-1-1,-6 7 0,2-3 47,-2 0 0,1-1 0,-1 0 0,0 0-1,-1-1 1,1 0 0,-1-1 0,0 0 0,0 0-1,0-1 1,-1 0 0,1-1 0,-1 0 0,-16 0-1,27-2-369,2-4-2566,10-11-1503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18921,'0'0'3249,"93"-26"-3329,-53 26 64,1 0-144,-4 6-544,1-3-1409,-5-3-4834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20393,'0'0'102,"16"20"210,-3-6-235,-4-6-47,-1 0 0,-1 1-1,1 0 1,-2 1 0,1-1 0,-1 1-1,-1 0 1,0 1 0,0 0 0,-1-1-1,0 1 1,-1 1 0,3 16-1,-1 24 111,-3 0-1,-2 1 1,-2-1-1,-2 0 0,-21 93 1,16-110-203,-1 1 1,-2-1-1,-2-1 1,-1 0-1,-1-1 0,-2-1 1,-1 0-1,-2-2 1,-26 30-1,30-37-3464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16552,'0'0'3905,"109"2"-3633,-69-2-207,3 0-33,1 0 16,-5-6-48,-4-5-433,-8 0-719,-12-2-1874</inkml:trace>
  <inkml:trace contextRef="#ctx0" brushRef="#br0" timeOffset="1">173 0 18312,'0'0'3458,"0"64"-3122,0-29-112,0-1-32,2 1-144,0 0-48,-2-1 32,0-2 0,0-4-32,0-4-368,0-4-384,6-7-1137,4-9-1729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8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19401,'0'0'2321,"84"-5"-5042,-69 5-1649</inkml:trace>
  <inkml:trace contextRef="#ctx0" brushRef="#br0" timeOffset="1">328 8 18937,'0'0'720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17832,'0'0'801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18488,'0'0'4685,"14"0"-4279,66 2-1232,-48 1-249,1-2 0,0-2 0,-1-1 1,51-9-1,-51 0-3802,-6-4-6136</inkml:trace>
  <inkml:trace contextRef="#ctx0" brushRef="#br0" timeOffset="1">120 1 19625,'0'0'2961,"-2"75"-2785,2-40 33,0 4-65,0-2-80,0 1-48,0-5-16,0-1 16,0-8-16,0-3-465,0-3-767,0-5-1041,0-5-2001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2:5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15927,'0'0'5400,"-2"8"-4901,-8 29-269,-17 40-1,-14 48 435,33-88-599,1 1 0,2-1 0,2 1 0,1-1 0,2 1 0,8 68-1,-4-83-52,0-1-1,2 0 1,1 1-1,1-2 1,0 1-1,2-1 1,0-1-1,1 0 0,2 0 1,0-1-1,0-1 1,22 22-1,-23-27-216,1-1 1,0 0-1,1-1 1,0 0-1,1-1 0,0-1 1,0 0-1,1-1 0,22 7 1,-31-14-2739,-11-3 932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14343,'0'0'6619,"0"-1"-6598,0 1 1,0-1-1,1 0 0,-1 0 1,0 1-1,0-1 1,0 0-1,1 1 1,-1-1-1,0 0 1,1 1-1,-1-1 1,0 0-1,1 1 0,-1-1 1,1 1-1,-1-1 1,1 1-1,-1-1 1,1 1-1,0-1 1,-1 1-1,2-1 0,28 1 91,-17-1-101,1 0 0,0 2 0,0-1 0,0 2-1,25 5 1,-36-5-16,0-1-1,0 0 0,0 1 0,0-1 1,0 1-1,0 0 0,0 0 1,0 0-1,-1 1 0,1-1 0,-1 1 1,1-1-1,-1 1 0,0 0 0,0 0 1,0 0-1,-1 0 0,1 0 0,-1 0 1,0 0-1,0 1 0,0-1 1,0 0-1,0 1 0,-1-1 0,1 1 1,-1-1-1,0 6 0,0 0-3,1-1 0,-2 1-1,1-1 1,-1 1-1,-1-1 1,0 1 0,0-1-1,0 0 1,-1 1 0,0-1-1,-1-1 1,0 1 0,0 0-1,-1-1 1,1 0 0,-2 0-1,1-1 1,-1 1 0,0-1-1,0 0 1,-8 6 0,9-10 65,31-29 368,-5 10-497,85-82-596,-95 88 705,-1-1 0,0-1 1,-1 0-1,0-1 0,0 1 0,11-30 1,-20 41 291,0 6-325,-1 1 0,0-1 0,0 0 0,0-1 0,-1 1 1,1 0-1,-1 0 0,0-1 0,-5 7 0,-7 18 17,12-20-30,0 0 1,0 1 0,0-1 0,1 0 0,1 1 0,-1-1 0,2 1 0,-1-1 0,1 1 0,0-1-1,4 15 1,-3-17-309,0 0 0,1 0 0,0 0 0,0 0 0,0 0 0,1-1 0,-1 1 0,1-1 0,7 7 0,10 6-3382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1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13830,'0'0'3554,"23"-21"587,2 16-4080,-24 5-62,0-1 0,-1 1 0,1 0-1,0-1 1,0 1 0,0 0-1,-1-1 1,1 1 0,0 0 0,0 0-1,0 0 1,0 0 0,-1 0 0,1 0-1,0 0 1,0 0 0,0 0 0,0 0-1,0 1 1,-1-1 0,1 0 0,0 0-1,0 1 1,0-1 0,-1 1-1,1-1 1,0 0 0,-1 1 0,1-1-1,0 1 1,-1 0 0,1-1 0,0 1-1,-1 0 1,1-1 0,-1 1 0,0 0-1,1 0 1,-1-1 0,1 1 0,-1 0-1,0 0 1,0 0 0,1-1-1,-1 1 1,0 0 0,0 0 0,0 0-1,0 0 1,0 1 0,5 23-27,-2 0-1,0 0 1,-2 0 0,0 0 0,-2 1 0,-4 28-1,-4-30 262,4-19 375,3-17-3,3-5-627,0-1 0,0 1 0,2 0-1,0 0 1,1 0 0,9-22-1,-11 33-12,0 0-1,1 0 1,0 0-1,0 0 0,0 1 1,1-1-1,0 1 0,0 0 1,0 0-1,1 0 0,-1 1 1,1-1-1,0 1 0,1 0 1,-1 1-1,1-1 1,-1 1-1,1 0 0,0 1 1,7-3-1,-11 4 33,0 1-1,0 0 1,0-1 0,-1 1 0,1 0-1,0 0 1,0 0 0,0 0-1,0 0 1,0 1 0,0-1-1,0 1 1,0-1 0,0 1 0,0-1-1,-1 1 1,1 0 0,0 0-1,0 0 1,-1 0 0,1 0 0,-1 1-1,1-1 1,-1 0 0,1 1-1,-1-1 1,0 1 0,0-1-1,0 1 1,0 0 0,0-1 0,0 1-1,0 0 1,1 3 0,2 8-6,-1-1 0,0 0 1,-1 1-1,1 18 0,0-9 29,0 15 18,-3-25-41,1 0 1,1-1 0,0 1 0,5 16 0,-3-24-998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2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 9108,'0'0'10165,"-2"0"-10085,12 0-80,11 0 64,6 0-64,2 0-80,-2 0-256,-3 0-64,-3 0-1297,-2-2 64,-5-6-4562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3.0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40 17352,'0'0'571,"-19"0"-99,1-1-321,11 0-120,0 0 0,0 1 1,0 0-1,1 0 0,-1 1 0,0-1 1,0 2-1,0-1 0,1 1 0,-1 0 1,1 0-1,-1 1 0,1-1 1,0 2-1,-7 3 0,-23 20 110,2 0-1,1 2 1,1 2 0,1 1-1,2 1 1,1 2 0,2 1-1,2 0 1,1 2-1,1 1 1,3 1 0,1 0-1,-19 66 1,27-55 252,2 0 1,2 1-1,2-1 1,6 87-1,-1-113-332,-1-7-47,2 0 0,0 0 1,1-1-1,1 1 0,1-1 1,0 0-1,2 0 0,0 0 1,0-1-1,13 20 0,-11-23-5,-1-1 0,1 0-1,1-1 1,0 0-1,0 0 1,1-1-1,1-1 1,0 0 0,0 0-1,0-1 1,1-1-1,27 12 1,6-5 27,1-2-1,0-2 1,1-3 0,0-1-1,0-2 1,0-3 0,95-8-1,-127 5-31,-1 0 0,0-1-1,0-1 1,0 0 0,0-1-1,-1-1 1,1 0-1,-1-1 1,-1 0 0,1-1-1,16-13 1,-15 8 4,-1-1 1,0 0-1,-1-1 1,-1 0-1,0-1 1,-1 0 0,-1-1-1,13-28 1,1-4 18,51-121-9,-66 146-39,-1-1 0,-2 1 0,0-1 0,-2-1 0,2-30 0,-6 27 2,-1 0-1,-1 0 0,-2 0 1,-1 1-1,-2-1 0,0 1 1,-2 0-1,-1 1 0,-1 0 1,-1 1-1,-2 0 0,0 1 1,-2 1-1,0 0 0,-31-33 1,3 8 23,-70-59 0,97 94-3,-1 0 0,0 1 0,-1 1 0,-1 0 0,0 2 0,0 0 0,-40-12 0,51 20-32,0 0 0,0 0 0,0 1 0,-1 0 0,1 0 0,-1 1 0,1 1 0,-14 2 1,18-2-18,-1 0 1,1 1 0,0 0 0,0 0 0,0 0 0,0 1 0,0 0-1,0 0 1,1 0 0,-1 0 0,1 1 0,0 0 0,0-1 0,0 2-1,-3 4 1,-17 28-1449,3 3-1450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 12742,'0'0'3815,"10"18"-3290,29 58-90,-38-74-361,0 1 0,0 0 0,0 0-1,0-1 1,-1 1 0,1 0 0,-1 0-1,0 0 1,0 0 0,0 0 0,0 0-1,0 0 1,0 0 0,-1-1 0,1 1-1,-1 0 1,0 0 0,0 0 0,0-1-1,0 1 1,-1 0 0,1-1 0,-1 1-1,1-1 1,-1 0 0,0 1 0,0-1-1,0 0 1,0 0 0,0 0 0,-1-1-1,1 1 1,-1 0 0,1-1 0,-1 0-1,1 1 1,-1-1 0,0 0 0,0 0-1,1 0 1,-5 0 0,10-16 787,5 4-1025,1 0 0,0 0 0,0 1-1,2 0 1,-1 0 0,1 1-1,22-14 1,19-17-1176,-45 34 1399,-5 4 45,1 1-1,-1-1 1,0 0-1,0 0 1,0 0-1,0 0 1,0 0-1,-1 0 1,1 0-1,-1-1 1,1 1-1,-1-1 1,0 1-1,0-1 1,2-5-1,-3 8 148,-3 1-242,0-1 0,1 1 0,-1 0 0,1 0 0,-1 0 0,1 0 0,-1 1 0,1-1 0,0 1 0,0-1 0,0 1 0,0 0 0,0 0 0,0 0 0,0 0 0,0 0-1,1 0 1,-1 1 0,1-1 0,0 0 0,-2 5 0,-1 2-5,-1 1 0,2 0 0,-1 0-1,-1 11 1,3-15 13,1-1 0,0 1 1,0-1-1,0 1 0,1-1 0,0 1 0,0 0 0,0-1 0,1 1 0,0-1 0,3 11 0,-3-14-78,1 0-1,0 0 1,-1 0-1,1 0 1,0 0 0,0 0-1,0 0 1,0-1-1,0 1 1,1-1-1,-1 1 1,1-1-1,-1 0 1,0 0 0,1 0-1,0 0 1,-1-1-1,1 1 1,-1-1-1,1 1 1,0-1-1,0 0 1,-1 0 0,1 0-1,3-1 1,19 1-2359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3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16872,'0'0'2449,"139"3"-2417,-104-1-64,-4-2-144,0 0-705,-8 0-1168,-4 0-7267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19273,'0'0'1950,"20"23"-1870,64 78 13,-75-88-49,0 0 0,-1 1-1,0 0 1,-1 0-1,-1 1 1,0-1-1,-1 1 1,4 21-1,-5-4 81,0 0 0,-2 45-1,-1-63-104,-2 10 12,0 0 0,-1 1 0,-2-1 0,0 0 0,-1-1 0,-2 1 1,0-1-1,-2 0 0,0-1 0,-2 0 0,0 0 0,-2-1 0,0-1 0,-1 0 0,-1-1 0,-1 0 0,0-1 0,-2-1 0,0-1 0,-1 0 0,0-2 0,-1 0 0,-1-1 0,-24 11 1,45-24-85,0-1 1,-1 1 0,1-1-1,0 1 1,-1-1 0,1 1-1,0-1 1,0 1 0,-1-1 0,1 1-1,0-1 1,0 1 0,0-1-1,0 1 1,0-1 0,0 0 0,0 1-1,0-1 1,0 1 0,0-1-1,0 1 1,0-1 0,0 0 0,0 1-1,0-1 1,1 1 0,-1-1-1,0 1 1,1-1 0,11-28-4137,11-9-6029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17448,'0'0'3071,"-6"25"-2444,-42 160 229,35-135-646,3 1 1,2 1-1,2 0 0,1 84 0,5-131-206,1 1 0,-1-1-1,1 1 1,0-1 0,0 0 0,0 1-1,1-1 1,0 0 0,0 0-1,4 7 1,-5-9-150,1-1 1,-1 0-1,1 0 0,0 0 1,0 0-1,0 0 0,0 0 0,0 0 1,0-1-1,1 1 0,-1-1 0,0 0 1,1 0-1,-1 1 0,1-1 0,-1-1 1,1 1-1,0 0 0,0-1 1,-1 1-1,1-1 0,4 0 0,11 0-3044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4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14247,'0'0'5789,"5"-2"-5424,-3 1-354,1 0 0,-1 1 0,1-1 0,-1 0 0,1 1 0,0-1 0,-1 1-1,1 0 1,4 0 0,-5 1-14,-1-1 0,0 1 0,0-1 0,0 1 0,0-1 1,0 1-1,0 0 0,0 0 0,0 0 0,0-1 0,0 1 0,0 0 0,0 0 0,0 0 0,-1 0 0,1 0 0,0 1 0,-1-1 0,1 0 0,-1 0 0,0 0 0,1 1 0,-1-1 1,0 0-1,1 0 0,-1 2 0,2 33 62,-2-30-76,0-1 0,0 1 0,0-1 0,1 0 0,0 1 0,0-1-1,3 10 1,0-14-132,-1 0 0,1 0 0,-1-1 0,1 1-1,-1-1 1,1 0 0,0 0 0,-1-1 0,1 1-1,-1-1 1,1 1 0,5-3 0,19-13-1082,-25 13 1181,0 1 1,0 0 0,0-1-1,1 1 1,-1 1 0,1-1-1,0 1 1,0-1-1,-1 1 1,8-1 0,-12 28 598,-3-15-386,0-1-1,0 1 0,-1-2 1,-1 1-1,0 0 1,0-1-1,-1 0 1,0 0-1,0-1 0,-1 0 1,0-1-1,-1 1 1,1-1-1,-1-1 1,-1 0-1,-10 6 0,4-9-73,13-4-3070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16520,'0'0'2611,"8"10"-2448,-3-5-149,-1 0-1,0 1 1,0 0-1,0 0 1,-1 0-1,0 0 1,0 0-1,-1 1 1,0-1-1,0 1 1,0 0-1,-1-1 1,0 1-1,0 0 1,0 8-1,-2-8 9,1-1 0,-1 0-1,0 0 1,0 0-1,0 0 1,-1 0 0,0 0-1,-5 11 1,12-29 96,1 1 0,0 0 0,1 0 0,12-15 0,-6 10-141,-7 8-11,1 0 0,-1 0 0,1 1-1,0-1 1,1 2 0,0-1 0,14-8-1,-21 17 33,0 0 0,0 0 0,-1 0 0,1 1-1,-1-1 1,1 0 0,-1 0 0,0 0-1,1 1 1,-1-1 0,0 0 0,0 0-1,-1 4 1,1-3 15,-1 29-13,2 37-339,1-66-1758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19001,'0'0'2193,"106"-8"-3346,-75 8-736,0 0-2016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5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21002,'0'0'1270,"-3"19"-1116,1-4-152,-21 100-54,23-114-26,0 0 0,1-1 1,-1 1-1,0-1 1,0 1-1,0 0 1,1-1-1,-1 1 1,0-1-1,1 1 1,-1-1-1,0 1 0,1-1 1,-1 1-1,1-1 1,-1 1-1,1-1 1,-1 0-1,1 1 1,-1-1-1,1 0 1,-1 1-1,1-1 0,0 0 1,-1 0-1,1 0 1,-1 1-1,1-1 1,0 0-1,-1 0 1,1 0-1,-1 0 1,1 0-1,0 0 0,-1 0 1,1 0-1,0 0 1,-1-1-1,1 1 1,-1 0-1,1 0 1,0 0-1,0-1 1,33-6-433,27-20-364,-50 21 843,0 0 0,0 1-1,0 0 1,1 1-1,12-3 1,-23 7 48,-1 0-1,1 1 1,-1-1 0,1 0 0,-1 0-1,0 0 1,1 0 0,-1 0 0,1 0-1,-1 1 1,0-1 0,1 0 0,-1 0-1,1 1 1,-1-1 0,0 0 0,1 0-1,-1 1 1,0-1 0,0 0 0,1 1-1,-1-1 1,0 1 0,0-1 0,1 0-1,-1 1 1,0-1 0,0 1 0,0-1-1,0 0 1,0 1 0,0-1 0,1 1 0,-1-1-1,0 1 1,0-1 0,0 0 0,-1 1-1,1-1 1,0 1 0,0 0 0,-2 23 139,2-21-101,-3 10 95,-1 0 0,0-1 0,0 1 0,-1-1 0,-1 0 0,0 0 0,-1 0 0,0-1 0,-10 12 0,12-16-98,-1 0 0,1-1-1,-1 0 1,0 0 0,-1 0-1,1 0 1,-1-1-1,0-1 1,-1 1 0,1-1-1,-1 0 1,0-1 0,0 1-1,0-2 1,-11 4-1,-10-7-586,28 0 377,0 1-1,1-1 1,-1 1 0,0 0 0,1-1 0,-1 0-1,0 1 1,1-1 0,-1 1 0,1-1 0,-1 0-1,1 1 1,-1-1 0,1 0 0,0 0 0,-1 1-1,1-1 1,0 0 0,0 0 0,-1-1 0,-2-17-6902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18408,'0'0'3986,"41"-2"-3986,-5 8 16,5-2-16,0 0-256,1-4-272,-5 0-1345,0 0-2097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0 17112,'0'0'4042,"3"11"-3890,15 46 7,-2 1 0,-4 1 0,-1 0 0,3 92 0,-14-141-142,-3 163 145,1-147-142,-1-1 0,-2 1 0,0-1 1,-16 40-1,8-30-5,-2-2 1,-2 0-1,-1-1 1,-1-1-1,-2 0 1,-1-2-1,-1 0 0,-2-2 1,-1 0-1,0-2 1,-2-1-1,-1-1 1,-46 27-1,74-49-95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6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14 133 16456,'0'0'1411,"-13"-7"-798,63 5-351,-24 0-206,0 2 0,0 0 0,0 2 0,35 6 0,-55-7-56,-1 0-1,0 1 0,0 0 0,0-1 0,0 2 1,0-1-1,0 0 0,0 1 0,-1 0 0,1 0 1,-1 1-1,0-1 0,0 1 0,0 0 0,0 0 1,-1 0-1,1 0 0,-1 1 0,0-1 0,-1 1 1,1 0-1,-1 0 0,0 0 0,0 0 0,-1 0 1,3 9-1,-3-4 1,1 0 1,-1-1 0,0 1 0,-1 0 0,0 0-1,-1 0 1,0-1 0,-1 1 0,0 0-1,0-1 1,-1 1 0,0-1 0,0 0-1,-1 0 1,-1 0 0,0-1 0,0 1-1,0-1 1,-1 0 0,0 0 0,-1-1-1,1 0 1,-2 0 0,1-1 0,-1 0 0,0 0-1,-11 6 1,-56 33 133,67-41-106,1 0 0,-1-1 0,0 0-1,0-1 1,0 1 0,-1-2 0,1 1-1,-10 0 1,18-3-4,0 1-1,-1 0 0,1-1 1,0 1-1,-1-1 1,1 1-1,0 0 0,-1-1 1,1 1-1,0-1 0,0 1 1,0-1-1,-1 1 1,1-1-1,0 1 0,0-1 1,0 1-1,0-1 0,0 1 1,0-1-1,0 1 1,0-1-1,0 0 0,0 1 1,0-1-1,0 1 0,1-1 1,-1-4 87,2-4-99,0-1-1,0 1 1,1 0 0,0 0-1,1 0 1,0 0-1,1 1 1,-1-1 0,2 1-1,-1 0 1,1 0 0,12-11-1,2-7-34,8-12 2,12-17-158,1 1 0,3 2 1,3 2-1,57-48 0,-97 93 210,-5 4 34,1 0 0,-1-1 0,0 1 0,0-1 0,0 1 0,0-1 0,0 0 0,0 0-1,-1 0 1,1 0 0,0 0 0,1-5 0,-3 7 191,-2 5-107,-10 17-148,1 0-1,1 1 0,0 0 0,2 1 0,1 0 1,1 0-1,1 0 0,1 1 0,1 0 1,2 0-1,0 0 0,3 33 0,-1-56-3,-1 1-1,1-1 0,0 0 1,-1 1-1,1-1 1,0 0-1,0 0 0,1 0 1,-1 0-1,0 0 1,1 0-1,-1 0 0,1 0 1,-1 0-1,1-1 1,0 1-1,0-1 0,0 1 1,0-1-1,0 0 1,0 0-1,0 0 0,0 0 1,1 0-1,-1 0 1,0 0-1,0-1 1,1 1-1,3-1 0,10 2-178,-1 0 0,1-1-1,23-3 1,-15 2-333,-8 0 129,57-4-3145,-34-7-1079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7.6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169 15 13430,'0'0'2118,"5"0"-2486,-1 0 438,-4 0-44,1 1 0,-1-1 0,1 0 0,-1 0 0,1 0 0,0 0 0,-1 0-1,1 0 1,-1 0 0,1 0 0,0 0 0,-1 0 0,1 0 0,-1 0 0,1-1 0,-1 1 0,1 0 0,0 0 0,-1-1-1,1 1 1,-1 0 0,1-1 0,-1 1 0,1 0 0,-1-1 0,0 1 0,1-1 0,-1 1 0,1 0 0,-1-1-1,0 1 1,0-1 0,1 1 0,-1-1 0,0 0 0,0 1 0,1-1 0,-1 1 0,0-1 0,0 1 0,0-1 0,0 0-1,0-2 2681,-5 30-2613,-9 14-71,-2-2 0,-1 0 0,-2-1 0,-2-1 0,-1-1 1,-2-1-1,-34 39 0,63-77 20,-1 0 0,1 1 0,0-1 0,-1 1 0,1 0 0,0 0 0,0 1 0,1 0 0,-1 0 0,10-1 0,64-6-135,-70 8 110,17-1-156,11 0-793,-15-4-2908,-13 0-3420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8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15367,'0'0'7636,"0"0"-7524,1 0 0,-1 0 0,1 0 1,0-1-1,-1 1 0,1 0 0,-1 0 1,1 0-1,0 0 0,-1 0 0,1 1 1,0-1-1,-1 0 0,1 0 0,-1 0 1,1 0-1,0 1 0,-1-1 1,1 0-1,-1 1 0,1-1 0,-1 0 1,1 1-1,0 0 0,9 14-136,-1 0-1,0 1 1,10 26 0,2 3 33,8 11-22,86 178-710,-115-233 722,0 0 0,0-1 0,1 1 0,-1 0 0,0 0 1,0-1-1,1 1 0,-1 0 0,1-1 0,-1 1 0,1 0 0,-1-1 0,1 1 1,-1-1-1,1 1 0,0-1 0,-1 1 0,1-1 0,0 1 0,-1-1 0,1 1 1,0-1-1,0 0 0,-1 0 0,1 1 0,0-1 0,0 0 0,-1 0 0,1 0 1,0 0-1,0 0 0,0 0 0,0 0 0,-1 0 0,1 0 0,0 0 0,0 0 1,-1-1-1,1 1 0,0 0 0,0 0 0,-1-1 0,1 1 0,0-1 0,0 1 1,-1-1-1,1 1 0,-1-1 0,1 1 0,0-1 0,-1 1 0,1-1 1,-1 0-1,0 1 0,1-1 0,-1 0 0,1 0 0,34-54 185,-26 38-194,37-64 28,-3-3 1,54-152 0,-103 247-6983,0 2 1810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17448,'0'0'5389,"10"80"-4423,-7-56-811,-2-7-94,1-1 0,0 0 0,1-1 0,1 1 0,0 0 0,1-1 0,8 17 0,-12-31-413,-14-22-2770,-10-10-2979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88 223 12614,'0'0'4690,"-17"-3"-4311,7 2-10,-37-6-560,33 3 4185,174 8-3944,59-1-4,-176-4-29,0-3 0,83-17 0,-123 21-16,-1-1 1,1 0-1,0 1 0,0-1 1,-1 0-1,1-1 0,0 1 0,-1 0 1,1-1-1,-1 1 0,0-1 1,1 0-1,-1 0 0,0 0 0,0 0 1,0 0-1,0-1 0,-1 1 1,1 0-1,-1-1 0,1 1 0,-1-1 1,1-3-1,-1 3-4,-1-1 1,1 1-1,-1-1 1,0 1-1,-1-1 0,1 1 1,0 0-1,-1-1 0,0 1 1,0-1-1,0 1 1,0 0-1,0 0 0,-1-1 1,1 1-1,-1 0 1,0 1-1,-3-5 0,-49-71 35,54 78-8,20 41-117,-17-37 24,0 1 0,0 0 0,0 0 0,-1 0 0,0 1 0,0-1 0,0 0 0,-1 1 0,0-1 0,0 1 0,0 0 0,-1 6 0,0-9-27,-1 0 0,1 0 0,-1 0 0,0 0 0,0 0 1,0 0-1,0-1 0,-1 1 0,1-1 0,-1 1 0,0-1 0,1 1 0,-1-1 0,0 0 0,-1 1 0,1-1 0,0-1 1,0 1-1,-1 0 0,1 0 0,-1-1 0,0 1 0,1-1 0,-5 1 0,-21 8-3828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0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41 7139,'0'0'13198,"-1"-8"-12509,1 5-759,-2-23 892,1 22-379,-2 20-430,-8 168 259,13 185 0,-1-325-256,2-1 0,2 0 0,16 63 0,-4-138-3876,-7 5-1324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10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16856,'0'0'4583,"0"-9"-4289,0-18-183,0 18-17,0 27-105,2 735-440,-1-772-2809,6-11-6504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10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 15751,'0'0'6312,"0"-6"-5933,-10 169-325,20 408 511,-10-571-776,0-8-1005,0-15-1359,0-7-3326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1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17832,'0'0'5349,"2"-13"-5303,2 61-241,-3-27 176,13 634 950,-15-648-699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1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17656,'0'0'5699,"8"0"-5715,9 0 32,8 0 96,4 0-112,-2 0 0,-2 0 0,-7 0-144,-1 0-929,-9-4-608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1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12822,'1'0'8767,"7"2"-8143,71-5-461,98-15-1,-187 20-5406,-31 10 1506,-7 4-7481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1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1307 15095,'0'0'5915,"17"-17"-3712,-16 15-2205,0-1 0,1 0 0,-1 1 0,1-1 0,-1 1 1,1-1-1,0 1 0,0 0 0,0 0 0,1 0 0,-1 0 0,0 0 0,1 1 0,-1-1 0,1 1 0,0-1 0,-1 1 0,1 0 0,0 0 0,3-1 0,-1 2-18,1-1 0,-1 1 1,0 0-1,1 0 0,-1 1 0,0-1 0,0 1 1,1 1-1,-1-1 0,8 4 0,2 1-27,1 2 0,-2 0 1,1 1-1,-1 0 0,0 1 0,15 14 0,-19-15 18,0 1-1,0 0 1,-1 0-1,0 1 1,-1 0-1,0 1 1,0 0-1,-2 0 1,1 0-1,-2 1 1,0 0-1,0 0 1,-1 0-1,-1 1 1,0 0-1,1 18 1,-4-32 120,2-20 618,0-297-566,3-58-398,1 254 229,-3 32 7,18-109 0,-2 17-53,-16 164 124,-2-1 1,0-32-1,-2 18 141,44 30-279,627-29 86,-130 28-102,-279 5 63,297-14-79,-2 0 137,-362 14-34,206-5 86,149-7-146,-326-6 79,-4 0-8,1457 9-190,-1307-3 250,-71 4-52,191 5-160,-164-3-203,-176-1 381,271 15-12,-235-2-28,32-5 28,119 7-57,-179-4 314,-250-20-2297,14 0-1986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7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7 11045,'0'0'9690,"-2"-3"-9482,2 3-211,0-1 0,0 1 0,0 0 0,0 0 0,0 0 1,-1 0-1,1-1 0,0 1 0,0 0 0,0 0 0,0 0 0,0 0 0,0 0 0,0-1 1,0 1-1,-1 0 0,1 0 0,0 0 0,0 0 0,0 0 0,0 0 0,0 0 0,-1 0 1,1-1-1,0 1 0,0 0 0,0 0 0,0 0 0,-1 0 0,1 0 0,0 0 0,0 0 1,0 0-1,0 0 0,-1 0 0,1 0 0,0 0 0,0 0 0,0 0 0,0 0 0,-1 0 1,1 0-1,0 1 0,0-1 0,0 0 0,0 0 0,0 0 0,-1 0 0,1 0 0,0 0 1,0 0-1,0 0 0,0 1 0,0-1 0,-1 0 0,-2 15-81,2 22 39,1-34 42,-2 96-78,1-14 187,12 127 0,-11-211-115,0-1 0,0 0 0,0 0 0,0 1 0,0-1-1,0 0 1,0 0 0,0 0 0,0 1 0,0-1 0,0 0 0,0 0 0,0 1 0,0-1-1,0 0 1,1 0 0,-1 1 0,0-1 0,0 0 0,0 0 0,0 0 0,0 1-1,1-1 1,-1 0 0,0 0 0,0 0 0,0 0 0,0 1 0,1-1 0,-1 0-1,0 0 1,0 0 0,0 0 0,1 0 0,-1 0 0,0 0 0,0 0 0,1 0 0,-1 0-1,0 1 1,0-1 0,1 0 0,-1 0 0,0-1 0,0 1 0,1 0 0,-1 0-1,0 0 1,0 0 0,0 0 0,1 0 0,-1 0 0,0 0 0,0 0 0,1 0 0,-1 0-1,0-1 1,0 1 0,0 0 0,1 0 0,-1 0 0,0 0 0,0-1 0,0 1-1,0 0 1,0 0 0,1-1 0,8-12-1719,0-6-1769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18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21 2865,'0'0'15314,"-12"9"-10811,61-12-4386,-37 1-137,0 1-1,0 0 1,0 1 0,1 0-1,13 3 1,-23-2 10,0 0 0,0 1 1,0-1-1,-1 1 0,1-1 0,-1 1 0,1 0 1,-1 0-1,1 0 0,-1 0 0,0 1 1,0-1-1,0 0 0,-1 1 0,1 0 0,0-1 1,-1 1-1,0 0 0,0 0 0,0 0 0,0-1 1,0 1-1,0 0 0,-1 0 0,1 4 0,1 8-116,0 0 0,-1-1-1,-3 29 1,1-34 96,-1-1 0,-1 1 1,0 0-1,0-1 0,0 0 0,-1 1 1,-1-1-1,1-1 0,-1 1 1,0-1-1,-1 0 0,0 0 0,0 0 1,-1-1-1,1 0 0,-1 0 1,-1-1-1,1 0 0,-1 0 1,0 0-1,-11 4 0,27-32 550,7 0-666,2 2 1,1 0-1,27-24 0,26-32-885,-64 70 1149,-1-1 0,0 1 0,0-1-1,-1-1 1,0 1 0,0-1 0,-1 0 0,0 0-1,-1 0 1,0-1 0,0 1 0,1-13 312,-10 32-393,2-2-30,0-1 0,0 1 0,0-1 0,1 1 0,0 0 0,0 1-1,1-1 1,0 0 0,1 1 0,0-1 0,0 1 0,1-1 0,0 1 0,0-1 0,4 16 0,-3-18-107,1-1 0,0 1 0,0-1 0,0 1 0,1-1 0,0 0 0,0 0 0,0 0 0,1-1 0,0 1 0,0-1 0,0 0 0,0 0 0,0 0 0,1 0 0,0-1 0,0 0 0,0 0 0,0 0 0,0 0 0,1-1 0,-1 0 0,12 2 0,18 3-2869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1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64,'0'0'20188,"0"6"-19791,0 182 849,9-190-4959,3-9-2351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19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16744,'0'0'2753,"41"0"-2801,-18 0 48,4 0-64,6 0-528,2 0-1409,0 0-4963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19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13014,'0'0'4479,"15"15"-4161,48 50-171,-61-62-97,1 1 1,-1-1 0,0 1-1,0 0 1,0 0 0,0 0-1,-1 0 1,0 0 0,0 0-1,0 0 1,0 1 0,-1-1 0,1 0-1,-1 1 1,0-1 0,0 0-1,-1 1 1,1-1 0,-1 0-1,0 0 1,0 0 0,-1 1-1,1-1 1,-1 0 0,0-1-1,0 1 1,-4 6 0,-47 32 1592,65-57-1331,1 2 0,23-21 0,-21 22-557,0-2 1,23-29 0,-34 38 222,0 0 10,1 0 1,-1-1-1,0 0 1,-1 0-1,0 0 1,0 0-1,0 0 1,0-1-1,-1 1 1,0-1-1,1-6 1,-3 12 296,-4 1-273,1 1-1,0 0 0,0 0 1,0 1-1,0-1 1,0 1-1,0-1 0,0 1 1,0 0-1,0 0 0,1 0 1,-1 1-1,1-1 0,0 0 1,0 1-1,0 0 0,0 0 1,0-1-1,0 1 1,1 0-1,-1 0 0,1 0 1,0 1-1,-2 5 0,0 4-7,0 0 0,1 0 0,0 0 1,0 25-1,2-36-1,0 0 1,1 0-1,-1 0 1,0 0-1,1 0 1,-1 0-1,1-1 1,0 1-1,-1 0 1,1 0-1,0 0 1,0-1-1,0 1 1,1 0-1,-1-1 1,0 1-1,1-1 1,-1 0-1,0 1 1,1-1-1,0 0 1,-1 0-1,1 0 1,0 0-1,0 0 1,-1 0-1,1 0 1,0-1-1,0 1 1,0-1-1,0 1 1,2-1-1,9 2-411,-1-1-1,1 0 1,-1-1 0,14-1-1,-11 0-1119,12-1-3144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16984,'0'0'3745,"22"-1"-3262,189 15-403,-120-12-4698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0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16375,'0'0'1921,"0"145"-800,0-84-209,0 8-367,0 6-353,-2 3 96,2 2-256,0-1 32,12-5 16,23-7-80,13-11-176,16-13-785,13-15-319,8-15-1730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14807,'0'0'4882,"4"2"-4367,6 6-411,0 0 0,0 0 0,-1 1 0,0 0 0,-1 0 0,0 1 1,0 0-1,-1 1 0,0 0 0,5 12 0,2 6 46,-1 0 0,17 61 0,-23-58-41,-1 1-1,-1 0 0,-2 1 0,-1-1 1,-2 0-1,-6 50 0,3-68-102,0-1 0,-1 0 0,0 0 0,-1 0 0,-1-1 0,0 0 0,-1 0-1,0 0 1,-9 11 0,9-15 7,1 0-1,-1-1 0,-1 0 0,1 0 1,-1 0-1,-1-1 0,1-1 0,-1 1 1,0-1-1,-1-1 0,1 0 0,-18 7 1,7-9 31,20-3-85,-1 0 0,1 0-1,-1 0 1,1 0 0,-1 0-1,1 0 1,-1 0 0,1-1-1,0 1 1,-1 0 0,1 0-1,-1-1 1,1 1 0,0 0-1,-1 0 1,1-1 0,0 1-1,-1 0 1,1-1 0,0 1-1,0-1 1,-1 1 0,1 0-1,0-1 1,0 1 0,0-1-1,-1 1 1,1-1 0,0 1-1,0 0 1,0-1 0,0 1-1,0-1 1,0 1 0,0-1-1,0 1 1,0-1 0,0-21-2657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2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4306,'0'0'15116,"5"-2"-14881,9-2-207,1 1-1,-1 1 1,1 0-1,-1 1 1,20 0-1,-33 2-29,0-1 0,-1 1 0,1 0 0,0-1 1,-1 1-1,1 0 0,-1-1 0,1 1 0,-1 0 0,1 0 0,-1-1 0,1 1 0,-1 0 0,0 0 0,0 0 0,1 0 0,-1-1 0,0 1 0,0 0 0,0 0 0,0 0 0,0 0 0,0 0 0,0 0 0,0 1 0,0 31-56,0-26 74,1 19-17,0-20 13,-1 0 1,1 0-1,-1 1 0,0-1 0,-1 0 0,0 0 0,0 1 1,0-1-1,0 0 0,-1 0 0,0 0 0,-4 8 0,-28 21 1130,30-35-4167,0 0-443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13254,'0'0'6344,"18"0"-5949,106 0-172,-67 0-3770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5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11221,'0'0'9324,"6"0"-9206,21 0-177,23 1-95,-1-2-1,1-3 0,57-11 0,-104 15-133,5-6-2796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8.7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659 35 17832,'0'0'2332,"-20"-6"-2129,-66-19-126,79 23-78,0 1 0,0 1 0,0-1 0,0 1 0,0 0 0,0 1 0,0 0 0,0 0 0,1 0 0,-1 1 0,0 0 0,1 0 0,-1 1 0,1-1-1,0 1 1,-1 1 0,2-1 0,-1 1 0,0 0 0,-6 7 0,-5 1 7,-14 10 17,2 2 0,1 0 0,0 2 0,2 1 0,1 1 0,2 1 0,0 1 0,2 1 1,1 1-1,-17 40 0,19-31 19,1 1 0,3 1 0,1 0 0,2 1 0,2 0 0,2 1 0,2-1 0,1 52 0,3-58 9,0-15-30,1 0-1,0 0 1,2 0 0,0 0 0,2 0-1,0 0 1,2-1 0,12 32 0,-12-39-6,1-1 1,1 0-1,1 0 1,0-1-1,1 0 1,0-1 0,1 0-1,0 0 1,1-2-1,0 1 1,0-1-1,1-1 1,1 0-1,0-1 1,0 0-1,0-1 1,1-1 0,0-1-1,0 0 1,1 0-1,0-2 1,23 3-1,-7-3 41,1-1-1,0-2 0,-1-1 1,1-2-1,-1-1 0,0-1 1,0-2-1,0-1 0,-1-2 1,-1-1-1,1-1 1,-2-2-1,0 0 0,0-3 1,-2 0-1,0-1 0,-1-2 1,-1-1-1,26-27 0,-40 35-29,0-1-1,-1 0 1,0-1 0,-1 0-1,-1 0 1,0-1-1,-1 0 1,-1 0-1,0-1 1,-1 0-1,-1 0 1,-1 0-1,-1 0 1,0-1-1,-1 1 1,0-1-1,-4-25 1,-2-1-28,-2 0-1,-2 1 1,-2 0 0,-2 0-1,-30-69 1,20 67 5,-3 1-1,-1 2 1,-2 0 0,-1 2-1,-56-56 1,80 90 11,-1 1 0,0 0 1,1 0-1,-1 0 0,-1 1 0,1 0 0,-1 0 1,0 1-1,1 0 0,-1 0 0,-1 1 1,1 0-1,0 0 0,-1 1 0,1 0 0,0 1 1,-1 0-1,1 0 0,-1 0 0,1 1 1,0 1-1,-1-1 0,-8 4 0,-3 1-352,1 0 0,0 1 0,-28 14 0,26-9-1725,1 0 0,-26 20-1,31-20-8052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 9941,'0'0'11984,"-1"-2"-11680,-3 4-304,2 12-51,1 14 27,1 173 653,0-114-5153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9 14535,'0'0'6480,"2"-8"-6060,-2 8-419,-1 0 0,1 0 0,0 0 0,0 0 0,0 0 0,0 0 0,0 0 0,0 0 0,0 1 0,0-1 0,0 0 0,0 0 0,-1 0 0,1 0 0,0 0 0,0 0 0,0 0 0,0 0 0,0 0 0,0 0 0,0 0 0,-1 0-1,1 0 1,0 0 0,0 0 0,0 0 0,0 0 0,0 0 0,0 0 0,-1 0 0,1 0 0,0 0 0,0 0 0,0 0 0,0 0 0,0 0 0,0 0 0,0-1 0,0 1 0,0 0 0,-1 0 0,1 0 0,0 0 0,0 0 0,-12 17 84,1 0 0,0 1 0,2 1 0,0-1 0,1 1 0,0 1 0,-5 27 0,6-12 71,1 1 0,2 0 1,1 53-1,3-62-135,1-1 0,1 0 1,1 1-1,2-1 0,11 39 0,-13-54-110,2-1 0,-1 0-1,1 1 1,0-2 0,1 1-1,1-1 1,-1 0 0,1 0-1,1-1 1,-1 0 0,1 0-1,1 0 1,0-1 0,0-1-1,16 10 1,-20-14-330,-1 0 1,0 0-1,1 0 1,-1-1-1,1 1 0,-1-1 1,1 0-1,7 0 1,4-1-4715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7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14631,'0'0'2166,"18"-3"-1355,55-8-437,-70 10-362,-1 1 0,0 0 1,1-1-1,-1 1 0,0 0 1,0 1-1,1-1 1,-1 0-1,0 1 0,0-1 1,1 1-1,-1-1 0,0 1 1,0 0-1,0 0 1,0 0-1,0 0 0,0 1 1,0-1-1,0 1 0,-1-1 1,1 1-1,0-1 1,-1 1-1,1 0 0,-1 0 1,0-1-1,0 1 0,0 0 1,0 1-1,0-1 0,0 0 1,0 0-1,0 0 1,-1 0-1,1 1 0,-1-1 1,0 0-1,0 0 0,0 3 1,1 2 54,-1 0 0,0 0 0,0 0 0,-1 0 1,0 0-1,0 0 0,-1 0 0,0 0 0,0 0 0,-5 10 0,2-11 22,0 0 0,0 0-1,0 0 1,0-1-1,-11 8 1,2-1 897,32-31-380,7-8-467,0 1-801,42-57 0,-61 75 685,0-1 1,-1 0-1,0 0 0,-1-1 0,0 1 0,-1-1 0,1 0 0,-2 0 1,0 0-1,0-1 0,0-16 0,-2 34-68,-1-1 0,0 1 0,-1-1 0,0 0 1,0 0-1,0 0 0,-5 8 0,4-7 56,0 0 0,0 1 0,1-1 0,0 0 0,-2 9 0,4-12-57,-2 9 84,1-1 0,1 0 1,1 18-1,-1-27-133,1 0 0,-1 0 0,1 0 1,0 0-1,0-1 0,0 1 0,0 0 0,0-1 0,1 1 0,-1-1 0,1 1 0,-1-1 1,1 1-1,0-1 0,0 0 0,0 0 0,0 0 0,1 0 0,3 2 0,11 6-2402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15 16295,'0'0'3101,"11"-3"-2848,33-8-218,-43 11-37,0-1 0,0 1 0,0 0 0,0 0 1,0 0-1,0 1 0,0-1 0,0 0 0,0 0 0,0 0 1,-1 1-1,1-1 0,0 0 0,0 1 0,0-1 1,0 1-1,0-1 0,-1 1 0,1-1 0,0 1 0,0 0 1,-1-1-1,1 1 0,0 0 0,-1 0 0,1-1 0,-1 1 1,1 0-1,-1 0 0,0 0 0,1 0 0,-1 0 1,0 0-1,1-1 0,-1 1 0,0 2 0,2 35-79,-2-31 75,0-3 23,-1 0-1,1 0 1,-1 0-1,1 0 1,-1 0-1,-1 0 1,1 0 0,0-1-1,-1 1 1,0 0-1,0-1 1,0 1 0,-4 5-1,-41 34 435,39-36-388,0 0-1,0 0 0,0 0 1,-11 16-1,64-20 544,-24-4-750,-1 0 1,38-8-1,5-10-5268,-35 6-5121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7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17368,'0'0'4226,"46"-15"-4226,-26 15-16,7 0-96,0 0 112,4 0-304,2 0-929,-2-2-1120,-4-3-5282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15687,'0'0'1545,"18"1"-1465,58 5-64,-73-6-5,0 1 1,1-1 0,-1 1-1,0 0 1,0 0-1,0 0 1,-1 1-1,1-1 1,0 1-1,0 0 1,-1-1-1,1 1 1,-1 0-1,1 1 1,-1-1-1,0 0 1,0 1-1,0-1 1,0 1 0,0-1-1,-1 1 1,1 0-1,-1 0 1,0 0-1,1 0 1,0 5-1,-1 0 53,1 0-1,-1 1 1,0 0-1,-1-1 1,0 1-1,-1-1 0,-1 10 1,0-12 56,0 0-1,0-1 1,-1 1 0,0-1-1,0 1 1,0-1-1,-1 0 1,0-1 0,0 1-1,0-1 1,0 1 0,-1-1-1,1-1 1,-1 1-1,0-1 1,0 1 0,-1-1-1,-10 4 692,17-18-317,3 1-565,0 0 0,0 0 1,1 1-1,0-1 0,1 1 1,0 0-1,1 1 0,-1 0 1,15-14-1,20-27-866,-26 23 349,0 4 1740,-14 23-1105,-1 1-1,1 0 1,-1 0 0,0-1 0,1 1 0,-1 0-1,0 0 1,0 0 0,0-1 0,-1 1 0,1 0-1,0 0 1,-1-1 0,1 1 0,-2 3 0,-2 12 14,2 0 0,0 0 1,1 0-1,0 0 1,4 32-1,-2-46-52,0-1 1,0 0 0,-1 0-1,2 0 1,-1 1-1,0-1 1,0-1-1,1 1 1,-1 0-1,1 0 1,-1 0-1,1-1 1,0 1 0,-1-1-1,1 1 1,0-1-1,0 0 1,0 1-1,0-1 1,1 0-1,-1-1 1,0 1-1,0 0 1,1-1 0,2 1-1,5 1-600,0-1 0,0 0-1,0 0 1,13-2 0,-7-1-3776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17240,'0'0'5218,"20"-6"-5218,11 6 16,5 0-64,1 0-128,-2 0-320,2 0-176,-4 0-593,-1 0-528,-6 0-2513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17560,'0'0'3434,"18"8"-3360,-2-2-55,-8-3-12,0 0 0,0 0 0,0 1 0,-1 0-1,0 0 1,0 1 0,0 0 0,0 0 0,-1 0 0,1 1-1,-2 0 1,1 0 0,6 10 0,4 11 128,-1 1-1,-1 0 1,-2 1 0,-1 1 0,-1 0-1,-2 0 1,-1 1 0,-1 0 0,-2 0-1,-1 0 1,-1 1 0,-2-1-1,-5 48 1,3-65-120,-1-1-1,-1 1 0,0 0 1,0-1-1,-2 0 1,1 0-1,-2 0 0,0-1 1,0 0-1,-1 0 1,-10 10-1,-3 2 2,-1-1 0,-2-1 1,-45 34-1,60-50-287,8-14-797,1 3 475,0-21-2630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16231,'0'0'4149,"9"-3"-4090,29-8-57,-36 11-5,0 0 0,0 0 0,0 0 0,0 0 0,0 0 0,0 0 0,0 0 0,0 1 0,0-1 0,0 1 0,0-1 0,0 1 0,0 0 0,0 0 0,-1 0 0,1 0 0,0 0 0,-1 0 0,1 1 0,-1-1 0,1 0 0,-1 1 0,1-1 0,-1 1 0,0 0 0,0-1 0,0 1 0,0 0 0,0 0 0,0 0 0,-1-1 0,1 1 0,0 0 0,-1 2 0,4 6-5,-1 1 1,-1-1-1,0 1 0,1 16 0,-3 42 22,37-67 210,-7-2-421,56-9 1,-37-2-5806,-31 7-5609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2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15367,'0'0'3634,"74"20"-3298,-53-20-336,4 0 112,0 0-64,2 0-48,4 0-160,0-1-625,-4-7-863,-7-3-1794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2.5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 17368,'0'0'4383,"-1"-3"-4140,-1 24-106,-1 18-88,1 1-1,6 70 1,-1-99-32,0 0 1,0-1-1,1 1 1,1-1 0,-1 0-1,2 0 1,8 13-1,-13-20-30,1-1 0,0 1 0,0 0 0,0-1 0,0 1-1,1-1 1,-1 0 0,1 0 0,-1 0 0,1 0 0,0 0 0,0 0 0,0-1-1,0 1 1,0-1 0,0 0 0,0 0 0,0 0 0,0 0 0,0-1 0,1 1-1,-1-1 1,0 0 0,1 0 0,-1 0 0,0 0 0,1-1 0,-1 1 0,4-2-1,-5 1-175,1-1-1,-1 1 0,0-1 0,0 1 0,0-1 1,0 0-1,-1 1 0,1-1 0,0 0 0,-1 0 1,1 0-1,-1-1 0,0 1 0,1 0 0,-1 0 1,0-1-1,-1 1 0,1-1 0,0 1 0,0-6 1,6-36-6196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0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11797,'0'0'9261,"0"6"-9211,0 223 1080,0-130-4218</inkml:trace>
  <inkml:trace contextRef="#ctx0" brushRef="#br0" timeOffset="1">348 224 15207,'0'0'5202,"96"-15"-5522,-78 14-768,-1-1-1906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16632,'0'0'3377,"67"0"-12005</inkml:trace>
  <inkml:trace contextRef="#ctx0" brushRef="#br0" timeOffset="1">193 19 17816,'0'0'1633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81 7555,'0'0'10947,"-10"-1"-10648,-61-4 1958,88 5-2020,19-4-387,0 0-1,0-3 1,-1 0-1,46-17 1,-81 23 127,2 1-199,-1-1-1,1 1 1,0-1 0,-1 0 0,1 1 0,-1-1-1,1 0 1,-1 0 0,0 0 0,1-1-1,-1 1 1,0 0 0,0 0 0,2-2 0,0-9-3247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14807,'0'0'5888,"0"0"-5882,0 0 1,0 0-1,0 0 1,0 1-1,0-1 1,-1 0-1,1 0 1,0 0-1,0 0 1,0 0-1,0 0 1,0 0-1,0 0 1,0 0-1,0 0 1,0 0-1,0 0 1,0 1-1,0-1 1,0 0-1,0 0 1,-1 0-1,1 0 1,0 0-1,0 0 1,0 0-1,0 0 1,0 0-1,0 0 1,0 0-1,0 0 1,-1 0-1,1 0 1,0 0 0,0 0-1,0 0 1,0 0-1,0 0 1,0 0-1,0 0 1,0 0-1,0 0 1,-1 0-1,1 0 1,0 0-1,0 0 1,0-1-1,0 1 1,0 0-1,0 0 1,0 0-1,0 0 1,0 0-1,0 0 1,0 0-1,0 0 1,1 17 92,1 0 1,1 0 0,6 23 0,7 35 34,-16-71-157,0-2-133,0 0 1,0 1-1,0-1 0,1 0 0,-1 1 0,1-1 0,-1 0 0,1 0 0,0 0 0,0 1 0,0-1 1,0 0-1,0 0 0,0 0 0,1 0 0,1 2 0,5 0-2987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17640,'0'0'3823,"-3"10"-3721,-10 39 120,2 1 1,3 0-1,1 0 1,3 0-1,2 1 1,2-1-1,2 1 1,3-1-1,11 51 1,-12-82-192,2 0 0,0-1 1,1 1-1,1-1 0,14 23 1,-19-36-239,0 0 1,0 0 0,1 0-1,-1 0 1,1-1 0,0 1-1,1-1 1,-1 0 0,1-1-1,-1 1 1,1-1 0,0 1-1,1-2 1,-1 1 0,0 0-1,1-1 1,0 0 0,-1-1-1,1 1 1,0-1 0,9 1-1,-3-2-2936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2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16408,'0'0'1960,"18"0"-1282,55 4-433,-71-4-237,0 0-1,1 1 1,-1 0-1,0-1 1,0 1-1,0 0 0,0 0 1,0 0-1,0 0 1,-1 0-1,1 1 0,0-1 1,-1 0-1,1 1 1,0 0-1,-1-1 0,0 1 1,1 0-1,-1 0 1,0-1-1,0 1 1,0 0-1,1 4 0,0 0 27,-1 0 0,0 0 0,0 0 0,0 1 1,-1 10-1,0-10 34,1 5 26,-1 0-1,-1-1 0,0 1 0,0 0 0,-2-1 0,-6 23 1,7-29-51,0-1 1,0 1-1,-1 0 1,1-1-1,-1 1 1,0-1-1,-1 0 1,1 0-1,-1 0 1,0 0-1,0-1 1,0 1-1,0-1 1,-1 0-1,1-1 1,-1 1-1,-9 3 1,14-6-30,0 0 0,0 1 0,0-1 1,0 0-1,0 0 0,0 0 0,-1 0 0,1 0 1,0 0-1,0 0 0,0 0 0,0 0 0,0 0 1,0 0-1,0 0 0,-1 0 0,1 0 0,0 0 1,0 0-1,0 0 0,0 0 0,0 0 0,0 0 1,-1 0-1,1 0 0,0 0 0,0 0 0,0 0 1,0 0-1,0 0 0,0 0 0,0 0 0,0 0 1,-1 0-1,1 0 0,0 0 0,0 0 0,0 0 1,0-1-1,0 1 0,0 0 0,0 0 0,0 0 1,0 0-1,0 0 0,-1 0 0,1 0 0,0 0 1,0-1-1,0 1 0,0 0 0,0 0 0,0 0 1,0 0-1,0 0 0,0 0 0,0 0 0,0-1 1,0 1-1,0 0 0,0 0 0,5-11 260,10-11-284,155-209-1193,-179 293 1646,6-51-430,1-1 0,1 0 0,0 0 0,0 1 0,1-1 0,0 0 0,3 16 0,-2-21-253,0 1 1,1-1-1,0 0 1,0 0-1,0 0 1,0 0 0,1-1-1,0 1 1,0-1-1,0 1 1,0-1-1,1 0 1,0 0 0,-1 0-1,9 5 1,9 6-4070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2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14807,'0'0'3068,"10"11"-2607,-10-10-455,5 4 40,0 1 0,0 0 0,-1 0 0,1 0 0,-2 1 0,1-1 0,-1 1 0,0 0 0,0 0 0,0 0 0,-1 0 0,-1 1 0,1-1 0,-1 1 0,0 9 0,0 3 77,-1-12-85,1-1 1,-1 1-1,-1 0 0,1 0 1,-1 0-1,-1-1 0,1 1 0,-1-1 1,-1 1-1,-5 12 0,8-20 330,0-8 1695,1-2-2024,0 1 0,1-1 0,1 1 0,-1 0 0,1-1 0,1 1 0,0 0 0,0 1 0,9-14 0,-5 9-84,1 1-1,0 0 1,0 0-1,1 1 1,19-17-1,-28 27 40,-1 0 0,1 1 0,0-1 0,0 0 0,-1 1 0,1-1-1,0 0 1,0 1 0,0-1 0,0 1 0,0-1 0,0 1 0,0 0 0,0-1 0,0 1 0,0 0 0,0 0-1,0-1 1,0 1 0,0 0 0,0 0 0,0 0 0,0 0 0,0 1 0,0-1 0,0 0 0,0 0 0,0 1-1,0-1 1,0 0 0,0 1 0,0-1 0,0 1 0,0-1 0,0 1 0,0 0 0,-1-1 0,1 1 0,0 0-1,0 0 1,-1-1 0,1 1 0,-1 0 0,1 0 0,0 0 0,-1 0 0,0 0 0,1 0 0,-1 0 0,1 0-1,-1 0 1,0 0 0,0 0 0,0 0 0,0 0 0,1 0 0,-2 2 0,4 13-8,-1 0 1,-1 0-1,0 20 1,-1-9-9,1-24-120,3 20-192,6-12-3792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18024,'0'0'3282,"52"0"-3378,-23 2 64,8 3-80,2-3-817,3 0-335,-5-2-2002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3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13318,'0'0'3146,"18"6"-2818,59 23-174,-74-27-116,0-1 0,-1 1 0,1 0 0,0 0 0,-1 0 0,1 1 0,-1-1 0,0 0 0,0 1 0,0 0 0,0-1 0,0 1 0,-1 0 0,1 0 0,-1 0 1,0 0-1,0 0 0,0 1 0,0-1 0,0 0 0,-1 0 0,1 1 0,-1-1 0,0 0 0,0 1 0,0-1 0,-1 0 0,1 0 0,-2 5 0,1 9 385,1-14-385,0 0 0,-1 1 1,1-1-1,-1 0 0,1 0 1,-1 0-1,0 0 0,0-1 0,-1 1 1,1 0-1,-1 0 0,1-1 1,-1 1-1,0 0 0,0-1 1,-3 3-1,-41 30 927,31-25-471,13-9 392,12-13-350,46-38-692,21-22-645,-71 65 731,0-1 0,0 1 0,0-1 0,-1 0 0,-1 0 0,1-1 0,-2 1 0,7-17 0,-10 24 112,0 1 1,1 0-1,-1-1 0,0 1 1,0-1-1,1 1 1,-1 0-1,0-1 0,0 1 1,0-1-1,0 1 1,1-1-1,-1 1 0,0-1 1,0 1-1,0-1 1,0 1-1,0-1 0,0 1 1,0 0-1,0-1 1,0 1-1,0-1 0,-1 1 1,1-1-1,0 1 1,0-1-1,0 1 1,-1-1-1,1 1 0,0 0 1,0-1-1,-1 1 1,1-1-1,0 1 0,-1 0 1,0-1-1,-15 14 274,-16 31-365,28-38 61,1 1 1,1 0 0,-1 0-1,1 1 1,0-1-1,1 0 1,0 1 0,0-1-1,0 1 1,1-1 0,0 1-1,1 0 1,1 7-1,-2-11-41,1 0 0,1-1 0,-1 1 0,0-1 0,1 1 1,-1-1-1,1 1 0,0-1 0,0 0 0,1 0 0,-1 0 0,1 0 0,-1-1 0,1 1 0,0 0 0,0-1 0,0 0 0,0 0 0,1 0 0,-1 0 0,0 0 0,1-1 0,-1 0 0,1 1 0,0-1 0,6 1 0,56 1-2567,-37-3-848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16664,'0'0'4898,"56"0"-5042,-23 0 144,2 0-48,3 0-112,-1 0-144,0 0-945,-4 0-96,-2 0-2096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2.9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10 19977,'0'0'3506,"-19"-8"-3314,19 6-928,21 2-305,4 0-1264,4 0-1137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16776,'0'0'3449,"1"10"-3302,4 17 104,2-1 0,0 1 0,15 33 0,-7-22-27,12 54-1,-17-42 71,6 98 0,-15-119-207,-2-1-1,0 1 1,-2-1-1,-1 0 1,-8 30 0,6-39-79,-2 0 0,0-1 0,-1 0 0,-1 0 0,-1-1 1,0 0-1,-2-1 0,1 0 0,-2-1 0,0 0 0,-1-1 1,0-1-1,-1 0 0,-1-1 0,-27 15 0,44-28-32,0 1 1,1 0-1,-1 0 0,0 0 0,0 0 0,0-1 1,0 1-1,0 0 0,0 0 0,0 0 0,0-1 0,0 1 1,0 0-1,0 0 0,0 0 0,0-1 0,0 1 1,0 0-1,0 0 0,0 0 0,0-1 0,0 1 0,0 0 1,0 0-1,0 0 0,-1 0 0,1-1 0,0 1 1,0 0-1,0 0 0,0 0 0,0 0 0,0 0 0,-1-1 1,1 1-1,0 0 0,0 0 0,0 0 0,0 0 1,-1 0-1,1 0 0,0 0 0,0 0 0,0 0 0,0-1 1,-1 1-1,1 0 0,0 0 0,0 0 0,0 0 1,-1 0-1,1 0 0,0 0 0,0 0 0,0 1 0,-1-1 1,1 0-1,0 0 0,0 0 0,0 0 0,0 0 1,-1 0-1,1 0 0,0 0 0,0 1 0,0-7-498,0-21-3125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16936,'0'0'4351,"3"-1"-4076,0 0-276,0 0 0,0 0 0,0 0-1,1 1 1,-1-1 0,0 1 0,0 0 0,1 0 0,-1 0 0,0 0 0,1 0-1,-1 1 1,0 0 0,0-1 0,1 1 0,-1 1 0,0-1 0,0 0 0,0 1-1,0-1 1,-1 1 0,1 0 0,0 0 0,-1 0 0,1 0 0,-1 1 0,1-1 0,-1 1-1,0-1 1,0 1 0,2 4 0,0 2-1,0-1 0,-1 1 0,0 0 0,0 0 0,-1 0 0,0 0 0,-1 0-1,0 0 1,0 1 0,-2 13 0,1-20 13,0 0-1,-1 0 0,0-1 1,0 1-1,1 0 0,-2-1 1,1 1-1,0 0 1,0-1-1,-1 1 0,0-1 1,1 0-1,-1 0 1,0 1-1,0-1 0,0 0 1,0-1-1,-1 1 1,1 0-1,-4 1 0,-21 22 498,65-23 92,125-15-1732,-58 2-1972,-73 6-1064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5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10757,'0'0'4909,"5"-1"-4506,85-5 3148,54 12-2868,-5 0-467,278-20 523,-212 2-629,285 21 1,-469-7-117,-11-2 6,1 1 1,-1 0 0,0 1-1,0 0 1,16 5 0,-26-7-2,1 0 1,-1 0-1,0 1 1,0-1-1,0 0 1,1 0 0,-1 0-1,0 1 1,0-1-1,0 0 1,0 0 0,0 1-1,1-1 1,-1 0-1,0 0 1,0 1 0,0-1-1,0 0 1,0 0-1,0 1 1,0-1-1,0 0 1,0 0 0,0 1-1,0-1 1,0 0-1,0 0 1,0 1 0,0-1-1,0 0 1,-1 0-1,1 1 1,0-1 0,0 0-1,0 0 1,0 1-1,0-1 1,0 0-1,-1 0 1,1 0 0,0 1-1,0-1 1,0 0-1,-1 0 1,1 0 0,0 0-1,0 0 1,-1 1-1,1-1 1,0 0-1,0 0 1,-1 0 0,1 0-1,0 0 1,0 0-1,-1 0 1,1 0 0,0 0-1,0 0 1,-1 0-1,1 0 1,-1 0-1,-15 6-109,-70 12-2643,43-14 173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57 17608,'0'0'5309,"-3"-10"-4765,-8-27 3,8 28 438,5 20-1231,7 18 203,2 0-1,25 50 1,3 4 59,-23-41-30,-5-11-106,1-1 0,2-1 0,0 0 0,29 42 0,-43-71 119,1 0 0,-1 1 0,0-1 0,1 1 0,-1-1 1,0 0-1,1 1 0,-1-1 0,1 0 0,-1 0 0,1 1 0,-1-1 0,0 0 0,1 0 0,-1 1 0,1-1 0,-1 0 1,1 0-1,-1 0 0,1 0 0,-1 0 0,1 0 0,-1 0 0,1 0 0,-1 0 0,1 0 0,-1 0 0,1 0 0,0 0 1,-1 0-1,0-1 0,1 1 0,-1 0 0,1 0 0,-1 0 0,1-1 0,-1 1 0,1 0 0,-1-1 0,0 1 1,1 0-1,-1-1 0,0 1 0,1-1 0,-1 1 0,0 0 0,1-1 0,-1 1 0,0-1 0,15-28 240,-12 23-264,74-195 225,-36 84-130,-38 110 22,12-22-799,-15 28 485,1 0 0,0 1 0,-1-1 1,1 1-1,0-1 0,0 1 0,0-1 0,0 1 1,-1 0-1,1-1 0,0 1 0,0 0 0,0-1 0,0 1 1,0 0-1,0 0 0,0 0 0,0 0 0,0 0 1,0 0-1,-1 0 0,1 0 0,0 1 0,0-1 1,0 0-1,0 0 0,0 1 0,0-1 0,0 1 1,-1-1-1,1 1 0,1 0 0,12 9-4999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8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55 14535,'0'0'3327,"-10"7"-3082,-34 19 152,44-26-354,0 0 1,0 0-1,-1 1 0,1-1 0,-1 0 0,1 0 0,0 0 0,-1 1 0,1-1 0,0 0 0,-1 0 0,1 0 0,-1 0 0,1 0 0,0 0 0,-1 0 0,1 0 0,-1 0 0,1 0 0,-1 0 0,1 0 0,0 0 0,-1 0 0,1 0 0,-1 0 0,1-1 0,0 1 0,-1 0 0,1 0 0,0 0 0,-1-1 0,1 1 0,0 0 0,-1 0 0,1-1 0,0 1 0,-1 0 0,1-1 0,0 1 0,0 0 0,-1-1 0,1 1 0,0 0 0,0-1 0,0 1 0,0-1 0,0 1 0,-1 0 0,1-1 0,0 1 0,0-1 0,0 1 0,0 0 0,0-1 0,0 1 0,0-1 0,0 1 0,1-1 0,-1 1 0,0-1 0,3-23 2349,-1 21-2394,0 0 0,0 0-1,1 0 1,-1 0 0,1 0-1,-1 0 1,1 1 0,0-1 0,0 1-1,0 0 1,0 0 0,0 0-1,1 0 1,-1 1 0,1-1 0,-1 1-1,1 0 1,6-2 0,3 1-12,1-1 0,-1 2 0,25-1 0,-36 2 10,0 1-1,0-1 1,0 1-1,0 0 1,0-1-1,0 1 1,0 0 0,0 0-1,0 0 1,0 1-1,-1-1 1,1 0-1,0 1 1,-1-1-1,1 1 1,-1-1-1,0 1 1,1 0-1,-1 0 1,0-1-1,0 1 1,0 0-1,0 0 1,-1 0-1,1 0 1,0 0-1,-1 0 1,1 0-1,-1 1 1,0-1-1,0 0 1,0 0 0,0 2-1,1 5-27,-1 0 1,0 1-1,0-1 1,-1 0-1,0 0 0,-5 17 1,2-16 33,-1-1 0,-1 0 0,0 0 0,0 0 0,0 0 0,-1-1 0,-1 0 0,1-1 1,-1 1-1,0-2 0,-15 11 0,-34 32 58,57-49-58,0 1-1,0-1 0,0 0 1,0 0-1,0 1 1,0-1-1,0 0 0,0 0 1,0 1-1,0-1 1,0 0-1,0 1 0,0-1 1,1 0-1,-1 0 1,0 0-1,0 1 0,0-1 1,0 0-1,1 0 0,-1 1 1,0-1-1,0 0 1,0 0-1,1 0 0,-1 0 1,0 1-1,0-1 1,1 0-1,-1 0 0,0 0 1,0 0-1,1 0 1,-1 0-1,0 0 0,0 0 1,1 0-1,-1 0 1,0 0-1,1 0 0,-1 0 1,0 0-1,0 0 0,1 0 1,-1 0-1,0 0 1,1 0-1,-1 0 0,0 0 1,1-1-1,22 3 6,-20-2 3,196 0-453,-108 0-3102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3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97 107 7876,'0'0'8043,"-12"2"-7464,-6 2-381,7-2 146,1 0 0,0-1 0,-1 0 0,-14 0 0,201 16 2178,-100-15-2456,-15 2-35,0-4 1,1-2-1,117-19 1,-178 21-33,0 0 1,0 0-1,0 0 1,0 0-1,0 0 1,0-1-1,0 1 1,0 0-1,0 0 1,0-1-1,0 1 1,0-1-1,0 1 1,0-1-1,-1 1 1,1-1-1,0 1 1,0-1-1,0 0 0,-1 1 1,1-1-1,0 0 1,-1 0-1,1 1 1,-1-1-1,1 0 1,-1 0-1,1 0 1,-1 0-1,0 0 1,1 0-1,-1 0 1,0 0-1,0 0 1,0 0-1,1 0 1,-1 0-1,0 0 1,-1 0-1,1 0 1,0 0-1,0 0 1,0 0-1,0 0 1,-1 0-1,1 0 1,0 1-1,-1-1 1,1 0-1,-1 0 1,0-1-1,-2-3-4,-1 1-1,1 0 0,-1 0 1,1 1-1,-1-1 0,0 1 1,0-1-1,-7-3 0,-3 0-6,9 5 14,-1-1 0,1 1-1,0-1 1,1 0 0,-1-1 0,0 1-1,1-1 1,0 0 0,-5-5 0,9 9 123,22 9-117,-12-2-10,0 0 0,-1 1 0,0 0 0,-1 0 0,0 1 0,13 16 0,-19-21-4,0-1 0,0 0 0,0 1 0,-1-1 0,1 1-1,-1-1 1,0 1 0,0 0 0,0 0 0,0-1-1,-1 6 1,0-7-4,0 0-1,0 1 0,-1-1 0,1 0 1,-1 0-1,1 0 0,-1 0 1,0 0-1,0 0 0,0 0 1,0 0-1,0 0 0,0-1 1,-1 1-1,1 0 0,-1-1 1,1 1-1,-1-1 0,0 1 1,1-1-1,-4 2 0,-7 4-472,0-1-1,-1 0 1,0 0 0,-20 4-1,-22 6-3817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0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87 14022,'0'0'4448,"-13"-15"-3474,-37-42-142,32 42 1102,9 18-1429,4 26-983,4-22 675,-7 77-121,4-1 0,3 1 0,12 95 0,-3-55-38,1 363-33,-9-487 115,0-13 46,0-68-2613,0 50-677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0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98 108 12918,'0'0'5088,"1"-4"-4152,-1 1-757,1 0-1,-1 0 1,0 0-1,0 0 1,0 0 0,0 0-1,0-1 1,-1 1 0,1 0-1,-1 0 1,0 0-1,0 0 1,0 0 0,0 1-1,0-1 1,-1 0-1,1 0 1,-1 1 0,-3-5-1,0 0 66,4 5-151,-1-1 0,0 1 0,1-1 0,-1 1 0,0-1 0,0 1 0,-1 0 0,1 0 0,0 0 0,-1 0 0,1 0 0,-1 1 0,1-1 0,-1 1 0,-3-2 0,-1 18-299,-3 28 189,2-1 0,1 1 0,0 48-1,7 136 171,2-105-109,-2 303 60,0-424-61,1-9-377,-1 2-314,1 0 1,-1 1-1,2-1 0,-1 1 1,0 0-1,1-1 1,0 1-1,6-9 0,11-17-6683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 13254,'0'0'7465,"1"-5"-6812,0 5 264,0 14-380,1 43-227,-1 76-142,15 549 283,-15-678-452,-1 1 0,0 0 0,0-1 1,0 1-1,-1 0 0,0-1 0,0 1 0,0-1 0,0 1 1,-1-1-1,0 1 0,-4 7 0,6-12 4,-1 0 1,1 1-1,0-1 0,0 0 1,-1 0-1,1 0 0,0 0 1,0 0-1,-1 0 0,1 0 0,0 0 1,0 0-1,-1 0 0,1 0 1,0-1-1,0 1 0,-1 0 1,1 0-1,0 0 0,0 0 0,-1 0 1,1 0-1,0 0 0,0-1 1,-1 1-1,1 0 0,0 0 0,0 0 1,0-1-1,0 1 0,-1 0 1,1 0-1,0 0 0,0-1 1,0 1-1,0 0 0,0 0 0,0-1 1,0 1-1,0 0 0,-1 0 1,1-1-1,0 1 0,0 0 0,0 0 1,0-1-1,0 1 0,0 0 1,1-1-1,-1 1 0,-5-16 53,1-6-1756,1 1 0,0-42-1,3 16-5641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65 12582,'0'0'6416,"0"-8"-5514,-4-48 1376,-10 99-1368,6 31-849,3 0 1,6 90-1,0-54 38,1 85 89,-4 205 45,-4-464-3912,6 25-3052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3.2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19689,'0'0'2417,"95"0"-2385,-60 0-32,-1 0-80,-1 0-1104,-4 0-929,-9 0-2401</inkml:trace>
  <inkml:trace contextRef="#ctx0" brushRef="#br0" timeOffset="1">73 213 14999,'0'0'5282,"106"-9"-5282,-58 3-32,-1 1-224,1-5-592,-5-3-2146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14279,'0'0'7459,"18"-1"-5704,146-16-1587,-117 11-458,-43 4-183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11829,'0'0'6008,"57"2"-2953,-5-2-2746,55 0-2645,-111 7 127,-9 1 216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5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1375 9636,'0'0'10941,"7"-15"-10730,21-50-125,-25 60-50,0 0 1,1-1 0,0 1 0,-1 1 0,2-1 0,-1 0-1,0 1 1,1 0 0,0 0 0,0 1 0,0-1 0,0 1 0,1 0-1,-1 0 1,10-2 0,-4 1-12,0 2 0,0-1 1,1 2-1,-1-1 0,0 2 0,18 0 0,-25 0-26,0 1 0,0 0-1,0 0 1,-1 1 0,1-1 0,0 1-1,0 0 1,-1 0 0,1 0 0,-1 0-1,0 0 1,0 1 0,0 0 0,0-1-1,0 1 1,3 5 0,41 61 3,-38-55 7,172 323 183,-178-440 1638,-5-205-1916,17-543-479,-10 799 527,3-1-1,22-79 1,-30 132 39,0-1-1,0 1 1,0-1-1,1 1 1,-1-1-1,0 1 1,0 0-1,1-1 1,-1 1-1,0-1 1,1 1-1,-1 0 1,0-1-1,1 1 1,-1 0-1,1 0 1,-1-1-1,0 1 1,1 0-1,-1 0 1,1 0-1,-1-1 1,1 1-1,-1 0 1,1 0-1,-1 0 1,1 0-1,-1 0 1,1 0-1,-1 0 1,1 0-1,-1 0 1,1 0-1,-1 0 1,1 0-1,0 1 1,26 8 12,4 2-8,396 18 144,-198-19-84,480-1 352,-254-9-298,628 2 135,-550-4-169,-283-12-45,1 0 0,142-3 15,-157 3-30,359 11-61,-304 5 24,961-11 28,-1114 2-14,221-39 0,-56 4-3,473-3-95,-355 37-436,251 6 119,-523 18-198,-283-23-6090,23-16-4094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12262,'0'0'8777,"7"-24"-7769,-3 18-966,0 1 0,1-1 0,0 1 0,0 0 0,10-8 0,-14 12-50,0 0 1,0 0 0,0 0 0,0 1-1,-1-1 1,1 0 0,0 1 0,0-1 0,0 1-1,0-1 1,0 1 0,1-1 0,-1 1-1,0 0 1,0-1 0,0 1 0,0 0 0,0 0-1,0 0 1,1 0 0,-1 0 0,0 0-1,0 0 1,0 0 0,0 1 0,0-1 0,0 0-1,1 1 1,-1-1 0,0 1 0,0-1-1,0 1 1,0-1 0,0 1 0,-1 0-1,1-1 1,0 1 0,0 0 0,0 0 0,-1 0-1,1 0 1,0 0 0,0 1 0,2 4-3,-1 0 0,0 0 1,0 1-1,-1-1 0,1 0 0,-1 1 1,-1-1-1,1 1 0,-2 7 0,6 35-23,-4-47 16,0 0 0,0 0 0,0 0 0,1 0-1,-1 0 1,1 0 0,0-1 0,-1 1 0,1 0 0,0-1 0,0 0 0,0 1 0,0-1 0,0 0-1,0 0 1,0 0 0,1 0 0,-1 0 0,0-1 0,0 1 0,1-1 0,-1 1 0,0-1 0,1 0-1,-1 0 1,5-1 0,-1 2-27,1-1-1,-1 0 0,1-1 0,-1 0 1,0 0-1,1 0 0,-1-1 0,11-4 1,-12 2 29,0-1 1,-1 0 0,0-1 0,0 1 0,0-1-1,-1 0 1,0 1 0,0-1 0,0-1-1,-1 1 1,3-11 0,-1 9 347,-2 73-367,0-41 66,-1 0-1,0 1 1,-2-1-1,-2 1 1,0-1 0,-8 31-1,9-49 29,-1 1 0,1-1 1,-2 0-1,1 0 0,0 0 0,-1-1 0,0 1 1,-1-1-1,1 0 0,-1 0 0,0-1 0,0 1 0,-1-1 1,1 0-1,-1 0 0,0-1 0,0 0 0,0 0 0,0 0 1,0-1-1,-1 0 0,1 0 0,-1 0 0,0-1 0,0 0 1,-12 0-1,18-1-63,-1-1 0,1 1 0,0 0 0,0-1 0,0 1 0,0-1 0,-1 1 0,1-1 0,0 0 0,0 1 0,0-1 0,0 0 0,1 0 0,-1 0 0,0 0 1,0 0-1,0 0 0,1 0 0,-1 0 0,0 0 0,1 0 0,-1 0 0,1 0 0,-1 0 0,1 0 0,0-1 0,-1 1 0,1 0 0,0 0 0,0 0 0,0-1 0,0 1 0,0 0 0,0 0 0,0-1 0,1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19273,'0'0'2929,"0"56"-2817,0-24 80,-5-4-48,-1-4-112,0-3-32,2-7 0,-2 0 16,4-5-16,-3-4-256,1-1-640,0-4-1185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17784,'0'0'4882,"29"-7"-4866,-9 3-16,9-3 0,7 1-144,1 1-336,-2-1-416,-4 0-769,-4-1-1152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16 15895,'0'0'4645,"15"-16"-3586,-16 47-1153,0-21 106,0 1 1,1-1 0,1 1 0,0-1-1,0 0 1,4 14 0,-4-22-14,0 1 1,0-1-1,0 0 0,0 1 1,1-1-1,-1 0 1,1 0-1,0 0 0,0 0 1,-1 0-1,1 0 0,1 0 1,-1-1-1,0 1 1,0-1-1,1 1 0,-1-1 1,0 0-1,1 0 0,-1 0 1,1 0-1,0-1 1,-1 1-1,1-1 0,0 1 1,-1-1-1,1 0 0,0 0 1,3 0-1,1-1-96,0-1 0,0 1-1,-1-1 1,1 0 0,-1 0 0,1-1-1,-1 0 1,0 0 0,0-1 0,0 0-1,0 0 1,-1 0 0,1 0-1,-1-1 1,0 0 0,0 0 0,-1-1-1,0 1 1,0-1 0,0 0 0,-1 0-1,1 0 1,2-9 0,-11 79 1457,2-50-1266,-1 12 5,-2 1-1,-1-2 1,-1 1-1,-16 33 1,22-53-93,-1 0 1,-1 0-1,1-1 1,-1 1 0,0-1-1,0 0 1,-1 0-1,1-1 1,-1 1 0,0-1-1,0 0 1,-1 0-1,1-1 1,-1 0 0,0 0-1,0 0 1,0 0-1,0-1 1,0 0-1,-1 0 1,1-1 0,0 0-1,-12 1 1,5-1-324,-16-2 986,28 0-906,0 0 1,1 1-1,-1-1 1,0 1-1,0-1 1,0 0-1,1 1 1,-1-1-1,1 0 0,-1 0 1,0 0-1,1 0 1,-1 1-1,1-1 1,0 0-1,-1 0 1,1 0-1,0 0 0,0 0 1,-1 0-1,1 0 1,0 0-1,0 0 1,0 0-1,0 0 1,1-2-1,-1-15-15074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17272,'0'0'2577,"64"4"-2145,-26-4-256,1 0-64,3 0-64,1 0-48,-2 0-560,-3 0-1137,-3-2-5218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9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0 17736,'0'0'3647,"13"11"-3532,-1-2-38,-1 0 0,-1 1 0,0 0 0,0 0 1,-1 1-1,0 1 0,-1-1 0,0 2 0,-1-1 0,-1 1 1,0 0-1,6 16 0,-5-3 26,-1 1 1,-1 0-1,-1 1 1,-2-1-1,-1 1 0,-1-1 1,-4 35-1,2-44-99,-1-1 0,-1 0 0,-1-1 0,0 1 1,-1-1-1,-1 0 0,0 0 0,-1-1 0,-1 0 0,-1 0 0,0-1 0,-20 22 0,12-19-345,-1 0 0,0-1 0,-2-1 0,0-1 0,0-1 0,-1-1 0,-1-1 0,0-1 0,0-1 0,-38 10 0,-48 1-3298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0 17064,'0'0'1969,"-95"97"-705,64-35-559,4 12 95,11 12-64,7 4-400,9-1-31,2-3-241,27-6-64,15-5 0,14-10 0,12-7-1025,9-16-672,6-15-1920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3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19417,'0'0'2585,"0"11"-2556,0 23-35,7 309 661,-5-331-611,-2-12-70,0 0 0,0 1 0,0-1 0,0 0 1,-1 0-1,1 0 0,0 0 0,0 0 0,0 1 0,0-1 0,0 0 0,0 0 0,0 0 1,0 0-1,0 1 0,0-1 0,0 0 0,0 0 0,0 0 0,0 0 0,1 0 0,-1 1 1,0-1-1,0 0 0,0 0 0,0 0 0,0 0 0,0 0 0,0 0 0,0 1 0,0-1 1,0 0-1,1 0 0,-1 0 0,0 0 0,0 0 0,0 0 0,0 0 0,0 0 1,1 0-1,-1 0 0,0 0 0,0 0 0,0 0 0,0 1 0,0-1 0,1 0 0,-1 0 1,0 0-1,0 0 0,0 0 0,0 0 0,0-1 0,1 1 0,-1 0 0,0 0 0,0 0 1,0 0-1,0 0 0,0 0 0,1 0 0,-1-6-2460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49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76 13798,'0'0'7508,"-1"-7"-7097,0 4-353,0-1 0,1 1 0,-1 0 0,1-1 0,-1 1 0,1-1 0,1 1-1,-1-1 1,0 1 0,1-4 0,0 5-47,0 0-1,0 1 1,0-1-1,0 1 1,1-1-1,-1 1 1,0 0-1,1-1 0,-1 1 1,0 0-1,1 0 1,-1 0-1,1 0 1,0 0-1,-1 0 1,1 0-1,0 1 1,0-1-1,-1 1 0,1-1 1,0 1-1,0 0 1,0-1-1,3 1 1,0-1-23,0 1 0,0-1 0,0 1 0,1 0 0,-1 0 0,0 0 0,0 1 0,0 0 1,1 0-1,7 2 0,-11-1 4,0-1 0,0 0 0,0 1 1,0 0-1,0-1 0,0 1 0,-1 0 1,1 0-1,-1 0 0,1 0 0,-1 0 0,0 0 1,1 0-1,-1 1 0,0-1 0,-1 0 1,1 1-1,0-1 0,-1 1 0,1-1 1,-1 1-1,0-1 0,0 5 0,1 0-25,-1-1 0,0 1 0,0-1 0,-1 1 0,1-1 0,-1 1 1,-1-1-1,0 1 0,1-1 0,-7 12 0,3-10 10,-1 1 1,0-1-1,0 0 1,-1-1-1,0 1 1,-10 7-1,17-15 20,0 0-1,0 1 1,0-1 0,0 0-1,0 0 1,0 0 0,0 0-1,0 1 1,0-1 0,0 0-1,0 0 1,0 0 0,0 0-1,0 1 1,0-1 0,0 0-1,0 0 1,0 0 0,0 0-1,0 0 1,0 1 0,1-1 0,-1 0-1,0 0 1,0 0 0,0 0-1,0 0 1,0 0 0,0 1-1,0-1 1,1 0 0,-1 0-1,0 0 1,0 0 0,0 0-1,0 0 1,1 0 0,-1 0-1,0 0 1,0 0 0,0 0-1,0 0 1,0 0 0,1 0-1,-1 0 1,0 0 0,0 0-1,0 0 1,0 0 0,1 0-1,-1 0 1,0 0 0,0 0-1,0 0 1,1 0 0,20 2-63,24-2-2,88-28-2910,-93 20 41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16856,'0'0'4402,"53"5"-4322,-17-5 0,1 0-80,0 0 96,3 0-96,-5 0-16,-6-5-192,-6-5-1009,-13-3-1872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17736,'0'0'3490,"0"137"-3186,0-87-64,0-2-64,-2-3-176,-2-6-16,0-3-400,0-14-1713,1-11-6803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2 125 12262,'0'0'8358,"-1"-6"-7832,1 3-507,0 1 0,0-1 0,0 0 0,0 1 0,0-1 0,0 1 0,1-1 1,0 0-1,-1 1 0,1-1 0,0 1 0,0 0 0,0-1 0,0 1 0,1 0 0,-1-1 0,3-1 1,39-37-20,-40 38-4,0 0 0,1 0 0,-1 0 1,1 1-1,0-1 0,-1 1 0,1 0 1,0 0-1,0 1 0,1-1 0,-1 1 0,0 0 1,0 0-1,1 0 0,-1 1 0,0-1 0,1 1 1,5 0-1,-9 1-2,1 0 1,-1 0 0,0 0-1,0 0 1,0 0 0,1 1-1,-1-1 1,0 0 0,-1 0-1,1 1 1,0-1 0,0 1-1,0-1 1,-1 1 0,1-1-1,-1 1 1,1 2 0,7 34-40,-6-29 39,0-1 4,0 0 0,0 0 0,1 0 1,0 0-1,0 0 0,1-1 0,0 1 0,7 9 0,-9-15-11,-1 0 1,1 0-1,0 0 0,0 0 0,0 0 0,1 0 0,-1-1 0,0 1 0,1-1 1,-1 1-1,1-1 0,-1 0 0,1 0 0,0 0 0,-1 0 0,1 0 1,0-1-1,-1 0 0,1 1 0,0-1 0,0 0 0,0 0 0,-1 0 0,1-1 1,0 1-1,0-1 0,0 1 0,-1-1 0,4-1 0,-1-1-47,0 0-1,-1-1 0,0 1 1,1-1-1,-1 0 0,-1 0 0,1 0 1,0 0-1,-1-1 0,0 1 1,0-1-1,0 0 0,-1 0 1,0 0-1,0 0 0,0-1 1,0 1-1,0-7 0,10-21-8,-7 30 465,-3 14-395,0 14-80,-2 2 192,-1 0 0,-7 44 0,6-63-86,0 1 0,0-1 0,-1 1 0,0-1 0,-1 0 0,0 0 0,0-1 0,0 1 0,-1-1 1,0 0-1,-1 0 0,-7 8 0,11-13-3,-1 0 0,1-1 0,0 1 0,-1 0 0,1-1 0,-1 1 1,1-1-1,-1 0 0,0 0 0,1 0 0,-1 0 0,0 0 0,0-1 0,0 1 0,0-1 1,1 0-1,-1 0 0,0 0 0,0 0 0,0 0 0,0 0 0,0-1 0,0 0 0,1 1 1,-1-1-1,0 0 0,0-1 0,1 1 0,-1 0 0,1-1 0,-1 1 0,1-1 0,0 0 1,-1 0-1,1 0 0,0 0 0,0 0 0,0 0 0,1-1 0,-1 1 0,1-1 0,-1 1 1,1-1-1,0 1 0,0-1 0,0 0 0,0 0 0,0 1 0,0-1 0,1 0 0,0 0 1,-1 0-1,1-3 0,0 4 5,0 2-93,0-1 1,0 1-1,0 0 0,0-1 0,0 1 0,0 0 0,0-1 0,0 1 0,0 0 0,0-1 0,0 1 1,0-1-1,0 1 0,0 0 0,0-1 0,0 1 0,1 0 0,-1-1 0,0 1 0,0 0 1,0-1-1,1 1 0,-1 0 0,0 0 0,0-1 0,0 1 0,1 0 0,-1 0 0,0-1 1,1 1-1,-1 0 0,0 0 0,1 0 0,-1-1 0,0 1 0,1 0 0,-1 0 0,0 0 1,1 0-1,-1 0 0,0 0 0,1 0 0,-1 0 0,0 0 0,1 0 0,-1 0 0,1 0 1,-1 0-1,0 0 0,1 0 0,-1 0 0,0 0 0,1 0 0,-1 1 0,1-1 0,20 0-4546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16488,'0'0'2739,"17"-9"-2440,60-26-40,-74 34-241,0-1-1,1 1 1,-1 0-1,0 0 1,1 0-1,-1 0 1,1 1 0,0-1-1,-1 1 1,1 0-1,-1 0 1,1 0-1,0 1 1,-1-1 0,5 2-1,-6-1-9,-1 0 0,0-1-1,1 1 1,-1 0 0,0 0 0,0 0-1,1 1 1,-1-1 0,0 0-1,0 0 1,0 1 0,-1-1 0,1 0-1,0 1 1,0-1 0,-1 1 0,1-1-1,-1 1 1,1-1 0,-1 1-1,1 0 1,-1 2 0,0 3 20,0 1 1,-1-1-1,1 0 1,-2 0-1,1 1 1,-1-1-1,0 0 1,0 0-1,-1-1 0,0 1 1,-4 7-1,-9 9 99,0-1 0,-2 0 0,0-1 0,-41 35 0,72-54-28,1 0 0,-1 0 0,25-1-1,69-1-2446,-69 0-1168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1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18440,'0'0'2946,"137"-36"-2978,-100 36 0,4 0-64,1 0-833,-1 0-543,-1 0-2482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2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16632,'0'0'3017,"14"-9"-2889,43-29-16,-55 37-66,0 0 1,0 0-1,0-1 0,1 1 0,-1 0 0,0 1 1,1-1-1,-1 0 0,0 1 0,1-1 0,-1 1 1,1 0-1,-1 0 0,4 0 0,-4 0-35,-1 1 0,0-1 0,0 1-1,1-1 1,-1 1 0,0 0-1,0-1 1,0 1 0,0 0 0,0 0-1,0 0 1,0 0 0,0 0 0,0 0-1,0 0 1,0 0 0,-1 0-1,1 0 1,0 2 0,2 4-29,-1 1 1,1-1-1,-2 1 0,1 0 0,-1 0 1,0 13-1,1 1 90,-2-20-71,0 0-1,1 1 1,0-1-1,-1 0 1,1 0-1,0 1 0,0-1 1,0 0-1,0 0 1,0 0-1,1 0 0,-1 0 1,1-1-1,-1 1 1,1 0-1,0-1 0,-1 1 1,1-1-1,0 1 1,0-1-1,3 2 0,-1-2-59,0 0 0,-1 0-1,1-1 1,0 1-1,-1-1 1,1 0-1,0 0 1,0 0-1,-1 0 1,1-1 0,0 1-1,4-3 1,9-2-242,1-2 0,-1 0 1,-1-1-1,19-12 0,-34 20 298,21-7-83,-21 7 85,-1 0 0,1 1-1,0-1 1,-1 0 0,1 0 0,-1 1 0,1-1-1,-1 0 1,1 0 0,-1 1 0,1-1 0,-1 1 0,1-1-1,-1 1 1,0-1 0,1 0 0,-1 1 0,0-1-1,1 1 1,-1 0 0,0-1 0,0 1 0,1 0 0,0 4 47,0 0 1,0 0 0,-1 1-1,0-1 1,0 0 0,-1 7 0,0 5 298,1-3-206,-1-1-1,0 0 1,-1 0 0,0 0 0,-1 0 0,-1 0 0,0 0-1,-1-1 1,0 0 0,-1 0 0,-8 13 0,9-17-113,-1-1 0,1 0 1,-2 0-1,1 0 0,0-1 1,-1 1-1,0-2 0,-1 1 1,1-1-1,-1 0 0,0-1 1,0 0-1,-1 0 0,1-1 0,-1 0 1,0 0-1,-9 1 0,-7-1-579,-46 1-1,66-7-2031,4-11-3850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17368,'0'0'2833,"112"0"-2961,-77 0-416,1 0-1105,-1 0-3041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1 17352,'0'0'3137,"14"16"-2632,2 1-392,-7-8-81,-1 1 0,1 0 1,-1 0-1,-1 1 0,0 0 0,-1 0 0,0 1 0,7 18 0,-3 2 96,-2 1 0,-2 1 0,0-1 0,-3 1-1,0 0 1,-3 0 0,0 0 0,-8 46-1,5-64-139,-1-1 0,0 0-1,-1 0 1,-1-1 0,-1 1 0,0-1-1,0 0 1,-1-1 0,-1 0 0,0 0-1,-1-1 1,-1 0 0,0-1-1,0 0 1,-1-1 0,-21 14 0,8-6-602,-2-2 1,-51 24 0,36-23-1958,-53 15 0,-26-4-10000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8612,'0'0'10837,"-11"131"-9284,11-51-1009,0 19 112,8 7-96,9 8 1,8 0-449,6-8-48,10-2-64,9-3 0,10-10-577,4-14-1087,7-25-3299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0.5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53 14343,'0'0'4314,"-5"0"-3856,-18 0 331,15 0 593,20 0-946,540-23-47,-1-1-407,-538 23-481,-29 0 343,-31-2-75,-103 10-6006,90-1-969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16215,'0'0'5227,"-8"0"-3109,113 1-1872,-104-1-259,1 1-1,-1-1 1,1 1 0,-1 0 0,1 0 0,-1 0 0,0-1 0,1 1 0,-1 1 0,0-1 0,0 0 0,0 0 0,0 0 0,0 1 0,0-1 0,0 0 0,0 1 0,0-1 0,0 1 0,-1-1 0,1 1 0,-1-1 0,1 1 0,-1 0 0,0-1 0,1 1 0,-1-1 0,0 4 0,0 51-318,0-50 301,-1-1 12,0 1 0,-1-1 0,1 1 0,-1-1 0,0 0 1,0 0-1,0 0 0,-1 0 0,0 0 0,0 0 0,0-1 0,-1 1 1,1-1-1,-1 0 0,0 0 0,0 0 0,-6 3 0,-35 41-77,60-47-9,9-3-307,0 0 0,32-9 0,24-2-4452,-51 11-1310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17736,'0'0'3202,"110"0"-3202,-71 0-16,-1 0-16,-1-1-48,-8-5-481,-6-1-591,-11-5-2114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17912,'0'0'2049,"15"113"-1200,-5-72-673,1-3-64,-5-7-64,0-1-48,-4-7 16,-2-5-16,0-7-881,0-3-799</inkml:trace>
  <inkml:trace contextRef="#ctx0" brushRef="#br0" timeOffset="1">510 133 18264,'0'0'3698,"10"-11"-6387,3 13-465,1 5-8979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16664,'0'0'944</inkml:trace>
  <inkml:trace contextRef="#ctx0" brushRef="#br0" timeOffset="1">293 1 17272,'0'0'896</inkml:trace>
  <inkml:trace contextRef="#ctx0" brushRef="#br0" timeOffset="2">452 14 19609,'0'0'3650,"29"-8"-6131,-2 5-2850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18649,'0'0'2593,"111"-32"-2625,-75 25-192,-3-3-513,-4 1-287,-2-4-193,-9 0-1456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6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12054,'0'0'9172,"2"97"-8052,6-49-463,3 2-273,-3 1-112,2-1-160,1-7-64,-3-6-32,-6-7-16,-2-8-528,0-7-1025,0-9-1761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14807,'0'0'7182,"1"-28"-6953,1 26-238,1-1-1,-1 1 1,1-1-1,0 1 1,-1 0-1,1 0 1,0 0-1,0 0 1,1 0-1,-1 1 1,0-1-1,0 1 1,1 0-1,-1 0 0,1 0 1,-1 1-1,1-1 1,-1 1-1,1 0 1,-1 0-1,1 0 1,4 1-1,-7-1 4,0 1-1,1-1 1,-1 1-1,0 0 1,0 0-1,0 0 1,0-1-1,0 1 1,0 0-1,0 0 1,-1 0-1,1 0 1,0 1-1,0-1 1,-1 0-1,1 0 1,-1 0-1,1 0 0,-1 1 1,1-1-1,-1 0 1,0 1-1,1 1 1,6 38-25,-6-36 34,2 15-22,-3-12-1,1-1 1,0 0 0,0 1-1,1-1 1,0 0 0,5 11 0,-7-18 5,1 1 0,-1-1 1,1 1-1,-1-1 0,1 0 1,-1 1-1,1-1 0,0 0 1,-1 1-1,1-1 1,0 0-1,-1 0 0,1 0 1,-1 1-1,1-1 0,0 0 1,-1 0-1,1 0 0,0 0 1,-1 0-1,1 0 0,0 0 1,-1 0-1,1-1 1,0 1-1,-1 0 0,1 0 1,0 0-1,-1-1 0,1 1 1,-1 0-1,1-1 0,0 1 1,0-1-1,19-13-71,-12 5-101,-1 0 0,1-1 1,-2 0-1,1 0 0,7-17 0,-3 6 33,-9 92 951,-1-36-478,0-12-180,-1-1 0,-1 1 0,-5 34 0,5-52-125,-1 0-1,1 0 1,-1 0 0,1 0-1,-1 0 1,-1 0 0,1 0-1,-1-1 1,0 1-1,0-1 1,0 0 0,0 1-1,-1-1 1,0-1 0,0 1-1,0-1 1,0 1-1,0-1 1,-1-1 0,-5 4-1,5-4 33,0-1 0,0 0 0,0 0 0,0 0 0,-1 0 0,1-1-1,0 0 1,-9-1 0,13 1-59,-1 0-1,1 0 0,-1 0 1,1 0-1,-1 0 0,1 0 1,-1-1-1,1 1 1,-1-1-1,1 1 0,0-1 1,-1 1-1,1-1 0,0 0 1,-1 0-1,1 0 1,0 0-1,0 1 0,0-2 1,0 1-1,0 0 0,0 0 1,0 0-1,0 0 1,0-1-1,0 1 0,1 0 1,-1-1-1,1 1 1,-1 0-1,1-1 0,-1-1 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7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18104,'0'0'1337,"5"12"-1420,2 9 83,-1 0-1,3 26 0,-7-40 5,-1 1 0,0 0-1,0-1 1,-1 1 0,0 0 0,-1-1-1,1 1 1,-1 0 0,-1-1-1,0 1 1,-5 13 0,19-67 1799,2 14-1801,13-24-76,-25 52 68,0 1-1,0-1 1,1 1-1,-1 0 1,1 0 0,-1 0-1,1 0 1,0 0-1,0 1 1,1 0-1,4-4 1,-7 5 1,1 1-1,-1-1 1,0 1 0,0 0-1,0-1 1,0 1 0,0 0-1,1 0 1,-1 0 0,0 0-1,0 0 1,0 0 0,1 0 0,-1 0-1,0 0 1,0 1 0,0-1-1,0 0 1,0 1 0,1-1-1,-1 1 1,0-1 0,0 1-1,0 0 1,0-1 0,0 1-1,-1 0 1,1 0 0,0 0-1,0 0 1,0-1 0,-1 1-1,1 0 1,0 0 0,-1 0 0,1 1-1,-1-1 1,1 0 0,-1 0-1,0 0 1,1 0 0,-1 0-1,0 1 1,0-1 0,0 0-1,0 1 1,2 10 52,0 1 0,-1-1 0,-1 18 0,0-21 4,-1 5-61,0-9-46,0 0 1,1 0-1,0 0 1,0 0-1,0 0 1,1 0-1,-1 0 1,1 0-1,2 5 1,-1-10-1399,4 0-779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7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18456,'0'0'2402,"124"-11"-3219,-91 7-255,-6 0-961,-4-1-3202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18488,'0'0'3426,"10"1"-3343,29 8-49,-37-8-28,-1 1 0,1-1-1,-1 0 1,0 1 0,1-1 0,-1 1-1,0 0 1,0-1 0,0 1-1,0 0 1,0 0 0,-1 0-1,1 0 1,0-1 0,-1 1 0,1 0-1,-1 0 1,0 0 0,0 0-1,0 0 1,0 0 0,0 0-1,0 0 1,0 0 0,-1 0-1,1 0 1,-2 3 0,2 21-286,3-25 176,0-1 0,-1 1 0,1-1 0,-1 1 0,1-1 0,0 0 0,-1 0 0,1 0 0,-1-1 0,1 1 0,0-1 0,-1 1 0,1-1 0,2-1 0,29-21-655,-30 19 657,0 0 1,0 1 0,0 0 0,1 0 0,-1 0 0,1 1 0,-1 0 0,1-1 0,0 2 0,0-1 0,0 0 0,8 0 0,-13 2 99,1 0 0,-1 1 0,1-1 1,-1 0-1,1 1 0,-1-1 1,1 1-1,-1-1 0,0 1 0,1-1 1,-1 1-1,0-1 0,1 1 0,-1-1 1,0 1-1,0-1 0,0 1 0,1 0 1,-1-1-1,0 1 0,0-1 1,0 1-1,0 0 0,0-1 0,0 1 1,0-1-1,0 2 0,0 24 291,-1-18-142,1 11 149,-1 1 1,0-1-1,-2 1 1,-8 32 0,11-48-268,-1 0 0,-1 0 0,1 0 0,0-1 0,-1 1 1,0 0-1,0-1 0,0 1 0,0-1 0,0 1 0,-1-1 1,0 0-1,1 0 0,-1 0 0,0 0 0,0-1 1,-1 1-1,1-1 0,-1 0 0,1 0 0,-1 0 0,0 0 1,1-1-1,-1 0 0,0 1 0,0-1 0,0-1 0,-8 2 1,10-2-51,-1 0 0,1 0 0,-1 0 0,1 0 0,-1 0 0,1-1 0,-1 1 0,1-1 0,0 1 0,-1-1 0,1 0 0,0 0 0,-1 0 0,1 0 0,-3-3 0,3 2-541,1 0 0,-1 0 0,0 0 0,1 0 0,0 0 0,0-1 0,-1 1 0,1 0 0,1-1 0,-2-2 0,-2-13-12954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1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21 15783,'0'0'4680,"-6"-3"-4528,-16-11-136,16 11-38,6 3-26,0 1 50,0-1 0,0 0 0,-1 1 0,1-1 0,0 0 0,0 1 0,0-1 1,0 0-1,0 1 0,-1-1 0,1 0 0,0 1 0,0-1 0,0 0 0,0 1 0,0-1 0,0 1 0,0-1 1,1 0-1,-1 1 0,0-1 0,0 0 0,0 1 0,0-1 0,0 0 0,0 1 0,1-1 0,-1 0 0,0 1 1,0-1-1,1 0 0,-1 1 0,0-1 0,0 0 0,1 1 0,12 18 83,0 0 0,2-1 0,0 0 0,1-1 0,0-1 0,26 19 0,123 78 98,-83-60-99,-46-30-88,8 6 50,53 46 1,-86-66-59,-1 1 0,0 1-1,0 0 1,-1 0 0,0 1 0,-1 0 0,0 0 0,-1 1 0,9 22 0,-16-34 12,0 0-1,1 0 1,-1 0 0,0 0-1,0 0 1,0 0 0,0 0 0,0-1-1,0 1 1,0 0 0,-1 0 0,1 0-1,0 0 1,0 0 0,-1 0-1,1 0 1,-1 0 0,1-1 0,-1 1-1,1 0 1,-1 0 0,1-1-1,-1 1 1,1 0 0,-1 0 0,0-1-1,0 1 1,1-1 0,-1 1 0,0-1-1,0 1 1,-1 0 0,-38 15 74,0 1-78,24-3 2,0 0-1,0 1 1,2 0 0,0 1-1,0 1 1,2 0 0,-13 22-1,-63 142-26,8-17 16,64-136 23,-2 0 1,-1-2 0,-1 0 0,-1-1-1,-30 27 1,68-51 153,24-8 97,-24 4-203,111-10-15,233 8 0,-10 0-361,-343 5 122,0-1 1,0 0 0,0 0 0,0-1-1,0 0 1,0 0 0,0-1-1,-1 0 1,8-4 0,-12 5 111,0 0-1,0 0 1,-1-1 0,1 1-1,-1-1 1,0 0 0,1 1-1,-1-1 1,0 0 0,-1 0-1,1 0 1,0-1 0,-1 1-1,0 0 1,0-1 0,0 1-1,0-1 1,0 1 0,-1-1-1,0 1 1,1-1 0,-2-5-1,1-2-39,-1 0 0,-1 0 0,0 1 1,0-1-1,-1 0 0,0 1 0,-1 0 0,0-1 0,-6-9 0,2 7 751,0 0-1,0 1 1,-15-17-1,22 33-469,0-1 0,0 0 0,0 1 0,1-1 0,-1 1 0,1-1 0,0 1-1,0-1 1,0 6 0,0 160-1293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14759,'0'0'5410,"70"0"-5346,-33 0-64,5 0-80,1 0-960,3 0-1730,-7 0-8819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0 19625,'0'0'2246,"15"19"-1795,-10-14-416,12 14 77,-1 1 1,0 1 0,-2 0 0,-1 0-1,0 1 1,-2 1 0,10 27 0,-15-30-79,-1 1 0,-1 0 0,-1 0 0,-1 0 0,0 0 0,-2 1 0,-1-1 0,-5 33 0,3-39-39,0-1 0,-1 0 0,-1 0 0,0-1 0,-1 1 0,0-1-1,-1 0 1,-1-1 0,0 1 0,0-2 0,-1 1 0,-1-1 0,-13 12-1,6-9-289,0 0-1,-1-2 0,0 0 0,-1-1 0,0-1 1,-1 0-1,-32 9 0,27-11-973,-1-1 0,0-2-1,-35 3 1,-31-3-6521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1857,'0'0'19793,"-4"14"-19593,-19 71 230,4 2 0,4-1 0,4 2 0,4 0 0,4 97 0,3-167-464,1 1 0,1 0 0,0-1 0,2 0 0,0 1 0,1-1 0,1-1 1,1 1-1,0-1 0,1 0 0,12 17 0,-14-24-249,1 0 1,1-1 0,0-1-1,0 1 1,1-1-1,0 0 1,0-1-1,0 0 1,1-1-1,0 0 1,1 0 0,-1-1-1,1 0 1,0-1-1,1 0 1,-1-1-1,0 0 1,20 1 0,49-1-4257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3:5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11125,'0'0'6977,"12"-2"-4112,38-5-2833,-49 7-34,0 0 0,0 0 0,-1 0-1,1 0 1,0 1 0,0-1 0,0 0 0,0 1 0,0-1 0,-1 0-1,1 1 1,0-1 0,0 1 0,-1-1 0,1 1 0,0 0 0,0-1 0,-1 1-1,1 0 1,-1-1 0,1 1 0,-1 0 0,1 0 0,-1-1 0,1 3-1,5 30-52,-6-22 39,0 0 1,-1 0-1,-5 22 1,-4-14 11,9-17 2,-1 1 1,1-1-1,-1 0 0,1 0 1,0 1-1,0-1 1,0 1-1,1-1 0,-1 1 1,0 3-1,27-6 349,109-11-2140,-126 7-2307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4:00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13318,'0'0'3730,"19"1"-3357,-9-1-319,159 9 1114,-152-8-933,-14-1-1688,-9 1-927,-5 1 296,-14 1-7131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4:55.4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91 15575,'0'0'3396,"0"-10"-2334,1-3-1045,-1-20 1820,-2 25 538,1 19-1933,0-6-2751,-5-19 435,5-3-1258,1 5-763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4:56.2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1 255 16632,'0'0'4594,"0"-7"-4215,0-3-305,0 1 0,1-1 1,0 0-1,1 1 1,0-1-1,5-15 1,-6 21-71,1 1 1,0-1 0,0 1-1,0 0 1,0 0-1,0 0 1,0 0 0,1 0-1,-1 0 1,1 0-1,0 1 1,0-1 0,0 1-1,0 0 1,1 0-1,-1 0 1,0 1 0,1-1-1,0 1 1,-1-1-1,1 1 1,5 0 0,-4-1-10,1 1 1,-1 1 0,1-1 0,0 1 0,-1 0-1,1 0 1,0 1 0,-1-1 0,1 1 0,-1 1-1,1-1 1,-1 1 0,1 0 0,-1 0 0,0 0-1,0 1 1,0 0 0,6 4 0,-3 1-12,0 0 0,0 0 0,-1 1 0,0 0 0,-1 0 0,0 1 0,0 0-1,5 14 1,3 5 8,-2-1-1,-1 2 1,-1 0-1,-2 0 1,-1 0-1,-1 1 1,-2 0-1,-1 0 1,-1 0 0,-5 54-1,3-84 34,0 1 0,0 0 0,0 0 0,0 0 1,-1-1-1,1 1 0,-1 0 0,1 0 0,-1-1 0,0 1 0,0 0 0,0-1 0,0 1 0,0-1 1,0 1-1,0-1 0,0 0 0,0 1 0,-1-1 0,1 0 0,0 0 0,-1 0 0,1 0 0,-1 0 1,0 0-1,-2 1 0,3-3 29,0 0 0,0 1 0,0-1 0,0 0 0,0 0 0,0 0 0,1 0 0,-1 0 0,0 0 0,1-1 0,-1 1 1,1 0-1,-1 0 0,1 0 0,-1 0 0,1-1 0,0 1 0,0 0 0,0-1 0,-1 1 0,1 0 0,0 0 0,1-1 0,-1 0 0,0-3 75,-4-35-116,3 1 0,1-1 0,1 1 0,3 0 0,1-1 0,2 2 0,2-1 0,1 1-1,2 0 1,2 1 0,22-43 0,-30 70-26,0 0 1,0 0-1,1 1 1,1 0-1,0 0 0,0 1 1,0 0-1,1 0 1,12-7-1,-19 13 6,1 1 0,-1-1 1,1 1-1,-1-1 0,1 1 0,0 0 1,0 0-1,-1 0 0,1 0 0,0 1 1,0-1-1,0 1 0,0 0 0,0 0 1,0 0-1,0 0 0,0 0 0,-1 0 1,1 1-1,0 0 0,0-1 0,0 1 1,0 0-1,-1 1 0,1-1 0,0 0 1,-1 1-1,1-1 0,-1 1 0,0 0 1,1 0-1,-1 0 0,0 0 0,0 0 1,0 0-1,-1 1 0,1-1 0,0 1 1,-1-1-1,2 5 0,2 2-8,-1 0 0,0 0 0,0 0 0,-1 1 0,-1 0 0,1-1 0,-2 1 0,1 0 0,-1 0 0,-1 0 0,0 15 0,-1-18 11,0-1 0,0 1 1,0-1-1,0 1 1,-1-1-1,-1 0 1,1 0-1,-1 0 1,0 0-1,0 0 1,0 0-1,-1-1 0,0 1 1,0-1-1,0 0 1,-1-1-1,0 1 1,-6 4-1,-18 5 105,29-14-96,0 0 0,-1 0 0,1 0 0,0 0 0,0 0 0,-1 0 0,1 0 0,0 0 0,0 0 0,-1 0 0,1 0 0,0 0 0,0 0 0,-1 0 0,1 0 0,0-1 0,0 1 0,-1 0 0,1 0 0,0 0 0,0-1 0,0 1 0,-1 0 0,1 0 0,0 0 0,0-1 0,0 1 0,0 0 0,0 0 0,-1-1 0,1 1 0,0 0 0,0 0 0,0-1 0,0 1 0,0 0 0,0-1 0,0 1 0,0 0 0,0 0 0,0-1 0,0 1 0,0 0 0,0 0 0,0-1 0,1 1 0,0-4-92,0 0 0,1 1-1,-1-1 1,1 1 0,0-1-1,0 1 1,0 0-1,1 0 1,-1 0 0,1 0-1,5-5 1,0 3-703,-1-1 0,1 1 0,0 0 0,1 1 0,-1 0 0,1 0 0,10-3 0,16 0-10440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4:56.9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58 13558,'0'0'6368,"13"0"-5231,13-10-653,20-6-56,-44 15-428,0 1 1,-1 0-1,1 0 0,0 0 1,-1 0-1,1 0 0,0 0 1,-1 1-1,1-1 0,0 0 1,-1 1-1,1 0 0,-1-1 1,1 1-1,-1 0 0,1 0 0,-1-1 1,1 1-1,-1 0 0,0 1 1,0-1-1,1 0 0,-1 0 1,0 0-1,1 3 0,2 2-1,-1 1 0,1-1 0,-2 1 0,1-1-1,-1 1 1,0 0 0,0 0 0,-1 0 0,0 0-1,0 0 1,-1 0 0,0 0 0,0 0 0,-1 0-1,0 0 1,-3 14 0,1-9 10,-1-1 1,0 0-1,-1 1 1,0-1-1,-1-1 1,0 1 0,0-1-1,-1 0 1,-9 9-1,15-17 28,2-7-30,0-1 0,1 1 0,0 0 0,0 0 0,0-1 0,1 1 0,0 1 0,-1-1 0,2 0-1,-1 1 1,4-5 0,2-2-119,111-141-2089,-83 107 1902,-27 26 1513,-10 13-32,-11 21-1172,0 2-1,1-1 1,-14 35-1,21-44-5,0 1-1,0-1 1,1 1-1,0 0 1,1-1 0,0 1-1,0 0 1,1 0-1,0 0 1,0 0-1,1-1 1,0 1 0,2 9-1,-2-15-5,0 0 1,0 1-1,0-1 0,1 0 0,-1 0 1,1 0-1,-1-1 0,1 1 0,0 0 1,-1-1-1,1 1 0,0-1 0,0 1 1,0-1-1,1 0 0,-1 0 0,0 0 1,0 0-1,1 0 0,-1 0 0,0-1 1,1 1-1,3-1 0,63 3-1182,-52-3 305,19 0-1826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4:57.3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 1 20073,'0'0'1769,"5"20"-1158,9 66-324,3 87 0,-17-172-332,0 0 1,0 0 0,-1 0-1,1 0 1,0 0 0,1 0 0,-1 0-1,0 0 1,0 0 0,0 0-1,1 0 1,-1 0 0,0 0 0,1 0-1,-1 0 1,1-1 0,-1 1-1,1 0 1,-1 0 0,1 0 0,-1-1-1,1 1 1,0 0 0,0-1-1,-1 1 1,1 0 0,0-1 0,1 1-1,0-1 17,-1 0 0,1 0 0,0 0 0,-1 0 0,1-1 0,-1 1-1,1-1 1,-1 1 0,1-1 0,-1 0 0,0 1 0,1-1 0,-1 0 0,0 0 0,3-2-1,45-46-386,-47 46 299,13-16-116,21-24-159,-34 41 377,0 0 0,0 0 0,0 0 0,0 0 0,0 1 0,1-1 0,-1 1 0,1 0 0,-1-1 0,1 1-1,0 0 1,-1 0 0,1 1 0,0-1 0,3 0 0,-5 1 14,0 1 0,1-1 0,-1 0-1,0 1 1,0-1 0,1 1 0,-1-1 0,0 1-1,0 0 1,0 0 0,1 0 0,-1-1 0,0 1 0,0 0-1,0 0 1,-1 0 0,1 0 0,0 1 0,0-1-1,0 0 1,-1 0 0,1 0 0,-1 1 0,1-1-1,-1 0 1,1 1 0,-1 2 0,7 41 155,-6-43-129,1 19 175,-1-1-1,-1 0 1,-1 1 0,-1-1-1,-4 21 1,4-31-113,-2 1 0,1 0 0,-1-1 0,-1 0 0,0 0 0,0 0 0,-1-1 0,0 0 0,0 0 0,-14 14 0,2-5 1,0-1 1,-1-1 0,-1-1-1,-1-1 1,0 0 0,0-2-1,-2 0 1,1-2 0,-33 11-1,48-20-265,11-10-1288,22-15-1565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4:57.6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11557,'0'0'10917,"8"0"-10789,13 0 96,2 0-63,14 0-33,-2 0-112,0 0 0,1 0-16,-7 0-705,-2 0-607,-13 0-1986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2.0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12 4114,'0'0'16127,"0"-12"-15372,4 139-866,0-59 19,-8 99-1,-7-116-1452,-11 2-2579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4:58.0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18729,'0'0'3337,"0"3"-3249,0 9 24,1-11-107,1 0 0,-1 0-1,1 0 1,-1 0 0,1 0 0,-1 0 0,1-1-1,0 1 1,-1-1 0,1 1 0,0-1-1,-1 0 1,1 1 0,0-1 0,0 0-1,-1 0 1,1 0 0,0-1 0,1 1-1,1 0 8,80 4-51,16 2-3849,-100-6 3576,9 1-1373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22.3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32 16792,'0'0'4444,"-5"2"-3931,-8 7-214,14-5 333,33-2 295,-16-2-1126,281-21 352,-120 4-117,194 6-2007,-514 12-2244,71 2-646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23.2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142 17 16984,'0'0'4458,"-1"-3"-4146,-3-8-253,3 8-70,1 6-10,0 0 21,1 0 0,-1 0 0,1 0 0,0 0 0,0-1 0,0 1 0,0 0 0,0 0 0,4 4 0,7 8 100,2 0 0,0-1 0,1 0 0,0-1 0,31 19 0,96 48 95,-73-44-150,-40-20-57,49 29-14,-71-41-31,-1 1 0,1 0 0,-1 0 1,0 1-1,-1-1 0,1 1 0,-1 1 0,6 8 0,-10-13 32,0 0-1,0 1 0,0-1 0,0 0 1,0 1-1,-1-1 0,1 1 1,-1-1-1,1 1 0,-1-1 0,0 1 1,0-1-1,0 1 0,-1-1 0,1 1 1,0-1-1,-1 1 0,0-1 0,1 1 1,-1-1-1,0 0 0,0 1 0,0-1 1,-1 0-1,1 0 0,0 0 0,-1 0 1,0 0-1,-1 2 0,-7 5 43,0 0 0,0-1 0,-1-1 0,-17 11 0,3-3-66,-148 95 62,-119 87 25,284-191-37,-33 30 34,39-34-33,0 0 0,0 0 0,0 0 0,0 1 0,0-1 0,1 1 0,-1-1 0,1 1 0,0 0 0,0-1 0,0 1 0,0 0 0,0 0 0,0 5 0,1-8 36,7 0 53,31-2 12,0-2 0,59-15 1,43-4-57,408 13 93,-255 12-189,-273-2 38,-13 1-20,0-1 0,0 0 0,1 0 0,-1-1 0,0 0 0,0 0 0,0 0 0,1-1 0,-1 0 0,12-6 0,-18 7 24,0 0 0,0 0 0,0 0 1,0-1-1,-1 1 0,1 0 0,0 0 1,0-1-1,-1 1 0,1 0 0,-1-1 1,1 1-1,-1-1 0,0 1 0,1-1 1,-1 1-1,0-1 0,0 1 0,0-1 1,0 1-1,0-1 0,-1 1 0,1-1 1,0 1-1,-1 0 0,0-3 0,-16-36-248,-15-5 168,24 35 359,0-1 0,0 0 0,1 0 0,-10-25 0,16 41 297,-1 6-1057,-6-27-13301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3.0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52 10277,'0'0'11794,"3"-12"-11092,9-27-131,-12 39-559,0 0-1,0 0 0,0 0 1,0 0-1,0 0 0,0 0 1,0 0-1,0 0 0,1 0 0,-1 0 1,0 0-1,0 0 0,0 0 1,0 0-1,0 0 0,0 0 1,0 0-1,0 0 0,0 0 1,0 0-1,1 0 0,-1 0 1,0 0-1,0 0 0,0 0 1,0 0-1,0 0 0,0 0 1,0 0-1,0 0 0,0 0 1,0 0-1,0 0 0,1 0 1,-1-1-1,-5 34 59,-3 32-853,-1 123 0,7-153-1050,-8-6-1958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3.5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 1 17528,'0'0'3650,"-5"6"-3581,-2 9 18,-1-1-1,1 1 1,1 0-1,1 1 1,0-1 0,1 1-1,1 0 1,0 0-1,2 1 1,-1 29-1,2-44-87,0 1-1,1-1 0,-1 0 0,0 0 1,1 0-1,0 0 0,-1 0 0,1 0 0,0-1 1,0 1-1,0 0 0,0 0 0,0 0 0,0-1 1,1 1-1,-1-1 0,1 1 0,-1-1 1,1 1-1,-1-1 0,1 0 0,0 0 0,0 0 1,0 0-1,-1 0 0,1 0 0,0 0 0,0-1 1,0 1-1,0-1 0,0 1 0,0-1 1,1 0-1,-1 0 0,0 0 0,0 0 0,0 0 1,0 0-1,0-1 0,2 0 0,2 1-432,0-1-1,-1 0 0,1 0 1,0 0-1,-1-1 1,1 0-1,-1 0 1,0 0-1,0-1 0,0 0 1,0 0-1,0 0 1,7-6-1,11-26-12630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3.8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14 21562,'0'0'2225,"-11"-13"-3073,11 22-849,11 12-1377,3 3-2512</inkml:trace>
  <inkml:trace contextRef="#ctx0" brushRef="#br0" timeOffset="1">226 150 21242,'0'0'1024,"116"-35"-2609,-107 40-495,-9 14-1218,0 3-2144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4.2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0 125 1072,'23'125'18169,"-11"-125"-16536,17-11-1345,17-2-208,4-2 48,-1 0-128,1 0-32,0 2-1025,-5-4-2368</inkml:trace>
  <inkml:trace contextRef="#ctx0" brushRef="#br0" timeOffset="1">568 0 20681,'0'0'2129,"0"106"-1968,0-68-33,-2-5-128,2-5-673,-4-11-703,-5-17-3010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4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62 13798,'0'0'9146,"2"-5"-8842,1 1-275,0-1-1,1 1 1,-1 0-1,1 0 1,0 1-1,0-1 1,1 1 0,-1 0-1,1 0 1,-1 0-1,1 1 1,0 0 0,10-4-1,-12 5-28,0 0 0,0 0 0,0 0-1,1 0 1,-1 0 0,0 1 0,0 0 0,1-1-1,-1 1 1,0 0 0,0 1 0,1-1 0,-1 1-1,0-1 1,0 1 0,0 0 0,0 0 0,0 0-1,0 1 1,0-1 0,0 1 0,0-1 0,0 1-1,-1 0 1,1 0 0,3 4 0,0 3-25,-1 1 1,-1 0-1,0 0 1,0 0-1,-1 0 1,0 1-1,-1-1 1,3 21-1,2 73 94,-6-95 590,2-25-639,0 0 0,2 0 0,0 0 0,1 1 0,0 0 0,10-17 0,-11 23-31,1-1 0,0 1 0,0-1 1,1 2-1,0-1 0,1 1 0,0 0 0,0 1 1,1 0-1,9-7 0,-16 13 5,-1 0 0,1 0 0,0 0 0,-1 0 0,1 0 0,0 0 0,0 0 0,-1 1-1,1-1 1,0 1 0,0-1 0,0 1 0,0 0 0,0 0 0,0 0 0,0 0 0,0 0 0,0 0 0,0 0 0,-1 0 0,1 1 0,0-1-1,0 1 1,0 0 0,0 0 0,-1-1 0,1 1 0,0 0 0,-1 0 0,1 0 0,-1 1 0,1-1 0,-1 0 0,1 1 0,-1-1 0,0 1 0,0-1-1,0 1 1,1-1 0,0 4 0,3 7-40,0 0-1,-1 0 1,-1 1-1,0-1 1,1 17-1,2 3-185,-4-23-147,0 1 1,1-1 0,0 0-1,1 1 1,-1-2-1,2 1 1,-1 0 0,1-1-1,1 0 1,-1 0-1,13 13 1,18 6-4774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5.3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0 106 20121,'0'0'1219,"22"-10"-1141,72-28-25,-88 36-57,-1 0 1,1 0-1,-1 1 0,1-1 0,0 1 0,0 1 0,-1-1 1,1 1-1,0 0 0,0 0 0,-1 1 0,1 0 0,0 0 1,0 0-1,-1 1 0,1-1 0,-1 1 0,0 1 0,1-1 1,-1 1-1,0 0 0,0 0 0,-1 0 0,1 1 0,-1 0 1,1 0-1,-1 0 0,0 0 0,-1 1 0,1-1 0,-1 1 1,0 0-1,0 0 0,0 0 0,-1 0 0,0 1 0,0-1 1,0 1-1,-1-1 0,0 1 0,0 0 0,0 0 0,0-1 1,-1 1-1,0 0 0,-1 0 0,1-1 0,-1 1 0,0 0 1,0 0-1,-1-1 0,0 1 0,0-1 0,0 0 1,0 1-1,-1-1 0,0 0 0,0 0 0,-1-1 0,1 1 1,-8 6-1,8-7 57,0 0 0,-1 0 0,0-1 0,0 0-1,0 1 1,0-1 0,0-1 0,-1 1 0,1-1 0,-1 0 0,0 0 0,-5 2 0,9-22 1348,2 8-1387,0 1 0,1-1 1,0 0-1,0 0 0,1 1 1,1-1-1,-1 1 0,9-14 0,48-74-369,-35 58 157,-17 26 166,-3 5 50,-1 1 0,1 0 0,0 0-1,0 1 1,7-7 0,-11 57-77,-5 12-34,1-37 138,2 0 0,0 0 1,3 20-1,-2-35-187,1 1 0,0-1 1,0 1-1,0-1 0,0 1 0,1-1 0,-1 0 0,1 0 1,1 0-1,-1 0 0,0 0 0,1 0 0,0 0 1,0-1-1,0 1 0,0-1 0,6 4 0,19 10-2987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5.7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20906,'0'0'2337,"-31"116"-2257,29-79-16,2-5-32,0-6-32,0-8 80,6-6-80,6-7-368,5-5-657,2 0-432,-7-18-5202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6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17640,'0'0'2737,"-21"104"-2336,21-59-241,0-2-128,0-2-32,3-2 48,5-4-48,-2-3-192,-6-6-1409,0-7-2497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4.7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9 168 10165,'0'0'4282,"-1"-9"-2836,-6-75 4314,7 82-5747,1 1 1,-1 0 0,0 0 0,1 0 0,0 0 0,-1-1 0,1 1 0,0 0-1,0 0 1,-1 0 0,1 0 0,0 1 0,0-1 0,0 0 0,0 0 0,0 0-1,0 1 1,0-1 0,1 1 0,-1-1 0,0 1 0,0-1 0,0 1-1,1-1 1,-1 1 0,0 0 0,0 0 0,1 0 0,1 0 0,46-3 28,-43 3 12,-1 0-61,1 0 0,0 1-1,0 0 1,-1 0 0,1 0 0,-1 0 0,1 1 0,-1 0-1,1 0 1,-1 0 0,0 1 0,0 0 0,0 0 0,0 0 0,-1 0-1,1 1 1,-1 0 0,0 0 0,0 0 0,0 0 0,-1 1 0,1-1-1,-1 1 1,0 0 0,-1 0 0,1 0 0,2 9 0,2 3 2,-1 0 1,0 0-1,-2 1 0,0-1 1,-1 1-1,0 0 0,-2 0 1,0 1-1,-1-1 1,-4 30-1,3-45 12,1 0 0,-1 0 0,0 0 0,0 0 1,0-1-1,0 1 0,0 0 0,-1 0 0,0-1 0,1 1 0,-1-1 0,0 1 1,0-1-1,0 0 0,0 0 0,-1 0 0,-1 2 0,-1-34 359,3-14-355,0 3 3,3-58 0,0 90-13,0-1 0,0 0 0,1 0 0,1 1 0,-1-1 0,2 1 0,-1 0-1,1-1 1,0 2 0,1-1 0,8-11 0,-5 12 3,-1 0 0,2 1 0,-1 0 0,1 0 0,0 1 0,0 0 0,1 0 0,0 1 0,0 1 0,0 0 0,16-5 0,-24 9-11,1 1 0,-1-1 0,0 0 0,0 1 0,1-1 0,-1 1 0,0-1 0,0 1 0,0 0 0,0 0 0,0 0 0,0 0 0,0 1 0,0-1 0,0 0 0,-1 1 0,1-1 0,0 1 0,-1 0 0,1-1 0,-1 1 0,0 0 0,0 0 0,0 0 0,0 0 0,0 0 0,1 3 0,4 6-3,-1 0 1,0 1-1,4 18 1,-2 9 8,-2-1 1,-2 1 0,-2 0 0,-3 45 0,1-8 43,6-75-22,0 0-1,0 0 1,0 0-1,0-1 0,0 0 1,0 0-1,0 0 1,5-1-1,0-2-14,0-1-1,0 0 0,-1 0 0,0-1 1,0 0-1,0 0 0,-1-1 0,0-1 1,14-12-1,0 1-4,20-17-5,-2-1 1,-1-3 0,44-55-1,-83 94-34,0 0 0,0 0 0,0 1 0,0-1 0,0 0 0,0 0-1,0 1 1,0-1 0,0 0 0,0 1 0,0-1 0,0 0 0,0 0-1,0 1 1,0-1 0,0 0 0,0 0 0,1 1 0,-1-1 0,0 0-1,0 0 1,0 0 0,0 1 0,1-1 0,-1 0 0,0 0 0,0 0 0,1 1-1,-1-1 1,0 0 0,0 0 0,1 0 0,-1 0 0,0 0 0,0 0-1,1 0 1,-1 0 0,0 0 0,0 1 0,1-1 0,-1 0 0,0 0-1,1 0 1,-1-1 0,0 1 0,0 0 0,1 0 0,-1 0 0,0 0 0,0 0-1,1 0 1,-1 0 0,0 0 0,0 0 0,1-1 0,-1 1 0,0 0-1,0 0 1,0 0 0,1-1 0,-1 1 0,0 0 0,0 0 0,0-1-1,1 36-1325,-2-24 685,1 24-2162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6.0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26 16712,'0'0'7187,"-21"-26"-7907,42 26-1233,6 2-1569</inkml:trace>
  <inkml:trace contextRef="#ctx0" brushRef="#br0" timeOffset="1">348 52 20745,'0'0'1857,"102"8"-1793,-55-8-64,3 2-384,-2-2-1201,-9 0-4705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6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17160,'0'0'3153,"20"11"-2990,61 41-62,-77-49-97,-1 1-1,0 0 0,0 0 0,-1 0 0,1 0 0,-1 1 0,0-1 0,0 1 0,0 0 0,0-1 0,-1 1 0,0 0 1,0 0-1,0 0 0,-1 0 0,0 0 0,0 0 0,0-1 0,0 1 0,-1 0 0,0 0 0,-2 7 0,2 0-2,0-6 11,0-1-1,-1 0 1,1 0-1,-1 0 0,0 0 1,-1 0-1,1 0 1,-1-1-1,0 1 0,0-1 1,0 1-1,0-1 1,-1 0-1,0-1 0,0 1 1,0-1-1,0 1 0,0-1 1,-1 0-1,0-1 1,1 1-1,-1-1 0,0 0 1,0 0-1,-10 2 1,14-4 7,1 0 0,-1-1 0,1 1 0,0 0 0,-1 0-1,1 0 1,-1 0 0,1-1 0,0 1 0,-1 0 0,1 0 0,0-1 0,-1 1 0,1 0 0,0-1 0,-1 1 0,1 0 0,0-1 0,0 1 0,0 0 0,-1-1 0,1 1 0,0-1 0,0 1 0,0 0 0,0-1 0,-1 1 0,1-1 0,0 1 0,0-1 0,0 1 0,0 0 0,0-1 0,0 1 0,0-1 0,1 1 0,-1-1 0,2-21 7,-2 20-29,4-13-82,1 1 0,1 0 1,0 0-1,1 0 0,0 1 0,1 0 0,14-19 0,20-35-237,-36 55 319,8-17 31,-11 25 398,-6 16 532,-18 41-472,15-41-396,1 0 0,0 0 0,1 1 0,0-1 0,1 1 0,1 0 0,-2 21 0,4-30-85,-1 0 1,1 1-1,1-1 0,-1 0 1,1 0-1,-1 1 0,1-1 0,0 0 1,1 0-1,-1 0 0,1 0 1,3 7-1,-3-9-67,1 0-1,-1 0 1,1 0 0,-1-1-1,1 1 1,0-1 0,0 1-1,-1-1 1,1 0 0,0 0-1,0 0 1,0 0 0,0-1-1,1 1 1,-1-1 0,0 0-1,0 0 1,4 0 0,25-1-1678,-2-2-2141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6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1 103 22362,'0'0'2385,"120"-5"-2385,-52 5 0,3 0-432,-5 3-192,-4 1-1393,-10-4-3105</inkml:trace>
  <inkml:trace contextRef="#ctx0" brushRef="#br0" timeOffset="1">595 1 21306,'0'0'1328,"104"130"-767,-73-44-257,-10 9-128,-13 6 32,-8 3-128,-23 0-48,-35 1-32,-29-6-240,-27-10-1393,-14-16-1520,-9-21-5027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7.2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334 0 21018,'0'0'832,"-116"43"-672,64 39 512,2 26-127,7 15-257,8 6-48,10-4 96,12-6-336,13-5 64,9-12-48,45-12 0,26-16-16,26-18-368,20-24-593,19-26-1152,15-10-5282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7.5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 1 22730,'0'0'1473,"-51"138"-961,26-43-144,4 13-159,6 4 63,7-2-80,8-4-112,0-9-64,2-13-32,21-17-64,8-17-368,8-18-417,9-23-656,-2-9-2849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7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81 20041,'0'0'1844,"20"-14"-828,61-44-298,-80 57-712,1 1 0,-1-1 0,0 0 0,0 0 0,0 0 0,1 1 0,-1-1 1,0 1-1,1-1 0,-1 1 0,0 0 0,1-1 0,-1 1 0,1 0 0,-1 0 0,1 0 0,-1 0 0,0 0 0,1 0 1,-1 0-1,1 0 0,-1 1 0,3 0 0,7 18-17,-9-13 33,3 11-12,0 0-1,-1 0 0,-1 0 1,0 1-1,-2-1 1,0 1-1,-1-1 0,-2 20 1,1 7-506,1-43 448,1 0-1,-1 0 1,1 0-1,-1-1 0,1 1 1,0 0-1,-1-1 1,1 1-1,0 0 0,-1-1 1,1 1-1,0-1 1,0 1-1,0-1 1,-1 0-1,1 1 0,0-1 1,0 0-1,0 1 1,0-1-1,0 0 0,0 0 1,-1 0-1,1 0 1,0 0-1,0 0 0,0 0 1,0 0-1,0 0 1,0 0-1,0-1 0,0 1 1,-1 0-1,1-1 1,0 1-1,1-1 1,36-10-465,-26 4 132,-10 5 304,1 1-1,0-1 1,-1 1-1,1-1 1,0 1 0,0 0-1,0 0 1,-1 0-1,7 0 1,-8 1 81,-1 1 1,1-1-1,-1 1 1,1-1-1,-1 1 0,1-1 1,-1 1-1,0-1 1,1 1-1,-1 0 1,0-1-1,0 1 1,1-1-1,-1 1 1,0 0-1,0-1 0,0 1 1,0 0-1,0 0 1,0-1-1,0 1 1,0 0-1,0-1 1,0 1-1,0 0 0,0 0 1,-3 21 352,2-16-273,-1-1 0,0 0 0,-1 1 0,1-1 0,-1 0 0,0 0 0,0-1 0,-1 1 0,1 0 0,-1-1 0,0 0 0,-9 7 0,-65 44-35,43-32-477,23-15-3379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8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21914,'0'0'2225,"-17"125"-2097,17-86-32,0-5-96,0-6 32,0-6 0,9-9-32,11-5-288,7-8-144,2 0-929,-2-9-1776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8.6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16 21946,'0'0'4242,"-4"-15"-4242,8 28-1777,13 9 673,4-3-1570,2-3-15942</inkml:trace>
  <inkml:trace contextRef="#ctx0" brushRef="#br0" timeOffset="1">444 83 21914,'0'0'1937,"126"0"-1937,-80 1-112,1 1-656,1-2-721,-5 0-2337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8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 0 22010,'0'0'3332,"14"16"-3102,41 51-190,-52-62-62,-1-1 1,0 1-1,0-1 1,0 1 0,0 0-1,-1 0 1,1 0-1,-1 0 1,-1 0-1,1 0 1,-1 0-1,0 0 1,0 10 0,1 15-282,-1-29 265,0-1 1,0 1-1,0-1 0,0 1 1,1 0-1,-1-1 0,0 1 1,0 0-1,1-1 0,-1 1 1,1-1-1,-1 1 1,0-1-1,1 1 0,-1-1 1,1 1-1,-1-1 0,1 1 1,0-1-1,-1 0 0,1 1 1,-1-1-1,1 0 1,0 0-1,-1 1 0,1-1 1,0 0-1,-1 0 0,1 0 1,0 0-1,-1 0 0,1 0 1,0 0-1,-1 0 1,1 0-1,0 0 0,-1 0 1,1 0-1,0-1 0,33-11-100,-12 4 34,-21 42-176,-3-21 305,0-1-1,-1 0 1,-1 1 0,0-1-1,-1 0 1,0-1 0,0 1-1,-1-1 1,-1 0 0,0 0-1,0-1 1,-1 0 0,-1-1-1,1 1 1,-12 8 0,4-4 7,-1 0 0,0-1 1,-1-1-1,0 0 0,-1-2 1,0 0-1,0-1 0,-28 8 1,44-16-233,-21 5 177,23-6-152,0 1-1,1-1 1,-1 0 0,0 0-1,1 0 1,-1 0 0,0 0-1,0 0 1,1 0 0,-1 0-1,0 0 1,0 0 0,1 0-1,-1 0 1,0-1 0,1 1-1,-1 0 1,0 0 0,1-1-1,-1 1 1,0 0 0,1-1-1,-1 1 1,1-1 0,-1 1-1,0-2 1,-2-15-8082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9.2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21642,'0'0'2865,"27"-2"-2849,14 5 112,13-1-128,8 0 0,1-2-608,-5 0-1233,-9-5-3873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6.9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18072,'0'0'3794,"9"-12"-3751,33-40-35,-37 48-11,0 0 0,0 0 0,1 1 0,0 0 1,-1 0-1,1 0 0,0 1 0,0 0 0,1 0 1,-1 0-1,0 1 0,1 0 0,-1 0 0,1 0 1,-1 1-1,1 0 0,-1 1 0,1-1 0,8 3 1,-11-2-3,-1 0-1,-1 0 1,1 0 0,0 1 0,0-1 0,0 1 0,-1 0 0,1 0-1,-1 0 1,1 0 0,-1 0 0,0 0 0,0 1 0,0-1 0,0 1-1,0 0 1,-1-1 0,1 1 0,-1 0 0,1 0 0,-1 0 0,0 0-1,0 0 1,0 5 0,3 6-11,-1 1-1,-1-1 0,1 28 1,-3-26 9,0 0-1,-1 0 1,0 0 0,-8 30 0,7-38 9,-1 0 0,0 0 1,-1 0-1,0-1 0,0 1 1,0-1-1,-1 0 0,0 0 1,-1-1-1,1 0 1,-9 8-1,12-71 1324,2 45-1365,2 0 0,0 0 1,0 1-1,1-1 0,1 1 1,0-1-1,0 1 0,10-18 1,59-87-388,-50 81 450,-5 10-36,12-21 38,-51 92-23,3-10 3,-17 56-1,31-79-9,0 1-1,2-1 1,-1 1-1,2-1 0,0 1 1,0 0-1,2 0 0,1 18 1,-1-28-13,0 0 0,0 0-1,0-1 1,1 1 0,-1 0 0,1 0 0,0-1 0,0 1-1,0-1 1,0 1 0,1-1 0,-1 0 0,1 0 0,0 0-1,5 4 1,-2-2 101,1-1 0,0 0 0,0 0 0,0-1 0,1 0 0,-1 0 0,12 2 0,60 7-1156,-11-10-4432,-37-2-8969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39.6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440 0 19353,'0'0'5154,"70"164"-4722,-51-65-352,-13 11 145,-6 4-49,-25 3-128,-33-3 16,-25-2-64,-20-2-224,-26-12-929,-7-12-2625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0.6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94 249 5507,'0'0'13859,"-15"6"-13403,-46 18-165,45-15 42,15-4 11,15-1 134,-13-4-464,199 3 2286,-111-4-2066,515-29 569,-365 13-605,3191-76 282,-2116 25-602,-1285 65 113,781-22-351,-643 24 333,556-24 53,-652 22-25,-8 1-114,33-2-535,-90 2 406,-13 1-28,-55-4-351,-48-2-3168,-34-5-6530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2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1749 12150,'0'0'9415,"8"-6"-8845,3-1-471,0 0-1,0 1 0,0 0 0,1 1 1,0 0-1,0 1 0,0 1 0,1-1 1,-1 2-1,23-2 0,-27 3-73,0 1 1,0 0-1,-1 0 1,1 1-1,0 0 1,-1 0-1,1 1 1,-1 0-1,1 0 1,-1 1-1,11 5 1,-10-2-22,1 0 1,-1 1-1,0 0 1,-1 0-1,1 1 1,-2-1 0,1 2-1,6 9 1,89 142 21,-89-136-28,-1 0-1,-1 0 1,-1 1 0,-2 1 0,7 29 0,-16-70 477,1-1-1,0 0 1,4-19-1,-2 0-416,35-611-216,-4 244-33,-22 327 154,4 2 0,2 0 0,38-96 0,-49 155 37,0-1 0,-1 0 0,0-1 0,-1 1 0,-1-1 0,-1 0 0,2-25 0,-2 17 11,0 0 0,2 0 0,1 0-1,1 0 1,1 1 0,15-34 0,12-42 47,-33 95 14,31 0-163,234 23 10,-36-1 125,115-13-44,355-43 0,-89-8 0,-179 18-144,-47 18 92,-31 3 21,-217 0-28,91-9-23,-271 18-720,-47-3 0,5-2-556,-20 4-928,-5 2-1396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3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 9909,'0'0'11141,"88"-6"-9052,115 9-1659,238-8-268,-437 5-175,21-3 45,-24 3-42,-1 1 1,1-1 0,-1 0-1,1 0 1,-1 0 0,1 0 0,-1 0-1,1-1 1,-1 1 0,0 0-1,1 0 1,-1 0 0,1 0-1,-1-1 1,1 1 0,-1 0 0,1 0-1,-1-1 1,0 1 0,1 0-1,-1 0 1,0-1 0,1 1-1,-1-1 1,0 1 0,1 0 0,-1-1-1,0 1 1,0-1 0,1 1-1,-1-1 1,0 0 0,-1 0-22,0 1-1,0-1 1,0 0 0,0 0 0,-1 1 0,1-1 0,0 0 0,-1 1-1,1-1 1,0 1 0,-1 0 0,1-1 0,0 1 0,-1 0 0,1 0-1,-1 0 1,1 0 0,0 0 0,-1 0 0,-1 1 0,-5-1-156,-165-2-5015,111 2 240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3.8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2 13350,'0'0'6678,"-3"0"-6275,-10-1-313,32 25-60,173 135 947,-60-54-879,-122-97-119,-1 1 0,-1 0 0,0 0 0,11 14 0,-18-21-24,1 0 1,-1 0-1,1 0 0,-1 1 1,0-1-1,0 0 1,0 0-1,0 1 1,0-1-1,0 1 1,-1-1-1,1 1 1,-1-1-1,0 1 1,0-1-1,0 1 1,0-1-1,0 1 1,0-1-1,-1 1 1,1-1-1,-1 1 1,0-1-1,1 1 1,-1-1-1,0 0 1,-1 1-1,1-1 1,-2 2-1,-6 4 27,0 0 0,-1-1 0,0-1 0,-1 1 0,1-2-1,-1 1 1,-15 4 0,-11 6-32,10-3 38,-18 8 8,0 2 1,1 2-1,-74 56 1,114-78 1,0 0 1,0 1-1,0 0 0,1 0 1,-1 0-1,1 0 0,0 1 1,0-1-1,1 1 0,-1-1 1,1 1-1,0 0 0,0 0 1,1 0-1,-1 1 0,1-1 1,0 0-1,1 0 0,-1 1 1,1 8-1,39-14 1261,438-5-3048,-250 8 975,-227-3 788,1-1 1,0 0-1,0 0 1,-1 0-1,1 1 1,-1-1 0,1 0-1,-1 0 1,1 0-1,-1 0 1,1 0 0,-1 0-1,0 0 1,1 0-1,-1 0 1,0 0 0,0 0-1,0 0 1,0 0-1,0 0 1,0-1-1,0 0 1,-1-38 241,1 31-93,0-49 3100,0 88-3319,6-10 149,-6-20-177,0 1 1,0-1-1,1 0 1,-1 1 0,0-1-1,0 1 1,0-1 0,1 0-1,-1 1 1,0-1 0,0 0-1,1 1 1,-1-1 0,0 0-1,1 0 1,-1 1 0,0-1-1,1 0 1,-1 0 0,1 1-1,-1-1 1,0 0 0,1 0-1,-1 0 1,1 0 0,-1 0-1,1 0 1,-1 1 0,0-1-1,1 0 1,-1 0 0,1 0-1,-1 0 1,1-1 0,-1 1-1,0 0 1,2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4.1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20313,'0'0'545,"20"136"-577,-20-72 0,-18 5-1377,-13 7-2529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4.5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 16408,'0'0'3793,"-23"115"-2928,14-76-385,3-1-96,4-5-208,2-7-96,0-3 64,0-8-112,15-6 160,5-5-192,5-4-128,6 0-576,-4-13-897,-10-15-3489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4.9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 16151,'0'0'8308,"0"-30"-8308,10 39-3730,1 8 1313,-7 3-4098</inkml:trace>
  <inkml:trace contextRef="#ctx0" brushRef="#br0" timeOffset="1">194 165 15447,'0'0'4930,"107"-9"-4914,-78 9 0,-2 0-16,-4 0-208,-11 0-1729,-8 0-816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5.3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0 196 12646,'0'0'7939,"143"-22"-8323,-101 5-2465</inkml:trace>
  <inkml:trace contextRef="#ctx0" brushRef="#br0" timeOffset="1">410 0 1281,'0'0'21113,"7"101"-20552,-3-69-257,-4-3-240,0-1-64,0-2 0,0-5 0,-13-6-689,-7-15-1792,-3 0-4322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5.8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94 16343,'0'0'3853,"12"-8"-3560,39-21-210,-49 27-72,0 1 0,0 0 0,0 0 0,-1 0 1,1 0-1,0 0 0,0 1 0,0-1 0,0 0 0,0 1 0,1 0 0,-1-1 0,0 1 0,0 0 0,0 0 0,0 0 1,0 0-1,0 1 0,0-1 0,0 1 0,0-1 0,0 1 0,0 0 0,0-1 0,0 1 0,0 0 0,0 0 0,0 1 1,0-1-1,-1 0 0,1 0 0,-1 1 0,1-1 0,-1 1 0,1 0 0,-1-1 0,0 1 0,0 0 0,0 0 1,0 0-1,0-1 0,0 1 0,0 0 0,-1 0 0,1 3 0,3 8 18,-2 1 0,0-1 1,0 1-1,-2 0 0,0 16 0,0-22-47,-9 54 54,4-49 56,8-42 50,1 10-137,1 1 1,1 0 0,1 0 0,0 0-1,1 1 1,1 0 0,1 1 0,0 0 0,1 1-1,0 0 1,17-16 0,-27 29-4,1 0 0,0 1 0,-1-1 0,1 1-1,0-1 1,0 1 0,0 0 0,0 0 0,0 0 0,1 0 0,-1 0 0,0 0 0,0 0 0,1 1 0,-1-1 0,0 1 0,1 0-1,-1-1 1,3 1 0,-3 1-1,0 0 0,0-1 1,0 1-1,0 0 0,0 0 0,0 0 0,0 0 0,-1 0 0,1 1 0,0-1 0,-1 1 0,1-1 0,-1 1 0,1-1 0,-1 1 0,3 3 1,2 8 21,0-1 1,0 1 0,-1 0 0,-1 0 0,3 15 0,-5-20 11,5 30-26,8 30 181,-14-65-241,0-1-1,0 1 1,0 0 0,1-1 0,-1 1 0,1-1 0,0 1-1,-1-1 1,1 0 0,0 0 0,0 0 0,1 0 0,-1 0-1,0 0 1,1-1 0,-1 1 0,1-1 0,-1 1-1,5 0 1,21 3-2497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7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16632,'0'0'5042,"-2"5"-5087,-2 27 128,1 1 0,2 1 1,3 35-1,-2-54-80,1-11 3,-1 1 1,1 0-1,-1 0 1,1 0-1,1 0 0,-1-1 1,1 1-1,4 7 1,-5-10-6,0 0-1,0 0 1,0-1 0,0 1-1,1 0 1,-1-1 0,1 1-1,-1-1 1,1 0 0,-1 1-1,1-1 1,0 0 0,0 0-1,0 0 1,-1 0 0,1 0 0,0-1-1,0 1 1,0-1 0,0 1-1,0-1 1,1 0 0,1 1-1,-3-1-31,0 0-1,-1-1 0,1 1 0,0 0 1,-1 0-1,1 0 0,0-1 1,-1 1-1,1 0 0,0 0 0,-1-1 1,1 1-1,-1-1 0,1 1 0,-1-1 1,1 1-1,-1-1 0,1 1 0,-1-1 1,1 1-1,-1-1 0,1 1 1,-1-1-1,0 0 0,1 1 0,-1-1 1,0 0-1,0 1 0,0-1 0,1 0 1,-1 1-1,0-1 0,0 0 0,0 1 1,0-1-1,0 0 0,-1-1 1,2-27-3691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6.5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91 15031,'0'0'6069,"21"-6"-5797,67-15-111,-83 20-147,1 0 0,-1 0 0,1 0 0,-1 1 0,1 0 0,-1 0 0,1 0 0,9 3 0,-13-3-14,0 1 0,0-1 0,0 1 0,0 0 0,-1 0 0,1 0 0,0 0 0,0 0 0,-1 1 1,1-1-1,-1 0 0,1 1 0,-1-1 0,0 1 0,1-1 0,1 4 0,-1 2-2,0 0-1,0-1 1,0 1 0,-1 0-1,0 1 1,-1-1 0,1 0-1,-1 0 1,-2 12-1,2-4 36,-2-4-21,0-1 1,0 0-1,-1 0 1,0 0-1,-1 0 1,0-1-1,0 1 1,-1-1-1,0 0 1,-1 0-1,0-1 1,-1 1-1,1-1 1,-2-1-1,-8 8 1,22-41 1926,5 5-1896,2 1-1,0 0 0,29-34 0,22-31-568,-4-25-19,-79 175 647,12-48-85,0 1 1,0-1 0,2 1-1,0 0 1,1 0 0,1 1-1,1-1 1,0 1-1,2 21 1,0-37-33,0-1-1,1 1 1,-1-1-1,1 1 1,0-1 0,0 1-1,0-1 1,0 1-1,0-1 1,0 0 0,1 1-1,-1-1 1,1 0-1,0 0 1,-1 0 0,1 0-1,0-1 1,0 1-1,0 0 1,1-1 0,-1 1-1,0-1 1,4 2-1,2 0-304,0 0 0,0-1 1,0 0-1,0 0 0,0-1 0,11 1 0,21-1-3191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6.8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1 18504,'0'0'3234,"-21"130"-2866,17-94 64,4-5-224,0-5-176,0-5-32,2-8 48,17-7-48,4-6-240,0 0-992,-5-6-1874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7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10 21226,'0'0'2721,"-8"-10"-3345,18 10-801,13 10-96,4-3-2865</inkml:trace>
  <inkml:trace contextRef="#ctx0" brushRef="#br0" timeOffset="1">311 194 19801,'0'0'3922,"70"0"-4098,-28 0-32,-1 0-241,0 0-463,5 0-288,0-5-1330,-5-3-3216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7.7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 15831,'0'0'3541,"19"-1"-3408,57 4-120,-74-3-15,-1 0 0,1 1 0,-1-1 1,1 1-1,-1-1 0,1 1 0,-1-1 0,1 1 0,-1 0 0,0 0 0,1 0 0,-1 0 0,0 0 0,0 0 0,1 0 0,-1 0 0,0 1 0,0-1 0,0 0 1,-1 1-1,1-1 0,0 0 0,0 1 0,-1-1 0,2 4 0,0 36 1,-2-32 4,0-1 45,0 0 0,-1 1 0,0-1 0,0 0 0,-1 0 0,0 0 0,0 0 0,0-1 0,-1 1 0,-1 0 0,1-1 1,-1 0-1,0 0 0,-1 0 0,0 0 0,0-1 0,0 0 0,-1 0 0,0 0 0,-12 8 0,18-14 4,0 0 0,-1 0 1,1 0-1,0 0 0,-1 0 1,1 0-1,0 0 0,-1 0 1,1-1-1,0 1 0,-1 0 1,1 0-1,0 0 0,-1 0 1,1-1-1,0 1 0,-1 0 1,1 0-1,0-1 0,0 1 1,-1 0-1,1-1 0,0 1 1,0 0-1,0-1 0,0 1 1,-1 0-1,1-1 0,0 1 1,0 0-1,0-1 0,0 1 1,0 0-1,0-1 0,0 1 1,0-1-1,0 1 0,0 0 1,0-1-1,0 1 0,0 0 1,0-1-1,0 1 0,1 0 1,-1-1-1,0 1 0,0-1 1,3-23 103,3 8-278,0 1 1,1 0 0,1 0 0,1 1 0,0 0 0,17-21 0,-13 18-25,-1 0-1,0 0 1,14-32 0,-36 73 378,1 1 0,2-1 0,0 1 0,1 1 0,2-1 1,-2 46-1,6-67-221,0 1 1,1-1-1,0 0 0,0 0 1,0 0-1,0 0 1,1 0-1,0 0 1,-1 0-1,1 0 1,1-1-1,-1 1 0,1-1 1,-1 1-1,1-1 1,0 0-1,0 0 1,0 0-1,1 0 1,-1-1-1,0 0 0,1 1 1,0-1-1,0 0 1,0-1-1,0 1 1,5 1-1,1 0-438,0 0 1,0-1-1,0 0 1,1 0-1,-1-1 0,0-1 1,0 0-1,1 0 0,-1-1 1,15-3-1,2-8-5829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8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5635,'-2'8'18149,"325"-8"-19952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8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435 0 18104,'0'0'3722,"23"6"-3234,-6-3-405,-10-2-65,0-1 0,0 2 1,-1-1-1,1 1 0,-1-1 0,1 2 0,-1-1 0,0 1 0,0 0 0,0 0 1,0 1-1,0 0 0,-1 0 0,0 0 0,0 0 0,0 1 0,0 0 0,-1 0 1,8 11-1,-1 5 150,-1 1 0,-1 0 1,-1 0-1,0 1 1,7 44-1,-9-19 47,1 94 0,-7-128-209,0-1 0,-1 1 1,-1-1-1,0 1 0,-1-1 0,-1 0 0,0 0 0,0 0 0,-2-1 0,1 1 0,-1-1 0,-1 0 0,-1-1 0,1 0 0,-2 0 0,1-1 0,-1 1 0,-11 7 0,-7 7-582,-1-3 0,-1 0 1,0-2-1,-2-1 0,0-1 0,-1-2 0,-1-1 1,0-2-1,-1-1 0,-1-1 0,-63 10 0,-30-8-6072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9.0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264 1 17480,'0'0'3135,"-19"17"-2089,6-4-841,-6 3 43,2 1-1,0 0 1,1 2 0,1 0-1,-24 38 1,22-26-66,1 2 1,2 0-1,1 0 0,2 1 0,1 1 1,1 0-1,3 0 0,0 0 1,2 1-1,2 39 0,2-54-204,2 0 0,0 0 1,1 0-1,1 0 0,2-1 0,0 0 0,0 0 0,2 0 1,1-1-1,0 0 0,1 0 0,1-1 0,1-1 0,1 0 0,0 0 1,1-1-1,1-1 0,23 19 0,-17-19-432,0-1 0,1-1 0,0-1 0,0-1 0,2-1 0,-1-1 0,1-1 0,0-1 0,1-1 0,0-1 0,40 2 0,55-4-7851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49.4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 18312,'0'0'4672,"2"-6"-4243,-2 5-414,0-1-1,0 0 0,1 1 0,-1-1 1,0 1-1,1-1 0,0 1 0,-1-1 0,1 1 1,0-1-1,0 1 0,0 0 0,0 0 1,0-1-1,0 1 0,0 0 0,0 0 1,0 0-1,1 0 0,2-2 0,1 2 8,0 0 0,0 0 1,1 0-1,-1 0 0,0 1 0,11 0 0,-11 1-30,1 0 0,0 0 0,-1 0 0,1 1 1,-1-1-1,0 2 0,1-1 0,-1 0 0,0 1 0,0 0 0,0 0 0,-1 0 1,1 1-1,-1 0 0,0 0 0,0 0 0,0 0 0,0 0 0,5 10 1,-3-6-4,-1 1 1,0-1-1,-1 1 1,0 0-1,0 0 1,-1 0-1,0 0 1,-1 1-1,0-1 1,0 1 0,-1 12-1,29-22 414,-16-1-421,0 0 0,1-1 0,-1-1-1,0 0 1,0-1 0,23-10 0,79-44-743,-103 51 678,-11 6 250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0.4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14 22186,'0'0'2497,"-16"-13"-2689,16 20-1056,0 8-465,0-2-3025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1.6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1456 20794,'0'0'3644,"10"-5"-3551,-5 2-98,-1 1 0,0 0 0,1 0 0,0 0 0,-1 0 1,1 1-1,0-1 0,0 1 0,0 1 0,0-1 0,0 1 0,0 0 0,0 0 0,0 0 0,-1 1 0,1-1 0,0 1 0,0 0 0,0 1 0,0-1 0,-1 1 0,1 0 0,-1 0 0,1 1 0,-1-1 0,0 1 0,6 4 1,2 6-16,-1 1 1,0 0 0,0 0 0,-2 1-1,0 0 1,0 1 0,-2 0 0,0 1 0,7 21-1,-16-76 441,3 15-255,-9-122-105,-4-163-39,18-679-291,-6 986 255,1 0-160,0 0 175,0-1 1,1 1 0,-1 0-1,0 0 1,0 0 0,1 0-1,-1 0 1,0 0 0,1 1-1,-1-1 1,1 0-1,-1 1 1,1-1 0,-1 1-1,1-1 1,0 1 0,-1 0-1,4-1 1,36-5 4,-40 6-10,111-6 11,136 11 1,-217-4-20,1647-12 97,-1283-19-202,803-32-590,-1163 61 648,-26-1 46,-1 1 1,1 1-1,-1-1 0,1 2 1,-1-1-1,1 1 0,-1 0 0,1 1 1,-1 0-1,0 0 0,16 7 1,-23-9 10,-1 0 0,0 0 0,0 0 0,0 0 0,0 0 1,0 0-1,0 1 0,1-1 0,-1 0 0,0 0 0,0 0 0,0 0 0,0 0 1,0 0-1,0 0 0,0 0 0,0 1 0,1-1 0,-1 0 0,0 0 1,0 0-1,0 0 0,0 0 0,0 1 0,0-1 0,0 0 0,0 0 0,0 0 1,0 0-1,0 0 0,0 1 0,0-1 0,0 0 0,0 0 0,0 0 1,0 0-1,0 0 0,0 1 0,0-1 0,0 0 0,0 0 0,-1 0 0,1 0 1,0 0-1,0 0 0,0 1 0,0-1 0,0 0 0,0 0 0,0 0 1,0 0-1,-1 0 0,1 0 0,0 0 0,0 0 0,0 1 0,-15 2-260,-23 1-391,33-4 560,-290 5-4499,141-5-1643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7.6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23 21130,'0'0'1985,"-16"-23"-2834,24 23-1184,9 4-832,3 3-10677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2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34 17240,'0'0'1774,"-15"0"-1246,-34 0 317,45 1-304,9-1-12,36 2 200,177 4-526,257-28 0,-453 17-1073,-23 1-858,-15 0-1496,-33-3-6215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2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 16968,'0'0'2636,"-1"3"-2127,0-1-472,0 0 0,1 0 0,-1 0 0,1 0 0,0 0 0,0 0 0,0 0 0,0 0 0,0 0 0,0 0 0,0 0-1,1 0 1,-1 0 0,1 0 0,-1 0 0,1 0 0,0 0 0,2 3 0,0 0 44,0 0-1,1 0 1,0 0-1,0 0 1,1-1-1,5 6 0,12 6 174,1 0 0,26 13-1,-33-20-144,101 54 304,-64-37-396,66 45 1,-115-68-38,0-1 0,0 2 1,0-1-1,-1 0 1,1 1-1,-1 0 0,0 0 1,0 0-1,0 0 1,0 0-1,-1 1 0,1-1 1,1 6-1,-4-8 1,1 1 0,-1-1 0,0 1 0,0-1 0,0 1 0,0-1 0,0 1 0,0-1 0,-1 1-1,1-1 1,-1 1 0,0-1 0,1 0 0,-1 1 0,0-1 0,-1 0 0,1 1 0,0-1 0,-1 0 0,1 0 0,-1 0 0,0 0 0,1-1 0,-1 1 0,0 0-1,0-1 1,-4 3 0,-33 22 24,-2-1-1,-77 33 1,72-37-4,1 2 1,-55 37 0,96-58-18,0 0 1,1 0-1,0 0 1,-1 1-1,1 0 1,0-1-1,0 1 1,1 0-1,-1 0 1,0 1-1,1-1 1,0 0-1,0 1 0,0 0 1,0-1-1,1 1 1,-1 0-1,1 0 1,0 0-1,0 0 1,0 0-1,0 5 1,2-8 15,-1 0 1,1-1 0,0 1 0,-1 0 0,1 0 0,-1-1 0,1 1 0,0 0 0,0-1 0,-1 1 0,1 0 0,0-1 0,0 1-1,0-1 1,0 0 0,0 1 0,0-1 0,0 0 0,-1 1 0,1-1 0,0 0 0,0 0 0,0 0 0,0 0 0,0 0 0,2 0-1,33 1 27,-31-1-14,146-1 384,460 17-45,-602-16-399,28 4-394,2-2-1,43-3 1,-80 1 416,-1 0 0,1-1-1,0 1 1,-1 0 0,1 0 0,0-1 0,-1 1 0,1-1-1,0 0 1,-1 1 0,1-1 0,-1 0 0,1 0 0,-1 0-1,0 0 1,1 0 0,-1 0 0,0 0 0,0 0 0,0-1-1,0 1 1,0 0 0,0-1 0,0 1 0,0-1 0,0 1-1,0-1 1,0-1 0,0-3 70,0-1 0,-1 1 0,1 0 0,-1-1 0,-1 1 0,0-9 0,0 11 245,0-1 0,1 1 0,0-1 0,0 0 0,0 1 0,0-1 0,1 1 0,0-1 0,0 1 0,2-7 0,-3 11 214,-9 8-1478,4-6 374,0-1-1,0 0 1,0 0 0,0 0 0,0-1-1,0 1 1,-8-2 0,-17 1-9250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3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112 0 21210,'0'0'1088,"-52"101"-992,40-52-96,2 5 0,-1 3-640,1 3-1457,-7 0-5010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3.6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61 246 17432,'0'0'4290,"-34"110"-3266,22-76-848,2-4 97,5-6-225,5-4 32,0-8-80,0-7 16,17-3-48,8-2-144,4 0-529,0-13-895,-10-11-2402</inkml:trace>
  <inkml:trace contextRef="#ctx0" brushRef="#br0" timeOffset="1">32 28 21642,'0'0'3121,"-11"-28"-3409,17 39-2545,11 6 928,-7 2-4706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4.0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18248,'0'0'523,"20"-1"-325,64 0-113,-82 1-97,0-1 0,0 1-1,1 0 1,-1 0 0,0 0 0,0 0 0,1 1-1,-1-1 1,0 1 0,0-1 0,0 1 0,0 0-1,0-1 1,0 1 0,0 0 0,0 1 0,0-1 0,0 0-1,0 0 1,-1 1 0,1-1 0,0 1 0,-1 0-1,0-1 1,1 1 0,-1 0 0,0 0 0,0 0-1,0 0 1,2 3 0,-3-2-25,0-1 0,0 1 0,0-1 0,0 1 0,0-1 1,-1 1-1,1-1 0,-1 0 0,1 1 0,-1-1 0,0 1 0,0-1 0,0 0 0,0 0 0,-1 1 1,1-1-1,0 0 0,-1 0 0,0 0 0,1-1 0,-4 4 0,-4 2 6,-1-1 1,0 0-1,0 0 0,-1-1 0,-12 4 0,-31 17 3092,84-28-1983,8-8-2954,71-29 1,-62 17-3146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4.3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19849,'0'0'3650,"33"108"-3058,-23-65-480,-1-4 0,-3-11-112,-4-8-48,-2-9-704,0-20-5027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4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 16776,'0'0'5066,"1"-4"-4986,-1 3-81,1 0 0,-1 0 1,0 0-1,1 0 0,-1 0 0,1 0 1,-1 0-1,1 1 0,0-1 0,-1 0 1,1 0-1,0 0 0,-1 0 0,1 1 0,0-1 1,0 0-1,0 1 0,0-1 0,0 1 1,0-1-1,0 1 0,0-1 0,0 1 0,0 0 1,0-1-1,0 1 0,0 0 0,0 0 1,0 0-1,0 0 0,0 0 0,0 0 0,0 0 1,0 0-1,1 0 0,-1 0 0,0 1 1,0-1-1,0 0 0,0 1 0,0-1 0,0 1 1,0-1-1,-1 1 0,1 0 0,0-1 1,0 1-1,0 0 0,0 0 0,-1-1 0,1 1 1,0 0-1,-1 0 0,1 1 0,7 7-19,-2 0 0,1 1 0,-1 0 0,-1 0 1,1 1-1,-2-1 0,7 23 0,14 84-32,-18-74-6,-7-40 47,13-11 358,28-73-260,-33 63-67,0 0 0,1 0 0,1 0 0,15-18 0,-24 35-8,-1 0 0,1 0 1,0 0-1,0 0 0,0 0 1,-1 0-1,1 1 0,0-1 1,0 0-1,0 1 0,0-1 0,1 1 1,-1-1-1,0 1 0,0-1 1,0 1-1,0 0 0,0 0 1,1-1-1,-1 1 0,0 0 0,0 0 1,0 0-1,0 0 0,1 1 1,-1-1-1,0 0 0,0 0 1,0 1-1,0-1 0,1 0 0,-1 1 1,0 0-1,0-1 0,0 1 1,0-1-1,0 1 0,0 0 1,0 0-1,-1 0 0,1-1 1,0 1-1,0 0 0,-1 0 0,2 2 1,3 3-43,-1 0 0,0 1 0,0-1 0,0 1 0,3 10 1,-4-6 0,0 0 0,-1 0 0,2 20 0,7 27-5,-10-56-109,1 0-1,-1 0 0,1-1 1,0 1-1,-1 0 0,1-1 1,0 1-1,0-1 0,0 0 1,0 0-1,0 0 0,0 0 1,1 0-1,-1 0 0,0 0 1,0-1-1,1 1 0,-1-1 1,0 1-1,1-1 0,-1 0 1,1 0-1,-1 0 1,0-1-1,4 1 0,0 0-699,30 0-5328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5.4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 0 9444,'0'0'13969,"6"12"-13761,0 19-185,-2 1-1,1 46 0,-2-33-3,-3-44-23,0 0 1,0 0-1,0 0 1,0 0-1,0 0 1,0 0-1,0-1 0,1 1 1,-1 0-1,0 0 1,1 0-1,-1 0 1,1-1-1,-1 1 1,1 0-1,-1-1 0,1 1 1,-1 0-1,1-1 1,0 1-1,-1 0 1,1-1-1,0 1 1,0-1-1,-1 1 1,1-1-1,0 0 0,0 1 1,0-1-1,1 0 1,1 1-22,0-1 1,0 0-1,0 0 0,0 0 1,-1 0-1,1-1 1,0 1-1,0-1 0,5-1 1,1-1-56,1-1 1,-1 0 0,1-1 0,12-8-1,55-60-104,-76 75 166,0 1-1,0 0 0,0 0 1,-1 0-1,1 1 0,-1-1 1,0 0-1,0 0 0,0 4 1,0 12 23,0 0-1,-2 0 1,0 0 0,-1 0 0,-7 24 0,7-34 15,0 0-1,-1-1 1,0 0 0,-1 0-1,0 0 1,0 0-1,0-1 1,-1 0 0,0 0-1,-1 0 1,0-1 0,1 0-1,-14 8 1,6-6 5,1-1 0,-1 0 0,-1-1 0,1 0 0,-1-2 1,0 0-1,-1 0 0,1-1 0,0-1 0,-1-1 0,-19 0 0,35-1-100,-1 0 0,1 1 0,-1-1-1,1 0 1,0 0 0,-1 0 0,1 0 0,-1 0-1,1 0 1,-1 0 0,1 0 0,0 0 0,-1 0-1,1-1 1,-1 1 0,1 0 0,-1 0 0,1 0-1,0 0 1,-1-1 0,1 1 0,0 0 0,-1 0-1,1-1 1,0 1 0,-1 0 0,1-1-1,0 1 1,-1 0 0,1-1 0,0 1 0,0 0-1,-1-1 1,1 1 0,0-1 0,0 1 0,0 0-1,0-1 1,0 1 0,0-1 0,-1 1 0,1-1-1,0 1 1,0 0 0,0-1 0,0 1 0,1-1-1,-1 1 1,0-1 0,0 1 0,0-1 0,0 1-1,0 0 1,0-1 0,1 1 0,-1-1 0,0 1-1,7-15-6633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5.7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20409,'0'0'2914,"6"129"-2658,-4-96-128,0-1-32,2-6-96,5-7 128,-1-4-128,2-8 0,3-3-528,-1-4-625,1 0-1040,-7-19-9636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6.1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99 21258,'0'0'3233,"-10"-24"-4017,20 24-1409,11 0-1969</inkml:trace>
  <inkml:trace contextRef="#ctx0" brushRef="#br0" timeOffset="1">283 0 14182,'0'0'8132,"114"17"-8196,-71-17-400,3 0-913,-3 0-2208,-6-4-13239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8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 18681,'0'0'3809,"67"0"-3873,-43 0 64,12 0 0,5 0 0,5 0 0,3 0-144,1-2-1937,-4-7-3329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6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 22282,'0'0'1828,"2"10"-1799,13 85-13,-14-93-86,0 0 1,0 0-1,0 0 0,0 0 0,1-1 1,-1 1-1,1 0 0,-1-1 1,1 0-1,-1 1 0,1-1 0,0 0 1,-1 1-1,1-1 0,0 0 1,0 0-1,0-1 0,0 1 0,0 0 1,0-1-1,0 1 0,0-1 0,1 1 1,-1-1-1,0 0 0,0 0 1,4-1-1,64-1-1422,-66 1 1390,13-1-350,-15 2 407,1-1 1,-1 1-1,0-1 1,1 1-1,-1 0 1,1 0-1,-1 0 1,1 0-1,-1 1 1,1-1-1,2 2 1,-4-1 45,1 0 0,-1 0 0,0 0 0,0 1 0,0-1 0,0 0 0,-1 1 0,1-1 1,0 1-1,-1-1 0,1 1 0,-1-1 0,1 1 0,-1-1 0,0 1 0,1-1 0,-1 1 0,0 0 0,0-1 0,0 1 0,-1 2 0,2 15 235,0 0 0,-2 0-1,-1 0 1,0-1 0,-5 20-1,6-33-195,-1 0 0,1 0 0,-1-1-1,0 1 1,-1-1 0,1 1 0,-1-1 0,0 0 0,0 0-1,0 0 1,-1 0 0,1 0 0,-1-1 0,0 1-1,0-1 1,0 0 0,-1-1 0,1 1 0,-1-1-1,1 0 1,-1 0 0,0 0 0,0 0 0,-6 0-1,-3 1-129,0-1 1,0 0-1,0-1 0,0 0 0,0-2 0,-20-2 0,17-5-2042,2-10-2499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6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1 137 20649,'0'0'3058,"6"-6"-3042,23 6 0,10 4-16,7-2-144,2-2-769,-3 0-559,-1 0-2034</inkml:trace>
  <inkml:trace contextRef="#ctx0" brushRef="#br0" timeOffset="1">444 1 20569,'0'0'993,"75"142"-273,-57-68 129,-1 10-641,-9 0-16,-8 4-32,0-3-48,-25-5-80,-29-3-32,-24-4-320,-22-12-1201,-14-11-1776,-6-18-10326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7.2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134 1 17144,'0'0'2332,"-11"21"-908,7-15-1305,-11 23 438,0 2 0,2-1 1,-18 62-1,16-21 206,-10 103 1,22-137-659,2 0 1,1 1-1,2-1 1,11 62-1,-7-78-111,0-1-1,0 0 1,2-1-1,1 1 1,0-2-1,1 1 1,1-1 0,1-1-1,0 0 1,1-1-1,1 0 1,1-1-1,0 0 1,1-2-1,31 22 1,-22-19-428,1-2 0,1 0 0,0-1 0,1-2 0,0-1 0,1-1 0,0-2 0,0-1 0,0-1 0,47 2 0,43-5-5809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7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92 2897,'0'0'17918,"12"-14"-17473,39-43-293,-48 55-137,0 0 0,0 0-1,0 0 1,0 0-1,0 0 1,0 1-1,0-1 1,1 1-1,-1 0 1,1 0-1,-1 0 1,1 0-1,-1 1 1,1-1-1,-1 1 1,1 0-1,0 0 1,-1 0-1,1 1 1,5 0 0,6 1 90,-13-2-103,0 0 0,0 0-1,0 0 1,-1 1 0,1-1-1,0 1 1,0-1 0,-1 1-1,1-1 1,0 1 0,-1 0-1,1 0 1,-1 0 0,1 0-1,-1 0 1,1 0 0,-1 0-1,0 1 1,0-1 0,1 0-1,1 4 1,-1-1-9,0 0-1,0 0 1,0 0-1,-1 1 1,0-1-1,1 1 0,-1-1 1,0 8-1,0 2 25,-1 1-1,0-1 0,-1 0 0,-1 1 1,-3 13-1,-14 24 239,15-44-176,0 1 0,1 0 0,0 0 1,0 0-1,1 0 0,0 0 0,-1 14 0,26-23 458,1-2-526,0-1 0,-1-1 1,1-1-1,-1-1 0,25-11 1,-30 11-627,-1-2 0,0 0 0,-1-1 0,17-12 0,-8-4-5020,-11-2-9038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5:58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1 9604,'0'0'5213,"-5"1"-4772,-16 4 55,16-4 1734,195 16 203,739-6-1120,-105-3-1289,-184-3-1107,-590-10 2329,-77 6-1292,-47 16-1015,42-9-2018,-47 6 0,7-10-10084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26.2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19273,'0'0'0,"207"85"-14567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3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15543,'0'0'4690,"1"1"-4631,0 0-1,0 0 0,0-1 1,1 1-1,-1 0 0,0 0 1,1-1-1,-1 1 0,0-1 1,1 1-1,-1-1 1,1 0-1,-1 0 0,1 1 1,1-1-1,138-1 299,32 2-2875,-165 1 394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3.8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12294,'0'0'4810,"7"1"-3820,141 6 1320,-80-7-3675,-6-1-4198,-42 1-3207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4.3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90 32 12086,'0'0'4092,"-15"-2"-3577,-2-1-388,-41-3 2835,65 6-1974,1007 0 380,-1091-18-1629,-69 15-1852,95 4 429,-24-1-2149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5.2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26 14439,'0'0'6192,"3"-4"-6053,-3 3-137,1-1 0,0 1 0,-1 0 0,1-1 1,0 1-1,0 0 0,0 0 0,0 0 1,0 0-1,0 0 0,1 0 0,-1 0 0,0 0 1,0 0-1,1 1 0,-1-1 0,0 0 1,1 1-1,-1-1 0,1 1 0,-1 0 0,1-1 1,-1 1-1,1 0 0,-1 0 0,1 0 1,-1 0-1,1 0 0,-1 0 0,1 0 0,-1 1 1,1-1-1,-1 0 0,1 1 0,-1 0 1,0-1-1,1 1 0,-1 0 0,0-1 0,1 1 1,-1 0-1,0 0 0,0 0 0,0 0 1,0 0-1,0 0 0,1 2 0,27 30 129,1-1 0,1-1 0,2-2 0,1-1 0,42 25 0,-11-13-51,3-3 1,75 29-1,-29-15-186,-114-51 105,0 0 0,1 0 0,-1 0 0,0 0 0,0 0 0,0 0 0,1 1 0,-1-1 0,0 0 0,0 0 0,0 0 0,0 0 0,1 1 0,-1-1 0,0 0 1,0 0-1,0 0 0,0 1 0,0-1 0,0 0 0,0 0 0,0 0 0,0 1 0,0-1 0,0 0 0,1 0 0,-1 1 0,0-1 0,-1 0 0,1 0 0,0 0 0,0 1 0,0-1 1,0 0-1,0 0 0,0 1 0,0-1 0,0 0 0,0 0 0,0 0 0,0 1 0,-1-1 0,1 0 0,0 0 0,0 0 0,0 0 0,0 1 0,-1-1 0,1 0 0,0 0 0,0 0 0,0 0 1,-1 0-1,1 0 0,0 0 0,0 1 0,0-1 0,-1 0 0,1 0 0,0 0 0,-17 9 45,14-8-57,-379 230-32,355-213-58,1 0 0,1 2 0,1 0 1,1 2-1,1 1 0,1 0 1,-28 40-1,114-61 255,260-18 251,-168 16-230,0-7 1,287-50-1,-437 56-177,0 0 1,1-1-1,-1 0 1,0-1-1,-1 0 1,1 0-1,7-4 0,-12 6 4,0-1 0,-1 0 0,1 0 0,0 0 0,-1 0 0,1-1 0,-1 1 0,1 0 0,-1-1 0,0 1 0,0-1 0,0 1 0,0-1 0,-1 1 0,1-1 0,-1 0 0,1 1 0,-1-1 0,0 0 0,-1-5 0,2-8 70,0 12-16,0 0-1,-1-1 1,0 1 0,0-1 0,0 1-1,-1 0 1,1-1 0,-1 1 0,0-1 0,-3-6-1,0 67-143,4-32 103,0-15-3911,0-17-1355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8.3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 19833,'0'0'1489,"21"-1"-1404,69 0-74,-86 1-11,-1 1 0,1 0 0,-1-1 0,1 1 0,-1 1 0,0-1 0,0 0 0,1 1 0,-1 0 0,0-1 0,0 1 0,-1 1 0,1-1 0,0 0 0,-1 1 0,1-1 0,-1 1 0,0 0 0,0 0 0,0-1 0,0 1 0,0 1 0,1 2 0,0 3-4,1 0 0,-2 0 0,1 0 1,-2 0-1,1 0 0,0 11 0,-1-13 30,0 0 1,-1 0-1,0 0 0,0 0 1,0 0-1,-1 0 0,0 0 1,0 0-1,-1 0 0,0-1 1,0 1-1,-1 0 0,1-1 1,-2 0-1,1 1 0,-1-1 1,1 0-1,-2-1 1,1 1-1,-1-1 0,0 0 1,0 0-1,0 0 0,0-1 1,-1 1-1,0-2 0,0 1 1,0 0-1,0-1 0,-12 4 1,17-7 210,2-9-180,1 0 0,0 0 0,1 1 0,0-1-1,0 1 1,1-1 0,0 1 0,0 0 0,1 0 0,11-13 0,3-9-219,12-21-348,-6 10 19,22-47 1,-60 168 1656,8-62-1162,2 1 0,0 0 0,1-1 0,0 1 0,2 0 0,2 26 0,-1-39-1,0-1 1,0 0-1,0 0 1,1 0-1,-1 0 1,1 0-1,0 0 1,1 0-1,-1-1 1,1 1-1,0-1 1,0 0-1,1 1 1,-1-2-1,1 1 0,0 0 1,0-1-1,0 1 1,0-1-1,0 0 1,1-1-1,0 1 1,-1-1-1,1 0 1,0 0-1,0 0 1,6 1-1,5 0 21,0 0 0,30 1-1,-42-4-404,1 0-1,-1 0 0,1 0 1,-1 0-1,1-1 0,-1 0 1,1 1-1,-1-2 1,1 1-1,-1-1 0,0 1 1,0-1-1,0 0 0,7-5 1,4-18-11889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5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 1 20153,'0'0'1713,"-13"44"-1953,9-1 240,0 6-16,-6 7-368,-5 5-1153,-6 3-1552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6.0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 13 16984,'0'0'6035,"2"-12"-5945,-3 21-117,0 0 0,-1 0 0,0 0 0,-1 0-1,1 0 1,-7 13 0,5-13 60,0 1 0,1-1 0,0 1 0,0 0-1,1-1 1,-1 18 0,3-24-23,0 0-1,0 0 0,0 0 1,0 0-1,0 0 0,1 0 1,-1 0-1,1 0 0,0 0 1,0-1-1,0 1 0,0 0 1,0-1-1,1 1 1,2 4-1,-1-5-70,-1-1 1,1 1-1,0-1 1,-1 1-1,1-1 1,0 0-1,0 0 1,0 0-1,0 0 0,0-1 1,0 1-1,0-1 1,0 0-1,0 0 1,4 0-1,2 0-383,-5 1-80,-1-1 0,1 1 1,-1-1-1,1 0 0,-1-1 0,1 1 0,-1-1 0,1 1 0,6-3 1,0-14-9818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6.3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60 19065,'0'0'5378,"-2"-59"-5282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6.7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15575,'0'0'5603,"31"4"-5587,-8-2-16,6-2 64,4 0-48,-2 0 0,-2 0-16,-6 1-320,-5 1-1793,-5 0-1841</inkml:trace>
  <inkml:trace contextRef="#ctx0" brushRef="#br0" timeOffset="1">42 130 15207,'0'0'5490,"27"1"-5458,2-1-32,4 0 0,1 0-32,-1 0-528,2 0-816,-2 0-753,-2 0-5011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7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27 15031,'0'0'6579,"0"-4"-6064,0-18 1190,1 35-1831,34 172-19,-1-17 71,-35-164-2124,-6-15 200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30 16039,'0'0'4979,"10"-4"-4902,-6 2-127,56-18 327,-57 19-258,1 1 1,-1-1-1,0 0 0,1 1 1,-1 0-1,0 0 1,1 0-1,-1 0 1,0 1-1,1-1 1,-1 1-1,0 0 1,1-1-1,-1 2 1,0-1-1,0 0 1,0 1-1,0-1 1,4 4-1,-1 1-31,0 1-1,-1 0 1,1 0-1,-1 0 1,-1 1-1,0-1 1,0 1-1,0 0 1,-1 0-1,0 1 1,-1-1-1,3 15 1,-1 7 3,-2 0-1,-1 40 1,-1-45-6,-10-36 1706,8-1-1659,0 0 1,0-1-1,2 1 0,-1-1 0,2 1 0,0-1 0,0 1 0,1 0 0,0 0 1,1 0-1,1 0 0,5-14 0,-6 20-30,0 1-1,-1-1 1,2 1-1,-1-1 1,1 1-1,0 0 1,0 0 0,0 1-1,0-1 1,1 1-1,0 0 1,0 0 0,0 0-1,1 1 1,-1 0-1,1 0 1,0 0-1,-1 1 1,1 0 0,0 0-1,1 0 1,-1 1-1,0 0 1,0 0 0,11 0-1,-14 2-14,-1-1 1,1 1-1,-1 0 0,1 0 0,-1 0 0,0 0 1,1 1-1,-1-1 0,0 1 0,0-1 1,0 1-1,0 0 0,0-1 0,-1 1 0,1 0 1,0 0-1,-1 1 0,1-1 0,-1 0 0,0 0 1,0 1-1,0-1 0,0 1 0,0-1 1,-1 1-1,1-1 0,0 6 0,2 6-43,0 1 0,-1 0 0,0 24 1,-3 2-115,0-22-28,0 0 1,2 0-1,3 22 1,-3-36-273,0 1 1,0-1 0,1 0 0,0 0 0,0 0 0,0 0 0,1 0 0,-1 0 0,1-1 0,0 1 0,1-1 0,-1 0 0,1 0 0,0 0-1,6 5 1,26 14-10875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8.8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0 165 17560,'0'0'4533,"1"-6"-4258,0 5-268,-1-1 0,0 0 1,1 1-1,-1-1 1,1 1-1,-1-1 1,1 1-1,0 0 1,0-1-1,0 1 0,0 0 1,0-1-1,0 1 1,0 0-1,0 0 1,0 0-1,0 0 1,0 0-1,1 0 0,-1 0 1,1 1-1,-1-1 1,3-1-1,2 1-8,0-1 1,0 1-1,0 0 0,0 1 0,13 0 0,-11-1-7,0 1 0,0 1 0,1-1 0,-1 1 0,0 1 0,11 2-1,-16-2-1,-1-1-1,1 0 1,-1 1-1,0-1 0,0 1 1,1 0-1,-1-1 0,0 1 1,-1 0-1,1 1 0,0-1 1,0 0-1,-1 0 0,0 1 1,1-1-1,-1 1 0,0-1 1,0 1-1,0-1 0,0 1 1,-1 0-1,1 4 1,1 1-3,0 0 1,-1 0 0,0 0 0,0 0 0,-1 0 0,0 0 0,0 0 0,-1 0-1,0 0 1,-1 0 0,1-1 0,-2 1 0,1 0 0,-1-1 0,0 1 0,0-1 0,-1 0-1,0 0 1,-1 0 0,1-1 0,-1 1 0,0-1 0,-10 8 0,13-48 377,2 25-374,2 0 0,-1-1 0,1 1 0,1 0 0,0 0 0,0 1 0,0-1 0,1 1 0,1-1 0,-1 1 0,1 0 0,7-8 0,14-16-133,42-41 0,-34 38 159,38-39 34,-69 73 7,-18 20-167,7-7 107,0 1 1,1 0-1,0 0 0,1 1 0,0-1 1,1 1-1,1 1 0,0-1 1,1 1-1,1-1 0,0 1 0,1 0 1,1 18-1,0-28 5,1-1 1,0 1-1,0-1 1,0 1-1,1-1 0,-1 0 1,1 1-1,0-1 1,0 0-1,1 0 0,-1 0 1,1-1-1,0 1 0,0-1 1,0 1-1,0-1 1,5 4-1,2 0-414,0 0 0,0 0-1,1-1 1,0 0 0,16 6 0,8 0-2537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9.1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 19097,'0'0'3364,"0"5"-3153,-1 77-149,-1-53 8,3 47 0,0-74-70,-1 0 0,1 0-1,-1-1 1,1 1-1,0 0 1,-1-1-1,1 1 1,0-1-1,0 1 1,0-1 0,0 1-1,1-1 1,-1 1-1,0-1 1,1 0-1,-1 0 1,0 0-1,1 0 1,0 0-1,-1 0 1,1 0 0,-1 0-1,1 0 1,3 0-1,-1 0-307,0 0 0,0 0-1,0 0 1,0-1-1,0 1 1,0-1 0,0 0-1,1 0 1,6-2 0,4-4-4089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9.5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24 21450,'0'0'3217,"-9"-24"-3233,15 24-2385,15 8 848,4 1-1280,2-2-13750</inkml:trace>
  <inkml:trace contextRef="#ctx0" brushRef="#br0" timeOffset="1">352 134 18601,'0'0'4722,"25"6"-4722,2-4-16,4-2 0,6 0-64,3 0-401,3 0-479,-5 0-641,-7 0-3185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19.9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12790,'0'0'7286,"19"11"-7113,60 39-141,-76-48-42,-1 0 0,1 0 0,-1 1-1,1-1 1,-1 1 0,0 0-1,0 0 1,0 0 0,0 0 0,-1 0-1,1 0 1,-1 0 0,0 0 0,0 1-1,0-1 1,0 0 0,-1 1 0,1-1-1,-1 1 1,0-1 0,0 1 0,0-1-1,0 1 1,-1-1 0,0 0 0,0 5-1,-1 4 21,1-7 4,0 0 0,-1 0 0,1 0 0,-1-1 0,0 1 0,0-1 0,-1 1 0,0-1 0,1 0 0,-1 0 0,-1 0 0,1 0 0,0 0 0,-1-1-1,0 1 1,0-1 0,-7 4 0,-10 11 869,37-41 350,6-5-1240,3-1-33,-1-1 0,-2-1-1,-1-1 1,-1-1 0,16-39 0,-33 61 1246,-6 9-564,-15 19-495,-20 33-475,35-44 330,-1 1-1,2-1 1,-1 1 0,1 0-1,-1 0 1,2 0-1,-1 0 1,1 0 0,0 0-1,1 0 1,0 7-1,0-11 3,0 1-1,1-1 1,-1 0-1,1 1 0,0-1 1,0 0-1,1 0 1,-1 0-1,0 0 0,1 0 1,0 0-1,0 0 1,0 0-1,0-1 0,0 1 1,0-1-1,1 1 1,-1-1-1,1 0 0,0 0 1,-1 0-1,1 0 0,0-1 1,5 3-1,9 2-517,1-1 0,-1-1 0,1 0 0,0-1 0,0-1-1,36-1 1,-29-1-2471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8.7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37 17320,'0'0'4351,"-6"-1"-4188,-13-4-108,26 2 53,45 4 135,-22 0-163,16-1-149,107-3 125,-52-12-2874,-57 3-7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20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13 17032,'0'0'6019,"-4"-2"-5747,20 2-96,17 0-176,11 0 48,6 0-96,-1 0 48,5 0-641,4 0-431,0 0-1985,-2-11-5219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20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228 0 18729,'0'0'2529,"120"91"-1601,-66-42-672,-2 12 16,-9 10-208,-9 8 129,-20 3 31,-14 3-224,-12 1 0,-46 0 0,-29-2-80,-25-6-1121,-19-13-1776,-14-18-3522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21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363 1 17320,'0'0'3361,"-134"96"-2720,69-17 63,3 12-224,13 8-176,13 5 65,20 1-273,16-7 32,16-4-128,45-10-160,25-12-385,22-10-511,16-17-1009,13-19-2033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21.4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 0 17112,'0'0'6469,"-4"2"-6348,0 0-120,0 1 0,0 1 1,0-1-1,1 0 1,-1 1-1,1 0 1,0 0-1,0 0 1,0 0-1,1 0 1,-1 1-1,1-1 1,-2 7-1,-25 71 132,27-76-113,-9 36 29,2 1 1,2 0-1,2 1 0,1-1 1,3 49-1,3-75-58,0 0 0,1 0 0,1 0 0,0-1 0,1 1 0,1-1 0,1 0 0,0-1 0,1 1 0,1-2 0,0 1 0,1-1 0,0 0 0,1-1 1,1-1-1,0 0 0,1 0 0,27 19 0,-28-23-437,0 0 0,1-1 1,0-1-1,0 0 1,1 0-1,0-2 1,0 1-1,19 2 0,11-4-6162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23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95 15815,'0'0'5549,"15"-23"-4898,-9 18-534,-1-1-1,1 1 0,1 0 0,-1 0 0,0 0 0,11-5 1,27-19 294,-44 27-414,27 2-106,-27 0 106,7 106-354,-7-105 359,0 7 3,1 0-1,0-1 1,0 1 0,1 0-1,0-1 1,3 8 0,-4-13 5,0 0 0,0 0 1,1 0-1,-1-1 0,0 1 0,1 0 1,-1-1-1,1 1 0,0-1 0,-1 0 1,1 1-1,0-1 0,0 0 0,0 0 1,0 0-1,0 0 0,0-1 0,0 1 1,0 0-1,0-1 0,0 0 0,0 1 1,0-1-1,1 0 0,3 0 0,-2 0-7,1 0 0,-1 0 0,1 0-1,-1 0 1,1-1 0,-1 1 0,0-1-1,1 0 1,-1-1 0,0 1 0,0-1-1,0 0 1,0 0 0,0 0 0,0 0-1,0-1 1,-1 1 0,1-1 0,-1 0-1,0 0 1,0-1 0,0 1 0,0 0-1,-1-1 1,1 0 0,-1 0 0,0 0 0,2-4-1,3-6-18,-1 3 6,0-1 1,0 1-1,-2-2 1,6-16-1,-10 25-6,0 31-64,-1-1 0,-1 1 0,-1-1 0,-1 0 0,-13 41 0,14-58 92,0-1 0,0 0 0,-1 0 0,0 0 0,-1 0 0,1-1 0,-1 1 0,-1-1 0,0 0 0,1-1 0,-2 1-1,1-1 1,-1-1 0,0 1 0,0-1 0,-1 0 0,0-1 0,1 0 0,-1 0 0,-15 5 0,17-8 75,1 0 0,0 1 0,-1-2 0,1 1 0,-1-1 0,1 0 1,-1 0-1,1 0 0,-10-2 0,13 1-105,0 1 1,1-1-1,-1 1 1,0-1-1,1 0 1,-1 0-1,0 0 0,1 0 1,-1 0-1,1 0 1,-1 0-1,1 0 1,0-1-1,0 1 1,-1-1-1,1 1 1,0-1-1,0 1 0,0-1 1,0 1-1,1-1 1,-1 0-1,0 0 1,1 1-1,-1-1 1,1 0-1,0 0 0,-1 0 1,1 1-1,0-1 1,0-2-1,26 4-3981,4 0-2233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24.1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0 16712,'0'0'5213,"1"15"-4858,-11 48-136,0 18 127,10-79-343,0-1 1,0 0-1,0 0 0,0 0 1,0 0-1,0 1 0,0-1 1,0 0-1,0 0 0,1 0 1,-1 0-1,0 0 0,1 0 1,-1 0-1,1 0 0,-1 0 0,1 0 1,0 0-1,-1 0 0,1 0 1,0 0-1,0 0 0,1 1 1,26 0-1841,-27-2 1769,16-2-2832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24.5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17 21274,'0'0'3281,"-2"-17"-3409,18 17-4482,7 8 832</inkml:trace>
  <inkml:trace contextRef="#ctx0" brushRef="#br0" timeOffset="1">301 71 18296,'0'0'5027,"66"0"-5027,-30 0 16,5 0-48,0 4-64,1 0-513,-1-3-687,-1-1-1570,-3 0-5553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24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46 17320,'0'0'6696,"9"-9"-6389,29-25-264,-38 34-46,1 0 0,-1-1 0,0 1 0,1 0 1,-1 0-1,0-1 0,0 1 0,1 0 0,-1 0 0,0 0 0,1 0 1,-1 0-1,1-1 0,-1 1 0,0 0 0,1 0 0,-1 0 1,0 0-1,1 0 0,-1 0 0,0 0 0,1 0 0,-1 0 0,1 0 1,-1 0-1,0 0 0,1 1 0,-1-1 0,0 0 0,1 0 0,-1 0 1,0 0-1,1 1 0,-1-1 0,0 0 0,1 0 0,-1 0 1,0 1-1,0-1 0,1 0 0,-1 1 0,0-1 0,0 0 0,0 1 1,1-1-1,-1 1 0,4 17-102,-4-14 82,6 31-7,-6-25 12,1 0 0,0 0 1,1 0-1,1 0 0,-1-1 0,2 1 0,-1-1 0,1 1 0,0-1 0,8 11 1,-10-18-30,1 0 1,0 0 0,0 0 0,-1-1 0,1 1 0,0-1 0,0 0 0,0 0-1,1 0 1,-1 0 0,0 0 0,0-1 0,0 1 0,1-1 0,-1 0 0,0 0-1,1 0 1,-1 0 0,0-1 0,7-1 0,-4 1 14,0-1 0,-1 0-1,1 0 1,0 0 0,-1-1 0,1 1-1,-1-2 1,0 1 0,1 0 0,5-6-1,50-68 153,-58 104-293,-3-6 121,1 0 42,-1 0-1,-2-1 1,-5 33-1,5-45 17,0-1 0,-1 1 0,0 0 0,0-1 0,-1 0 0,0 0 0,0 0 0,-1 0 0,0-1 0,0 0 0,-1 0 0,-9 9 0,1-4 17,0-2 1,-1 0-1,0 0 1,0-1-1,-1-1 1,0-1-1,0 0 1,0-1-1,-1-1 1,1-1-1,-1 0 1,0-1-1,0 0 1,-29-3-1,45 1-149,1-1 1,0 0-1,-1 0 0,1 1 1,-1-1-1,1 0 0,0 0 0,0 0 1,-1 0-1,1 0 0,0 1 1,0-1-1,0 0 0,0 0 0,0 0 1,0 0-1,0 0 0,0 0 1,1 1-1,-1-1 0,0 0 0,0 0 1,1 0-1,0-1 0,9-20-5642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25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6707,'0'0'16824,"4"-2"-16776,21 2 16,13 2 0,9 4-16,3-3-48,-2-1-16,-5 0 0,-6 0-464,-10-2-353,-4 0-607,-6 0-1522,-5-4-4257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6:25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279 0 19385,'0'0'3935,"-2"12"-3513,5 2-423,0 0 0,0 0 0,2-1 0,-1 0 0,2 0 0,12 23 0,6 16 18,-9-9 0,-2 1 0,-2 1-1,-2 0 1,-2 0 0,-2 1-1,-2 0 1,-3 48 0,-1-71-21,0-1 0,-2 0 1,0 0-1,-1-1 1,-2 1-1,0-1 0,-1 0 1,-1 0-1,-1-1 0,-1 0 1,-15 23-1,4-13 14,-1-2 0,-1 0 0,-1-1 0,-2-1 0,-1-2 0,-32 24 0,19-22-19,30-20 18,0 0-1,0 1 0,1 0 0,0 1 0,-11 11 0,20-18-143,0-1-1,0 0 0,-1 0 0,1 1 1,0-1-1,0 0 0,0 0 1,-1 0-1,1 1 0,0-1 0,0 0 1,-1 0-1,1 0 0,0 0 0,-1 1 1,1-1-1,0 0 0,0 0 1,-1 0-1,1 0 0,0 0 0,-1 0 1,1 0-1,0 0 0,-1 0 1,1 0-1,0 0 0,-1 0 0,1 0 1,0 0-1,0 0 0,-1 0 0,1 0 1,0-1-1,-1 1 0,1 0 1,0 0-1,0 0 0,-1 0 0,1-1 1,0 1-1,0 0 0,-1 0 1,1 0-1,0-1 0,0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9.0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0 18056,'0'0'5557,"8"7"-5447,23 39-124,-1 1 0,-2 1 0,-3 1 0,23 63 0,-37-81 46,-1 1-1,-1 0 1,-2 1-1,-2-1 1,0 1-1,-3 1 0,0-1 1,-5 47-1,-1-58-27,-1 1 0,0 0 0,-2-1-1,-1 0 1,-1-1 0,0 0-1,-2 0 1,0-1 0,-1 0 0,-1-1-1,-23 26 1,16-23-27,0 0 1,-2-1-1,-1-1 0,0-2 0,-1 0 1,-1-1-1,-1-2 0,-39 19 0,43-26-601,0 0 1,-1-2-1,0 0 0,0-2 0,-42 3 0,-26-5-7532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02.7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14 431 13318,'0'0'4608,"-13"2"-1447,31-6-3145,0 0 1,0-1-1,17-7 1,38-11-22,89-13 4,440-91-35,7 45 7,288-5-3,-683 67 32,327 12 1,-320 10 27,545-16-49,159 2 29,-605 26 5,-64-1-29,341 17-231,252 4 128,484 36 87,-643 3-64,187-43 133,-456-29-31,-97 18-60,54 0 76,155-17 192,724-6 28,-862-13-211,-97 2-48,500 16-237,-717 1 190,49 5 53,0 5 1,-2 6-1,0 5 0,153 49 1,-265-67 7,0 1 0,0 0 0,0 1-1,-1 1 1,0 0 0,-1 1 0,0 1 0,-1 0 0,1 1 0,-2 0 0,0 1 0,16 19 0,-14-16 88,1 0 1,0-2-1,1 0 0,1 0 1,0-2-1,1 0 0,0-1 1,0-1-1,33 12 0,-51-21-84,37 19 19,-1 2 1,-1 2 0,-2 1 0,0 2 0,35 34 0,-60-52-3,-1 1 0,0-1 0,-1 1 0,0 0 0,0 1 0,-1-1 0,0 1 0,-1 0 0,0 1 0,5 18 0,-5-12 1,-1 1 0,0-1 0,-1 0 0,-1 1 0,-1-1 0,-1 20 0,-1-31-10,0 0-1,0 0 1,0 0 0,0 0 0,-1 0 0,0-1 0,-1 1 0,1-1 0,-1 0 0,0 0-1,0 0 1,0 0 0,-8 5 0,-10 10 19,-37 23-1,53-39-28,-74 48 44,-1-4 0,-3-4 0,-2-4 0,-2-3 0,-1-4 0,-1-4 0,-2-4 0,0-4 0,-1-4 0,-105 6 0,-656 57 103,330-50-181,-3-38-139,66-1 189,-434-17-58,670 10 47,-1 9 1,-279 28-1,-284 12-62,428-67 40,-14 0 49,177 33 6,-555-18-53,-346-37 72,873 41-33,-676-20 66,823 40-83,-128 25-1,14 0 0,-311-5-2,-5-31 6,85 0 3,157 17-27,-322 57-1,12 1-9,97-55 48,105-6-8,-149 2-21,493-12 13,0-2-1,1 0 1,-1-2-1,1-2 0,1 0 1,-37-17-1,-161-90 64,196 97-65,-1 0 27,11 8-40,1-2 0,0 0 0,-24-20 0,38 26 31,0 0 0,0 0 0,1 0 0,-1-1 0,2 1 0,-1-1-1,1-1 1,0 1 0,0 0 0,1-1 0,0 0 0,1 0 0,-3-10 0,-2-24 106,5 26-111,0 1-1,-2 0 0,-7-25 1,9 35-18,-1 1 0,1-1-1,0 1 1,-1-1 0,0 1 0,0 0 0,0 0 0,-1 1 0,1-1 0,-1 1 0,0-1-1,0 1 1,0 0 0,0 1 0,-8-5 0,-19-7 3,13 7-8,0-1 0,1-1 1,-21-15-1,33 20 4,-1-1 1,1 1-1,0-1 0,1-1 0,-1 1 1,1-1-1,0 1 0,0-1 0,0 0 0,1 0 1,0-1-1,1 1 0,-3-8 0,0-3 4,4 10-3,0 1 1,-1 0 0,0-1 0,0 1-1,-1 0 1,0 0 0,0 0 0,0 0-1,-1 1 1,1-1 0,-1 1-1,-1 0 1,1 0 0,-8-6 0,7 7 2,0-1 1,0 1-1,0-1 0,0 0 1,1-1-1,-1 1 1,1-1-1,1 0 0,-1 0 1,1 0-1,0 0 1,1-1-1,-1 1 1,1-1-1,0 1 0,-1-10 1,0-11 26,1 0 1,2-52-1,0 37-14,1 30-12,1 0 0,0 1 0,0-1 0,1 1 0,8-18 0,4-22-1,-13 46-6,0 0 1,0 0-1,1 0 0,0 1 1,0-1-1,0 1 0,0-1 1,1 1-1,-1 0 1,8-6-1,47-37-67,-48 40 51,-5 4-313,-1 0 0,1 1-1,-1-1 1,1 1 0,0 0-1,0 0 1,0 1-1,0-1 1,1 1 0,-1 0-1,9 0 1,5 1-2541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07.4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1058 2737,'0'0'14652,"-1"-1"-14600,0 0 0,0 0-1,0 0 1,0 0 0,1 0-1,-1 0 1,0 0 0,1 0-1,-1 0 1,1 0 0,-1-1-1,1 1 1,0 0 0,-1 0-1,1 0 1,0-1 0,0 1-1,0-2 1,7-6-41,1 0 0,1 0 0,-1 1 0,2 0 0,9-6 0,19-17 43,-4 1 2,1 1 0,2 2 0,1 2 1,1 1-1,44-20 0,217-74 79,-216 88-91,34-14 241,226-50 0,38 16-279,196-31 4,-168 43 31,-16 2 11,-92 12-76,172-17 24,137 50 377,-84 4-372,409 5 56,-563 13-45,677 6 251,-945-10-183,-21-1-15,1 3-1,-1 4 0,122 22 0,403 87-148,-481-88 96,150 52-1,-43-11 16,211 62-24,-233-64-52,-191-58 40,-1 0-1,1 1 1,-2 2-1,1 0 1,-1 1-1,-1 1 0,0 0 1,0 2-1,-2 0 1,32 33-1,-16-15-18,72 54 0,-19-18 13,-63-46 4,-1 1-1,31 42 0,-29-34 5,32 33 0,-49-58 13,0 0 0,-1 0 0,0 1 0,0 0 0,0 0 0,-1 1 0,0-1 0,0 1 0,-1 0 0,0 1 0,-1-1 0,1 0 0,-2 1 0,1 0 0,-1 0 0,-1 0 0,1 0 0,-1 15-1,0-12-7,-1 0 0,-1 1 0,1-1 0,-2 0-1,0 0 1,0 0 0,-1 0 0,-1 0 0,0 0-1,-1-1 1,-11 21 0,-11 13 10,-2-1-1,-2-2 1,-2 0 0,-2-3 0,-2-1 0,-1-1-1,-1-2 1,-2-2 0,-2-2 0,-1-2-1,-52 27 1,-10-4-12,-2-4-1,-1-5 1,-3-5 0,-1-5-1,-1-4 1,-126 13 0,-230 33-2,142-20 33,-574 7-219,849-60 186,-488 3 4,-250 11-22,536-7-208,-294-28 0,-455 0 321,659 22-64,-1344 2-15,1410-23 27,34-1 22,245 19-63,-622-23-16,334 19 28,176 5-14,95-3 18,0-1-1,0 0 0,0-2 1,0 0-1,1 0 0,0-2 1,0 0-1,1-1 0,-25-16 1,-51-23 38,76 42-29,2-1 0,-1-1 0,1-1 0,0 1 0,0-2 0,1 0 0,-14-13 0,20 16 33,1 0 0,0 0 1,1 0-1,0 0 0,0-1 0,0 1 1,0-1-1,1 0 0,0 0 0,1-1 1,0 1-1,0 0 0,0-1 1,1 0-1,0 1 0,1-12 0,-13-189 65,14 162-128,1-1 0,15-83 0,-10 101 7,1 0-1,1 1 1,1 1 0,2-1-1,24-41 1,13-3-36,-36 55 32,0-1-1,-1 0 1,-1-1-1,-1 0 1,10-27 0,-13 22-68,0 3 83,0-1 0,2 1 0,17-33 0,-21 47-80,0 0 0,0 1 0,0-1 0,1 1 0,0 0-1,0 1 1,0-1 0,1 1 0,0 0 0,0 1-1,0 0 1,1 0 0,13-5 0,59-10-2339,-45 11 76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08.5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54 8772,'0'0'13662,"-4"0"-13005,3-2 68,9-3-299,31-10-249,55-14-953,-39 26-2617,-45 3 1149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08.9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11 13382,'0'0'6851,"-2"6"-6627,23-6-224,12 0 0,10 0-208,5-9-864,2 1-1810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09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185 119 13094,'0'0'5488,"-19"-5"-5251,7 2-51,-7-2 181,0 0 0,0 2 0,0 0 1,0 1-1,0 1 0,-20 2 0,104-9 41,794-76-389,-899 86-574,-45-3-1,-21 0-723,26 7-744,-1 1-1416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0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4 10165,'0'0'10770,"-5"0"-9943,-12-2-382,26 1-116,36 7-324,-19 6-34,-1 1 1,40 27-1,-6-3-24,40 17 26,-61-36 18,-1 2 1,0 2 0,-2 1-1,61 52 1,-93-73-29,-1 0 0,0 1 1,1-1-1,-1 1 0,0 0 0,0 0 1,-1 0-1,1 0 0,0 0 0,-1 0 0,0 0 1,0 1-1,0-1 0,0 0 0,0 1 1,0 5-1,-2-6 12,1-1 0,-1 1 0,1-1 0,-1 0 0,0 1 0,0-1 0,0 0 0,0 1 0,0-1 0,0 0 0,-1 0 0,1 0 0,-1 0 0,0-1 0,1 1 0,-1 0 0,0-1 0,0 1 0,0-1 0,0 1 0,0-1 0,0 0 0,-3 1 0,-139 61-100,100-47 135,0 3 0,2 1 0,-68 44 0,98-54-26,1 1 0,0 0 1,1 1-1,0 0 0,1 0 0,0 1 1,1 0-1,0 0 0,1 1 0,-8 24 1,15-38-24,0 1 1,0-1 0,0 1-1,0-1 1,0 1 0,0-1-1,0 1 1,0-1 0,0 1-1,1-1 1,-1 0 0,0 1-1,0-1 1,0 1 0,1-1-1,-1 1 1,0-1 0,1 0-1,-1 1 1,0-1 0,1 0-1,-1 1 1,1-1 0,-1 0 0,0 1-1,1-1 1,-1 0 0,1 0-1,-1 0 1,1 1 0,-1-1-1,1 0 1,-1 0 0,1 0-1,-1 0 1,1 0 0,-1 0-1,1 0 1,-1 0 0,1 0-1,-1 0 1,1 0 0,-1 0-1,1-1 1,35 1 229,-28 0-336,624-20 959,-290 20-1121,-342-1 328,1 1-1,-1 0 0,1 0 0,-1-1 0,1 1 0,-1 0 1,1 0-1,-1-1 0,1 1 0,-1 0 0,0-1 0,1 1 1,-1-1-1,1 1 0,-1-1 0,0 1 0,0 0 1,1-1-1,-1 1 0,0-1 0,0 0 0,0 1 0,1-1 1,-1 1-1,0-1 0,0 1 0,0-1 0,0 1 0,0-1 1,0 1-1,0-2 0,-1-17 456,1 17-493,0-55 1831,0 56-1798,0-15-10367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0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 0 19833,'0'0'1313,"-13"24"-1329,9 10-16,2 5 32,0 6 48,0 5-48,-4 4-336,-7 0-1297,-5-2-4082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1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 16776,'0'0'3809,"-7"78"-3248,7-50-353,0 0 16,0-4-80,0-1-64,4-7-80,9-3 0,1-7 0,5-6-208,6 0-368,0-2-945,-7-22-2081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1.6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31 19049,'0'0'3169,"-17"-30"-3153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2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17352,'0'0'4642,"29"9"-4578,-8-7-64,1 0-64,3 0 64,-4 2 0,-2-1-240,-3 1-881,-5 2-1152</inkml:trace>
  <inkml:trace contextRef="#ctx0" brushRef="#br0" timeOffset="1">57 177 17352,'0'0'4402,"43"0"-4434,-7 0-352,5-7-32,2-1-1265,-1-5-736,-9-4-7748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9.4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421 0 17832,'0'0'2351,"-22"27"-1938,7-8-303,-217 300 1434,209-278-1440,2 1 0,1 1 0,2 0 0,2 2 0,2 0 0,2 0 1,2 1-1,3 1 0,1 0 0,2 0 0,4 83 0,2-107-165,1 0 1,2-1-1,0 1 0,1-1 1,1 0-1,2-1 1,0 0-1,1 0 1,0-1-1,2 0 1,1-1-1,0-1 0,1 1 1,1-2-1,20 18 1,-12-14-307,2-1-1,0-1 1,1-1 0,0-2 0,2 0 0,0-2 0,0-1 0,2-1-1,-1-2 1,49 11 0,58-3-8737,-134-18 8937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2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19897,'0'0'3162,"0"13"-2821,10 239-485,-10-252 111,0 0 0,0 0 0,0 0 0,0 0 0,0 1 0,0-1 0,0 0 0,0 0 0,0 0 0,0 0 0,0 1 0,0-1 0,0 0 0,0 0 0,0 0 0,0 0 0,0 1 0,0-1 0,0 0 0,0 0 0,1 0 0,-1 0 0,0 0 0,0 1 0,0-1 0,0 0 0,0 0 0,0 0 0,0 0 0,0 0 0,1 0 0,-1 0 0,0 0 0,0 1 0,0-1 0,0 0 0,0 0 0,1 0 0,-1 0 0,0 0 0,0 0 0,0 0 0,0 0 0,1 0 0,-1 0 0,0 0 0,0 0 0,0 0 0,0 0 0,1 0 0,-1 0 0,0 0 0,0 0 0,0 0 0,0 0 0,0-1 0,1 1 0,-1 0 0,0 0 0,6-13-3200,-6-20-3733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2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45 13894,'0'0'7118,"0"-3"-6467,0 2-627,1 0-1,-1-1 1,0 1-1,0 0 0,1 0 1,-1 0-1,1-1 1,-1 1-1,1 0 1,-1 0-1,1 0 0,0 0 1,-1 0-1,1 0 1,0 0-1,0 0 1,0 0-1,0 1 0,0-1 1,0 0-1,0 0 1,0 1-1,0-1 1,0 1-1,0-1 0,0 1 1,0-1-1,1 1 1,-1 0-1,0-1 1,0 1-1,1 0 0,-1 0 1,0 0-1,0 0 1,1 0-1,-1 0 1,0 1-1,0-1 0,0 0 1,1 0-1,-1 1 1,0-1-1,1 1 1,2 1-39,0 0 0,0 0 0,0 0 0,0 1 1,-1-1-1,1 1 0,-1 0 0,1 0 0,-1 0 0,0 0 1,0 0-1,2 6 0,0 1-3,0 1 0,-1-1 0,-1 1 1,0 0-1,-1 1 0,0-1 0,1 14 0,0 37 41,-3-80-15,1 0-1,0 0 1,2 0 0,7-30 0,-8 42-7,0 0 1,0 0 0,1 0 0,-1 0 0,1 0-1,1 1 1,-1-1 0,1 1 0,0 0 0,0 0-1,0 0 1,1 0 0,0 1 0,0 0 0,0 0-1,11-6 1,-14 9-5,-1 0 1,1 0-1,0 1 0,0-1 0,0 1 0,-1-1 0,1 1 0,0-1 1,0 1-1,0 0 0,0 0 0,0 0 0,0 0 0,0 0 0,0 1 1,0-1-1,0 0 0,-1 1 0,1 0 0,0-1 0,0 1 0,2 2 1,0-1-12,-1 1 1,0-1-1,0 1 1,0 0 0,0 0-1,-1 1 1,1-1-1,-1 1 1,0-1 0,2 5-1,4 10-45,-1 1-1,-1-1 1,5 30-1,-9-42 58,-2-4-45,1 1 1,-1 0 0,1-1-1,0 1 1,0-1 0,0 1-1,0-1 1,1 1-1,-1-1 1,1 0 0,-1 0-1,1 0 1,0 0 0,0 0-1,-1 0 1,2 0 0,3 2-1,-2-2-483,1 0-1,-1 0 0,1-1 0,-1 0 1,1 0-1,-1 0 0,1 0 1,0-1-1,5 0 0,18 1-7008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3.9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1 196 13894,'0'0'6342,"9"-13"-5819,32-42-294,-39 52-223,1 1 0,0-1 0,0 1 0,0 0 0,0 0 0,1 0 0,-1 0 0,0 1 0,1-1 0,-1 1-1,1 0 1,-1 0 0,1 0 0,0 0 0,0 1 0,-1-1 0,6 1 0,-7 0-7,1 0 1,0 0-1,-1 0 0,1 0 1,0 1-1,-1-1 0,1 1 1,-1 0-1,1-1 0,-1 1 1,1 0-1,-1 1 0,0-1 1,1 0-1,-1 1 0,0-1 1,0 1-1,0 0 0,3 3 1,-1 2-13,-1 0 0,-1 0 1,1 0-1,-1 1 0,-1-1 1,1 1-1,-1-1 0,-1 1 1,1-1-1,-1 1 0,0 0 0,-3 11 1,1-4-5,-1 0 0,0-1 0,-1 0 0,-1 1 0,-8 18 0,-4-2-87,17-62 653,9 4-537,1 1-1,1 0 0,1 1 1,27-41-1,-9 15-86,36-63 216,-73 127-89,1 0 0,1 1-1,0 0 1,0 0 0,1 0 0,1 0 0,1 1-1,0 0 1,0-1 0,2 18 0,0-22-264,1 1-1,0-1 1,1 0 0,0 1 0,0-1 0,1 0 0,1-1 0,-1 1 0,2 0 0,-1-1 0,1 0 0,1 0-1,0 0 1,13 14 0,9 4-2840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4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18745,'0'0'2801,"-8"45"-2801,6-12 64,2-1 128,0-1-128,0-1-16,0-4-32,6-3 16,9-6-32,1-8-96,5-7-224,0-2-897,-3-4-1744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4.6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40 19545,'0'0'4594,"-12"-39"-4594,16 39-1168,21 0-33,8 13-128,2-2-1920</inkml:trace>
  <inkml:trace contextRef="#ctx0" brushRef="#br0" timeOffset="1">363 153 19385,'0'0'3698,"48"0"-3714,-13-1-64,8-1 32,3-2-481,-3-2-399,1-1-1857,-7-6-8629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5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12 100 19209,'0'0'1710,"18"6"-1542,58 23-184,-74-27 15,0 0 0,0-1 0,0 1 0,-1 0 0,1 0 0,0 0-1,-1 0 1,1 0 0,-1 1 0,0-1 0,1 0 0,-1 1 0,0-1 0,-1 1 0,1-1 0,0 1 0,-1-1 0,1 1-1,-1-1 1,0 1 0,0 0 0,0 3 0,-1 1 21,1 0-1,-1 0 1,0 0-1,-1 0 1,0-1-1,-3 10 1,-1-5 18,-1 0 0,-1 0 0,1-1-1,-2 0 1,1 0 0,-2-1 0,1 0 0,-1 0 0,0-1-1,-21 12 1,31-20-30,0-1 1,0 1-1,-1 0 0,1 0 0,0-1 0,0 1 0,-1 0 0,1-1 1,0 1-1,0 0 0,0-1 0,-1 1 0,1 0 0,0-1 0,0 1 1,0 0-1,0-1 0,0 1 0,0-1 0,0 1 0,0 0 0,0-1 1,0 1-1,0 0 0,0-1 0,0 1 0,0-1 0,0 1 0,0 0 1,1-1-1,-1 1 0,0 0 0,0-1 0,0 1 0,1 0 0,-1-1 1,0 1-1,7-14-67,0 1 0,1-1 0,0 2 0,1-1 0,1 1 0,0 0 1,14-13-1,15-18-327,-23 25 328,0-1 0,-2-1-1,0 0 1,-1-1 0,-1-1-1,-1 0 1,11-30-1,-40 103 2296,11-35-2263,1 0 1,1 0-1,1 0 1,0 1 0,-3 26-1,7-39 28,-1 1 1,1-1-1,0 1 1,1-1-1,-1 1 1,1-1-1,0 0 0,0 1 1,0-1-1,1 0 1,-1 0-1,1 0 0,0 0 1,5 7-1,-4-8-1,0 0 0,0 0 0,1-1 0,-1 0 0,1 1 0,0-1 0,0 0 0,0-1-1,0 1 1,0-1 0,0 1 0,0-1 0,0-1 0,1 1 0,5 0 0,-8-1-26,6 2-285,1-1 1,-1 0-1,1-1 0,0 0 1,-1 0-1,1-1 0,0 0 1,-1 0-1,13-4 0,-3-14-4385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5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19001,'0'0'3954,"43"2"-3938,-1-2 0,5 0-32,7 0-16,8 0-625,0 0-1008,-2-2-3329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5.7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10 16440,'0'0'7091,"0"-1"-7080,0 1 0,0-1 0,0 1 0,0-1 0,1 1 0,-1 0 0,0-1 0,0 1 0,0-1 0,1 1 0,-1 0 0,0-1 0,0 1 0,1 0 0,-1-1 0,0 1 0,1 0 0,-1 0 0,1-1 0,-1 1 0,0 0 0,1 0 0,-1 0 0,1-1 0,-1 1 0,0 0 1,1 0-1,-1 0 0,1 0 0,3 1-20,-1 1 1,0 0-1,0 0 1,0 0-1,-1 0 1,1 0 0,0 1-1,-1-1 1,0 1-1,1 0 1,-1 0-1,0 0 1,2 3 0,1 1-8,12 18 26,-1 0-1,-1 1 1,-1 1 0,-1 0-1,-1 1 1,-2 0 0,0 0-1,-3 2 1,0-1 0,-2 0-1,-1 1 1,-1 0-1,-2 46 1,-2-55-86,0 0 0,-2 1 0,-1-1 0,0 0 0,-2 0 0,0-1 0,-2 1 0,0-2 0,-1 1 0,-1-1 0,-1 0 0,0-1 0,-1 0 0,-1-1 0,-1-1 0,-1 0 0,0-1 1,-1 0-1,-29 20 0,24-21-459,-1-1 1,-44 18-1,-61 11-2293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6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440 1 18104,'0'0'2479,"-26"12"-1914,11-5-471,-7 3 50,0 1-1,1 1 0,0 1 0,1 0 0,0 2 1,-33 32-1,26-18 32,1 0-1,2 2 1,1 1 0,1 1 0,-33 68-1,47-82-154,1-1 0,1 1-1,0 1 1,1-1 0,1 1-1,1 0 1,1 0-1,1 0 1,0 1 0,2-1-1,0 0 1,2 0 0,6 31-1,-5-37-12,1 1-1,1-1 1,0 0-1,0-1 1,2 0 0,-1 0-1,2 0 1,0-1-1,0 0 1,20 18 0,-12-15 8,0 0 0,2-1 1,0-2-1,0 0 0,1 0 1,32 11-1,-6-6-730,1-3 0,1-1 0,-1-3-1,2-2 1,-1-1 0,52-2 0,30-3-5205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6.5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8580,'0'0'11365,"0"0"-11225,0 1 0,-1 0 0,1 0 0,0-1 0,0 1 0,0 0 0,0 0 0,0 0 0,0-1 0,0 1 0,0 0 0,1 0 0,-1-1 0,0 1 0,0 0 0,1 0-1,-1-1 1,0 1 0,1 0 0,-1-1 0,1 1 0,-1-1 0,1 1 0,-1 0 0,2 0 0,5 1-147,1 0 0,-1 0 0,1 1 0,-1 0 0,0 0 0,0 1 0,0 0 0,-1 0 0,1 1 0,-1 0 0,0 0 0,-1 0 0,1 1 0,-1 0 0,0 0 0,8 13 0,-9-13 0,0 0 1,0 0 0,-1 0-1,0 1 1,-1 0-1,1 0 1,-1-1-1,0 1 1,-1 0-1,0 1 1,0-1 0,0 0-1,-1 0 1,0 0-1,0 1 1,-1-1-1,0 0 1,0 0-1,-3 7 1,4-14 11,0 1 0,0-1 0,0 0 1,0 0-1,1 0 0,-1 1 0,0-1 0,0 0 0,0 0 0,0 0 0,0 1 1,1-1-1,-1 0 0,0 0 0,0 0 0,0 1 0,1-1 0,-1 0 0,0 0 1,0 0-1,1 0 0,-1 0 0,0 0 0,0 0 0,0 0 0,1 0 0,-1 1 1,0-1-1,0 0 0,1 0 0,-1 0 0,0 0 0,1-1 0,-1 1 0,0 0 1,0 0-1,1 0 0,-1 0 0,0 0 0,0 0 0,0 0 0,1 0 0,-1 0 1,0-1-1,0 1 0,1 0 0,-1 0 0,0 0 0,0 0 0,0-1 0,0 1 1,1 0-1,-1 0 0,0-1 0,25-9 412,-18 6-361,21-7-239,1 1 1,0 1-1,0 2 0,1 0 0,0 3 1,0 0-1,41 1 0,-76 2-439,0 0 397,0 1 1,0 0-1,1 0 0,-1 0 1,0 0-1,0 1 0,0 0 1,0 0-1,1 0 0,-9 4 1,-1-1-586,-53 14-2885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9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0 20874,'0'0'2075,"-14"23"-2104,13-21 28,-19 28 17,3 1-1,0 0 1,2 2 0,-18 53-1,21-41 44,2 0 0,2 0-1,2 1 1,2-1 0,1 2-1,3-1 1,2 0 0,8 47 0,-6-69-53,1 0 1,1 0 0,1 0 0,2-1-1,0 0 1,1 0 0,1-1-1,1-1 1,1 0 0,1-1 0,1 0-1,1-1 1,0 0 0,1-2 0,1 0-1,34 25 1,-40-35-37,-1 0 0,1 0 0,22 8-1,-30-13-261,0-1 0,1 1 0,0-1 0,-1 0 0,1-1 0,-1 1 0,1-1 0,0 0 0,0 0 0,-1 0-1,1 0 1,0-1 0,8-2 0,12-16-7757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19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1669 13046,'0'0'7483,"2"-6"-4777,13-23-2514,-13 26-187,1 0 0,0 0 1,0 1-1,0-1 0,0 1 1,0 0-1,1-1 1,-1 2-1,1-1 0,-1 0 1,1 1-1,0-1 0,0 1 1,-1 0-1,1 0 0,0 1 1,0-1-1,0 1 0,0 0 1,0 0-1,0 0 0,0 0 1,0 1-1,6 1 0,-4 0-21,1 0-1,0 0 0,-1 1 0,1 0 0,-1 0 0,0 0 0,0 1 1,0 0-1,0 1 0,-1-1 0,1 1 0,8 10 0,12 21-20,0 1 0,33 66 0,30 90-375,-72-153 130,-2 4-52,8 16 190,-24-64 298,1 1-1,-1-1 1,1 0 0,-1 0-1,1 1 1,0-1 0,0 0-1,2-5 1,-1-13-126,-21-217 79,-13-237-131,22-318 163,15 703-123,20-121 0,14 41 29,-35 151-35,-3 18-7,0 1-1,-1-1 0,1 0 0,1 1 1,-1-1-1,0 0 0,0 1 1,1-1-1,-1 1 0,1-1 0,-1 0 1,1 1-1,-1-1 0,1 1 1,0-1-1,0 1 0,0 0 1,0-1-1,0 1 0,0 0 0,0 0 1,1-1-1,-1 1 0,0 0 1,1 0-1,-1 1 0,0-1 0,1 0 1,0 0-1,-1 1 0,1-1 1,-1 1-1,1-1 0,-1 1 1,1 0-1,0-1 0,-1 1 0,1 0 1,0 0-1,1 0 0,456-11-56,-72 6 74,1281-42-39,-1073 48 19,-310-2 0,-131 12-176,615-9-545,-768-2 730,-5 0-90,-133 0-4379,56 0-3029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21.9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27 9108,'0'0'7449,"-1"-4"-6881,1 2-532,0 1 7,-1 0 0,1 0 0,0 1 0,0-1 0,0 0 0,0 1 0,-1-1-1,1 0 1,0 1 0,-1-1 0,1 0 0,0 1 0,-1-1 0,1 1-1,-1-1 1,1 1 0,-1-1 0,1 1 0,-1-1 0,1 1 0,-1-1-1,0 1 1,1-1 0,-1 1 0,0 0 0,1 0 0,-1-1 0,0 1 0,1 0-1,-1 0 1,0 0 0,0 0 0,1 0 0,-1 0 0,-1 0 901,23 0-621,314-4-1267,-331 4 226,5 0-429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22.2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 15751,'0'0'4450,"14"0"-4338,19-2-80,9-3-32,3-1 0,1 4 0,-3 0-48,1 2-416,-5 0-881,-2 0-1840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23.6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1266 16600,'0'0'3612,"0"-7"-3223,0 5-379,0-1-1,0 1 0,1 0 0,-1 0 0,0 0 0,1 0 0,-1 0 1,1 0-1,0 1 0,0-1 0,0 0 0,0 0 0,0 0 0,0 1 1,0-1-1,0 0 0,2-1 0,-1 2-9,0 0 0,0 0 0,0 0 0,1 1 0,-1-1-1,0 0 1,0 1 0,0 0 0,1-1 0,-1 1 0,0 0 0,1 0 0,-1 0 0,0 0 0,0 1 0,1-1 0,-1 1 0,0-1-1,0 1 1,0 0 0,4 2 0,4 1-2,0 1 1,0 0-1,-1 1 0,0 0 0,0 0 0,0 1 1,0 0-1,-1 1 0,10 12 0,8 12 0,26 42 0,-26-35-8,-22-111 2369,-3-75-2183,-27-201 0,23 329-175,-75-612 241,75 546-93,30 83-146,440-16-43,971-26 61,758-30-2,-2153 72-134,-257 10-2406,88 3-609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24.8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51 10309,'0'0'3919,"-10"0"-3482,5 0-1902,-28 2 6995,28-3-1797,25-2-2780,31-4-986,85-13-195,165-1 1,-300 21 48,-143 1-6800,83 5 285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25.5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4 14695,'0'0'7046,"-12"-3"-6753,55 2-264,-2 4-20,-1 2 0,1 2 0,59 18 0,-51-12 22,-26-8-4,-4-2-24,-2 2 0,1-1 0,0 2 0,-1 0 0,0 1 0,-1 1 0,28 18 0,-42-25-18,-1 0 0,1 0 0,-1 1 0,1-1 0,-1 0 0,0 1 0,1-1-1,-1 1 1,0 0 0,0-1 0,0 1 0,0 0 0,-1 0 0,1-1 0,0 1 0,-1 0 0,1 0 0,-1 0 0,0 0 0,1 0 0,-1 0 0,0 2 0,-1-1 3,0 0 0,0 0-1,0 0 1,0-1 0,0 1 0,-1 0 0,1-1-1,-1 1 1,0 0 0,1-1 0,-1 0 0,-5 5 0,-6 4 3,-1 0 0,-1-1 1,-31 17-1,33-19 9,-36 19-23,-85 54 73,120-71-114,1 0 0,0 1 0,1 0-1,0 1 1,0 1 0,-18 27 0,27-36 42,1 0 0,0 1 0,-1-1 0,2 1 0,-1 0-1,1-1 1,-1 1 0,1 0 0,1 0 0,-1 0 0,1 0-1,0 7 1,0-12-44,29 0 66,669-4 157,-696 4-159,-1-1 0,0 1-1,1-1 1,-1 1 0,0-1 0,0 0 0,0 1-1,0-1 1,0 0 0,0 0 0,0 0 0,0 0-1,0 0 1,0 0 0,0 0 0,0 0-1,-1 0 1,1 0 0,0 0 0,-1-1 0,1 1-1,-1 0 1,1-1 0,-1 1 0,0 0 0,0 0-1,1-1 1,-1 1 0,0-3 0,3-51-61,-3 41 40,0 6-127,1-9 775,-1 17-630,0 0 1,0 0 0,0 1-1,0-1 1,0 0 0,1 0 0,-1 0-1,0 0 1,0 0 0,0 0-1,0 0 1,0 0 0,0 0-1,0 0 1,0 0 0,1 0 0,-1 0-1,0 0 1,0 0 0,0 0-1,0 0 1,0 0 0,0 0 0,0 0-1,1 0 1,-1 0 0,0 0-1,0 0 1,0 0 0,0 0-1,0 0 1,0 0 0,0 0 0,0 0-1,1 0 1,-1 0 0,0 0-1,0-1 1,0 1 0,0 0 0,0 0-1,0 0 1,0 0 0,0 0-1,0 0 1,0 0 0,0 0-1,0-1 1,0 1 0,0 0 0,1 0-1,-1 0 1,0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25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20681,'0'0'913,"33"54"-1137,-19-7 192,-7 9-625,-7 1-1087,0 7-2498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2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14182,'0'0'5651,"-13"84"-5203,11-52-208,2-2 1,0 0-113,0-6-80,11-4-16,5-7 32,5-5 32,4-6-96,2-2-817,-5 0-1232,-7-17-5650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2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12 19033,'0'0'2545,"-4"-12"-2609,4 25-4770,6 0-6019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26.9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79 18344,'0'0'2634,"20"-2"-2538,6-3-108,-14 3-53,1 0-1,-1 0 0,1 1 0,-1 1 1,18 1-1,-29-1 2,0 0-1,0 1 1,0-1 0,0 0-1,0 0 1,0 1-1,0-1 1,-1 1-1,1-1 1,0 1 0,0-1-1,0 1 1,0 0-1,-1-1 1,1 1 0,0 0-1,0-1 1,-1 1-1,1 0 1,-1 0 0,1 0-1,-1 0 1,1 0-1,-1-1 1,1 1 0,-1 0-1,0 0 1,0 0-1,1 0 1,-1 0 0,0 0-1,0 0 1,0 0-1,0 0 1,0 0 0,0 0-1,0 0 1,-1 0-1,1 0 1,0 0 0,-1 0-1,1 0 1,0 0-1,-2 2 1,1 1 2,0 1 0,-1-1 0,0 0 1,0 0-1,0 0 0,-1 0 0,1 0 0,-5 5 0,-5 0 131,9-7-19,0 0 1,-1 0-1,1 1 1,0-1-1,0 1 1,1 0-1,-1 0 1,0 0-1,1 0 1,-3 5-1,10-8 137,13 0-193,75-3 290,-32-8-3176,-14-5-5027</inkml:trace>
  <inkml:trace contextRef="#ctx0" brushRef="#br0" timeOffset="1">437 1 19705,'0'0'2449,"12"91"-2001,-7-56-320,-1-5-64,0-7-32,-2-9-32,0-6 0,0-4-112,0-4-592,0-23-6003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7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15991,'0'0'2695,"14"7"-2159,17 6-342,-5-2-62,0 1 0,26 16 0,-45-25-122,-1 1-1,0 0 0,-1 1 1,1-1-1,-1 1 1,1 1-1,-1-1 0,-1 1 1,1-1-1,-1 1 1,0 1-1,0-1 0,-1 0 1,3 8-1,-3-3-7,-1 0-1,-1-1 1,0 1-1,0 0 1,-1 0-1,0 0 1,-1-1-1,-1 1 1,1 0-1,-2-1 1,1 1-1,-1-1 1,-1 1-1,0-1 1,0 0-1,-1-1 1,-1 1-1,1-1 1,-15 17-1,5-7-6,-1-2 0,-1 1 1,0-2-1,-1 0 0,-1-1 0,0-1 0,-1-1 1,-24 12-1,43-25 16,1 0 1,0 1-1,0-1 0,-1 0 1,1 0-1,0 0 1,-1 0-1,1 1 1,0-1-1,0 0 0,-1 0 1,1 0-1,0 0 1,-1 0-1,1 0 1,0 0-1,-1 0 0,1 0 1,0 0-1,-1 0 1,1 0-1,0 0 1,-1 0-1,1 0 0,0 0 1,-1 0-1,1-1 1,0 1-1,0 0 1,-1 0-1,1 0 0,0 0 1,0-1-1,-1 1 1,1 0-1,0-1 1,-1-12 142,12-20-150,2 10-470,2 1 0,0 0-1,2 1 1,0 1 0,25-23-1,-1 0-3495,5-7-6293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0.4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1 103 10757,'0'0'8084,"14"-13"-7575,47-42-133,-57 52-206,0-1 0,0 1 0,0 0 0,1 0 0,0 0 0,-1 1 0,1-1 0,6-1 0,-10 4-145,0-1 0,1 1 0,-1 0 0,0 0 0,1 0 0,-1 0 0,0 0 0,1 0 0,-1 0 0,0 0 0,0 0 0,1 1 0,-1-1 0,0 0 0,0 1 0,1-1 0,-1 1 0,0 0 0,0-1 0,0 1 0,2 1 0,0 2-49,0 1-1,0-1 0,0 1 1,0 0-1,-1 0 0,0 1 0,0-1 1,0 0-1,-1 1 0,2 8 0,13 32 146,-15-45-137,0 1 0,0-1 1,0 0-1,0 0 0,0 0 0,1 0 0,-1-1 0,0 1 0,1 0 1,-1 0-1,0-1 0,1 1 0,-1-1 0,1 1 0,-1-1 0,1 0 0,-1 0 1,1 1-1,-1-1 0,1 0 0,-1 0 0,1-1 0,0 1 0,-1 0 0,1 0 1,-1-1-1,1 1 0,-1-1 0,0 1 0,2-2 0,1 1-70,0-1 0,0 0-1,0 0 1,-1-1 0,1 1-1,-1-1 1,1 1 0,-1-1-1,4-4 1,-2-2 5,1 1 1,-1-1-1,-1 0 1,4-11-1,14-24-39,-22 43 124,0 1-1,1-1 1,-1 1-1,0 0 1,1-1-1,-1 1 1,0 0 0,0-1-1,1 1 1,-1 0-1,1 0 1,-1-1-1,0 1 1,1 0 0,-1 0-1,1 0 1,-1 0-1,0-1 1,1 1-1,-1 0 1,1 0-1,-1 0 1,1 0 0,-1 0-1,0 0 1,1 0-1,-1 0 1,1 0-1,-1 0 1,1 0 0,-1 1-1,0-1 1,1 0-1,-1 0 1,1 0-1,-1 0 1,0 1 0,1-1-1,-1 0 1,0 0-1,1 1 1,-1-1-1,0 0 1,1 1-1,-1-1 1,0 0 0,0 1-1,1-1 1,-1 1-1,0-1 1,0 0-1,0 1 1,1-1 0,-1 1-1,0-1 1,0 0-1,0 1 1,0-1-1,0 1 1,0 0-1,9 26-84,-6-11 106,0 0-1,-2 0 1,0 1 0,-1-1-1,0 1 1,-2-1-1,0 0 1,0 0 0,-2 0-1,0 0 1,-1 0 0,-12 27-1,13-35 48,0 0 0,-1 0 1,0 0-1,-1-1 0,1 0 0,-1 0 0,0 0 0,-1-1 0,0 0 1,0 0-1,0-1 0,-1 0 0,0 0 0,0-1 0,0 0 0,0 0 1,-1-1-1,1 0 0,-1 0 0,0-1 0,0 0 0,0-1 0,0 0 1,-14 0-1,21-1-72,-17-2 388,18 2-403,1 0 1,0 0 0,-1 0-1,1 0 1,0-1 0,-1 1-1,1 0 1,0 0 0,-1 0 0,1-1-1,0 1 1,0 0 0,-1 0-1,1-1 1,0 1 0,0 0-1,0-1 1,-1 1 0,1 0 0,0 0-1,0-1 1,0 1 0,0 0-1,0-1 1,-1 1 0,1 0-1,0-1 1,0 1 0,0-1 0,0 1-1,0 0 1,0-1 0,0 1-1,0 0 1,0-1 0,1 1-1,-1 0 1,0-1 0,0 1 0,0 0-1,0-1 1,0 1 0,1 0-1,-1-1 1,0 1 0,0 0 0,0 0-1,1-1 1,-1 1 0,1 0-1,-1-1-326,1 0 0,0 0 0,0 1 0,0-1 0,1 1 0,-1-1-1,0 1 1,0-1 0,0 1 0,0-1 0,0 1 0,1 0 0,-1 0 0,0 0-1,0 0 1,3 0 0,-1-1-1415,19 1-11504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27.7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80 9668,'0'0'9343,"-1"-5"-8275,0 1-891,1 3-151,-1 0 1,1 0-1,0 1 0,-1-1 0,1 0 1,0 0-1,-1 0 0,1 0 0,0 0 1,0 1-1,0-1 0,0 0 0,0 0 0,0 0 1,0 0-1,0 0 0,0 0 0,0 0 1,1 1-1,-1-1 0,0 0 0,0 0 1,1 0-1,-1 0 0,1 1 0,-1-1 0,1 0 1,-1 1-1,1-1 0,-1 0 0,1 1 1,-1-1-1,1 0 0,0 1 0,0-1 0,-1 1 1,1-1-1,0 1 0,0-1 0,-1 1 1,1 0-1,0 0 0,0-1 0,0 1 1,0 0-1,0 0 0,0 0 0,-1 0 0,1 0 1,2 0-1,9-1-46,-1 0 0,1 1 0,0 0 1,0 1-1,0 0 0,12 4 0,-20-4 12,0 0 0,0 0 0,0 1 0,0-1 0,0 1-1,0 0 1,0 0 0,-1 1 0,1-1 0,-1 1 0,0 0 0,0 0-1,1 0 1,-2 0 0,1 0 0,0 1 0,-1-1 0,0 1 0,1-1 0,1 6-1,0 29-88,-3-37 98,-1 0 0,0 0 0,0 0 0,0 0 1,0 0-1,0 0 0,0 0 0,0 0 0,0 0 0,0 0 0,-1 0 0,1 0 0,0 1 0,-1-1 0,1-1 1,-1 1-1,1 0 0,-1 0 0,1 0 0,-1 0 0,0 0 0,1 0 0,-1-1 0,0 1 0,0 0 0,1 0 1,-1-1-1,0 1 0,0-1 0,0 1 0,0-1 0,-1 1 0,1-1 39,1-26 88,0 12-107,1 0 0,0 0 0,5-19 0,-6 30-17,1-1 0,0 0 0,1 0 0,-1 1 0,1-1 0,-1 0 0,1 1-1,0 0 1,0-1 0,1 1 0,-1 0 0,1 0 0,-1 0 0,1 0 0,0 1 0,0-1 0,4-2 0,-5 4-8,0 0 0,0 0 1,0 0-1,0 1 0,0-1 0,0 1 1,1-1-1,-1 1 0,0-1 0,0 1 1,1 0-1,-1 0 0,0 0 0,1 1 1,-1-1-1,0 0 0,0 1 0,1-1 1,-1 1-1,0 0 0,2 1 0,1 1-5,-1-1 0,0 1-1,0 1 1,0-1 0,0 0-1,-1 1 1,1 0 0,-1 0-1,3 5 1,4 7-3,-1 0 0,0 1 0,12 35 0,-21-51 15,1 1 1,0-1-1,0 1 1,0-1-1,0 0 1,0 1-1,0-1 1,0 0-1,0 0 0,0 0 1,1 0-1,-1 0 1,0 0-1,1 0 1,-1 0-1,0 0 1,1 0-1,0-1 1,-1 1-1,1-1 1,-1 1-1,1-1 1,0 0-1,-1 0 1,1 1-1,-1-1 0,1 0 1,0 0-1,-1-1 1,1 1-1,0 0 1,-1 0-1,1-1 1,-1 1-1,1-1 1,1 0-1,11-4-88,-1 0 0,0-1 0,17-9 0,-11 5-290,18-9-1365,-3 0-1216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29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54 16263,'0'0'5155,"0"-1"-5136,0 1 0,0-1 1,0 1-1,0 0 0,0-1 1,0 1-1,0 0 0,0-1 1,0 1-1,0-1 0,1 1 1,-1 0-1,0-1 0,0 1 1,0 0-1,1-1 0,-1 1 1,0 0-1,0-1 0,1 1 1,-1 0-1,0 0 0,0-1 1,1 1-1,-1 0 0,0 0 0,1 0 1,-1-1-1,0 1 0,1 0 1,-1 0-1,1 0 0,21-7-49,0 2-1,0 0 0,1 2 0,0 0 0,-1 2 0,31 1 0,-52 0-38,-1 43-40,0-43 117,0 0-16,-1 5 6,1 0 1,1 0 0,-1 0 0,1 0-1,0 0 1,0 0 0,0 0-1,0 0 1,1 0 0,0-1 0,0 1-1,0-1 1,1 1 0,0-1 0,-1 0-1,1 0 1,1 0 0,-1-1 0,1 1-1,-1-1 1,1 1 0,0-1 0,0 0-1,0-1 1,1 1 0,-1-1-1,1 0 1,-1 0 0,1 0 0,0 0-1,0-1 1,-1 0 0,1 0 0,0 0-1,0-1 1,0 0 0,6 0 0,-7 1-3,1-1-1,0 0 1,-1 0 0,1 0 0,-1-1 0,1 0 0,-1 0 0,1 0 0,-1 0 0,1 0 0,-1-1 0,0 0 0,0 0 0,0 0 0,0 0 0,0-1 0,0 0 0,-1 0 0,1 0 0,-1 0 0,0 0 0,0 0 0,0-1 0,0 0 0,-1 0 0,1 1 0,-1-1-1,0-1 1,0 1 0,-1 0 0,1 0 0,-1-1 0,0 1 0,1-7 0,2-67 287,-4 62 74,8 202-602,-8-170 240,0 0 1,-2-1-1,0 1 1,0-1-1,-2 0 0,0 0 1,0 0-1,-13 25 1,14-33 55,0-1 1,-1-1 0,0 1-1,0 0 1,0-1 0,-1 0-1,1 0 1,-1 0 0,-1-1-1,1 0 1,-1 0 0,1 0-1,-1 0 1,0-1 0,-1 0-1,1-1 1,0 1 0,-1-1-1,1 0 1,-1-1 0,0 1 0,-10 0-1,2-1 271,-57 1 491,69-2-787,-1 0 0,0-1 0,0 1 0,0-1 0,1 0 0,-1 0 0,0 0 0,1 0 0,-1-1 0,1 1-1,0-1 1,-1 0 0,1 0 0,0 0 0,-4-4 0,6 5-29,0 0 0,0 0 0,0 0-1,0 0 1,1 0 0,-1 0 0,0 0 0,0 0-1,1 0 1,-1 0 0,1-1 0,-1 1 0,1 0-1,0 0 1,-1 0 0,1-1 0,0 1 0,0 0-1,0-1 1,0 1 0,0 0 0,0 0-1,0-1 1,0 1 0,1-2 0,0 1-73,0 1-1,1-1 1,-1 1 0,0 0 0,1-1 0,-1 1-1,1 0 1,-1 0 0,1 0 0,-1 0-1,1 0 1,0 1 0,-1-1 0,1 0 0,2 0-1,8-2-1041,0 1 0,1 0 0,22 0-1,12 1-3774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29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19913,'0'0'2497,"0"39"-2513,0-11 32,-7-2 64,3-2-32,4-5 16,0-4-16,0-6 0,4-5-96,17-4-128,4 0-592,2-4-2129,-11-18-12246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30.0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72 21146,'0'0'2929,"-21"-71"-3009,46 82-5555,2 0-2192</inkml:trace>
  <inkml:trace contextRef="#ctx0" brushRef="#br0" timeOffset="1">334 113 20441,'0'0'2946,"98"-24"-2994,-55 22 16,9 2-353,4-2-639,2-2-801,-4-3-3281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30.4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0 22682,'0'0'2273,"5"7"-2374,2 9 100,0 0 1,0 1-1,5 24 0,-5-18-273,0 0 1,14 27-1,-20-48 234,0-1 1,0 1-1,0-1 0,0 0 1,0 1-1,0-1 1,0 0-1,1 0 1,-1 0-1,1 0 0,-1 0 1,1 0-1,-1 0 1,1 0-1,-1 0 1,1-1-1,0 1 0,-1-1 1,1 1-1,0-1 1,0 0-1,-1 1 1,1-1-1,0 0 0,0 0 1,-1 0-1,1-1 1,0 1-1,0 0 1,-1-1-1,1 1 0,0-1 1,-1 1-1,3-2 1,7-3 39,-1 0 0,-1 0 1,1-1-1,9-8 0,-12 9-105,4-3 62,-9 6 40,1 0-1,-1 0 1,1 0-1,0 0 0,0 0 1,0 1-1,-1-1 0,1 1 1,1 0-1,5-2 0,-9 3-2,0 0-1,1 1 1,-1-1-1,0 0 1,1 1-1,-1-1 1,0 1 0,0-1-1,1 0 1,-1 1-1,0-1 1,0 1-1,0-1 1,0 0-1,1 1 1,-1-1-1,0 1 1,0-1-1,0 1 1,0-1-1,0 1 1,0-1-1,0 1 1,0-1 0,0 0-1,-1 1 1,1-1-1,0 1 1,0 4-79,0 9 112,0 0 0,-1 0 0,0 0 0,-1 0 0,-1 0 0,0-1 0,-1 1 0,-1-1 0,0 0 0,0 0 0,-1-1 0,-1 1 0,0-1 0,-1-1 0,0 1 0,-15 14 0,16-17 18,0-2 0,-1 1 1,1-1-1,-2 0 0,1-1 0,-1 0 0,0 0 1,0-1-1,-1 0 0,1 0 0,-1-1 0,0-1 1,0 1-1,-1-2 0,1 1 0,-12 0 0,22-3-60,-1 0-1,0 0 0,1-1 0,-1 1 0,0 0 1,1 0-1,-1 0 0,0-1 0,1 1 0,-1 0 1,0-1-1,1 1 0,-1-1 0,1 1 0,-1 0 1,0-1-1,1 0 0,0 1 0,-1-1 0,1 1 1,-1-1-1,1 1 0,0-1 0,-1 0 0,1 1 1,0-1-1,-1 0 0,1 1 0,0-1 0,0 0 1,0-1-1,-2-27-1997,3 20 706,-1-19-5539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30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44 20393,'0'0'4018,"-13"-30"-4018,40 30-48,12 0 48,11-2-48,4 0 0,2 0-80,0 2-304,0 0-689,0-1-1312,-7-5-4498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31.1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599 1 13126,'0'0'9861,"12"9"-9579,4 4-273,-1 0 0,-1 1 0,0 1 0,-1 1-1,-1 0 1,0 0 0,-1 1 0,-1 1 0,10 24-1,-9-16 24,-2 1 0,-1 0-1,-1 1 1,-1 0-1,-2 0 1,-1 0 0,0 46-1,-3-55-23,-1 0 0,-1-1-1,-1 1 1,-1-1-1,0 1 1,-2-1 0,0-1-1,0 1 1,-2-1 0,0 0-1,-1 0 1,-16 21 0,5-14-40,-1-2 0,-1 0 0,-1-1 0,-1-1 0,-1-1 0,0-2 0,-1 0 0,-41 18 0,27-16-808,-1-3 0,-1-1 0,-1-2 0,0-2 0,-61 8 0,-47-8-8770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31.5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245 0 16456,'0'0'560,"-95"101"1233,45-29-289,6 10-559,13 15-1,13 2-384,12 4-127,6-1 31,20-9-368,30-7-80,25-6 64,24-9-80,21-7 0,17-10-32,12-12-800,6-17-1057,3-23-3090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32.0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 17688,'0'0'5472,"3"0"-5112,112-3-307,-114 3-58,0 0-1,0 1 1,1-1-1,-1 1 1,0-1-1,0 1 0,0 0 1,0 0-1,0-1 1,0 1-1,0 0 1,0 0-1,0 0 1,0 0-1,-1 0 0,1 0 1,0 0-1,-1 0 1,1 0-1,0 1 1,-1-1-1,1 0 0,-1 0 1,0 1-1,0-1 1,1 0-1,-1 0 1,0 1-1,0-1 0,0 0 1,0 3-1,-1 50-185,0-47 182,-9 46 22,24-51 107,40-6-122,-1-2 1,-1-2-1,94-28 0,-103 25-172,-92 5-3972,6 2-96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32.5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 2737,'0'0'14241,"0"0"-14170,0-1 0,1 1 0,-1 0 0,0 0 0,0 0 0,0 0 0,0 0 0,0 0-1,0 0 1,0 0 0,0 0 0,0 0 0,0-1 0,0 1 0,1 0 0,-1 0 0,0 0-1,0 0 1,0 0 0,0 0 0,0 0 0,0-1 0,0 1 0,0 0 0,0 0 0,0 0-1,0 0 1,0 0 0,0 0 0,0 0 0,0-1 0,0 1 0,0 0 0,0 0 0,-1 0-1,1 0 1,0 0 0,0 0 0,0 0 0,0-1 0,0 1 0,299-9 116,-223 10-257,-75-1-471,-6 0-604,-26 4-365,-16 3-640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0.8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0 18889,'0'0'2353,"-21"108"-2129,21-74-48,0-6 16,0-4 96,0-5-240,0-6-48,7-2 0,1-6 16,6-3 0,5-2-16,0 0-912,-1-22-2306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36.2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1 17016,'0'0'5565,"-1"1"-5526,0 0 1,0 0-1,0 0 1,0 0-1,1 0 1,-1 0-1,0 1 1,1-1-1,-1 0 1,1 1-1,0-1 0,-1 0 1,1 1-1,0-1 1,0 0-1,0 1 1,0-1-1,0 3 1,17 1 37,1-1 1,0 0 0,0-1-1,0-1 1,0 0 0,1-2-1,24-2 1,-3 2-11,180 4-835,-257 11-3328,3-5 2029,-3 2-1639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36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23 13126,'0'0'6246,"13"0"-5587,258-11 58,-240 9-1880,-62-1-947,-19-3-2447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1.2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10 226 17032,'0'0'6549,"-2"-15"-6242,-2-11-324,1-8 626,11 38-350,10 24-245,-1 0-35,5 11-34,1-1 0,2-2 0,1 0 0,52 53 0,-77-88 55,-1-1 1,0 0 0,0 0 0,1 1 0,-1-1-1,0 0 1,0 0 0,1 0 0,-1 0 0,0 0 0,1 1-1,-1-1 1,0 0 0,1 0 0,-1 0 0,0 0-1,1 0 1,-1 0 0,0 0 0,1 0 0,-1 0 0,0 0-1,1 0 1,-1 0 0,0 0 0,0-1 0,1 1-1,-1 0 1,0 0 0,1 0 0,-1 0 0,0 0 0,1-1-1,-1 1 1,0 0 0,0 0 0,1 0 0,-1-1-1,0 1 1,0 0 0,0-1 0,1 1 0,-1 0 0,8-17 84,-6 12-73,189-421 145,-191 426-171,0 1 0,0-1 0,0 0-1,0 0 1,0 0 0,0 1 0,0-1 0,0 0-1,0 0 1,0 0 0,0 1 0,0-1-1,0 0 1,1 0 0,-1 0 0,0 0-1,0 1 1,0-1 0,0 0 0,0 0 0,1 0-1,-1 0 1,0 0 0,0 1 0,0-1-1,1 0 1,-1 0 0,0 0 0,0 0-1,0 0 1,1 0 0,-1 0 0,0 0 0,0 0-1,0 0 1,1 0 0,-1 0 0,0 0-1,0 0 1,0 0 0,1 0 0,-1 0 0,0 0-1,0 0 1,0 0 0,1 0 0,-1 0-1,0-1 1,0 1 0,0 0 0,1 0-1,-1 0 1,0 0 0,0 0 0,0 0 0,0-1-1,0 1 1,1 0 0,-1 0 0,0 0-1,0-1 1,5 25-1671,-4-19 1256,8 34-1305,5 5-1347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1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0 19753,'0'0'3391,"0"7"-3330,-6 338 574,-7-367-763,-28-76-5474,8 23-7001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2.1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30 208 16408,'0'0'3892,"-29"3"-2382,29-3-1504,0 1 1,0-1-1,1 1 1,-1-1-1,0 1 0,1-1 1,-1 1-1,0-1 1,1 1-1,-1-1 0,1 1 1,-1-1-1,1 1 0,-1-1 1,1 0-1,-1 1 1,1-1-1,-1 0 0,1 0 1,-1 1-1,1-1 1,0 0-1,-1 0 0,1 0 1,0 0-1,-1 0 1,2 0-1,23 3 99,-20-3-61,143 6 145,0-6-1,288-39 1,-417 36-201,32-5-62,-49 8 70,0 0 0,0-1 0,0 1 0,1-1 0,-1 0 0,0 0 1,0 1-1,0-1 0,-1-1 0,1 1 0,0 0 0,0 0 0,-1-1 0,1 1 0,0-1 1,1-2-1,-2 2 1,-1 0 1,1 1-1,-1-1 1,0 0-1,1 0 0,-1 1 1,0-1-1,0 0 1,0 0-1,0 0 1,-1 1-1,1-1 1,-1 0-1,1 0 1,-1 1-1,1-1 1,-1 0-1,0 1 1,0-1-1,0 0 1,1 1-1,-2-1 0,1 1 1,0 0-1,0-1 1,0 1-1,-1 0 1,-1-2-1,-48-31-81,40 27 68,-24-11-24,25 14 44,0-1-1,0-1 1,0 0-1,1 0 0,0 0 1,-13-13-1,69 43 147,-41-19-165,0 1 1,0-1-1,0 1 0,-1 0 1,0 0-1,0 0 1,-1 1-1,0 0 1,0 0-1,0 0 0,-1 0 1,0 1-1,3 9 1,-5-12 8,0-1 1,-1 1 0,1 0-1,-1-1 1,0 1-1,0 0 1,0-1 0,-1 1-1,1-1 1,-1 1-1,0 0 1,-1-1 0,1 0-1,-1 1 1,0-1-1,0 0 1,0 0 0,-1 0-1,1 0 1,-1 0-1,0-1 1,0 1 0,-6 4-1,-12 12-1837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2.5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59 22282,'0'0'3578,"7"-13"-3202,-5 12-387,-1 1 0,1 0 0,0 0 0,-1 0 0,1 0 1,0 1-1,-1-1 0,1 0 0,-1 1 0,1-1 0,0 1 0,-1-1 0,1 1 0,-1 0 0,1 0 0,-1 0 0,0 0 1,1 0-1,-1 0 0,0 0 0,0 0 0,1 0 0,-1 1 0,0-1 0,0 0 0,-1 1 0,1-1 0,0 1 1,0-1-1,-1 1 0,1-1 0,0 3 0,-1-4 78,-2 0-58,1-1 0,-1 0 0,1 0 0,-1-1 1,1 1-1,0 0 0,-1 0 0,1-1 0,0 1 1,0-1-1,0 1 0,0-1 0,0 1 1,0-1-1,0 0 0,1 1 0,-1-1 0,0 0 1,1 0-1,0 0 0,-1-3 0,0 4-122,1 0 0,-1 0 0,1 0 0,0 0 0,-1-1-1,1 1 1,0 0 0,0 0 0,-1-1 0,1 1 0,0 0 0,0 0 0,0-1-1,1 1 1,-1 0 0,0 0 0,0 0 0,1-1 0,-1 1 0,1 0-1,-1 0 1,1 0 0,-1 0 0,1 0 0,0 0 0,-1 0 0,1 0 0,0 0-1,0 0 1,0 0 0,2-1 0,15 0-4004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3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72 20281,'0'0'3223,"5"-7"-2948,14-20-235,-18 27-42,0-1 0,0 1 0,-1-1 1,1 1-1,0 0 0,0-1 0,0 1 0,0 0 0,-1 0 1,1-1-1,0 1 0,0 0 0,0 0 0,0 0 0,0 0 1,0 0-1,0 0 0,0 1 0,-1-1 0,1 0 0,0 0 1,0 1-1,0-1 0,0 0 0,-1 1 0,1-1 0,0 1 1,0-1-1,-1 1 0,1-1 0,0 1 0,-1 0 0,1-1 0,-1 1 1,1 0-1,0-1 0,-1 1 0,0 0 0,1 0 0,-1-1 1,1 3-1,2 0-14,26 34 63,-2 0 0,-2 2 0,-1 1 0,-3 1 0,20 49 0,6 11 4,-47-100-32,1 0 0,-1-1 0,0 1 0,1 0 0,-1 0 1,1 0-1,-1-1 0,1 1 0,-1 0 0,1-1 0,-1 1 0,1 0 0,0-1 0,-1 1 0,1-1 0,0 1 0,0-1 0,-1 0 1,1 1-1,0-1 0,1 1 0,9-11 535,6-39 291,-12 31-860,12-29-67,-3-1 1,-2-1-1,-2 0 1,-2 0 0,3-83-1,8 145-3295,3 11 1184,7 2-707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3.4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 1 18761,'0'0'4081,"-11"11"-1893,108-14-2239,-96 3 45,0 0-1,0 1 1,0-1-1,1 0 0,-1 1 1,0-1-1,0 1 0,0 0 1,0-1-1,0 1 0,0 0 1,0-1-1,0 1 1,0 0-1,0 0 0,0 0 1,0 0-1,-1 0 0,1 0 1,0 0-1,-1 0 1,2 2-1,5 35-65,-6-29 66,-1-1 0,-1 0 1,0 1-1,0-1 1,-1 0-1,-5 16 0,0-11 5,0 0-1,-1-1 1,-1-1-1,0 1 1,0-1-1,-12 10 0,-68 55 53,80-69-13,35-8 22,-9 2-54,160-24 63,-5 0-1085,-167 23 811,-4 0 76,0 0 1,0 0 0,0 0 0,0 0 0,0 0 0,0 0-1,0 0 1,0 0 0,1-1 0,-1 1 0,0 0-1,0-1 1,0 1 0,0-1 0,0 1 0,0-1 0,0 0-1,-1 1 1,1-1 0,2-1 0,-2-8-3151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4.0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243 198 17496,'0'0'1283,"-22"-2"-413,2-1-664,-19-1 241,1 1 0,-65 3 0,82 4 146,25 0 205,38 0-297,601-40-160,-628 35-351,4 0-71,30-3-177,-47 4 232,1 0-1,-1 0 1,0-1-1,1 1 1,-1-1-1,0 0 1,0 0-1,0 0 1,0 0-1,0 0 1,0 0-1,0 0 0,0-1 1,3-2-1,-4 2 21,0 1 0,0-1-1,0 0 1,-1 0-1,1 0 1,-1 0 0,1 0-1,-1 1 1,1-1-1,-1 0 1,0 0 0,0 0-1,0 0 1,0 0 0,-1 0-1,1 0 1,0 0-1,-1 0 1,0 0 0,1 0-1,-1 0 1,0 1-1,0-1 1,0 0 0,0 0-1,0 1 1,0-1-1,0 1 1,-1-1 0,1 1-1,-3-3 1,-6-5-4,0 0 0,0 1 0,-18-11 0,17 12 1,2 2 45,-17-13-64,21 12 168,12 6 246,5 3-396,-1 1 1,1 0 0,-1 1-1,0 0 1,0 0 0,-1 1-1,20 15 1,-28-19 4,1-1 0,-1 1 0,1 0 0,-1 1 0,0-1 0,0 0 0,1 1 0,-2-1-1,1 1 1,0-1 0,0 1 0,-1 0 0,0 0 0,1 0 0,-1 0 0,0 0 0,-1 0 0,1 0 0,0 0 0,-1 0 0,0 0 0,0 1 0,0-1 0,0 0 0,0 0 0,-1 0 0,1 0-1,-1 0 1,0 0 0,0 1 0,0-2 0,0 1 0,0 0 0,-1 0 0,1 0 0,-4 4 0,-3 2-208,-1 0-1,0-1 1,0 0-1,0 0 1,-1-1-1,-18 11 1,-26 9-3338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5.3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3 189 15863,'0'0'5760,"0"0"-5740,0 0-1,0 0 0,-1 0 1,1 1-1,0-1 1,0 0-1,0 0 0,0 1 1,-1-1-1,1 0 1,0 0-1,0 1 0,0-1 1,0 0-1,0 1 0,0-1 1,0 0-1,0 0 1,0 1-1,0-1 0,0 0 1,0 1-1,0-1 1,0 0-1,0 0 0,0 1 1,0-1-1,0 0 1,1 0-1,-1 1 0,0-1 1,0 0-1,0 0 0,0 1 1,1-1-1,-1 0 1,0 0-1,0 0 0,0 1 1,1-1-1,-1 0 1,0 0-1,0 0 0,1 0 1,-1 1-1,0-1 1,0 0-1,1 0 0,-1 0 1,0 0-1,0 0 1,1 0-1,-1 0 0,0 0 1,1 0-1,45 8 243,0-2-1,1-2 1,92-4-1,-56-1-256,1165-20 593,-123-55-609,722-42 249,-1841 117-241,-5 1 2,0 0 1,0 0-1,0-1 1,0 1-1,0 0 0,0 0 1,0 0-1,0 0 1,0 0-1,0 1 1,0-1-1,0 0 1,0 0-1,0 1 0,0-1 1,0 1-1,0-1 1,1 1-1,-31 7-159,-216 33-3428,108-23-2300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1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45 21914,'0'0'2929,"-15"-44"-2929,19 44-1792,13 0-914,-1 7-1568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6.1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76 18120,'0'0'5195,"0"-8"-4862,0 7-332,-1 0 1,1 0-1,0 0 0,0 0 0,-1 0 1,1 0-1,0 0 0,0 0 0,0 0 1,0 0-1,0 0 0,1 0 0,-1 0 1,0 0-1,0 0 0,1 0 0,-1 0 1,0 0-1,1 1 0,-1-1 0,1 0 1,0-1-1,14 21-99,11 16 74,46 48 88,77 99 12,-123-145-72,-1 1-1,-1 0 1,21 50 0,-42-79 30,5 11-113,-3-17 205,-2-12 267,14-89 323,14-63-677,60-105-30,-69 205-20,-22 61-90,-1-1 1,0 1-1,1 0 1,-1 0-1,0 0 0,0-1 1,1 1-1,-1 0 1,0 0-1,0 0 1,1 0-1,-1 0 1,0 0-1,0 0 0,1 1 1,-1-1-1,0 0 1,1 0-1,-1 1 1,0-1-1,0 0 0,1 1 1,-1-1-1,1 0 1,-1 1-1,0-1 1,1 1-1,-1 0 1,-14 5-1357,-15 0-3564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6.7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1 157 17192,'0'0'3983,"16"0"-3647,644-23 363,-650 22-681,-4 1-65,-1 0 0,1 0 1,0-1-1,0 0 0,-1 0 0,8-3 1,-12 4 38,0-1 0,-1 1 1,1 0-1,-1-1 0,1 1 1,-1 0-1,1-1 0,-1 1 1,1-1-1,-1 1 0,0-1 1,1 1-1,-1-1 0,0 1 1,1-1-1,-1 1 0,0-1 1,0 0-1,1 1 0,-1-1 1,0 1-1,0-1 0,0 0 0,0 0 1,0-1 4,0 0 1,-1 0 0,1 1 0,-1-1-1,1 0 1,-1 1 0,0-1 0,0 0-1,0 1 1,0-1 0,0 1 0,-2-3-1,-8-8 40,0 1 0,-1 0 0,0 1 0,-1 0 0,0 1 0,0 0 0,-18-7 0,35 20-64,0 1-1,-1 0 0,0 0 1,0 1-1,0-1 0,-1 1 0,1-1 1,-1 1-1,-1 0 0,1 0 1,-1-1-1,1 8 0,-2-5-563,0-1-1,0 1 1,0-1-1,-1 1 1,0-1-1,-4 15 1,-3-5-5327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7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7 19145,'0'0'3759,"0"-6"-3295,-2 38-491,2 0 0,2 1 0,1-1 0,1 0 0,2 0 0,1-1 0,14 40 0,-20-69-326,0 0-210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7.7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95 14935,'0'0'5696,"-2"-14"-5008,-6-41-282,8 54-375,0 0 0,0-1 0,-1 1 1,1 0-1,-1 0 0,1-1 0,-1 1 0,1 0 1,-1 0-1,0 0 0,0 0 0,1 0 1,-1 0-1,0 0 0,0 0 0,0 0 1,0 1-1,0-1 0,0 0 0,-1 0 1,1 1-1,0-1 0,0 1 0,0-1 0,-1 1 1,1-1-1,0 1 0,0 0 0,-1 0 1,1 0-1,0 0 0,-1 0 0,1 0 1,0 0-1,0 0 0,-1 0 0,0 1 0,-3-1 842,4 2-879,1 1 0,-1 0 0,1-1 0,-1 1 0,1-1 0,0 1 0,0 0 0,0-1 0,0 1 0,0-1 0,2 6 0,-1 10-18,4 74 27,32 176 0,-29-225-6,5 50 8,1 189 1,-15-272-50,-1-13-183,-1-18-807,3-14-1805,0-8-2280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8.2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 45 15239,'0'0'5037,"-3"-7"-4405,-9-20-304,11 25-281,0 1-1,0 0 0,-1 0 1,1 1-1,-1-1 1,1 0-1,-1 0 0,1 1 1,-1-1-1,0 1 0,1-1 1,-1 1-1,1 0 1,-1 0-1,0-1 0,1 1 1,-1 0-1,0 1 0,0-1 1,1 0-1,-1 0 0,1 1 1,-1-1-1,0 1 1,1-1-1,-1 1 0,1 0 1,-3 1-1,1 6-38,-1-1 1,1 1-1,1 1 0,0-1 1,0 0-1,1 1 1,-1-1-1,2 0 0,0 13 1,-1-6 22,-1 426 1071,21-270-1010,-4-52-70,-13-111-62,1-8-313,3-13-909,-3 8 759,10-23-3899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8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 13958,'0'0'8626,"0"-4"-7895,21 403 523,-11 48-1108,-11-475-758,1 10-675,0 1 0,3-28-1,9 1-3442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49.2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72 18152,'0'0'5059,"-1"-14"-4574,-1-28-232,0 27-47,1 38-222,17 688 766,-13-567-2372,1-167-932,8-5-2472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50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53 19593,'0'0'4869,"-7"-9"-4560,-17-24-151,17 23-89,9 34-87,1-1-1,1 1 1,0-1-1,2 0 1,11 29-1,4 14 21,-8-15-12,-5-13 8,2 0 0,2-1 0,2-1 0,0 1 0,30 48 0,-44-84 8,0 0-1,1 0 0,-1 0 1,0 0-1,1-1 0,-1 1 0,1 0 1,0 0-1,-1 0 0,1-1 1,0 1-1,-1 0 0,1-1 0,0 1 1,0 0-1,-1-1 0,1 1 0,0-1 1,0 1-1,0-1 0,0 0 1,0 1-1,0-1 0,0 0 0,0 0 1,0 1-1,0-1 0,0 0 1,0 0-1,0 0 0,0 0 0,0-1 1,0 1-1,0 0 0,0 0 1,0 0-1,0-1 0,-1 1 0,1 0 1,0-1-1,0 1 0,0-1 1,0 1-1,0-1 0,-1 0 0,1 1 1,0-1-1,0-1 0,4-4 52,0-1 0,0 1 0,-1-1 0,0 0 0,3-9 1,-1 3-65,16-36 49,-3-1 0,-2 0 0,-2-1 0,16-99 0,-17 78-230,-11 72-2364,2 12 1026,5 16-454,-9-26 1749,9 31-2893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50.5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 50 18536,'0'0'4805,"-5"-3"-4487,3 2-222,1 1-49,-1-1 0,1 1 0,-1-1 1,1 1-1,0-1 0,-1 0 0,1 0 1,0 0-1,0 1 0,-1-1 0,1 0 0,0-1 1,0 1-1,0 0 0,0 0 0,0 0 1,0-1-1,1 1 0,-2-3 0,2 3-40,0 0-1,1-1 0,-1 1 0,1 0 0,0 0 1,-1-1-1,1 1 0,0 0 0,0 0 1,-1 0-1,1 0 0,0 0 0,0 0 1,0 0-1,0 0 0,0 1 0,1-1 1,-1 0-1,0 1 0,0-1 0,0 1 0,1-1 1,-1 1-1,0-1 0,1 1 0,-1 0 1,0 0-1,3-1 0,39 0-237,-42 2 224,0-1 0,-1 1 0,1-1 0,0 1 0,0 0 0,0-1 0,-1 1 1,1 0-1,0-1 0,-1 1 0,1 0 0,0 0 0,-1 0 0,1 0 0,-1-1 1,1 1-1,-1 0 0,0 0 0,1 0 0,-1 0 0,0 0 0,0 0 0,0 0 1,0 0-1,0 2 0,1 30-91,-1-26 81,-1 0 13,1 0 0,-1 0 0,-1 0 1,1 0-1,-1 0 0,0-1 0,0 1 0,-1-1 0,0 1 0,-7 10 0,-47 56 9,14-20 6,43-53-10,-1 1-1,0-1 0,1 1 1,-1-1-1,1 1 0,-1-1 1,1 1-1,-1 0 0,1-1 1,0 1-1,-1 0 0,1-1 1,0 1-1,-1 0 0,1 0 1,0-1-1,0 1 0,0 0 0,0 0 1,0 0-1,0-1 0,0 1 1,0 0-1,0 0 0,0-1 1,0 1-1,0 0 0,0 0 1,1-1-1,-1 1 0,0 0 1,0 0-1,1-1 0,-1 1 1,1 0-1,-1-1 0,1 1 1,-1-1-1,1 1 0,-1 0 0,1-1 1,-1 1-1,1-1 0,0 0 1,-1 1-1,1-1 0,0 1 1,-1-1-1,1 0 0,0 1 1,0-1-1,-1 0 0,1 0 1,0 0-1,0 0 0,-1 0 1,1 0-1,1 0 0,58 0 34,-42-1-39,24 2-30,-25 0-196,1 0-1,-1-1 1,0-1 0,1 0 0,-1-1 0,0-1 0,0-1 0,29-10 0,-45 13 135,1 0 0,-1 1 1,0-1-1,0 0 0,1 0 1,-1 0-1,0 0 0,0 0 1,0 0-1,0 0 0,0 0 1,0 0-1,0 0 0,0-1 0,-1 1 1,1 0-1,0-2 0,2-17-4224,-3-2-4487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51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56 112 10901,'0'0'4218,"-8"0"-2895,-21 0-542,11 0 4806,795 7-5725,-776-7 133,0 1 0,0-1 0,0 0 0,0 0 0,0 0 0,0 0 1,0 0-1,0-1 0,0 1 0,0 0 0,0 0 0,0-1 0,0 1 0,0 0 1,0-1-1,0 1 0,0-1 0,0 1 0,0-1 0,-1 0 0,1 1 1,0-1-1,0 0 0,0 0 0,-1 0 3,0 0 1,0 0 0,0 0-1,0 0 1,0 0-1,0 0 1,0 0-1,0 0 1,0 0 0,-1 0-1,1 0 1,0 0-1,-1 0 1,1 0-1,-1 0 1,1 0 0,-1 1-1,1-1 1,-2-1-1,-2-4-12,-1 1-1,0 0 1,0 1-1,0-1 1,-11-7-1,-19-5-58,24 13 47,1-1 0,0-1 0,0 1 0,-13-12 1,58 31-40,-29-10 48,0 1-1,-1-1 1,0 1-1,0 0 0,0 1 1,7 9-1,-11-14 13,0 0 0,0 1 0,0-1 0,0 1 1,-1-1-1,1 1 0,0-1 0,-1 1 0,1-1 0,-1 1 0,1-1 0,-1 1 0,0 0 1,1-1-1,-1 1 0,0 0 0,0-1 0,0 1 0,-1 0 0,1-1 0,0 1 0,-1 0 0,1-1 1,-1 1-1,1-1 0,-1 1 0,0-1 0,1 1 0,-1-1 0,0 1 0,0-1 0,0 0 0,0 1 1,0-1-1,-1 0 0,1 0 0,-2 1 0,-8 4-221,0-1 0,-1 0 0,0-1 1,0 0-1,0-1 0,-23 3 0,25-4-466,-41 6-4326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1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 18216,'0'0'5347,"70"8"-5315,-33-8-32,5 0 32,-1 0-32,-1 0-32,-1-4 16,-6 2-320,0-2-609,-6-1-1440,-4-4-5555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51.6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13 15927,'0'0'6016,"-1"-4"-5610,-4-4-204,1 10-90,-3 23-59,2 45 39,16 499 1326,2-306-1414,-13-228-19,0-30-9,0-17-57,0-88-3774,0 51-649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52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32 16215,'0'0'5712,"-1"-5"-5154,-3-16-171,3 15-94,1 14-29,0 805 804,-13-711-1020,13-102-67,0-16-515,0 10-1,1 0 0,-1 0-1,1 1 1,0-1 0,0 0-1,1 1 1,-1-1-1,6-9 1,19-27-7882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52.7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36 2369,'0'0'14428,"-10"-36"-6488,13 293-8159,-3 187 339,-1-421-117,-1 0 1,-1 0-1,-9 31 0,10-115-4023,2 15 245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53.5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6 105 16632,'0'0'5037,"0"-15"-4619,0-46-39,0 46 1833,0 14-2193,5-11-37,-4 12 18,-1 0-1,0 0 1,0 0 0,1 0 0,-1 0 0,0 0 0,0 0 0,1 0 0,-1 0-1,0 0 1,0 0 0,0 0 0,1 1 0,-1-1 0,0 0 0,0 0 0,0 0 0,1 0-1,-1 0 1,0 1 0,0-1 0,0 0 0,0 0 0,1 0 0,-1 0 0,0 1-1,0-1 1,0 0 0,0 0 0,0 1 0,0-1 0,0 0 0,0 0 0,0 0-1,0 1 1,1-1 0,-1 0 0,0 0 0,0 1 0,-1-1 0,1 0 0,0 0-1,0 1 1,0-1 0,0 0 0,0 0 0,0 0 0,0 1 0,0-1 0,22 399 8,-10-146 8,-7-69-198,-40-209-3307,14 11-393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4.0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 0 18681,'0'0'1555,"-15"15"-1187,1-2-305,1-1-22,1 1 0,0 0 1,1 1-1,0 0 1,1 0-1,-11 22 0,0 4 53,2 0 0,1 2 1,3 0-1,1 1 0,2 1 0,2 0 0,2 0 0,1 1 0,3 0 0,2 61 0,3-93-85,1 0 0,0-1 0,1 1 0,1 0 0,0-1 0,0 0 0,1 1 1,1-2-1,0 1 0,13 19 0,-14-25 8,0 1 0,1-1 1,-1 0-1,1 0 0,0-1 1,1 0-1,-1 0 1,1 0-1,0-1 0,0 0 1,1 0-1,-1-1 1,1 0-1,0 0 0,0-1 1,-1 0-1,2 0 1,8 0-1,-7-1-8,-1 0-1,0-1 1,0-1-1,0 1 1,0-2-1,0 1 1,0-1 0,0 0-1,0-1 1,-1 0-1,1-1 1,-1 1 0,0-1-1,0-1 1,0 0-1,-1 0 1,0-1 0,0 1-1,0-2 1,0 1-1,-1-1 1,0 0-1,-1 0 1,1 0 0,-1-1-1,-1 0 1,1 0-1,-2 0 1,1-1 0,-1 1-1,4-15 1,-2-4-10,-1 0 0,0 1 0,-3-2 0,0 1 1,-1 0-1,-2 0 0,-1 0 0,-1 0 0,-1 0 0,-1 1 1,-1 0-1,-2 0 0,-1 1 0,0 0 0,-24-38 0,28 53-1,-1 1 1,-1 0-1,1 0 0,-1 0 0,-1 1 0,0 1 0,0-1 0,-1 1 0,1 1 0,-20-10 0,24 13 1,0 1-1,0 0 1,0 0-1,0 1 1,0-1-1,0 1 1,-1 0 0,1 0-1,0 1 1,-1 0-1,1 0 1,0 0-1,-1 1 1,1-1-1,0 1 1,-1 0 0,1 1-1,0-1 1,0 1-1,0 0 1,0 1-1,0-1 1,1 1 0,-1 0-1,-5 5 1,2-2-5,1 1 0,0 0-1,0 1 1,0 0 0,1 0 0,0 0 0,1 1 0,0 0 0,1 0 0,-1 0 0,2 1 0,-1-1 0,1 1 0,1 0 0,0 0 0,0 0 0,1 0 0,0 0-1,1 0 1,0 0 0,2 16 0,-1-23 9,1 0-1,-1 1 1,1-1-1,-1-1 1,1 1-1,0 0 1,0 0-1,1-1 0,-1 1 1,1-1-1,-1 0 1,1 1-1,0-1 1,-1 0-1,1-1 1,0 1-1,0 0 1,0-1-1,1 0 1,-1 0-1,0 0 1,0 0-1,1 0 0,5 0 1,12 2 28,0-1 1,39-1-1,-42-2-19,21 1-31,-1-1-1,0-3 1,0-1-1,-1-1 1,64-20-1,-63 24-3579,-22 2 376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5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 17240,'0'0'3220,"0"0"-3218,0 0 1,0 0-1,0 1 0,0-1 1,0 0-1,0 0 0,0 0 1,0 0-1,0 0 0,-1 1 1,1-1-1,0 0 0,0 0 0,0 0 1,0 0-1,0 1 0,0-1 1,0 0-1,0 0 0,0 0 1,0 0-1,0 1 0,0-1 1,1 0-1,-1 0 0,0 0 1,0 0-1,0 1 0,0-1 1,0 0-1,0 0 0,0 0 1,0 0-1,0 0 0,0 0 0,1 1 1,-1-1-1,0 0 0,0 0 1,0 0-1,0 0 0,0 0 1,1 0-1,-1 0 0,0 0 1,0 0-1,0 0 0,0 0 1,1 0-1,-1 1 0,0-1 1,0 0-1,0 0 0,0 0 1,1 0-1,-1-1 0,0 1 0,0 0 1,0 0-1,1 0 0,14 3-355,0-2-1,1 0 0,-1 0 0,1-2 0,-1 0 0,0-1 1,27-6-1,-41 8 406,0-1 0,0 1 0,0-1 0,0 1 0,0-1 0,1 1 0,-1 0 0,0 0 0,0-1 0,0 1 0,1 0 0,-1 0 0,0 0 0,0 0 0,1 1 0,-1-1 0,0 0 0,0 0 0,0 1 0,2 0 0,-1 21 2175,-3 1-2662,-1 31 1155,0-37-653,1 0 0,0-1-1,1 1 1,1 0 0,1-1-1,1 1 1,0 0 0,10 29-1,-7-38-308,-4-17-3027,-2-14-2965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5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38 20489,'0'0'3154,"0"-37"-3250,0 44-320,6 21-529,5 13 513,3 8-1201,3-4-2833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6.3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129 0 19881,'-3'18'392,"2"-13"-373,-4 20 41,1-1-1,1 1 1,2 0-1,0 0 1,3 28-1,3-25-50,-2-18-8,-1 0 1,-1 0 0,0 0 0,0 0-1,-2 19 1,0-27 0,1 1 0,-1-1-1,0 0 1,1 1 0,-1-1-1,0 0 1,-1 1-1,1-1 1,0 0 0,-1 0-1,1 0 1,-1 0 0,1-1-1,-1 1 1,0 0 0,0 0-1,0-1 1,0 0 0,0 1-1,0-1 1,0 0 0,0 0-1,-1 0 1,1 0 0,0 0-1,-1-1 1,1 1 0,-5 0-1,-1 0 15,-1 1 0,0-2 0,0 1 0,1-1 0,-15-2 0,23 2-64,-1 0 1,1 0-1,0 0 0,-1 0 0,1 0 0,0 0 1,0-1-1,-1 1 0,1 0 0,0 0 1,-1 0-1,1-1 0,0 1 0,0 0 0,-1 0 1,1-1-1,0 1 0,0 0 0,0-1 0,-1 1 1,1 0-1,0-1 0,0 1 0,0 0 1,0-1-1,0 1 0,0 0 0,0-1 0,0 1 1,0 0-1,0-1 0,0 1 0,0 0 0,0-1 1,0 1-1,0 0 0,0-1 0,0 1 1,0 0-1,0-1 0,0 1 0,1 0 0,-1-1 1,0 1-1,7-11-3007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6.6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1 20874,'0'0'2489,"-1"12"-2444,-9 347 176,13-239-119,-22 188-1,18-301-270,-6 25-179,7-31 214,0 0 0,-1-1 0,1 1 0,0 0 0,-1-1 1,1 1-1,-1-1 0,1 1 0,0-1 0,-1 1 0,0-1 0,1 1 0,-1-1 0,1 1 0,-1-1 0,1 1 0,-1-1 0,0 0 0,1 0 0,-1 1 0,0-1 0,1 0 0,-1 0 0,0 0 0,1 1 0,-1-1 0,0 0 0,0 0 1,1 0-1,-1 0 0,0 0 0,1-1 0,-1 1 0,0 0 0,1 0 0,-1 0 0,0-1 0,-1 0 0,-15-9-5695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7.0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96 20745,'0'0'3410,"-3"-4"-3295,-10-14-107,56 14-75,15 5 148,-13 0-699,68-7-1,-98 4 510,-1-1 0,1 0 0,-1-1 0,1 0 0,-1-2 0,-1 1 0,1-2 0,19-12 0,-31 18 194,-1 0-1,1-1 1,-1 1-1,1 0 0,0 0 1,-1 0-1,1 0 1,0 1-1,0-1 1,0 0-1,0 1 1,-1-1-1,1 1 1,0 0-1,4-1 1,-5 2-62,1 1 0,-1-1 0,0 0 0,0 1 1,1-1-1,-1 1 0,0-1 0,-1 1 0,1 0 0,0-1 1,0 1-1,-1 0 0,1-1 0,-1 1 0,1 0 1,-1 0-1,0 2 0,11 54-66,-2 1 0,-3 0 0,-3 112 0,-3-133-281,1-43 289,0 1 0,0 0 0,1-1 0,-1 1 0,1 0 0,0-1 0,0 1 0,1 0-1,4-5 1,2-7-145,17-38-126,-21 40 244,1 0 0,0 1-1,1 0 1,1 0 0,0 0 0,1 1 0,11-12 0,-19 24 61,0-1 1,0 0-1,0 1 1,0-1-1,0 0 1,0 1-1,0-1 1,0 1-1,0 0 1,1-1-1,-1 1 1,0 0-1,0 0 1,0 0-1,1 0 1,-1 0-1,0 0 1,0 0-1,0 0 1,1 0 0,-1 1-1,0-1 1,0 0-1,0 1 1,0-1-1,0 1 1,1-1-1,-1 1 1,0 0-1,0 0 1,0-1-1,1 2 1,32 34-35,-22-22 38,-5-6 5,2-1 0,-1 0 0,1-1 0,0 0 0,0 0 0,1-1 0,0 0 0,0 0 0,0-1 0,0-1-1,19 5 1,-24-7-3,-1-1-1,1 1 0,-1-1 0,1 0 0,0 0 1,-1 0-1,1-1 0,0 0 0,-1 1 0,1-2 1,-1 1-1,1 0 0,-1-1 0,0 0 0,0 0 0,0 0 1,0-1-1,0 1 0,0-1 0,0 0 0,-1 0 1,0 0-1,1-1 0,-1 1 0,0-1 0,-1 1 1,1-1-1,-1 0 0,3-6 0,1-6-5,-1 1-1,-1-1 1,0 1-1,-1-1 1,-1 0-1,0 0 1,-1-1 0,-1 1-1,-1 0 1,-3-24-1,4 39 13,0 1 0,0 0 0,0-1 0,0 1 0,0-1 0,0 1 0,0 0 0,0-1 0,0 1 0,0-1 1,0 1-1,-1 0 0,1-1 0,0 1 0,0-1 0,0 1 0,-1 0 0,1-1 0,0 1 0,0 0 0,-1-1 0,1 1 0,0 0 0,0 0 0,-1-1 0,1 1 0,-1 0 0,1 0 0,0 0 0,-1-1 0,1 1 0,0 0 0,-1 0 0,0 0 0,-12 8 55,-7 21-150,14-16 81,0 1 0,1 0 0,1 0 0,-4 23 0,7-32 4,0-1-1,0 0 1,1 0 0,0 0-1,0 1 1,0-1 0,0 0-1,0 0 1,1 0 0,0 0 0,0 1-1,0-1 1,1 0 0,-1-1-1,1 1 1,0 0 0,0 0 0,0-1-1,0 1 1,1-1 0,3 4-1,3 0 12,0-2 1,1 1-1,-1-1 0,1-1 0,0 0 0,0 0 0,0-1 0,1 0 0,-1-1 0,21 3 1,17-2-639,54-2 0,-61-1-579,30 0-2971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1.9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35 18601,'0'0'3671,"8"-6"-3389,23-19-116,-30 25-165,-1 0 0,1-1 1,-1 1-1,1-1 0,0 1 0,-1 0 1,1 0-1,-1-1 0,1 1 0,0 0 1,0 0-1,-1 0 0,1 0 1,0 0-1,-1 0 0,1 0 0,0 0 1,-1 0-1,1 0 0,0 0 0,-1 0 1,1 0-1,0 1 0,-1-1 0,1 0 1,0 0-1,-1 1 0,1-1 1,0 0-1,-1 1 0,1-1 0,-1 1 1,1-1-1,-1 1 0,1-1 0,-1 1 1,1-1-1,-1 1 0,0 0 1,1-1-1,-1 1 0,0 0 0,1-1 1,-1 1-1,0 1 0,11 32 19,-10-30-2,4 19-17,-5-18 1,1 0 1,0-1-1,1 1 1,-1 0-1,1 0 1,0-1-1,0 1 1,4 5-1,-5-8-8,1-1 0,0 1-1,0-1 1,0 0 0,-1 0 0,1 1 0,1-1-1,-1 0 1,0-1 0,0 1 0,0 0-1,0-1 1,1 1 0,-1-1 0,0 1-1,0-1 1,1 0 0,-1 0 0,0 0-1,1-1 1,-1 1 0,3-1 0,1 0-26,0-1 0,0 0 0,-1 0 1,1 0-1,-1-1 0,1 0 0,-1 0 0,0 0 1,0 0-1,0-1 0,-1 0 0,8-8 0,-6 6-29,0-1 0,0 1-1,-1-1 1,0-1 0,0 1-1,-1-1 1,0 0-1,4-10 1,-5 16-106,1 10 69,0 12 8,3 54 281,-4 126 0,-3-194-181,0 1 1,-1-1 0,0 1-1,0-1 1,-1 1-1,1-1 1,-1 0 0,-1 0-1,1 0 1,-1 0 0,0 0-1,0 0 1,-1-1-1,0 1 1,0-1 0,0 0-1,-1-1 1,1 1 0,-1-1-1,0 1 1,-8 3-1,3-2 66,-1 0-1,0-1 0,0-1 0,0 0 0,0 0 0,-1-1 0,1-1 0,-1 0 0,0-1 0,-23 1 0,14-2 122,13 1-172,1 0 0,0-1 1,-1 0-1,1 0 0,-1-1 0,1 0 0,0 0 1,-1-1-1,1 0 0,0 0 0,0 0 0,0-1 0,1 0 1,-1-1-1,-8-5 0,15 9-66,-1 0 0,1-1 0,0 1-1,-1-1 1,1 1 0,-1-1 0,1 1 0,0-1 0,0 1-1,-1-1 1,1 1 0,0-1 0,0 0 0,0 1 0,-1-1-1,1 1 1,0-1 0,0 0 0,0 1 0,0-1 0,0 1 0,0-1-1,0 0 1,0 1 0,1-1 0,-1 1 0,0-1 0,0 0-1,0 1 1,1-1 0,-1 1 0,0-1 0,0 1 0,1-1-1,-1 1 1,1-1 0,-1 1 0,0-1 0,1 1 0,-1-1-1,1 1 1,-1 0 0,1-1 0,-1 1 0,1 0 0,-1 0-1,1-1 1,1 1 0,18-15-3334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7.4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0 20874,'0'0'2785,"-19"16"-2761,1-3-13,7-6-4,1 0-1,0 1 1,1 1-1,-1-1 1,1 2-1,1-1 1,0 1-1,0 0 1,1 1-1,-8 17 1,4-8-95,1 1 0,2 0 0,0 0 1,1 1-1,1 0 0,1 1 1,-3 36-1,8-58-259,3-2 319,0 0 0,0 0 0,-1 0 0,1 0-1,0-1 1,-1 1 0,1-1 0,-1 0 0,0 0 0,0 0 0,1 0-1,-1 0 1,2-4 0,1 1-31,7-8 30,-2-1 0,0 0 0,0 0 1,-2-1-1,1 0 0,5-18 0,30-49 44,-44 81-5,0 1 0,0 0 0,1-1 1,-1 1-1,0-1 0,1 1 0,-1 0 0,1-1 1,-1 1-1,0 0 0,1-1 0,-1 1 0,1 0 1,-1-1-1,1 1 0,-1 0 0,1 0 0,-1 0 1,1 0-1,-1-1 0,1 1 0,-1 0 1,1 0-1,-1 0 0,1 0 0,-1 0 0,1 0 1,-1 0-1,1 0 0,-1 1 0,1-1 0,-1 0 1,1 0-1,-1 0 0,1 1 0,-1-1 0,1 0 1,-1 0-1,1 1 0,-1-1 0,0 0 0,1 1 1,-1-1-1,1 0 0,-1 1 0,0-1 0,1 1 1,-1-1-1,0 1 0,0-1 0,1 1 1,-1-1-1,0 1 0,0-1 0,0 1 0,0-1 1,0 1-1,1 0 0,15 42-219,-13-32 253,6 12-446,0 0 0,1-1-1,1 0 1,1 0-1,27 35 1,-23-41-3771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8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1 359 17816,'0'0'2567,"18"3"-2295,-2 0-234,0 0 0,25 10 1,-39-12-36,1 1 1,0-1 0,-1 1-1,1 0 1,-1 0 0,0 0 0,1 0-1,-1 1 1,0-1 0,0 0 0,-1 1-1,1 0 1,0-1 0,-1 1 0,0 0-1,1 0 1,0 3 0,8 50 11,-8-44-23,1 28-44,-1 47-1,-2-63 33,0-24 159,-2-9 415,2-4-549,0 1 0,1 0 0,0-1 0,1 1 0,1 0 0,0 0 0,0 0 0,1 0 0,1 1 0,0-1 0,0 1 0,1 0 0,0 1 0,1-1 0,1 1 0,-1 1 0,2-1 0,-1 1 0,1 1 0,0 0 0,1 0 0,17-11 0,-23 17-4,-1 0 0,0 1 0,1-1-1,0 0 1,-1 1 0,1 0 0,0 0 0,-1 0-1,1 0 1,0 1 0,0-1 0,0 1-1,0 0 1,0 0 0,0 1 0,0-1 0,3 2-1,-3-1 5,-1 0 0,0 1 0,0 0 0,-1-1 1,1 1-1,0 0 0,0 1 0,-1-1 0,0 0 0,1 1 0,-1-1 0,0 1 0,0 0 0,0 0 0,0 0 0,-1 0 0,1 0 0,-1 0 0,1 4 0,9 29 35,-9-25-38,1 0 0,0 0-1,1-1 1,5 12 0,-8-20 6,1 0 0,-1 0 1,0 0-1,1 0 0,-1 0 0,1 0 1,0 0-1,-1-1 0,1 1 1,0-1-1,0 1 0,0-1 1,0 0-1,0 0 0,0 0 1,1 0-1,-1 0 0,0 0 0,0 0 1,1-1-1,-1 1 0,1-1 1,3 0-1,-1 1-44,0-1 1,0 0-1,-1 0 1,1-1-1,0 1 0,-1-1 1,1 0-1,-1 0 1,1-1-1,-1 1 0,1-1 1,-1 0-1,0 0 1,0 0-1,0-1 0,0 0 1,0 1-1,-1-2 1,1 1-1,-1 0 0,0 0 1,1-1-1,-2 0 1,1 0-1,0 0 0,-1 0 1,0 0-1,3-8 1,-1 2-101,0 0 1,-1-1 0,-1 1-1,0-1 1,0 1 0,-1-1-1,0 0 1,-1 0 0,0 1-1,-4-21 1,4 31 137,-1 0 0,1-1 0,0 1 1,-1-1-1,1 1 0,-1 0 0,1-1 0,-1 1 1,1 0-1,-1-1 0,0 1 0,1 0 0,-1 0 1,1 0-1,-1-1 0,1 1 0,-1 0 0,0 0 1,1 0-1,-1 0 0,1 0 0,-1 0 0,0 0 0,1 0 1,-1 1-1,1-1 0,-1 0 0,0 0 0,1 0 1,-1 1-1,1-1 0,-1 1 0,-20 8-47,14-3 43,0 0 1,0 1 0,0 0 0,-9 14 0,14-19 1,0 0 0,0 1 1,1-1-1,-1 1 0,1 0 1,-1-1-1,1 1 0,0 0 0,0 0 1,0 0-1,0 0 0,1 0 1,-1 0-1,1 0 0,0 0 0,0 0 1,0 0-1,0 0 0,1 5 1,3-5 29,-1-1 0,0 0 1,0 0-1,1 0 1,-1 0-1,1 0 0,0-1 1,0 1-1,-1-1 1,1 0-1,8 0 1,5 4 94,-2 2-10,-1 0 0,-1 1-1,1 1 1,-1 0 0,-1 1-1,1 0 1,-2 1-1,0 1 1,0 0 0,-1 0-1,0 1 1,-1 0 0,-1 0-1,0 1 1,10 25-1,-6-13 32,-2 1-1,-2 0 0,0 0 0,-2 1 1,0 0-1,-2 0 0,0 56 0,-4-78-138,-1 1 0,1-1-1,-1 0 1,0 1 0,-1-1-1,0 0 1,0 0 0,0 0 0,-1 0-1,0 0 1,0 0 0,0-1-1,-1 1 1,1-1 0,-2 0-1,1 0 1,0 0 0,-1-1-1,0 1 1,0-1 0,-8 5-1,12-9 37,0 0-1,0 1 0,1-1 1,-1 0-1,0 0 1,0 0-1,0 0 1,0 0-1,0 0 0,0 0 1,0 0-1,1 0 1,-1 0-1,0 0 0,0 0 1,0-1-1,0 1 1,0 0-1,1-1 1,-1 1-1,0 0 0,0-1 1,0 1-1,1-1 1,-1 1-1,0-1 0,1 0 1,-1 1-1,1-1 1,-1 0-1,1 1 1,-1-1-1,1 0 0,-1 0 1,1 0-1,-1 1 1,1-1-1,0 0 0,0 0 1,-1-1-1,-9-43 348,9 37-334,-3-13-52,1-1 0,2 1 1,0-1-1,1 0 0,1 1 0,1-1 0,1 1 0,1 0 0,1 0 0,11-31 1,62-136-603,24-63-340,-83 195 895,-2 0 0,14-93 0,-30 145 28,4-39 373,-5 43-354,0 0 0,0 0 0,0 1 0,0-1 0,-1 0 0,1 0 0,0 0 0,0 0 0,0 0 0,0 0 0,0 0 0,0 0 0,0 0 0,0 0 0,0 0 0,0 0 0,-1 0 0,1 0 0,0 0 0,0 0 0,0 0 0,0-1 0,0 1 0,0 0 0,0 0 0,0 0 0,0 0 0,0 0 0,0 0 0,0 0 0,0 0 0,-1 0 0,1 0 0,0 0 0,0 0 0,0 0 0,0 0 0,0 0 0,0-1 1,0 1-1,0 0 0,0 0 0,0 0 0,0 0 0,0 0 0,0 0 0,0 0 0,0 0 0,0 0 0,0 0 0,-9 22-67,-4 15 61,2 0-1,2 1 0,1 0 1,2 0-1,2 1 0,1 0 1,4 62-1,0-89 3,1-1-1,0 1 1,1 0-1,0-1 1,1 0-1,0 0 1,1 0-1,0 0 1,1-1-1,0 1 1,7 8-1,-8-12-45,0 0 0,1-1 0,0 0-1,0 0 1,0-1 0,1 0-1,0 0 1,0 0 0,0-1 0,0 0-1,1 0 1,-1-1 0,1 0-1,0-1 1,0 1 0,12 1 0,-13-3-43,1 0 0,0-1 1,0 1-1,0-2 1,-1 1-1,1-1 0,0 0 1,0-1-1,-1 0 0,1 0 1,-1 0-1,1-1 1,-1 0-1,0-1 0,0 0 1,7-5-1,-8 4 51,0-1 0,0 0-1,-1 0 1,0 0 0,0-1 0,-1 0-1,1 0 1,-1 0 0,-1 0 0,0 0 0,0-1-1,0 0 1,-1 0 0,0 1 0,2-15-1,-1 4-32,-1 0 0,-1 0 0,0 0 0,-1 0 0,-4-31-1,4 48 88,-1 0 0,1-1 0,0 1-1,-1 0 1,1-1 0,-1 1 0,0 0-1,1 0 1,-1-1 0,0 1 0,0 0-1,0 0 1,0 0 0,0 0 0,0 0-1,0 0 1,0 1 0,0-1 0,0 0-1,0 0 1,0 1 0,-1-1 0,1 1-1,0-1 1,-1 1 0,1-1 0,0 1-1,-1 0 1,1 0 0,0 0-1,-1 0 1,1 0 0,-1 0 0,1 0-1,0 0 1,-3 1 0,-1 0-5,0 0 1,0 1-1,0-1 0,1 1 1,-1 0-1,1 0 1,-1 1-1,1-1 0,-6 5 1,-2 4 49,1 0 0,0 0 0,1 1 0,0 0 0,1 0 0,-11 20 0,17-27-39,0 1 1,0 1-1,0-1 1,0 0-1,1 1 0,0-1 1,0 1-1,1-1 0,0 1 1,0 0-1,1 0 0,0 0 1,0-1-1,0 1 0,1 0 1,0 0-1,2 9 1,-1-14-7,-1 1 0,1 0 0,0-1 1,-1 0-1,1 1 0,0-1 0,0 0 1,1 0-1,-1 0 0,0 0 0,1 0 1,-1-1-1,1 1 0,-1-1 0,1 1 1,0-1-1,0 0 0,0 0 0,3 0 1,60 10 176,-64-11-186,51 4-957,-1-3 1,55-5-1,-43-7-2406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9.8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17304,'0'0'3847,"2"18"-3583,30 178 776,-10-78-745,-5 2-1,1 126 1,-17-262-265,0 1 0,1 0 0,1 0 0,1 0 0,0 1 0,0-1 0,2 1 0,0 0 0,0 0 0,13-17 0,-15 24-45,1 0 0,0 0 0,1 1 1,-1 0-1,2 0 0,-1 0 0,0 1 0,1 0 0,8-5 1,-10 8 1,0-1 0,0 1 1,0 1-1,0-1 1,0 1-1,0-1 1,0 1-1,0 1 1,1-1-1,-1 1 1,0 0-1,1 0 1,-1 1-1,0-1 1,8 3-1,-10-2 2,-1 1 0,1-1 0,-1 1 0,1 0 0,-1-1 0,0 1 1,0 0-1,0 0 0,0 1 0,0-1 0,0 0 0,0 1 0,-1-1 0,1 1 0,-1-1 0,0 1 0,0 0 0,0-1 1,0 1-1,0 0 0,0 0 0,-1 0 0,1 0 0,-1 0 0,0 0 0,0 3 0,0 1 6,0 0 1,0 0-1,0 0 0,-1 0 1,0 0-1,0-1 0,-1 1 0,1 0 1,-2-1-1,-3 11 0,-1-8 16,-1-1 0,1 1 0,-1-1-1,0-1 1,-1 1 0,0-1 0,0-1 0,-1 0 0,0 0-1,0-1 1,0 0 0,0-1 0,-1 0 0,0 0-1,1-1 1,-1-1 0,-18 2 0,29-4-9,-1-1 0,0 1 1,1-1-1,0 0 0,-1 1 0,1-1 0,-1 0 1,1 1-1,0-1 0,-1 0 0,1 1 0,0-1 1,0 0-1,-1 0 0,1 1 0,0-1 1,0 0-1,0 0 0,0 1 0,0-1 0,0 0 1,0 0-1,0 1 0,0-1 0,1 0 0,-1 0 1,0 1-1,0-1 0,1 0 0,-1 1 1,0-1-1,1 0 0,-1 1 0,1-1 0,-1 1 1,1-1-1,-1 0 0,1 1 0,-1-1 0,1 1 1,0-1-1,-1 1 0,1 0 0,0-1 1,-1 1-1,2-1 0,345 3-488,-337-2 430,1-1-1,0 0 1,-1 0-1,1-1 0,-1 0 1,1-1-1,-1 0 0,0-1 1,14-7-1,-21 9 33,1 0 1,-1 0-1,0 0 0,0-1 1,0 1-1,-1-1 0,1 0 0,-1 0 1,1 0-1,-1 0 0,0-1 1,0 1-1,0 0 0,-1-1 0,1 0 1,-1 1-1,0-1 0,0 0 1,0 1-1,0-1 0,-1 0 0,1 0 1,-1 0-1,0 0 0,0 0 1,-1 1-1,1-1 0,-3-7 1,2 8 36,0-1 0,0 1 0,-1 0 0,1-1 0,-1 1 0,0 0 0,0 0 0,0 0 0,0 0 0,-1 1 0,1-1 0,-1 0 1,0 1-1,1 0 0,-1 0 0,0 0 0,0 0 0,-1 0 0,1 0 0,0 1 0,-6-2 0,7 2-5,1 1 1,-1-1-1,0 1 0,0-1 1,0 1-1,0 0 0,0 0 0,0 0 1,0 0-1,0 0 0,0 0 1,0 1-1,0-1 0,0 1 0,0-1 1,0 1-1,0 0 0,0-1 1,1 1-1,-1 0 0,0 0 0,1 1 1,-1-1-1,0 0 0,1 0 1,0 1-1,-1-1 0,1 1 0,0-1 1,-1 1-1,1 0 0,0-1 1,0 1-1,1 0 0,-1 0 0,0 0 1,1 0-1,-1-1 0,0 5 0,-1 2 32,0 1 0,0 0-1,1 0 1,1 0 0,-1 0-1,2 1 1,-1-1 0,1 0-1,0 0 1,3 9 0,-3-14-26,1 0 0,0 0 1,-1 0-1,1 0 0,0-1 0,1 1 1,-1-1-1,1 1 0,0-1 1,-1 0-1,1 0 0,1 0 0,-1 0 1,0 0-1,1-1 0,-1 1 1,1-1-1,0 0 0,0 0 0,0-1 1,0 1-1,0-1 0,5 1 0,1 0-14,1 0 0,0-1 0,-1 0 0,1-1 0,0 0 0,0-1 0,0 0 0,-1-1 0,1 0 0,-1-1 0,1 0 0,-1 0 0,0-1 0,0-1 0,0 0 0,-1 0 0,0-1 0,0 0 0,0 0 0,-1-1 0,1 0 0,-2-1 0,1 1 0,-1-2 0,0 1 0,-1-1 0,0 0 0,0 0 0,-1-1 0,-1 1 0,1-1 0,-1 0 0,-1-1 0,0 1 0,0-1 0,-1 1 0,1-15 0,-1-10 2,-1 0-1,-2 0 0,-1-1 0,-2 1 0,-1 0 0,-18-61 1,19 143 312,4-11-342,-2 4 87,2 0 0,2 0 0,2 0 0,1-1 0,17 59 0,-19-88-129,11 32-467,-1 0 0,10 66 0,-22-106-1869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10.3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 18392,'0'0'3840,"5"0"-3456,339-20-608,-342 20 223,1 0 0,-1 0 0,1 0 1,-1 1-1,1-1 0,-1 1 1,0 0-1,1-1 0,-1 1 1,0 0-1,1 1 0,-1-1 0,0 0 1,0 0-1,0 1 0,0 0 1,0-1-1,2 4 0,-1-1 20,0 0-1,-1 0 1,1 0 0,-1 1-1,0-1 1,0 1-1,-1-1 1,1 1 0,0 6-1,1 12 74,-1 0-1,-1 0 0,-2 33 0,0-25-132,0-18 67,0 5-319,2-17 276,-1-1 0,0 0 0,0 0 0,0 0 0,0 0 0,1 1 0,-1-1 0,0 0 0,0 0 0,0 0 0,1 0 0,-1 0 0,0 0 0,0 1 0,0-1 0,1 0 0,-1 0 0,0 0 0,0 0 0,1 0 0,-1 0 0,0 0 0,0 0 0,1 0 0,-1 0-1,0 0 1,0 0 0,1 0 0,-1 0 0,0 0 0,0-1 0,0 1 0,1 0 0,-1 0 0,0 0 0,0 0 0,0 0 0,1 0 0,-1-1 0,0 1 0,0 0 0,0 0 0,0 0 0,1-1 0,-1 1 0,0 0 0,0 0 0,0 0 0,0-1 0,0 1 0,0 0-1,0 0 1,0-1 0,1 1 0,-1 0 0,0 0 0,0-1 0,0 1 0,0 0 0,4-5 13,1 0 0,0 1-1,0-1 1,0 1-1,1 0 1,0 1 0,-1-1-1,1 1 1,0 0 0,1 1-1,-1 0 1,13-4 0,2 3 162,-1 1 1,41 1 0,-52 1-45,-8-1-32,1 1 0,-1-1 0,0 1 0,1-1 0,-1 1 0,0-1 0,1 1 0,-1-1 0,0 0 0,0 0 0,1 0 0,-1 0 0,0 0 0,0 0 0,0 0 0,0 0 0,0 0 0,-1-1 0,1 1 0,0 0 0,0 0 0,-1-1 0,1 1 0,-1-1 0,1 1 0,-1 0 0,0-1 0,0 1 0,1-1 0,-1-1 0,3-50 346,-3 48-338,0 1-80,1-26 27,-2 0 1,-6-35 0,21 83-4889,-2 2 2432,7 4-4070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11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70 255 16776,'0'0'3559,"17"-15"-3189,53-47-364,-67 60-4,-1 0 1,0-1-1,0 1 0,0-1 1,0 1-1,0-1 0,-1 0 1,1 1-1,-1-1 1,1 0-1,-1 0 0,0 0 1,0 0-1,-1 0 0,1-1 1,-1 1-1,1 0 1,-1 0-1,0 0 0,0 0 1,0-1-1,-1 1 1,0-4-1,0-9 8,0 12-7,0 0 1,0 0-1,0-1 1,0 1 0,0 0-1,-1 0 1,0 1 0,0-1-1,0 0 1,0 0-1,-1 1 1,1-1 0,-1 1-1,0 0 1,0 0 0,0 0-1,-1 0 1,1 1-1,-1-1 1,-6-3 0,8 5-5,-1-1 0,1 1 0,-1-1 0,1 1 0,-1 0 1,1 0-1,-1 0 0,0 1 0,1-1 0,-1 1 0,0-1 0,0 1 1,1 0-1,-1 0 0,0 0 0,0 0 0,0 1 0,1-1 0,-1 1 1,0 0-1,1-1 0,-1 1 0,0 1 0,1-1 0,-1 0 0,1 0 1,0 1-1,-1 0 0,1-1 0,0 1 0,0 0 0,-3 3 1,-1 5 31,1 0 0,0 1 1,1 0-1,0-1 0,0 1 1,1 1-1,0-1 0,1 0 1,1 1-1,0-1 0,0 1 1,1-1-1,1 1 0,0-1 1,3 17-1,-3-24-21,1 0 0,0 1 0,0-1 0,0 0 0,1 0-1,-1 0 1,1 0 0,0-1 0,0 1 0,0-1 0,0 1 0,1-1 0,-1 0 0,1-1-1,0 1 1,0 0 0,0-1 0,0 0 0,0 0 0,1 0 0,-1-1 0,1 1 0,-1-1-1,7 1 1,13 2-44,0-1 1,-1-1-1,36-1 0,-44-2-83,-8 1 47,1-1 0,-1 0 0,0-1 1,1 1-1,-1-1 0,0-1 0,0 0 1,0 0-1,0 0 0,-1-1 0,1 0 0,-1 0 1,0 0-1,0-1 0,-1 0 0,1 0 0,-1-1 1,0 1-1,-1-1 0,1 0 0,-1 0 1,0-1-1,3-7 0,1-1 318,-1-1 0,-1 1 0,0-1 0,-1 0 0,-1 0 0,0-1 0,-2 1 0,2-33 0,-5 62-245,0-1 0,-2 0 0,1 0 0,-2 0 0,1-1 0,-2 1 0,-7 15 0,6-14 10,0 1-1,1-1 1,0 1-1,1 1 1,-3 21-1,7-34-67,-1 0-1,1 0 1,0 0-1,0 0 1,-1 0-1,1 0 1,1 0-1,-1 1 0,0-1 1,1 0-1,-1 0 1,1 0-1,-1 0 1,1 0-1,0 0 1,0 0-1,0 0 1,0 0-1,0-1 1,0 1-1,2 2 1,-1-4-34,1 1-1,-1 0 1,1-1 0,-1 1-1,0-1 1,1 0 0,-1 0 0,1 0-1,-1 0 1,0 0 0,1 0 0,-1-1-1,1 1 1,-1-1 0,0 0-1,1 0 1,-1 1 0,0-1 0,4-3-1,3 0-77,0 0-1,-1-1 1,1-1-1,13-10 1,-11 7-1243,-1-1 0,0-1 1,-1 1-1,0-2 0,9-15 1,7-20-1789,-5-2 3316,-2-15 8605,-21 109-3825,4-6-4487,11 69 0,-10-97-416,1 1-1,0-1 1,0 1 0,1-1-1,0 0 1,1-1 0,1 1-1,-1-1 1,1 0 0,9 11-1,-13-20-49,-1 0-1,1 0 1,-1 0-1,1 0 1,0 0-1,0 0 1,0 0-1,-1-1 1,1 1-1,0 0 1,0-1-1,0 0 0,0 1 1,0-1-1,0 0 1,0 0-1,0 0 1,0 0-1,0-1 1,0 1-1,0-1 1,0 1-1,0-1 1,0 1-1,-1-1 1,1 0-1,0 0 1,0 0-1,-1 0 1,1 0-1,0 0 1,-1-1-1,1 1 0,-1 0 1,3-4-1,3-2-79,0 0 0,-1-1 0,1 0 0,-1 0 0,7-14 0,-4 4 67,-2-1 0,0-1-1,-1 1 1,5-33 0,3-11 935,-15 75-718,0 0 1,0 0 0,1 1 0,0-1-1,1 0 1,1 0 0,4 18-1,-5-26-119,0 0-1,0 0 0,0 0 0,1 0 0,0 0 0,0 0 0,0-1 0,0 1 0,1-1 0,-1 1 1,1-1-1,0 0 0,0 0 0,0 0 0,0-1 0,0 1 0,1-1 0,-1 1 0,1-1 0,0 0 0,0-1 1,4 3-1,5-1-290,1 0 0,0-1 0,-1-1 1,1 0-1,19-1 0,-33 0 252,43 0-2686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12.0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 18585,'0'0'4666,"-1"-4"-4314,126 250-232,-89-184-80,61 82 0,-96-143-30,-1-1 1,1 1-1,-1-1 1,1 1-1,-1-1 1,1 1-1,0-1 1,-1 0-1,1 1 1,0-1-1,-1 0 1,1 1-1,0-1 1,-1 0-1,1 0 1,0 0-1,-1 0 0,1 1 1,0-1-1,0 0 1,-1 0-1,1 0 1,0-1-1,0 1 1,-1 0-1,1 0 1,0 0-1,-1 0 1,1-1-1,0 1 1,-1 0-1,1-1 1,0 1-1,-1-1 1,1 1-1,-1 0 1,1-1-1,-1 1 0,1-1 1,-1 0-1,1 1 1,-1-1-1,1 1 1,-1-1-1,0 0 1,1 1-1,-1-1 1,0 0-1,1 0 1,21-43 711,-18 36-658,48-131 26,-42 107-221,0 1 1,2 1-1,2 0 0,0 0 1,24-33-1,-38 62 10,1-1 0,0 1 0,0 0 0,0 0 0,0-1 0,0 1-1,0 0 1,0 0 0,0 0 0,1 0 0,-1 0 0,0 1 0,1-1 0,-1 0 0,0 1 0,3-2-1,-4 3-137,1-1-1,0 0 0,0 1 0,-1-1 0,1 1 1,0-1-1,-1 1 0,1 0 0,-1-1 0,1 1 0,0 0 1,-1-1-1,0 1 0,1 0 0,-1-1 0,1 1 0,-1 0 1,0 0-1,1 0 0,-1-1 0,0 1 0,0 0 0,0 0 1,0 0-1,0 0 0,0-1 0,0 1 0,0 1 0,4 29-6033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12.4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20537,'0'0'785,"0"112"559,5-65-559,1-1-609,-2-3-80,0-2-16,0-2-48,-2-7-32,0-6 0,0-9 0,0-8-448,5-5-673,7-4-832,13-7-2209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12.7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443 476 17784,'0'0'611,"-18"19"595,3-3-904,7-6-167,-1-1 1,1 0-1,-1-1 0,-1 1 1,1-2-1,-2 1 0,1-2 1,-1 1-1,0-1 0,0-1 1,-21 8-1,-11-2 237,0-1 1,-1-2-1,-66 2 0,109-9-335,0-1 1,0 0-1,0 0 1,0-1-1,0 1 1,0 0 0,0 0-1,0 0 1,0-1-1,-1 1 1,1-1-1,0 1 1,0-1-1,1 1 1,-1-1-1,0 1 1,0-1-1,0 0 1,0 1-1,0-1 1,1 0-1,-1 0 1,0 0-1,1 0 1,-1 0 0,0-1-1,0-1-14,0 0 0,0 0-1,0 0 1,1-1 0,-1 1 0,1 0-1,0 0 1,0 0 0,0-6-1,2-2-50,0 1 0,0-1 0,1 0 0,0 1 0,6-13 0,12-16-427,2 1 0,29-38 0,-29 46-157,-2-1-1,-1-1 1,29-64-1,-44 83 712,0 0-1,-1 0 0,-1 0 0,0-1 0,0 1 1,-2-1-1,1 0 0,-2 0 0,0 1 1,-2-17-1,2 29-61,-1 0 1,1 1-1,-1-1 1,1 0-1,-1 0 1,1 0-1,-1 1 1,0-1-1,1 0 1,-1 1-1,0-1 1,0 0-1,0 1 1,1-1-1,-1 1 1,0-1-1,0 1 1,0 0-1,0-1 1,0 1-1,0 0 1,0 0-1,0-1 1,0 1-1,0 0 1,0 0-1,0 0 1,0 0-1,0 0 1,0 1-1,0-1 1,1 0-1,-1 0 1,0 1-1,0-1 1,-1 1-1,-2 0-39,0 0 1,0 0-1,1 1 0,-1-1 0,1 1 0,-1 0 1,1 0-1,-4 3 0,1 2 4,0 0-1,1 1 1,-1 0 0,2 0 0,-1 1-1,1-1 1,0 1 0,1 0-1,0 0 1,1 1 0,0-1-1,0 0 1,-1 17 0,2-8 19,0 0 0,1 0 0,1 1 0,0-1 0,2 0 0,6 25 0,-3-25 31,1 0 0,1-1 0,1 0-1,0 0 1,1-1 0,22 28 0,87 85 137,-21-26-189,-92-95-371,25 34 835,-23-10-6133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13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1 146 18488,'0'0'75,"7"21"152,57 178 1560,-59-178-1602,-4-15-143,0 1 0,1 0 0,0-1 0,0 1 0,1-1 0,-1 0 0,1 1 0,8 10 0,-11-17 37,1 0-1,0 0 0,-1 0 0,1 0 0,-1 0 0,1 0 1,-1 0-1,1 0 0,-1-1 0,1 1 0,-1 0 1,1 0-1,-1 0 0,1-1 0,-1 1 0,1 0 1,-1-1-1,1 1 0,-1 0 0,0-1 0,1 1 0,-1 0 1,0-1-1,1 1 0,-1-1 0,0 1 0,1-1 1,-1 1-1,0-1 0,0 1 0,0-1 0,1 1 0,-1-1 1,0 0-1,9-19 395,50-185 115,-42 135-1450,27-71-1,-38 132-260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13.5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 19529,'0'0'3121,"19"-3"-2544,-5 0-507,50-10 66,-58 12-145,0 1 1,1 0 0,-1 0-1,0 0 1,0 0 0,0 1-1,0 0 1,0 0 0,11 5-1,-13-4 0,-1 1-1,1 0 0,-1 0 1,0 0-1,0 0 0,0 0 1,0 1-1,0-1 1,-1 1-1,0 0 0,0-1 1,0 1-1,0 0 0,0 1 1,-1-1-1,0 0 0,0 0 1,0 1-1,0-1 0,-1 0 1,1 1-1,-1-1 0,-1 1 1,1 4-1,-1 3-4,0-1 0,0 1 1,-1 0-1,0 0 0,-1-1 0,-1 0 0,-8 22 0,-4-8 44,0-1-1,-2 0 1,0-2 0,-28 27-1,-12 15 21,58-64-48,-1 0 0,1 1 0,0-1 0,0 0 1,-1 0-1,1 1 0,0-1 0,0 0 0,-1 1 0,1-1 1,0 0-1,0 1 0,0-1 0,-1 0 0,1 1 0,0-1 1,0 0-1,0 1 0,0-1 0,0 0 0,0 1 1,0-1-1,0 1 0,0-1 0,0 0 0,0 1 0,0-1 1,0 0-1,0 1 0,0-1 0,0 0 0,0 1 0,1-1 1,-1 0-1,0 1 0,0-1 0,0 0 0,1 1 1,-1-1-1,0 0 0,0 1 0,1-1 0,-1 0 0,0 0 1,0 1-1,1-1 0,-1 0 0,0 0 0,1 0 1,-1 0-1,0 1 0,1-1 0,-1 0 0,1 0 0,-1 0 1,0 0-1,1 0 0,-1 0 0,0 0 0,1 0 0,-1 0 1,1 0-1,-1 0 0,37 0 168,-24-1-119,57-1-364,1-4-1,-1-3 1,0-2 0,95-30 0,-164 41 184,37-14-809,-38 14 811,1 0 0,0 0 1,-1 0-1,1-1 0,0 1 1,-1 0-1,1 0 0,0-1 1,-1 1-1,1 0 0,-1-1 0,1 1 1,0-1-1,-1 1 0,1-1 1,-1 1-1,1-1 0,-1 1 1,0-1-1,1 1 0,-1-1 0,1 1 1,-1-1-1,0 0 0,1 1 1,-1-1-1,0 0 0,0 1 0,0-1 1,0 0-1,1 1 0,-1-1 1,0 0-1,0 0 0,0 1 1,0-1-1,-1 0 0,1 1 0,0-1 1,0 0-1,0 1 0,-1-1 1,1 0-1,0 1 0,0-1 1,-1 0-1,-22-14-10294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2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38 19321,'0'0'4087,"1"0"-4087,-1 0-1,0 0 1,0 0-1,0 0 1,0-1-1,0 1 1,1 0-1,-1 0 1,0 0-1,0 0 1,0 0-1,0 0 1,0 0-1,0-1 1,1 1-1,-1 0 1,0 0-1,0 0 1,0 0-1,0 0 1,0-1-1,0 1 1,0 0-1,0 0 1,0 0-1,0 0 1,0 0-1,0-1 1,0 1-1,0 0 1,0 0-1,0 0 1,0 0-1,0-1 1,0 1-1,0 0 1,0 0-1,0 0 1,0 0-1,0-1 1,0 1-1,0 0 1,0 0-1,0 0 1,-1 0-1,1 0 1,0-1-1,0 1 1,0 0-1,0 0 1,0 0-1,0 0 1,-1 0-1,1 0 1,0 0-1,0 0 1,0 0-1,0-1 1,-1 1-1,1 0 1,0 0-1,0 0 1,0 0-1,0 0 1,0 0-1,-1 0 1,1 0-1,0 0 1,0 0-1,361-16-1917,-329 13 1150,3-1-1078,-8-2-1276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13.9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348 156 10757,'0'0'1531,"-9"-17"-842,-31-54-639,37 66-40,0 1 0,0-1-1,-1 1 1,0-1-1,1 1 1,-10-7 0,11 10 345,0-1 1,0 0-1,1 1 1,-1-1-1,0 0 1,1 0-1,-1 0 1,1 0-1,0 0 1,-2-3-1,3 5-300,0-1-1,0 1 0,0 0 1,0 0-1,0-1 0,0 1 1,0 0-1,0-1 1,0 1-1,0 0 0,-1 0 1,1-1-1,0 1 1,0 0-1,0 0 0,-1-1 1,1 1-1,0 0 1,0 0-1,0 0 0,-1-1 1,1 1-1,0 0 1,0 0-1,-1 0 0,1 0 1,0 0-1,-1-1 1,1 1-1,0 0 0,0 0 1,-1 0-1,1 0 0,0 0 1,-1 0-1,1 0 1,0 0-1,-1 0 0,1 0 1,0 0-1,0 0 1,-1 0-1,1 1 0,0-1 1,-1 0-1,1 0 1,0 0-1,0 0 0,-1 0 1,1 1-1,0-1 1,0 0-1,0 0 0,-1 0 1,1 1-1,0-1 1,0 0-1,0 0 0,-1 1 1,1-1-1,0 0 0,0 0 1,0 1-1,0-1 1,-11 27-422,8-19 586,-9 23-107,-145 430 1165,142-404-1205,3 0 1,2 0 0,3 1-1,2 0 1,3 0 0,8 84-1,-2-112-96,3 0 0,0-1 1,2 1-1,1-1 0,1-1 0,1 0 0,2-1 0,1 0 0,33 46 0,-27-46-730,1-1-1,1-1 1,1-1-1,1-1 1,1-1-1,1-2 0,1 0 1,51 26-1,64 12-10418,-142-57 11120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14.5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433 32 20553,'0'0'2722,"0"-32"-2722,13 75-32,7 28-32,3 22 32,-6 21 64,-11 12 64,-6 9-64,-14 6 48,-47 18-16,-40 20-64,-48 2-1105,-38-10-2240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59.5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12646,'0'0'6723,"20"0"-5024,60 0-1585,-27 3-151,1-4 0,-1-1 0,1-3-1,73-16 1,-121 16-386,-14-1 99,-14 0-433,-49 2-2696,32 4 156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7:59.8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9604,'0'0'9821,"-1"1"-9756,1 0 1,-1 0 0,1 0-1,0 0 1,-1 1-1,1-1 1,0 0 0,0 0-1,0 0 1,0 0-1,0 0 1,0 0 0,0 1-1,0-1 1,1 0-1,-1 2 1,23 0-37,0-1-1,0-1 1,0-1 0,23-2-1,15-1-3,27 3 28,14 0-294,-33 0-6283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0.3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287 103 17016,'0'0'4741,"-1"-17"-4285,-5-47-64,6 62-388,0 1 0,0 0 0,-1 0 0,1 0 0,-1 0 0,1 0 0,-1 0 0,0 0 0,1 0 0,-1 0 0,0 1 0,1-1 0,-1 0 0,0 0 0,0 0 1,0 1-1,0-1 0,0 1 0,0-1 0,0 0 0,0 1 0,0 0 0,0-1 0,0 1 0,0 0 0,0-1 0,0 1 0,0 0 0,-1 0 0,1 0 0,0 0 0,0 0 0,0 0 0,0 0 0,0 0 0,0 1 0,-1-1 0,1 0 0,0 1 0,0-1 0,0 1 0,0-1 0,0 1 0,0-1 0,0 1 0,-1 1 0,-7 4-10,1 0 0,-1 1 0,1 0 0,1 0 1,-1 1-1,-11 16 0,-38 60-51,46-66 57,-3 4-1,1 0 0,1 2-1,1-1 1,1 1 0,1 1 0,1 0 0,1 0 0,2 1 0,0-1 0,2 1-1,0 28 1,3-48-1,0-1 0,0 1-1,1 0 1,0-1 0,0 1 0,1 0-1,-1-1 1,1 1 0,0-1-1,1 0 1,-1 0 0,1 0-1,0 0 1,1 0 0,6 8 0,-3-7-10,0 0 1,0-1-1,0 1 1,0-2 0,1 1-1,0-1 1,0 0-1,0 0 1,12 3 0,10 0-85,0-1 0,1-1 0,0-1 1,58-1-1,-59-3-293,-18 1-9,-1 0 1,1-1-1,-1-1 1,0 0-1,1 0 0,-1-1 1,0-1-1,0 0 1,13-5-1,13-15-3764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0.7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 0 17816,'0'0'2137,"-8"16"-1809,-2 1-195,1 2-1,1-1 1,1 1-1,1 0 1,0 0-1,1 1 1,2 0-1,-3 31 1,6-44-121,0 0 0,0 0 0,1 0 0,0 0 0,1 0 0,0 0 1,0 0-1,0 0 0,0-1 0,1 1 0,1-1 0,-1 0 0,1 0 0,0 0 0,0 0 0,0-1 1,9 9-1,-6-9-2,0 0 0,0 0 0,1 0 0,0-1 0,0 0 1,0 0-1,0-1 0,0 0 0,1 0 0,0-1 0,-1 0 1,1-1-1,16 1 0,-20-1-26,1-1 0,-1 0-1,1 0 1,-1 0 0,0-1 0,1 1-1,-1-1 1,1-1 0,-1 1 0,0-1-1,0 0 1,8-4 0,-10 4 14,-1-1 0,1 1 0,0-1 0,-1 0 0,0 0 0,0 0 0,0 0 0,0-1 0,0 1 0,0 0 0,-1-1 0,0 0 0,0 1 0,0-1 0,0 1 0,0-1 0,-1 0 0,1 0 0,-1-4 0,1-8 44,-1 0-1,-1 1 0,0-1 0,-1 1 1,0 0-1,-1-1 0,-1 1 0,-1 0 1,0 1-1,-1-1 0,0 1 1,-1 0-1,-1 1 0,0-1 0,-1 2 1,0-1-1,-1 1 0,-15-14 1,23 24-43,1 0 0,-1 1 1,0-1-1,0 1 0,0 0 1,0 0-1,0-1 0,0 1 1,0 1-1,-1-1 0,1 0 0,0 0 1,0 1-1,-1-1 0,1 1 1,0 0-1,-1 0 0,1 0 1,-1 0-1,1 0 0,0 0 1,-5 2-1,6-2-90,0 1 0,0 0-1,-1-1 1,1 1 0,0 0-1,0 0 1,0 0 0,0 0 0,0 0-1,0 0 1,1 0 0,-1 0-1,0 0 1,0 0 0,1 1 0,-1-1-1,1 0 1,-1 0 0,1 1-1,-1-1 1,1 0 0,0 1 0,0-1-1,-1 0 1,1 1 0,0-1-1,0 1 1,1-1 0,-1 0 0,0 1-1,0-1 1,1 0 0,-1 1-1,0-1 1,1 0 0,0 1 0,1 1-1,11 12-3416,13-4-3799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1.2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214 59 14727,'0'0'3660,"0"-8"-3017,2-38 309,-4 45-918,0 1-1,0-1 1,0 0-1,0 1 0,0-1 1,0 1-1,0 0 1,0 0-1,0 0 0,0 0 1,0 0-1,-3 1 0,2-1-24,-8-1-15,0 2 0,0 0 0,0 0 0,0 1 0,0 0 0,0 1-1,1 0 1,-1 0 0,-15 9 0,22-9 3,0-1 0,-1 1-1,1 0 1,1 0 0,-1 1 0,0-1-1,1 1 1,0 0 0,0 0 0,0 0 0,0 0-1,0 1 1,1-1 0,0 1 0,0-1-1,0 1 1,1 0 0,0 0 0,0 0 0,0 0-1,0 0 1,1 0 0,-1 8 0,2-9 5,-1 1 1,1-1-1,-1 0 1,1 0-1,0 1 0,1-1 1,-1 0-1,1 0 1,0 0-1,0 0 1,0 0-1,0-1 1,1 1-1,0-1 1,-1 1-1,1-1 1,0 0-1,1 0 1,5 4-1,6 4 58,2-1 0,-1-1 1,25 11-1,5 2-25,-42-20-38,22 13 24,45 32-1,-66-44-23,0 1 1,-1-1-1,1 1 1,-1 0-1,0 1 1,0-1-1,0 1 1,-1 0-1,0 0 1,0 0-1,0 0 1,0 0-1,-1 1 0,0-1 1,0 1-1,2 10 1,-4-14 4,-1 0 0,1 1 0,-1-1 0,1 1 0,-1-1 0,0 0 0,0 1 0,0-1 0,0 0 0,0 0 0,-1 0 0,1 0 0,-1 0 0,1 0 0,-1 0 0,0 0 0,0 0 0,0-1 0,0 1 0,0-1 0,0 0 0,0 1 0,0-1 0,0 0 0,-5 1 0,-7 4 150,-2-1 0,-28 7 1,35-10-46,-24 5 341,-1-1-1,1-2 1,-55 0-1,87-4-567,30 0-3738,8 0-386,9 0-6273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02.9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270 80 4594,'0'0'12299,"0"0"-12115,0 0-188,0 1-1,0-1 1,1 0 0,-1 1-1,0-1 1,0 0-1,0 1 1,0-1-1,1 0 1,-1 1 0,0-1-1,0 0 1,1 0-1,-1 1 1,0-1 0,1 0-1,-1 0 1,0 1-1,1-1 1,-1 0 0,0 0-1,1 0 1,-1 0-1,0 1 1,1-1-1,-1 0 1,6-5 4808,-6-7-4846,0 7 111,0 0 0,0 1 0,0-1 0,0 0-1,-1 0 1,0 0 0,0 0 0,-2-4 0,2 7-51,0 1 1,0-1 0,0 1 0,-1-1-1,1 1 1,0 0 0,-1-1-1,1 1 1,-1 0 0,1 0 0,-1 0-1,1 0 1,-1 1 0,0-1-1,0 0 1,1 1 0,-1-1 0,0 1-1,0-1 1,0 1 0,0 0 0,1 0-1,-1 0 1,0 0 0,-3 0-1,-4 1-19,0 0 1,0 0-1,1 1 0,-1 0 0,0 0 0,1 1 0,0 0 0,-1 1 0,1 0 0,1 0 0,-1 1 0,1 0 0,-1 0 0,1 0 0,1 1 0,-1 0 0,1 1 0,0-1 1,1 1-1,-1 1 0,1-1 0,-6 13 0,2-3-3,1 0 0,0 1 1,1-1-1,1 2 0,1-1 1,1 1-1,0 0 0,1 0 0,0 31 1,2-30 3,2 1 1,0-1-1,2 1 0,8 37 1,-8-49 2,1 1 0,0-1 0,0 0 0,1-1 0,0 1 1,1-1-1,0 0 0,0 0 0,0 0 0,1-1 0,0 0 0,11 7 0,-7-5-12,2 0-1,-1-1 0,1 0 0,0-1 0,1-1 0,0 0 1,0-1-1,0 0 0,1-1 0,-1 0 0,1-2 0,0 0 1,0 0-1,0-1 0,21-2 0,-31 1 8,0-1 1,0 1-1,0-1 1,0 0-1,-1 0 1,1-1-1,0 0 1,-1 1-1,1-1 1,-1-1-1,0 1 1,0-1-1,0 1 0,0-1 1,4-5-1,-2 2 3,0 0 1,-1-1-1,0 1 0,-1-1 0,1-1 0,-1 1 0,-1-1 0,4-9 1,0-6 2,-1 0 0,-1 0 0,-1 0 0,-1 0 1,0-34-1,-2 32 7,-2 1 0,-1-1 0,-1 1 1,-2 0-1,0 0 0,-1 0 0,-1 1 1,-1-1-1,-2 2 0,0-1 0,-1 1 1,-1 1-1,-20-27 0,30 46-10,-1-1 0,1 1 0,-1 0 0,0-1 0,0 1-1,0 0 1,0 1 0,0-1 0,0 0 0,0 1 0,0 0 0,-1 0 0,1 0 0,-1 0-1,1 0 1,-1 1 0,1-1 0,0 1 0,-1 0 0,0 0 0,1 1 0,-1-1 0,1 1-1,0-1 1,-1 1 0,1 0 0,0 0 0,-1 1 0,-5 2 0,-4 2-12,0 1-1,1 0 1,-1 1 0,1 1 0,-20 17 0,19-13 6,0 1-1,1 0 1,1 1 0,0 0-1,0 0 1,2 1 0,0 1-1,1 0 1,1 0 0,0 0-1,1 1 1,1 0 0,1 0-1,0 0 1,-1 21 0,5-39-9,9 0-66,20-1 92,-1-2-1,43-10 0,-39 6 3,63-4 0,-24 12-29,-50 1 5,1-1 0,-1-1 0,0-1 0,1-1 0,27-7 0,-69 61-6155,13-35 2483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16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174 99 11413,'0'0'2137,"-18"0"-1561,-125 0 756,130 3-1001,13 1-49,23 2-4,875-42 1396,-419 5-1107,771 10-269,-665 16-292,-522 5-31,550 0 45,-588-1 1751,-45-5-1438,-44-3-508,36 7-735,1 2 1,-1 0 0,1 2 0,-51 10-1,13 3-2891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19.4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245 151 17560,'0'0'3636,"-3"-18"-3281,-8-55 69,10 70-374,0-1-1,0 1 0,0 0 1,0 0-1,-1 0 1,1 0-1,-1 0 0,1 0 1,-1 1-1,0-1 0,0 0 1,-1 1-1,1-1 0,0 1 1,-1 0-1,0 0 0,1 0 1,-1 0-1,-5-2 0,7 3-41,-1 1-1,0-1 1,0 0-1,0 1 1,0-1-1,1 1 0,-1 0 1,0-1-1,0 1 1,0 0-1,0 0 1,0 1-1,0-1 1,0 0-1,0 1 0,0-1 1,1 1-1,-1-1 1,0 1-1,0 0 1,0 0-1,1 0 0,-1 0 1,1 0-1,-1 0 1,0 0-1,-1 2 1,-9 13-19,1 0 0,1 0 0,0 1 0,1 0 0,1 0-1,-9 27 1,-26 115-26,37-129 35,2 1 1,0 0-1,3 0 0,1 40 1,1-66 1,-1-1 0,1 1 1,0 0-1,0-1 0,0 1 0,1-1 1,-1 0-1,1 1 0,0-1 1,0 0-1,1 0 0,-1 0 0,1 0 1,0 0-1,0-1 0,0 0 0,1 1 1,-1-1-1,1 0 0,0 0 0,-1-1 1,1 1-1,0-1 0,1 0 0,-1 0 1,0 0-1,1-1 0,-1 1 0,9 0 1,9 2-77,1-1 0,0-1 1,1-1-1,37-3 0,-51 1 17,15-1-323,-1-1 0,1-1 0,31-9 0,26-18-3535,-32 3-3652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2.6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187 14 18296,'0'0'4074,"0"-14"-3548,2 39-483,2-1-1,0 0 1,2 0 0,1-1 0,0 1-1,18 35 1,7 23 82,-11-16-60,-3 0-1,13 98 1,-25-118-41,-3 0 1,-1 0 0,-3 0 0,-9 74-1,3-89-17,-1-2-1,-1 1 0,-1-1 0,-1-1 0,-2 1 0,-1-2 0,-28 41 0,16-31 12,-1-2 1,-2 0 0,-1-2-1,-55 46 1,85-78-21,0-1 1,0 0-1,-1 0 1,1 1-1,0-1 1,0 0-1,0 0 0,0 1 1,-1-1-1,1 0 1,0 0-1,0 1 1,-1-1-1,1 0 1,0 0-1,0 0 0,-1 0 1,1 0-1,0 1 1,0-1-1,-1 0 1,1 0-1,0 0 1,-1 0-1,1 0 1,0 0-1,-1 0 0,1 0 1,0 0-1,0 0 1,-1 0-1,1 0 1,0 0-1,-1 0 1,1 0-1,0 0 0,0 0 1,-1-1-1,1 1 1,0 0-1,0 0 1,-1 0-1,1 0 1,0-1-1,0 1 0,-1 0 1,0-18-785,-1-7-4961,-16 11-6960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19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66 18585,'0'0'66,"-13"18"180,-39 62 367,49-74-589,1-1 0,-1 0 0,1 0 0,0 1 0,0 0 0,0-1 0,1 1 0,0 0 0,0 0 0,0-1 0,1 1 0,0 0 0,0 0 0,1 0 0,-1 0 1,1 0-1,1-1 0,-1 1 0,1 0 0,0-1 0,0 1 0,0-1 0,1 0 0,0 0 0,0 0 0,0 0 0,1 0 0,0 0 0,6 6 0,-2-5-11,0 1 0,0-1 1,0 0-1,1-1 0,0 0 1,0 0-1,0-1 0,1 0 1,-1-1-1,1 0 0,0 0 1,0-1-1,0-1 0,18 2 1,-21-3-12,0 0 1,-1 0-1,1 0 1,0-1-1,-1 0 1,1-1 0,0 1-1,-1-1 1,10-4-1,-13 4 0,0 0-1,-1-1 1,1 1-1,-1 0 1,0-1-1,0 1 1,0-1-1,0 0 1,0 1-1,0-1 1,-1 0-1,0 0 1,1 0-1,-1 0 1,0-1-1,0 1 1,-1 0-1,1 0 1,-1 0-1,1-1 1,-1-5-1,-1-3 15,1 0 0,-2 0 0,0 1 0,0-1 0,-1 0 0,0 1-1,-1 0 1,0 0 0,-1 0 0,0 0 0,-1 1 0,0 0 0,-8-10-1,-10-12 23,-2 1 0,-44-42 1,54 59-61,15 14-317,6 15-2675,17 7 1376,6 4-1129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0.1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 0 18969,'0'0'74,"-10"24"-74,2-6 3,4-11 0,0 0-1,0 1 1,1-1 0,0 1-1,0 0 1,1 0 0,0 0-1,0 0 1,1 0 0,0 1-1,1-1 1,0 0 0,0 1-1,0-1 1,1 0 0,1 0-1,3 13 1,3-2 7,2 0 1,0-1-1,19 26 1,19 34 75,-46-76-89,-1 0 0,0 1 0,0-1 0,0 0 0,0 1 0,-1-1 0,1 1 0,0 0 0,-1-1 0,0 1 0,0-1 0,0 1 1,0 0-1,0-1 0,0 1 0,-1-1 0,0 5 0,0-5 38,0-1 0,0 1 1,0 0-1,-1-1 1,1 1-1,0-1 0,-1 1 1,1-1-1,-1 0 1,0 0-1,1 0 0,-1 1 1,0-2-1,1 1 1,-1 0-1,0 0 0,-4 1 1,-8 0 232,0 0 0,-1 0-1,1-1 1,0-1 0,-18-2 0,5 1-106,-1 1-653,37 0-2381,22 0 755,5 0-2005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0.7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31 111 16792,'0'0'1734,"2"17"-1403,2 12-105,1-1 1,2 0 0,1-1 0,0 0-1,23 46 1,-18-51-166,0 0-1,2-1 0,1 0 1,0-1-1,2-1 1,0 0-1,1-2 0,1 0 1,0-1-1,27 16 1,-43-30-47,1 1 0,-1 0 0,1-1 0,-1 0-1,1 0 1,0-1 0,0 1 0,0-1 0,0 0 0,0 0 0,0-1 0,0 1 0,0-1 0,0 0 0,0-1 0,0 1 0,0-1 0,0 0 0,0 0 0,0-1 0,0 1 0,-1-1 0,1 0 0,-1 0 0,1-1 0,-1 1 0,0-1 0,1 0 0,-1 0 0,-1-1 0,1 1 0,0-1 0,-1 1 0,0-1 0,0 0 0,4-8 0,0-1-2,0 0 0,-2 0 0,1 0 0,-2-1 0,0 0 0,0 0 0,-1 0 0,-1-1 0,0 1 0,-1 0 0,-2-27 0,-1 25-13,-1 0-1,-1 0 0,-1 1 1,0 0-1,0 0 0,-2 0 1,0 0-1,0 1 0,-2 1 1,1-1-1,-2 1 0,0 1 1,0-1-1,-18-14 0,17 16-1,-1 1 0,0 0 0,-1 1 0,1 0 0,-2 1 0,1 1-1,-1 0 1,-1 1 0,1 0 0,-1 1 0,0 1 0,0 0-1,0 1 1,-31-2 0,40 5-2,-1 0-1,1 1 0,0 0 1,-1 0-1,1 1 0,0-1 1,0 1-1,0 1 1,0-1-1,0 1 0,0 0 1,1 1-1,-1-1 1,1 1-1,0 0 0,0 0 1,0 1-1,1-1 1,0 1-1,-1 0 0,2 0 1,-1 1-1,1-1 0,-1 1 1,2 0-1,-1-1 1,1 1-1,-3 8 0,-1 7-15,1 1 1,0-1-1,2 1 0,0 0 0,2 0 0,2 44 0,-1-65 21,1 1 0,-1-1 1,1 1-1,-1-1 0,1 0 1,0 0-1,-1 1 0,1-1 1,0 0-1,0 0 0,0 0 1,0 0-1,0 0 0,0 0 1,0 0-1,0 0 0,0-1 1,0 1-1,1 0 0,-1-1 0,0 1 1,1 0-1,-1-1 0,0 0 1,1 1-1,-1-1 0,0 0 1,1 0-1,-1 1 0,1-1 1,-1-1-1,1 1 0,-1 0 1,0 0-1,1 0 0,1-1 1,6 0 3,0-1 0,-1 1 0,0-1 0,17-7 0,13-7-76,156-63 331,-167 70-481,1 1 1,-1 2-1,1 0 1,0 2-1,37-1 1,-65 5 171,0 0 0,0 0 1,1 0-1,-1 0 0,0 0 1,0 0-1,0 0 0,1 0 0,-1 0 1,0 0-1,0 0 0,0 0 0,1 0 1,-1 0-1,0 0 0,0 1 1,0-1-1,1 0 0,-1 0 0,0 0 1,0 0-1,0 0 0,0 0 1,1 0-1,-1 1 0,0-1 0,0 0 1,0 0-1,0 0 0,0 0 0,1 1 1,-1-1-1,0 0 0,0 0 1,0 0-1,0 0 0,0 1 0,0-1 1,0 0-1,0 0 0,0 0 1,0 1-1,0-1 0,0 0 0,0 0 1,0 1-1,0-1 0,0 0 1,0 0-1,0 0 0,0 1 0,0-1 1,0 0-1,0 0 0,0 0 0,0 0 1,-1 1-1,1-1 0,0 0 1,0 0-1,0 0 0,0 0 0,0 1 1,-1-1-1,1 0 0,0 0 1,0 0-1,-14 13-2404,-19 3-2687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382 0 17016,'0'0'85,"-20"25"-31,1-3-32,-23 31 79,-37 58 0,-141 195 539,220-306-626,0 1 0,-1-1 0,1 0 0,0 0 1,0 1-1,0-1 0,0 0 0,0 1 0,-1-1 0,1 0 0,0 1 0,0-1 0,0 0 1,0 1-1,0-1 0,0 0 0,0 1 0,0-1 0,0 1 0,0-1 0,0 0 1,1 1-1,-1-1 0,0 0 0,0 0 0,0 1 0,0-1 0,0 0 0,1 1 1,-1-1-1,0 0 0,0 1 0,0-1 0,1 0 0,-1 0 0,0 0 0,1 1 1,-1-1-1,0 0 0,0 0 0,1 0 0,-1 1 0,0-1 0,1 0 0,-1 0 0,0 0 1,1 0-1,-1 0 0,0 0 0,1 0 0,-1 0 0,0 0 0,1 0 0,-1 0 1,1 0-1,-1 0 0,0 0 0,1 0 0,-1-1 0,35 2 1269,-22-1-1007,-4 1-295,-1 1-1,0 0 0,0 0 0,0 1 0,0 0 0,-1 1 0,1-1 1,-1 1-1,0 1 0,0-1 0,12 12 0,8 8-286,35 40-1,-40-39 67,-14-17-177,-3-4-79,-1 0 0,0 0 0,0 1 1,-1 0-1,1 0 0,-1 0 0,0 0 0,4 8 1,-6-1-4628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1.8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15687,'0'0'2129,"37"110"-1873,-10-74-112,4-5-48,-2-3-16,-6-5-64,-5-7 64,-7-4-80,-5-7-80,-6-1-544,0 0-752,-17-4-1378,-26 0-4593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2.1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16984,'0'0'1649,"122"21"-1409,-89-16-16,0-1-96,-1-4-80,1 0-32,-2 0 96,0 0-96,0 0-16,2-4-240,0-5-1713,0-4-3442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2.5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18633,'0'0'1451,"2"7"-1432,47 133 603,-1-3-20,-14-8-351,35 115-115,-68-241-197,4 12-255,0-1 0,-1 1 0,-1 0-1,0 1 1,0 16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3.0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414 0 18697,'0'0'101,"-12"15"11,-32 47 120,-120 152 75,82-131-267,-24 26-21,105-109 39,1 1 0,0-1 0,-1 0 1,1 0-1,0 0 0,0 1 0,-1-1 1,1 0-1,0 1 0,0-1 1,-1 0-1,1 0 0,0 1 0,0-1 1,0 0-1,-1 1 0,1-1 0,0 1 1,0-1-1,0 0 0,0 1 0,0-1 1,0 0-1,0 1 0,0-1 0,0 1 1,0-1-1,0 0 0,0 1 1,0-1-1,0 0 0,0 1 0,0-1 1,1 0-1,-1 1 0,0-1 0,0 0 1,0 1-1,1-1 0,-1 0 0,0 1 1,0-1-1,1 0 0,-1 0 0,0 1 1,0-1-1,1 0 0,-1 0 1,0 1-1,1-1 0,0 0 0,25 5-354,-7-2 343,4 8-86,0 2 1,-1 0-1,0 2 1,-1 0-1,29 28 1,5 3-12,-46-40-421,-1 1-1,0 0 0,-1 0 0,1 0 0,-2 1 0,1 0 0,7 13 0,-6-2-2585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3.4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 1601,'0'0'17368,"-7"32"-17304,26-8 224,2 0 80,6 0-176,2-1 16,2-1-176,2-1 0,0-3-16,-2-1-16,-2-2-272,-6-4-1089,-5-7-1904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3.7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0 15815,'0'0'6262,"0"8"-6196,17 636 1463,-17-639-1598,0-1 0,0 0 0,0 1 0,0-1 1,-1 1-1,0-1 0,0 0 0,0 1 0,0-1 0,-1 0 0,1 0 0,-1 0 0,0 0 0,-4 5 0,2-5-272,1-1-1,-1-1 1,0 1 0,0 0-1,0-1 1,0 0 0,0 0-1,-1 0 1,1-1-1,-1 1 1,1-1 0,-1 0-1,-7 0 1,-47 6-9146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1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 40 19337,'0'0'413,"-1"-9"-245,-1-6-125,0 0-167,-3 37 43,-6 65-113,5-1 0,8 173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5.7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10 196 13430,'0'0'3594,"-3"-4"-3007,2 4-576,1 0-1,-1 0 1,1-1 0,0 1 0,-1 0 0,1-1 0,-1 1-1,1 0 1,0-1 0,-1 1 0,1-1 0,0 1 0,0 0-1,-1-1 1,1 1 0,0-1 0,0 1 0,0-1 0,0 1-1,0-1 1,-1 1 0,1-1 0,0 1 0,0-1 0,0 1-1,0-1 1,0 1 0,1-1 0,-1 1 0,0-1 0,0 1-1,0-1 1,0 1 0,1-2 0,20-6 102,54 3-218,-38 4 131,564-63 264,152-9-212,-654 71-76,66-6-84,-164 8 102,-1 0 1,0 0-1,1-1 0,-1 1 0,0 0 0,0 0 0,1 0 0,-1-1 0,0 1 0,0 0 1,1-1-1,-1 1 0,0 0 0,0 0 0,0-1 0,1 1 0,-1 0 0,0-1 0,0 1 0,0 0 1,0-1-1,0 1 0,0 0 0,0-1 0,0 1 0,0 0 0,0-1 0,0 1 0,0-1 0,0 1 1,0 0-1,0-1 0,0 1 0,0 0 0,0-1 0,-1 1 0,1 0 0,0-1 0,0 1 0,0 0 1,-1-1-1,-3 0-1280,2 13-528,2 0-1499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4.3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86 11 21162,'0'0'976,"-71"-11"-1616,67 47-641,0 7-784,2 7-1184,-2 2-10053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4.6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67 14439,'0'0'6819,"12"0"-9973,7 0-5810</inkml:trace>
  <inkml:trace contextRef="#ctx0" brushRef="#br0" timeOffset="1">415 17 18296,'0'0'3938,"0"-17"-3954,0 24-3441,0 8 879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8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92 16712,'0'0'3604,"-8"-5"-3150,-23-14-172,38 18-181,0 0 0,1 0 0,-1 0 0,1 1 0,14 1 0,-10 2-96,0 1-1,0 1 1,-1 0-1,0 0 1,0 1 0,0 1-1,0-1 1,-1 2-1,-1-1 1,1 2-1,-1-1 1,0 1 0,-1 0-1,0 1 1,12 20-1,-6-8-2,-1 2-1,-1-1 0,-1 2 1,-1-1-1,-1 2 0,8 36 1,-13-39 9,-2 1 1,0 0 0,-2 28 0,0-29 29,-1-23 39,0 0 0,1-1 0,-1 1 0,0 0 0,0-1 0,1 1 0,-1 0 0,0-1 0,0 1 0,1-1 0,-1 1 0,0-1 0,1 1 0,-1-1 0,1 1 0,-1-1 0,1 0 0,-1 1 0,1-1 0,-1 0 0,0-1 0,-5-12-12,1-1-1,0 1 1,1-1-1,0 0 0,2-1 1,0 1-1,-1-16 0,2-3-84,2 1-1,5-41 0,-4 59 14,1-1-1,1 1 1,0 0-1,1 0 1,1 1-1,0-1 1,1 1-1,1 0 1,0 1 0,0 0-1,2 0 1,-1 1-1,2 0 1,0 1-1,0 0 1,1 1-1,22-16 1,-34 26-5,1-1 0,0 0 0,0 1 0,-1-1 0,1 1 0,0-1 0,0 1 0,0 0 0,0-1 0,0 1 0,0 0 0,0 0 0,0-1 0,0 1-1,0 0 1,0 0 0,0 0 0,0 0 0,1 1 0,3 11-957,-5-10 735,1 0 1,-1-1-1,0 1 0,1 0 0,0-1 0,-1 1 1,1 0-1,0-1 0,0 1 0,-1-1 0,1 1 1,0-1-1,2 3 0,12 7-2648,7 4-1773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8.6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98 16231,'0'0'5024,"7"-6"-4960,-4 4-65,0 0 1,0 0-1,0 0 1,0 0-1,1 0 0,-1 0 1,0 1-1,1 0 0,5-2 1,-7 3-5,0 0 0,-1 0 0,1 0 0,0 0 0,0 1 0,0-1 0,0 1 1,0-1-1,-1 1 0,1 0 0,0 0 0,0-1 0,-1 1 0,1 0 0,-1 1 0,1-1 0,-1 0 0,1 0 1,-1 1-1,0-1 0,1 0 0,-1 1 0,0 0 0,0-1 0,0 1 0,0 1 0,6 9-7,-1 0 0,0 0 0,-1 1 0,-1 0 0,0-1-1,-1 1 1,0 1 0,-1-1 0,0 0 0,-1 1-1,-1-1 1,0 1 0,-1-1 0,0 0 0,-6 25 0,7-36 22,-1 0 0,1 0 1,-1 0-1,0 0 1,0 0-1,0-1 1,0 1-1,0 0 0,0 0 1,0-1-1,-1 1 1,1 0-1,0-1 1,-1 0-1,0 1 0,1-1 1,-1 0-1,0 0 1,1 0-1,-1 0 1,-2 1-1,4-26 412,0 11-491,1 0 1,0 0-1,1 0 1,1 0-1,0 0 1,9-23-1,2 6-777,28-45 0,-22 43 422,-12 20 388,0-1 0,0 1 0,-1-2 1,10-26-1,-22 42 1491,-9 15-1189,-16 23-232,24-30-18,1 0 0,-1 0 1,2 1-1,-1 0 0,2 0 0,-1 0 0,1 0 0,1 0 0,0 1 0,0 16 0,1-24-15,1-1 0,0 1 0,0 0 0,1 0 0,-1 0 0,1 0 0,0 0 0,0 0 0,0-1 0,0 1 0,1 0 0,-1-1 0,1 1 0,0-1 0,0 0 0,0 1 0,1-1 0,-1 0 0,1 0 0,0 0 0,0-1 0,0 1 0,0-1 0,0 0 0,0 1 0,1-1 0,-1-1 0,1 1 0,-1 0 0,1-1 0,0 0 0,0 0 0,6 1 0,3 0-207,-1-1-1,1 0 1,0 0 0,0-2-1,-1 0 1,16-2-1,-20 1-371,0 0 0,-1 0-1,1-1 1,-1 0 0,0 0-1,12-8 1,19-18-5873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9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230 26 14311,'0'0'7750,"0"13"-7593,1 6-91,0 1-1,1-1 1,1 1-1,1-1 0,1 0 1,11 30-1,-14-44-88,0-1-1,0 1 0,0-1 0,1 0 1,0 0-1,0 0 0,0 0 0,0-1 1,1 1-1,-1-1 0,1 1 1,0-1-1,0-1 0,6 5 0,-6-6-42,-1 0 0,1 0 0,0 0-1,0-1 1,0 1 0,0-1 0,0 0-1,0 0 1,0 0 0,0-1 0,0 0 0,0 1-1,0-1 1,0 0 0,-1-1 0,1 1-1,0-1 1,-1 0 0,1 0 0,5-4 0,0 0-49,0-1 0,-1 0 0,1 0 0,-2-1 0,1 0 0,-1 0 0,-1-1 0,1 0 0,-1 0 0,-1 0-1,5-12 1,3-9-92,-1 0-1,10-46 0,-18 71 1449,-2 19-930,-1 30-333,-1-40 127,0 34 194,-2-1 0,-1 1 0,-12 54 0,10-73-280,-1 1 0,-1-1 0,0 0 1,-1-1-1,-2 0 0,0 0 1,0-1-1,-18 22 0,16-26-35,0 0 1,0 0-1,-2-1 0,1 0 1,-1-2-1,-1 1 0,0-2 1,0 0-1,-1 0 0,0-2 1,0 0-1,-1-1 0,-23 5 1,17-5-976,-1-2 1,-48 1-1,-16-4-4862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9.5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261 0 17784,'0'0'1142,"-2"19"-891,2-13-211,-1 15 157,-2 0 1,0 0-1,-1 0 0,-1-1 1,-10 27-1,-6 6-119,-2-2-1,-3-1 0,-1-1 1,-3-1-1,-36 45 1,64-91-41,1 0 1,-1-1 0,1 1-1,-1 0 1,0 0 0,0-1 0,0 1-1,0-1 1,0 1 0,0-1-1,-3 2 1,4-4 0,0 1 0,1-1 0,-1 1 0,0-1 0,1 1 0,-1-1 0,1 1 0,-1-1 1,1 1-1,-1-1 0,1 0 0,0 1 0,-1-1 0,1 0 0,0 0 0,-1 1 0,1-1 0,0 0 0,0 0 0,-1 1 0,1-1 0,0 0 0,0 0 0,0 1 0,0-1 0,0 0 0,0 0 0,1 0 0,-1 1 1,0-1-1,1-1 0,-1 1-38,0 1 0,-1-1 1,1 1-1,0 0 0,0-1 0,0 1 1,0-1-1,0 1 0,0 0 1,0-1-1,0 1 0,1-1 1,-1 1-1,0 0 0,0-1 1,0 1-1,0-1 0,1 1 0,-1 0 1,0-1-1,0 1 0,0 0 1,1-1-1,-1 1 0,0 0 1,1-1-1,-1 1 0,0 0 0,1 0 1,-1-1-1,0 1 0,1 0 1,-1 0-1,1 0 0,-1 0 1,0-1-1,1 1 0,0 0 1,18 9-35,22 27-61,-37-32 86,51 45-44,-34-32-487,-2 0 0,0 2-1,-1 0 1,0 1 0,15 24-1,-21-15-2004,-8-4-1843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29.9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2 15831,'0'0'2287,"-4"-1"-2039,4 1-248,0 0 0,0 0 1,-1 0-1,1 0 0,0 0 0,0 0 1,0 0-1,-1-1 0,1 1 1,0 0-1,0 0 0,-1 0 1,1 0-1,0 0 0,0 0 0,0 0 1,-1 0-1,1 0 0,0 0 1,0 1-1,-1-1 0,1 0 0,0 0 1,0 0-1,0 0 0,-1 0 1,1 0-1,0 0 0,0 0 0,0 1 1,0-1-1,-1 0 0,1 0 1,0 0-1,0 0 0,0 1 0,0-1 1,0 0-1,0 0 0,-1 0 1,1 1-1,0-1 0,0 0 0,0 0 1,0 1-1,0-1 0,0 0 1,0 0-1,0 0 0,0 1 0,0-1 1,0 0-1,0 0 0,0 1 1,0-1-1,0 0 0,0 0 1,0 0-1,0 1 0,1-1 0,-1 0 1,0 0-1,0 0 0,0 1 1,0-1-1,19 24 424,42 37 677,-47-49-927,7 8 45,45 46 114,-60-61-359,-1 1-1,-1 0 0,1 1 1,-1-1-1,0 1 0,-1 0 0,0 0 1,0 0-1,3 9 0,-6-15-4,0 0-52,0-1 1,1 1-1,-1 0 0,0 0 0,0 0 1,0 0-1,1 0 0,-1 0 0,0-1 1,0 1-1,-1 0 0,1 0 1,0 0-1,0 0 0,0 0 0,-1 0 1,1-1-1,0 1 0,-1 0 0,1 0 1,0 0-1,-1-1 0,0 2 0,-20 5-2198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30.2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0 16327,'0'0'3650,"-6"8"-3378,24-8-272,16 2 64,9-2 32,7 2-80,4-2 0,2 1-32,-1 1 16,-1 0-16,0 2-512,-6-4-1281,-11 0-2737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30.6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18809,'0'0'1416,"1"15"-1165,70 535 901,-54-449-1149,-8-35-235,-9-65 113,1-1 1,-1 1-1,1-1 0,-1 0 0,1 1 1,-1-1-1,1 0 0,-1 0 0,1 1 1,0-1-1,-1 0 0,1 0 0,0 0 1,-1 0-1,1 0 0,-1 0 0,1 0 1,0 0-1,-1 0 0,1 0 0,0 0 0,-1 0 1,1-1-1,-1 1 0,1 0 0,0 0 1,-1-1-1,1 1 0,-1 0 0,1-1 1,-1 1-1,1 0 0,-1-1 0,1 1 1,-1-1-1,1 0 0,17-23-4208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2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0 101 9828,'0'0'7391,"4"-1"-6722,606-94 1955,-599 94-2588,-86-2-2819,62 4-447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31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303 5 17112,'0'0'3548,"3"-4"-3046,-15 26-435,-1-1 0,-1 0 0,-1-1 0,-28 30 1,0 0 73,5-4-30,-3-1-1,-46 38 798,93-82-901,-1 0 0,0 0 0,1 0 0,-1 1 0,0 0 0,0 0 1,8 5-1,6 2-11,4-1-302,0 2-1,-1 0 1,0 2-1,-1 0 1,0 1 0,32 28-1,-38-23-2748,-10-2-2945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31.5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12 17272,'0'0'4722,"-1"-12"-4503,38 52-273,20 20 107,110 130-727,-164-200-3256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31.9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19465,'0'0'2796,"3"14"-2705,27 125 334,-6 1 0,5 149 0,-28-275-463,0-9-70,-1 1 0,0-1 0,0 1 0,0-1 0,-1 1 0,-1 9 0,1-13 51,0-1 0,0 1 1,1-1-1,-1 1 0,0-1 0,0 0 0,0 1 1,0-1-1,-1 0 0,1 0 0,0 0 1,0 0-1,-1 0 0,1 0 0,-1 0 1,1 0-1,-1-1 0,1 1 0,-1 0 1,1-1-1,-1 1 0,0-1 0,1 0 1,-1 0-1,0 1 0,-2-1 0,-35 1-2835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32.9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18601,'0'32'-49,"0"-1"40,15 417 168,32-153 544,87 290 0,-23-117-474,-36 4-253,-68-366 769,16-106 581,-8-2-1320,0 1 1,-1-2-1,27-7 1,24-4-4,274-20 74,405 10 1,-51 64-62,-315-11 10,1153 25-28,3-47 310,-1448-7-267,731-22 637,-219 2-438,-407 14-224,-189 6 21,-7-3 1,-65-13-240,-85-10 0,30 8-688,-69-20-1359,-32-16-3511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58:34.6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63 737 11477,'0'0'4706,"-11"-9"-3761,-33-28-372,43 36-549,0 1-1,1-1 0,-1 0 0,1 1 0,-1-1 1,0 0-1,1 1 0,0-1 0,-1 0 0,1 0 0,-1 0 1,1 1-1,0-1 0,0 0 0,0 0 0,-1 0 1,1 0-1,0 0 0,0 0 0,0 1 0,0-1 0,0 0 1,0 0-1,1 0 0,-1 0 0,0 0 0,0 1 1,1-1-1,-1 0 0,0 0 0,1 0 0,-1 1 0,1-1 1,-1 0-1,1 0 0,-1 1 0,1-1 0,0 0 0,-1 1 1,1-1-1,0 1 0,-1-1 0,1 1 0,0-1 1,0 1-1,-1 0 0,1-1 0,0 1 0,1-1 0,38-14 307,535-82 1885,-435 79-1986,2667-246 515,-1389 161-642,-39 2-84,-1145 96-24,-120 5-41,200-26-1,-303 25 46,-5 0 4,-1 0 1,1 1 0,-1-2-1,0 1 1,1-1-1,-1 1 1,0-1 0,8-5-1,-12 5-28,26 2-33,205-4 142,-232 4-25,-1 0-24,1 0 0,-1-1 0,0 1 0,1 0 0,-1 0 1,0-1-1,0 1 0,1 0 0,-1 0 0,0 0 0,0 0 0,1 0 0,-1 0 0,0 1 0,0-1 0,1 0 0,-1 0 0,0 0 0,0 1 0,1-1 0,-1 0 0,0 1 0,1-1 0,-2 1 0,-2 7-39,0 0 0,0 0-1,1 0 1,0 0 0,0 1 0,1-1-1,0 1 1,0 0 0,1 0-1,0 16 1,0-17-1,-6 79 14,4 0 0,4 1-1,4-1 1,3 0-1,4-1 1,30 109 0,14 42 10,36 343 1,-19 186-16,-68-578 38,-6-121-9,3 1 1,17 100-1,-15-151 63,-3-14-61,1 0-1,-1 0 1,0 0-1,-1 1 1,1-1-1,-1 0 1,1 1-1,-1-1 1,0 0-1,0 1 1,0-1-1,-1 0 1,1 1-1,-3 4 1,2-6-34,0-1-1,0 0 0,0 0 1,-1 0-1,1 0 1,-1 0-1,1 0 1,-1 0-1,1 0 1,-1 0-1,1-1 1,-1 1-1,0-1 1,1 1-1,-1-1 1,-2 1-1,-8 2-3,-78 23 20,-130 22-1,-101-4-431,251-36 240,-507 55-3409,234-30-3029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3.0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23 18937,'0'0'168,"6"1"-328,-3-1 156,-1 0 0,0 1 0,1-1 1,-1 1-1,0 0 0,0 0 1,0 0-1,1 0 0,-1 0 0,0 0 1,0 1-1,-1-1 0,1 1 0,0-1 1,0 1-1,-1 0 0,1-1 0,-1 1 1,1 0-1,-1 0 0,0 0 1,2 3-1,0 3-13,0 0 0,0 1 0,-1-1 1,0 1-1,2 16 0,1 11 12,-1 0 0,-2 0 0,-2 0 0,-1 0 0,-8 48 1,-9-38 10,18-45-6,-1 1 1,1-1 0,-1 1 0,0 0-1,0-1 1,0 1 0,0-1 0,0 0-1,0 1 1,0-1 0,0 0 0,-1 0-1,1 1 1,-1-1 0,1 0 0,0 0-1,-1-1 1,0 1 0,1 0 0,-1 0-1,1-1 1,-1 1 0,-3 0 0,4-2 2,0 0-1,0 0 1,0 0 0,0 0 0,1 0 0,-1 0 0,0 0 0,0 0 0,1 0 0,-1 0 0,1-1 0,-1 1 0,1 0 0,0 0 0,-1-1-1,1 1 1,0 0 0,0 0 0,0-3 0,-3-31 11,3 32-6,-3-32 132,2 1 1,2-1-1,1 1 0,8-46 1,-8 71-110,0 0 0,1 0 0,0 1 0,0-1 0,1 0 0,0 1 0,0 0 0,1 0 0,0 0 0,1 1 0,-1-1 0,2 1 0,-1 1 0,1-1 0,0 1 0,0 0 0,0 1 0,1 0 0,0 0 0,0 0 0,12-4 0,-11 5-31,0 1-1,1 0 1,-1 0-1,1 1 1,-1 1-1,1-1 1,0 2-1,0-1 0,18 2 1,-26 0-4,1 0 0,-1 1 0,0-1 0,1 0-1,-1 1 1,0-1 0,0 1 0,0 0 0,0 0 0,0 0 0,-1 0 0,1 0 0,0 0 0,-1 0 0,0 0 0,1 1-1,-1-1 1,0 1 0,0-1 0,0 1 0,0 2 0,15 58-42,-16-63 46,8 62 6,-3 0 0,-3 87 0,-3-88 45,18-60 16,-6-4-48,1 0-1,-1-1 1,0 0-1,0-1 1,0-1 0,0 1-1,-1-2 1,0 1 0,0-1-1,10-11 1,7-2-8,-7 6 2,4-2-5,-1-1 0,0 0 0,-2-2 0,29-31 0,-59 52-4755,-13 12 2931,-17 18-2193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7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13926,'0'0'5675,"-15"7"-5435,5-2-213,4-3-19,1 0 0,-1 1 0,1 0 0,-1 0-1,1 0 1,0 1 0,0 0 0,0 0 0,1 0-1,-1 0 1,1 1 0,0 0 0,0 0 0,1 0 0,-1 0-1,-2 7 1,-1 9 22,2 1 0,0-1 1,1 1-1,1 0 0,2 1 0,0-1 0,1 0 0,1 0 0,5 25 1,-6-42-31,1-1 0,0 1 0,0 0 1,1-1-1,-1 0 0,1 1 0,0-1 0,0 0 1,1 0-1,-1 0 0,1 0 0,0 0 1,0-1-1,0 1 0,0-1 0,1 0 0,-1 0 1,1 0-1,0 0 0,7 3 0,-5-3-182,1-1-1,-1 0 0,0 0 1,1 0-1,-1-1 1,1 0-1,0 0 0,-1-1 1,1 0-1,0 0 1,-1 0-1,1-1 0,-1 0 1,9-2-1,19-13-3731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4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17368,'0'0'3321,"12"0"-2429,55-2-849,-32 0-476,0 2 1,42 5 0,-75-5 166,-1 0 0,1 1 0,-1-1 0,1 0 0,-1 1 0,0-1 0,1 1 0,-1 0 0,0-1 0,1 1 0,-1 0 0,0 0 0,0 0 0,0 0 0,0 0 0,1 1 0,0 4-4638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5.2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1761,'4'1'15994,"22"2"-15437,159 0 97,-184 8-3842,-1-7 264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7.4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195 513 8996,'0'0'4202,"-10"0"-3218,-15 1-242,-1 1 0,1 1 0,-32 8-1,41-8-398,13-3-304,-1 1 0,1-1 0,0 1 0,0 0-1,-1 0 1,1 0 0,0 0 0,0 1-1,-4 2 679,11-4-381,1243-2 2092,-774 19-2556,229 8-8,-664-23 72,772 5-638,-454-10 731,-49-18 342,-16 0-133,-76 19-212,772-39 225,-887 30-118,950-64 388,-973 75-527,78 1 104,194-24-1,324-53 31,-446 53-144,-3 4-15,168-22 35,-379 38-8,660-94-117,-265 72-340,-251 21 280,205-18-724,-189-6 763,-69 9 426,1 5 0,111-1-1,-215 15-416,-7 0-641,-100-2-3300,5-8-1920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8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 19033,'0'0'2001,"19"-4"-1988,60-9-10,-76 13-5,0 1 1,0-1-1,0 1 1,-1 0 0,1-1-1,0 2 1,0-1-1,-1 0 1,1 0 0,-1 1-1,1-1 1,-1 1-1,0 0 1,1 0 0,-1 0-1,0 0 1,0 0 0,0 0-1,-1 1 1,1-1-1,0 0 1,-1 1 0,0 0-1,1-1 1,-1 1-1,0 0 1,-1 0 0,1-1-1,0 5 1,3 3-24,3 13 3,0 0 1,-2 0-1,-1 1 1,-1-1-1,-1 1 1,-1 0-1,-2 29 1,1-25 20,0-27 24,0 1 1,0-1 0,0 0 0,0 1-1,0-1 1,0 0 0,0 1 0,-1-1-1,1 0 1,0 1 0,-1-1 0,1 0-1,-1 0 1,1 1 0,-1-1 0,0 0-1,1 0 1,-1 0 0,0 0 0,0 0-1,0 0 1,0 0 0,0 0 0,0 0-1,0 0 1,0-1 0,0 1 0,0 0-1,0-1 1,-1 1 0,1-1 0,0 1 0,0-1-1,-1 0 1,1 1 0,0-1 0,-1 0-1,1 0 1,0 0 0,-1 0 0,-2 0-1,2-38 964,3 27-980,1 0 0,0 1 0,1-1 0,0 1 0,0 0 0,1 0 0,0 0 0,1 0 0,0 1 0,1 0 0,0 0 0,0 0 0,1 1 0,0 0 0,9-9 0,-4 5 2,1 1 0,0-1 0,1 2 0,0 0 0,1 1 0,-1 0 0,2 1 0,31-11 0,-45 18-11,-1 1 0,1 0 0,0 0 0,0 0 0,0 0 0,0 1 0,-1-1 0,1 0 0,0 1 0,0-1 0,0 1 0,-1 0 0,1-1 0,0 1 1,-1 0-1,1 0 0,-1 0 0,1 0 0,-1 0 0,1 1 0,-1-1 0,0 0 0,0 1 0,1-1 0,-1 1 0,0-1 0,0 1 0,1 2 1,23 51-61,-23-49 62,4 17-10,-1 1-1,-1-1 1,-1 1-1,-1 0 1,-1 0-1,-2 0 1,-2 26-1,0 25 12,4-75 2,-1 1-1,0-1 0,1 1 0,-1-1 1,0 1-1,1-1 0,-1 0 1,1 1-1,-1-1 0,1 1 0,-1-1 1,1 0-1,-1 1 0,1-1 0,-1 0 1,1 0-1,-1 1 0,1-1 0,0 0 1,-1 0-1,1 0 0,-1 0 0,1 0 1,0 0-1,-1 0 0,1 0 1,0 0-1,0 0 0,25 0 67,-18 0-27,17-3-42,-1-1 0,1 0 0,-1-2 0,0-1 0,0-1 0,-1-1 1,32-16-1,31-12-154,78-17-91,-168 51-1354,-18 1 632,-31 0-1629,-13 2-3474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0.0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16792,'0'0'5167,"81"3"-3598,-77-1-1586,0 1 1,1-1-1,-1 1 0,0 0 1,0 0-1,-1 0 0,1 0 0,-1 1 1,1-1-1,-1 1 0,0 0 1,0 0-1,-1 0 0,1 0 1,-1 1-1,0-1 0,0 1 0,0-1 1,-1 1-1,0 0 0,1-1 1,-2 1-1,1 0 0,0 10 0,0-6-23,-1-1 0,0 1 0,0 0 0,0 0 0,-1 0 0,0-1 0,-1 1 0,0 0 0,-1-1-1,1 1 1,-2-1 0,1 0 0,-6 10 0,3-11 30,0 1-1,0-1 1,0 0-1,-1-1 1,0 0 0,0 0-1,0 0 1,-1-1-1,-12 7 1,19-12 69,3-10-85,0 1 1,1-1 0,0 1-1,0 0 1,1-1 0,0 2-1,1-1 1,0 0 0,0 1-1,0 0 1,1 0-1,11-11 1,9-6-266,2 1 1,33-23-1,17-14 377,-95 101 440,4-17-513,1 0 0,-11 30 0,20-44-1,0 0 1,1 0 0,0 0-1,0 0 1,1 1 0,0-1-1,0 1 1,1-1 0,3 18-1,-3-26-10,1 1 0,-1-1 0,1 1-1,0-1 1,0 1 0,0-1-1,0 0 1,0 0 0,0 1 0,0-1-1,0 0 1,0 0 0,1 0-1,-1 0 1,0 0 0,1 0-1,-1-1 1,1 1 0,-1 0 0,1-1-1,-1 1 1,1-1 0,-1 1-1,1-1 1,2 0 0,46 3-1954,-42-3 853,20 0-5969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0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4 912,'0'0'20925,"0"-3"-20823,0 5-124,1 43-78,0-22 134,-1-1 0,0 1 1,-2-1-1,-7 37 1,8-56-49,-2-10-4721,3-12-6630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0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14599,'0'0'5354,"0"0"-5316,0 0-1,0 0 1,0 0-1,0 0 1,0 0-1,0 0 1,0 0-1,0 0 1,0 0-1,1 0 1,-1 1-1,0-1 1,0 0-1,0 0 1,0 0-1,0 0 1,0 0-1,0 0 1,0 0-1,0 0 1,0 0-1,0 0 1,0 0-1,0 1 1,0-1-1,0 0 1,0 0-1,0 0 1,0 0-1,0 0 1,0 0-1,0 0 1,0 0-1,0 0 1,0 1-1,0-1 1,0 0-1,0 0 1,0 0-1,0 0 1,0 0-1,0 0 1,0 0-1,0 0 1,0 0-1,0 0 1,-1 0-1,1 0 1,0 1-1,0-1 1,0 0-1,173 7-474,-172-7 295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1.5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 6851,'0'0'12593,"4"-3"-11905,0 0-666,1 0-1,0 0 1,0 1 0,-1-1-1,1 1 1,1 1 0,-1-1 0,0 1-1,0 0 1,9-1 0,61 0-66,-73 3 42,-1-1 1,1 1 0,-1 0-1,0-1 1,1 1 0,-1 0 0,0 0-1,1 0 1,-1 0 0,0 0-1,0 0 1,0 0 0,0 0 0,0 0-1,0 1 1,0-1 0,0 0-1,-1 1 1,1-1 0,-1 1 0,1-1-1,-1 1 1,1-1 0,-1 1-1,0-1 1,1 1 0,-1-1 0,0 1-1,0-1 1,0 3 0,-1 55-26,1-52 19,-2 2 8,0 1 1,-1-1-1,0 0 1,-1 0-1,0 0 1,0 0-1,-1 0 0,0-1 1,-1 0-1,1 0 1,-1-1-1,-1 1 1,0-1-1,0-1 1,0 1-1,-1-1 1,-9 6-1,6-9 341,11-10 555,12-13-426,15-9-690,46-40-1,-28 29-194,-20 21 236,-20 16 203,-1 0-1,0 1 0,0-1 0,0-1 1,0 1-1,0 0 0,-1-1 1,1 0-1,-1 0 0,3-5 0,-47 56 602,31-32-612,0 0 1,2 1 0,-10 22-1,16-31-5,-1 0-1,1 0 0,0 0 0,1 0 0,-1 0 1,2 0-1,-1 1 0,1-1 0,0 1 1,0-1-1,2 8 0,-1-14-6,0 1 0,0 0 0,0-1 0,0 1 0,0 0 0,0-1 0,1 1 0,-1-1 0,0 0 0,1 1 0,-1-1 0,1 0 0,0 0 0,-1 0 0,1 0 0,0 0 0,0-1 0,0 1 0,-1 0 0,1-1 0,0 1-1,0-1 1,3 0 0,48 6 3,-52-6-4,14 1-142,30-1-425,-43 0 329,-1 0 0,1 0 0,0 0 0,-1-1 0,1 1-1,0-1 1,-1 1 0,1-1 0,0 1 0,-1-1 0,1 0 0,-1 0-1,1 0 1,-1 0 0,1 0 0,-1 0 0,0 0 0,0-1 0,0 1 0,2-2-1,3-16-7580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1.9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 11621,'0'0'7294,"24"-2"-5962,61 4-1184,-24-1 123,115-10 1,-167 8-256,-8 1 162,5 0-2712,0 0-2682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2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0 18296,'0'0'3378,"1"6"-3330,11 49-49,-2-8-2,-1 0 0,2 70-1,-10-85 29,-1-1 0,-2 1-1,-8 41 1,7-60-19,0 0 0,-2 0 0,0 0 0,0 0 0,-1-1 0,0 0 0,-1 0 0,-1-1 1,0 0-1,-13 14 0,10-12-136,-1-1 0,0-1 1,-1 0-1,0-1 1,-1 0-1,0-1 0,-1-1 1,0 0-1,0-1 1,-1-1-1,-16 5 0,-47 5-2967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5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79 19577,'0'0'3015,"-4"-7"-2823,2 4-180,1 1-12,0 1 1,1-1-1,-1 1 0,0 0 1,0-1-1,0 1 1,0 0-1,0-1 0,0 1 1,-1 0-1,1 0 1,0 0-1,-1 0 0,1 0 1,-1 0-1,1 1 0,0-1 1,-1 0-1,0 1 1,1-1-1,-1 1 0,1-1 1,-1 1-1,0 0 0,1 0 1,-1 0-1,0 0 1,1 0-1,-1 0 0,0 0 1,1 0-1,-1 1 1,0-1-1,1 1 0,-1-1 1,1 1-1,-3 1 0,-11 8-10,1 0-1,0 2 0,1-1 1,0 2-1,-17 20 0,3 0-5,-26 44 0,47-67 14,0 0-1,1 0 0,0 1 1,0-1-1,1 1 0,0 0 1,1 0-1,1 1 0,0-1 1,-1 15-1,3-25 4,0 0-1,1 0 1,-1 0-1,0-1 1,1 1-1,-1 0 1,1-1-1,-1 1 1,1 0-1,0-1 1,-1 1-1,1-1 1,0 1-1,-1-1 1,1 1-1,0-1 1,0 1 0,-1-1-1,1 0 1,0 1-1,0-1 1,0 0-1,-1 0 1,1 0-1,0 1 1,0-1-1,0 0 1,0 0-1,-1 0 1,1-1-1,0 1 1,0 0-1,1 0 1,33-4 77,-23 1-69,0-1 0,0 0 0,0-1-1,-1 0 1,0-1 0,0 0 0,0-1 0,-1 0-1,0-1 1,0 0 0,-1 0 0,0-1 0,14-19-1,-14 17-2,-1-1 0,0 0 0,0 0 0,-2-1 0,0 0 0,0 0 0,-1 0 0,-1-1 0,0 0 0,-1 0 0,3-27 0,-5 29-3,0-44 25,-1 55-29,0-1 0,0 1 0,0 0 0,0 0 0,0-1 0,0 1 0,0 0 1,-1 0-1,1-1 0,0 1 0,-1 0 0,1 0 0,-1 0 0,0-1 0,1 1 0,-1 0 0,0 0 0,0 0 0,1 0 0,-1 0 0,0 0 0,0 1 0,0-1 0,0 0 0,0 0 0,0 1 1,-1-1-1,1 1 0,0-1 0,0 1 0,0-1 0,-3 0 0,3 4-234,0 0 1,0-1 0,0 1-1,0 0 1,0 0 0,1 0-1,0-1 1,-1 1-1,1 0 1,0 0 0,1 5-1,-1-6-114,0 19-3506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7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 19449,'0'0'499,"19"-2"-211,57 2-192,-75 1-91,1-1-1,0 1 1,-1-1 0,1 1 0,-1 0 0,1 0-1,-1 0 1,1 0 0,-1 0 0,0 0-1,0 0 1,1 1 0,-1-1 0,0 0-1,0 1 1,0-1 0,0 1 0,-1-1-1,1 1 1,0-1 0,-1 1 0,1 0-1,-1-1 1,1 1 0,-1 0 0,0-1 0,1 1-1,-1 0 1,0-1 0,0 1 0,-1 0-1,1 0 1,0-1 0,0 1 0,-1 0-1,0 2 1,0 6 16,1 0 6,-1 0 1,0 0-1,-1 0 0,0 0 0,0 0 0,-1-1 0,-1 0 0,-8 18 0,-3 0 57,-29 38 0,26-40-32,-25 45-1,43-69-37,-1-1-1,1 1 0,0-1 1,-1 1-1,1-1 0,0 1 0,0-1 1,-1 1-1,1-1 0,0 1 1,0 0-1,0-1 0,0 1 1,0-1-1,0 1 0,0-1 1,0 1-1,0 0 0,0-1 1,0 1-1,0-1 0,0 1 0,1 0 1,-1-1-1,0 1 0,0-1 1,1 1-1,-1-1 0,0 1 1,1-1-1,-1 1 0,0-1 1,1 0-1,-1 1 0,1-1 1,-1 1-1,0-1 0,1 0 0,-1 1 1,1-1-1,0 0 0,-1 0 1,1 1-1,-1-1 0,1 0 1,-1 0-1,1 0 0,-1 0 1,1 0-1,0 0 0,0 0 1,39 0 145,-25-1-64,51 1-142,-1-1-510,1 2 0,76 12 0,-114-7-1276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2.7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 1 15991,'0'0'3557,"-3"27"-2592,3-26-952,-7 60 636,-22 92-1,17-108-499,3 0-1,1 1 0,2-1 0,3 2 0,1-1 1,3 0-1,1 0 0,9 47 0,-6-74-156,1-1 0,0 0-1,1 0 1,1-1 0,1 0 0,0 0-1,2-1 1,-1 0 0,2-1 0,0 0-1,1-1 1,0 0 0,1-1 0,1-1-1,0 0 1,0-1 0,19 10 0,-19-13-491,1 0 0,1-1 0,-1-1 0,1 0 0,1-1 0,29 4 0,45-2-6691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3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 0 15511,'0'0'4738,"1"8"-4482,-2 13-96,-2 1-1,0-1 1,-1 1-1,-8 25 0,-6 33 285,5 28-7,2 209 1,11-277-425,0-26 62,1 0-1,0 0 1,1 0-1,0 0 0,1 0 1,7 18-1,-9-28-165,1 0 0,0 0-1,0 0 1,1 0 0,-1-1 0,1 1-1,0-1 1,0 1 0,0-1 0,5 4-1,-6-5-235,1-1-1,0 1 0,-1-1 1,1 1-1,0-1 0,0 0 1,0 0-1,0 0 0,0-1 1,0 1-1,1-1 0,-1 1 1,0-1-1,0 0 0,0 0 1,4-1-1,6-2-10378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3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25 15959,'0'0'5635,"5"-4"-5432,15-13-75,-16 13-46,-2 8-93,-1-1 0,0 1 0,1-1 0,-2 1 0,1 0-1,0-1 1,-1 1 0,0 0 0,1 0 0,-2 3-1,2 4 13,-1 12-55,4 34 208,-4-56-177,0 0 0,0 1-1,1-1 1,-1 1 0,1-1-1,-1 0 1,1 1 0,0-1-1,-1 0 1,1 0 0,0 1-1,0-1 1,0 0 0,0 0-1,0 0 1,0 0 0,0 0 0,0 0-1,0 0 1,0-1 0,0 1-1,1 0 1,-1-1 0,0 1-1,1 0 1,-1-1 0,0 0-1,1 1 1,-1-1 0,1 0-1,1 0 1,2 0-59,0 0 0,0-1 0,0 0 0,-1 0-1,1-1 1,0 1 0,0-1 0,-1 0 0,1 0 0,-1-1 0,0 1 0,0-1-1,0 0 1,0 0 0,0 0 0,0-1 0,-1 1 0,0-1 0,0 0 0,0 0-1,0 0 1,4-8 0,-17 58 434,3-29-232,-2-1-1,0 0 0,-1-1 0,-23 27 1,28-35-109,-1-1 0,0 1 1,-1-1-1,0-1 1,0 1-1,0-1 0,0-1 1,-1 1-1,1-1 0,-1-1 1,0 1-1,-13 2 1,13-5-106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4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0 19225,'0'0'2878,"2"8"-2881,-1 0 0,0-1 0,0 1 0,-1 14-1,-15 66 231,0 4-3290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4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17400,'0'0'2609,"35"0"-2625,-12 0 32,2 4 32,1-2 16,3-2-128,0 0-16,0 0-912,0 0-1313,-4-8-14375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4.9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 1 16440,'0'0'5154,"6"1"-4815,-5 0-338,1-1 0,-1 0 0,0 1 0,1 0 0,-1-1-1,1 1 1,-1 0 0,0 0 0,0 0 0,1 0 0,-1 0 0,0 0 0,0 0 0,0 0 0,0 1 0,0-1 0,0 0 0,-1 0 0,1 1 0,0-1 0,-1 1 0,1-1 0,0 3 0,2 43 43,-3-33-18,0 75 70,2-89-103,1 1 0,-1-1 0,0 1-1,1-1 1,-1 0 0,0 0 0,0 0 0,1 0 0,-1 0-1,0-1 1,1 1 0,-1-1 0,0 1 0,0-1 0,4-2-1,0-1-49,0-1 0,0 0-1,0 0 1,-1 0 0,6-7-1,-8 7 10,1 1 0,0-1 0,0 1 0,1 0 0,0 0 0,-1 0 0,1 1 0,0 0 0,8-4 0,-10 57-227,-3-28 312,-1 0 0,-1 0-1,-6 25 1,6-38-22,0 0 1,-1-1-1,0 1 0,0-1 0,-1 0 1,0 0-1,-1 0 0,1 0 1,-2-1-1,-10 13 0,12-17 12,0 0 0,-1-1-1,1 1 1,-1-1 0,1 0 0,-1 0 0,0 0-1,0 0 1,0-1 0,0 0 0,0 0-1,-1-1 1,-8 1 0,-68-5 321,81 4-429,0 0-1,0 0 1,1 0 0,-1-1-1,0 1 1,0 0 0,1-1-1,-1 1 1,0 0 0,0-1-1,1 1 1,-1-1 0,1 1 0,-1-1-1,0 0 1,1 1 0,-1-1-1,1 0 1,-1 1 0,1-1-1,-1 0 1,1 1 0,0-1-1,-1 0 1,1 0 0,0 0-1,0 1 1,-1-3 0,1-9-3292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5.2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17528,'0'0'2545,"15"8"-2337,12-2 0,10-1 32,2-3-175,1 0-65,-7 0-129,-6-2-719,-7 0-1617,-7 0-6627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5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188 0 16712,'0'0'4706,"1"5"-4399,17 63-255,-5-19-39,-2 0 1,8 78 0,-16-68 65,-1 0 0,-14 111 0,9-147-55,-2 1 0,-1 0 0,-1-1 0,-1 0 0,-1-1 0,-1 0 0,-1 0 0,0-1 0,-28 36 1,-29 14-14,5-5 58,61-63 88,5-6-2121,16-19-1733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5.9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0 126 17160,'0'0'3642,"3"-2"-2666,45-2-851,0-2-1,0-2 1,71-22 0,-115 29-240,2-1 88,0 1 0,-1-1 0,1 0 0,-1 0 0,11-6 0,-15 6-176,1 1-1,-1 0 0,0-1 1,1 1-1,-1-1 0,0 1 1,0-1-1,0 1 0,0-1 1,0 0-1,0 0 0,0 0 1,-1 1-1,1-1 1,0 0-1,-1 0 0,0 0 1,1 0-1,-1 0 0,0 0 1,0-3-1,0-11-7295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6.3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 1 16680,'0'0'4869,"0"5"-4784,1 55 222,-7 152 368,4-187-670,-1 0 0,-2 0 0,-1 0 0,0-1 0,-2 0-1,-14 31 1,20-51-224,-8 12-221,1-11-3303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8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19 19913,'0'0'2865,"-34"-19"-2865,32 27-96,-2 22-48,2 11-32,2 9-912,0 6-1137,0 5-5379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7.0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19 16856,'0'0'5744,"0"-5"-5389,-1-8-206,-8 32-202,-5 10-19,2-4 72,0 1 0,2 0 1,1 0-1,1 1 1,1 0-1,-4 35 1,5-9 32,3 0 1,5 73 0,-1-109-21,2-1 0,0 0 0,0 0 0,2 0 0,0 0 1,1 0-1,0-1 0,1 0 0,16 24 0,-17-30-81,0 0-1,1 0 1,0 0-1,0-1 1,1 0 0,0 0-1,1-1 1,0 0-1,0-1 1,0 0 0,1 0-1,0-1 1,0 0-1,0-1 1,14 4-1,-4-6-1587,-8-2-1439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7.6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 15239,'0'0'2913,"13"-1"-2795,41-3-169,-52 4 51,0 0 0,0 0 0,0 1 0,0-1 0,1 1 0,-1-1 0,0 1 0,0 0 0,0-1 0,0 1 0,0 0 0,0 0 0,0 1 1,-1-1-1,1 0 0,0 1 0,-1-1 0,1 1 0,-1-1 0,1 1 0,-1 0 0,0-1 0,1 1 0,-1 0 0,0 0 0,0 0 0,0 0 0,-1 0 0,1 0 0,0 3 0,1 4 25,0 1 0,0 0 0,-1-1 0,-1 18 0,0-23-15,0-2-5,0 11 12,0 0-1,-1 0 0,-4 25 1,4-35 4,0 1 0,0-1-1,-1 0 1,1 1 0,-1-1 0,0 0 0,1 0 0,-1 0 0,-1 0 0,1 0-1,0-1 1,-1 1 0,1-1 0,-1 1 0,0-1 0,0 0 0,0 0 0,0 0-1,-4 2 1,6-4 377,2-8-208,-1 0 0,1 1 0,0-1 0,1 1 0,0-1 0,0 1 0,1-1 0,0 1 0,7-12 0,43-57-917,-40 60 530,-1 0 0,0 0-1,12-25 1,-21 31 2370,-11 22-1848,-11 26-547,14-20 221,1 0 1,0 0 0,2 1-1,0-1 1,1 1 0,1 0-1,4 26 1,-4-43-28,1 0-1,-1-1 1,1 1 0,-1 0 0,1 0-1,0 0 1,0 0 0,0-1-1,0 1 1,0 0 0,0-1 0,1 1-1,-1-1 1,0 0 0,1 1-1,-1-1 1,1 0 0,0 0 0,-1 0-1,1 0 1,0 0 0,-1 0-1,4 1 1,1 0-476,0-1 1,0 1-1,1-1 0,-1 0 1,0-1-1,8 1 0,13-1-5007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7.9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12 16231,'0'0'1430,"14"-3"-1355,46-5-8,-59 8-70,0 0 0,1 0 0,-1 0 1,0 0-1,0 0 0,0 1 0,1-1 0,-1 0 1,0 1-1,0-1 0,0 1 0,0-1 1,0 1-1,0 0 0,0-1 0,0 1 0,0 0 1,0 0-1,0-1 0,0 1 0,0 0 0,-1 0 1,1 0-1,0 0 0,-1 0 0,1 1 0,-1-1 1,1 0-1,-1 0 0,0 0 0,1 0 0,-1 0 1,0 1-1,0-1 0,0 0 0,0 0 0,0 1 1,0 0-1,-5 41-38,1-34 53,-2 0 0,1-1 0,-1 1 0,0-1 0,0-1 0,-1 1 0,0-1 0,-1 0 0,0 0 0,0-1 0,-9 5 0,4-1 10,0 1 1,-21 22-1,34-33-19,-1 0 0,1 0 0,0 0-1,0 0 1,0 1 0,0-1 0,-1 0 0,1 0-1,0 0 1,0 0 0,0 1 0,0-1 0,0 0-1,0 0 1,0 1 0,0-1 0,0 0 0,0 0-1,-1 0 1,1 1 0,0-1 0,0 0 0,0 0-1,0 1 1,1-1 0,-1 0 0,0 0 0,0 0-1,0 1 1,0-1 0,0 0 0,0 0 0,0 0-1,0 1 1,0-1 0,0 0 0,1 0 0,-1 0-1,0 1 1,0-1 0,0 0 0,1 0 0,12 4 280,27-4 306,-30 0-512,27 1 0,-16 0-617,0-1 0,0-1-1,37-6 1,-28-2-1967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8.3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17528,'0'0'3570,"31"-2"-3538,-4 2-32,4 0-32,4 0-96,0 0-641,5 0-799,-9 0-1698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8.7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10709,'0'0'5634,"13"12"-5396,40 41 66,-52-51-271,1 0 1,0 0-1,-1 1 1,0-1-1,1 1 0,-1-1 1,0 1-1,0-1 0,0 1 1,-1 0-1,1-1 0,-1 1 1,1 0-1,-1 0 0,0-1 1,0 1-1,0 0 1,-1 0-1,1-1 0,-1 1 1,1 0-1,-1 0 0,0-1 1,0 1-1,0-1 0,0 1 1,-1-1-1,1 1 1,-1-1-1,-1 3 0,-4 3 191,0 1-1,-1-1 1,0-1-1,0 1 1,-12 7-1,19-14-186,79-90 1926,-67 77-2071,4-3-64,-1 0 0,-1-1 0,0 0 0,-1-1 0,0 0 0,16-36 1472,-38 72-1369,4-7 65,-1-1 0,2 1 0,0 1-1,0-1 1,1 1 0,0-1 0,-1 17 0,4-25 9,0 1 1,1-1-1,-1 1 1,1 0 0,0-1-1,1 1 1,-1 0 0,1-1-1,0 1 1,0-1-1,0 1 1,1-1 0,0 0-1,0 0 1,0 1-1,0-1 1,0 0 0,1-1-1,0 1 1,0 0-1,0-1 1,0 0 0,0 1-1,5 2 1,1 0-17,1-1 0,-1 0 0,1 0 0,1-1 0,-1 0 0,1-1 0,-1 0 1,19 2-1,47 0-4395,-53-5-1327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9.1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 13094,'0'0'6464,"9"0"-6192,65 1-129,104-4 192,-177 3-339,0 0-178,0 0-1,0 0 1,1 0 0,-1-1 0,0 1 0,1 0 0,-1 0 0,0-1 0,0 1 0,1-1 0,-1 1-1,0-1 1,0 0 0,0 1 0,0-1 0,1-1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9.5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0 14871,'0'0'5037,"29"59"-4074,-13-27-902,-2 0-1,-1 2 1,-2-1-1,-1 2 1,-1-1 0,-2 1-1,-2 1 1,-1-1 0,-2 1-1,-3 50 1,1-75-55,-1-1 0,-1 1-1,0-1 1,0 0 0,-1 0 0,0 0 0,-1 0 0,0 0-1,-1 0 1,-7 11 0,0-3 25,-1-2 0,0 0 0,-1-1 0,-21 18 0,35-32-29,8-15-3561,11-10-6653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0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 15 13190,'0'0'8228,"-1"-4"-7649,1 4-566,0-1 1,0 1-1,0 0 1,0 0-1,0-1 1,0 1-1,0 0 1,1-1-1,-1 1 1,0 0-1,0-1 1,0 1-1,-1 0 1,1 0-1,0-1 1,0 1-1,0 0 1,0-1-1,0 1 1,0 0-1,0 0 1,0-1-1,-1 1 1,1 0-1,0 0 1,0-1-1,0 1 1,-1 0-1,1 0 1,0-1-1,0 1 1,-1 0-1,1 0 1,0 0-1,0 0 1,-1-1-1,1 1 0,0 0 1,0 0-1,-1 0 1,1 0-1,0 0 1,-1 0-1,1 0 1,0 0-1,-1 0 1,1 0-1,0 0 1,0 0-1,-1 0 1,1 0-1,0 0 1,-1 0-1,1 0 1,-1 1-1,-10 22 122,-10 54-355,18-65 299,-5 21-65,2 0-1,0 0 0,3 1 1,0-1-1,3 1 0,0 0 1,11 63-1,-8-85-27,1 0-1,0 0 1,0 0-1,2-1 1,-1 0-1,2 0 1,-1 0-1,1 0 1,1-1-1,0-1 1,0 1-1,1-1 1,0-1-1,1 1 1,18 11-1,-25-19-236,0 1 1,-1-1-1,1-1 1,0 1-1,-1 0 1,1 0-1,0-1 1,0 0-1,-1 1 1,5-1-1,6 0-3287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0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 14631,'0'0'2241,"5"-4"-1764,-3 2-394,-1 0-67,1 1 0,-1-1 0,0 1-1,0 0 1,1-1 0,-1 1 0,0 0 0,1 0 0,0 0-1,-1 0 1,1 1 0,-1-1 0,1 0 0,0 1 0,-1-1 0,4 0-1,-4 2-11,0-1 0,0 1 0,0 0 0,0-1 0,0 1 0,0 0 0,0 0 0,0 0-1,-1 0 1,1-1 0,0 1 0,-1 0 0,1 0 0,0 1 0,-1-1 0,1 0 0,-1 0 0,0 0-1,1 0 1,-1 0 0,0 3 0,8 31 349,-7-28-290,0-4-49,-1-1-1,1 1 1,0 0 0,0 0 0,0 0-1,0-1 1,0 1 0,1-1-1,-1 1 1,1-1 0,-1 1-1,1-1 1,0 0 0,0 0 0,0 0-1,0 0 1,1 0 0,-1 0-1,4 1 1,-4-2-26,0 0-1,0-1 0,0 1 1,0-1-1,0 0 1,0 0-1,1 0 1,-1 0-1,0 0 1,0-1-1,0 1 0,0 0 1,0-1-1,0 0 1,0 1-1,0-1 1,0 0-1,0 0 1,0 0-1,0 0 0,0-1 1,-1 1-1,1 0 1,0-1-1,-1 1 1,1-1-1,0-1 1,2-2-38,0 0 1,0 0-1,-1 0 1,0 0 0,0 0-1,5-12 1,3-8 1059,-9 79-439,-2-36-560,-1-1 0,-1 1 1,0-1-1,-1 1 0,-1-1 0,-1 0 1,-1-1-1,-10 24 0,13-33 45,0-1 0,-1 0-1,1 0 1,-1-1 0,0 1-1,-1-1 1,1 0 0,-1 0 0,0 0-1,0-1 1,-1 0 0,1 0-1,-1 0 1,0-1 0,0 1-1,0-1 1,0-1 0,-1 1 0,1-1-1,-1 0 1,0-1 0,1 0-1,-1 0 1,-10 0 0,17-1-108,0 0 0,-1 0 0,1 0 1,0-1-1,-1 1 0,1 0 0,0 0 0,-1-1 1,1 1-1,0 0 0,0-1 0,-1 1 0,1 0 1,0-1-1,0 1 0,0 0 0,-1-1 0,1 1 1,0 0-1,0-1 0,0 1 0,0-1 0,0 1 1,0 0-1,0-1 0,0 1 0,0-1 0,0 1 0,0 0 1,0-1-1,0 1 0,0-1 0,0 1 0,1-1 1,-1 0-489,0-6-3395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1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8884,'0'0'9447,"1"-28"-6918,6 26-2493,0 1 0,-1 0-1,1 0 1,0 1 0,0-1-1,0 2 1,12 1 0,-19-2-42,1 1-1,0-1 1,-1 1 0,1-1 0,0 1 0,-1 0 0,1-1 0,-1 1-1,1 0 1,-1-1 0,1 1 0,-1 0 0,1 0 0,-1 0 0,0 0 0,1-1-1,-1 1 1,0 0 0,0 0 0,0 0 0,0 0 0,0 0 0,0 0-1,0-1 1,0 3 0,0 30-77,0-24 70,-1-2 9,-1 1 0,1 0 0,-1-1 0,0 0 0,-1 1 1,0-1-1,0 0 0,0 0 0,-1 0 0,0-1 0,-1 1 0,-6 7 1,-16 27 15,25-39 7,2-2 149,39 0 35,-19 0-178,-7 1-444,1-1 1,-1-1-1,0 0 0,1-1 1,12-3-1,6-5-2441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8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0 15303,'0'0'0,"-33"103"-32,25-66-176,2 4 208,-2 4-5090</inkml:trace>
  <inkml:trace contextRef="#ctx0" brushRef="#br0" timeOffset="1">52 619 9909,'0'0'7203,"-48"112"-7203,46-90-512,0 8-5475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1.5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32 15239,'0'0'6771,"-2"-4"-6739,4 4 112,13 0-80,10-1-64,2-1-64,0-2-144,2 0-384,0 2-657,0-3-1184,-7-4-3041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1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 15415,'0'0'4367,"5"0"-4052,-3 0-313,-1 0 0,0 0 1,1 0-1,-1 0 0,1 0 0,-1 0 0,1 1 0,-1-1 0,0 1 0,1-1 0,-1 1 1,0-1-1,1 1 0,-1 0 0,0 0 0,0-1 0,0 1 0,1 0 0,-1 0 0,1 3 1,17 29-23,-6-5-34,-12-26 57,0 0 0,0 0-1,-1 0 1,1 0 0,1 0 0,-1 0 0,0-1 0,0 1 0,1 0-1,-1-1 1,1 1 0,-1-1 0,1 1 0,0-1 0,0 0 0,0 0-1,-1 1 1,1-1 0,0-1 0,0 1 0,0 0 0,1 0 0,-1-1-1,0 1 1,0-1 0,0 0 0,0 0 0,0 0 0,1 0 0,-1 0-1,0 0 1,0 0 0,0-1 0,0 1 0,1-1 0,-1 1 0,0-1 0,0 0-1,0 0 1,2-1 0,1-2-12,0 0 0,1 0 0,-1-1 0,-1 0 0,1 0-1,-1 0 1,1 0 0,-1-1 0,-1 0 0,1 1 0,3-11 0,-7 16 12,0 0 0,0 0 0,1 0 1,-1 1-1,0-1 0,0 0 0,0 0 0,0 0 0,0 0 1,0 0-1,1 0 0,-1 0 0,0 0 0,0 0 0,0 0 0,0 0 1,1 1-1,-1-1 0,0 0 0,0 0 0,0 0 0,0 0 1,1 0-1,-1 0 0,0-1 0,0 1 0,0 0 0,0 0 1,1 0-1,-1 0 0,0 0 0,0 0 0,0 0 0,0 0 1,0 0-1,1 0 0,-1 0 0,0 0 0,0-1 0,0 1 1,0 0-1,0 0 0,0 0 0,0 0 0,0 0 0,1-1 1,-1 1-1,0 0 0,0 0 0,0 0 0,0 0 0,0 0 1,0-1-1,0 1 0,0 0 0,0 0 0,0 0 0,0 0 1,0-1-1,0 1 0,0 0 0,0 0 0,0-1 0,2 23-48,-4 33-48,-5-26 88,-1-1 0,-1 1 0,-2-2 0,0 1 0,-26 41 1,35-65 44,0-1 1,0 0-1,0 1 1,-1-1 0,1 0-1,-1 0 1,0-1 0,0 1-1,0-1 1,0 1 0,0-1-1,0 0 1,-1 0 0,1 0-1,-1-1 1,1 1-1,-1-1 1,0 0 0,1 0-1,-1 0 1,0 0 0,0-1-1,0 1 1,0-1 0,0 0-1,1-1 1,-1 1-1,0 0 1,-8-3 0,10 2-114,0 0 1,0 0 0,0 0 0,0-1-1,0 1 1,0-1 0,0 1-1,1-1 1,-1 0 0,0 0 0,1 1-1,-1-1 1,1 0 0,0-1-1,0 1 1,0 0 0,0 0 0,0 0-1,0-1 1,0-2 0,-4-18-3749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2.3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17272,'0'0'3009,"56"8"-2961,-18-3 0,1-1-48,0-2 0,-1-2-624,-5 0-2497,-4-4-13511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2.7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0 18985,'0'0'2918,"12"13"-2870,-6-7-48,3 3-1,-1 0-1,1 0 1,-2 1-1,0 0 1,0 1-1,-1-1 1,0 1 0,8 22-1,0 20 8,-3 0 0,-2 1-1,-3 0 1,-2 0 0,-5 87 0,0-118 2,-1 0 0,-1-1-1,-1 1 1,-1-1 0,-1 0 0,-13 30 0,15-41-14,0-1 1,-1 0-1,-1 0 1,0 0-1,0-1 0,-1 1 1,0-2-1,-1 1 0,1-1 1,-2 0-1,1-1 0,-1 0 1,0 0-1,-20 10 0,26-16-2240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3.0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0 126 17144,'0'0'5696,"16"-13"-5261,62-8-1071,-55 16 122,0-1 1,0-1 0,35-16-1,-56 22 342,0 0-1,-1 0 1,1 0-1,0 0 1,0-1-1,0 1 0,-1 0 1,1-1-1,-1 1 1,1-1-1,-1 1 1,1-1-1,-1 0 0,0 0 1,0 1-1,0-1 1,0 0-1,1-3 1,-1-14-3017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3.4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0 8996,'0'0'10498,"-2"10"-10252,-13 91 916,-3 192-1,18-293-1219,0 0 0,0 1 0,0-1 0,-1 0 0,1 0-1,0 1 1,0-1 0,0 0 0,0 0 0,0 1-1,0-1 1,0 0 0,0 0 0,0 1 0,0-1 0,1 0-1,-1 0 1,0 1 0,0-1 0,0 0 0,0 0-1,0 0 1,0 1 0,0-1 0,1 0 0,-1 0 0,0 0-1,0 1 1,0-1 0,0 0 0,1 0 0,-1 0 0,0 0-1,0 1 1,1-1 0,-1 0 0,0 0 0,0 0-1,0 0 1,1 0 0,-1 0 0,0 0 0,0 0 0,1 0-1,-1 0 1,0 0 0,0 0 0,1 0 0,-1 0-1,0 0 1,1 0 0,8 0-4477</inkml:trace>
  <inkml:trace contextRef="#ctx0" brushRef="#br0" timeOffset="1">399 166 19673,'0'0'1985,"58"-9"-4546,-42 9-1409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3.7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59 19705,'0'0'384</inkml:trace>
  <inkml:trace contextRef="#ctx0" brushRef="#br0" timeOffset="1">214 31 18889,'0'0'1921,"116"-21"-3858,-91 17-2625</inkml:trace>
  <inkml:trace contextRef="#ctx0" brushRef="#br0" timeOffset="2">504 1 12790,'0'0'0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4.1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 17496,'0'0'4738,"56"-28"-4722,-37 28 64,6 0-80,2 0-16,0 0 0,2 0-16,-5 0-256,1 0-416,-2 0-977,-4-5-640,-5-12-6003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4.5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0 16183,'0'0'5654,"-2"32"-5593,2 307-1478,0-322-1568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5.5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124 1 8180,'0'0'14815,"-2"9"-14698,-30 66-248,15-39 138,-24 77 0,29-54 13,3 2 1,2-1 0,3 1 0,4 67 0,1-113-27,-1 0 0,2 1 1,0-1-1,1 0 0,0 0 1,2 0-1,-1 0 1,2-1-1,0 0 0,1 0 1,0 0-1,1-1 1,0 0-1,1 0 0,1-1 1,0-1-1,0 1 0,19 14 1,-29-26-16,-1-13-1140,-3-2-3681,-1-1-5467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8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19225,'0'0'912,"-8"122"-2048,12-70-1746,4 4-13237</inkml:trace>
  <inkml:trace contextRef="#ctx0" brushRef="#br0" timeOffset="1">34 519 17032,'0'0'2705,"-19"22"-3890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6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29 9076,'0'0'8705,"27"-5"-5023,-25 5-3685,-1 1 0,1-1 0,-1 1 0,0-1 0,1 1 0,-1 0 0,0 0 0,1 0 0,-1 0 0,0 0 0,0 0 0,0 0 0,0 0 0,0 0 1,0 0-1,0 1 0,0-1 0,0 0 0,-1 0 0,1 1 0,0-1 0,-1 1 0,1-1 0,-1 1 0,0-1 0,1 1 0,-1-1 0,0 1 0,0-1 0,0 3 0,2 57-99,-2-51 88,1-5 5,-1 0 0,0 1 0,-1-1 0,1 0 0,-1 1 0,0-1 0,0 0 0,-1 0 0,0 0 0,0 0-1,0 0 1,0 0 0,-1 0 0,1-1 0,-1 1 0,-1-1 0,1 0 0,0 0 0,-1 0 0,0 0 0,0-1 0,0 1 0,-1-1 0,1 0 0,-1 0 0,1-1 0,-7 4 0,-2 2 9,11-6 1,-1 0-1,0 0 0,1 0 1,-1-1-1,0 1 1,0-1-1,0 1 1,0-1-1,0 0 1,-6 1-1,19-24 341,12-8-435,35-37 0,3-4-48,-19 7 691,-34 55-486,4-9 167,-12 17-132,-11 8-59,6-2-48,1 1 0,0-1 1,0 1-1,0 0 0,1 0 1,0 0-1,0 0 0,1 1 1,0 0-1,0 0 0,0 0 1,1 0-1,-2 8 0,1-1 10,1 1 1,0-1-1,0 0 0,2 1 0,1 26 0,0-38 1,-1-1-1,1 1 1,0-1-1,0 0 1,0 1-1,0-1 0,0 0 1,0 1-1,1-1 1,-1 0-1,1 0 1,-1 0-1,1 0 1,0-1-1,0 1 1,0 0-1,0-1 1,0 1-1,0-1 1,0 0-1,5 2 1,-1 0-261,-1-1-1,1 0 1,0 0 0,0-1 0,0 0 0,1 0-1,10 0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7.2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9 16327,'0'0'4715,"11"16"-4867,-7 2 137,-1 0 1,-1 1 0,-1-1 0,0 0-1,-2 24 1,0-40 15,1 1 1,0-1-1,-1 0 0,1 0 1,-1 0-1,0 0 0,0 0 0,0 0 1,0 0-1,0 0 0,0 0 0,0-1 1,0 1-1,-1 0 0,1-1 1,-1 1-1,1-1 0,-1 1 0,0-1 1,-2 2-1,4-27 1077,0 15-1025,0-8-33,0 0 0,1 0 0,4-18 0,-4 31-10,0 0 0,0 0 0,0 1 1,0-1-1,1 0 0,-1 0 0,1 1 0,0-1 0,0 1 0,1-1 0,-1 1 0,1 0 1,-1 0-1,1 0 0,0 0 0,0 0 0,1 1 0,5-4 0,-7 4-9,0 1 0,0 0 0,0 0 0,0 0-1,0 0 1,0 0 0,1 0 0,-1 1 0,0-1 0,0 1 0,1-1-1,-1 1 1,0 0 0,1 0 0,-1 0 0,0 0 0,0 0 0,1 1-1,-1-1 1,0 1 0,0-1 0,1 1 0,-1 0 0,0 0 0,0 0-1,0 0 1,0 0 0,0 1 0,0-1 0,0 0 0,-1 1-1,1 0 1,0-1 0,-1 1 0,0 0 0,1 0 0,-1 0 0,0 0-1,0 0 1,0 0 0,0 0 0,0 0 0,0 0 0,-1 0 0,1 1-1,0 3 1,3 14-304,-1-1-1,-1 0 1,0 1-1,-3 27 1,1-31-626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7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 16103,'0'0'4226,"4"-2"-4242,6 2 16,7 0 0,5 0-16,5 0-80,0 0 16,-2 0-80,-4 0-688,-3-4-289,-3-1-431,-1-1-5620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8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0 16872,'0'0'1921,"11"14"-1932,30 44 0,-39-54 19,0 0-1,0 0 1,-1 0 0,1 0-1,-1 0 1,0 0-1,0 0 1,-1 1 0,1-1-1,-1 0 1,0 0-1,0 1 1,0-1 0,0 0-1,-1 1 1,0-1-1,0 0 1,0 0 0,0 0-1,-1 0 1,0 0-1,0 0 1,0 0 0,0 0-1,-4 4 1,1-2 24,0 1 1,-1-1-1,1 0 1,-1-1-1,-1 1 1,1-1-1,-1 0 1,0-1-1,0 0 1,-14 6-1,21-10 46,-1 1-1,1-1 0,0 0 1,-1 1-1,1-1 0,-1 0 1,1 0-1,-1 0 0,1 1 0,-1-1 1,1 0-1,-1 0 0,1 0 1,-1 0-1,0 0 0,1 0 1,-1 0-1,1 0 0,-1 0 1,1 0-1,-1-1 0,1 1 1,-1 0-1,1 0 0,-1 0 1,1-1-1,-1 1 0,0 0 1,4-13 427,17-15-678,104-87-1620,-67 65 2665,-62 55-828,0-1 0,0 1-1,1 0 1,-1 1 0,1-1-1,0 1 1,1 0 0,-1 0 0,1 0-1,0 0 1,1 0 0,-1 1-1,1 0 1,1-1 0,-1 1 0,1 0-1,0 0 1,1-1 0,0 1-1,0 8 1,1-13-64,0-1-1,-1 1 1,1-1-1,0 1 1,0-1-1,0 1 1,1-1-1,-1 1 1,0-1-1,0 0 1,1 0-1,-1 0 1,1 0-1,-1 0 1,1 0-1,-1 0 1,1 0-1,0-1 1,-1 1-1,1 0 1,0-1 0,0 0-1,-1 1 1,1-1-1,0 0 1,3 0-1,56 3-1485,-51-4 993,12-1-3843,-7-10-6148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8.4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 15991,'0'0'1569,"-4"0"-1217,20 0 176,7 0 65,6 0-577,4 0 144,5 0-160,-1 0-769,-2 0-815,-6-2-3267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8.7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201 1 9444,'0'0'9298,"3"12"-9106,3 22-213,10 43 401,6 106 0,-20-135-276,-2 1 1,-2-1-1,-2 0 0,-14 62 1,15-95-139,-1-1 0,-1 1 0,0-1 0,-1 0 1,0-1-1,-1 0 0,-1 0 0,0 0 1,-1-1-1,0 0 0,-1 0 0,0-1 1,-1-1-1,0 0 0,0 0 0,-1-1 0,-1 0 1,-14 7-1,-3-5-1874,9-7-2275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9.4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161 1 13462,'0'0'6376,"-12"23"-6087,-12 20-82,3 2 0,2 0 1,1 1-1,3 1 0,2 1 1,-9 61-1,20-96-194,-4 25 29,2-1 0,1 0 0,2 1 1,6 60-1,-4-94-161,0 0 1,0 0-1,0 0 1,1 0-1,0-1 1,-1 1-1,1 0 0,1-1 1,-1 1-1,0-1 1,1 0-1,0 1 1,0-1-1,0-1 0,0 1 1,0 0-1,1-1 1,-1 1-1,1-1 1,-1 0-1,1-1 0,0 1 1,0 0-1,0-1 1,0 0-1,6 1 1,11-1-4012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0.0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 14935,'0'0'5240,"3"-3"-4931,-3 3-309,0-1 0,0 1 0,1-1 0,-1 1 0,0-1 0,0 1 0,0 0 0,1-1 1,-1 1-1,0-1 0,0 1 0,1 0 0,-1-1 0,0 1 0,1 0 0,-1-1 0,0 1 0,1 0 0,-1 0 0,0-1 0,1 1 0,-1 0 0,1 0 0,-1 0 0,1 0 0,-1 0 0,0-1 1,1 1-1,-1 0 0,1 0 0,-1 0 0,1 0 0,-1 0 0,1 0 0,-1 0 0,1 0 0,-1 1 0,0-1 0,1 0 0,-1 0 0,1 0 0,-1 0 0,1 1 0,-1-1 0,0 0 0,1 0 1,-1 1-1,0-1 0,1 0 0,-1 0 0,0 1 0,1-1 0,-1 1 0,0-1 0,0 0 0,1 1 0,-1-1 0,0 0 0,0 1 0,0-1 0,1 1 0,-1-1 0,0 1 0,0-1 0,0 1 1,3 42-250,-4-27 216,1 23 12,0-38 27,0-1 0,0 1 0,0 0 0,0 0-1,1 0 1,-1 0 0,0-1 0,0 1 0,1 0 0,-1 0 0,0-1 0,1 1 0,-1 0 0,1 0-1,-1-1 1,1 1 0,-1 0 0,1-1 0,-1 1 0,1-1 0,0 1 0,-1-1 0,1 1-1,0-1 1,-1 1 0,1-1 0,0 0 0,0 1 0,0-1 0,-1 0 0,1 0 0,0 0-1,1 1 1,4-1-27,-1-1-1,0 1 1,0-1 0,1 0-1,-1 0 1,0 0-1,0-1 1,0 0-1,0 0 1,0 0-1,-1-1 1,1 1-1,-1-1 1,1 0 0,-1-1-1,0 1 1,0-1-1,-1 1 1,1-1-1,-1 0 1,1-1-1,-1 1 1,-1 0 0,5-9-1,-7 12 22,0 0 0,1 0 0,-1 0 0,0 0 0,1 1 0,-1-1 0,0 0 0,1 0 0,-1 1 0,1-1 0,-1 0 0,1 1 0,-1-1 0,1 0 0,0 1 0,-1-1 0,1 1 0,0-1 0,-1 1 0,1-1 0,0 1 0,0 0 0,0-1 0,-1 1 0,1 0 0,0-1 1,0 1-1,1 0 0,-1 24-117,-15 44 73,10-54 79,-1 0 0,-1-1 0,0 0 1,0 0-1,-15 20 0,18-29-147,0 0 1,0-1-1,-1 1 0,1-1 1,-1 1-1,0-1 0,0 0 1,0-1-1,0 1 0,0-1 1,-1 0-1,1 0 0,-1 0 1,0 0-1,0-1 0,1 0 1,-1 0-1,0 0 0,-10 0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0.4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0 7988,'0'0'10685,"1"11"-10379,1 5-255,5 74-54,-7-85 3,0 0-1,0 0 1,0 0 0,-1 0 0,0 0 0,0 0 0,0 0 0,-1 0 0,1 0-1,-1 0 1,0-1 0,-1 1 0,1-1 0,-1 1 0,-4 4 0,2-11 1791,4-11-1358,5-16-414,-1 19-1,1 1 0,0 1 0,1-1 0,0 0 0,0 1 0,1 0-1,0 0 1,0 1 0,1 0 0,0 0 0,0 0 0,14-9 0,-20 16-15,-1 0 1,1 0-1,0 0 1,-1 0 0,1 0-1,-1 0 1,1 0 0,0 0-1,-1 0 1,1 0 0,0 0-1,-1 0 1,1 1 0,-1-1-1,1 0 1,0 0 0,-1 1-1,1-1 1,-1 0-1,1 1 1,-1-1 0,1 1-1,-1-1 1,1 1 0,-1-1-1,0 1 1,1-1 0,-1 1-1,0-1 1,1 1 0,-1-1-1,0 1 1,0 0 0,1-1-1,-1 1 1,0-1-1,0 1 1,0 0 0,0-1-1,0 1 1,0 0 0,0-1-1,0 1 1,0-1 0,0 2-1,1 35-169,-1-33 183,0 85 9,0-49-3752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0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 17272,'0'0'3297,"62"-2"-3297,-35 2-32,-2 0-368,2 0-1136,-2 0-433,-4 0-3394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9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16792,'0'0'4620,"-6"1"-4259,-15 0-174,29 0 15,47-1 58,-27-1-317,-22 1 56,1 0 0,-1 0 0,1 1 0,0 0 0,-1 0 0,1 1 0,-1-1 0,1 1 0,-1 1 0,0-1 0,0 1 0,0 0-1,0 1 1,-1-1 0,1 1 0,-1 0 0,0 1 0,0-1 0,0 1 0,-1 0 0,0 0 0,0 0 0,0 1 0,0-1 0,-1 1 0,0 0 0,0 0 0,-1 0 0,0 1 0,3 9 0,2 8-12,-1 0 1,0 1-1,-2 0 1,-1-1 0,-2 1-1,-1 40 1,0-54 12,-1 0 1,0 1-1,-1-1 1,0 0 0,-1 0-1,0 0 1,-1-1-1,0 1 1,-1-1-1,0 0 1,-1 0 0,0 0-1,0-1 1,-1 0-1,0 0 1,-14 13 0,18-20 12,0 1 0,0-1 0,-1 0 0,1 0 0,0 0 0,-1-1 1,1 1-1,-1-1 0,0 0 0,1 0 0,-1 0 0,-7 1 1,11-2-8,-1 0 0,0 0 0,0 0 1,0 0-1,0-1 0,0 1 0,1 0 1,-1 0-1,0-1 0,0 1 0,0 0 1,1-1-1,-1 1 0,0-1 0,1 1 1,-1-1-1,0 1 0,1-1 0,-1 0 1,1 1-1,-1-1 0,0 0 0,0-1-7,1 0-1,-1 0 1,0 1 0,1-1-1,0 0 1,-1 0-1,1 0 1,0 0-1,0 0 1,0 0 0,0 0-1,0 1 1,1-1-1,0-2 1,3-9-61,1 0 1,0 0-1,1 1 1,1 0-1,0 0 0,0 1 1,1-1-1,16-15 1,17-29-388,119-196-922,-150 231 1853,-10 20-456,0 1-1,0 0 1,0 0 0,0-1 0,0 1-1,0 0 1,-1 0 0,1-1 0,0 1-1,0 0 1,0 0 0,0 0-1,0-1 1,0 1 0,0 0 0,-1 0-1,1-1 1,0 1 0,0 0-1,0 0 1,0 0 0,-1 0 0,1-1-1,0 1 1,0 0 0,-1 0 0,1 0-1,0 0 1,0 0 0,0 0-1,-1 0 1,1 0 0,0 0 0,0 0-1,-1 0 1,1 0 0,0 0-1,0 0 1,-1 0 0,1 0 0,-1 0-1,-1 0 16,-1 1-1,1 0 1,-1 0-1,0 0 1,1 0-1,0 1 1,-1-1-1,1 0 1,0 1-1,0 0 1,-1 0-1,-2 3 1,-3 5-34,0 0 0,1 0 0,0 0 1,1 1-1,0 0 0,1 1 1,0-1-1,1 1 0,0 0 0,-4 22 1,3-1 54,2 0 0,1 62 0,2-88-49,0 1-1,1-1 1,0 0-1,0 0 1,1 1-1,-1-1 0,2 0 1,-1-1-1,1 1 1,0 0-1,0-1 1,1 0-1,0 1 0,0-1 1,1-1-1,-1 1 1,7 5-1,-4-5-141,-1-1 0,1-1-1,1 1 1,-1-1 0,1-1-1,-1 1 1,1-1 0,0 0 0,0-1-1,0 0 1,1 0 0,-1-1-1,0 0 1,13 0 0,19-1-2963,-6 0-4018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1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0 14535,'0'0'5423,"0"25"-5441,0-7-9,-1-12 33,1 1 0,0-1 0,0 0 0,0 0 0,1 0 0,2 6 0,-3-10-11,1-1-1,-1 0 1,1 1 0,0-1-1,-1 0 1,1 1-1,0-1 1,0 0 0,0 0-1,0 0 1,0 0-1,0 0 1,0 0 0,1 0-1,-1 0 1,0-1-1,0 1 1,1 0 0,-1-1-1,0 1 1,1-1-1,-1 1 1,1-1-1,-1 0 1,1 1 0,-1-1-1,1 0 1,-1 0-1,3 0 1,1 0-37,-1-1-1,0 1 1,0-1-1,1 0 1,-1 0-1,0 0 1,0 0-1,0-1 1,0 0-1,0 0 1,0 0 0,0 0-1,-1 0 1,1-1-1,-1 0 1,0 0-1,1 0 1,-1 0-1,0 0 1,3-6-1,21-19 388,-27 28-54,0 18-325,0 0 0,-2-1 0,0 1 0,-9 32 0,8-42 43,1 0-1,-2 0 1,1-1-1,-1 1 1,0-1-1,0 0 1,-1 0 0,0 0-1,-1-1 1,1 0-1,-1 0 1,-11 9-1,13-13 52,-1 0-1,0 0 0,0 0 0,0-1 1,0 0-1,0 0 0,0 0 0,0 0 1,-1-1-1,1 0 0,0 0 1,0 0-1,-9-2 0,-10 1-1049,24-1-749,0-9-2074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1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13046,'0'0'5539,"50"0"-5572,-19 6 33,4-5-352,3-1-816,-5 0-1874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2.0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415 1 15239,'0'0'4960,"0"6"-5112,16 191 966,1 6-199,-17-177-604,-2 0 0,0-1 0,-1 1-1,-2-1 1,0 0 0,-2 0-1,-1-1 1,-1 0 0,-1 0-1,-13 22 1,7-15-216,-2-1 1,-1-1-1,-1-1 1,-43 46-1,48-60-92,0 0 0,-1-1 0,0 0 0,-1-2 0,-1 0 0,1-1-1,-2 0 1,1-2 0,-30 10 0,9-9-5121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3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94 9636,'0'0'7014,"5"0"-6752,58-9 1494,-47 5-1241,0 1 1,31-1 0,937 10 1415,-898-11-1839,169-30-1,-33 2-10,-160 29-119,0 2 0,79 7 0,-78 3-224,31 2-474,-196-10-2682,48 0-904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2.4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126 158 8804,'0'0'11437,"-10"1"-11023,-2-2-277,8 0-77,0 1 1,0-1 0,0 1-1,1 0 1,-1 0 0,0 1-1,0-1 1,0 1 0,1 0-1,-1 0 1,0 0 0,-4 2 0,47-24 635,57-41 1,-70 45-837,-24 16 94,0 0-1,0-1 1,0 1-1,0 0 1,0-1-1,0 1 1,0-1-1,-1 1 1,1-1-1,0 0 0,-1 0 1,1 0-1,-1 0 1,0 0-1,0 0 1,0 0-1,0 0 1,0-1-1,0 1 1,0 0-1,0-4 0,-1 5 36,-1 0-1,1 0 1,0 0-1,-1 1 1,1-1-1,-1 0 1,1 0-1,-1 1 1,1-1-1,-1 0 0,1 1 1,-1-1-1,0 0 1,1 1-1,-1-1 1,0 1-1,0-1 1,1 1-1,-1 0 0,0-1 1,-1 1-1,-32-7 63,26 7-49,-1 1-1,1 0 0,0 0 0,0 0 1,0 1-1,0 0 0,0 1 1,0 0-1,1 0 0,-1 0 0,1 1 1,0 0-1,0 1 0,0 0 1,1 0-1,-1 0 0,1 1 0,1 0 1,-1 0-1,1 0 0,0 1 1,0-1-1,1 1 0,0 1 0,0-1 1,0 0-1,1 1 0,-4 14 1,6-19-3,0 0 1,0-1 0,0 1-1,1 0 1,-1 0 0,1 0-1,-1 0 1,1 0 0,0 0-1,0 0 1,0 0 0,1-1-1,-1 1 1,1 0 0,-1 0-1,1 0 1,2 4 0,-1-5 1,0 0 0,0-1 1,0 1-1,0-1 1,0 1-1,0-1 0,1 0 1,-1 0-1,1 0 0,-1 0 1,1 0-1,-1 0 0,1-1 1,-1 1-1,1-1 1,0 0-1,-1 0 0,1 0 1,3 0-1,31-1-20,-24 0-9,0 1-1,0 0 1,-1 1-1,1 0 1,13 3 0,-25-3 15,1-1 1,-1 1 0,0-1 0,1 1 0,-1 0 0,0 0 0,0-1 0,0 1 0,0 0 0,0 0 0,0 0 0,0 0-1,0 0 1,0 0 0,0 0 0,0 0 0,-1 1 0,1-1 0,0 0 0,-1 0 0,1 1 0,-1-1 0,0 0 0,1 1 0,-1-1-1,0 0 1,0 1 0,0-1 0,0 1 0,0-1 0,0 0 0,0 1 0,0-1 0,0 1 0,-1-1 0,1 0 0,-1 1-1,1-1 1,-2 2 0,0 3-11,0 0 0,-1 0 0,0 0-1,-1 0 1,1 0 0,-9 8 0,-39 41 6,23-27 32,2 1-1,-43 62 1,69-90-13,-1-1 1,1 0-1,0 1 1,0-1-1,-1 0 1,1 1-1,0-1 1,0 0-1,0 1 1,0-1-1,-1 0 1,1 1-1,0-1 1,0 1-1,0-1 1,0 0-1,0 1 1,0-1-1,0 1 1,0-1-1,0 0 1,0 1-1,1-1 1,-1 1-1,0-1 1,0 0-1,0 1 0,0-1 1,0 0-1,1 1 1,-1-1-1,0 0 1,0 1-1,1-1 1,-1 0-1,0 1 1,1-1-1,-1 0 1,0 0-1,1 1 1,-1-1-1,0 0 1,1 0-1,-1 0 1,0 0-1,1 1 1,29 2 34,32-11-154,13-11-1703,-42 8-1152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3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16568,'0'0'1269,"22"-2"-1234,73-3-35,-92 5-2,0 0-1,0 0 1,0 0 0,1 1-1,-1-1 1,0 1 0,0 0-1,0-1 1,0 2-1,0-1 1,0 0 0,0 0-1,0 1 1,-1 0 0,1-1-1,0 1 1,-1 0 0,1 1-1,-1-1 1,0 0-1,0 0 1,0 1 0,0 0-1,0-1 1,-1 1 0,1 0-1,-1 0 1,1 0-1,-1 0 1,0 0 0,0 0-1,-1 0 1,1 0 0,-1 0-1,1 0 1,-1 5-1,0-2 10,0 0-1,0 0 0,-1 1 0,0-1 0,0 0 0,-1 0 1,1 0-1,-1-1 0,-1 1 0,1 0 0,-1-1 0,0 1 0,0-1 1,0 0-1,-6 7 0,2-6 215,1-1 0,-1 1 0,0-1 0,0-1 0,0 1 0,-11 4 974,25-26-154,6-8-1183,0 7-201,2 1 0,0 0 0,1 2-1,0-1 1,1 2 0,1 0 0,28-16 0,-46 30 482,-5 69 752,2-52-731,2 0 0,0 1 0,2 28 0,0-43-157,-1-1 1,1 1-1,0-1 1,0 1-1,0-1 1,0 1-1,1-1 1,-1 0-1,1 1 1,-1-1-1,1 0 1,0 0-1,0 0 1,0 0-1,0-1 1,0 1-1,0 0 1,1-1-1,-1 0 1,0 1-1,1-1 1,-1 0-1,1 0 1,-1 0-1,1-1 1,0 1-1,2 0 1,10 2-30,1-1 0,-1-1 0,24 0 0,-32-1-21,1 0-268,0 0 0,-1 0 0,1 0 0,-1-1 1,1-1-1,-1 1 0,1-1 0,-1 0 0,0 0 0,0-1 1,0 0-1,0-1 0,11-7 0,7-12-3927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3.4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90 32 13622,'0'0'6990,"-9"-6"-6646,-28-17-117,37 23-226,-1-1-1,0 1 0,0 0 1,1-1-1,-1 1 1,0 0-1,0 0 1,1 0-1,-1 0 1,0 0-1,0 0 1,0 0-1,1 0 1,-1 0-1,0 0 1,0 0-1,1 1 1,-1-1-1,0 0 1,1 1-1,-1-1 1,0 0-1,0 1 1,1-1-1,-1 1 1,1-1-1,-1 1 1,0-1-1,1 1 1,-1-1-1,1 1 0,-1-1 1,1 1-1,0 0 1,-1-1-1,1 1 1,-1 1-1,-11 28-9,11-26 16,-1 2-24,1-1 1,0 1-1,0 0 1,1-1-1,0 1 1,0 7-1,0-3-459,37-12-1056,-31-2 1383,0 0-1,-1 0 0,1-1 0,-1 1 0,0-1 0,0-1 1,-1 1-1,1-1 0,-1 1 0,4-10 0,8-7 160,-14 57 847,-2-27-779,0 1 1,0-1-1,1 0 1,0 1-1,1-1 1,-1 0 0,2 1-1,3 8 1,-5-14-126,1 0 1,0 0 0,0 0 0,0-1-1,0 1 1,1-1 0,-1 1 0,1-1 0,0 0-1,-1 0 1,1 0 0,0 0 0,0 0-1,0-1 1,0 1 0,1-1 0,-1 0-1,0 0 1,1 0 0,-1 0 0,0-1-1,1 1 1,4-1 0,13 1-2222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3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22 16552,'0'0'1406,"8"1"-1361,-5-1-43,0 0 0,0 0 0,1 0 0,-1 0 0,0 1 0,0 0 0,0 0 1,0 0-1,0 0 0,0 0 0,0 0 0,0 1 0,-1-1 0,1 1 0,0 0 0,-1 0 0,1 0 0,-1 0 1,0 0-1,0 1 0,0-1 0,0 1 0,0-1 0,0 1 0,-1 0 0,1-1 0,-1 1 0,0 0 0,0 0 0,0 0 1,1 5-1,2 6 3,-2 1 0,0 0-1,0 0 1,-1 0 0,-1 1 0,-2 15 0,-3-23 514,-2-17 92,-3-17-273,7 9-384,2 0 0,0 0 1,0 0-1,4-26 1,-3 40 38,1 0 0,-1 0 0,1 0 0,-1 1 0,1-1 0,0 0 0,0 0 0,0 0 0,0 1 0,1-1 0,-1 1 0,1-1 0,0 1 0,-1-1 0,1 1 0,0 0 0,0 0 1,1 0-1,-1 0 0,0 0 0,1 0 0,-1 1 0,1-1 0,-1 1 0,1 0 0,0 0 0,0 0 0,-1 0 0,1 0 0,0 0 0,0 1 0,0-1 0,5 1 0,-3 1 13,-1-1-1,1 1 1,0 0-1,-1 1 1,1-1-1,-1 1 1,1 0-1,-1 0 1,0 0-1,1 1 1,-1-1-1,-1 1 0,1 0 1,0 0-1,-1 1 1,1-1-1,-1 1 1,0 0-1,0-1 1,4 10-1,-2-5 6,-1 0-1,1 0 0,-2 1 1,1-1-1,-1 1 1,-1 0-1,1 0 1,-1 1-1,-1-1 0,1 12 1,23-53-483,38-84-956,-63 115 1430,0 0 0,1 1 0,-1-1 0,0 0 0,0 1 0,1-1 0,-1 1 0,0-1 0,1 0 0,-1 1 0,0-1-1,1 1 1,-1-1 0,1 1 0,-1-1 0,1 1 0,-1-1 0,1 1 0,-1 0 0,1-1 0,0 1 0,-1 0 0,1-1 0,-1 1 0,1 0-1,0 0 1,-1-1 0,1 1 0,0 0 0,-1 0 0,1 0 0,0 0 0,0 0 0,-1 0 0,1 0 0,0 0 0,-1 1 0,1-1 0,0 0 0,-1 0-1,1 0 1,0 1 0,-1-1 0,1 0 0,-1 1 0,1-1 0,-1 0 0,1 1 0,-1-1 0,1 1 0,-1-1 0,1 1 0,-1-1 0,1 1-1,-1-1 1,0 1 0,1 0 0,-1-1 0,0 1 0,1 0 0,-1-1 0,0 1 0,0 1 0,17 51 35,-15-44 10,0-1-217,13 34 629,-14-41-568,-1 1 0,1-1 1,0 1-1,-1-1 0,1 0 0,0 1 1,0-1-1,0 0 0,0 0 1,0 0-1,0 0 0,1 0 0,-1 0 1,0 0-1,0 0 0,1 0 0,-1-1 1,0 1-1,1 0 0,-1-1 1,1 1-1,-1-1 0,3 1 0,4-1-6187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4.4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12582,'0'0'7633,"2"16"-7695,16 94 35,4 26 237,8 216-1,-29-322-224,-1 45 139,0-71-159,-1 0-1,1 0 1,-1 0-1,0 0 1,0 0-1,0 0 0,-1 0 1,1-1-1,-1 1 1,0-1-1,0 1 1,0-1-1,-1 1 1,-3 3-1,6-8 12,-1 1 0,1-1 0,-1 1 0,1-1 0,0 1 0,-1-1 0,1 1 0,-1-1 0,1 0 0,0 1 0,0-1 0,-1 0 0,1 1 0,0-1 0,0 0 0,0 1 0,0-1 0,0 0 0,0 1 0,0-1 0,0 0 0,0 1 0,0-1 0,0-1 0,-2-67-165,0 22 192,4-54 1,-1 89 17,1 1 1,0-1-1,0 0 1,1 0-1,0 1 0,1 0 1,1 0-1,0 0 1,10-17-1,-13 25-6,0 1 0,-1-1 1,1 1-1,0 0 0,1 0 0,-1-1 0,0 2 1,1-1-1,-1 0 0,1 0 0,-1 1 1,1 0-1,0-1 0,-1 1 0,1 0 0,0 0 1,0 1-1,0-1 0,0 0 0,0 1 1,0 0-1,5 0 0,-6 0-15,0 1 0,0-1 0,0 1 1,0 0-1,0-1 0,0 1 0,0 0 0,0 0 0,0 0 0,0 1 1,-1-1-1,1 0 0,0 1 0,-1-1 0,1 1 0,-1-1 1,0 1-1,0 0 0,1 0 0,-1 0 0,0-1 0,0 1 0,-1 0 1,1 0-1,0 0 0,-1 0 0,1 1 0,-1-1 0,0 0 1,1 0-1,-1 3 0,0-2 2,0 0 0,1 1 0,-1-1 0,-1 0 0,1 1-1,0-1 1,-1 0 0,1 0 0,-1 1 0,0-1 0,0 0 0,-1 0 0,1 0 0,-1 0 0,1 0 0,-1 0 0,0-1 0,0 1 0,0 0 0,0-1 0,-4 3 0,1-1 4,0-1 1,0 0 0,-1 0-1,1-1 1,-1 0 0,1 0-1,-1 0 1,0 0 0,0-1-1,0 0 1,-8 0-1,11 0-35,-1-1-1,1 1 0,0-1 1,-1 0-1,1 0 0,-1 0 1,1-1-1,-1 1 0,1-1 0,-5-1 1,7 1-136,-1-1 1,1 1-1,0 0 1,0 0-1,0 0 1,0-1-1,0 1 1,0 0-1,0-1 1,0 1 0,0-1-1,1 1 1,-1-1-1,1 1 1,-1-1-1,1 0 1,-1 1-1,1-1 1,0 1-1,0-1 1,0 0-1,0 1 1,0-3 0,0-30-7829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4.8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9909,'0'0'10322,"3"9"-10074,3 8-209,-1 1-1,0 0 1,-2 1 0,0-1 0,-2 1 0,0 30 0,-1-31-8,0 0 1,1 0-1,1 0 1,0 0-1,1 0 1,1-1-1,1 0 1,1 1-1,12 25 1,-17-40-29,1-1 1,0 0-1,0 0 1,0 1-1,0-1 1,0 0-1,0-1 1,1 1-1,-1 0 1,0-1-1,1 1 1,0-1-1,-1 0 1,1 0-1,0 0 1,0 0-1,-1 0 1,1 0-1,0-1 1,0 0-1,0 1 1,0-1-1,0 0 1,0 0-1,0-1 1,0 1-1,0-1 1,-1 1-1,1-1 1,0 0 0,3-2-1,2 1-92,0-2 0,-1 1 0,0-1-1,1 0 1,-1-1 0,-1 0 0,1 0 0,-1 0 0,11-12 0,-10 7-127,-1 0 1,0 0 0,-1 0-1,0-1 1,-1 0 0,0 0-1,-1 0 1,0 0 0,0-1-1,-1 1 1,-1-1 0,0 1-1,-2-23 1,1 32 735,-1 3-494,-1-1 0,0 0 0,0 1 0,0-1-1,0 1 1,0-1 0,1 1 0,-1 0 0,0 0 0,0 0 0,1 0 0,-1 0-1,1 0 1,-1 0 0,1 1 0,0-1 0,-1 1 0,1-1 0,0 1 0,0-1-1,-2 4 1,2-4 3,-5 7 73,1 1 0,0 0 0,1 0 1,-1 0-1,2 1 0,-1-1 0,1 1 0,1 0 1,0 0-1,0 0 0,1 0 0,0 0 1,1 0-1,0 0 0,3 18 0,-3-25-88,1 0-1,-1-1 1,1 1-1,0 0 0,0-1 1,0 1-1,0-1 1,0 1-1,0-1 1,1 1-1,-1-1 1,1 0-1,0 0 1,0 0-1,0 0 1,0 0-1,4 3 0,-1-2 51,0 0-1,0 0 0,1 0 0,-1-1 0,1 0 1,0 0-1,-1-1 0,8 2 0,-3-1-239,0-1 0,0-1-1,0 1 1,-1-1 0,1-1-1,0 0 1,0 0 0,0-1-1,-1 0 1,12-5 0,12-15-3450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0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19593,'0'0'1990,"5"7"-1814,1 2-175,1 1 0,-2 0 0,1 1-1,-1-1 1,-1 1 0,0 0 0,-1 0 0,4 20-1,-2 1-10,-2 0 0,-1 38-1,-2-67 18,0-1 0,0 0 0,0 0 0,-1 0 0,1 0-1,-1 0 1,1 0 0,-1 0 0,1 0 0,-1 0 0,0 0 0,0-1-1,0 1 1,0 0 0,-1 0 0,1-1 0,0 1 0,-1-1 0,-2 3-1,4-4 1,-1 1-1,1-1 1,-1 0-1,1 0 1,-1 1-1,1-1 1,-1 0-1,1 0 0,-1 0 1,1 0-1,-1 0 1,1 0-1,-1 0 1,1 0-1,-1 0 1,1 0-1,-1 0 0,0 0 1,1 0-1,-1 0 1,1 0-1,-1-1 1,1 1-1,-1 0 1,1 0-1,-1-1 0,0 0-2,0 0-1,0 0 1,0-1-1,0 1 1,0 0-1,0-1 1,0 1-1,1 0 1,-1-1-1,0 1 1,1-1-1,-1 1 1,1-4-1,-3-5-2,0-1-1,2 0 0,-1 0 0,1 0 1,1 0-1,0-1 0,0 1 0,1 0 0,1 0 1,0 0-1,0 0 0,1 0 0,1 1 0,0-1 1,0 1-1,1 0 0,0 0 0,0 1 0,1-1 1,1 1-1,0 0 0,0 1 0,1 0 1,8-8-1,-3 5-22,-1 0-1,1 2 1,1-1 0,24-11-1,-32 17 24,0 2 1,0-1-1,0 1 0,1 0 0,-1 0 0,1 0 0,0 1 0,-1 0 0,1 1 0,0-1 0,0 1 1,0 0-1,12 3 0,-17-2-2,0 0 1,1 1 0,-1-1-1,0 1 1,0-1-1,0 1 1,0 0 0,0 0-1,0 0 1,0 0-1,-1 0 1,1 0 0,-1 1-1,1-1 1,-1 0-1,0 1 1,0-1 0,0 1-1,-1 0 1,1-1-1,0 1 1,-1 3 0,8 65 42,-7-66-30,-3 79 241,0-58-190,2-1-1,0 1 0,5 30 0,-5-55-72,1 0-1,-1 0 1,0 1 0,1-1 0,-1 0 0,0 0 0,1 0 0,-1 0 0,1 0 0,0 0-1,-1 0 1,1 0 0,0 0 0,0 0 0,-1 0 0,1-1 0,0 1 0,0 0 0,0-1-1,0 1 1,0 0 0,0-1 0,0 1 0,0-1 0,0 1 0,1-1 0,-1 0 0,2 1-1,21 0-2956,-18-1 1263,5 0-5206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5.2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 18552,'0'0'1521,"-6"24"-5379,12-7-1680</inkml:trace>
  <inkml:trace contextRef="#ctx0" brushRef="#br0" timeOffset="1">24 153 19113,'0'0'2417,"-5"-22"-12534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5.5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 20073,'0'0'1697,"131"-15"-1713,-94 13-608,-10 1-1217,-11-1-2945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6.0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131 19 11333,'0'0'2935,"-18"0"-2244,-7 1-278,-15 0-51,-7-1 2905,69 4-465,2 1-2918,644 10 1685,-428-17-1414,-153 2-137,1475-39-653,-1493 35 553,-68 4 28,-16 1-802,-41 17-1657,26-5-1089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3.9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77 11733,'0'0'3839,"-1"4"-902,-5 10-2835,4-13-24,0 0 1,-1 0-1,1 0 0,0 0 0,-1-1 0,1 0 0,-1 1 0,1-1 1,-1 0-1,1 0 0,-1 0 0,1 0 0,-1-1 0,1 1 1,0-1-1,-1 1 0,1-1 0,-3-1 0,3 0-38,1 0 0,-1 0 0,1 1 0,0-1 0,0 0 0,0 0 0,0-1 0,0 1 0,0 0 0,0 0-1,1 0 1,-1-1 0,1 1 0,0 0 0,0 0 0,0-1 0,0 1 0,0-4 0,1 3-43,-1 1 1,1-1-1,0 1 0,0 0 1,0-1-1,0 1 0,0 0 1,0 0-1,1 0 1,-1 0-1,1 0 0,-1 0 1,1 0-1,0 0 0,0 1 1,0-1-1,0 1 0,0-1 1,0 1-1,0 0 1,0 0-1,1 0 0,-1 0 1,0 0-1,1 0 0,-1 0 1,1 1-1,2-1 0,-2 0-4,0 1-1,0-1 0,0 0 0,0 1 0,0 0 0,0-1 0,0 1 0,0 1 0,0-1 0,0 0 0,0 1 0,0-1 0,0 1 0,0 0 1,0 0-1,0 0 0,0 1 0,-1-1 0,1 0 0,0 1 0,-1 0 0,4 3 0,-3 0 3,1 1 1,-1-1-1,0 1 0,-1 0 0,1 0 0,-1 0 1,0 1-1,-1-1 0,0 1 0,0-1 0,0 0 1,0 1-1,-1 0 0,0-1 0,-1 1 0,0-1 1,0 0-1,-2 7 0,1-3 4,-1-2 0,0 1 0,0 0 0,-1-1 0,0 1 0,-1-1-1,0 0 1,0 0 0,-1-1 0,0 0 0,-13 13 0,10-11 6,-2 1 0,1-1 0,-1-1 0,-1 0 0,1-1 0,-1 0 1,-1-1-1,1 0 0,-15 4 0,26-13 50,0 0 1,0 0-1,1 0 1,0-1-1,-1 1 1,1 0-1,0 0 1,0 0-1,1-5 1,-1 5-65,1 1 0,-1 0 1,0 0-1,1 0 0,0 0 0,-1 0 1,1 0-1,0 0 0,0 0 1,0 1-1,0-1 0,0 0 0,1 0 1,-1 1-1,1-1 0,-1 1 1,1-1-1,-1 1 0,1 0 1,0-1-1,-1 1 0,1 0 0,0 0 1,0 0-1,0 1 0,0-1 1,0 0-1,0 1 0,0-1 0,0 1 1,0 0-1,0-1 0,0 1 1,1 0-1,-1 0 0,0 1 1,0-1-1,0 0 0,0 1 0,0-1 1,0 1-1,0 0 0,0-1 1,0 1-1,0 0 0,0 0 0,-1 0 1,1 1-1,0-1 0,-1 0 1,1 1-1,0-1 0,-1 1 0,0-1 1,1 1-1,1 3 0,23 43-18,-23-40-13,1-1 1,0 1-1,0-1 1,0 0-1,1 0 1,10 11-1,-14-17-135,1 0-1,-1 0 0,1 0 0,-1-1 1,1 1-1,-1-1 0,1 1 0,-1-1 1,1 1-1,0-1 0,-1 0 0,1 0 1,0 0-1,-1 0 0,3 0 0,16 0-2838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13.9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 90 5507,'0'0'4927,"-14"-4"-1517,10-3 295,4 5-3249,10 2 201,-18-32 914,8 31-1541,-1-1-1,1 1 0,0-1 0,0 1 0,0 0 1,0-1-1,0 1 0,0-1 0,0 1 1,1 0-1,-1-1 0,0 1 0,1 0 1,-1-1-1,1 1 0,-1 0 0,1 0 1,0-1-1,-1 1 0,1 0 0,0 0 1,0 0-1,0 0 0,0 0 0,0 0 1,0 0-1,0 0 0,0 0 0,2 0 1,2-1 23,0 1 0,0-1 0,0 1 0,0 1 0,0-1 1,10 1-1,-12 0-118,87-1 3,-89 2 60,0-1 0,-1 0 0,1 1 0,0-1-1,0 1 1,-1 0 0,1-1 0,0 1 0,-1-1-1,1 1 1,-1 0 0,1 0 0,-1-1 0,1 1-1,-1 0 1,1 0 0,-1 0 0,0-1 0,1 1-1,-1 0 1,0 0 0,0 0 0,0 0 0,0 0-1,1 0 1,-1-1 0,0 1 0,-1 0 0,1 1-1,0 36-75,-1-30 76,2 2 2,-1 0-1,-1 0 1,0 0 0,0 0 0,-1-1-1,-1 1 1,1-1 0,-7 16 0,6-21 3,0 1 0,0-1 1,0 1-1,0-1 0,-1 0 0,0 0 0,0 0 1,0-1-1,0 1 0,0-1 0,-1 0 0,0 0 1,1-1-1,-1 1 0,0-1 0,0 0 1,-8 2-1,-6 0-1,0 0 0,0-1 0,-1-1 0,-31 0 0,51-2 137,37 0-104,-27 1-27,1 0 0,-1 0 1,0 1-1,0 1 0,-1-1 1,11 6-1,-16-7-17,0 1 0,-1 0 0,0 0 0,1 0 0,-1 0 0,0 1 0,0-1 0,-1 1 0,1 0 0,0 0 0,-1 0 0,0 0 0,1 0 1,-1 1-1,0-1 0,-1 0 0,1 1 0,1 6 0,13 23 22,-13-30-14,-1 0 0,-1 0-1,1 0 1,0 0 0,-1 0 0,1 1 0,-1-1-1,0 0 1,0 1 0,-1-1 0,1 1-1,0 5 1,-1 65-44,-1-73 45,0 1 0,0-1 0,1 0-1,-1 1 1,0-1 0,0 0 0,0 0 0,0 0 0,-1 1 0,1-1 0,0 0 0,0-1 0,-1 1 0,1 0 0,0 0 0,-1 0-1,-2 0 1,-25 11 7,10-6 138,0-1-1,0 0 0,0-2 1,-1 0-1,1-2 1,-26 0-1,10-27 318,35 26-519,0-1 0,0 1 0,-1-1 0,1 1 0,0 0 0,-1-1 0,1 1 0,0 0 0,-1-1 0,1 1 0,-1 0 0,1 0 0,0-1 0,-1 1 0,1 0 0,-1 0 0,1 0 0,-1 0 0,1 0 0,-1-1 0,1 1 0,-1 0 0,1 0 0,-1 0 0,1 0 0,-1 0 0,1 1 0,0-1 0,-1 0 0,1 0 0,-1 0 1,1 0-1,-1 0 0,1 1 0,-1-1 0,1 0 0,0 0 0,-1 1 0,1-1 0,-1 0 0,1 1 0,0-1 0,-1 0 0,1 1 0,0-1 0,0 0 0,-1 1 0,1-1 0,0 1 0,0-1 0,-1 1 0,1-1 0,0 0 0,0 1 0,-6 11-1062,-7 3-1581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31.3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582 1 13046,'-2'1'8164,"-9"10"-8226,5 1 65,0 0-1,0 1 0,2 0 0,-1 0 1,2 1-1,-1-1 0,0 14 0,-5 103 24,2-20-24,-20 57 17,13-97-20,4 0 0,-2 89 0,14-115 4,11 65 1,-6-65-16,2 66 1,-10-18 6,-4-2 1,-33 174-1,1-2-139,35-252 92,1 0 1,1 1-1,0-1 0,2 15 0,-1-15 14,-1-1 0,0 1 0,0-1-1,0 0 1,-5 19 0,-5 0 12,8-23 22,0-1 1,0 1-1,1 1 1,-1-1-1,1 0 0,0 0 1,1 1-1,-1 5 0,2 37-1,0-21-6,-1 0 0,-1 0 1,-1-1-1,-9 44 1,-4 29-140,-50 186 91,27-105 46,13-41 71,-13 251-1,34-319 52,-4 33-63,1-32 126,3 0 0,3 0 0,13 110 0,-6-109-146,-3 0 0,-3 1-1,-4-1 1,-12 76 0,6-61-16,-4 40-11,-16 243-1,30-162 7,-8 166 177,0-288-174,-6 122-51,14-209 0,0 1 1,-1-1-1,1 1 0,0-1 1,0 1-1,0-1 0,0 1 1,0-1-1,-1 1 0,1-1 0,0 0 1,0 1-1,-1-1 0,1 1 1,0-1-1,-1 0 0,1 1 0,-1-1 1,1 0-1,0 1 0,-1-1 1,1 0-1,-1 0 0,1 1 0,0-1 1,-1 0-1,1 0 0,-1 0 1,1 0-1,-1 0 0,1 0 1,-1 0-1,0 0 0,-21 0-1060,14 0 798,-25-2-90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33.9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0 105 12294,'0'0'2030,"4"-7"-1310,0 3-540,-3 2-115,1 0-1,-1 0 1,1 0 0,-1 0-1,0 0 1,0 0 0,0 0-1,0 0 1,0 0 0,0 0-1,-1 0 1,1-1 0,-1 1-1,1-3 1,-5 1 1784,15 1 208,475-5-2029,-285 10-3,89-1-74,1018-9 26,-439-1-1305,-669-4 1132,-80 3 141,-74 3 79,-39 44 323,6 242 900,13 94-864,-14-280-343,-5 0 1,-3 1-1,-4-1 1,-5 0-1,-19 110 0,-28 365-46,45 1-3,8-419 8,-12 234 87,11-142-42,7 567 555,3-649-453,-4-84-103,-2-1-1,-4 1 0,-12 89 0,2-72-28,4 129 1,-1 0 14,5 8-96,5-159 74,-4-1-1,-13 103 0,9-132-12,0 79 0,4-37 2,1-81-90,0 1 0,0-1 0,-1 1 0,1-1 0,-1 0-1,1 1 1,-1-1 0,0 0 0,0 1 0,0-1 0,0 0 0,0 0 0,-1 0-1,1 0 1,-1 0 0,1 0 0,-1 0 0,0-1 0,1 1 0,-1-1-1,0 1 1,0-1 0,0 1 0,0-1 0,-1 0 0,1 0 0,0 0-1,0 0 1,-1-1 0,1 1 0,0-1 0,-1 1 0,1-1 0,-4 0-1,-10 0-3170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35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30 14503,'0'0'1977,"-2"-1"-918,7 0-464,192-2 2164,-69-1-2389,1 6 1,177 24 0,-58 11-369,346 10 1,-262-39-18,593 0 30,58-77-1079,-956 67 1126,-15 1-7,-1 0-1,1 0 1,-1-2-1,1 1 1,14-6-1,-26 8-58,0-1 0,0 1 0,1 0 0,-1 0 1,0-1-1,0 1 0,1 0 0,-1-1 0,0 1 0,0-1 0,0 1 0,0 0 0,0-1 0,0 1 0,0-1 1,0 1-1,1 0 0,-1-1 0,0 1 0,-1-1 0,1 1 0,0 0 0,0-1 0,0 1 0,0 0 0,0-1 1,0 1-1,0-1 0,-1 1 0,1 0 0,0-1 0,0 1 0,0 0 0,-1-1 0,1 1 0,0 0 1,-1 0-1,1-1 0,0 1 0,0 0 0,-1 0 0,1-1 0,-1 1 0,0 0 0,-18-17-963,17 15 664,-31-26-3403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36.7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 7 11557,'0'0'5403,"0"0"-5357,0 0 1,0 0-1,0-1 1,0 1-1,0 0 1,0 0 0,0-1-1,0 1 1,1 0-1,-1 0 1,0-1-1,0 1 1,0 0-1,0 0 1,0-1-1,1 1 1,-1 0-1,0 0 1,0 0 0,0-1-1,1 1 1,-1 0-1,0 0 1,0 0-1,0 0 1,1 0-1,-1-1 1,0 1-1,0 0 1,1 0-1,-1 0 1,0 0 0,1 0-1,-1 0 1,0 0-1,7 43 55,-1 0 0,-3 0 0,-2 0 0,-3 43 0,0 0 107,20 844 1315,-14-700-1435,-28 259 0,3-152-83,3-27 9,14 323 6,11-300-30,-4 64 181,-8 462 83,-9-197-209,8-89-840,4-622-1067,-9-20-4477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38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235 18 8148,'0'0'7166,"-6"-3"-6718,-1 0-434,0 0-1,0 1 1,0 0 0,-1 1 0,1-1-1,0 1 1,-1 0 0,1 1 0,-1 0 0,1 0-1,-1 1 1,1 0 0,-11 3 0,-11 3-56,0 2 1,-29 13 0,58-22 45,1 0 0,-1 0-1,0 0 1,1 0-1,-1 0 1,0 0 0,0 1-1,1-1 1,-1 0 0,0 0-1,0 0 1,1 0 0,-1 1-1,0-1 1,0 0 0,0 0-1,1 0 1,-1 1-1,0-1 1,0 0 0,0 0-1,0 1 1,0-1 0,1 0-1,-1 1 1,0-1 0,0 0-1,0 0 1,0 1-1,0-1 1,0 0 0,0 0-1,0 1 1,0-1 0,0 0-1,0 1 1,0-1 0,0 0-1,0 0 1,-1 1 0,1-1-1,0 0 1,0 1-1,0-1 1,0 0 0,0 0-1,-1 0 1,1 1 0,0-1-1,0 0 1,0 0 0,-1 1-1,1-1 1,0 0-1,0 0 1,0 0 0,-1 0-1,1 0 1,0 1 0,-1-1-1,24 6 223,369 16 1314,474 1-299,-486-22-1066,-320 0-170,363-2 47,-213-21-33,5-1-9,-164 21-28,676 1-58,-403 5 80,-202-5-72,-121 1 90,-1-1-1,0 1 0,1-1 0,-1 1 0,0-1 1,0 0-1,1 1 0,-1-1 0,0 1 0,0-1 1,0 0-1,0 1 0,0-1 0,0 0 0,0 1 1,0-1-1,0 1 0,0-1 0,0 0 0,0 1 1,-1-1-1,1 1 0,0-1 0,0 0 0,-1 1 1,1-1-1,0 1 0,-1-1 0,1 1 0,0-1 0,-1 1 1,1-1-1,-1 1 0,1 0 0,-2-1 0,-4-2-21,-1 0-1,1 1 0,-1 0 0,0 1 1,0 0-1,0 0 0,0 0 0,0 1 0,-7 0 1,-70 6-673,72-4 342,-45 5-3326,-6 1-6014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1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85 17224,'0'0'3428,"-1"-1"-3359,0 0 1,1 0-1,-1 0 0,0 0 0,1 0 1,-1 0-1,1-1 0,0 1 0,-1 0 1,1 0-1,0 0 0,-1 0 0,1-1 1,0 1-1,0 0 0,0 0 0,0 0 1,0-1-1,0 1 0,1 0 0,-1-2 0,11-3-97,0-1 0,0 1 0,1 1 0,-1 0 0,1 1 0,0 0 0,0 1-1,0 0 1,1 1 0,19-1 0,-31 3 14,0 1-1,0-1 1,-1 1-1,1-1 1,0 0 0,0 1-1,0-1 1,0 1-1,-1 0 1,1-1-1,0 1 1,-1 0 0,1-1-1,0 1 1,-1 0-1,1 0 1,-1 0-1,1 0 1,-1-1 0,0 1-1,1 0 1,-1 1-1,11 30-62,-5-13-24,3 3 71,-8-18 32,1 0 0,-1-1-1,1 1 1,-1 0-1,1-1 1,0 1-1,1-1 1,2 4-1,-2-2-3,0 1 0,1 1-1,-2-1 1,1 0 0,-1 0-1,0 1 1,1 8 0,0-2 7,0 2-8,1-1 0,1 1 0,11 26 0,-15-38 6,1 0 1,-1 0-1,1 0 0,0 0 0,0-1 0,0 1 0,0-1 1,1 1-1,-1-1 0,1 0 0,0 0 0,-1 0 0,1 0 1,0 0-1,0 0 0,0-1 0,0 0 0,0 1 0,1-1 1,-1 0-1,0-1 0,0 1 0,5 0 0,2-1 12,-1 0-1,0-1 0,0 0 1,0-1-1,0 0 1,0 0-1,0-1 1,0 0-1,-1 0 1,1-1-1,-1-1 0,0 1 1,0-1-1,0 0 1,-1-1-1,0 0 1,0 0-1,-1 0 0,1-1 1,-1 0-1,-1-1 1,1 1-1,-1-1 1,-1 0-1,1 0 0,-1 0 1,-1-1-1,0 0 1,0 1-1,0-1 1,-1 0-1,-1 0 1,2-14-1,-1-3-49,-1 11 63,0 0-1,-1 0 0,0 0 0,-5-26 0,5 40-23,0 1 0,-1-1 0,1 0 0,-1 1 0,0-1 0,1 1 0,-1-1 0,1 1 0,-1-1 0,0 1 0,1-1 0,-1 1 0,0 0 0,0-1 0,1 1 0,-1 0 0,0-1 0,0 1-1,0 0 1,1 0 0,-1 0 0,0 0 0,0 0 0,0 0 0,0 0 0,1 0 0,-1 0 0,0 0 0,0 1 0,0-1 0,1 0 0,-1 0 0,0 1 0,0-1 0,1 0 0,-1 1 0,0-1 0,1 1-1,-1-1 1,0 1 0,1-1 0,-1 1 0,1 0 0,-1-1 0,1 1 0,-1 0 0,1-1 0,-1 1 0,1 0 0,0 0 0,-1 1 0,-6 10-11,2 1-1,-1 0 1,1 0 0,1 1-1,1-1 1,-3 16 0,-6 91-53,9-79 42,-10 55 0,11-85 17,-1 1 0,0-1-1,0 0 1,-1 0 0,0 0 0,-1-1-1,-1 1 1,1-1 0,-1 0 0,-1-1 0,0 1-1,-1-1 1,1-1 0,-2 0 0,1 0-1,-1 0 1,0-1 0,-1 0 0,1-1-1,-2 0 1,1-1 0,0 0 0,-1 0 0,0-1-1,-18 4 1,0 0 18,-1-2 0,0-1 0,0-1 0,0-2 0,-56-2-1,85 0-22,0 0 5,1 0 0,-1 0-1,1 0 1,-1 0 0,1 0-1,-1 0 1,1 0 0,-1 0 0,0 0-1,1 0 1,-1 0 0,1 0-1,-1 0 1,1 0 0,-1-1-1,1 1 1,-1 0 0,1 0-1,-1-1 1,1 1 0,-1 0 0,1-1-1,0 1 1,-1-1 0,1 1-1,0 0 1,-1-1 0,1 1-1,0-1 1,-1 1 0,1-1-1,0 1 1,-1-1 0,1 0-303,4 1-900,14 0-1095,10 0-812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48.0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64 1 12086,'1'0'11139,"0"14"-11329,-1 58 171,-4 0 1,-3 0 0,-3 0 0,-30 109 0,35-155-4245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48.5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91 8644,'0'0'11704,"1"-9"-11445,-1 6-254,1 0 0,-1 1 0,1-1 0,-1 0 1,1 0-1,0 0 0,0 1 0,1-1 0,-1 0 0,0 1 1,1 0-1,0-1 0,-1 1 0,1 0 0,0-1 1,0 1-1,5-3 0,-1 1-19,1 0-1,-1 1 1,1 0 0,0 0-1,1 1 1,-1 0 0,12-2-1,-5 1-2,-1 1-1,1 0 1,0 1-1,19 1 0,-32 1 14,-1-1-1,1 1 1,0-1-1,-1 1 0,1 0 1,0-1-1,-1 1 1,1 0-1,-1 0 0,1-1 1,-1 1-1,0 0 1,1 0-1,-1 0 0,0 0 1,1-1-1,-1 1 0,0 0 1,0 0-1,0 0 1,0 0-1,0 0 0,0 0 1,0 0-1,0 0 1,-1 1-1,-1 28-49,0-22 48,0 0 0,-1-1 0,0 1 0,0-1 0,0 1 0,-1-1 0,0-1 0,-1 1 0,0 0 1,-6 7-1,-67 62-1,38-38-4,-20 28 11,60-66 5,0 0-1,0 0 1,0 1-1,0-1 1,0 0 0,0 1-1,0-1 1,0 0-1,0 0 1,0 1 0,1-1-1,-1 0 1,0 0-1,0 1 1,0-1 0,0 0-1,1 0 1,-1 0-1,0 1 1,0-1 0,0 0-1,1 0 1,-1 0-1,0 0 1,0 0 0,1 1-1,-1-1 1,0 0-1,1 0 1,-1 0 0,0 0-1,0 0 1,1 0-1,-1 0 1,0 0 0,1 0-1,-1 0 1,0 0-1,0 0 1,1 0 0,-1 0-1,0 0 1,0 0-1,1 0 1,-1-1 0,18 2 56,-18-1-54,31-2 66,-1-1 0,31-7 0,-28 4-1027,50-2 0,-69 7 287,38 3-3124,-28 9-1550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49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16 109 14375,'0'0'5760,"13"-14"-5611,42-45-5,-51 56-72,0-1 0,1 1 0,-1 0 0,1 0 0,-1 0 0,1 0 0,0 1 0,0 0 0,0 0 0,0 0 0,1 0 0,-1 1 0,0 0 0,1 0 1,-1 1-1,1 0 0,-1 0 0,11 1 0,-16 0-75,1 0 0,0 0 0,-1 0 0,1 1 0,-1-1 0,0 0 0,1 0 0,-1 1 0,0-1 0,0 0 0,0 0 0,0 1 0,0-1 0,0 0 0,0 1 0,-1 1 0,1 1-5,0 7-10,-1 0 1,0-1-1,0 1 1,-1 0-1,-1-1 1,0 1-1,0-1 0,-1 0 1,0 0-1,-1 0 1,-6 10-1,9-17-21,1 0 0,-1 0 0,1 0 0,0 0-1,-1 0 1,1 0 0,1 0 0,-1 1 0,0-1 0,1 0 0,0 0-1,0 1 1,0-1 0,0 0 0,0 0 0,1 1 0,-1-1-1,1 0 1,0 0 0,0 0 0,0 1 0,1-1 0,1 3 0,3 3 13,1 0 0,0 0 0,1 0 0,0-1 1,13 10-1,-13-11 22,1 1 1,-1-1-1,0 2 1,-1-1 0,10 16-1,-15-21 9,0 0-1,-1 0 1,1 0 0,-1 0 0,0 0-1,0 0 1,0 0 0,0 0-1,-1 0 1,1 1 0,-1-1 0,0 0-1,0 0 1,0 1 0,0-1-1,0 0 1,-1 0 0,0 1 0,1-1-1,-1 0 1,-3 5 0,2-4 47,-1 0 0,0 0 0,0-1 0,-1 1 1,1-1-1,-1 0 0,0 0 0,1 0 0,-1 0 0,-1-1 0,1 0 1,0 0-1,-6 2 0,-8 3 77,-1-2 1,0 0-1,0-1 0,0-1 1,0-1-1,-24 0 0,27-3-244,-11 1-19,11 4-3512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49.6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212 8 14999,'0'0'6667,"0"0"-6665,0 0-1,0 0 1,0-1 0,1 1 0,-1 0-1,0 0 1,0 0 0,0 0 0,0 0 0,0-1-1,0 1 1,1 0 0,-1 0 0,0 0-1,0 0 1,0-1 0,0 1 0,0 0-1,0 0 1,0 0 0,0-1 0,0 1-1,0 0 1,0 0 0,0 0 0,0 0-1,0-1 1,0 1 0,0 0 0,0 0-1,0 0 1,0-1 0,0 1 0,0 0 0,-1 0-1,1 0 1,0 0 0,0 0 0,0-1-1,0 1 1,0 0 0,0 0 0,0 0-1,-1 0 1,1 0 0,0-1 0,-12 10-24,0 0 1,1 0-1,0 2 1,-18 20-1,2-3 90,-4 1-40,19-18-22,-1 0 0,1 1 0,1 1 0,-19 27 0,30-40-8,0 1-1,0-1 1,1 0-1,-1 1 0,0-1 1,0 1-1,0-1 1,1 0-1,-1 1 1,0-1-1,0 0 0,1 1 1,-1-1-1,0 0 1,1 0-1,-1 1 1,0-1-1,1 0 0,-1 0 1,1 0-1,-1 1 1,0-1-1,1 0 1,-1 0-1,1 0 0,-1 0 1,0 0-1,1 0 1,-1 0-1,1 0 1,-1 0-1,1 0 0,-1 0 1,0 0-1,1 0 1,0 0-1,22 0 60,-21 0-67,72 0-504,-27 0-3283,-30 0-1061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0.0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10085,'0'0'11653,"4"24"-11669,13 17 16,-1 10 16,-1 3 48,-3 3-48,-3 3-16,-9 2-32,0-6-416,0-6-2482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0.4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0 17368,'0'0'4018,"-2"3"-4048,-6 8 21,1 0 0,1 1 0,0-1 0,0 1 0,1 1 0,0-1 0,1 1 0,1 0-1,0 0 1,1 0 0,-1 22 0,3-33 11,1 0 0,-1 1 0,1-1 0,0 0 0,0 0 0,0 0 0,0 0 0,0 0 0,0 0 0,1 0 0,-1 0 0,1 0 0,-1 0 0,1-1 0,0 1 0,-1-1 0,1 1 0,0-1 0,3 2 0,52 28 17,-23-13-22,-29-15 1,-1 0 0,1 1-1,-1-1 1,0 1 0,0 0 0,-1 0 0,1 0-1,-1 1 1,0-1 0,0 1 0,0 0-1,-1 0 1,1 0 0,-1 0 0,2 10 0,-3-12 6,-1 1 0,1 0 0,-1 0 0,0-1 0,0 1 0,0 0 0,0-1 0,-1 1 0,0 0 0,0-1 0,0 1 0,0 0 0,0-1 0,-1 0 0,1 1 0,-1-1 0,0 0 0,0 0 0,0 0 0,0 0 0,-1 0 0,1 0 0,-7 4 0,-54 40 486,58-43-670,-1-1 1,1 0-1,-1 0 0,0-1 0,0 0 0,0 0 0,0 0 0,0-1 1,-1 0-1,-7 1 0,-1-2-3401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0.8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75 20201,'0'0'2994,"137"-65"-2962,-91 63-16,-1 1-16,1-1-64,-1 2-305,-9 0-1391,-7-4-3843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7.1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292 0 3586,'0'0'12699,"0"0"-12589,0 0 0,0 0 0,1 0 0,-1 0 1,0 0-1,0 0 0,1 0 0,-1 0 0,0 1 0,0-1 1,1 0-1,-1 0 0,0 0 0,0 0 0,1 0 0,-1 0 1,0 0-1,0 1 0,0-1 0,1 0 0,-1 0 0,0 0 1,0 1-1,0-1 0,1 0 0,-1 0 0,0 0 0,0 1 1,0-1-1,0 0 0,0 0 0,0 1 0,0-1 0,0 0 1,0 0-1,1 1 0,-1-1 0,0 0 0,0 0 0,-1 1 1,-5 9-114,-1 0 0,0 0 0,-1-1 0,0 0 0,-1-1 0,0 0 0,-14 10 0,-6 8 3,-162 136-27,235-174-77,-39 9 124,5-3-3,1 0 1,-1 1-1,1 1 1,0-1 0,0 1-1,1 1 1,-1 0-1,1 1 1,-1 0 0,15 0-1,29 2-760,-18 0-5440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7.5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4 15863,'0'0'6339,"0"-4"-6184,-3 478-502,3-474 174,-27-2-4576,9-9-3039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9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 33 6499,'3'-2'13985,"10"-7"-13118,-12 6-775,6-14 17,-7 17-110,0 0 0,0 0 1,0 0-1,0 0 0,0 0 0,0 0 1,0-1-1,-1 1 0,1 0 0,0 0 1,0 0-1,0 0 0,0 0 0,0 0 1,0 0-1,0 0 0,0 0 0,0 0 0,-1 0 1,1 0-1,0-1 0,-35 46-4,19-26 4,-24 39 1,36-52 0,0 1 0,1 0 0,0 0 0,0 1 0,1-1 0,0 1 0,0-1 1,1 1-1,0 0 0,-1 9 0,3-17 0,-1 1-1,1 0 1,0 0 0,-1-1 0,1 1 0,0 0 0,-1-1-1,1 1 1,0-1 0,0 1 0,-1-1 0,1 1-1,0-1 1,0 0 0,0 1 0,0-1 0,0 0-1,-1 0 1,1 0 0,0 0 0,0 1 0,0-1-1,0 0 1,1-1 0,32 3-28,-27-2 10,7 1-17,0 0 0,1 1 0,-1 1 1,0 0-1,0 0 0,21 9 0,-31-10 24,0 0 1,0 0 0,-1 0 0,1 0-1,0 1 1,-1 0 0,1-1-1,-1 1 1,0 0 0,0 1-1,0-1 1,0 1 0,-1-1 0,1 1-1,-1 0 1,0 0 0,0 0-1,0 0 1,-1 0 0,1 0-1,-1 1 1,0-1 0,0 0 0,-1 1-1,1 8 1,-2-11 7,1 1 0,-1-1 0,0 1 0,0-1 0,0 1 0,0-1-1,-1 0 1,1 0 0,-1 1 0,1-1 0,-1 0 0,0 0 0,0 0 0,1-1 0,-1 1 0,-1 0 0,1-1 0,0 1 0,0-1-1,-1 0 1,1 0 0,0 0 0,-1 0 0,1 0 0,-6 1 0,-11 3-3,0 0 0,-25 3-1,34-6 7,-65 6-155,74-8-509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2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19049,'0'0'3217,"0"50"-3265,0-7 48,0 4 0,0-6 0,4-4 0,0-5 0,-2-8 0,0-4-16,-2-5-208,0-5-960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00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 20377,'0'0'2562,"114"-37"-2643,-67 37 65,-7 0-144,-3 9-448,-14-1-656,-11-1-273,-10-1-944,-2-3-481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02.4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0 110 4786,'0'0'15463,"9"-17"-14753,3 13-708,0 0-1,0 1 1,0 1-1,0 0 1,16-1 0,-18 2-29,1 1 0,-1-2 0,0 0 0,0 0 0,1-1 0,-1 0 0,17-8 1,-25 9-3,-1 0 0,1-1 0,-1 1 0,0 0 0,0 0 0,0 0 0,0-1 0,0 1 0,0-1 0,0 1 0,-1-1 0,0 1 0,1-1 0,-1 1 0,0-1 1,0 1-1,-1-6 0,1 5 336,0 15-342,0 18 18,-4 140-61,2-145 76,-2 1-1,0-1 1,-1-1 0,-15 42 0,3-35 452,4-17-1419,13-13 805,0-1-1,-1 0 1,1 0-1,0 1 0,-1-1 1,1 0-1,0 0 0,-1 0 1,1 0-1,-1 0 0,1 1 1,0-1-1,-1 0 1,1 0-1,-1 0 0,1 0 1,0 0-1,-1 0 0,1 0 1,-1 0-1,1 0 0,0-1 1,-1 1-1,1 0 1,-1 0-1,1 0 0,0 0 1,-1 0-1,1-1 0,0 1 1,-1-1-1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02.7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 17368,'0'0'4802,"102"-28"-4914,-65 26 96,2 2-112,-1 0-560,-7 0-1201,-8 0-1105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04.7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32,'0'0'15879,"6"-6"-15693,1 6 5474,6 80-5711,4 134 0,-17-206-192,-1 38 660,1-45-536,0 0 1,0 1-1,0-1 0,0 0 1,-1 0-1,1 0 1,0 0-1,-1 1 0,1-1 1,0 0-1,-1 0 1,1 0-1,-1 0 0,0 0 1,1 0-1,-1 0 1,0 0-1,1 0 0,-1 0 1,0-1-1,0 1 1,0 0-1,0 0 1,0-1-1,0 1 0,0-1 1,0 1-1,0-1 1,0 1-1,-2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05.1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4 18104,'0'0'3874,"11"-4"-3986,-9 44 80,4 15-16,0 13 48,-4 2 0,-2 1-32,0-7 32,0-7 0,0-6-48,-4-8-1153,-15-10-1536,-14-10-10117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26.2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23 9668,'0'0'12115,"-4"-3"-11528,-11-12-152,12 11 112,14 16-632,164 210 133,-99-123-14,-54-62 58,-18-30-426,0 0-1,0 0 1,1 0-1,0-1 0,7 9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26.5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205 0 15575,'0'0'4050,"0"4"-3690,-2 19-331,-2-1-1,0 0 0,-2 0 1,-1 0-1,0-1 0,-12 24 1,-4 13 226,-11 37-127,-50 96 0,83-189-224,1-2-17,0 1 0,0 0 0,-1 0 0,1 0 1,-1 0-1,1-1 0,-1 1 0,1 0 0,-1-1 0,1 1 0,-1 0 0,0-1 0,1 1 0,-1 0 0,0-1 0,0 1 0,1-1 0,-1 1 0,0-1 0,-1 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27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92 13014,'0'0'8116,"-3"-13"-7415,-10-39-327,10 39 365,5 23-672,29 89-125,-28-91 60,0-1 0,0 0 0,1 1 0,0-2 0,1 1 0,-1 0-1,1-1 1,0 0 0,1 0 0,-1 0 0,9 5 0,-11-9-24,0 0-1,0 0 1,0 0 0,0-1 0,0 0-1,0 0 1,0 1 0,1-2 0,-1 1-1,0 0 1,1-1 0,-1 1 0,1-1-1,-1 0 1,1 0 0,-1-1-1,0 1 1,1-1 0,6-1 0,-5-1-57,-1 1 0,1-1 0,0 0 0,-1 0-1,0 0 1,1 0 0,-1-1 0,-1 0 0,1 0 0,0 0 0,4-7 0,2-6-169,0 0 0,-1-1 0,-1 0 0,0 0 0,7-31 1,-8 17 288,-7 32-36,0 0-1,-1 0 1,1 0 0,0 0 0,0 0-1,0 0 1,0 0 0,0 0 0,0 0-1,0 0 1,-1 0 0,1 0 0,0 0-1,0 0 1,0 1 0,0-1 0,0 0-1,0 0 1,-1 0 0,1-1 0,0 1-1,0 0 1,0 0 0,0 0 0,0 0-1,0 0 1,0 0 0,-1 0 0,1 0-1,0 0 1,0 0 0,0 0 0,0 0-1,0 0 1,0 0 0,0 0 0,0 0-1,0-1 1,-1 1 0,1 0 0,0 0-1,0 0 1,0 0 0,0 0 0,0 0-1,0 0 1,0-1 0,0 1 0,0 0-1,0 0 1,0 0 0,0 0 0,0 0-1,0 0 1,0 0 0,0-1 0,0 1-1,0 0 1,0 0 0,0 0 0,0 0 0,0 0-1,-27 41 444,18-26-569,-5 7 157,1 0 0,0 0 0,2 1 0,1 1 0,1 0 0,1 0 0,1 1 1,1 0-1,1 0 0,-3 48 0,8 7 201,0-45-5153,0-25 265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36.4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1 107 15031,'0'0'3818,"0"-6"-3605,0-16-146,0 16 373,0 4-369,0 0-1,0 0 1,1-1-1,-1 1 1,1 0 0,-1 0-1,1 0 1,0 0-1,-1 0 1,1 0 0,0 0-1,1 0 1,-1 0-1,0 0 1,0 1 0,1-1-1,-1 0 1,4-2-1,0 1-44,-1 0 0,0 0-1,1 1 1,0-1 0,0 1 0,0 0-1,8-2 1,5 1-70,0 0 0,0 0 0,31 1 0,-45 3 38,0-1-1,-1 0 1,1 1-1,0 0 1,0 0 0,0 0-1,-1 0 1,1 1-1,0-1 1,-1 1-1,1 0 1,-1 0-1,0 0 1,0 0-1,0 1 1,0 0-1,0-1 1,0 1 0,-1 0-1,1 0 1,-1 0-1,0 1 1,0-1-1,0 1 1,0-1-1,-1 1 1,1-1-1,-1 1 1,2 7 0,1 8-45,0 0 0,-2 0 0,0 1 0,-1 30 0,-1-38 18,0-1 0,-2 1 0,1 0 0,-1-1 1,-1 1-1,0-1 0,-1 0 0,0 0 0,0 0 0,-1 0 0,-1-1 0,0 0 0,0 0 0,-1 0 0,0-1 1,-1 0-1,-12 11 0,20-20 51,0 0 0,0 0 1,1-1-1,-1 1 0,0 0 1,0 0-1,0-1 0,0 1 1,0 0-1,0 0 0,0-1 1,0 1-1,0 0 0,0 0 1,0-1-1,0 1 0,0 0 1,-1 0-1,1-1 0,0 1 1,0 0-1,0 0 0,0-1 1,0 1-1,0 0 0,-1 0 1,1 0-1,0-1 0,0 1 1,0 0-1,0 0 0,-1 0 1,1 0-1,0 0 0,0-1 1,-1 1-1,1 0 0,0 0 1,0 0-1,-1 0 0,1 0 1,0 0-1,0 0 0,-1 0 1,1 0-1,0 0 0,0 0 1,-1 0-1,1 0 0,0 0 1,0 0-1,-1 0 0,1 0 1,0 0-1,0 0 0,0 0 1,-1 0-1,1 1 0,-1-1 1,7-24 159,12-19-364,2 2 0,1 0 0,2 1 0,2 2 0,31-38 1,-50 68 139,-4 5 38,0 0 1,0 1-1,0 0 0,1-1 0,-1 1 1,0 0-1,1 0 0,-1 0 1,6-2 1338,-10 12-1451,-17 38 134,-13 38-45,30-76 32,1-1-1,0 1 1,0 0 0,0-1-1,1 1 1,0 0-1,0 0 1,1-1 0,3 15-1,-2-18 9,0-1 0,0 1-1,0 0 1,0-1 0,1 0-1,-1 1 1,1-1 0,0 0 0,0 0-1,0-1 1,0 1 0,1-1-1,-1 1 1,1-1 0,-1 0-1,1 0 1,0-1 0,0 1-1,0-1 1,0 0 0,0 0-1,6 1 1,45 5-1099,-8-10-3374,-30-3-4239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36.9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8 16568,'0'0'2876,"-14"-1"-2743,-71-6-80,84 8-53,1-1 0,0 0 1,-1 0-1,1 0 0,0 0 0,-1 0 0,1 1 0,0-1 0,-1 0 0,1 0 0,0 1 0,0-1 0,-1 0 1,1 0-1,0 1 0,0-1 0,-1 0 0,1 1 0,0-1 0,0 0 0,0 1 0,0-1 0,-1 0 0,1 1 1,0-1-1,0 0 0,0 1 0,0-1 0,0 1 0,0-1 0,0 0 0,0 1 0,0-1 0,0 0 0,0 1 0,0-1 1,1 0-1,-1 1 0,0-1 0,0 1 0,0-1 0,0 0 0,0 0 0,1 1 0,-1-1 0,0 0 0,0 1 1,1-1-1,-1 0 0,0 0 0,1 1 0,-1-1 0,0 0 0,0 0 0,1 0 0,-1 1 0,0-1 0,1 0 1,-1 0-1,1 0 0,6 4 26,-1-1 1,1 0-1,0-1 1,1 0-1,-1 0 1,0 0-1,0-1 1,9 1-1,70 1 137,-47-2-121,309 11-1086,-334-18 919,-1-2-4728,1 4-5939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2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23 7251,'0'0'15181,"3"-5"-14877,-3 4-303,0 0 1,0 0-1,0 1 1,0-1-1,1 0 1,-1 0-1,0 1 0,0-1 1,1 0-1,-1 1 1,1-1-1,-1 0 1,1 1-1,-1-1 1,1 0-1,-1 1 1,1-1-1,-1 1 1,1-1-1,0 1 1,-1-1-1,1 1 0,0 0 1,-1-1-1,1 1 1,0 0-1,-1-1 1,1 1-1,0 0 1,0 0-1,0 0 1,-1 0-1,1-1 1,0 1-1,0 0 0,0 1 1,-1-1-1,1 0 1,0 0-1,0 0 1,0 1-1,2 1-1,0 1 0,0 0-1,0 0 1,-1 0 0,0 0 0,1 0-1,-1 1 1,0-1 0,2 6-1,5 13 6,0 1 0,6 23 0,0 3-286,-15-47 163,1-1 0,-1 1 0,1-1 1,-1 1-1,1-1 0,-1 1 0,1-1 1,0 0-1,0 1 0,0-1 0,0 0 1,0 0-1,0 0 0,0 0 0,0 0 1,0 0-1,0 0 0,1 0 0,-1 0 1,0 0-1,1-1 0,-1 1 0,0 0 1,1-1-1,-1 0 0,1 1 0,-1-1 1,1 0-1,-1 1 0,1-1 0,-1 0 1,1 0-1,-1 0 0,1 0 0,-1-1 0,1 1 1,-1 0-1,1-1 0,-1 1 0,1-1 1,-1 1-1,0-1 0,1 0 0,-1 1 1,2-2-1,4-3-263,0 1-1,-1-1 1,1 0-1,-1-1 1,0 0 0,8-10-1,-2 0-467,10-8 2671,-19 31-382,-7 20-705,-4-4-437,0 0 0,-2-1 0,0-1 0,-1 1 0,-1-2-1,-1 1 1,-1-2 0,-1 0 0,-1-1 0,-31 29 0,41-41-230,-1 0 0,-1-1 0,1 0 1,-1 0-1,0 0 0,0-1 1,0 0-1,0-1 0,-1 0 1,0 0-1,1-1 0,-1 0 0,0 0 1,0-1-1,0 0 0,0-1 1,0 0-1,-1 0 0,-12-3 1,6-2-66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37.5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12118,'0'0'8227,"6"2"-7469,192-2-750,-197 0-360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37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10565,'0'0'6595,"107"0"-6531,-80 0-64,-2 0 48,-2 0-48,-5 1-1201,-1 1-2288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7.3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19 14567,'0'0'4703,"2"-4"-4476,8-11-89,-9 20 53,-12 32 102,3-13-365,4-1 99,0 1 1,1 0 0,2 0-1,0 26 1,1-49-25,1 0-2,-1 0 0,0 0 0,1 0 1,-1-1-1,1 1 0,-1 0 0,1 0 0,-1-1 0,1 1 0,-1 0 1,1-1-1,-1 1 0,1-1 0,0 1 0,0-1 0,-1 1 1,1-1-1,0 1 0,0-1 0,-1 0 0,1 1 0,0-1 0,0 0 1,1 1-1,28 5 40,-21-4-23,-2 0-18,-1 0 1,0 0-1,0 1 0,0 0 1,0 0-1,0 1 1,-1-1-1,0 1 0,0 1 1,0-1-1,0 1 0,0-1 1,-1 1-1,0 0 1,0 1-1,0-1 0,-1 1 1,0 0-1,5 11 0,-6-13-6,0 1 0,-1 0 0,1 1 0,-1-1 0,0 0 0,0 0 0,-1 1 0,1-1 0,-1 0 0,-1 0 0,1 1 0,-1-1 0,1 0 0,-2 0-1,1 1 1,0-1 0,-1 0 0,0 0 0,0-1 0,-1 1 0,1 0 0,-1-1 0,0 1 0,-7 7 0,3-4 91,-1-1 0,0 0 0,0 0 1,-1-1-1,0 0 0,0 0 0,0-1 0,-1 0 1,0-1-1,0 0 0,0-1 0,0 0 0,-1 0 1,-18 2-1,28-8-41,0 0 0,0 0 0,0-1 0,1 1 0,-1 0 0,1 0 0,-1 0 1,1-1-1,0 1 0,1-4 0,3-7-4150,5 9-493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7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 17560,'0'0'4258,"39"-32"-4258,-6 32-48,13 0 32,5 0 16,9 0-16,5 0-256,1 0-673,-2 0-927,-6 0-2306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1.3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28 13830,'0'0'3127,"-8"-17"-1011,0 10-797,5 4-414,2 10-687,1 4-393,-2 123 139,-6 107 38,7-226-4,1-10 0,-1 0-1,1 0 1,-1 0-1,0 0 1,0 0-1,0-1 1,0 1-1,-5 9 1,6-14-126,10-4-3802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1.7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23 16440,'0'0'2942,"13"-1"-2576,53-4-391,250-12 26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2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0 16071,'0'0'1863,"-6"23"-1895,-5 17 123,1 1 0,2 0 1,-2 54-1,9-55-50,-1 2 51,5 51-1,-3-92-134,1 1-1,-1-1 1,0 0 0,1 1-1,-1-1 1,1 0-1,-1 0 1,1 1 0,-1-1-1,1 0 1,0 0-1,0 0 1,0 0 0,-1 0-1,1 0 1,0 0 0,0 0-1,1 0 1,-1 0-1,0-1 1,0 1 0,0 0-1,0-1 1,1 1-1,-1-1 1,0 1 0,1-1-1,-1 0 1,0 1-1,1-1 1,-1 0 0,0 0-1,1 0 1,-1 0 0,0 0-1,1 0 1,1-1-1,13 1-3304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2.4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49 16231,'0'0'3162,"18"-8"-3031,58-25-86,-73 32-50,1-1 1,0 1-1,0 0 1,1 0-1,-1 0 1,0 1-1,0-1 0,0 1 1,0 0-1,1 0 1,-1 1-1,0-1 1,0 1-1,0 0 0,0 0 1,6 2-1,-7-1 2,0 0-1,0 0 0,0 0 1,-1 0-1,1 0 0,0 1 1,-1 0-1,0-1 0,0 1 1,0 0-1,0 0 0,0 0 1,-1 0-1,1 0 0,1 6 1,0 1-3,-1-1-1,0 1 1,-1 0 0,0-1 0,0 1-1,-1 0 1,0 0 0,-1 0 0,0-1 0,-1 1-1,-4 15 1,2-15 8,0 0 0,0-1 0,-1 0 0,-1 0-1,1 0 1,-1-1 0,-1 0 0,-11 11 0,-67 54 123,25-24 80,115-45 206,9-3-410,90-4-2291,-111-4-1034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2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1 169 8148,'0'0'11253,"145"-14"-11253,-96 14 0,-1 0 0,-9 0 64,-10 0-64,-8 0-80,-11 0-368</inkml:trace>
  <inkml:trace contextRef="#ctx0" brushRef="#br0" timeOffset="1">158 1 15575,'0'0'3770,"0"3"-3578,-15 358 138,15-347-372,0-8-111,0-5 6,0 0 1,0 1 0,-1-1 0,1 0 0,0 0 0,0 0 0,1 0-1,-1 1 1,0-1 0,0 0 0,0 0 0,1 0 0,-1 0-1,1 0 1,-1 0 0,1 0 0,-1 0 0,1 0 0,-1 0-1,2 1 1,9 0-5779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3.3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 10821,'0'0'5637,"12"-6"-5162,2 0-206,0 0-1,0 1 0,1 0 1,0 1-1,0 1 1,0 1-1,27-2 1,-37 4-227,0-1 0,-1 1 1,1 0-1,-1 1 0,1-1 1,-1 1-1,1 0 0,-1 0 1,6 3-1,-9-3-44,1 0 0,-1 1 0,0-1-1,1 1 1,-1-1 0,0 1 0,0 0 0,0-1 0,-1 1 0,1 0 0,0 0 0,-1-1 0,1 1 0,-1 0-1,1 0 1,-1 0 0,0 0 0,0 0 0,0 0 0,0 0 0,0 0 0,0-1 0,0 1 0,-2 3 0,2-1-2,-1 0 0,1-1 0,-1 1 0,0 0 0,-1 0 0,1-1 0,-1 1 0,0 0 0,0-1 0,0 0 0,0 1 0,0-1 0,-1 0 0,-2 3 0,-47 35-176,44-36-40,0 0-1,1 1 1,-1 0 0,1 0 0,0 1 0,1 0 0,-8 11 0,13-18 187,1 1 1,0-1-1,-1 1 1,1-1 0,0 1-1,0-1 1,0 1-1,-1-1 1,1 1 0,0-1-1,0 1 1,0-1-1,0 1 1,0-1 0,0 1-1,0-1 1,0 1-1,0 0 1,0-1-1,1 1 1,-1-1 0,0 1-1,0-1 1,0 1-1,1-1 1,-1 1 0,0-1-1,0 1 1,1-1-1,-1 0 1,0 1 0,1-1-1,-1 1 1,1-1-1,-1 0 1,1 1 0,-1-1-1,1 0 1,-1 0-1,0 1 1,2-1-1,25 8 95,-19-6-136,2 2 73,-1-1-1,1 1 1,-1 0 0,-1 1 0,1 0 0,0 0 0,13 12-1,-19-14 20,0 0-1,0 1 0,0-1 0,-1 1 0,1-1 1,-1 1-1,0 0 0,0-1 0,0 1 1,0 0-1,-1 1 0,1-1 0,-1 0 0,0 0 1,-1 1-1,1-1 0,-1 0 0,1 1 0,-1-1 1,-1 7-1,0-8 39,-1 1-1,1-1 1,-1 1 0,1-1-1,-1 0 1,0 0 0,0 1 0,0-1-1,-1-1 1,1 1 0,-1 0 0,0-1-1,1 1 1,-1-1 0,0 0-1,0 0 1,-1 0 0,1 0 0,0 0-1,-1-1 1,1 1 0,-4 0-1,-14 5 304,1-1-1,-31 6 1,49-12-347,-69 8 159,71-8-180,-1 0 0,1 0 1,0-1-1,0 1 0,0 0 0,-1 0 1,1 0-1,0 0 0,0-1 1,0 1-1,-1 0 0,1 0 0,0 0 1,0 0-1,0-1 0,0 1 1,0 0-1,0 0 0,-1-1 0,1 1 1,0 0-1,0 0 0,0-1 1,0 1-1,0 0 0,0 0 0,0-1 1,0 1-1,0 0 0,0 0 1,0-1-1,0 1 0,0 0 0,0 0 1,0-1-1,1 1 0,-1 0 1,0-3-550,0-12-2315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77 17272,'0'0'4685,"19"-13"-4539,62-38-63,-78 49-82,-1 1-1,1-1 1,0 1 0,0-1-1,0 1 1,1 0 0,-1 1-1,0-1 1,0 0 0,0 1-1,1 0 1,-1-1 0,0 1-1,1 1 1,-1-1 0,5 1-1,-6 0 0,0 0-1,0 0 0,-1 0 0,1 0 0,0 0 1,0 1-1,0-1 0,-1 1 0,1-1 0,-1 1 0,1 0 1,-1-1-1,0 1 0,1 0 0,-1 0 0,0 0 0,1 4 1,1 3-2,-1 0 1,0 0 0,0 0 0,-1 0-1,0 1 1,-1-1 0,-1 18 0,0-18 4,-1 0 1,0 0-1,0 0 1,-1 0-1,0 0 1,0 0-1,-1-1 1,-1 0-1,1 0 1,-9 11-1,-7 7 70,-40 38 0,-9 11 28,68-74-95,1-1 0,-1 1 0,0 0 1,0-1-1,0 1 0,1 0 0,-1 0 0,0 0 0,1 0 0,-1 0 0,1-1 0,-1 1 0,1 0 0,-1 0 0,1 0 0,0 0 0,-1 1 1,1-1-1,0 0 0,0 0 0,0 0 0,0 0 0,0 0 0,0 0 0,0 0 0,0 0 0,1 1 0,1-1-5,1 0 1,-1-1-1,1 1 0,-1-1 0,1 0 0,-1 1 0,1-1 1,-1 0-1,1-1 0,-1 1 0,3-1 0,34-3 18,40-11-1,-46 8-906,-1 1 0,55-2 0,-52 8-2944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3.6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 16872,'0'0'1536,"137"-1"-1536,-91 1 0,1 0-16,-1 0-304,-7-6-768,-10-3-1201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4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16872,'0'0'3441,"11"78"-3329,-5-35 128,-4 2-208,-2-1-32,0 3 65,0-2-65,0-4 0,-8-8-97,3-7-495,5-9-929,0-13-1136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4.4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201 13 16984,'0'0'1371,"-8"18"-952,-4 6-297,0-1 0,-1 0-1,-2-1 1,0 0 0,-24 25 0,11-21-92,19-18-13,-1 0 0,2 1 0,-1 0 0,-14 20 0,23-28 52,2 0-56,1 0 0,-1 0-1,0 0 1,1-1 0,-1 1 0,1-1-1,-1 1 1,1-1 0,-1 0 0,5 0 0,-2 1 6,124 3-556,-104-4-449,-3-3-3288,-4-9-7889</inkml:trace>
  <inkml:trace contextRef="#ctx0" brushRef="#br0" timeOffset="1">195 0 15895,'0'0'4584,"1"5"-4558,13 46-5,-2 1-1,-3 1 0,-1 0 0,-1 73 1,-6-41-114,-1-52-3467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4.7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45 16856,'0'0'1905,"145"-17"-1905,-102 17 0,1-2-160,1-3-561,-1-3-1040,-11-5-5634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5.1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 17352,'0'0'3039,"0"7"-2975,-10 353-902,10-316-917</inkml:trace>
  <inkml:trace contextRef="#ctx0" brushRef="#br0" timeOffset="1">375 12 16039,'0'0'3426,"0"4"-2823,1 5-595,-1-1 0,1 1 0,1 0 0,0-1 0,0 1 0,1-1 0,-1 0 0,2 0 0,-1 0 0,1 0 0,1-1 0,-1 1 0,1-1 0,0 0 0,1 0 0,0-1 0,0 0 0,12 10 0,11 4 88,27 22 80,-53-40-170,-1 0-1,1 1 1,-1-1-1,0 1 1,0 0-1,0-1 1,0 1-1,0 0 0,-1 0 1,1 0-1,-1 1 1,0-1-1,0 0 1,0 0-1,0 1 1,0 4-1,-2-6 3,1 1-1,-1-1 0,0 0 1,0 1-1,0-1 1,0 0-1,0 0 0,0 0 1,0 0-1,-1 0 0,1 0 1,-1 0-1,0 0 0,1-1 1,-1 1-1,0-1 0,0 1 1,0-1-1,0 1 0,0-1 1,0 0-1,-1 0 0,1 0 1,0-1-1,-4 2 1,-69 17 358,60-16-294,5-1-130,1 0-51,0 0 1,0 0 0,0-1 0,0 0 0,0-1-1,0 0 1,-1 0 0,-9-2 0,6-4-2547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5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54 18857,'0'0'640,"122"-52"-640,-70 50 0,3 2-224,-3 0-945,-10 0-2096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6.5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0 2897,'0'0'12609,"-36"30"-9277,751-31-2959,1174 6 1071,-1576 4-1446,68 1-2,527-1-38,-1021-9-3314,43 0-2338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8.2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 16632,'0'0'5410,"75"0"-5426,-38-4-48,1 0-16,-7 2-480,-7-1-641,-5 3-63,-13 0-657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8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14567,'0'0'4546,"137"-2"-4594,-108-5 48,-8 3-208,-7-1-529,-10-3-719,-4 1-3651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0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82 18152,'0'0'2820,"0"-17"-2310,3-47 21,-4 101-329,-8 122-44,8-150-179,-1 9-438,-1-1 0,0 0 0,-1 0 0,-1-1 0,0 1 0,-2-1 0,1 0 1,-13 19-1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5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18985,'0'0'2542,"5"13"-2246,38 158-371,-30-109 76,27 75 1,-40-136-3,1 1-1,-1-1 1,1 1 0,-1-1-1,1 0 1,0 1-1,-1-1 1,1 0-1,0 1 1,0-1-1,0 0 1,0 0 0,0 0-1,3 2 1,-4-3 11,1 0 1,-1 0 0,1 0 0,-1 0-1,1 0 1,-1 0 0,1 0 0,-1 0-1,0 0 1,1 0 0,-1 0-1,1-1 1,-1 1 0,1 0 0,-1 0-1,1 0 1,-1-1 0,0 1 0,1 0-1,-1 0 1,1-1 0,-1 1-1,0 0 1,1-1 0,-1 1 0,0-1-1,0 1 1,1 0 0,-1-2 0,21-47 869,-15 30-719,76-239 423,-32 88-506,-49 166-87,1 0 1,-1 0 0,1 0-1,0 0 1,0 0-1,0 1 1,5-6-1,-7 8-4,1 1-1,-1 0 1,0-1-1,1 1 0,-1 0 1,0-1-1,1 1 1,-1 0-1,0 0 1,1 0-1,-1-1 1,1 1-1,-1 0 0,0 0 1,1 0-1,-1 0 1,1 0-1,-1 0 1,1 0-1,-1 0 1,0 0-1,1 0 1,-1 0-1,1 0 0,-1 0 1,1 0-1,-1 0 1,1 1-1,11 18-792,8 59-2380,-11-37-701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3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19593,'0'0'2593,"33"32"-2561,-17 1 0,1 10-16,-7 7-16,-2 14-128,-8 10-1136,0 10-3891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0.9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147 3 15447,'0'0'2769,"0"0"-2767,1 0 0,-1 0 0,0 0-1,0-1 1,0 1 0,0 0 0,1 0-1,-1 0 1,0 0 0,0-1 0,1 1-1,-1 0 1,0 0 0,0 0 0,0 0-1,1 0 1,-1 0 0,0 0 0,0 0 0,1 0-1,-1 0 1,0-1 0,0 1 0,1 1-1,-1-1 1,0 0 0,1 0 0,-1 0-1,0 0 1,0 0 0,1 0 0,-1 0-1,0 0 1,0 0 0,0 0 0,1 0-1,-1 1 1,0-1 0,0 0 0,0 0-1,1 0 1,-1 1 0,0-1 0,0 0 0,0 0-1,1 1 1,-5 59-14,2-37 13,2 47-1,1-63 15,0 0-1,0 0 0,0 0 1,1 0-1,0 0 0,1-1 1,0 1-1,0-1 0,0 1 0,8 10 1,3 1 29,26 34 24,-38-50-64,-1 0 1,0 0-1,1 0 1,-1 1-1,0-1 1,0 1-1,0-1 1,0 1 0,-1-1-1,1 1 1,-1-1-1,0 1 1,1 0-1,-1-1 1,0 1-1,-1 0 1,1-1-1,0 1 1,-2 3 0,1-5 4,0 1 0,0-1 1,0 0-1,-1 0 1,1 0-1,0 0 1,-1 0-1,1 0 1,-1 0-1,1 0 1,-1 0-1,0-1 1,1 1-1,-1-1 1,1 1-1,-1-1 1,0 0-1,0 0 1,1 1-1,-4-2 1,-43 1 241,32 0-123,7 0-122,0 0-1,0-1 1,0 0 0,0 0-1,0-1 1,0 0-1,-11-4 1,15 3-297,0 1 1,1 0-1,-1-1 1,1 0 0,0 0-1,0-1 1,0 1-1,1-1 1,-4-4-1,-14-22-7432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1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 14118,'0'0'0,"110"-21"-3441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1.7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14935,'0'0'2588,"9"-2"-40,46-5-2530,16 7-265,35 0 316,-36 0-6857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2.1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8916,'0'0'7857,"23"6"-6750,-5-2-899,6 3 48,0-2 0,0 0 0,0-2 1,38 1-1,62-3 123,268-12-246,-364 6-14,-18 2-306,-17 4-1425,1 0 1232,0 1-1,0 0 0,0 0 1,0 0-1,0 1 1,0 0-1,-7 5 0,-25 19-3218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2.5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1 14150,'0'0'4896,"0"12"-4394,0-3-379,-2 28 219,2 1 0,1-1 0,2 0 0,10 46-1,-1-44-298,-4-16-21,-1 0 1,-2 0-1,0 1 1,3 46-1,-7-69-17,-1 0 0,0 1 0,0-1 0,-1 0 1,1 1-1,0-1 0,0 0 0,-1 0 0,1 1 0,0-1 0,-1 0 0,1 0 0,-1 1 0,0-1 0,1 0 0,-1 0 0,0 0 0,0 0 1,0 0-1,0 0 0,0 0 0,0-1 0,0 1 0,0 0 0,0 0 0,0-1 0,0 1 0,0-1 0,0 1 0,-1-1 0,1 1 1,0-1-1,0 0 0,-1 1 0,1-1 0,0 0 0,-1 0 0,1 0 0,0 0 0,0 0 0,-1 0 0,1-1 0,0 1 0,-1 0 0,1-1 1,0 1-1,0 0 0,0-1 0,-2 0 0,-5-2-12,0 0 0,0 0 0,0-1 0,1 0 0,-1-1 1,-7-5-1,8 4-675,0 0 0,0-1 1,0 1-1,1-1 0,-7-12 1,-4-11-7446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2.9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79 8836,'0'0'9925,"121"-65"-9925,-95 65-16,3 0-225,5-4-1407,3-5-4243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6.4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16 16231,'0'0'4621,"-10"-11"-3818,76 6-864,131 9 0,-183-3 10,0 0 1,0 1 0,0 0 0,22 8 0,-35-10-6,-1 0 1,0 0-1,1 0 1,-1 0-1,0 0 1,1 0-1,-1 0 0,0 0 1,1 1-1,-1-1 1,0 0-1,0 0 1,1 0-1,-1 0 1,0 1-1,1-1 1,-1 0-1,0 0 1,0 1-1,0-1 1,1 0-1,-1 0 0,0 1 1,0-1-1,0 0 1,0 1-1,0-1 1,1 0-1,-1 1 1,0-1-1,0 0 1,0 1-1,0-1 1,0 0-1,0 1 1,0-1-1,0 0 0,0 1 1,0-1-1,0 0 1,-1 1-1,1-1 1,0 0-1,0 0 1,0 1-1,0-1 1,-1 1-1,0 6-2446,1 2-2903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4.6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 1 20249,'0'0'1761,"0"9"-1809,-7 19 48,-5 2 16,0-4-16,-3-2 0,5-5 0,1-4 0,1 2-96,6-6-608,2-2-465,0-5-1360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6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1 160 13830,'0'0'6382,"0"-5"-5760,0-2-582,1-1 1,0 1 0,1 0 0,0 1 0,0-1 0,0 0-1,1 0 1,0 1 0,0 0 0,1-1 0,0 1-1,0 0 1,0 1 0,0-1 0,1 1 0,0 0 0,1 0-1,-1 1 1,1-1 0,-1 1 0,1 0 0,1 1 0,-1-1-1,0 1 1,1 0 0,0 1 0,-1 0 0,1 0 0,0 0-1,0 1 1,0 0 0,10 0 0,-16 1-49,1 0 1,-1 0-1,1-1 0,-1 1 1,1 1-1,-1-1 1,1 0-1,-1 0 0,1 0 1,-1 1-1,1-1 1,-1 1-1,1-1 0,-1 1 1,0 0-1,1 0 1,-1-1-1,0 1 0,0 0 1,0 0-1,2 1 1,-2 1-5,0-1 1,-1 1 0,1 0 0,-1-1 0,1 1 0,-1-1 0,0 1 0,0 0-1,0-1 1,0 4 0,-1 8 15,1 89-41,21-77-150,-4-2 161,-13-18 17,0 1-1,1-1 1,0 1 0,0-1 0,0-1 0,7 6 0,-10-9 7,0-1 0,0 0 0,0 0 0,0 0 0,1 0 1,-1 0-1,0 0 0,0-1 0,1 1 0,-1-1 0,0 0 0,1 1 1,-1-1-1,1 0 0,-1 0 0,0-1 0,1 1 0,-1 0 0,0-1 1,1 1-1,-1-1 0,0 0 0,0 0 0,0 0 0,3-1 1,7-7-178,-1 0 0,0 0 0,-1-1 1,0 0-1,-1-1 0,0 0 0,0 0 1,-1-1-1,12-25 0,-19 35 201,2-2 41,-2 1 0,1-1 0,0 0 1,-1 1-1,1-1 0,-1 0 0,0 0 0,-1 0 0,1-7 1,-22 28 208,14-10-264,-1 0-1,1 1 1,1-1 0,0 2 0,0-1 0,0 0 0,1 1-1,-7 16 1,1 4 8,-10 46-1,17-58-11,0 1-1,-1-1 1,-1 0 0,-1-1-1,0 1 1,-1-1-1,-1-1 1,-13 20-1,20-33 18,0 0 1,0 0-1,0 1 0,-1-2 1,1 1-1,-1 0 0,1 0 1,-1-1-1,0 0 0,1 1 0,-1-1 1,0 0-1,0 0 0,0-1 1,0 1-1,0 0 0,0-1 1,0 0-1,0 0 0,0 0 0,0 0 1,0 0-1,0-1 0,0 1 1,-4-2-1,0 0 32,0-1 0,0 0 0,0 0 0,0-1-1,0 0 1,1 0 0,-1-1 0,-8-7 0,12 10-109,0 0-15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6.8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12118,'0'0'6755,"74"11"-6243,-41-11-352,7 0 96,-1 0-240,-2 0-16,-6 0 16,-10 0-16,-6 0-16,-7-1-208,-4-3-1665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3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16984,'0'0'3393,"-16"126"-3217,16-83-176,2 8-1024,6-1-1185,-6-3-6307</inkml:trace>
  <inkml:trace contextRef="#ctx0" brushRef="#br0" timeOffset="1">19 692 18504,'0'0'2001,"-19"108"-2097,19-76-1712</inkml:trace>
  <inkml:trace contextRef="#ctx0" brushRef="#br0" timeOffset="2">27 1294 16984,'0'0'4994,"-18"15"-5042,18-7-176,0 3-720,0-5-1554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7.1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15543,'0'0'3154,"137"2"-3026,-100-2-128,-4 0-16,-6 0-32,-6 0 32,-11 0-144,-8 0-497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3.3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17864,'0'0'4498,"66"2"-4498,-37-2 0,4-2 0,0 1-192,-2 1-480,-4 0-785,-10 0-896</inkml:trace>
  <inkml:trace contextRef="#ctx0" brushRef="#br0" timeOffset="1">46 183 17320,'0'0'4338,"114"-2"-4338,-74-1-16,-1-3-432,4-5-785,-1-6-1024,-1-7-4002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3.6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61 16327,'0'0'3519,"11"-8"-3193,-4 2-291,1 0 1,-1 1-1,1 0 1,1 1-1,-1 0 1,1 0-1,-1 1 1,1 0-1,0 0 1,1 1-1,-1 0 1,12-1-1,-2 3 13,-5-2-40,1 2 0,-1 0 0,1 1 0,0 0 1,20 5-1,-32-5-11,0 0 1,1 0-1,-1 1 1,0-1-1,0 1 1,0-1-1,-1 1 1,1 0-1,0 0 1,-1 0-1,1 1 1,-1-1-1,1 1 1,-1-1-1,0 1 1,0 0-1,0-1 1,-1 1-1,1 0 1,-1 0-1,0 1 1,1-1-1,-1 0 1,-1 0-1,1 0 1,0 1-1,-1-1 1,0 1-1,0 3 1,1-4-6,-1 1 0,0-1 1,0 0-1,-1 1 0,1-1 1,-1 0-1,1 0 0,-1 1 0,0-1 1,0 0-1,-1 0 0,1 0 1,0 0-1,-1 0 0,0 0 0,0 0 1,-3 3-1,-12 19-69,17-24 77,-1 0 1,1 0-1,0 0 1,0 0-1,-1 0 1,1 0-1,0 0 1,0 0-1,0 0 0,0 0 1,0 0-1,0 0 1,0 0-1,1 0 1,-1 0-1,0 0 1,0 0-1,1 0 1,-1 0-1,1 0 1,-1-1-1,1 1 1,-1 0-1,1 1 1,21 22 14,-7-7 8,-10-10-9,-1 0 0,0 0 0,-1 1 0,0 0 0,0 0 0,0 0 0,-1 0 0,-1 0 0,1 0 0,-1 0 1,0 1-1,-1-1 0,0 0 0,-1 1 0,1-1 0,-2 0 0,-2 14 0,2-16 29,0 0 1,-1 0 0,1 0 0,-1 0 0,0 0 0,-1 0 0,1-1 0,-1 0 0,0 0 0,-1 0-1,1 0 1,-1 0 0,0-1 0,0 0 0,0 0 0,-1-1 0,0 1 0,1-1 0,-1 0 0,0-1-1,0 1 1,-11 2 0,0-2 141,0 0 1,0-1-1,-21 0 0,0-2-3126,20 0-283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8.3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170 0 5426,'0'0'9141,"-45"21"-5881,42-20-3260,-2 1 4,0 1 1,1-1-1,-1 1 1,0 0-1,1 0 1,0 1-1,0-1 0,0 1 1,0 0-1,0 0 1,-3 6-1,-22-6 124,26-3-121,1 0 0,-1-1 1,1 1-1,-1 1 0,1-1 0,0 0 0,0 1 0,-1-1 0,1 1 0,0-1 1,-3 4-1,5-4 222,-1-1-130,0 0-62,-1 0-10,0-1-1110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9.8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 9716,'0'0'5077,"8"-1"-4868,145-15 1461,-97 16-1548,-43 37-140,-8-32 24,-2-1-5,0-1 0,0 1 1,-1-1-1,1 1 0,-1 0 1,1 0-1,1 6 0,-3-8 6,-1 0 0,0-1 0,0 1 0,0 0 1,0-1-1,0 1 0,0 0 0,0-1 0,-1 1 0,1 0 0,-1-1 0,1 1 0,-1-1 0,1 1 0,-1-1 0,0 1 0,0-1 0,0 1 0,0-1 0,0 0 0,0 1 1,0-1-1,0 0 0,-1 0 0,-1 2 0,-5 3 72,0 0 0,0-1 0,0 0-1,-1 0 1,-15 6 0,-16 9 112,-2 8 511,35-26 10,34 1-826,-14-2-115,-1 0 1,1 1-1,-1 0 1,22 8-1,-30-7-2265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2.5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61 16600,'0'0'4068,"10"-6"-3918,5-2-150,0 0 1,0 2 0,1 0 0,0 1 0,0 0-1,0 2 1,1-1 0,-1 2 0,19 0 0,0-1-7,62 1 5,-90 2-1,1 1-1,-1-1 1,1 1 0,-1 1 0,0 0-1,0 0 1,0 0 0,0 1-1,12 6 1,-18-9-4,1 1-1,0 0 0,-1 0 1,1 0-1,-1 0 0,1 1 1,-1-1-1,0 0 0,1 1 1,-1-1-1,0 1 0,0-1 1,0 1-1,0-1 0,0 1 1,0 0-1,0-1 0,-1 1 1,1 0-1,-1 0 0,1 0 1,-1 0-1,0-1 0,0 1 1,0 0-1,0 0 1,0 0-1,0 0 0,0 0 1,0 0-1,-1-1 0,1 1 1,-1 0-1,1 0 0,-1 0 1,0-1-1,0 1 0,0 0 1,0-1-1,0 1 0,0-1 1,0 1-1,-1-1 0,1 0 1,0 1-1,-1-1 0,1 0 1,-3 2-1,-8 6-18,0 0 0,0 0 0,-1-1 1,-19 8-1,32-15 27,-14 10 38,20-1 13,30 3 21,-20-9-86,-10-1 8,0 0 1,0 0-1,0 0 0,-1 1 1,0 0-1,1 0 1,-1 0-1,0 0 0,-1 1 1,1 0-1,-1 0 1,0 0-1,0 1 0,-1-1 1,1 1-1,-1 0 1,-1 0-1,3 7 1,-4-9 2,0 0-1,0 0 1,0 0 0,-1 1 0,1-1 0,-1 0 0,0 1 0,0-1 0,-1 0 0,0 1 0,1-1 0,-1 0 0,-1 0 0,1 1 0,-1-1 0,1 0 0,-1 0 0,0-1 0,-1 1 0,1 0-1,-1-1 1,1 1 0,-1-1 0,0 0 0,0 0 0,-1 0 0,1 0 0,-6 3 0,-8 5 92,0-2 0,0 0 0,-1-1 0,0 0 0,0-2-1,-1 0 1,0-1 0,0-1 0,0-1 0,0 0 0,-1-2 0,-22 0 0,69-8-4693,5-7-5915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2.8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72 17704,'0'0'1985,"73"-6"-1985,-24 6 0,14 2 0,1-2 16,-4 0-16,-8 0 32,-19-2-64,-15-5-208,-11-8-769,-7-4-1232,-13-5-9748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3.2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14 13622,'0'0'6867,"-6"-13"-6549,6 63-337,-1 62 214,16 115 0,-15-222-481,2 9 621,-2-5-4093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3.5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192 0 19049,'0'0'1478,"-3"13"-1382,2-9-94,-1 4-1,0 1 0,-1 0 0,0-1 0,-1 1 0,0-1 0,0 0 0,0 0 0,-12 14-1,-12 11 33,1 2 0,2 1-1,-40 75 1,65-111-26,0 1 0,0-1-1,0 0 1,0 1 0,0-1-1,0 0 1,0 1 0,0-1-1,0 1 1,0-1 0,0 0-1,0 1 1,0-1 0,0 0-1,0 1 1,0-1 0,0 0-1,0 1 1,1-1 0,-1 1-1,0-1 1,0 0 0,0 0-1,1 1 1,-1-1 0,0 0 0,0 1-1,1-1 1,-1 0 0,0 0-1,1 1 1,-1-1 0,0 0-1,1 0 1,-1 0 0,0 0-1,1 1 1,-1-1 0,0 0-1,1 0 1,-1 0 0,1 0-1,-1 0 1,0 0 0,1 0-1,-1 0 1,0 0 0,1 0-1,27 0-59,-20-1 70,38 3-148,-30 0-277,1-1 0,0-1 0,-1-1-1,1 0 1,20-5 0,-35 6 252,-1-1-1,0 1 1,0 0-1,0-1 1,0 0-1,0 1 1,0-1-1,0 1 1,0-1-1,0 0 1,0 0-1,0 0 1,0 0-1,0 0 1,-1 0-1,1 0 1,0 0-1,-1 0 1,1 0-1,-1 0 1,1 0 0,-1 0-1,0 0 1,1-1-1,-1-1 1,1-18-5751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3.9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7 14279,'0'0'5061,"0"-4"-4773,-2 1-343,0 13 16,-1 36 2,0 62 56,4-51 145,14 102 0,-6-59-1034</inkml:trace>
  <inkml:trace contextRef="#ctx0" brushRef="#br0" timeOffset="1">442 196 17496,'0'0'2001,"79"-6"-2001,-40 6 0,5 0-48,3 0 48,-5 0-480,-5-2-145,-12-7-1055,-15-8-6260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4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69 146 18793,'0'0'3847,"-1"-16"-3674,0 6-148,0-33 19,1 41-43,0 0-1,1-1 1,0 1 0,-1 0-1,1 0 1,0 0-1,0 0 1,0 0 0,0 1-1,0-1 1,1 0 0,-1 0-1,1 1 1,-1-1-1,1 1 1,-1-1 0,1 1-1,0 0 1,0 0 0,-1-1-1,5 0 1,10-5-24,0 1 0,0 0 1,0 1-1,1 1 0,0 1 1,0 0-1,23 0 0,-38 3 18,0 1-1,-1-1 0,1 1 0,-1-1 0,1 1 0,-1 0 0,0 0 0,1-1 1,-1 1-1,0 0 0,0 0 0,1 1 0,-1-1 0,0 0 0,0 0 0,0 0 1,0 1-1,0-1 0,-1 1 0,1-1 0,0 0 0,-1 1 0,1-1 0,-1 1 1,1 0-1,-1-1 0,0 1 0,1 1 0,5 49 6,-6-52 0,-1 64 8,-1-48-8,1 0 1,1 0-1,1 0 1,4 24-1,-5-39-2,0-1 0,0 0 0,0 1-1,0-1 1,0 0 0,0 1 0,1-1-1,-1 0 1,0 1 0,0-1 0,0 0-1,1 1 1,-1-1 0,0 0 0,0 0-1,1 1 1,-1-1 0,0 0 0,0 0-1,1 1 1,-1-1 0,0 0 0,1 0-1,-1 0 1,0 0 0,1 1 0,-1-1 0,0 0-1,1 0 1,-1 0 0,1 0 0,-1 0-1,0 0 1,1 0 0,-1 0 0,1 0-1,16-9-224,10-14-527,8-19-522,-25 29 1159,1 1 1,0 0-1,23-21 1,-33 33 136,-1 0 0,0 0 0,0 0 0,1 0 1,-1 0-1,0 0 0,0 0 0,0 0 0,1 0 0,-1 0 1,0 0-1,0 0 0,1 0 0,-1 0 0,0 0 0,0 0 1,1 0-1,-1 0 0,0 0 0,0 1 0,0-1 1,1 0-1,-1 0 0,0 0 0,0 0 0,0 0 0,1 1 1,-1-1-1,0 0 0,0 0 0,0 0 0,0 0 0,0 1 1,1-1-1,-1 0 0,0 0 0,0 1 0,0-1 0,0 0 1,0 0-1,0 0 0,0 1 0,0-1 0,0 0 1,0 0-1,0 1 0,0-1 0,0 0 0,0 0 0,0 1 1,0-1-1,0 0 0,0 0 0,0 0 0,0 1 0,-1-1 1,5 42 423,-1-1 0,-3 1 0,-7 60 0,5-89-393,0-1-1,0 1 0,-1-1 0,-1 0 0,0 0 0,-1 0 0,0 0 0,-1-1 1,0 0-1,-1 0 0,-14 18 0,14-22-3,0 0-1,0 0 1,-1-1 0,0 0 0,0 0 0,-1-1-1,1 0 1,-1 0 0,0-1 0,0 0-1,-1-1 1,1 0 0,-1 0 0,0-1 0,-14 1-1,18-2-37,-26 2 83,-54-1-1,78-2-103,1 0 0,-1-1 0,1 0 0,-1 0 0,1-1 0,-1 0 0,1-1 0,0 1 0,0-1 0,0-1 0,1 1 0,-1-1 0,-6-5 0,12 8-439,16 8-3113,10 8-254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4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0 15095,'0'0'912,"-35"96"-143,26-55 479,7 1-864,2 1 1,0 0-33,0-6-224,0-1-80,2-8 32,2-4-80,1-5 0,-3-4 0,0-4-160,-2-7-1761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4.6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43 17768,'0'0'1041,"4"11"-599,9 37 16,-5-19-145,0 0 0,2-1 0,23 48 1,25 3 64,-43-59-276,1 0-1,20 38 1,-35-56-101,1-1 1,-1 1 0,0 0-1,0 0 1,-1 0 0,1 0-1,0 0 1,-1 0 0,1 0-1,-1 0 1,0 0 0,1 0-1,-1 0 1,0 1 0,0-1-1,-1 0 1,1 0 0,0 0-1,-1 0 1,1 0 0,-1 0-1,1 0 1,-1 0 0,0 0-1,0 0 1,0 0 0,0-1-1,-1 1 1,1 0 0,0 0-1,-1-1 1,1 1 0,-1-1-1,1 0 1,-1 1 0,0-1 0,1 0-1,-1 0 1,0 0 0,0 0-1,0 0 1,0 0 0,0-1-1,0 1 1,0-1 0,-3 1-1,-12 3 35,0-2-1,0 1 1,0-2-1,-26-1 1,33 0-28,-10 0-40,-40-3-921,24-11-1707</inkml:trace>
  <inkml:trace contextRef="#ctx0" brushRef="#br0" timeOffset="1">158 55 15127,'0'0'4610,"137"-54"-4610,-85 54-48,-3 0-240,-1 0-1585,-4 0-3105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5.0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17880,'0'0'2898,"122"22"-2898,-77-18-81,-1-4 81,-3 0-480,-5 0-800,-16 0-1506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5.4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 16968,'0'0'2017,"-33"106"-1393,27-69-320,2 4-96,2-3-80,2-1 64,0-2-144,0-5-48,0-4 0,0-1 0,0-9-80,4-8-1777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5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 18633,'0'0'1093,"21"-4"-906,28-5-222,99-4 1,-116 12-67,-15 1-86,0 0 0,27 3 0,-43 1 235,0-1 1,0 1-1,0 0 0,-1-1 0,1 1 0,-1 0 0,0 0 1,0-1-1,-1 6 0,0-3 20,1 31 392,2 20-18,-4 0-1,-17 113 1,17-162-489,0-1 0,0 1 0,-1-1 0,0 1 0,-1-1 1,1 0-1,-1 0 0,-1 0 0,-6 8 0,7-11-458,0 0 0,0-1-1,0 1 1,0-1-1,0 0 1,-1 0-1,1 0 1,-1-1-1,-6 3 1,-18 1-10014</inkml:trace>
  <inkml:trace contextRef="#ctx0" brushRef="#br0" timeOffset="1">168 198 16327,'0'0'3090,"120"-8"-3858,-75 8 319,-3 0-1071,-5-5-5828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6.1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0 109 18120,'0'0'1921,"116"15"-1985,-66-10 64,-4 3 0,-5-3-16,0-3-656,-10-2-1473,-10 0-4034</inkml:trace>
  <inkml:trace contextRef="#ctx0" brushRef="#br0" timeOffset="1">189 1 16151,'0'0'5472,"-2"20"-5285,-11 132-133,1 5 73,10-119-145,1-26-170,0 0 0,1 0 1,0 0-1,1 0 0,2 12 1,-2-23 46,-1-1-1,1 0 1,-1 0 0,1 0-1,-1 0 1,1 0 0,0 0-1,-1 1 1,1-1 0,-1 0 0,1-1-1,-1 1 1,1 0 0,-1 0-1,1 0 1,0 0 0,-1 0 0,1 0-1,-1-1 1,1 1 0,-1 0-1,1 0 1,-1-1 0,0 1-1,1 0 1,0-2 0,15-18-7223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6.4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0 19737,'0'0'1889,"2"43"-1905,-2-13 0,-4 2-16,4 1 32,0-1 16,0-2 0,0-4-16,0-6 0,0-3-112,6-7-993,4-10-816,3 0-2513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6.8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118 1 20249,'0'0'1809,"0"87"-1857,0-31 80,-2 6 48,2 1-64,0 1 16,0-5 48,0-5-48,-4-5-32,-6-5-112,-13-4-896,-12-12-1666,-9-12-4513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7.8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257 1 5747,'0'0'4991,"-19"3"-3598,-6 3-801,6-1 182,1-1-1,-29 2 1,19-6 385,-29 3-946,54-3-215,0 1-1,1-1 1,-1 1-1,1 0 0,0 0 1,-1 0-1,1 0 1,0 0-1,-1 0 1,1 1-1,0-1 0,0 1 1,0-1-1,0 1 1,0 0-1,1 0 1,-1 0-1,-1 3 1,8-4 3599,22 0-3286,634-11 975,-608 10-1254,711 26 120,99 14 510,-42-5-676,332 0 41,-1143-35-24,368 17-238,-91-17-1307,-460-7-4280,68 1-3769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8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 1 10197,'0'0'12568,"-7"2"-12653,0 7 76,1 1 0,1 0 1,0 0-1,0 0 1,1 0-1,0 1 0,1 0 1,0 0-1,1 0 0,0 0 1,0 0-1,1 0 1,1 0-1,0 1 0,1-1 1,3 21-1,-2-27 10,0 0-1,0-1 1,1 1-1,0-1 1,0 0-1,0 0 1,0 0-1,0 0 1,1-1 0,0 1-1,4 2 1,54 35-21,-9-5-87,-49-33 94,0 1 1,0-1-1,0 1 1,-1 0 0,0 0-1,1 0 1,-2 1-1,1-1 1,0 1-1,-1-1 1,0 1-1,0 0 1,0 0-1,-1 0 1,0 0-1,1 7 1,-2-9-1,0 0 1,0 0-1,0 0 1,-1 0-1,1 0 0,-1 0 1,0 0-1,0 0 1,0 0-1,0 0 1,-1-1-1,1 1 1,-1 0-1,0-1 0,1 1 1,-1-1-1,0 0 1,-1 1-1,1-1 1,0 0-1,-1 0 1,1-1-1,-1 1 0,1 0 1,-1-1-1,0 0 1,0 1-1,-2 0 1,-13 4 15,0-1 1,-1-1 0,1-1-1,-1 0 1,1-1-1,-1-1 1,-25-2 0,33 1-9,11 0-49,-1 0 0,0 0 0,1 0 1,-1 0-1,1-1 0,-1 1 0,0 0 1,1 0-1,-1 0 0,1 0 0,-1-1 1,1 1-1,-1 0 0,1-1 0,-1 1 1,1 0-1,-1-1 0,1 1 0,-1 0 1,1-1-1,-1 1 0,1-1 0,0 1 1,-1-1-1,1 1 0,0-1 0,-1 1 1,1-1-1,0 0 0,0 1 0,-1-2 1,0-12-4207,1 13 3749,-1-21-14859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5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19625,'0'0'3356,"20"-5"-3257,60-13-83,-78 18-18,0 0 1,0 0-1,0 0 1,0 1-1,1-1 1,-1 1-1,0 0 1,0-1-1,0 1 1,-1 0-1,1 0 1,0 0-1,0 0 1,0 1-1,-1-1 1,1 0-1,-1 1 1,1-1-1,-1 1 1,1 0-1,-1-1 1,0 1-1,0 0 1,0 0-1,0 0 1,0 0-1,1 3 1,1 3-8,0 0-1,-1 1 1,0 0 0,1 12 0,1 9-40,-2 0 0,-1 1 0,-2-1 0,0 1 0,-10 45 0,-4-34-216,15-40 252,-1-1 0,0 1-1,1-1 1,-1 1 0,0-1 0,0 1 0,0-1 0,0 1-1,-1-1 1,1 0 0,0 0 0,0 1 0,-1-1 0,1 0 0,-1 0-1,1 0 1,-1-1 0,1 1 0,-1 0 0,0-1 0,-2 2-1,2-3 17,1 0-1,0 1 0,0-1 1,0 0-1,0 0 0,0 0 1,1 0-1,-1 0 0,0 0 0,0 0 1,1 0-1,-1 0 0,0 0 1,1-1-1,-1 1 0,1 0 0,0 0 1,-1-1-1,1 1 0,0 0 1,0 0-1,-1-1 0,1 1 0,0 0 1,1-1-1,-1 1 0,0 0 1,0 0-1,1-2 0,-1-3-1,0 4 2,-2-12-3,2 0 1,-1 0-1,2-1 1,0 1-1,1 0 1,0 0-1,1 0 1,1 0-1,9-23 1,-7 25 17,4-10-33,2 1 0,0 0 0,16-19-1,-25 36 42,0-1 0,1 1 0,0 1 0,-1-1-1,1 0 1,0 1 0,1 0 0,-1 0-1,1 0 1,-1 0 0,1 1 0,0 0 0,0 0-1,0 0 1,0 0 0,0 1 0,0 0-1,1 0 1,-1 0 0,6 1 0,-9 0-23,0 1 1,1 0 0,-1 0 0,0 0 0,0 0-1,1 0 1,-1 1 0,0-1 0,0 0-1,0 1 1,-1 0 0,1-1 0,0 1-1,-1 0 1,1 0 0,-1 0 0,1 0-1,-1 0 1,0 0 0,0 1 0,0-1 0,0 0-1,1 5 1,14 60 133,-11-15 98,-3 102 1,-4-77-174,3-77-62,-1 1 0,1-1 0,-1 1 0,1-1 0,0 1 0,-1-1-1,1 1 1,0-1 0,-1 1 0,1-1 0,0 0 0,-1 1 0,1-1 0,0 0 0,0 0 0,-1 0 0,1 1-1,0-1 1,0 0 0,0 0 0,-1 0 0,1 0 0,0 0 0,0 0 0,0-1 0,1 1 0,24-4-94,-14 1-133,0-1 0,0-1 0,0 0-1,-1-1 1,19-12 0,21-24-4381,-33 20-2176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8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0 118 19529,'0'0'2577,"125"-65"-2577,-78 57 32,3 1-64,0-1 16,-5 3-112,-5-1-384,-9-1-881,-2-5-2625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9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16712,'0'0'5042,"21"2"-4962,6-2-80,4 0 48,6 0-32,5 0-16,1 0-32,3 0-128,-9 0-512,-8 0-1025,-14 0-1088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9.8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13958,'0'0'6291,"66"1"-6291,-31-1 0,-2 0 0,-4 0 0,-2 0 0,-6 0 0,-3 0-320,-3 0-912,0 0-1602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4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 14343,'0'0'4153,"0"0"-4058,0 0-1,-1 0 1,1 0-1,0 1 1,0-1-1,0 0 1,-1 0-1,1 1 1,0-1-1,0 0 1,0 0-1,0 1 0,0-1 1,0 0-1,-1 1 1,1-1-1,0 0 1,0 1-1,0-1 1,0 0-1,0 1 1,0-1-1,0 0 1,0 0-1,0 1 0,1-1 1,-1 0-1,0 1 1,0-1-1,0 0 1,0 1-1,37-2 48,55 1-81,-86 1-73,0-1 0,1 1 0,-1 0 0,0 1 0,0 0 0,0 0 0,0 0 0,0 1 0,0-1 0,0 2 0,6 3 0,-11-6-5,0 0 0,0 0-1,0 0 1,0 0 0,-1 0 0,1 0 0,0 0 0,0 0 0,-1 0-1,1 0 1,0 0 0,-1 1 0,1-1 0,-1 0 0,0 0-1,1 1 1,-1-1 0,0 0 0,0 0 0,0 1 0,0-1 0,0 0-1,0 1 1,0-1 0,0 0 0,-1 1 0,1-1 0,0 0-1,-1 0 1,1 1 0,-1-1 0,1 0 0,-1 0 0,0 0 0,1 0-1,-1 0 1,0 0 0,0 0 0,-1 1 0,-4 5-110,0-1 0,-1 0 0,0 0 0,-11 6 0,12-7 170,2-3 22,-29 27-702,32-28 597,0-1 0,0 1-1,1 0 1,-1 0 0,0-1 0,1 1-1,-1 0 1,1 0 0,-1 0 0,1 0-1,-1 0 1,1 0 0,0 0-1,-1 0 1,1 0 0,0 0 0,0 0-1,0 0 1,0 0 0,0 0 0,0 0-1,0 0 1,0 0 0,0 0-1,0 0 1,0 0 0,1 0 0,-1 0-1,0 0 1,1 0 0,-1-1 0,1 1-1,-1 0 1,1 0 0,-1 0-1,1 0 1,0 0 0,1 1 0,33 16-1,10 5 32,-44-22 6,1 0 0,0 0 1,-1 0-1,1 1 0,-1-1 1,0 0-1,1 1 0,-1 0 0,0-1 1,0 1-1,0 0 0,0-1 1,0 1-1,0 0 0,-1 0 0,1 0 1,-1 0-1,1 0 0,-1 0 1,1 3-1,-2-4 6,1 0 1,0 0 0,-1 1-1,1-1 1,0 0-1,-1 0 1,0 1-1,1-1 1,-1 0-1,0 0 1,0 0 0,1 0-1,-1 0 1,0 0-1,0 0 1,0 0-1,0 0 1,0 0 0,-1-1-1,1 1 1,0 0-1,0-1 1,0 1-1,-1-1 1,1 1-1,-2-1 1,-41 10 461,34-9-314,-18 3 165,-53-1 1,80-3-566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4.6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 22 17240,'0'0'2903,"-2"22"-2674,-20 46-317,-6 23 58,26-83 35,0 0 0,1 1 0,1-1 0,-1 0 0,1 1 1,1-1-1,-1 0 0,5 17 0,-5-24 1,1 0 1,-1-1-1,1 1 0,-1 0 0,1 0 1,0 0-1,-1-1 0,1 1 1,0 0-1,0 0 0,-1-1 0,1 1 1,0-1-1,0 1 0,0-1 1,0 1-1,0-1 0,0 0 1,0 1-1,0-1 0,0 0 0,0 0 1,0 0-1,0 1 0,0-1 1,0 0-1,0 0 0,0-1 0,0 1 1,0 0-1,0 0 0,0 0 1,0-1-1,0 1 0,0-1 0,1 0 1,1 0 15,0 0 1,0 0-1,0 0 0,-1 0 1,1-1-1,0 1 1,-1-1-1,1 0 0,-1 0 1,0 0-1,4-4 1,-1-3 42,-1 0 1,0 0 0,-1 0 0,0 0 0,0-1 0,-1 1 0,-1-1 0,2-13 0,-3-83 116,-2 51-216,2 54 19,0 0 1,0 0-1,0 0 0,0 0 1,0 0-1,0 0 0,0 0 1,0 0-1,0 0 0,0 1 0,-1-1 1,1 0-1,0 0 0,-1 0 1,1 0-1,-1 0 0,1 0 0,-1 0 1,1 1-1,-1-1 0,0 0 1,1 0-1,-2-1 0,1 2-28,0 0 1,0 0-1,0 0 0,0 0 0,0 0 0,0 0 1,0 0-1,0 0 0,0 0 0,0 1 0,0-1 0,0 0 1,0 1-1,0-1 0,1 1 0,-1-1 0,0 1 1,0-1-1,-1 2 0,-35 35-1610,11 0-468,1 5-1249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5.0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 14182,'0'0'1969,"25"0"-749,391 0 378,-401 1-1602,1-2 0,0 0 1,-1 0-1,1-1 0,-1-1 1,0-1-1,25-9 0,-65 22-9480,-4 12 541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5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1 13766,'0'0'4440,"0"3"-4307,2 18 63,1 0 1,0 0-1,1 0 0,2-1 0,10 29 1,-3-11-33,-8-18-107,-1 1 0,0-1 0,-2 1 0,1 41 0,-4-61-39,1 0 0,0 0-1,-1 0 1,1 1-1,-1-1 1,0 0-1,1 0 1,-1 0 0,0 0-1,1 0 1,-1 0-1,0 0 1,0 0-1,0 0 1,0-1-1,0 1 1,0 0 0,0 0-1,0-1 1,0 1-1,0-1 1,-1 1-1,1-1 1,0 0 0,0 1-1,0-1 1,-1 0-1,1 0 1,0 0-1,0 1 1,-1-1 0,0-1-1,-55 1 668,41-1-682,13 2-10,0-1 0,0-1 0,0 1 0,1 0 0,-1-1 0,0 1 0,0-1 0,0 0 0,1 0 0,-1 0 0,1 0 0,-1 0 0,1-1 0,-1 1 0,1-1 0,0 0 0,-1 1 0,1-1 0,0 0 0,0 0 0,1 0 0,-1-1 0,-2-2 1,-5-27-3389,8 2-5969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5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60 19177,'0'0'1921,"122"-55"-1921,-87 53 64,5 2-128,-1 0 0,4 0-433,1 0-1055,-7-2-4147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6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 16824,'0'0'2993,"76"5"-2977,-49-1-16,0 0-128,-2 1-768,-6-1-1201,-13 0-2674</inkml:trace>
  <inkml:trace contextRef="#ctx0" brushRef="#br0" timeOffset="1">0 146 12182,'0'0'7107,"87"2"-7075,-45-2-64,-1 0-272,1 0-1073,-5-4-3489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6.4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284 1 14999,'0'0'3479,"-8"6"-3074,-1 3-315,0 0 0,1 1-1,0 0 1,1 0-1,0 1 1,0 0 0,1 0-1,1 1 1,0 0 0,0 0-1,-3 15 1,3-7 9,1 1 1,1 0-1,1-1 1,1 1-1,1 0 0,3 26 1,-2-40-86,1 1-1,0-1 1,0 1 0,1-1-1,0 0 1,0 0 0,1 0 0,0-1-1,0 1 1,1-1 0,9 12 0,-11-16-14,-1 1 1,1 0-1,-1-1 1,1 1 0,0-1-1,0 0 1,0 0-1,0 0 1,0 0 0,1 0-1,-1-1 1,1 1-1,-1-1 1,1 0 0,-1 0-1,1-1 1,0 1-1,-1-1 1,1 1-1,0-1 1,-1 0 0,1-1-1,0 1 1,-1 0-1,1-1 1,0 0 0,4-2-1,-7 2 3,1 0-1,-1-1 1,1 1-1,-1 0 1,0-1-1,0 1 1,1-1-1,-1 0 1,0 1-1,-1-1 1,1 0-1,0 0 1,0 0-1,-1 0 1,1 1-1,-1-1 1,1 0 0,-1 0-1,0 0 1,0-4-1,-1-48-29,1 40 25,0 10 7,0 0 0,-1 1 0,1-1 1,-1 0-1,0 0 0,0 1 0,0-1 0,0 0 0,0 1 0,-1-1 0,0 1 0,0 0 0,0-1 0,0 1 0,-3-4 1,3 6-12,0-1 0,0 1 0,-1-1 0,1 1 0,0 0 0,0 0 0,-1 0 0,1 0 0,-1 1 0,1-1 0,-1 0 0,1 1 0,-1 0 0,1 0 0,-1 0 0,1 0 0,-1 0 0,1 0 0,-1 0 0,1 1 0,-1-1 0,1 1 0,-1 0 0,1 0 0,-3 1 0,-17 10-159,1 0 0,0 1 0,1 1 0,1 0 0,-33 34 0,10-11-1540,-16 11-2860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4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20 339 16440,'0'0'4447,"-1"0"-4380,0 0 1,0 0-1,0 0 0,0 0 1,0 0-1,0 0 0,0 0 1,0 0-1,0 0 1,0 0-1,0 0 0,0-1 1,0 1-1,0 0 0,-2-2 1,2-32 263,0 14-263,1 0 1,1 0-1,1 0 1,7-36-1,-8 50-68,1 1-1,0-1 1,0 1 0,1 0-1,0 0 1,-1 0-1,2 0 1,-1 0-1,0 0 1,1 1 0,0 0-1,0 0 1,1 0-1,-1 0 1,1 1 0,-1-1-1,1 1 1,0 0-1,1 1 1,-1-1-1,10-2 1,16-2-18,-1 1-1,2 1 1,-1 2 0,0 1 0,40 3-1,27-2-7,-42-2-22,-4 2-83,0-2 0,0-3 1,52-13-1,-95 14-330,-18 0 237,-18 1-174,8 3-251,-49 0-1843,24 4-2091,-1 8-7011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21.8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324 2 10821,'0'0'6955,"0"0"-6918,-3-2-23,2 2-28,0 14 0,0-1 0,-1 0 0,-6 18 0,-2 19 89,-28 454 487,-8 57-473,5-327-112,14-99 33,7 0-1,-5 173 0,17 509 34,9-101 1072,0-658-1082,-2 1 0,-3 0-1,-16 86 1,10-62 6,3 0-1,7 149 0,2-94-22,-3-117-20,-2 0 0,-1 0 1,0 0-1,-10 26 0,6-19 17,-3-5 430,2-9-1923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24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0 114 13766,'0'0'2353,"5"-16"-1947,13-50-67,-18 64-278,0 1 1,0-1 0,1 1-1,-1-1 1,1 1 0,0-1 0,-1 1-1,1 0 1,0-1 0,0 1-1,0 0 1,0 0 0,0-1-1,0 1 1,0 0 0,0 0 0,1 0-1,-1 0 1,0 0 0,0 1-1,1-1 1,-1 0 0,1 1-1,-1-1 1,1 1 0,-1-1-1,1 1 1,-1-1 0,1 1 0,-1 0-1,1 0 1,0 0 0,-1 0-1,1 0 1,-1 0 0,1 1-1,-1-1 1,1 0 0,-1 1-1,3 0 1,12 1 117,380 28-130,-25 1-13,-254-31-36,-49-2-4,0 3-1,85 13 1,-67 2 8,74 14 15,1-7 0,182 2 0,640 57 42,-780-57-95,-12-10 49,215-12-1,-202-5-6,542 24-8,-38-2-13,-598-25 23,203-4 57,-223 8-99,154 20 0,-137-7 101,211-6 1,-192-7 1194,-111 9-1286,-14-7 25,1 0 0,0 0-1,-1 0 1,1 0 0,0 0 0,-1 0-1,1 0 1,0 0 0,0-1 0,0 1-1,3 0 1,-4-1-2,0-1 1,0 1-1,0 0 0,0 0 1,0 0-1,0 0 0,0 1 1,0-1-1,0 0 0,0 0 1,0 0-1,0 1 0,0-1 1,0 1-1,-1-1 0,1 0 1,0 1-1,0 0 0,0-1 1,-1 1-1,1-1 0,0 1 1,-1 0-1,1 0 0,0 0 1,1 26-138,-2-11 157,-2 18-3,-2 1 1,-1-1-1,-2 0 0,-1 0 0,-1-1 1,-17 38-1,12-26 79,2 1 0,2 0 0,-8 84-1,11 142 279,7-271-374,2 36 80,1 0 0,17 67 0,-12-68-28,-2 0 1,4 70-1,-23 217 38,11-262-82,3 0 0,2 1 1,23 114-1,-13-110-3,-1 2-1,2 100 1,-14-122-12,-1 0 0,-3 0 0,-2-1 0,-18 73 0,8-36 12,3 1 0,3 1 1,3 137-1,-1 1 25,-1-115-11,2-41-8,2 0-1,4 0 1,8 86-1,9 140-15,-11-119 6,-3-142-7,1 4-16,-2-1-1,-5 60 0,3-93-98,-1-1-1,1 1 1,-1-1 0,1 1-1,0-1 1,-1 0-1,1 1 1,-1-1-1,0 0 1,1 0-1,-1 0 1,1 0-1,-1-1 1,1 1-1,-1 0 1,1-1 0,0 1-1,-1-1 1,-1 0-1,-36-18-3160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26.0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0 13094,'0'0'712,"-2"3"-554,-3 3 146,-1-1 0,1-1 0,-1 1 0,0-1 0,0 0 0,0 0 1,-7 3-1,-6 4-219,19-11-80,-1 0 0,1 0 1,0 0-1,-1 0 0,1 0 0,0 0 0,-1 0 0,1 0 0,0 1 0,-1-1 0,1 0 1,0 0-1,0 0 0,-1 1 0,1-1 0,0 0 0,0 0 0,-1 1 0,1-1 1,0 0-1,0 0 0,0 1 0,0-1 0,-1 0 0,1 1 0,0-1 0,0 0 0,0 1 1,0-1-1,0 0 0,0 1 0,0-1 0,0 0 0,0 1 0,0-1 0,0 0 1,0 1-1,0-1 0,0 0 0,0 1 0,15 5 520,22-4 501,1154-11 1060,-117 8-1300,-552 2-694,-96 23-46,0 0 39,423-10 203,-583 4-142,89 2 44,38-12-187,217 1-6,-590-9 0,1 0 0,-1 1-1,0 1 1,0 1 0,0 1-1,0 1 1,0 0 0,27 12 0,-94-19-3458,-51-25-188,8 3-4355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26.8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60 10821,'0'0'3084,"-16"-26"3492,16 25-6509,1-28 516,3 26-958,3 15-479,-4 1-1659,-2-4-3463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3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247 66 9973,'0'0'4015,"-2"-4"-3615,0 2-205,1-1 1,-1 0-1,1 0 1,0 0-1,0 0 1,0 0-1,1 0 1,-1 0-1,0-4 0,0-21 5260,1 41-5629,4 21 165,12 53 0,3 17 30,-10 18 10,-4-1 0,-6 1 0,-6 0 0,-28 160 0,18-136-26,6 0 1,10 186 0,3-154-2,-3-55 11,-18 140-1,0-98-20,4 191-1,13-307 4,-3-1 0,-3 0 1,-13 50-1,8-37 4,-8 73 1,15 12 3,5-86 14,-2 0 0,-14 75-1,1-31-27,5 1-1,3 191 0,8-281 15,-4 402-21,4-417-104,-11-25-1833,-3-19-773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4.2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405 53 14247,'0'0'4268,"0"-8"-3644,0-36 356,-14 63-700,7-2-194,0 0-1,2 0 1,0 1 0,1 0 0,-4 34 0,4 95 346,4-59-211,-60 436 677,4-64-750,40 217-105,13-583-40,-29 178 1,-44 88-18,36-180 42,21-78-24,-8 148-1,16 107 26,10-250-54,-1 101 18,-5 154 51,7-332-33,3-25 32,9-44-551,-4 12-345,13-46-2861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5.0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40 4386,'0'0'5747,"18"-6"-4798,56-19-44,-64 23-442,0-1 0,1 2 0,-1 0 0,1 0 1,0 1-1,-1 0 0,1 0 0,0 2 0,-1-1 0,1 1 1,18 7-1,9 0-66,-25-7-301,700 139 1382,-699-137-1560,-33-4-537,1 0 156,-40 0-1289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6.5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 14247,'0'0'2830,"13"-3"-2766,2-2-57,-9 3-8,0 0 1,0 0-1,0 1 1,0-1-1,1 1 1,-1 1-1,13 0 1,-14 2-2,0 0 0,0 1 1,0 0-1,0 0 0,0 1 0,-1-1 0,0 1 1,1 0-1,-1 0 0,-1 1 0,1-1 1,0 1-1,-1 0 0,5 10 0,-5-6 21,-1 1-1,0-1 0,-1 1 1,0 0-1,0 0 0,-1-1 1,-1 1-1,1 0 1,-1 0-1,-1-1 0,0 1 1,0-1-1,-1 1 0,-1-1 1,1 0-1,-1 0 1,-9 13-1,13-20 20,-2 0 1,1-1-1,0 1 1,0-1-1,0 1 1,-1-1-1,1 0 1,-1 0-1,1 1 1,-1-1-1,1 0 1,-1 0-1,0 0 1,0-1-1,1 1 1,-1 0-1,0-1 1,0 1-1,-2 0 1,3-2-1,0 0 1,0 1 0,0-1-1,0 0 1,0 0 0,0 0-1,1 0 1,-1 0 0,0 0 0,0 0-1,1 0 1,-1 0 0,1 0-1,-1 0 1,1 0 0,-1 0-1,1-1 1,0 1 0,0 0-1,-1 0 1,1-1 0,0 1-1,0 0 1,0 0 0,0-1-1,0 1 1,1 0 0,-1-2 0,1-6-51,0-1 0,0 0 0,1 1 0,0-1 1,0 1-1,1 0 0,1-1 0,-1 2 0,1-1 0,1 0 1,6-9-1,8-9-105,45-48-1,-39 48 142,-31 35 67,1 0 0,0 0-1,1 0 1,0 1-1,0-1 1,1 1 0,0 0-1,0 0 1,1 0 0,1 1-1,-2 16 1,2-17-105,1 0 0,0 0 1,0 0-1,1 0 1,0 0-1,0 0 0,1 0 1,0 0-1,1-1 0,0 1 1,0-1-1,1 0 0,9 14 1,-12-20-193,0 0-1,1 0 1,0-1 0,-1 1 0,1-1-1,0 1 1,0-1 0,0 0 0,0 0-1,0 0 1,0 0 0,3 1 0,11 1-3503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6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12646,'0'0'4228,"0"4"-4126,-3 39 560,-1 43 8,4-81-656,1-1 0,-1 0 0,1 0 0,0 0 0,0 0 0,0 0-1,0 0 1,1 0 0,-1 0 0,1 0 0,0 0 0,1-1 0,-1 1 0,0-1 0,1 1 0,4 3-1,-5-6-143,0 0 0,0 1-1,0-1 1,0 0 0,0-1-1,0 1 1,0 0 0,0 0-1,0-1 1,1 0-1,-1 1 1,0-1 0,0 0-1,3 0 1,4 0-4101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7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40 16824,'0'0'5170,"-23"-36"-5170,21 34 0,0 1 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4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16872,'0'0'3796,"-1"24"-3550,-10 430 629,11-451-876,0 7 3,-1 0-1,0 1 0,0-1 0,-1 0 0,0 0 0,-7 17 1,8-43-4901,1-11-5964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7.6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16408,'0'0'5050,"16"0"-4959,67 6 152,-41-3-1384,-1-1-3719,-30-2-2479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8.5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54 14567,'0'0'2617,"5"0"-2409,5 0-207,0 0 0,-1 1 1,1 1-1,0-1 0,-1 1 0,1 1 0,-1 0 1,0 0-1,1 1 0,8 5 0,-16-7 5,0 0 0,-1 0 0,1 0 0,-1 0 0,1 0 0,-1 1 0,0-1 0,0 0 0,0 0 0,0 1 0,0-1 0,-1 1-1,1-1 1,-1 1 0,1-1 0,-1 1 0,0-1 0,0 1 0,0-1 0,-1 1 0,1-1 0,0 1 0,-2 3 0,1 1 105,-1 1 0,0 0 0,0-1 0,-1 1 0,0-1 1,-5 9-1,-4 4 33,-1-1 1,-1 0 0,-1-1-1,-20 20 1,65-87 1026,-2 13-1302,-3-1 0,0-2 1,25-55-1,-46 85 582,-4 8-424,0 0 0,0 1 0,1-1 0,-1 1-1,0-1 1,0 1 0,1-1 0,-1 1 0,1-1 0,-1 1-1,0 0 1,1-1 0,-1 1 0,1-1 0,-1 1-1,1 0 1,-1-1 0,1 1 0,-1 0 0,1 0 0,0 0-1,-1-1 1,1 1 0,0 0 0,2-2-114,5-1 97,-6 3-10,0-1 0,0 0 0,0 1 1,0-1-1,0 0 0,0 0 0,0 0 1,0 0-1,-1-1 0,1 1 0,0 0 1,-1-1-1,1 1 0,-1-1 1,1 0-1,-1 1 0,0-1 0,0 0 1,1 0-1,-1 0 0,-1 0 0,1 0 1,0 0-1,0-3 0,-21 30-59,14-13 56,0 0-1,0 1 1,1 0-1,0 0 1,2 0-1,-1 0 1,1 1-1,1 0 0,1-1 1,0 1-1,2 27 1,-1-37 4,0-1 1,1 1-1,0-1 1,-1 1-1,1-1 1,1 0-1,-1 1 1,0-1 0,1 0-1,0 0 1,-1 0-1,1 0 1,1 0-1,-1 0 1,0-1-1,3 4 1,1-1 20,1 0 0,-1-1 0,1 1 0,0-1-1,0 0 1,14 5 0,-4-3-87,0-1 0,1-1 0,0 0 0,-1-1 0,33 0 0,-47-7-2195,-3-9-293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9636,'0'0'6934,"32"0"-5800,24 11-634,1-3-1,0-2 1,84-3-1,-140-2-657,-1 0 1,1-1-1,0 1 0,-1 0 0,1 0 0,-1 0 0,1 0 0,-1 0 0,1 0 0,-1 1 1,0-1-1,0 0 0,1 0 0,-1 0 0,0 0 0,0 0 0,0 0 0,0 1 0,0-1 1,0 0-1,-1 0 0,0 2 0,1 2-1698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40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18 9828,'0'0'7916,"2"-3"-7590,4-8-230,-4 8 168,-1 33-69,-1-18-126,1 0 1,1-1-1,0 1 1,1 0-1,0-1 1,6 16 0,-8-25-55,0 0 1,0 1-1,0-1 1,0 0-1,1 0 0,-1 1 1,1-1-1,-1 0 1,1-1-1,0 1 1,-1 0-1,1 0 1,0-1-1,0 1 1,1-1-1,-1 0 0,0 1 1,0-1-1,1 0 1,-1 0-1,0-1 1,1 1-1,-1 0 1,1-1-1,-1 1 1,1-1-1,-1 0 1,1 0-1,-1 0 0,1 0 1,0-1-1,-1 1 1,1 0-1,-1-1 1,0 0-1,4-1 1,-2-1-13,1 0 1,-1 0 0,0-1-1,0 0 1,0 1 0,-1-1 0,1-1-1,-1 1 1,0 0 0,0-1-1,0 0 1,-1 1 0,0-1 0,0 0-1,0 0 1,1-6 0,-1 4-8,1 0 0,0 0 0,1 0 0,-1 0 0,1 1 0,0-1 1,8-8-1,-12 15 3,1 0 1,-1-1-1,0 1 1,1 0 0,-1 0-1,0-1 1,1 1-1,-1 0 1,0 0-1,1-1 1,-1 1 0,1 0-1,-1 0 1,0 0-1,1 0 1,-1 0 0,1 0-1,-1 0 1,0 0-1,1 0 1,-1 0-1,1 0 1,-1 0 0,1 0-1,-1 0 1,0 0-1,1 0 1,-1 0-1,1 1 1,-1-1 0,0 0-1,1 0 1,-1 0-1,0 1 1,1-1 0,-1 0-1,0 0 1,1 1-1,-1-1 1,0 0-1,0 1 1,1-1 0,-1 0-1,0 1 1,0-1-1,0 1 1,1-1-1,-1 0 1,0 1 0,0-1-1,0 1 1,0-1-1,0 0 1,0 1-1,6 28-121,-5-24 121,4 36 69,-1 1-1,-3 0 1,-1-1 0,-6 52 0,5-89-29,0 1 1,0 0 0,-1 0 0,0 0-1,1-1 1,-2 1 0,1-1-1,0 0 1,-1 1 0,0-1 0,0 0-1,0-1 1,0 1 0,-1 0-1,0-1 1,1 0 0,-1 0-1,0 0 1,0 0 0,-1-1 0,1 1-1,-1-1 1,1 0 0,-1 0-1,0-1 1,1 0 0,-1 0 0,0 0-1,-9 1 1,9-2 13,-1 0 0,0 1 1,1-2-1,-1 1 0,1-1 0,-1 0 0,1 0 1,0 0-1,-1-1 0,1 0 0,0 0 0,0 0 1,0-1-1,0 1 0,1-1 0,-1 0 1,1-1-1,-1 1 0,1-1 0,0 0 0,0 0 1,1 0-1,-1 0 0,1-1 0,0 0 0,-3-5 1,6 9-96,-1 1 1,1-1 0,0 1-1,-1 0 1,1-1 0,0 1 0,0-1-1,-1 1 1,1-1 0,0 1-1,0-1 1,-1 1 0,1-1-1,0 1 1,0-1 0,0 1 0,0-1-1,0 1 1,0-1 0,0 1-1,0-1 1,0 0 0,0 1-1,0-1 1,0 1 0,1-1 0,-1 1-1,0-1 1,0 1 0,0-1-1,1 1 1,-1-1 0,0 1-1,1 0 1,-1-1 0,0 1-1,1-1 1,-1 1 0,1 0 0,-1-1-1,0 1 1,1 0 0,-1 0-1,1-1 1,-1 1 0,1 0-1,-1 0 1,1 0 0,-1-1 0,1 1-1,-1 0 1,1 0 0,-1 0-1,2 0 1,32 6-3953,-34-6 3990,27 11-4993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40.4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16231,'0'0'2762,"0"8"-2810,-6 182 560,6-190-517,0 1 0,0 0 0,0-1 0,0 1 0,0 0 0,0-1 0,0 1 0,0-1 0,1 1 0,-1-1 0,0 1 0,0 0 0,1-1 1,-1 1-1,1-1 0,-1 1 0,0-1 0,1 1 0,-1-1 0,1 0 0,-1 1 0,1-1 0,-1 1 0,1-1 0,-1 0 0,1 1 0,0-1 0,13 0-3415,-4-5-4410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40.8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 18152,'0'0'2529,"0"-30"-2689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41.2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14471,'0'0'5218,"9"13"-5218,9-11 0,7 0 0,4-2 0,0 0-144,2 0-528,-4 0-97,-2 0-1760,-6 0-6659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41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40 166 21018,'0'0'565,"3"6"-541,7 21-50,12 25 31,-21-50-56,1 0 0,-1 0 0,1 0 0,0 0 1,-1 0-1,1 0 0,0-1 0,0 1 0,0-1 1,1 1-1,-1-1 0,0 0 0,1 0 0,-1 0 1,0 0-1,1 0 0,-1 0 0,1-1 0,-1 1 1,4-1-1,4 1-90,1 0 0,-1-1 1,1-1-1,-1 0 0,0 0 0,0-1 1,1 0-1,-1-1 0,0 0 0,-1-1 1,19-9-1,-27 12 161,-1 1-1,0 0 1,1 0-1,-1-1 1,1 1 0,-1 0-1,0 0 1,1-1 0,-1 1-1,1 0 1,-1 0 0,1 0-1,-1 0 1,0-1-1,1 1 1,-1 0 0,1 0-1,-1 0 1,1 0 0,-1 0-1,1 0 1,-1 0-1,1 1 1,-1-1 0,1 0-1,-1 0 1,0 0 0,1 0-1,-1 1 1,1-1 0,-1 0-1,1 1 1,0 15 85,-15 22-90,6-25 132,0-1 0,-1 0-1,0-1 1,-1 0 0,0 0 0,-18 13-1,22-19-276,-1 1 0,0-2 0,0 1 0,0-1 0,0 0 0,-1 0 0,0-1 0,0 0-1,0-1 1,0 1 0,0-1 0,-15 1 0,18-3-3677</inkml:trace>
  <inkml:trace contextRef="#ctx0" brushRef="#br0" timeOffset="1">0 4 16568,'0'0'5218,"0"-4"-5138,25 4-64,10 2 0,13 2 16,2 0-32,-1-2 0,-7-1-224,-9-1-240,-10 0-641,-13 0-496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0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49 9412,'0'0'8145,"-11"-4"-5066,29 3-3060,26 2-207,-43-1 177,0 0 1,1 1-1,-1-1 0,0 1 1,0-1-1,0 0 0,0 1 1,0 0-1,0-1 0,0 1 1,0 0-1,0-1 1,0 1-1,0 0 0,-1 0 1,1 0-1,0 0 0,0 0 1,-1 0-1,1 0 0,-1 0 1,1 0-1,-1 0 1,1 0-1,-1 0 0,0 0 1,1 0-1,-1 1 0,0-1 1,0 0-1,0 0 0,0 2 1,0 7-9,-1 1-1,0 0 1,-1-1 0,0 1 0,-1-1-1,0 0 1,-1 0 0,0 0 0,0 0-1,-1-1 1,0 0 0,-1 0 0,-11 15-1,2-7 26,14-24 48,16-35-84,-4 21 13,1-1 1,0 2-1,2 0 1,0 0 0,1 1-1,18-16 1,-24 25 5,-4-14 458,-4 20-99,-1 14-430,-1 2 80,0 0 0,-1 0 0,-1 0 0,-5 17 0,-7 34 6,13-42-30,0-1-1,2 0 0,2 29 1,0-45-82,-1-1 0,1 0 0,0 0 0,0 0 1,0 0-1,1 0 0,-1 0 0,1-1 0,-1 1 1,1-1-1,0 1 0,0-1 0,0 0 0,0 0 1,7 2-1,13 12-4055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1.3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12086,'0'0'7382,"0"7"-7233,-1 22-241,1 1 0,2-1 1,1 0-1,13 51 0,-14-70-3208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5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11 17160,'0'0'2324,"-6"9"-1628,0 3-565,-1 0-1,2-1 1,0 2 0,0-1 0,-5 22 0,10-30-123,-1 0 1,0 0-1,1 0 1,0 0-1,0 0 1,0 0-1,0 0 1,1 0-1,0 0 1,-1 0-1,4 7 1,-3-9-10,0 0-1,0 0 1,0 0 0,1-1 0,-1 1 0,1 0-1,0 0 1,-1-1 0,1 1 0,0-1-1,0 0 1,0 1 0,0-1 0,0 0 0,0 0-1,0 0 1,0 0 0,1-1 0,-1 1 0,0-1-1,1 1 1,2-1 0,2 2 5,0-1-1,0-1 1,0 1 0,0-1-1,0-1 1,0 1-1,0-1 1,0 0 0,8-3-1,-13 3-4,1 0 1,-1 0-1,0-1 0,0 1 0,1-1 0,-1 1 0,0-1 0,0 0 0,-1 0 0,1 0 0,0 0 0,-1 0 0,1 0 0,-1-1 1,0 1-1,1 0 0,-1-1 0,0 1 0,-1-1 0,1 1 0,0-1 0,-1 1 0,1-1 0,-1 0 0,0 1 0,0-1 1,0-2-1,0 0-1,0 0 0,0 0 0,0 0 0,-1 0 0,0 0 0,0 0 0,0 0 0,-1 0 0,1 0 0,-1 1 0,0-1 0,-1 0 0,1 1 0,-1 0 0,0 0 0,0 0 0,0 0 0,0 0 0,-1 0 0,-6-5 0,3 5-12,0 0-1,0 0 0,0 0 1,0 1-1,-1 0 0,1 1 1,-1-1-1,0 2 0,1-1 1,-1 1-1,0 0 0,-14 0 1,21 1-50,1 0 1,0 0 0,0 0-1,0 0 1,-1 0-1,1 0 1,0 0 0,0 0-1,-1 1 1,1-1 0,0 0-1,0 0 1,0 0 0,-1 0-1,1 0 1,0 0 0,0 0-1,0 1 1,0-1 0,-1 0-1,1 0 1,0 0 0,0 0-1,0 1 1,0-1 0,0 0-1,0 0 1,0 0 0,0 1-1,-1-1 1,1 0 0,0 0-1,0 1 1,0-1 0,0 0-1,0 0 1,0 0 0,0 1-1,0-1 1,0 0 0,0 0-1,0 1 1,0-1 0,1 0-1,-1 0 1,0 2-913,0 8-5419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1.6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15543,'0'0'3378,"0"-7"-3474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2.0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5426,'0'0'12630,"4"3"-12582,2-1-32,9-2-16,1 2 0,3 0 0,0 2-48,-3-1-336,3-1-752,-5-2-2034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2.5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0 11013,'0'0'3260,"7"4"-3105,-4-2-138,-1-1-1,1 1 1,0 0 0,-1 0-1,1 1 1,-1-1 0,0 1 0,0-1-1,0 1 1,0-1 0,0 1-1,-1 0 1,1 0 0,-1 0-1,0 0 1,0 0 0,0 0-1,0 1 1,0-1 0,-1 0 0,1 0-1,-1 1 1,0-1 0,0 0-1,0 0 1,0 1 0,-1-1-1,1 0 1,-1 0 0,-2 5 0,2-3 28,-1 0 1,0 0 0,0 0-1,-1-1 1,1 1 0,-1-1-1,0 0 1,-6 7 0,5-7-20,1 0 1,0 0-1,0 1 1,0 0 0,0-1-1,-3 10 1,43-41 1296,88-107-2398,-110 121 3428,-23 34-1096,5-14-1652,0-2 395,0 0 0,1 1 0,0-1 0,1 1 0,-1 0 0,1-1 0,0 1 1,0 0-1,1 0 0,0 0 0,0 11 0,1-15-1,0 1 1,0-1-1,0 0 0,0 1 1,1-1-1,-1 0 0,1 0 1,-1 0-1,1 0 0,-1 0 1,1 0-1,0-1 0,0 1 1,0-1-1,0 1 0,0-1 1,1 0-1,-1 1 1,0-1-1,1 0 0,-1 0 1,0-1-1,1 1 0,-1-1 1,1 1-1,-1-1 0,1 0 1,-1 0-1,4 0 0,23 1-2432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2.9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3 12950,'0'0'5442,"-6"-2"-5298,26 2-79,11 0 15,7 0 0,3 0-80,0 2 0,-1-1-32,-3 3-401,-4-4-1231,-10 0-3059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3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185 0 13126,'0'0'4106,"11"11"-4018,1 2-10,0 1 0,-1-1 0,-1 2 0,0-1 0,-1 1 0,-1 1 0,0 0 0,6 20 0,-7-14 17,-2-1 0,0 2 1,-1-1-1,-2 0 1,0 1-1,-1-1 1,-4 40-1,1-50-97,0 1-1,-1-1 0,0 0 0,-1 0 1,0 0-1,-1 0 0,0-1 1,-1 0-1,-1 0 0,1 0 0,-2-1 1,1 0-1,-1 0 0,-1-1 1,-11 11-1,6-9-425,-1-1-1,0 0 1,0 0-1,-1-2 1,0 0 0,-29 10-1,-32 3-6238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3.6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281 1 13798,'0'0'2978,"-119"88"-2850,80-29 160,-2 12-32,5 5 80,10 3-288,9 3-48,15-2 80,2-2 16,6-9-96,25-7-80,11-12-144,7-9-912,7-13-3459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4.4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1 10677,'0'0'4290,"-40"132"-3426,34-76-464,2 5-63,4 6-33,0 8-192,0-2-32,4-4-32,13-6 0,-1-9 32,-1-11-80,-5-9-128,-6-10-1201,-2-15-3489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5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36 9604,'0'0'8575,"5"-6"-8431,15-18-48,-14 18-96,0 33-107,-4-15 72,11 37 95,-12-47-74,0-1 1,-1 1-1,1-1 1,0 1-1,0-1 1,0 0-1,0 1 1,0-1 0,0 0-1,0 0 1,1 1-1,-1-1 1,0 0-1,1 0 1,-1 0-1,0-1 1,1 1 0,0 0-1,-1-1 1,1 1-1,-1 0 1,1-1-1,0 0 1,-1 1-1,4-1 1,-2 0-166,1 0 0,-1 0-1,0 0 1,0-1 0,0 0 0,0 1 0,1-1 0,-1 0-1,0 0 1,0-1 0,0 1 0,-1 0 0,1-1 0,0 0 0,0 0-1,-1 0 1,1 0 0,-1 0 0,0 0 0,0-1 0,0 1-1,0-1 1,0 0 0,0 1 0,2-6 0,-4 9 189,0-1 0,0 0 0,0 0 0,0 1 0,0-1 0,0 0 1,0 0-1,0 0 0,0 0 0,0 1 0,0-1 0,1 0 0,-1 0 0,0 0 0,0 1 0,0-1 1,0 0-1,0 0 0,1 0 0,-1 0 0,0 0 0,0 0 0,0 0 0,1 1 0,-1-1 1,0 0-1,0 0 0,0 0 0,1 0 0,-1 0 0,0 0 0,0 0 0,1 0 0,-1 0 0,0 0 1,0 0-1,0 0 0,1 0 0,-1 0 0,0 0 0,0 0 0,0-1 0,1 1 0,-1 0 1,0 0-1,0 0 0,0 0 0,0 0 0,1 0 0,-1 0 0,0-1 0,0 1 0,0 0 0,0 0 1,1 0-1,-1 0 0,0-1 0,0 1 0,0 0 0,0 0 0,0 0 0,0-1 0,0 1 1,1 20 556,-1-18-607,0 12 390,-1 0 0,0 0 0,-1 0 0,-7 24 0,7-32-329,0 0 0,0 0 1,0 0-1,-1-1 0,0 1 1,0-1-1,-1 1 1,1-1-1,-1 0 0,0-1 1,-1 1-1,1-1 0,-8 6 1,8-8-18,0-1 1,1 1-1,-1-1 1,0 0 0,0 0-1,0 0 1,0-1-1,0 1 1,0-1 0,-1 0-1,1 0 1,-5-1 0,-6 0-914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5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0 14567,'0'0'2465,"2"80"-2433,-2-65-32,0 0-32,0-2 32,-2-4-240,-2-3-1169,0-6-1680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5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16968,'0'0'2913,"0"-8"-3521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5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20073,'0'0'2135,"0"11"-2111,-4 469 90,4-469-299,1-4 241,-1 0-1,0 1 1,-1-1-1,0 0 0,-2 10 1,2-16-181,1 1 0,-1-1 1,1 1-1,-1-1 1,0 1-1,0-1 0,0 0 1,0 1-1,0-1 1,0 0-1,0 0 0,0 0 1,0 0-1,0 0 0,-1 0 1,1 0-1,0 0 1,-1 0-1,1-1 0,-1 1 1,1 0-1,-1-1 1,1 1-1,-1-1 0,1 0 1,-1 1-1,1-1 0,-1 0 1,-3 0-1,-18 0-4063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20.1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40 9140,'0'0'7649,"0"-4"-6894,0-23 406,-32 19-1011,19 7-398,28 3 180,-3-1-89,0 0 1,0 1-1,0 0 0,-1 1 0,1 0 0,0 1 0,-1 1 1,14 6-1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20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0 5875,'0'0'11568,"27"7"-11224,-25-4-341,0 1 0,0-1 0,0 1 0,-1 0 0,1 0 0,-1 0 0,0-1 0,0 1 1,-1 0-1,1 0 0,-1 5 0,8 27-78,-6-36 46,0 1 0,0 0 0,0 0 0,1-1 0,-1 1 0,0-1-1,0 0 1,1 0 0,-1 0 0,0 0 0,0 0 0,5-1 0,0 0 10,-3 1 11,1 0-1,-1-1 1,0 0 0,0 0-1,0 0 1,0-1 0,0 1-1,0-1 1,-1 0 0,1 0-1,0-1 1,-1 1 0,6-6-1,15-8-66,-22 16 126,-2 27-89,-2-2 121,-2 0-1,0 0 0,-1 0 0,-2 0 1,0-1-1,-19 41 0,24-62-74,0 0 0,1 0 0,-1 0-1,0-1 1,-1 1 0,1 0-1,0-1 1,-1 0 0,1 1-1,-1-1 1,0 0 0,0 0-1,0 0 1,0-1 0,0 1-1,0-1 1,0 0 0,-5 2 0,0-2 23,0 0 0,0 0 1,0 0-1,0-1 0,0 0 1,-14-2-1,21 2-104,-1 0 0,1-1 0,-1 1 1,1-1-1,-1 1 0,1-1 0,0 1 0,-1-1 0,1 0 1,0 0-1,-1 1 0,1-1 0,0 0 0,0 0 0,0 0 1,0 0-1,0-1 0,0 1 0,0 0 0,0 0 0,0-1 1,1 1-1,-1 0 0,0-1 0,1 1 0,-1-1 0,1 1 1,0-1-1,-1-2 0,1-3-3211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21.1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 11941,'0'0'6644,"0"-42"-6164,6 42-480,13 0-64,8 0-64,6 3-144,0 7-273,-2-5-719,-6 1-801,-6-4-8036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21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0 12790,'0'0'4034,"9"2"-3856,-6-1-175,0 0-1,0 0 1,0 0-1,0 0 1,0 1-1,0-1 1,0 1-1,0-1 1,-1 1-1,1 0 1,0 0-1,3 5 1,-2-2-1,-1 0 1,0 0 0,0 0-1,-1 0 1,1 1 0,-1 0-1,0-1 1,1 9-1,10 40 196,-2-1-1,5 71 1,-15-103-164,0 0-1,-1 0 1,-2 0 0,0 0 0,-1 0 0,-1 0 0,-1 0 0,0-1 0,-10 21 0,1-13-66,-1-1 0,-1-1 0,-2 0 0,0-1 1,-36 36-1,-19 9-2784,7-15-5828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28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90 28 14663,'0'0'2708,"-15"-5"-2268,-44-13-83,44 13 815,131 8-166,-55-1-2011,-2-1-4167,-36-1-3971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29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195 110 5507,'0'0'2948,"-15"7"-2201,-45 20-38,42-25 5823,10-12-4657,9-21-2815,0 25 1885,-1 2-908,0 0 0,0 0 0,0 0 0,1 1-1,0-1 1,0 0 0,0 0 0,0 1 0,0-1 0,1 1 0,0-1 0,-1 1-1,1 0 1,1 0 0,-1 0 0,0 0 0,1 0 0,0 0 0,-1 0-1,1 1 1,0 0 0,0-1 0,5-1 0,-2 1-42,0 0 1,0 0-1,1 1 0,0 0 1,-1 0-1,1 1 0,0 0 1,0 0-1,-1 1 0,1 0 1,0 0-1,9 1 0,-15 0 0,1 0-1,0 0 0,-1 0 0,1 0 1,-1 0-1,1 0 0,-1 1 1,0-1-1,1 1 0,-1-1 0,0 1 1,0-1-1,0 1 0,0-1 0,-1 1 1,1 0-1,0 0 0,0 0 0,-1-1 1,0 1-1,1 3 0,6 42-33,-7-41 38,1 5-5,-1-1 0,-1 1 0,0 0 0,-3 11 0,3-17 3,-1 0 1,0-1 0,0 1 0,0-1 0,-1 0 0,0 0 0,1 0 0,-1 0 0,-1 0 0,1 0 0,-7 4 0,-10 9 12,-1-2 0,-33 19 0,32-21-1,0 1-1,-29 24 1,47-33-13,0 0 0,1 0 0,-1 1 1,1-1-1,0 1 0,0 0 0,0 0 0,1 0 0,0 0 0,-2 8 0,4-13 255,9-3 157,22-12-283,39-13 186,-65 26-297,1 0 0,-1-1 0,0 2 0,0-1 0,0 1 0,1 0 0,-1 0 0,0 0 0,0 1-1,0-1 1,10 4 0,-11-2-13,0 0 0,-1 0 0,1 0 0,-1 1 0,0-1-1,1 1 1,-1 0 0,0 0 0,3 5 0,-3-5 1,-1 0 1,0 0-1,0-1 1,1 1-1,0-1 1,-1 0-1,1 1 1,0-1-1,0-1 1,0 1-1,1 0 1,-1-1-1,0 1 0,1-1 1,-1 0-1,4 1 1,-3-2 57,0 1-1,0-1 1,0 0 0,0 0-1,0 0 1,0-1 0,0 1-1,0-1 1,0 0 0,0 0-1,0 0 1,0-1 0,0 1 0,6-5-1,-8 4-144,0 0-1,1 0 0,-1-1 1,-1 1-1,1-1 1,0 1-1,0-1 1,-1 1-1,0-1 0,1 0 1,-1 0-1,0 0 1,0 0-1,-1 0 1,1 0-1,-1 0 0,1 0 1,-1 0-1,0 0 1,0-3-1,0 5 10,0 1 1,0 0-1,0-1 0,0 1 0,0 0 0,0 0 0,0-1 1,0 1-1,0 0 0,0 0 0,-1-1 0,1 1 1,0 0-1,0 0 0,0-1 0,0 1 0,0 0 0,0 0 1,-1-1-1,1 1 0,0 0 0,0 0 0,0 0 0,-1 0 1,1-1-1,0 1 0,0 0 0,-1 0 0,1 0 1,0 0-1,0 0 0,-1 0 0,1-1 0,0 1 0,0 0 1,-1 0-1,1 0 0,0 0 0,0 0 0,-1 0 1,1 0-1,0 0 0,-1 0 0,1 0 0,0 1 0,0-1 1,-1 0-1,1 0 0,-3 0-870,-16 0-5707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35.0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14599,'0'0'3908,"12"2"-3780,84 8-81,-67-9-46,-1 2-1,1 1 0,29 7 0,-52-4-583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35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3714,'0'0'0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35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101 110 2369,'1'-6'8751,"2"-16"-1503,-5 27-7250,-1 0 0,1-1 0,-1 0 0,1 1-1,-1-1 1,-1 0 0,1-1 0,0 1 0,-1 0-1,0-1 1,0 0 0,0 0 0,0 0 0,0 0-1,-6 2 1,3-1-1,0 0-1,1 1 1,0 0-1,0 0 1,-8 9-1,44-49-12,-22 26-255,-1 1 0,1-2 0,-1 1 0,-1-1-1,0 0 1,0 0 0,6-17 0,-7 15 347,5-29 2682,-4 55-2900,-8 79 97,5 102 101,2-167 140,-1-5-1497,-3-7-4491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36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15751,'0'0'2930,"118"0"-2930,-84 0-96,-5 0-145,-9 0-31,-7 0-160,-9 0-416,-23 0-7108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6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25 247 18152,'0'0'4031,"-4"-3"-3788,-12-9-221,12 8-73,439 14-1718,-428-10 1710,130-5-1424,-122 3 1477,0 0 1,0-1 0,0-1-1,0 0 1,-1-1 0,0 0 0,15-10 3089,-36 13-2475,-12 2-711,6 3 105,1 0 0,0 1 0,0 1 1,0 0-1,1 1 0,-1 0 0,2 0 0,-1 1 1,0 1-1,1 0 0,1 0 0,0 1 1,0 0-1,0 1 0,1 0 0,0 0 1,1 1-1,1 0 0,-1 0 0,2 1 0,0-1 1,0 1-1,-4 18 0,8-29-22,1 0 0,0 0 0,-1 0 0,1 0 0,0 0 0,0 0 0,0 0 0,0 0 0,0 0 0,0 0 0,0 0 0,0 0 0,0 0 0,1 0 0,-1 0 0,0 0 0,1 0 0,-1 0 0,0 0 0,1 0 0,-1-1 0,1 1 0,0 0 0,-1 0 0,1 0 0,1 1 0,-1-2 3,1 0 0,-1 1 1,0-1-1,1 0 0,-1 0 0,0 0 0,1 0 1,-1 0-1,0 0 0,1 0 0,-1-1 0,1 1 1,-1 0-1,0-1 0,0 1 0,3-2 0,4-2-14,0 0 0,-1-1-1,1 0 1,13-12-1,-7 1 24,0-1 0,-1 0 0,-1 0 0,-1-2 0,12-22 0,-9 14 132,-14 27-113,1-1 0,-1 1 1,0 0-1,0-1 0,1 1 0,-1 0 1,0 0-1,0-1 0,1 1 0,-1 0 0,0 0 1,1 0-1,-1-1 0,0 1 0,1 0 1,-1 0-1,1 0 0,-1 0 0,0 0 0,1 0 1,-1 0-1,0 0 0,1 0 0,-1 0 1,1 0-1,-1 0 0,0 0 0,1 0 0,-1 0 1,0 0-1,1 0 0,-1 0 0,0 0 1,1 1-1,-1-1 0,0 0 0,1 0 0,-1 0 1,0 1-1,1-1 0,-1 0 0,0 0 0,0 1 1,1-1-1,-1 0 0,0 1 0,0-1 1,0 0-1,1 1 0,-1-1 0,0 0 0,0 1 1,0-1-1,0 0 0,0 2 0,13 22-207,-12-21 248,2 2-59,2 8 11,2-1-1,-1 0 1,2 0 0,8 11 0,-13-20-7,0 1 1,0-2 0,0 1-1,1 0 1,-1 0 0,0-1-1,1 0 1,0 0 0,0 0 0,-1 0-1,1 0 1,0-1 0,0 0-1,1 0 1,-1 0 0,0 0 0,8 0-1,-4-1-4,0 0 0,1-1 0,-1 1 0,0-2 0,0 1-1,0-1 1,0 0 0,-1-1 0,1 0 0,0 0 0,-1-1 0,0 0-1,0 0 1,0 0 0,0-1 0,-1 0 0,0 0 0,0-1 0,0 0 0,-1 0-1,1 0 1,-2-1 0,1 0 0,-1 0 0,0 0 0,0 0 0,-1-1-1,0 1 1,4-15 0,-1-9 100,-1 0 0,-1-1 0,-2 1-1,-1-1 1,-3-35 0,-3 50 432,-2 29-425,-5 28-216,6-15 101,1 1-1,-2 49 1,7-68 14,0 0-1,0 0 1,1 0-1,-1 0 1,2-1-1,-1 1 1,1 0 0,0 0-1,0-1 1,1 1-1,-1-1 1,2 0-1,-1 0 1,1 0 0,0 0-1,5 6 1,2-3-26,0 0 0,0-1 0,1 0 0,0 0 0,0-1 0,1-1 0,22 9 0,-8-7-423,0 0 1,54 8 0,-5-9-2690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38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233 23 15607,'0'0'4319,"0"-4"-4145,0 3-171,0 1 0,0-1-1,0 0 1,0 1 0,0-1 0,0 0 0,-1 1-1,1-1 1,0 0 0,0 1 0,0-1 0,-1 1 0,1-1-1,0 0 1,0 1 0,-1-1 0,1 1 0,-1-1-1,1 1 1,0-1 0,-1 1 0,1-1 0,-1 1 0,1-1-1,-1 1 1,0 0 0,1-1 0,-1 1 0,0-1-1,-26-1 88,16 3-85,-1-1-2,1 0 0,0 1 0,0 1 0,0-1 0,0 2 0,0 0 0,1 0 0,-18 9 0,23-10-5,1 0 0,0 1-1,0-1 1,0 1 0,0 0-1,1 0 1,-1 1-1,1-1 1,0 1 0,0-1-1,0 1 1,0 0 0,1 0-1,-1 1 1,1-1-1,0 0 1,1 1 0,-1 0-1,1-1 1,0 1 0,0 0-1,-1 8 1,-2 140-1,6-147-26,1 0-1,0 0 1,0 0-1,1-1 0,-1 1 1,1-1-1,1 0 1,-1 0-1,1 0 1,0-1-1,6 5 0,-4-4 64,1-1 0,-1-1 0,1 0 1,0 0-1,0 0 0,0-1 0,0 0 0,1-1 0,-1 1 0,1-2 0,-1 1 0,1-1 0,-1-1 0,0 1 0,14-4 0,-20 3-20,1 0 1,0-1 0,-1 1 0,1-1 0,0 1-1,-1-1 1,0 0 0,0 0 0,1 0 0,-1-1-1,0 1 1,-1 0 0,1-1 0,0 1 0,1-5-1,26-50 39,-19 36-57,-4 10 81,1-1-1,-1-1 0,-1 1 1,-1-1-1,1 0 1,-2 0-1,0 0 0,0 0 1,-2 0-1,2-19 1,-4 29-56,0 0 0,0 1 0,-1-1 0,1 0 0,0 1 1,-1-1-1,0 1 0,1 0 0,-1-1 0,0 1 0,0 0 1,0 0-1,0 0 0,-1 0 0,1 1 0,-1-1 0,1 1 1,-1-1-1,1 1 0,-1 0 0,0 0 0,-4-1 0,-69-22-87,73 24 78,-7-3 36,-5-1-745,1 0 0,-1 2-1,0-1 1,0 2 0,-28 0 0,2 6-3975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43.8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50 135 13430,'0'0'1286,"-8"0"1028,-24 4-2328,22 6-186,21-24-319,5-8 485,-11 11 101,0 0-1,0 1 1,-1-2-1,5-16 0,3-12 2052,-13 54-2112,2-1-1,-1 1 1,6 25 0,4 55-40,-8-49 59,-1-30-33,0 0-1,0 0 1,-2 0 0,0 0 0,-1 0 0,-3 16 0,-5-13-368,-1-13-3202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44.2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13350,'0'0'3050,"21"0"-2199,165 10-190,-82-9-4014,-148-5-3408,19 0-1037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46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388 85 17112,'0'0'3580,"0"-1"-3228,2-5-277,-2 4-142,-12 12-58,1-2 104,-1 0 0,0 0 0,0-1 1,-1-1-1,0 0 0,0-1 0,0 0 0,-1-1 0,0 0 0,1-1 1,-1-1-1,0 0 0,-1-1 0,1-1 0,-19-1 0,32 0 32,0 0 0,0 0-1,0 0 1,0-1 0,0 1-1,0 0 1,0 0 0,1-1-1,-1 1 1,0 0-1,1-1 1,-1 1 0,1-1-1,0 1 1,-1-1 0,1 1-1,0-1 1,0 1 0,0-1-1,0 0 1,0-2-1,4-35 253,-1 33-241,1 1 1,0 1 0,0-1 0,1 0-1,-1 1 1,1 0 0,0 0 0,0 0 0,0 1-1,1 0 1,9-5 0,-6 4 21,1 0 1,-1 0-1,1 0 1,0 1-1,0 1 0,16-2 1,-19 3-30,1 0 1,0 1-1,0 0 0,-1 1 1,1-1-1,0 1 0,14 5 1,-20-5-18,1 0 0,-1 1 1,0-1-1,0 1 0,0-1 1,0 1-1,-1 0 0,1 0 1,0 0-1,-1 0 0,1 0 1,-1 1-1,0-1 0,0 0 0,1 1 1,-2-1-1,1 0 0,0 1 1,0-1-1,-1 1 0,1 0 1,-1-1-1,0 1 0,0-1 1,0 1-1,-1 4 0,1-1-5,0-1 1,-1 0-1,0 0 0,0 1 0,0-1 1,-1 0-1,0 0 0,0 0 0,0-1 0,0 1 1,-6 8-1,-42 45-92,38-47 91,1 1 0,0 1-1,-14 20 1,15-16-6,-2 0 0,0-1 0,0-1 0,-2 0 0,-23 20 0,-82 55-307,71-57-240,85-60 746,-17 9-28,2 2-1,-1 1 1,2 1-1,0 1 1,1 1-1,31-12 1,-54 24-158,1 0 0,-1 0 0,0 0 0,1 0 1,-1 0-1,1 1 0,-1-1 0,0 0 0,1 1 0,-1-1 0,0 1 1,1-1-1,-1 1 0,0 0 0,0 0 0,1-1 0,-1 1 1,0 0-1,0 0 0,0 0 0,0 0 0,0 0 0,0 0 1,-1 1-1,1-1 0,0 0 0,0 0 0,-1 1 0,1 1 1,22 53-56,-11-24 25,-9-26 36,1 0 0,-1 0 0,1 0 0,1 0 0,-1-1 0,1 0 0,0 0 0,0 0 0,0-1 0,0 0 0,1 0 0,0 0 0,0 0 0,0-1 0,0 0 0,14 4 0,-5-3-4,1-1 0,0-1 0,0 0 0,0-1 1,0-1-1,21-2 0,-26 0-48,0 0 0,0 0-1,-1-2 1,1 1 0,-1-1 0,1-1 0,-1 0 0,0 0-1,-1-1 1,1 0 0,-1-1 0,13-12 0,-11 9-506,-1-1 0,0 0 1,15-21-1,-19 23-647,-1 1 0,0-1 0,-1 0 0,0-1 1,5-16-1,-5 5-8402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55.6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12 12710,'0'0'4263,"0"0"-4201,0 0 1,-1-1-1,1 1 0,0 0 1,0 0-1,0-1 0,0 1 0,0 0 1,-1-1-1,1 1 0,0 0 1,0 0-1,0-1 0,0 1 0,0 0 1,0-1-1,0 1 0,0 0 1,0 0-1,0-1 0,0 1 0,0 0 1,0-1-1,0 1 0,0 0 1,1 0-1,-1-1 0,0 1 0,0 0 1,0 0-1,0-1 0,1 1 1,-1 0-1,0 0 0,0-1 1,0 1-1,1 0 0,-1 0 0,0 0 1,0 0-1,1-1 0,-1 1 1,0 0-1,0 0 0,1 0 0,40 2-42,0 2 0,70 16-1,-98-7-1892,-5-11-1280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56.4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 24 12054,'0'0'6389,"28"-15"-5492,-15 12-882,1 1 1,0 0-1,0 1 1,0 1 0,16 1-1,-2-1-34,-27 1 13,1-1 0,-1 1 0,0 0 0,0 0 0,0 0 0,0 0 0,-1 0 0,1 0 0,0 0 0,0 0 0,0 0 0,-1 0 0,1 0 0,-1 0 0,1 1 0,-1-1 0,1 0 0,-1 0 0,0 1 0,1-1 0,-1 0 0,0 0 0,0 1 0,0-1 0,0 0 0,0 1 0,0-1 0,-1 2 0,1 2 1,0-1 0,0 1 0,-1 0 0,1-1 0,-1 1 1,0-1-1,-3 9 0,-4-5 4,1 1 1,-2-1-1,1-1 1,-1 0-1,0 0 1,-1-1-1,0 0 1,0 0-1,0-1 1,-15 5-1,-30 18 28,48-22 352,9-3-166,24-5-127,-19 0-93,-1 2-1,1-1 0,0 1 0,-1-1 1,1 2-1,0-1 0,0 1 0,8 2 0,-12-1 7,1 1 0,-1-1-1,1 1 1,-1 0 0,0 0-1,0 0 1,0 0 0,-1 1-1,1-1 1,-1 1 0,0 0-1,0-1 1,0 1 0,0 0-1,-1 0 1,2 5-1,-1-1-3,0 1 0,-1-1-1,1 1 1,-2-1-1,1 1 1,-1-1-1,-2 11 1,1-16 8,0-1 0,0 0 0,0 0 0,-1 1 0,1-1 0,0 0-1,-1 0 1,0 0 0,0-1 0,1 1 0,-1 0 0,0-1 0,0 1 0,-1-1 0,1 1 0,0-1 0,0 0 0,-1 0 0,1 0 0,-1 0 0,1-1 0,-4 2 0,-59 10 425,57-11-348,-49 1 336,55-3-403,-1 1 0,1 0 0,-1-1 0,1 1 0,-1-1 0,1 0 0,-1 0 0,1 0 0,0 0 1,-1 0-1,1 0 0,0-1 0,0 1 0,0-1 0,0 1 0,0-1 0,0 0 0,-2-3 0,2 2-468,-6-8 730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57.7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 10021,'0'0'10506,"8"-11"-8388,46 12-2007,-10 0-104,60-7 0,-103 6-63,-1 0 0,0 1 0,0-1 1,0 0-1,1 0 0,-1 0 0,0-1 0,0 1 0,1 0 0,-1 0 0,0 0 0,0 0 0,0 0 0,1 0 0,-1 0 0,0 0 0,0 0 0,0 0 0,0-1 0,1 1 0,-1 0 0,0 0 0,0 0 0,0 0 0,0 0 0,0-1 0,1 1 0,-1 0 0,0 0 0,0 0 0,0-1 0,0 1 0,0 0 0,0 0 0,0 0 0,0-1 0,0 1 0,0 0 0,0 0 0,0 0 0,0-1 0,0 1 0,0 0 0,0 0 0,0-1 0,0 1 0,0 0 0,0 0 0,0-1 0,0 0-485,0-6-2562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58.3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180 117 15815,'0'0'3284,"-43"-5"-63,43 1-3226,-1 0 0,1 0 0,1-1 0,-1 1 0,1 0 0,0-1 1,0 1-1,0 0 0,0 0 0,1 0 0,-1 0 0,1 0 0,0 0 1,1 1-1,-1-1 0,0 1 0,1-1 0,0 1 0,0 0 1,0 0-1,0 0 0,1 0 0,-1 1 0,1-1 0,-1 1 0,1 0 1,0 0-1,0 0 0,0 1 0,0-1 0,0 1 0,6-1 0,-8 1 2,1 0-1,-1 0 1,0 1-1,0-1 1,0 0-1,1 1 0,-1 0 1,0 0-1,1-1 1,-1 1-1,0 1 0,0-1 1,1 0-1,-1 1 1,0-1-1,0 1 1,1-1-1,-1 1 0,0 0 1,0 0-1,0 0 1,0 0-1,0 0 0,0 1 1,0-1-1,-1 1 1,1-1-1,0 1 0,-1 0 1,1-1-1,2 5 1,-1 1-8,-1 1 0,0-1 0,0 1 0,-1-1 0,1 1 0,-2 0 0,1-1 0,-2 13 0,2-11 8,-1-1 1,-1 1-1,1-1 0,-1 1 1,-1-1-1,0 0 0,0 1 1,0-1-1,-1 0 0,-1 0 1,1-1-1,-1 1 0,0-1 1,-1 0-1,0 0 0,0 0 1,-1 0-1,-11 10 0,-8 8-1,-2-1 0,0-2 0,-2 0 0,0-2-1,-1-2 1,-37 18 0,67-39 23,0 1 1,1 0-1,-1-1 0,1 1 0,-1 0 1,1-1-1,0 1 0,0 0 1,0 0-1,0 0 0,1 0 0,1-3 1,5-3-33,0 0 1,1 1-1,-1 0 1,2 1-1,-1 0 1,1 0-1,16-7 1,-20 10 4,1 0 0,0 1 1,-1 0-1,1 0 0,0 0 0,0 1 1,1 0-1,-1 1 0,0-1 1,0 1-1,0 1 0,0-1 0,11 3 1,-11 0 2,-1 0 1,0 1-1,0-1 1,0 1-1,0 1 1,0-1-1,-1 1 1,0 0-1,0 0 1,-1 0-1,6 8 1,-7-8-16,1 0 1,-1-1-1,1 1 1,0-1-1,0 0 0,0 0 1,0 0-1,1 0 1,0-1-1,-1 0 0,1 0 1,1 0-1,-1-1 1,0 1-1,1-1 1,-1-1-1,1 1 0,-1-1 1,8 1-1,-13-18-4745,0 2-920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59.7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 14695,'1'-1'7281,"14"-6"-7172,28-1-107,0 1 1,70-2 0,-105 7-2989,1-1-1810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00.6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96 16103,'0'0'2922,"-21"4"-2589,1 4 19,15-10-46,20-24 51,1 1-441,-13 19 255,0 1-1,-1-1 1,0 0-1,0 0 0,0 0 1,-1 0-1,1-7 1,-13 343-179,11-329-24,0 1 1,0-1 0,0 1-1,0 0 1,-1-1 0,1 1 0,-1-1-1,1 1 1,-1-1 0,0 0-1,0 1 1,1-1 0,-1 0 0,0 1-1,0-1 1,0 0 0,0 0 0,-1 0-1,1 0 1,0 0 0,0 0-1,-1 0 1,1 0 0,0-1 0,-1 1-1,1 0 1,-1-1 0,-2 1-1,-4 1-1068,0-1 0,0 0 0,-1 0 0,-12-1-1,-16 1-4024,9 9 1466,6-1 3203,7-7 8466,101 1-1757,-44 0-6274,84-7 0,-121 0-1007,-14-1-52,-15-3-1606,-1 6-1772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7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20297,'0'0'1633,"17"-7"-1564,59-21-58,-73 27-11,1 0-1,-1 0 1,1 1-1,-1-1 1,1 1-1,-1 0 1,1 0 0,-1 0-1,1 1 1,0-1-1,-1 1 1,0 0-1,1 0 1,-1 0 0,1 0-1,-1 1 1,0-1-1,0 1 1,0 0-1,0 0 1,0 0-1,0 0 1,2 3 0,3 3-2,-1 0 0,0 0 0,-1 1 0,0 0 1,6 11-1,-11-18 2,3 7-4,1 1 0,-1-1 0,-1 1 0,0 0 0,0 0 1,-1 1-1,0-1 0,-1 0 0,0 1 0,-1-1 0,0 1 1,-1 10-1,1-18 2,-1 1 1,1 0-1,-1 0 1,0 0-1,0-1 0,0 1 1,0 0-1,-1-1 1,0 1-1,1-1 1,-1 0-1,0 1 1,-1-1-1,1 0 1,0 0-1,-1-1 0,0 1 1,0 0-1,0-1 1,0 0-1,0 1 1,0-1-1,-1 0 1,1-1-1,0 1 1,-1-1-1,0 1 0,1-1 1,-1 0-1,0 0 1,0-1-1,1 1 1,-1-1-1,-5 0 1,8 0 3,0 0 1,0 0-1,0 0 1,0-1-1,0 1 1,0 0-1,0 0 0,0-1 1,0 1-1,0-1 1,0 1-1,0-1 1,0 1-1,1-1 1,-1 0-1,0 1 1,0-1-1,0 0 1,1 0-1,-1 0 1,0 0-1,1 1 1,-1-1-1,0-2 1,-7-31 61,11-37 26,-1 59-83,2 0 1,-1 1-1,1-1 1,1 1-1,0 0 0,1 0 1,0 0-1,0 0 1,1 1-1,1 1 1,-1-1-1,2 1 0,14-13 1,-15 15-3,0 0 0,0 0 0,1 1 1,-1 0-1,1 1 0,1 0 0,-1 0 0,1 1 0,0 0 1,0 1-1,0 0 0,0 1 0,0 0 0,1 0 1,-1 1-1,14 0 0,-21 2-5,0 0-1,0 0 1,0 0 0,0 0-1,0 1 1,-1-1 0,1 1-1,0-1 1,-1 1 0,0 0-1,1 0 1,-1 0 0,0 0-1,0 1 1,0-1 0,0 1-1,0-1 1,-1 1 0,1-1-1,-1 1 1,0 0 0,0 0 0,0 0-1,0 0 1,0 0 0,0 3-1,3 10 0,-1-1 0,-1 1 0,0 26 0,-1-10 17,-2 0 1,-2 0 0,-11 57-1,53-120 254,-13 5-271,-1-1 0,36-53 0,15-16 20,-56 77 167,-10 18 235,-9 3-375,0 1 1,-1 0-1,1 0 1,-1 0-1,1-1 1,-1 1-1,0 0 1,0 0-1,0 0 0,-1 3 1,1 11-232,-1 29 198,-1-29-8,1 1-1,2-1 1,-1 1-1,2-1 1,4 20-1,-5-35-12,0 1-1,0-1 1,1 0-1,-1 0 1,1 1-1,0-1 0,-1 0 1,1 0-1,0 0 1,0-1-1,0 1 1,1 0-1,-1-1 0,0 0 1,0 1-1,1-1 1,-1 0-1,1 0 1,-1 0-1,1 0 1,0-1-1,-1 1 0,1-1 1,0 0-1,-1 1 1,1-1-1,0 0 1,-1-1-1,4 1 0,1-1-59,1 1 0,-1-1 0,1-1 0,-1 1-1,0-1 1,0 0 0,0-1 0,0 0 0,10-5-1,-9 2 36,-1-1 0,1 1-1,-1-1 1,-1 0 0,1-1 0,-1 1-1,-1-1 1,1-1 0,-1 1-1,-1-1 1,0 0 0,0 0 0,0 0-1,-1 0 1,1-11 0,1-4 381,-1 0 1,-1 0 0,-1-39-1,-7 153-373,2-63 24,1 0 1,1 1-1,2-1 0,5 38 0,-5-62-29,0 0 0,0 0 1,0 0-1,0-1 0,1 1 1,-1 0-1,1-1 0,0 1 1,0-1-1,0 1 0,0-1 1,0 0-1,0 0 0,0 0 1,1 0-1,-1 0 0,1-1 1,0 1-1,0-1 0,-1 1 0,1-1 1,0 0-1,6 1 0,-2 0-222,0-1 0,-1 0 0,1 0 0,0-1 0,0 0 0,0 0 0,0 0 0,0-1-1,12-3 1,17-13-4710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02.4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22 101 14471,'0'0'5706,"3"-6"-4732,9-18-608,-9 18-345,-21 30-88,9-16 173,-4 3-207,23-15-299,-6 0 391,1 1-1,0 0 0,-1-1 0,0 0 1,0 0-1,0-1 0,0 1 0,-1-1 1,0 1-1,0-1 0,0 0 0,0-1 1,-1 1-1,0 0 0,0-1 1,0 1-1,-1-1 0,1 1 0,-1-10 1,-1 14 38,0 33-245,0 249 272,-8-282-4357,2-7-624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02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 5475,'0'0'12240,"17"-1"-11029,10-2-693,53-12 1,-56 9-462,0 2 1,1 0 0,28-1-1,-114 2-1383,19 3-1550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04.3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 13222,'0'0'5851,"4"-4"-4926,23-18-628,-29 70 36,1-43-300,0 0-1,1 0 1,0 0-1,0-1 1,0 1-1,0 0 1,1 0 0,1 6-1,-1-9-24,1 1 0,-1-1 0,1 1 0,-1-1 0,1 0 0,0 0 0,0 0 0,0 0 0,0 0 0,0 0 0,0 0 1,1-1-1,-1 1 0,1-1 0,3 2 0,5 3 2,1 0 1,-1 1-1,0 0 1,19 18-1,-27-22-12,1 1-1,-1 0 1,0 0 0,0 1 0,-1-1-1,1 0 1,-1 1 0,0 0 0,0-1-1,-1 1 1,1 0 0,-1 0-1,0 0 1,0 0 0,0 8 0,-1-9-2,0-1 1,0 1 0,0-1-1,0 1 1,0-1 0,0 0-1,-1 1 1,0-1 0,0 0-1,0 1 1,0-1 0,0 0-1,-1 0 1,1 0 0,-1 0-1,0 0 1,0 0-1,-3 3 1,1-3 46,0 0-1,-1 0 1,0 0 0,1-1-1,-1 0 1,0 0 0,0 0-1,-1 0 1,1-1 0,0 0-1,-6 1 1,6-1 3,0 0 0,1 0 0,-1-1 0,0 1 0,1-1 1,-1 0-1,0-1 0,-9 0 0,13 0-68,0 0 1,-1 0-1,1 0 0,0 0 1,0 0-1,0 0 0,0 0 1,0 0-1,0 0 0,0 0 1,1 0-1,-1-1 0,0 1 1,1 0-1,-1-1 0,1 1 1,-1 0-1,1-1 1,0 1-1,-1-1 0,1 1 1,0-1-1,0 1 0,0-1 1,0 1-1,0 0 0,0-1 1,1 1-1,-1-1 0,1-1 1,0 0-152,0 1 1,0-1-1,1 1 0,-1-1 1,1 1-1,0-1 1,-1 1-1,1 0 1,0 0-1,0 0 0,0 0 1,1 1-1,-1-1 1,0 0-1,5-1 0,7-8-2783,1-2-4436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04.6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17 16263,'0'0'4688,"-1"0"-4552,-3 0-51,3 0 81,100 2 222,108-5-2169,-170-4-3293,-7-2-9493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14.2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284 1 8420,'-2'2'10690,"-18"13"-10815,15-13 129,-6 3-1,0 0 0,0 1-1,0 1 1,1-1 0,0 2 0,1-1 0,-16 17-1,5 0-24,14-18 32,0 1-1,1 0 0,-1 0 1,1 0-1,1 1 1,-1 0-1,-3 9 1,6-1-3,0 0 0,1-1 0,1 23 0,1-14-3,-1-23-1,1 0 1,-1 1-1,1-1 1,0 0-1,-1 0 1,1 1-1,0-1 0,0 0 1,0 0-1,0 0 1,0 0-1,0 0 1,0 0-1,1-1 1,-1 1-1,0 0 1,0-1-1,1 1 1,-1 0-1,0-1 1,1 1-1,1-1 0,39 13 117,-31-10-100,8 2-8,-1-1 0,1 0 0,0-2 0,1 0 0,-1-1 1,35-2-1,-52 0-5,0 0 0,1 0-1,-1 0 1,0 0 0,0-1 0,0 1 0,1 0-1,-2-1 1,1 0 0,0 1 0,0-1 0,0 0 0,-1 0-1,1 0 1,-1 0 0,0 0 0,1 0 0,-1-1 0,0 1-1,0 0 1,0-1 0,-1 1 0,1 0 0,0-4-1,2-5 183,-1 0 0,0 0 0,-1 0 0,1-13 0,-3 22-182,1 0-1,-1 0 1,0 0 0,0 1 0,0-1-1,0 0 1,0 1 0,0-1-1,0 1 1,-1-1 0,1 1 0,0-1-1,-1 1 1,1 0 0,-1 0-1,1 0 1,-1 0 0,0 0 0,0 0-1,1 0 1,-1 0 0,0 1-1,0-1 1,0 1 0,0-1 0,0 1-1,0 0 1,-2 0 0,-60-6 11,57 6-22,0 0-1,0 1 0,0 0 1,0 0-1,0 0 0,0 1 1,0 0-1,1 1 0,-1-1 1,1 1-1,0 0 0,-1 1 1,1-1-1,1 1 0,-1 1 1,1-1-1,-1 1 0,1 0 1,-4 6-1,3-5-116,-1 0 0,1-1 0,-1 0-1,0 0 1,0 0 0,0-1 0,0 0 0,-1 0-1,0-1 1,0 0 0,0 0 0,0-1 0,-9 2-1,-19 0-2922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19.0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222 57 14631,'0'0'3455,"0"1"-3354,0-1 0,1 1 0,-1 0 0,0 0 0,0-1 0,0 1 0,0 0 0,0 0 0,0 0 0,0-1 0,0 1 0,0 0 0,0 0 0,0-1 0,0 1 0,0 0 0,-1 0 0,1-1 0,0 1 0,-1 1 0,-2 0-104,2-1 2,-1 1-1,0-1 0,1 0 0,-1 1 0,0-1 1,0 0-1,0 0 0,0 0 0,0 0 0,0-1 0,0 1 1,0-1-1,0 1 0,-4-1 390,7-39-148,0 36-237,1 0-1,-1 1 1,1-1-1,0 0 1,-1 1 0,1-1-1,0 1 1,0 0 0,1 0-1,-1 0 1,0 0 0,1 0-1,-1 0 1,1 0-1,0 1 1,0-1 0,-1 1-1,1 0 1,0 0 0,0 0-1,0 0 1,0 1 0,0-1-1,6 0 1,13-1-29,0 0 0,29 1 0,-40 1 41,-9 0-23,0-1 1,1 1-1,-1 0 1,0 0-1,0 0 1,0 1 0,0-1-1,1 0 1,-1 1-1,0-1 1,0 1 0,0 0-1,0 0 1,0 0-1,0 0 1,0 0-1,3 3 1,-4-2 0,0 1-1,0-1 1,-1 1-1,1-1 1,0 1-1,-1 0 1,0-1-1,0 1 1,0 0-1,0-1 1,0 1-1,0-1 1,-1 1-1,1 0 1,-2 4-1,0-1 8,0-1 0,0 1-1,-1-1 1,1 1 0,-1-1-1,0 0 1,-1 0 0,1 0-1,-1 0 1,-7 6 0,-52 45 5,35-33 4,5-2-3,-3 2-20,-56 39-1,73-56 2,0-1-1,-1 0 1,0 0-1,1-1 1,-1-1-1,0 0 1,-1 0-1,1-1 1,0 0-1,-21 1 1,30-4 10,0 1 0,1-1 0,-1 1 0,0-1 0,1 1 0,-1-1 0,0 1 0,1-1 0,-1 0 0,1 1 0,-1-1 0,1 0 0,-1 0 0,1 1 0,0-1 0,-1 0 1,1 0-1,0 0 0,0 0 0,0 1 0,-1-1 0,1 0 0,0 0 0,0 0 0,0 0 0,0 1 0,1-1 0,-1-2 0,4-26-290,-2 26 281,0 1-1,0-1 1,0 1 0,0-1-1,0 1 1,1 0 0,-1 0-1,1 0 1,0 0 0,0 0-1,0 1 1,-1-1 0,1 1-1,1 0 1,-1 0 0,0 0-1,6-1 1,0 0-11,0 1 0,0 0 0,0 0 0,0 1 0,14 2 0,-20-1 25,0 0 1,-1 0-1,1 0 0,-1 0 1,1 0-1,-1 1 0,1-1 1,-1 1-1,0 0 0,0 0 0,0 0 1,0 0-1,0 0 0,0 0 1,-1 0-1,3 5 0,24 45 96,-21-38-59,-5-8-16,2 1-1,-1-1 0,0 0 1,1 0-1,0 0 1,1-1-1,7 9 1,-8-12-7,0 0 0,-1 0 0,1 0 0,0 0 0,0-1-1,0 1 1,0-1 0,0 0 0,0 0 0,0-1 0,1 1 0,-1-1 0,0 0 0,5 0 0,-3 0 22,0 0 0,0-1 0,0 0 0,0 0 0,0 0 0,0-1 0,0 1 0,0-2 1,0 1-1,-1 0 0,1-1 0,7-5 0,-10 5-174,1 0 1,-2 1-1,1-1 1,0 0-1,0 0 1,-1-1-1,0 1 1,1-1-1,-1 1 1,-1-1-1,1 1 1,0-1-1,-1 0 1,0 0-1,0 0 1,0 0-1,0 0 1,-1 0-1,1 0 1,-1-5 0,-2 8-78,1 1 1,-1-1 0,0 0-1,1 0 1,-1 1 0,0-1 0,1 1-1,-1 0 1,0-1 0,0 1 0,1 0-1,-1 0 1,0 0 0,0 0-1,1 1 1,-1-1 0,-2 1 0,0-1-199,-34 6-2443,-7 8-3848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2.1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258 30 10453,'0'0'6341,"2"-5"-6010,-2 5-309,1-1 0,-1 1 0,0-1 0,1 1 1,-1-1-1,0 1 0,1-1 0,-1 1 0,0-1 0,0 0 0,0 1 0,1-1 0,-1 0 0,0 1 0,0-1 0,0 1 1,0-1-1,0 0 0,0 1 0,0-1 0,0 0 0,0 1 0,-1-1 0,1 1 0,0-1 0,0 0 0,0 1 0,-1-1 1,1 1-1,0-1 0,-1 1 0,1-1 0,0 1 0,-1-1 0,0 0 0,-28-1 885,15 2-824,6-1-82,-1 1-1,1 0 1,0 0 0,0 0-1,0 1 1,0 1-1,-1-1 1,1 1 0,1 1-1,-1-1 1,0 2 0,1-1-1,-1 1 1,1 0-1,0 0 1,-10 8 0,11-7 0,0 1 0,0-1 1,1 1-1,0 0 0,0 0 0,0 0 1,1 1-1,0 0 0,0 0 1,-5 13-1,6-8 45,0 1 0,0-1 0,1 1 0,1 0 0,0 24 0,1-36-44,0 0-1,1 1 1,-1-1-1,1 0 0,-1 0 1,1 0-1,-1 0 1,1 0-1,0 1 0,-1-1 1,1 0-1,0 0 1,0-1-1,0 1 1,0 0-1,0 0 0,0 0 1,0 0-1,0-1 1,0 1-1,0-1 0,0 1 1,1-1-1,-1 1 1,0-1-1,0 0 0,3 1 1,38 6 107,-35-7-65,8 2 46,16 2 20,-1-2 0,32-2 1,-54 0-102,-1-1 0,1 0 0,0 0 0,-1-1 0,1 1 0,-1-2 0,1 1 0,-1-1 0,0-1-1,0 1 1,0-1 0,-1 0 0,9-7 0,-13 8 67,1 0-1,-1-1 1,0 1-1,0-1 0,0 0 1,0 0-1,-1 1 1,1-1-1,-1 0 0,0-1 1,0 1-1,-1 0 1,1 0-1,-1 0 0,0 0 1,0-1-1,0 1 1,-1 0-1,1 0 0,-1 0 1,-2-5-1,2 1-76,-2-1 0,1 0-1,-1 1 1,-1 0 0,1-1 0,-1 1-1,-1 1 1,1-1 0,-7-7 0,8 13-42,-1 1 1,1-1-1,0 0 1,-1 1 0,0 0-1,1 0 1,-1 0 0,0 0-1,0 1 1,1-1 0,-1 1-1,0 0 1,0 0-1,0 1 1,1-1 0,-6 2-1,-12-1-397,-1-1-476,1 1 1,-1 2-1,-26 5 0,-26 11-4204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4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187 23 9828,'0'0'4960,"-40"13"-2039,15 0-2531,-63 34 13,100-50-86,-9 3-334,0 0 0,-1-1 1,1 0-1,0 0 0,-1 1 0,1-1 0,0-1 1,-1 1-1,5-3 0,-2 0 95,0 0 0,-1 0 1,1-1-1,-1 1 0,0-1 0,0 0 0,-1 0 0,1 0 0,-1-1 1,0 1-1,-1-1 0,0 0 0,4-12 728,-7 34-987,-39 168 204,39-179-19,-1 5-37,-14 36-65,14-44-194,0 0 0,1 0 1,-1 0-1,0 0 0,0 0 0,0 0 0,0 0 1,-1-1-1,1 1 0,0-1 0,-1 0 0,1 0 1,-1 0-1,1 0 0,-6 1 0,-6 2-3403,-3 0-1342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4.6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 11125,'0'0'8924,"8"-2"-8425,59-5-100,91 0 1,-83 6-8252,-65 1 4338,-40 0-1713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6.3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 67 8036,'0'0'11400,"0"-1"-11362,0 1 1,0 0-1,0 0 1,0 0-1,0 0 0,0 0 1,1-1-1,-1 1 1,0 0-1,0 0 1,0 0-1,0 0 1,0 0-1,1 0 1,-1 0-1,0-1 1,0 1-1,0 0 1,0 0-1,1 0 1,-1 0-1,0 0 1,0 0-1,0 0 1,0 0-1,1 0 1,-1 0-1,0 0 1,0 0-1,0 0 1,1 0-1,-1 0 1,0 0-1,0 0 1,0 0-1,0 0 1,1 1-1,-1-1 0,0 0 1,0 0-1,0 0 1,0 0-1,0 0 1,1 0-1,-1 0 1,0 1-1,-2 2-38,-1 1-1,1-1 0,-1 1 1,0-1-1,0 0 0,0 0 1,0 0-1,0-1 0,-1 1 1,1-1-1,-1 0 0,-5 3 1,4-2-13,14-10 11,0-1 0,0 0-1,-1 0 1,0 0 0,-1-1 0,0-1 0,0 1 0,-1-1-1,0 0 1,5-12 0,-4 49 541,1 60-491,-4-55-9,-1 1-1,-2-1 1,-5 56 0,4-85-64,-1-1 0,0 1 0,0-1 1,0 0-1,0 1 0,-1-1 0,1 0 1,-1 0-1,1 0 0,-1 0 0,0 0 1,1 0-1,-1-1 0,0 1 0,0 0 0,0-1 1,-1 0-1,1 1 0,0-1 0,-1 0 1,1 0-1,0 0 0,-5 0 0,-9 4-408,-1-1 0,-27 2 0,8 0 280,19-3 67,12-2 46,0 0-1,0 0 1,0 0 0,0 0 0,0 1 0,1 0 0,-1 0 0,0 0-1,-5 4 1,10-6 192,17 0 921,70 1-736,26 1 61,-37-5-5031,-58 2-1087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6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93 5074,'0'0'16093,"-9"-9"-15674,-28-28-230,36 35-187,0 1 0,-1 0 1,1 0-1,-1 0 0,1 1 0,-1-1 0,1 0 0,-1 0 0,0 1 0,1-1 0,-1 1 0,0 0 0,0-1 0,1 1 0,-1 0 0,0 0 0,0 0 1,1 0-1,-1 0 0,0 0 0,0 1 0,1-1 0,-1 1 0,0-1 0,1 1 0,-1-1 0,1 1 0,-1 0 0,-1 1 0,-3 2 0,0 1 0,1-1 0,-1 1 0,1 1 0,-6 6 0,4-4 10,-16 16-10,2 2-1,0 0 1,2 1 0,1 0 0,1 2 0,1 0 0,2 1 0,1 0-1,-13 47 1,25-76-1,1 1 0,-1-1 0,1 1 0,-1-1 0,1 1 0,0-1 0,0 1 0,0-1 0,0 1 0,0-1 0,0 1 0,0 0 0,0-1 0,1 1 0,-1-1 0,0 1 0,1-1 0,-1 1 0,1-1 0,1 2 0,-1-3-1,0 1 1,-1-1-1,1 0 1,0 0-1,0 0 1,0 0-1,0 0 0,0 0 1,0 0-1,0 0 1,0 0-1,0 0 1,0 0-1,-1 0 0,1-1 1,0 1-1,0 0 1,0-1-1,0 1 1,0-1-1,-1 1 1,1-1-1,1 0 0,53-47-11,-52 45 7,23-23-38,-2-2 0,-1 0-1,-1-1 1,-1-2 0,-1 0 0,28-64-1,-48 95 57,0-1 0,0 0 0,0 1 0,0-1 0,0 1 0,0-1-1,0 1 1,1-1 0,-1 1 0,0-1 0,0 1 0,1-1 0,-1 1 0,0-1 0,1 1-1,-1-1 1,1 1 0,-1 0 0,0-1 0,1 1 0,-1 0 0,1-1 0,-1 1 0,1 0-1,-1 0 1,1-1 0,-1 1 0,1 0 0,-1 0 0,1 0 0,-1 0 0,1-1 0,-1 1-1,1 0 1,1 0 0,10 18 38,3 31-129,-11-1 61,-4-38 19,1 1 0,-1-1 0,1 0 0,1 0 0,0 1 0,1-1 0,0 0-1,0-1 1,1 1 0,9 16 0,-11-24-1,0 0 0,0-1 0,0 1 0,0-1 0,1 0 0,-1 0 0,0 0 0,1 0 0,-1 0 0,1 0 0,-1 0 0,1-1 0,-1 1 0,1-1-1,0 0 1,-1 0 0,1 0 0,-1 0 0,1 0 0,0 0 0,3-2 0,1 1-7,-1-1-1,1 1 1,-1-1 0,0-1-1,0 1 1,0-1-1,9-5 1,-7 2-4,0-1 1,-1 0-1,0-1 0,0 1 0,0-1 1,-1-1-1,-1 1 0,1-1 1,-1 0-1,0 0 0,-1-1 0,0 1 1,3-16-1,-3 10-3,0-2-1,-2 1 1,0 0-1,-1-1 1,0 1-1,-1-1 1,-5-28 0,4 42 28,0 0 0,0 0 0,0 0 0,0 0 0,-1 1 0,1-1 0,-1 0 1,0 1-1,0-1 0,0 1 0,0 0 0,0 0 0,-1 0 0,1 0 0,-1 0 0,1 0 0,-1 0 1,0 1-1,1 0 0,-1-1 0,0 1 0,0 0 0,0 0 0,0 0 0,0 1 0,-3-1 1,5 1 1,6 0-42,3 0 21,0 1 0,0 0 0,0 0 0,0 0 0,0 1 0,-1 0 0,1 1 0,0 0 0,10 6 0,-14-7 0,-1 0 0,0 0 0,1 0 1,-1 0-1,0 1 0,-1 0 1,1 0-1,0-1 0,-1 1 0,1 1 1,-1-1-1,0 0 0,0 1 0,-1-1 1,1 1-1,-1-1 0,1 1 1,-1 0-1,0-1 0,0 1 0,-1 0 1,1 4-1,-9 198-93,9-205 90,-1 0-1,1 0 1,0 0 0,-1 0 0,1 0 0,0 0-1,0-1 1,0 1 0,-1 0 0,1-1 0,0 1-1,0 0 1,0-1 0,0 1 0,0-1 0,0 0-1,0 1 1,1-1 0,-1 0 0,0 0 0,0 1-1,0-1 1,0 0 0,0 0 0,0 0 0,0 0-1,1-1 1,-1 1 0,0 0 0,0 0-1,0-1 1,1 0 0,42-7-451,-30 2 116,-1-1-1,1 0 0,-1 0 1,0-1-1,-1-1 0,0 0 1,11-12-1,-16 15 327,0-2-1,0 1 1,-1-1-1,0 0 1,0 0-1,-1-1 1,0 1-1,0-1 1,-1 0-1,0-1 1,3-15-1,-9 63 3523,4 53-3331,-1-15-70,-1-75-105,0 1-1,0-1 1,0 0 0,0 1-1,0-1 1,0 1 0,0-1-1,1 0 1,-1 1 0,0-1-1,1 0 1,-1 1 0,1-1-1,0 0 1,-1 0 0,1 0 0,0 1-1,0-1 1,0 0 0,-1 0-1,1 0 1,0 0 0,1 0-1,-1 0 1,0-1 0,0 1-1,2 1 1,-2-2-85,0 0 0,0 0-1,0 0 1,1 0 0,-1-1 0,0 1 0,0 0-1,0 0 1,0-1 0,0 1 0,0-1-1,0 1 1,0-1 0,0 1 0,0-1 0,0 0-1,0 1 1,0-1 0,0 0 0,0 0-1,0 1 1,-1-1 0,1 0 0,0 0 0,-1 0-1,1 0 1,-1 0 0,1 0 0,-1 0-1,1 0 1,0-3 0,8-27-6063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7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7555,'0'0'15357,"9"-7"-15077,32-22-229,-39 29-52,-1-1 0,0 1 0,1-1 0,-1 1 0,1-1 1,-1 1-1,0 0 0,1-1 0,-1 1 0,1 0 0,-1 0 0,1 0 1,-1 0-1,1 0 0,-1 1 0,0-1 0,1 0 0,-1 1 1,1-1-1,-1 1 0,0-1 0,1 1 0,-1 0 0,0 0 0,0-1 1,1 1-1,-1 0 0,0 0 0,0 0 0,0 0 0,0 0 1,0 1-1,0-1 0,-1 0 0,1 0 0,1 3 0,19 44-34,-17-33 26,-1 0 1,0 0-1,-2 0 1,1 1-1,-2 19 1,0-30-92,0 0 0,0 0 0,-1 0 0,1 0 0,-1 0 0,0 0 0,-1 0 0,1-1 0,-1 1 0,0-1 0,0 1 0,0-1 0,-1 1 0,0-1-1,1 0 1,-1 0 0,-1-1 0,1 1 0,-8 6 0,11-10 90,0 0 0,-1 0 0,1 0-1,0 1 1,0-1 0,-1 0 0,1 0-1,0 0 1,-1 0 0,1 0 0,0 0-1,-1 0 1,1 0 0,0 0 0,-1 0-1,1 0 1,0 0 0,0 0 0,-1 0-1,1 0 1,0 0 0,-1 0 0,1 0-1,0 0 1,-1 0 0,1 0 0,0-1 0,0 1-1,-1 0 1,1 0 0,0 0 0,0 0-1,-1-1 1,1 1 0,0 0 0,0 0-1,-1-1 1,1 1 0,0 0 0,0-1-1,0 1 1,0 0 0,-1-1 0,-3-21 42,6-25 354,-2 46-386,3-14 32,0 0-1,0 0 0,1 1 1,1-1-1,1 1 1,9-18-1,-11 23 14,1 0 0,1 0 0,-1 1 0,1 0 0,1 0 0,-1 0 0,1 1 0,1 0 0,-1 0 0,13-8 0,-17 13-30,0 0-1,1 1 1,-1-1-1,1 0 0,-1 1 1,1 0-1,0 0 1,-1 0-1,1 0 0,0 1 1,0 0-1,0-1 1,-1 1-1,1 0 1,0 1-1,0-1 0,0 1 1,-1 0-1,1 0 1,0 0-1,-1 0 0,1 1 1,3 1-1,-3 0-11,0 0 0,0 0-1,0 1 1,0-1 0,-1 1 0,0 0-1,1 0 1,-1 0 0,-1 1-1,1-1 1,-1 1 0,1-1 0,-1 1-1,-1 0 1,1 0 0,1 6-1,1 5 11,-1-1 0,-1 1 0,0 0-1,0 0 1,-2 0 0,0 0-1,-4 23 1,4-38-13,0 1 1,-1-1 0,1 1-1,-1-1 1,1 0-1,-1 1 1,0-1-1,0 0 1,1 1-1,-1-1 1,0 0 0,0 0-1,0 0 1,0 0-1,-1 0 1,0 1-1,-3-4-31,8-15 29,8-3-5,1 0-1,0 0 1,2 2 0,21-25-1,0-1 26,-30 37 4,-3 4-17,0-1 0,0 1 1,0 0-1,0 0 0,1 1 1,-1-1-1,1 0 0,-1 1 1,1 0-1,0-1 0,0 1 1,0 0-1,1 0 0,5-2 1,-7 5-5,-1 1 0,1-1 1,0 1-1,-1-1 0,1 1 0,-1 0 1,0-1-1,0 1 0,1 0 1,-1 0-1,0 0 0,-1 0 1,1 0-1,0 0 0,0 0 1,-1 0-1,0 0 0,1 0 0,-1 4 1,2 0-7,4 24-65,-4-20 79,0 0 0,1 0-1,0 0 1,5 13-1,-7-21-20,0 0-1,0 0 0,1 0 1,-1 0-1,0-1 1,1 1-1,-1 0 0,1-1 1,-1 1-1,1-1 0,0 1 1,0-1-1,0 0 1,0 0-1,0 0 0,0 0 1,0 0-1,0 0 0,0 0 1,0-1-1,0 1 1,0-1-1,1 0 0,-1 1 1,3-1-1,1 0-219,-3 0-91,0 0-1,0 0 1,0 0 0,0 0-1,-1 0 1,1-1 0,0 1 0,0-1-1,0 0 1,2-1 0,14-16-6214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6.8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39 13126,'0'0'7035,"0"-6"-6118,0 4-931,-2 5 40,0 4-1,-9 26 106,2 0-1,1 1 1,2 0-1,-4 64 0,10-96-122,1-1 0,-1 1 0,1-1-1,0 1 1,-1-1 0,1 1-1,0-1 1,0 1 0,0-1 0,0 0-1,0 1 1,1-1 0,-1 0 0,0 0-1,1 0 1,-1 0 0,0 0 0,1 0-1,-1 0 1,1-1 0,-1 1 0,1 0-1,0-1 1,-1 1 0,1-1 0,0 0-1,-1 1 1,1-1 0,0 0-1,1 0 1,62 3-8,-57-3-16,-5 0 10,0 0-1,0-1 0,0 1 0,1-1 0,-1 0 0,0 0 0,-1 0 0,1 0 0,0 0 0,0-1 1,0 1-1,-1-1 0,1 1 0,-1-1 0,1 0 0,-1 0 0,0-1 0,0 1 0,1 0 1,-2-1-1,1 1 0,0-1 0,0 1 0,-1-1 0,0 0 0,1 0 0,-1 0 0,0 0 1,-1 0-1,1 0 0,1-6 0,0-9-12,0 0 1,-1 0-1,0 0 1,-3-22-1,2 35 20,-1-3 8,0-1 1,-1 0-1,0 1 0,0-1 0,-1 1 0,0 0 0,-5-11 1,7 17-23,0-1 0,-1 0 0,1 0 0,-1 1 0,0-1 1,0 0-1,0 1 0,0 0 0,0 0 0,-1-1 0,1 1 1,-1 1-1,1-1 0,-1 0 0,0 1 0,0-1 0,0 1 1,0 0-1,1 0 0,-2 0 0,1 0 0,0 0 0,-5 0 0,-36 2-4212,17 2-3886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8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362 110 15959,'0'0'5542,"6"10"-3952,-5-19-1563,-1 0 0,-1 0 0,1 0 0,-2 1 0,1-1 0,-6-17 0,6 23-38,-1 1 1,1-1-1,-1 1 1,1-1-1,-1 1 1,0 0-1,0-1 1,0 1 0,0 0-1,-1 0 1,1 1-1,0-1 1,-1 0-1,1 1 1,-1-1-1,0 1 1,1 0-1,-1 0 1,0 0-1,0 0 1,0 1 0,0-1-1,1 1 1,-1 0-1,0-1 1,-4 1-1,1 0-7,0 0 0,-1 0 0,1 1 1,0 0-1,-1 0 0,1 0 0,0 1 0,0 0 0,0 0 0,0 1 0,0-1 0,0 1 0,-5 4 0,1 1 2,1-1-1,1 1 0,-1 1 0,2-1 1,-1 1-1,-8 14 0,-5 8 16,2 0 0,1 2 1,-22 52-1,33-65 6,0 0 1,2 0-1,0 1 0,1-1 1,1 1-1,1 0 1,0 37-1,3-55-3,-1 0 1,1 0-1,-1 0 1,1 0-1,0 0 0,0 0 1,0-1-1,1 1 0,-1 0 1,1-1-1,-1 1 1,1 0-1,0-1 0,0 0 1,0 1-1,0-1 0,1 0 1,-1 0-1,0 0 0,1-1 1,0 1-1,-1-1 1,1 1-1,0-1 0,0 0 1,0 0-1,-1 0 0,7 1 1,7 1-35,1 0 0,-1-2 1,1 0-1,18-1 1,-20 0-88,-5 0-317,1-1 1,-1 0-1,1 0 1,-1-1-1,1 0 0,-1-1 1,0-1-1,0 1 1,0-1-1,17-11 0,-4-1-2538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9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147 78 16968,'0'0'3980,"-21"20"-3689,-63 64-174,80-79-109,0 1 0,-1-1 0,2 0 0,-1 1 0,1 0-1,0 0 1,0 0 0,0 0 0,1 1 0,0-1 0,0 1 0,1-1-1,0 1 1,0 0 0,0-1 0,1 1 0,0 0 0,0 0-1,3 12 1,-2-5 6,0-12-41,0 1 0,0 0 0,0-1 0,0 1 0,0-1 0,1 1-1,-1-1 1,1 0 0,0 1 0,-1-1 0,1 0 0,0 0 0,0 0 0,0-1 0,1 1-1,-1 0 1,0-1 0,1 1 0,-1-1 0,1 0 0,-1 0 0,1 0 0,0 0 0,-1 0 0,1-1-1,0 1 1,-1-1 0,1 0 0,0 1 0,0-1 0,0-1 0,-1 1 0,1 0 0,0-1-1,0 1 1,-1-1 0,1 0 0,0 0 0,-1 0 0,1 0 0,-1 0 0,1-1 0,-1 1-1,0-1 1,0 1 0,1-1 0,-1 0 0,0 0 0,2-3 0,1-8 22,0 1 1,-1-1-1,-1-1 1,0 1-1,0 0 0,-2-1 1,1 1-1,-2-1 1,0 0-1,-2-16 1,1-5 62,1 18-26,-1 0 0,0 1 0,-5-19 0,5 30-8,0 1 0,0-1 0,0 1 0,-1 0 0,1-1 0,-1 1 0,0 0 0,-1 0 0,1 0 0,-1 0 0,1 1 0,-1-1 0,0 1 0,-1 0 0,1 0 0,-6-5 0,8 8-42,1 0 0,0-1 1,-1 1-1,1 0 0,0 0 0,-1 0 0,1-1 0,0 1 0,-1 0 1,1 0-1,0 0 0,-1 0 0,1 0 0,0 0 0,-1 0 0,1-1 0,0 1 1,-1 0-1,1 1 0,-1-1 0,1 0 0,0 0 0,-1 0 0,1 0 1,0 0-1,-1 0 0,1 0 0,-1 0 0,1 1 0,0-1 0,0 0 0,-1 0 1,1 0-1,0 1 0,-1-1 0,1 0 0,0 1 0,0-1 0,-1 0 1,1 0-1,0 1 0,0-1 0,0 0 0,-1 1 0,1-1 0,0 1 1,-2 17-1689,2-17 1607,0 23-2670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9.6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1 36 13350</inkml:trace>
  <inkml:trace contextRef="#ctx0" brushRef="#br0" timeOffset="1">1 36 13350,'117'-5'5267,"-116"5"-5172,0 0 0,1-1 0,-1 1 1,0 0-1,0 0 0,0 0 0,1 0 1,-1 1-1,0-1 0,0 0 0,1 0 1,-1 1-1,0-1 0,0 1 0,0-1 1,0 1-1,0-1 0,0 1 0,0 0 1,0-1-1,2 3 0,-1 13-427,-3-10 489,7 26-152,66 311 182,-72-342-169,0 0-1,0 0 1,0 0-1,0 0 0,0 0 1,1 0-1,-1-1 1,0 1-1,1 0 0,-1 0 1,1 0-1,-1 0 1,1 0-1,-1-1 0,1 1 1,-1 0-1,1 0 0,0-1 1,-1 1-1,1 0 1,0-1-1,0 1 0,0-1 1,-1 1-1,1-1 1,0 1-1,0-1 0,0 0 1,0 0-1,0 1 1,0-1-1,0 0 0,0 0 1,0 0-1,0 0 0,0 0 1,0 0-1,0 0 1,0 0-1,0 0 0,0 0 1,-1-1-1,1 1 1,0 0-1,0-1 0,0 1 1,0-1-1,0 1 1,0-1-1,-1 1 0,1-1 1,0 1-1,0-2 0,7-5 237,0 0 0,-1 0 1,0-1-1,6-9 0,-6 8-158,11-14-134,-1-1 1,-1 0 0,-1-1-1,-2-1 1,0 0-1,-2-1 1,0 0 0,-2 0-1,-2-1 1,0-1 0,-2 1-1,3-53 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0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 0 18633,'0'0'2302,"-14"19"-2150,-3 6-76,1 0 1,1 1-1,1 0 1,1 1-1,2 1 1,1 0-1,1 0 1,-7 38-1,10-11 10,1 2-1,4-1 0,5 67 0,-1-93-70,1 0 0,2 0-1,0 0 1,2-1 0,2 0 0,0 0-1,22 40 1,-27-60-8,1 0 1,0 0-1,1-1 0,-1 1 1,2-2-1,-1 1 0,11 7 1,-14-11-267,1-1 0,0 1 1,0-2-1,0 1 1,1 0-1,-1-1 1,0 0-1,1 0 0,0-1 1,-1 0-1,1 0 1,0 0-1,11 0 1,7-3-4072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0.3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46 164 19977,'0'0'2225,"112"60"-2225,-83-28-48,-4-5 48,-4 0 0,-5-5 0,-3-5-112,-7-6-1233</inkml:trace>
  <inkml:trace contextRef="#ctx0" brushRef="#br0" timeOffset="1">262 0 18745,'0'0'1760,"-50"110"-1407,19-56 31,0 2-256,2-2-32,-2-2-80,2-7 16,2-6-32,8-9 0,7-9-1441,10-14-864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0.7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177 0 20217,'0'0'1329,"-15"121"-1297,-9-72-32,-5-1 16,-9 3-48,-1-10-528,8-17-2674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1.1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21146,'0'0'1755,"7"3"-1672,-3-1-83,0 1 0,0 0-1,0 0 1,0 1 0,0-1 0,0 1 0,-1 0 0,0 0-1,0 0 1,0 0 0,0 1 0,-1-1 0,1 1 0,-1-1-1,0 1 1,-1 0 0,1 0 0,0 5 0,7 25-230,7 50 0,-14-69-17,-2-16 169,1 0 0,-1 1 0,0-1 0,0 0 0,1 1 0,-1-1 0,0 0 0,1 1 0,-1-1 0,1 0 0,-1 1 0,0-1 0,1 0 0,-1 0 0,1 0 0,-1 1 0,0-1 0,1 0 0,-1 0 0,1 0 0,-1 0 0,1 0 0,-1 0 0,1 0 0,-1 0 0,1 0 0,-1 0 0,0 0 0,1 0 0,-1 0 0,1 0 0,-1-1 0,1 1 0,-1 0 0,0 0 0,1-1 0,18-7-1737,6-13-2472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1.5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284 0 14807,'0'0'3535,"-13"19"-3063,-114 137-139,112-146 603,14-10-911,0 1 0,0-1-1,0 0 1,0 1 0,0-1 0,0 1 0,0 0 0,0-1 0,0 1 0,0 0-1,0-1 1,0 1 0,1 0 0,-1 0 0,0 0 0,0 0 0,1 0-1,-1 0 1,1 0 0,-1 0 0,1 0 0,-1 1 0,-14 28 33,2-1 1,-15 48-1,16-41-190,-23 45 1,29-66-685,6-12-1767,6-6-864,2-7-3023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1.8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 0 17016,'0'0'5893,"8"22"-5754,11 31-136,-3 0 0,-2 2 0,-2 0 1,7 100-1,-17-117-7,-3 1-1,-1 0 1,-2-1 0,-1 0 0,-2 0-1,-2 0 1,-1-1 0,-2 0-1,-2-1 1,-1 0 0,-1-2 0,-2 1-1,-2-2 1,-42 54 0,56-80-152,-6 7 102,9-5-2850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8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55 19705,'0'0'3578,"0"-12"-3317,1-30-294,-1 42 32,0 0-1,0 0 1,1 0 0,-1 0 0,0 0-1,0 0 1,0 0 0,0 0 0,0 0-1,0 0 1,0 0 0,0 0-1,0 0 1,0 0 0,1 0 0,-1 0-1,0 0 1,0 0 0,0 0-1,0 0 1,0 0 0,0 0 0,0 0-1,0 0 1,1 0 0,1 26-53,5 53-82,-4 0 0,-3 1 0,-12 89 0,4-65-1972,15-127 2250,1 1-1,2 1 0,-1 0 1,22-32-1,-28 47-130,0 1-1,1 0 1,-1 1 0,2-1-1,-1 1 1,0-1 0,1 1-1,-1 0 1,1 1 0,0-1-1,8-3 1,-11 7-14,0-1 1,-1 0-1,1 1 1,0 0-1,0-1 1,0 1-1,0 0 1,0 0-1,0 0 1,0 0-1,0 0 1,0 1-1,0-1 1,0 0-1,-1 1 0,1 0 1,0-1-1,0 1 1,0 0-1,-1 0 1,1 0-1,0 0 1,-1 0-1,1 0 1,-1 1-1,0-1 1,1 0-1,-1 1 1,0-1-1,0 1 1,1 0-1,-1-1 1,0 1-1,-1 0 1,1 0-1,0-1 1,-1 1-1,2 3 1,0 1-3,1 0 1,-1 0 0,0 0 0,0 1 0,-1-1 0,0 1-1,0-1 1,-1 1 0,1-1 0,-2 1 0,0 11 0,0-14-2,0 0 1,0 0-1,-1-1 1,1 1-1,-1 0 1,1-1-1,-1 1 1,-1-1-1,1 0 1,0 1-1,-1-1 1,1 0-1,-1 0 1,0-1-1,0 1 1,0-1-1,0 1 1,-1-1-1,1 0 1,-5 2-1,-9 3 4,0-1 1,-1-1-1,1-1 0,-1 0 1,0-1-1,0-1 0,-35-1 1,52-1 313,25 0-88,0-1-219,-1-1 1,1-2-1,0 0 1,-1-1-1,45-18 0,-9-1-258,58-33-1,-113 55 233,35-19-247,35-25 0,-65 40 257,0-1 0,0 0 0,-1 0-1,0-1 1,0 0 0,-1-1-1,0 1 1,0-1 0,8-17 0,-13 23 119,-1 1 1,1-1 0,-1 0-1,0 0 1,0 0 0,-1 0-1,1 0 1,-1 0 0,1 0 0,-1 0-1,0 0 1,0 0 0,0 0-1,-1-1 1,1 1 0,-2-5 0,1 6-88,0 1 0,0 0 0,-1-1 0,1 1 0,0 0 0,0 0 0,0 0 0,-1 0 0,1 0 0,-1 0 0,1 0 0,-1 1 0,1-1 0,-1 0 0,1 1 0,-1 0 0,0-1 0,1 1 0,-1 0 0,1-1 0,-1 1 0,0 0 0,1 0 0,-1 1 0,0-1 0,1 0 0,-1 0 0,0 1 1,1-1-1,-1 1 0,-1 0 0,-5 2-26,1 1 1,0-1-1,0 1 0,1 0 1,-1 0-1,1 1 1,0 0-1,0 0 1,1 1-1,-1-1 1,1 1-1,0 0 1,1 1-1,-6 8 1,2-2-3,0 1 1,1 0 0,1 0-1,0 0 1,1 1 0,-5 20 0,9-27 6,-1-1 0,1 1 0,0 0 0,1 0 0,0 0 0,0 0 0,1 0 0,0 0 0,3 11 0,-3-15 0,1-1 0,-1 0 0,1 0 0,0 0 0,-1-1 0,1 1 0,1 0 0,-1-1 0,0 1 0,1-1 0,-1 0 0,1 1 0,0-1 0,0-1 0,0 1 0,0 0 0,0-1 0,0 1 0,0-1 0,0 0 0,1 0 0,-1 0 0,0-1 0,4 1 0,3 1-37,1 0 1,-1 0 0,1-1 0,-1-1-1,1 0 1,0 0 0,-1-1 0,1-1 0,-1 1-1,0-2 1,0 1 0,1-2 0,-1 1-1,-1-1 1,1-1 0,-1 0 0,0 0 0,0 0-1,0-2 1,-1 1 0,1-1 0,-2 0-1,1 0 1,-1-1 0,8-11 0,-8 10 91,0 0 0,0 0 0,-1 0 0,0-1 0,-1 0 0,0 0 0,-1-1 0,0 1 0,0-1 0,-1 0 0,-1 0 0,3-22 875,117 19-957,-100 13 31,44 2-88,-65 0 83,1-1 1,-1 1-1,1 0 0,-1 0 0,0-1 0,1 1 0,-1 0 1,0 0-1,0 0 0,0 0 0,0 1 0,0-1 1,0 0-1,0 0 0,0 1 0,0-1 0,0 0 0,-1 1 1,1-1-1,-1 1 0,1-1 0,-1 1 0,1-1 0,-1 1 1,0-1-1,0 3 0,2 47-21,-2-44 21,-2 3-1,1 0 1,-2-1-1,1 1 1,-2 0-1,1-1 1,-1 1-1,-1-1 1,1 0-1,-2 0 1,-9 13-1,9-15 1,0 1 0,1 0 0,0 1 0,1-1 0,0 1 0,0 0 0,1 0 0,0 1 0,0-1 0,1 1 0,-1 11-1,3-20 3,0 0-1,0 0 1,0-1-1,0 1 1,0 0-1,0-1 1,1 1-1,-1 0 1,0-1-1,1 1 0,-1 0 1,0-1-1,1 1 1,-1 0-1,0-1 1,1 1-1,-1-1 1,1 1-1,-1-1 0,1 1 1,0-1-1,-1 0 1,1 1-1,-1-1 1,1 1-1,0-1 1,-1 0-1,1 0 0,0 1 1,-1-1-1,2 0 1,27 1-8,-20-1 2,45-1-615,0-2 0,0-3-1,56-14 1,-91 16-185,31-6-239,-15 8-5273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2.2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36 19241,'0'0'3361,"39"-6"-3265,-4 1-96,5-3 0,-3 1-112,-4 3-288,-4 0-768,-4 2-865,-7 2-2449</inkml:trace>
  <inkml:trace contextRef="#ctx0" brushRef="#br0" timeOffset="1">5 202 18296,'0'0'5171,"116"-13"-5155,-75 5-16,-1-1 16,-5 2-16,-2 1-128,-6 2-240,-6 2-385,-3 2-1120,-10 0-976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9.1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8 112 17352,'0'0'2940,"-1"-16"-2193,-6-77 456,10 92-1201,0 1-1,1-1 0,-1 1 1,0 0-1,0 0 1,0 0-1,1 0 1,-1 1-1,0-1 1,0 1-1,0 0 0,5 2 1,-2 1-13,0 1 0,-1-1 1,0 1-1,0 1 0,0-1 0,-1 1 1,1 0-1,-1 0 0,-1 0 0,1 0 1,-1 1-1,0-1 0,-1 1 0,1 0 1,-1 0-1,-1 0 0,2 9 0,0 4-21,0 0 0,-2-1 0,0 1-1,-1 0 1,-4 22 0,4-39 9,0-1 9,0-1 1,0 0-1,0 1 1,0-1 0,-1 1-1,1-1 1,0 1 0,-1-1-1,1 0 1,-1 1 0,0-1-1,1 0 1,-1 1-1,0-1 1,0 0 0,0 0-1,1 0 1,-1 0 0,0 0-1,-1 0 1,-1 2 0,3-3 66,0-3 112,0-14-114,1 1-1,1-1 0,0 1 0,1-1 1,10-28-1,-10 35-36,1 1 1,1 0-1,-1-1 1,1 2-1,1-1 0,0 0 1,0 1-1,1 0 1,-1 1-1,2 0 1,7-7-1,-13 12-17,0 1 0,0-1 0,0 1 0,0 0 0,0 0 0,0 0 0,0 0 0,0 0 0,0 0 0,1 0 0,-1 1 0,0-1 0,0 1 0,1 0 0,-1 0 0,0 0-1,1 0 1,-1 0 0,0 0 0,1 0 0,-1 1 0,0-1 0,1 1 0,-1 0 0,0-1 0,0 1 0,0 0 0,0 1 0,0-1 0,0 0 0,0 0 0,0 1 0,0-1 0,-1 1 0,1 0 0,-1-1 0,1 1 0,-1 0 0,1 0 0,-1 0 0,0 0-1,1 3 1,5 6-18,-2 1 1,1 0-1,-2-1 0,1 1 0,-2 1 0,4 15 0,-2 49-20,-5-59 33,1 1 1,1-1 0,5 28 0,-6-44-107,-1 0 0,1 0 0,0 0 0,-1 0-1,1-1 1,0 1 0,0 0 0,0-1-1,0 1 1,1 0 0,-1-1 0,0 0 0,1 1-1,-1-1 1,1 0 0,-1 1 0,1-1 0,-1 0-1,1 0 1,3 1 0,21 5-4392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3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170 71 9188,'0'0'11059,"-10"13"-10934,-24 24 118,12-16-179,2 2 0,0 0 0,2 1 0,-25 41 0,41-59-35,30-19 417,-15 3-437,-1 0-1,0-1 1,-1 0 0,0-1 0,-1 0 0,0-1-1,-1 0 1,9-16 0,1-8-27,28-75-1,-42 162 465,-6 71-449,-21 171 1,22-290-5,0-1-113,0 1 1,0 0 0,0-1-1,0 1 1,0-1-1,-1 1 1,1 0 0,0-1-1,-1 1 1,1-1 0,-1 1-1,0-1 1,0 0-1,1 1 1,-1-1 0,0 0-1,0 1 1,0-1 0,0 0-1,0 0 1,-1 0-1,1 0 1,0 0 0,0 0-1,-1 0 1,1 0 0,-1 0-1,1-1 1,-3 2-1,-12 1-3345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3.5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 11125,'0'0'8676,"-4"5"-8596,15-3 0,16 2 112,12-2-192,11-2-16,-3 0-304,-1 0-1569,-5 0-800,-8 0-4915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3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16936,'0'0'4394,"19"2"-4125,99 6-89,1-4-1,161-18 1,-304 13-8301,-18 1-4295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4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 16904,'0'0'1937,"8"18"-1358,-7-16-569,7 17 87,0 1 0,-1-1 1,-1 1-1,-1 0 0,-1 1 0,2 26 1,-5-36-94,-1 0 0,-1 1-1,0-1 1,0 0 0,-1 0 0,-6 18 0,6-23 1,-1-1 1,1 1-1,-1-1 0,0 0 0,0 0 0,-1 0 0,0 0 0,0-1 0,0 1 0,0-1 0,-1 0 0,1 0 0,-1-1 1,-6 4-1,10-6 115,2-9 123,0 0 0,0 0 0,1-1 0,0 2 0,0-1 0,1 0 0,0 0 0,7-13 0,40-58-546,-31 52 449,-11 15-139,1 1 1,0 0 0,0 0-1,2 0 1,-1 2-1,1-1 1,13-8 0,-20 15-5,1 0 0,0 0 0,0 0 0,0 1 0,0 0 0,1-1 0,-1 2 0,1-1 0,-1 1 0,1 0 1,0 0-1,-1 0 0,1 1 0,0 0 0,-1 0 0,1 1 0,0-1 0,-1 1 0,1 0 0,9 4 0,-11-3-2,0 1-1,0 0 1,0 0-1,0 0 0,-1 1 1,1 0-1,-1-1 1,0 1-1,0 0 0,0 0 1,-1 1-1,1-1 1,-1 0-1,0 1 0,0 0 1,-1-1-1,2 7 1,2 6 5,-1 0 1,-1 1 0,1 26 0,-5 83 241,6-127-269,23-7-964,14-16-2774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4.6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10309,'0'0'7190,"0"1"-7113,0 0-1,0 0 1,-1-1 0,1 1 0,0 0 0,0 0 0,0 0 0,0-1-1,0 1 1,0 0 0,0 0 0,0 0 0,0-1 0,0 1 0,1 0-1,-1 0 1,0-1 0,0 1 0,1 0 0,0 1 0,3 1 82,1 1 1,0-1 0,0 0-1,0 0 1,0 0-1,1-1 1,-1 1 0,1-2-1,-1 1 1,1 0-1,0-1 1,9 1 0,-2 1 19,262 40 471,11 3-1070,-308-42-3398,-26-2 2017,-12-2-2524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5.3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 2 8420,'0'0'13073,"7"-1"-12703,-5 1-365,1-1 0,-1 1 0,0 0 0,1 0 0,-1 0 0,0 1 0,1-1 0,-1 0 0,0 1 0,1 0 0,-1-1-1,0 1 1,0 0 0,0 0 0,0 0 0,3 2 0,-1 1-5,1 0 0,-1 0 1,-1 1-1,1-1 0,0 1 0,-1 0 1,4 7-1,11 24 22,18 47 1,-29-62-13,2 1 0,0-1-1,1-1 1,1 0-1,1 0 1,1-1 0,26 30-1,-24-36 4,0-1-1,0 0 1,1-1-1,22 10 0,-20-11-7,-17-9-11,1 0 0,-1 0 1,0 0-1,1 0 0,-1 1 0,0-1 0,0 0 0,1 1 0,-1-1 1,0 0-1,0 1 0,0-1 0,-1 1 0,1 0 0,0-1 0,-1 1 1,1 0-1,-1-1 0,1 1 0,-1 0 0,0-1 0,0 1 0,1 0 1,-1 0-1,-1 0 0,1-1 0,0 1 0,0 0 0,-1-1 0,1 1 1,-1 0-1,1 0 0,-1-1 0,0 1 0,1-1 0,-3 4 0,-3 5-17,-1 1 0,-1-1 0,1 0 0,-11 10 0,9-10 22,-86 114 43,-129 218 1,118-171-62,84-130 27,21-40 136,66-4 127,0-3-1,85-18 0,-109 19-247,0 2 0,66 2 1,31-1 11,-133 1-35,0 0 1,0 0 0,0 0-1,0-1 1,0 1 0,0-1 0,-1-1-1,1 1 1,-1-1 0,1 1-1,-1-1 1,0-1 0,0 1 0,0 0-1,0-1 1,-1 0 0,1 0-1,-1 0 1,0 0 0,0-1 0,-1 1-1,1-1 1,-1 0 0,0 1-1,1-7 1,-3 11-12,0 0-1,1 0 1,-1 0 0,0 0-1,0 0 1,0 1-1,0-1 1,0 0-1,0 0 1,0 0 0,0 0-1,0 0 1,0 0-1,0 0 1,1 0 0,-1 0-1,0 0 1,0 0-1,0 0 1,0 0 0,0 0-1,0 0 1,0 0-1,0 0 1,0 0-1,1 0 1,-1 0 0,0 0-1,0 0 1,0 0-1,0 0 1,0-1 0,0 1-1,0 0 1,0 0-1,0 0 1,0 0 0,0 0-1,0 0 1,0 0-1,1 0 1,-1 0-1,0 0 1,0 0 0,0 0-1,0 0 1,0-1-1,0 1 1,0 0 0,0 0-1,0 0 1,1 14 500,-2 11-4424,-4-25-384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5.7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27 10021,'0'0'11095,"-1"-6"-10361,0-15-326,1 52-468,-2 0 0,-11 55 0,3-21 40,8-50-358,0 0-1,-1-1 1,-1 1 0,-7 18 0,-9 6-3109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7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17272,'0'0'4861,"1"8"-4893,2 161 227,-3-168-205,1 0 1,-1 1-1,0-1 1,1 0 0,-1 0-1,1 1 1,0-1-1,-1 0 1,1 0 0,0 0-1,0 0 1,0 0 0,-1 0-1,1 0 1,0 0-1,0 0 1,0 0 0,1-1-1,-1 1 1,0 0-1,0-1 1,0 1 0,0 0-1,1-1 1,-1 0-1,0 1 1,1-1 0,-1 0-1,0 0 1,1 1 0,-1-1-1,0 0 1,1 0-1,1-1 1,2 1-372,1 0 0,0 0 0,-1-1-1,1 1 1,-1-1 0,0-1 0,10-2 0,18-20-3730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9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71 563 16872,'0'0'4420,"-8"8"-4054,2-2-330,0 0 0,0 1 0,1-1-1,0 1 1,0 1 0,1-1 0,0 1 0,0 0 0,0-1 0,1 2 0,1-1 0,-1 0-1,1 1 1,1-1 0,0 1 0,0-1 0,0 1 0,1 0 0,2 16 0,-1-22-34,0 0 0,0 0 0,0-1 0,0 1 1,0 0-1,1 0 0,0-1 0,-1 1 0,1-1 0,0 1 1,0-1-1,0 0 0,0 0 0,1 0 0,-1 0 1,1 0-1,-1 0 0,1-1 0,-1 1 0,1-1 1,0 0-1,0 0 0,0 0 0,5 1 0,5 1 29,-1 0 1,1-2-1,0 1 0,18-2 0,-29 0-25,1 0-1,-1 0 1,0 0-1,1-1 1,-1 1-1,0-1 1,0 1-1,1-1 1,-1 0-1,0 0 1,0 0-1,0 0 1,0-1-1,0 1 1,0 0-1,0-1 1,0 1-1,-1-1 0,1 0 1,1-2-1,0 0 1,-1 0-1,1-1 0,-1 1 0,0 0 0,-1-1 0,1 0 0,-1 1 0,0-1 1,1-8-1,-1 1 0,0-1-1,-1 0 1,-1 0 0,0 0 0,-1 0 0,0 0 0,-4-13 0,-2 6-4,-1 0 0,-1 1 0,-1 0 0,-13-18 1,12 20 70,1-1-1,1 1 1,1-2 0,-14-35 0,23 53-50,0 0 1,-1-1-1,1 1 0,0 0 0,0 0 1,-1 0-1,1-1 0,0 1 0,0 0 0,1 0 1,-1 0-1,0-1 0,0 1 0,1 0 0,-1 0 1,0 0-1,1 0 0,-1-1 0,1 1 0,-1 0 1,1 0-1,0 0 0,0 0 0,-1 0 0,1 0 1,0 1-1,0-1 0,1-1 0,33-12-93,-25 11 107,156-42-158,-99 29-409,127-48-1,-186 60 456,1 0 0,-1 0 0,0-1 0,0 0 0,-1 0 1,0-1-1,0 1 0,0-2 0,8-9 0,-12 12 72,0 0 0,-1-1 0,1 1 0,-1-1 0,0 0 0,0 1 0,0-1 1,-1 0-1,1-1 0,-1 1 0,0 0 0,-1 0 0,1 0 0,-1-1 0,0 1 0,-1 0 0,0-7 0,0 9 22,0 1-1,-1-1 0,1 1 0,0 0 0,-1 0 1,1 0-1,-1 0 0,1 0 0,-1 0 0,0 0 1,0 0-1,0 0 0,0 1 0,0-1 1,-1 1-1,1 0 0,0 0 0,-1-1 0,1 1 1,-1 1-1,1-1 0,-1 0 0,1 1 0,-1-1 1,1 1-1,-6 0 0,2-1 18,0 0-1,-1 1 1,1 0 0,0 0-1,-1 1 1,1-1 0,0 1-1,0 1 1,0-1-1,-9 5 1,10-3-37,0 1 1,1 0-1,-1 0 0,1 1 0,0-1 1,1 1-1,-1 0 0,1 0 0,0 0 1,0 1-1,0-1 0,1 1 0,0-1 1,0 1-1,0 0 0,1 0 0,-1 7 1,-3 18-9,-2 61 0,7-91 10,-3 105 136,5 0 0,16 117 1,-3-102-49,-1 165 0,-13-278-81,-2 0-1,1-1 1,-1 1 0,0 0 0,-1-1 0,0 1 0,-5 12 0,6-18-5,0 1 1,0-1-1,-1 0 0,1 1 1,-1-1-1,0 0 1,1 0-1,-1 0 0,0 0 1,0 0-1,-1-1 0,1 1 1,0-1-1,0 1 1,-1-1-1,1 0 0,-1 0 1,1 0-1,-1 0 0,0 0 1,1 0-1,-1-1 1,0 1-1,-4-1 0,-4 1-25,-36-3 48,45 1-70,0 1 0,0-1 0,1 0 0,-1 0 0,0 1 0,1-1 0,-1 0 0,1 0-1,-1 0 1,1-1 0,-1 1 0,1 0 0,0 0 0,0-1 0,-1 1 0,1-1 0,0 1 0,0-1 0,1 0-1,-1 1 1,0-1 0,-1-3 0,-4-35-4933,5-11-12254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7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43 8068,'0'0'14102,"-58"-43"-14118,64 55-4690,17 8 416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8.3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36 20665,'0'0'881,"109"-9"-1762,-94 22-1584,-11 2-3585</inkml:trace>
  <inkml:trace contextRef="#ctx0" brushRef="#br0" timeOffset="1">1 224 16103,'0'0'1169,"134"-35"-1281,-76 26-64,-2-1-1057,-4 1-5906</inkml:trace>
  <inkml:trace contextRef="#ctx0" brushRef="#br0" timeOffset="2">618 1 20922,'0'0'1904,"12"141"-1519,-12-92-321,0-4-64,-6-8 0,-12-7 0,-3-12-881,-4-12-1280,2-6-4610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9.8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0 165 16680,'0'0'4722,"16"-12"-4309,49-38-242,-62 48-172,1-1 0,-1 2 0,1-1-1,-1 0 1,1 1 0,0-1 0,0 1 0,-1 0 0,1 0 0,0 1-1,0-1 1,0 1 0,0 0 0,0 0 0,0 0 0,0 0 0,0 1 0,0 0-1,0 0 1,0 0 0,0 0 0,0 0 0,-1 1 0,1 0 0,-1-1-1,1 2 1,-1-1 0,0 0 0,1 1 0,-1-1 0,-1 1 0,1 0-1,0 0 1,4 6 0,-4-3-4,1 0 0,-1-1 0,-1 2 0,1-1 0,-1 0 0,0 0 0,-1 1-1,1-1 1,-1 1 0,0-1 0,-1 1 0,0 0 0,0-1 0,0 1 0,-1-1 0,0 1 0,0 0 0,-4 11 0,1-8 4,-1-1 1,0 0 0,0-1 0,0 1 0,-1-1-1,-1 0 1,1 0 0,-1-1 0,0 0 0,-1 0 0,-12 8-1,12-10 45,6-8 178,10-15 94,9-7-371,2 1 1,0 1-1,40-35 0,3-4-198,67-93-561,-128 154 1062,-9 8-173,-13 13-58,1 1 1,-27 35-1,41-47-11,1-1 1,0 1-1,0 0 0,1 0 1,0 1-1,0-1 0,1 1 1,1 0-1,0 0 0,0 0 1,-1 14-1,3-17 0,0 0 0,0 0 0,1 1 0,0-1 0,0 0 0,0 0 0,1 0 0,0-1 0,0 1 0,1 0 0,5 8 0,-3-7-270,1 0 1,0 0-1,1-1 0,0 0 0,0 0 0,0-1 0,16 10 1,14 8-3078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0.2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18360,'0'0'3842,"2"39"-3970,-2-13 160,0 0 0,0-6-32,0-1 96,0-4-80,0-4-16,2-2 0,4-3-16,7-6-400,1 0-993,3-4-2673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0.6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8 21002,'0'0'2033,"-2"-8"-2802,2 12-1680,12 9-928</inkml:trace>
  <inkml:trace contextRef="#ctx0" brushRef="#br0" timeOffset="1">249 75 18552,'0'0'2210,"140"-15"-2210,-98 15-65,-1 0-127,3 0-720,-3 0-1809,-6-4-9717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0.9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 16776,'0'0'2729,"17"11"-2630,49 38 61,-64-46-144,1 1 0,-1-1 1,0 1-1,0 0 0,-1-1 1,1 1-1,-1 0 0,1 0 1,-1 0-1,-1 0 0,1 0 1,0 0-1,-1 0 0,0 0 1,0 1-1,0-1 0,-1 0 1,1 0-1,-1 0 0,0 0 1,0 0-1,-1 0 0,1 0 1,-3 4-1,2-4 67,-1 1 0,1-1 0,-1 0 1,-1 0-1,1 0 0,0 0 0,-1 0 0,0-1 0,0 0 1,0 1-1,0-2 0,0 1 0,-1 0 0,1-1 1,-1 0-1,-8 3 0,16-20 1152,8-3-1266,1 1-1,1 1 1,19-21 0,-20 25-174,-1-1 0,0 0 1,0-1-1,-2 0 0,0 0 1,13-29-1,-20 39 900,-2 7-268,-4 19-158,-9 58-401,13-67 158,0 0 0,0 0 0,1 0 0,1 0 0,1 0 0,-1 0 0,9 21 0,-10-31-64,1 0 0,-1 0 0,1 0 0,0 0 0,0 0 0,0 0 0,0 0 0,0-1 0,1 1 0,-1-1 0,1 0 0,-1 0 0,1 0 0,0 0 0,0 0 0,0 0 0,0-1 0,0 0 0,1 1 0,-1-1 0,0 0 0,1-1-1,-1 1 1,0 0 0,1-1 0,-1 0 0,1 0 0,-1 0 0,1 0 0,-1-1 0,0 1 0,1-1 0,-1 0 0,6-2 0,-8 3-95,0 0-1,0-1 1,-1 1 0,1 0-1,0-1 1,0 1-1,-1 0 1,1-1 0,0 1-1,-1-1 1,1 1-1,-1-1 1,1 0 0,0 1-1,-1-1 1,0 0-1,1 1 1,-1-1 0,1-1-1,4-24-6127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1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19801,'0'0'3362,"89"-3"-3394,-33 3 32,2 0-209,0 0-783,-2 0-529,-9-4-1664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1.7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 1 19753,'0'0'1105,"135"71"-673,-102-10-112,-8 16-128,-9 10 16,-3 8-128,-11 2 48,-2 2-64,-23 0-32,-37-4-48,-31-2 16,-25-9-1056,-21-13-2754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2.0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139 1 13382,'0'0'5507,"-52"119"-3827,17-39-655,6 10-289,10 5-288,15 4-127,4 7-257,15 4 48,26 5-112,19 9 48,19-3-128,16-9-737,17-23-1760,2-35-10021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2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 0 19705,'0'0'1465,"-11"21"-1313,-13 25 73,2 1 1,3 1-1,-26 92 1,35-88-153,3 0 0,1 0 0,3 0 0,5 87 0,-1-129-51,1 1 0,0-1 0,0 1 0,1-1 0,0 1 0,1-1 0,0 0 0,1-1 0,0 1 0,0-1 0,1 0 0,1 0 0,6 8 0,-8-12-196,0 0 0,1 0 0,-1 0 0,1-1 0,0 0 1,0 0-1,1-1 0,-1 1 0,1-1 0,0-1 0,0 1 0,0-1 1,0 0-1,0-1 0,0 0 0,0 0 0,0 0 0,1-1 0,11-1 1,16-5-4616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0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21354,'0'0'1200,"143"-52"-1152,-68 45-32,12 3-32,6-2-80,6 1-144,3-3-1024,-5-5-2338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2.8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57 15031,'0'0'1473,"19"-9"-1012,58-27 49,-72 34-287,1 0 1,-1 0 0,0 0-1,1 1 1,-1 0 0,9-1-1,-12 2-173,-1 0 1,1 0-1,-1 0 0,1 0 0,-1 1 0,1-1 0,-1 0 0,1 1 0,-1-1 1,1 1-1,-1 0 0,0-1 0,1 1 0,-1 0 0,0 0 0,2 1 1,-1 1-28,0 0 1,0 1-1,0-1 1,0 1-1,-1-1 1,1 1 0,-1-1-1,0 1 1,0 0-1,0 0 1,-1 0-1,1 5 1,10 36-292,-10-44 270,0 1-1,0-1 0,0 1 0,0-1 1,0 0-1,0 1 0,0-1 0,0 0 1,1 0-1,-1 0 0,0 0 0,1 0 1,-1 0-1,1 0 0,-1-1 0,1 1 0,0 0 1,-1-1-1,1 1 0,-1-1 0,1 0 1,0 1-1,3-1 0,0 0-69,1 0 0,0-1 0,0 0 0,-1 0 0,1 0 0,-1-1 0,1 1 0,-1-1 0,1 0 0,-1-1 0,0 0 0,0 0 0,9-6 0,3-5-236,0-1 0,19-22 0,-17 16 333,-18 22-14,0 0 1,-1 0 0,1 0 0,0 1-1,-1-1 1,1 0 0,-1 0-1,1 1 1,-1-1 0,0 0 0,1 1-1,-1-1 1,0 0 0,0 1 0,0-1-1,0 0 1,0 1 0,0-1-1,-1 2 1,0 40 22,-1-31 41,-1-1-1,-1 1 1,0-1 0,0 0 0,-1 0 0,0 0-1,-1-1 1,0 0 0,-1 0 0,0 0 0,-1-1-1,0 0 1,0-1 0,-1 0 0,0 0-1,0 0 1,-1-1 0,0-1 0,0 0 0,-1 0-1,0-1 1,0 0 0,0-1 0,0 0 0,-1-1-1,1-1 1,-1 1 0,0-2 0,-18 1 0,30-2-94,-1 0 1,0 0 0,1 0 0,-1 0 0,1 0 0,-1 0 0,1 0 0,-1 0 0,0 0 0,1-1 0,-1 1 0,1 0 0,-1 0 0,1-1 0,-1 1-1,1 0 1,-1-1 0,1 1 0,-1 0 0,1-1 0,0 1 0,-1-1 0,1 1 0,0-1 0,-1 1 0,1 0 0,0-1 0,0 0 0,-1 1 0,1-1-1,0 0 1,2-13-4396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3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15 286 19609,'0'0'1441,"4"74"-1217,-4-44 0,0-2-176,0-4-32,0-3 32,0-4-32,4-8-16,0-3-240</inkml:trace>
  <inkml:trace contextRef="#ctx0" brushRef="#br0" timeOffset="1">0 19 19609,'0'0'2417,"9"-18"-5234,-3 38 480,0-1-5891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3.5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17656,'0'0'1041,"91"7"-1153,-64-7-497,-2 0-399,4 0-929,0 0-3730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3.9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 1 18969,'0'0'3524,"2"8"-3412,2 17-118,-2 0 1,0 0-1,-4 41 1,0-5 6,2-60-8,0 0 0,0 0 0,0 1 0,0-1 0,1 0 0,-1 0 0,0 0 0,0 0 0,1 0 0,-1 1 0,1-1 0,-1 0 0,1 0 0,-1 0 0,1 0 0,0 0 0,-1 0 0,1-1 0,0 1 0,0 0 0,0 0 0,0 0 0,0-1 0,0 1 0,0 0 0,1 0 0,0 0-13,1-1 1,0 1 0,-1 0 0,1-1 0,0 0 0,-1 1 0,1-1-1,0 0 1,0 0 0,-1-1 0,4 0 0,1 0-7,-1 0 1,1-1-1,0 0 1,-1-1-1,1 0 1,-1 1-1,0-2 1,8-5-1,36-39-94,-50 48 123,0 0 0,0 0 0,1 0 0,-1 0 0,0 0 0,0 0 0,0 0 0,1 0 0,-1 0 0,0 0-1,0 0 1,0 0 0,1 0 0,-1 0 0,0 1 0,0-1 0,0 0 0,0 0 0,1 0 0,-1 0 0,0 0 0,0 0-1,0 1 1,0-1 0,0 0 0,0 0 0,1 0 0,-1 0 0,0 1 0,0-1 0,0 0 0,0 0 0,0 0 0,0 1 0,0-1-1,0 0 1,0 0 0,0 0 0,0 1 0,0-1 0,0 0 0,0 0 0,0 0 0,0 1 0,0-1 0,0 0 0,0 0-1,0 0 1,0 1 0,-1-1 0,1 0 0,0 0 0,0 0 0,0 0 0,0 1 0,0-1 0,-1 0 0,1 3 3,0 12-23,-2-1-1,0 1 0,0-1 1,-1 1-1,-1-1 1,0 0-1,-1 0 0,-8 14 1,11-22 31,-1-1 0,0 1 0,0-1 0,0 0 1,-1 0-1,0 0 0,0 0 0,0-1 1,0 0-1,-1 1 0,0-2 0,0 1 0,0 0 1,0-1-1,0 0 0,-1 0 0,1-1 0,-1 1 1,0-1-1,0-1 0,0 1 0,-8 1 0,-6-2 96,6 1-100,-1-1-1,1-1 1,0 0 0,0-1 0,-19-4 0,32 5-98,0 0 0,0-1 0,0 1 0,0-1 1,0 1-1,0-1 0,0 0 0,1 1 1,-1-1-1,0 0 0,0 0 0,0 1 0,1-1 1,-1 0-1,0 0 0,1 0 0,-1 0 0,1 0 1,-1 0-1,1 0 0,0 0 0,-1 0 1,1 0-1,0 0 0,0 0 0,0 0 0,-1 0 1,1-1-1,0 1 0,1-1 0,-2-21-4647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4.2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19801,'0'0'3186,"13"-11"-3170,18 11-16,14 0-48,9 0-305,-2 0-527,0 0-1425,-1-4-2321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4.6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0 17432,'0'0'4399,"16"11"-4329,-9-7-67,3 2-4,0 0 1,-1 1-1,0 1 1,0-1-1,0 1 1,-1 1-1,0-1 1,-1 1-1,0 1 1,0 0-1,8 16 1,-2 5 26,-2 1 0,-1 0 0,-2 0 0,9 63 0,-6 135 124,-12-209-146,0 1-1,-1-1 1,0 1 0,-2-1-1,-1 0 1,-1 0 0,0 0-1,-10 20 1,8-26-3,0 0 0,-1 0 0,-1-1 0,0-1 0,0 1-1,-1-2 1,-1 1 0,-1-2 0,1 1 0,-25 15 0,23-17-71,11-8 27,-1 1 1,1 0-1,-1-1 1,0 0-1,1 0 1,-1 0 0,0 0-1,-1-1 1,1 1-1,0-1 1,0 0-1,0 0 1,-1-1-1,-6 1 1,-8-1-2439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5.1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 19817,'0'0'4546,"-2"2"-4466,16 2-32,19-1 0,11 1-16,7 0 48,-9-2-80,-7-1-16,-10 1-416,-6 0-768,-7-2-1602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5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17368,'0'0'5250,"80"6"-5218,-34-5-64,-5 1-48,-7-2-384,-12 0-1361,-5 0-560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5.4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5 15991,'0'0'5339,"0"-1"-5332,0 1 0,1 0 0,-1-1 0,1 1 0,-1 0 0,0-1 0,1 1 0,-1 0 0,1-1 1,-1 1-1,1 0 0,-1 0 0,1 0 0,-1 0 0,1-1 0,0 1 0,-1 0 0,1 0 0,-1 0 0,1 0 0,-1 0 1,1 0-1,-1 0 0,1 0 0,0 1 0,0 1-6,0-1 1,0 1-1,0 0 1,-1 0-1,1 0 1,-1 0-1,0 0 1,1 0-1,-1 0 1,0 0-1,0 0 1,0 0-1,0 0 1,-1 0-1,0 2 1,-5 39 91,5-39-71,-3 25 11,2 0-1,1 0 1,1 0 0,2 0 0,7 44 0,0 3-17,-8-69-23,-1 0 0,1-1 0,-2 1-1,1 0 1,-1-1 0,0 1 0,0-1 0,-1 1 0,0-1-1,0 1 1,-5 9 0,5-13-2,0-1-1,1 1 1,-1-1-1,0 1 1,0-1 0,-1 0-1,1 0 1,0 0-1,-1 0 1,0 0 0,1-1-1,-1 1 1,0-1-1,0 1 1,1-1-1,-1 0 1,0 0 0,0-1-1,0 1 1,-1-1-1,1 1 1,0-1 0,0 0-1,0 0 1,0 0-1,0 0 1,-5-2 0,6 2-182,1-1 0,-1 1 0,1-1 0,-1 0 0,1 0 0,-1 0 0,1 0 0,0 0 0,-1 0 0,1 0 0,0 0 0,0 0 0,-1 0 0,1-1 0,0 1 0,0-1 0,1 1 1,-1-1-1,0 1 0,0-3 0,-12-22-8704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5.8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55 17576,'0'0'2945,"143"-53"-2945,-85 51-16,8 2-96,4 0 48,7 0-368,8 0-1025,6 0-1328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0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146 219 19241,'0'0'4060,"-7"5"-3897,-4 4-168,1 1-1,0 0 0,0 1 1,1 0-1,1 0 1,0 0-1,0 1 1,1 1-1,1-1 1,-9 23-1,8-14 6,0 1 0,1 0 0,1 0 0,0 0 0,2 1 0,0 29 0,3-49 0,0 0 0,-1-1 0,2 1 0,-1-1 0,0 1 0,0-1 0,1 1 0,-1-1 0,1 1 1,0-1-1,0 1 0,0-1 0,0 0 0,0 1 0,1-1 0,-1 0 0,1 0 0,-1 0 0,1 0 0,0 0 0,0 0 0,0 0 1,0-1-1,0 1 0,4 1 0,1 0-5,0-1 0,1 0 0,-1-1 0,0 1 0,1-1 0,-1-1 0,15 0 0,-19 0 0,1 0 0,-1-1 0,1 1 0,-1-1 0,1 1-1,-1-1 1,1 0 0,-1-1 0,0 1 0,1 0 0,-1-1-1,0 0 1,0 0 0,0 0 0,0 0 0,-1 0 0,1-1 0,0 1-1,-1-1 1,0 0 0,1 1 0,-1-1 0,0 0 0,-1 0-1,1-1 1,0 1 0,-1 0 0,0 0 0,0-1 0,0 1 0,1-5-1,1-11-14,0 0-1,-1 1 0,-2-1 1,-1-30-1,1 47 20,-1-8-4,0 0 0,-1 0 0,0 0 0,0 0 0,-1 0-1,-1 0 1,-4-10 0,6 15 1,-1 1 0,1-1 1,-1 1-1,0 0 0,0 0 0,0 0 0,0 0 0,-1 0 0,1 1 0,-1 0 1,0-1-1,0 1 0,0 1 0,-1-1 0,1 1 0,-9-4 0,13 6-6,0 0-1,-1 0 0,1 0 0,0 0 1,-1 0-1,1 0 0,0 0 1,0 0-1,-1 0 0,1 0 1,0 0-1,-1 0 0,1 1 1,0-1-1,0 0 0,-1 0 1,1 0-1,0 0 0,0 1 1,-1-1-1,1 0 0,0 0 0,0 0 1,-1 1-1,1-1 0,0 0 1,0 0-1,0 1 0,0-1 1,0 0-1,-1 0 0,1 1 1,0-1-1,0 0 0,0 1 1,0-1-1,0 0 0,0 1 1,0-1-1,0 0 0,0 0 1,0 1-1,0-1 0,0 0 0,0 1 1,0-1-1,0 0 0,1 1 1,6 16-206,-2-14-14,0 0 0,1-1 0,0 0 0,-1 0 0,1 0 0,0-1 0,0 0 0,0 0 0,0-1 0,0 1 0,0-1 0,0 0 0,1-1 0,-1 0 0,0 0 0,0 0 0,-1 0 0,1-1 0,0 0 0,0-1 0,-1 1 0,0-1 0,10-6 0,9-13-825,-2-1-1,-1-1 0,19-28 0,3-20 3766,-37 60-1210,-1-1 0,0 1 1,5-23-1,-9 7 1306,-3 76-2898,-11 61-1,-3 37 92,16 154-416,0-297 366,0 0 0,0-1 0,0 1 0,1 0-1,-1-1 1,1 1 0,0 0 0,0-1 0,0 1-1,0-1 1,2 5 0,-3-7 45,0 0 0,1 0-1,-1 1 1,0-1 0,0 0-1,0 0 1,1 0 0,-1 0 0,0 0-1,0 0 1,0 0 0,1 1 0,-1-1-1,0 0 1,0 0 0,0 0 0,1 0-1,-1 0 1,0 0 0,0 0 0,1 0-1,-1 0 1,0 0 0,0 0-1,1 0 1,-1 0 0,0-1 0,0 1-1,0 0 1,1 0 0,-1 0 0,0 0-1,0 0 1,0 0 0,0 0 0,1-1-1,-1 1 1,0 0 0,0 0 0,0-1-1,10-18 86,4-59 3,-12 64-84,0 0 0,0 0 0,1 0 0,1 0 0,0 0 1,1 1-1,13-25 0,-18 37-1,1 0 1,-1 0 0,1 0 0,-1 0-1,1 0 1,-1 1 0,1-1-1,0 0 1,-1 0 0,1 1 0,0-1-1,0 0 1,0 1 0,0-1 0,-1 1-1,1-1 1,0 1 0,0 0-1,0-1 1,0 1 0,0 0 0,0-1-1,0 1 1,0 0 0,0 0-1,0 0 1,0 0 0,0 0 0,0 0-1,0 0 1,0 0 0,0 1-1,0-1 1,0 0 0,0 1 0,0-1-1,0 0 1,0 1 0,0-1-1,0 1 1,0 0 0,-1-1 0,1 1-1,0 0 1,0-1 0,-1 1 0,1 0-1,0 0 1,-1 0 0,1-1-1,0 3 1,4 3-14,-1 1 0,0 0-1,0 1 1,-1-1 0,3 8 0,-1 5 19,0 0 1,-2 1-1,0-1 1,-2 0 0,-1 36-1,0-48 10,0-4-8,0-1-1,-1 0 1,1 1-1,-1-1 1,0 0-1,0 0 1,0 0-1,-1 0 0,1 0 1,-1 0-1,0 0 1,1 0-1,-1 0 1,0-1-1,-1 1 1,1-1-1,0 0 1,-1 1-1,0-1 0,1 0 1,-1 0-1,0-1 1,0 1-1,-4 1 1,3-1-2,0 0 0,-1 0 1,0-1-1,1 0 0,-1 0 1,0 0-1,0 0 0,1-1 1,-1 1-1,0-1 0,0-1 1,0 1-1,0-1 0,1 1 1,-1-1-1,-7-3 0,12 3-80,-1 1-1,0-1 1,0 0-1,0 0 1,1 0-1,-1 0 1,1 0-1,-1 0 1,0 0-1,1 0 1,0 0-1,-1 0 1,1 0-1,0 0 1,-1 0-1,1 0 1,0-1-1,0 1 1,0 0-1,0 0 1,0 0-1,0 0 1,0-2-1,5-16-5633,10 0-8648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9.4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8 13830,'0'0'6497,"0"-1"-6492,0 1 1,0 0 0,0-1 0,-1 1 0,1 0 0,0-1 0,0 1 0,0 0-1,0-1 1,-1 1 0,1 0 0,0-1 0,0 1 0,-1 0 0,1 0-1,0-1 1,0 1 0,-1 0 0,1 0 0,0 0 0,-1-1 0,1 1-1,0 0 1,-1 0 0,1 0 0,0 0 0,-1 0 0,1 0 0,0 0-1,-1 0 1,1 0 0,0 0 0,-1 0 0,1 0 0,-1 0 0,1 0-1,0 0 1,-1 0 0,1 0 0,0 0 0,-1 0 0,1 0 0,0 0-1,-1 1 1,1-1 0,0 0 0,0 0 0,-1 0 0,1 1 0,-1-1-1,-12 9 9,1 1-1,0 0 1,0 1-1,1 0 1,0 1-1,1 0 0,0 0 1,1 1-1,1 0 1,0 1-1,1 0 0,0 0 1,1 1-1,-6 19 1,5-8 17,0 0 1,2 0-1,0 1 1,2 0-1,1 0 1,2 0-1,3 42 1,-2-64-28,-1-1 1,1 0-1,0 0 0,1 0 1,-1 0-1,1 0 1,0 0-1,0 0 0,0 0 1,0 0-1,1-1 0,-1 0 1,1 1-1,0-1 1,0 0-1,0 0 0,1 0 1,-1-1-1,1 1 0,-1-1 1,1 0-1,7 3 0,0 0-24,-1-2-1,1 0 0,0 0 0,0-1 0,0 0 0,1-1 0,16 0 0,-25-1 18,-1 0-1,0 0 0,0-1 0,0 1 1,0 0-1,0-1 0,0 0 0,0 1 1,0-1-1,0 0 0,0 0 0,-1 0 1,1 0-1,0-1 0,0 1 0,-1 0 1,1-1-1,-1 1 0,1-1 0,-1 0 1,0 1-1,0-1 0,0 0 1,0 0-1,0 0 0,0 1 0,0-1 1,0 0-1,-1 0 0,1 0 0,-1-1 1,1-1-1,0-7-33,1 0 1,-2 0-1,0 0 0,-2-21 0,1 29 37,0 0 0,0 1 1,0-1-1,0 1 0,0-1 0,-1 0 0,0 1 0,1 0 0,-1-1 0,0 1 0,0 0 0,0 0 0,0 0 0,0 0 0,-1 1 0,1-1 0,-1 1 0,1-1 0,-1 1 0,-3-2 0,3 2-70,-1-1 0,1 1 0,0 0-1,-1-1 1,1 2 0,-1-1 0,1 0 0,-1 1 0,0-1 0,1 1 0,-1 0 0,0 0 0,1 1 0,-1-1 0,-6 2 0,9-1-197,1 0 0,0 0 0,-1-1 0,1 1 0,0 0 0,0-1 0,0 1 0,0 0-1,0 0 1,0-1 0,0 1 0,0 0 0,0-1 0,0 1 0,0 0 0,0 0 0,1-1 0,-1 1 0,1 1 0,8 8-8150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9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35 18104,'0'0'2722,"135"-26"-2722,-83 26-16,-3 0-113,-3 0-799,-9 0-817,-12-9-1472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0.2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1 14118,'0'0'4130,"-6"76"-3826,6-35 353,0 0-417,0-2-144,0-1-96,0-5 0,0-3 32,0-4 16,-4-3-48,2-7-1265,2-8-1520</inkml:trace>
  <inkml:trace contextRef="#ctx0" brushRef="#br0" timeOffset="1">319 64 15895,'0'0'416,"22"-7"371,70-23-13,-88 28-730,1 1-1,-1 0 0,1 0 1,-1 0-1,1 1 1,-1-1-1,1 1 0,0 0 1,-1 1-1,1-1 1,-1 1-1,1 0 1,-1 0-1,6 2 0,-8-2-37,0 0 1,0 0-1,0 0 0,-1 1 0,1-1 0,0 1 0,-1 0 0,1-1 0,0 1 0,-1 0 0,0 0 0,0 0 0,1 0 0,-1 0 1,0 0-1,0 0 0,-1 0 0,1 0 0,0 5 0,0-1-6,0 1 0,-1-1 1,0 1-1,-1-1 0,0 1 0,0-1 1,0 1-1,0-1 0,-1 1 0,0-1 0,-1 0 1,1 0-1,-1 0 0,0 0 0,-5 5 1,-9 11 47,-2-1 1,-37 32 0,-12 14 98,67-67-139,0 1 1,1-1-1,-1 0 0,1 1 1,-1-1-1,1 1 1,-1-1-1,1 1 0,-1-1 1,1 1-1,-1-1 0,1 1 1,0 0-1,-1-1 1,1 1-1,0 0 0,0-1 1,-1 1-1,1 0 0,0-1 1,0 1-1,0 0 1,0-1-1,0 1 0,0 0 1,0 0-1,0-1 0,0 1 1,0 0-1,0-1 1,0 1-1,1 0 0,-1-1 1,0 1-1,0 0 0,1-1 1,-1 1-1,1 0 1,-1-1-1,0 1 0,1-1 1,-1 1-1,1-1 0,-1 1 1,1-1-1,-1 1 1,1-1-1,0 0 0,-1 1 1,1-1-1,0 0 0,-1 1 1,1-1-1,0 0 1,-1 0-1,1 0 0,0 0 1,-1 1-1,1-1 0,0 0 1,-1 0-1,1 0 1,0 0-1,1-1 0,63 1 128,-47-1-114,9 1-173,110-4 63,-119 1-1308,1 0 1,33-10-1,-10-5-6923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0.5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 15383,'0'0'2817,"106"-2"-2432,-69 2-385,2 0 64,1 0-64,-1 0 0,-8 0-16,-10-8-657,-13-5-1504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0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0 15815,'0'0'2545,"0"110"-1408,0-69-737,0 0-64,-2-2-112,0-1-224,0-5-16,0-1 16,0-4 16,2-8-16,0-3-752,0-9-1265,21-8-5810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1.3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36 120 17016,'0'0'3810,"-7"14"-3557,2-2-232,0 0-1,1 0 1,0 0-1,1 1 1,0-1-1,1 1 1,1-1-1,0 1 1,1 20-1,0-31-16,1 0-1,-1 0 0,0 1 1,1-1-1,-1 0 0,1 0 0,0 0 1,0 0-1,0 0 0,0 0 0,0-1 1,0 1-1,0 0 0,1 0 1,-1-1-1,1 1 0,-1-1 0,1 1 1,0-1-1,-1 0 0,1 1 1,0-1-1,0 0 0,0 0 0,0-1 1,0 1-1,0 0 0,0 0 0,0-1 1,0 0-1,0 1 0,1-1 1,-1 0-1,0 0 0,0 0 0,2 0 1,0 0-16,-1 0-1,0-1 1,0 1 0,0-1 0,0 1 0,1-1 0,-1 0 0,0 0 0,0 0 0,-1-1 0,1 1-1,0-1 1,0 1 0,-1-1 0,1 0 0,-1 0 0,1 0 0,-1-1 0,0 1 0,0 0-1,0-1 1,0 1 0,0-1 0,2-4 0,0-11-34,0-1 0,-2 1 0,0-1 0,-1 1 0,0-1 0,-2 1 0,-5-35 0,5 45 45,0 1 0,-1 0 0,-1 0 0,1 0 1,-1 1-1,0-1 0,-6-8 0,8 12-10,-1 1 1,1-1-1,-1 1 0,0-1 0,0 1 1,0 0-1,0 0 0,0 0 0,0 0 1,-1 1-1,1-1 0,-1 1 1,1-1-1,-1 1 0,0 0 0,0 0 1,1 0-1,-1 0 0,0 0 1,0 1-1,-3-1 0,5 1-87,-1 1 0,1 0 0,-1-1 0,1 1 0,0 0 0,-1 0 0,1 0 0,0 0 0,0 0 0,0 0 0,0 0 0,0 0 0,0 0 0,0 1 0,0-1 0,0 0 0,0 1 0,1-1 0,-1 1 0,0-1 0,1 0 0,0 1 0,-1-1 0,1 1-1,0 0 1,0-1 0,-1 1 0,1-1 0,0 1 0,1 1 0,-2 25-2388</inkml:trace>
  <inkml:trace contextRef="#ctx0" brushRef="#br0" timeOffset="1">568 171 15511,'0'0'1841,"123"-56"-1281,-82 48-352,5 3-208,1 3-16,-1 0-80,-3-4-944,-5-3-2402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1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 15335,'0'0'1910,"-2"21"-1123,2-19-765,-11 169 1306,11-115-1237,0 33 145,0-30-4242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2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106 125 11013,'0'0'5605,"-7"4"-5391,0-2-210,1 0 88,-1 1 0,0-1 0,0 1 0,1 1 1,0-1-1,-1 1 0,-7 6 0,13-7 514,5-7-516,0 1-1,-1-1 1,1 0 0,-1 1-1,0-1 1,-1-1 0,4-4-1,-6 9-80,6-10 146,-1 0 0,0-1 0,-1 0 0,0 0 0,0 0 0,-2 0 0,1 0 0,-1-1 0,1-18 467,-2 30-486,0 32-451,-8 279 165,7-310 99,0 0-1,0 0 1,0 0-1,0-1 1,0 1 0,-1 0-1,1 0 1,0 0-1,-1-1 1,1 1-1,0 0 1,-1 0-1,1-1 1,-1 1-1,1 0 1,-1-1-1,0 1 1,1 0-1,-1-1 1,0 1-1,1-1 1,-1 1-1,0-1 1,1 1-1,-1-1 1,0 0-1,0 1 1,0-1-1,0 0 1,-34 6-349,31-7 392,1 2 0,-1-1-1,1 0 1,0 1 0,-1-1-1,1 1 1,-1 0 0,1 0-1,0 1 1,-5 2 0,52 0 1363,125-5-3324,-132-2-1184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2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54 11701,'0'0'7748,"139"-20"-7748,-106 18 0,4 0-48,3-3-80,-5-5-1537,-4-5-2449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2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1 15991,'0'0'2465,"0"87"-1696,-6-49-417,-1-1-240,-3 0 32,4-1-80,0-6-64,2-6 0,1-4-16,3-3-16,0-6 32,0-7-1489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1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1 18585,'0'0'296,"-21"1"219,6-2-373,7 1-63,0-1 0,-1 1 0,1 0 0,0 1 0,0 0 0,-1 1 0,1-1 0,0 1 1,0 1-1,1 0 0,-1 0 0,0 0 0,1 1 0,-14 9 0,11-5-4,0 1 0,1 0-1,0 1 1,0 0 0,1 1 0,0 0-1,-9 17 1,14-21-65,0-1 1,0 1-1,0 0 0,1 0 1,0 1-1,1-1 0,0 0 0,0 1 1,0-1-1,1 1 0,0-1 1,0 1-1,1-1 0,3 14 0,-3-16-5,1 0-1,0-1 0,0 1 1,1-1-1,-1 0 0,1 0 0,0 0 1,0 0-1,0 0 0,1 0 0,-1-1 1,5 4-1,56 36-5,-12-9 13,-52-33-13,1-1 0,0 1 0,0-1 0,-1 1 0,1 0 0,0-1 0,-1 1 0,1 0 0,0-1 0,-1 1 0,1 0 0,-1 0 0,1-1 0,-1 1 0,0 0 0,1 0 0,-1 0 0,0 0 0,0 0 0,1-1 0,-1 1 0,0 2 0,0-2 1,-1 0 0,1-1 0,-1 1 1,1 0-1,-1-1 0,1 1 0,-1-1 0,0 1 0,1-1 0,-1 1 1,0-1-1,1 1 0,-1-1 0,0 1 0,1-1 0,-1 0 0,0 1 1,0-1-1,-1 0 0,-51 7 75,43-7-39,-106 4 183,116-4-215,0 0 0,-1-1 0,1 1 0,0 0 1,-1 0-1,1-1 0,0 1 0,-1 0 0,1-1 0,0 1 1,0-1-1,-1 1 0,1 0 0,0-1 0,0 1 0,0-1 1,0 1-1,0 0 0,-1-1 0,1 1 0,0-1 0,0 1 1,0-1-1,0 1 0,0-1 0,0 1 0,0 0 0,1-1 1,-1 1-1,0-1 0,0 1 0,0-1 0,0 1 0,0 0 1,1-1-1,7-16 30,-3 16-42,1 0 1,-1 0 0,0 1 0,0-1-1,1 1 1,-1 1 0,0-1 0,1 1-1,-1 0 1,0 0 0,0 0 0,0 1-1,0-1 1,0 1 0,0 1-1,5 2 1,-2-1 8,0-1 0,1 0-1,0 0 1,17 2 0,5-3 4,0-2 0,0-1 0,0-2 0,0-1 0,-1-1 0,0-1 0,48-17 1,-63 17 0,1 0 0,-1-1 0,0-1 0,0 0 0,-1-1 0,0-1 0,-1 0 0,0 0 1,-1-2-1,0 1 0,0-2 0,-2 1 0,1-2 0,-2 1 0,14-26 0,-17 27 41,-2 0 0,0-1 0,0 1 0,-1-1 0,-1 0-1,0 0 1,-1 0 0,0-21 0,-1 32-28,0 1 0,0 0 1,0-1-1,0 1 0,0 0 0,-1 0 1,1-1-1,-1 1 0,1 0 0,0 0 0,-1 0 1,0 0-1,1-1 0,-1 1 0,0 0 1,0 0-1,1 0 0,-1 0 0,0 1 0,0-1 1,0 0-1,0 0 0,0 0 0,-2 0 1,0 0-13,0-1 0,0 1 1,0 1-1,0-1 1,0 0-1,0 1 0,0 0 1,0-1-1,0 1 1,-4 1-1,1-1-18,1 1 0,-1 0 0,1 0 1,-1 0-1,1 1 0,-1-1 0,1 1 0,0 1 1,0-1-1,0 1 0,-7 5 0,1 4-3,1 0 0,0 1 0,1 1-1,1 0 1,0 0 0,1 0 0,0 1 0,1 0 0,1 1-1,0-1 1,1 1 0,1 0 0,0 0 0,2 0-1,-1 0 1,2 0 0,0 1 0,3 17 0,-2-31 0,1 1 0,-1-1-1,1 0 1,0 1 0,0-1 0,0 0 0,0 0 0,0 0 0,1-1 0,-1 1 0,1-1 0,0 1 0,0-1 0,0 0-1,0 0 1,0 0 0,0 0 0,0 0 0,1-1 0,-1 0 0,1 0 0,-1 0 0,1 0 0,-1 0 0,1-1 0,6 1-1,5 1-109,0-1-1,1 0 0,-1-2 1,0 1-1,18-4 0,-27 2 106,1 1 0,-1-1-1,0 0 1,0 0 0,1 0-1,-1-1 1,-1 0 0,1 0-1,0-1 1,-1 0 0,0 0 0,0 0-1,0 0 1,0-1 0,-1 0-1,1 0 1,-1 0 0,0 0-1,-1-1 1,0 0 0,0 1-1,0-1 1,0 0 0,-1-1 0,2-7-1,2-13 219,-1 0-1,-2 0 1,0 0-1,-3-48 1,0 50 228,0 24-420,0-1 1,0 0-1,0 0 1,1 0-1,-1 1 1,1-1-1,-1 0 0,1 0 1,-1 1-1,1-1 1,0 1-1,0-1 1,0 1-1,0-1 1,0 1-1,0-1 0,1 1 1,-1 0-1,0-1 1,1 1-1,1-1 1,1-1-11,1 1 0,-1 0 1,1 0-1,-1 0 1,1 1-1,0-1 1,9 0-1,5 0-211,1 1 0,38 2 0,15 11-1032,-53-8 633,-1-1-1,34 2 0,6-3 1017,-58 0-272,0 1 0,-1 0-1,1 0 1,-1 0 0,0-1 0,1 1-1,-2 0 1,1 0 0,0 0-1,0 0 1,-1 0 0,-1 3 0,-30 69 311,21-56-311,2 2 0,-8 21-1,15-36-119,1 1 0,-1-1-1,1 1 1,0 0 0,1-1 0,-1 1-1,1 0 1,1-1 0,-1 1-1,1 0 1,2 7 0,-2-12-9,0 0 0,0-1 0,0 1 1,0 0-1,1-1 0,-1 1 0,1-1 1,-1 0-1,1 1 0,-1-1 0,1 0 1,0 0-1,-1 0 0,1 0 0,0 0 1,0 0-1,0-1 0,0 1 0,-1-1 1,1 1-1,0-1 0,0 0 0,3 1 1,57 2-104,-48-3 1,4 0-177,85-1-1985,-35-7-2917,-9-9-7216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3.4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181 140 16856,'0'0'10,"-1"0"7,1 1 63,-1-1 0,0 0 1,1 0-1,-1 0 0,0 0 1,1 0-1,-1 0 1,0 0-1,1 0 0,-1 0 1,0 0-1,1 0 0,-1 0 1,0 0-1,1-1 0,-1 1 1,1 0-1,-1-1 0,0 1 1,1 0-1,-1-1 1,1 1-1,-2-1 0,4-7-60,-1 1-1,1-1 0,1 1 1,-1 0-1,1 0 0,0 0 1,1 0-1,0 0 0,0 1 0,5-7 1,20-39 1309,-33 62-927,2-5-398,0 0 1,0 0 0,1 0 0,-1 0 0,1 0 0,0 0 0,1 0 0,-1 7 0,-3 57-8,-24 128 0,25-178 4,1-7-5,0 0 1,-1 0-1,0 0 1,-8 18-1,9-28-1,1 1 0,0-1-1,-1 1 1,1-1 0,-1 0-1,0 0 1,0 0 0,0 0 0,0 0-1,0 0 1,0 0 0,-1 0-1,1-1 1,0 1 0,-1-1 0,0 0-1,1 0 1,-1 0 0,0 0-1,1 0 1,-1-1 0,0 1 0,0-1-1,1 0 1,-5 1 0,-88-1-1335,121 0 2010,-17 0-641,176 1-50,-183-1 9,-1 0-1,0 0 1,1 0-1,-1 0 1,0 0 0,0-1-1,1 1 1,-1 0-1,0-1 1,0 1 0,0-1-1,1 1 1,-1-1-1,0 0 1,0 0-1,0 1 1,0-1 0,0 0-1,0 0 1,0 0-1,-1 0 1,1 0-1,0 0 1,0 0 0,-1 0-1,2-2 1,0-14-5335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3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1 16568,'0'0'2537,"-5"3"-2377,-2 4-126,0 1 1,0 0-1,1 0 0,0 0 1,1 0-1,-1 1 1,2 0-1,-1 0 1,1 0-1,0 1 0,1 0 1,1-1-1,-1 1 1,-1 19-1,-2 16 199,-1 90 0,7-115-176,-1-10-36,1 1 0,0-1 0,1 1 0,0-1 0,5 19 0,-5-26-10,0-1 0,0 1 0,0-1-1,1 0 1,-1 1 0,0-1 0,1 0-1,0 0 1,-1 0 0,1 0 0,0 0 0,0-1-1,0 1 1,1-1 0,-1 1 0,0-1-1,0 0 1,1 1 0,-1-1 0,1 0 0,-1-1-1,1 1 1,-1 0 0,1-1 0,-1 1-1,1-1 1,0 0 0,2 0 0,-2 0 4,0 1 1,0-1-1,1 0 1,-1 0 0,0 0-1,0 0 1,0 0-1,0-1 1,0 1-1,0-1 1,0 0-1,0 0 1,-1 0 0,1-1-1,0 1 1,0 0-1,-1-1 1,1 0-1,-1 0 1,1 0-1,-1 0 1,0 0-1,0 0 1,0 0 0,0-1-1,0 1 1,0-1-1,-1 0 1,1 1-1,-1-1 1,0 0-1,0 0 1,0 0 0,1-4-1,3-10-26,-1 0 0,-1 0 1,0 0-1,-1-1 0,-1 1 0,-1-1 0,-2-21 1,1 26-37,-1 0 0,0 0 0,-1 1 0,0-1 0,-1 0 0,0 1 0,-1 0 0,-1 0 0,0 0 0,-9-12 0,11 18-219,-1-1-1,-1 1 1,1 0 0,-1 0-1,0 1 1,-1 0-1,1 0 1,-1 0-1,0 1 1,0 0 0,0 0-1,-1 1 1,-13-4-1,-15 0-3065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5.0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10565,'0'0'8140,"4"0"-7551,77-1 319,0 3 0,82 14 1,-5-1-579,406 35-246,174 10-93,132-34 67,-397-23-44,240-1-44,-438-20 63,23 1-28,-80 18-13,494-10-222,-695 8 194,74-6-102,-82 6 93,0-1 0,0 0 0,-1 0-1,1-1 1,-1 0 0,1-1-1,13-8 1,-21 12-6,0 0-1,0-1 1,0 1-1,0-1 1,0 1 0,0-1-1,0 1 1,0-1 0,-1 0-1,1 1 1,0-1 0,0 0-1,-1 1 1,1-1-1,0 0 1,-1 0 0,1 0-1,-1 0 1,1 0 0,-1 0-1,1 0 1,-1 0 0,0 0-1,1 0 1,-1 0-1,0 0 1,0 0 0,0 0-1,0 0 1,0 0 0,0 0-1,0 0 1,0 0 0,0 0-1,0 0 1,-1 0-1,1 0 1,0 0 0,-1 0-1,1 0 1,-1 0 0,1 0-1,-1 0 1,1 0 0,-1 1-1,0-1 1,1 0-1,-1 0 1,0 1 0,-1-2-1,-5-3-485,0 1 0,0 0 0,0 0 0,0 1-1,-12-4 1,-48-16-2992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6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17688,'0'0'5106,"27"-10"-5042,-9 8-64,7 2-48,2 0 48,0 0-288,-2 0-464,-4 0-641,-11 0-287,-4 0-1154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6.6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 14247,'0'0'4097,"106"0"-4097,-77 0-32,-2 0 16,-6 0-128,-5 0-1568,-5-5-3171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2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31 158 16680,'0'0'5111,"8"-5"-4868,22-15-166,-22 16-119,-8 5 3,-1 0 33,1 1-1,0-1 1,-1 0-1,1 1 1,-1-1-1,1 0 1,-1 1-1,0-1 1,1 0-1,-1 0 1,0 0-1,0 1 0,0-1 1,0 0-1,0 0 1,-1 1-1,-61 51-51,62-53 175,9-27-40,31-41-128,-30 54 34,-1 1 0,0-2 1,-1 1-1,0-1 0,7-23 0,-14 57 202,-6 25-239,0-15 69,1 0-1,2 0 1,0 1-1,3-1 1,4 56-1,0 15-2377,-4-99 2300,-1-1-1,1 1 1,-1 0-1,0-1 1,1 1-1,-1 0 1,1-1-1,-1 1 1,0 0-1,0-1 1,1 1-1,-1-1 1,0 0-1,0 1 1,0-1-1,0 0 1,0 1-1,1-1 1,-1 0-1,0 0 1,0 0 0,0 0-1,0 0 1,0 0-1,0 0 1,0 0-1,-1 0 1,-36 0 431,29-1 844,17 1-999,34 2-125,-26-1-424,1 0 1,0-1-1,-1-1 0,1 0 1,16-5-1,10-14-2449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3.0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247 55 14311,'0'0'2209,"0"6"-1908,-1-2-244,1 0 0,-1-1 0,0 1-1,0 0 1,0 0 0,0-1 0,-1 1 0,1-1-1,-1 1 1,0-1 0,0 0 0,0 1 0,-1-1 0,1 0-1,-1 0 1,0-1 0,0 1 0,0-1 0,0 1 0,0-1-1,0 0 1,0 0 0,-1 0 0,1-1 0,-1 1 0,0-1-1,1 0 1,-1 0 0,0 0 0,0 0 0,1-1-1,-1 1 1,0-1 0,0 0 0,0 0 0,0-1 0,0 1-1,1-1 1,-5-1 0,6 1-20,0 0-1,0 0 1,1 0-1,-1-1 1,1 1-1,-1-1 1,1 1-1,0-1 1,0 1-1,-1-1 1,1 0-1,0 0 1,0 1-1,0-1 1,1 0-1,-1 0 1,0 0 0,1 0-1,0 0 1,-1 0-1,1 0 1,0-4-1,-2-53 4,3 45 62,-1 12-102,1 1 0,0-1 0,-1 1 1,1 0-1,0-1 0,0 1 0,0 0 0,0 0 1,0-1-1,0 1 0,0 0 0,0 0 0,0 0 1,0 0-1,1 1 0,-1-1 0,0 0 0,1 0 1,-1 1-1,1-1 0,-1 1 0,1-1 0,-1 1 1,1 0-1,-1 0 0,1-1 0,-1 1 0,1 0 0,-1 0 1,1 0-1,1 1 0,2-1-16,-1 0 0,1 0 1,-1 0-1,1 0 0,-1 1 0,1 0 0,-1 0 0,0 0 0,1 0 1,5 4-1,-7-2 6,0 1 1,0 0 0,0 0-1,-1 0 1,1 0-1,-1 0 1,0 1 0,0-1-1,0 1 1,-1 0-1,0-1 1,1 1 0,-2 0-1,1 0 1,-1-1-1,1 1 1,-2 5 0,2 8-13,-2 0 0,0 0 0,-5 25 1,2-29 49,0-1 0,-1 1 1,0-1-1,-1 0 1,0 0-1,-1 0 1,0-1-1,-15 18 0,16-23-285,0 0-1,0 0 1,0-1-1,-1 0 0,0-1 1,0 1-1,0-1 1,-1-1-1,1 0 0,-1 0 1,0 0-1,-1-1 1,1 0-1,-1 0 0,-8 1 1,-17-1-8598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3.4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55 10757,'0'0'7731,"3"0"-7376,112 5 299,126-10 0,-215 4-661,0-2 0,0-1 1,0-1-1,-1-1 0,48-18 1,-64 16-2085,-21 5 718,-23 5-795,0 9-898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3.8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1 12054,'0'0'8377,"0"18"-8215,2-8-150,0-1 0,0 1 0,1 0 0,1-1 0,0 0 0,0 1 0,0-1 0,1-1 0,1 1 0,-1-1 0,8 8 0,23 41 47,-31-47-59,-1 1-1,-1-1 1,1 1-1,-2 0 1,0 0-1,0 0 1,-1 0-1,0 0 1,-1 0-1,-1 13 1,1-22 2,-1 0-1,1 0 1,-1 0 0,1-1 0,-1 1-1,0 0 1,0 0 0,0-1 0,0 1-1,0 0 1,-1-1 0,1 1 0,0-1-1,-1 0 1,1 1 0,-1-1 0,1 0-1,-1 0 1,0 0 0,1 0 0,-1 0-1,0 0 1,0-1 0,0 1 0,0-1-1,1 1 1,-1-1 0,0 1 0,-4-1-1,-8 1 122,1 0-1,-1 0 0,-16-3 1,16 1 117,11 1-244,0 0 1,0-1 0,0 0 0,0 1 0,1-1-1,-1 0 1,0-1 0,0 1 0,1 0-1,-1-1 1,0 0 0,1 1 0,0-1 0,-1 0-1,1 0 1,0 0 0,0-1 0,0 1 0,0 0-1,0-1 1,-1-3 0,0 1-506,1 0 0,0 1 0,0-1 0,0 0 0,1 0-1,-1 0 1,0-6 0,1-22-7844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4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1 105 18072,'0'0'1809,"105"-59"-1617,-61 53-96,10-1-96,6 3-128,4-2-624,0-1-1009,-4-8-2849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3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1 139 12822,'0'0'5416,"0"-9"-4555,0-28 63,0 36-879,0 0 0,0 0 0,0 0 0,0 1 0,0-1 0,0 0 0,0 0 0,0 0 1,0 0-1,0 1 0,0-1 0,1 0 0,-1 0 0,0 0 0,1 1 0,-1-1 0,0 0 1,1 0-1,-1 1 0,1-1 0,-1 0 0,1 1 0,-1-1 0,1 1 0,0-1 0,-1 1 1,1-1-1,0 1 0,-1-1 0,1 1 0,0-1 0,0 1 0,-1 0 0,1 0 0,0-1 1,0 1-1,0 0 0,0 0 0,-1 0 0,1 0 0,0 0 0,0 0 0,0 0 0,0 0 1,1 0-1,0 1-36,0-1 0,-1 1 0,1 0 0,0-1 0,0 1 0,0 0 1,-1 0-1,1 0 0,0 0 0,-1 0 0,1 0 0,-1 1 0,0-1 0,1 0 1,-1 1-1,2 1 0,8 26-12,-1 0 1,-1 0 0,-1 1-1,3 34 1,-7-42-5,-4-21 6,0 0 0,0 0 1,0 0-1,0 1 0,0-1 0,0 0 0,1 0 0,-1 0 0,0 0 0,1 0 1,-1 0-1,0 0 0,1 0 0,-1 0 0,1 0 0,-1-1 0,1 1 0,0 0 1,0 0-1,-1 0 0,1-1 0,0 1 0,0 0 0,0-1 0,-1 1 0,1-1 1,0 1-1,0-1 0,0 1 0,0-1 0,0 1 0,0-1 0,0 0 0,0 0 0,0 0 1,0 1-1,0-1 0,1 0 0,-1 0 0,0 0 0,0-1 0,0 1 0,0 0 1,0 0-1,0 0 0,0-1 0,0 1 0,0-1 0,0 1 0,0-1 0,0 1 1,0-1-1,-1 1 0,1-1 0,0 0 0,0 0 0,0 1 0,0-2 0,6-4 7,0 0-1,0-1 1,-1 1-1,0-2 1,6-7 0,2-9 22,-1-1 1,-1-1 0,-2 0 0,11-33 0,10-29 21,-30 87-70,0-1-1,1 1 0,-1 0 0,0 0 1,1 0-1,-1 1 0,1-1 1,-1 0-1,1 0 0,-1 1 0,1-1 1,-1 1-1,1-1 0,-1 1 1,1 0-1,0-1 0,-1 1 1,1 0-1,0 0 0,-1 0 0,3 1 1,39 3-824,-28 0 60,0 1-1,-1 0 1,26 14-1,-5-2-2883,5 0-4602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4.5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 17768,'0'0'3410,"135"-22"-3410,-100 22 0,2 0 0,-4 0 0,-8 0-561,-6 2-735,-11 7-961,-8-1-625,-4 1-4081</inkml:trace>
  <inkml:trace contextRef="#ctx0" brushRef="#br0" timeOffset="1">3 158 11797,'0'0'6659,"120"0"-6611,-78-2-48,-3 2 0,2-2-592,1 0-1329,-5-6-6435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5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100 132 7091,'0'0'10045,"-1"-11"-5733,-4-34-4075,4 43-240,1-1 0,0 0 1,-1 0-1,1 1 1,1-1-1,-1 0 1,0 0-1,1 1 1,-1-1-1,1 0 1,0 1-1,0-1 0,0 0 1,0 1-1,0-1 1,0 1-1,1 0 1,-1-1-1,1 1 1,0 0-1,0 0 1,0 0-1,0 0 0,0 0 1,0 1-1,0-1 1,1 1-1,-1-1 1,0 1-1,1 0 1,-1 0-1,1 0 1,0 0-1,-1 0 0,1 1 1,0-1-1,-1 1 1,1 0-1,0-1 1,0 1-1,0 1 1,-1-1-1,4 1 1,-5-1-13,0 0 0,0 1 0,0-1 0,0 1 1,0-1-1,0 1 0,0-1 0,0 1 1,0 0-1,0 0 0,0-1 0,-1 1 1,1 0-1,0 0 0,0 0 0,-1 0 1,1 0-1,-1 0 0,1 0 0,-1 0 0,1 0 1,-1 0-1,0 0 0,0 0 0,1 0 1,-1 0-1,0 0 0,0 0 0,0 2 1,2 40-155,-2-37 127,0 1 26,0 0 1,-1 0-1,1 0 1,-2 0 0,1-1-1,-1 1 1,0 0-1,0 0 1,-1-1-1,0 1 1,0-1-1,0 0 1,-1 0-1,0 0 1,0-1-1,0 1 1,-1-1-1,0 0 1,0 0-1,0 0 1,-1-1-1,0 0 1,0 0 0,-7 4-1,-15 6-62,6-1 477,26-9-189,15-3-103,-13-1-96,-1 0-7,0-1-1,0 2 0,0-1 1,0 0-1,-1 1 1,1 0-1,8 3 1,-11-3-11,-1 0 1,1 0-1,-1 0 1,1 0-1,-1 1 1,0-1-1,1 0 1,-1 1-1,0-1 1,0 1 0,0-1-1,0 1 1,0 0-1,-1-1 1,1 1-1,0 0 1,-1 0-1,0-1 1,1 1-1,-1 0 1,0 0-1,0 0 1,0 0-1,0 2 1,1 5-23,-1-1 1,0 1-1,-1-1 1,0 1-1,0-1 0,-1 0 1,0 0-1,0 1 1,-1-1-1,0-1 0,-7 14 1,7-17 61,0-1 0,0 1 0,0 0 0,0-1 0,-1 1 0,0-1 0,1 0 0,-1-1 0,0 1 0,0 0 0,-1-1 0,1 0 0,0 0 0,-1 0 0,1-1 0,-1 0 0,0 0 0,1 0 0,-1 0 0,0 0 0,0-1 0,-5 0 0,6 0-314,-10-3 1371,9-5-6093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5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18585,'0'0'5026,"4"-13"-4930,-2 13-112,-2-2-16,2 2 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9.3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158 181 3554,'0'0'17045,"0"-47"-16306,4-77-739,-4 123-4,-1 0-1,1 0 1,-1 1 0,0-1-1,1 0 1,-1 1 0,0-1 0,0 1-1,0-1 1,1 1 0,-1-1 0,0 1-1,0 0 1,0-1 0,0 1-1,0 0 1,0 0 0,0 0 0,0 0-1,0 0 1,0 0 0,0 0 0,0 0-1,-1 0 1,-35 0-80,28 1 0,6-1 84,-1 0-1,1 1 1,-1 0-1,1-1 1,0 1-1,-1 1 1,1-1-1,0 0 1,0 1 0,0-1-1,-4 4 1,-2 10-247,3-6 237,1 0 0,0 0-1,1 0 1,0 0 0,0 0-1,1 1 1,0 0 0,1 0-1,0 0 1,-1 13-1,5-17 19,0 0 0,1 0 0,-1-1 0,1 1 0,0-1 0,1 0 0,6 8 0,3 6 9,-12-17-18,5 10 1,1-1-1,1 0 1,0 0-1,17 18 1,-23-24-3,-1 0 0,0 0 0,0 0-1,0 0 1,0-1 0,-1 1 0,0 0 0,0 0 0,-1 0 0,0 6 0,0 2 5,2 0 2,-1-9 0,0 0-1,0 0 1,0 0-1,0 0 1,-1 0 0,1 0-1,-1-1 1,-2 8 0,2-10-3,0 1 0,0-1 0,-1 0 0,1 0 0,0 0 0,0 0 0,-1 0 0,1 0 0,-1 0 1,1 0-1,-1 0 0,1 0 0,-1-1 0,0 1 0,1-1 0,-1 1 0,0-1 0,1 0 0,-1 0 0,0 0 1,1 1-1,-1-2 0,0 1 0,-1 0 0,0 0 29,1 0 0,-1 1 0,1-1 0,-1 0 0,1-1 0,-1 1 0,1 0 0,0-1 0,-1 1 0,1-1 0,0 0 1,-4-1-1,5 0 14,0 0 1,0 0-1,0 0 1,0 0 0,1 0-1,-1 0 1,1 0-1,-1 0 1,1 0 0,0 0-1,0 0 1,0 0 0,0 0-1,0 0 1,0-2-1,1-2-24,0 1 0,0-1-1,0 1 1,0 0-1,1 0 1,0-1-1,0 1 1,0 0 0,1 1-1,-1-1 1,1 0-1,4-4 1,50-56 145,-13 16 10,-34 37-160,1 0 0,1 0 1,24-20-1,-4 6-153,-30 15-1898,-2 4-445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11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169 64 10453,'0'0'5053,"0"6"-2308,0 9-2727,1-10-18,0 1 0,-1-1-1,0 0 1,0 1 0,0-1-1,-1 0 1,0 1 0,0-1-1,0 0 1,-1 0 0,1 0 0,-1 0-1,0 0 1,-1 0 0,-3 6-1,-13 27 1,16-36 24,0 1-1,0 0 1,0 0-1,-1-1 1,1 0-1,-1 0 1,1 0-1,-1 0 1,0 0-1,0-1 1,0 1-1,0-1 1,0 0-1,0-1 1,0 1-1,0 0 0,0-1 1,0 0-1,-8-1 1,10 1-3,0 1 0,0-1-1,1 0 1,-1 0 0,0 0 0,0-1 0,0 1 0,0 0-1,0-1 1,0 1 0,1-1 0,-1 0 0,0 1-1,0-1 1,1 0 0,-1 0 0,0 0 0,1 0 0,-1-1-1,1 1 1,0 0 0,-3-3 0,3 0 149,-1 0 0,1 0 0,0 0 0,0 0 0,1 0 0,-1 0 0,1 0 0,0-1 1,0-6-1,1 4-79,-1-1 1,1 1-1,1-1 1,-1 1-1,1 0 1,1 0-1,-1 0 1,1 0 0,1 0-1,-1 0 1,1 1-1,0-1 1,0 1-1,1 0 1,0 1-1,0-1 1,0 1-1,12-9 1,-5 0-105,6-8-448,-9 16-5857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11.8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1 13382,'0'0'3941,"15"31"-3944,-10-24 5,-1-1-1,0 1 1,0 0 0,-1 1 0,0-1 0,0 0-1,-1 1 1,0 0 0,0-1 0,-1 1 0,0 0-1,0 0 1,-1 0 0,0 9 0,0-12-80,-1 0 0,0-1 0,0 1 0,0 0 0,0-1 0,0 1 0,-1-1 1,0 0-1,0 0 0,0 0 0,-1 0 0,1 0 0,-1 0 0,0 0 0,0-1 1,-1 1-1,1-1 0,0 0 0,-1 0 0,-7 4 0,-11 10-2715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29.7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314 285 18024,'0'0'1585,"0"-8"-1147,0-22-129,0 23 579,-12 12 246,31-48-690,-11 30-432,-2-1 0,0 0 0,0 0 0,-2 0 0,1-1 0,-2 1 0,0-1 0,-1 0 0,0 0 0,-1-20 1,-1 33-13,-1 1 0,1 0 0,-1 0 1,1 0-1,-1 0 0,0 0 0,1 0 1,-1 0-1,0 0 0,0 0 0,0 0 1,0 0-1,0 1 0,0-1 0,0 0 1,0 1-1,0-1 0,0 0 0,0 1 1,0-1-1,0 1 0,-1 0 0,1-1 1,0 1-1,0 0 0,0 0 1,-2 0-1,-40-3-8,39 3 9,-5 0-3,0 0 0,0 0 1,0 1-1,1 0 1,-1 0-1,0 1 1,1 0-1,0 1 1,-1-1-1,1 2 1,0-1-1,0 1 1,1 1-1,-1-1 1,1 1-1,0 0 1,0 1-1,0 0 1,1 0-1,-10 12 0,3 0-4,0 0-1,2 1 0,0 0 0,1 1 0,1 0 0,0 0 1,2 1-1,-9 40 0,9-28-4,3 0 1,0 0-1,2 0 0,2 0 1,4 42-1,-3-69 6,0 1 0,0 0 0,0-1 0,1 1 0,0-1 0,1 0 0,-1 1 0,1-1 0,0 0 0,1 0 0,0-1-1,0 1 1,0-1 0,0 0 0,7 6 0,-4-5 3,1 0-1,0-1 0,1 0 1,-1 0-1,1-1 0,0 0 1,0 0-1,0-1 0,15 4 0,3-3-20,1-1-1,-1 0 0,1-2 0,-1-2 0,1 0 0,40-8 0,-65 8 16,7 0-34,1 0 1,-1-2-1,1 1 0,-1-1 1,0-1-1,0 0 0,15-8 1,-25 12 44,1 0 0,0-1 0,0 1 0,-1-1 0,1 0 0,-1 1-1,1-1 1,0 0 0,-1 1 0,1-1 0,-1 0 0,0 0 0,1 1 0,-1-1 0,1 0 0,-1 0 0,0 0 0,0 1 0,0-1 0,1 0 0,-1 0 0,0 0 0,0 0 0,0 0 0,0 1 0,0-1-1,0 0 1,-1 0 0,1 0 0,0 0 0,0 0 0,-1 1 0,1-1 0,0 0 0,-1 0 0,1 0 0,-1 1 0,1-1 0,-1 0 0,1 1 0,-1-1 0,-1 0 0,-31-27-132,25 23-112,7 4 61,0 1 1,0-1-1,0 0 0,0 0 0,0 0 1,0 0-1,0 0 0,0 0 0,0-1 1,0 1-1,1 0 0,-1 0 1,1 0-1,-1-1 0,1 1 0,-1 0 1,1-1-1,-1-1 0,1-13-4225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0.1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157 28 19001,'0'0'2163,"-5"-6"-1896,4 4-264,0 1-1,0-1 1,0 1 0,0-1 0,0 1-1,0 0 1,0 0 0,0-1-1,-1 1 1,1 0 0,0 0-1,-1 0 1,1 0 0,-1 1-1,1-1 1,-1 0 0,1 1-1,-1-1 1,-2 0 0,2 2-4,-1 0 1,1 0 0,0 0 0,0 1 0,0-1 0,-1 0 0,1 1-1,1 0 1,-1-1 0,0 1 0,0 0 0,1 0 0,-1 0-1,1 0 1,-1 0 0,1 0 0,-2 5 0,-11 19-4,1 0 0,2 1-1,0 1 1,2 0 0,1 0 0,1 1 0,1-1 0,2 1 0,1 1 0,1 54-1,2-79-1,0 1 0,0-1 0,1 0 0,-1 1 0,1-1 0,0 0 0,1 0 0,-1 1 0,1-1 0,0 0 0,0 0 0,6 8 0,-5-10 8,0 0 0,0 0 0,0 0 0,0-1 0,0 1 0,1-1 0,-1 0 0,1 0 0,-1 0 0,1-1 0,0 1 0,0-1 0,-1 0 0,1 0 0,0 0 0,0-1 0,7 1 0,0 0 12,0 0 0,1-1 0,-1 0 0,0-1 0,1 0 0,-1-1 0,0-1 0,0 1-1,15-7 1,-21 7-5,0-1-1,-1 1 1,1-1-1,-1 0 1,0 0-1,0 0 0,0-1 1,0 1-1,0-1 1,-1 0-1,0 0 1,0-1-1,0 1 0,0 0 1,-1-1-1,1 0 1,-1 0-1,0 1 1,-1-1-1,1 0 0,-1-1 1,1-8-1,0-5 16,0 0-1,-2 0 0,0 0 1,-1 0-1,-1 0 0,-9-34 1,9 43-18,-2-1 0,1 1 0,-1 0 0,-1 0 0,0 0 0,0 1 0,-1 0 0,0 0 0,0 0 0,-1 1 0,-1 0 0,1 0 0,-13-9 0,0 8-55,10 17-479,7 30-2517,4-28 1532,-1 11-5082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0.9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64 14759,'0'0'6483,"0"-9"-5947,0-45 758,1 60-1315,5 29 3,1-1-1,3 0 1,0 0 0,2-1 0,26 51 0,-2-2-4,-14-25 0,-12-27 7,2 0 1,2 0-1,27 46 1,-40-76 14,-1 1 0,1 0 0,-1 0-1,1-1 1,-1 1 0,1 0 0,-1-1 0,1 1 0,0-1 0,-1 1 0,1-1 0,0 1 0,0-1-1,-1 1 1,1-1 0,0 1 0,0-1 0,0 0 0,0 0 0,-1 1 0,1-1 0,0 0 0,0 0-1,0 0 1,0 0 0,0 0 0,0 0 0,-1 0 0,2-1 0,0 0 6,1 0 0,-1 0 0,0 0 0,-1 0 0,1-1 0,0 1-1,0 0 1,-1-1 0,1 0 0,0 1 0,1-4 0,30-52 99,-32 54-110,11-26 37,-2 0 0,-1 0 0,-2-1 0,-1 0 0,5-56 0,9-49-19,-20 134-109,0 1 0,0-1 0,0 1 0,0-1 0,1 0 0,-1 1 0,0-1-1,0 1 1,0-1 0,1 0 0,-1 1 0,0-1 0,1 1 0,-1-1 0,1 1 0,-1-1 0,0 1-1,1 0 1,-1-1 0,1 1 0,-1-1 0,1 1 0,-1 0 0,1 0 0,0-1 0,-1 1 0,1 0-1,-1 0 1,1-1 0,0 1 0,-1 0 0,1 0 0,-1 0 0,1 0 0,0 0 0,-1 0 0,1 0-1,0 0 1,-1 0 0,1 0 0,-1 1 0,1-1 0,0 0 0,-1 0 0,1 1 0,0-1 0,15 5-3602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1.2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0 10757,'0'0'9948,"-1"6"-9630,-10 81-226,-15 191 662,25-240-698,2-1 1,1 0-1,2 0 1,2 0-1,14 53 1,-3-41-56,3-1 0,1-1 1,3-1-1,1 0 1,3-2-1,1-1 1,2-2-1,56 57 1,-68-73-95,-16-20 39,1 0 0,-1-1 0,1 1 0,1 0 0,-1-1 0,0 0-1,8 5 1,-11-9 39,-1 0 1,0 0-1,1 0 0,-1 0 0,0-1 0,0 1 1,1 0-1,-1 0 0,0 0 0,0-1 0,1 1 1,-1 0-1,0 0 0,0 0 0,0-1 0,1 1 0,-1 0 1,0-1-1,0 1 0,0 0 0,0 0 0,1-1 1,-1 1-1,0 0 0,0-1 0,0 1 0,0 0 0,0-1 1,0 1-1,0 0 0,0-1 0,0 1 0,0 0 1,0 0-1,0-1 0,0 1 0,0 0 0,-1-1 1,1 1-1,0-1 0,-2-16-194,-9-16-1376,-7-5-1269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3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278 403 17272,'0'0'3778,"-19"-6"-3271,7 1-443,7 2-52,0 1 0,1 0 0,-1 0 0,0 0 0,0 1 1,0-1-1,0 1 0,-1 1 0,1-1 0,0 1 0,0-1 0,0 1 0,-1 1 0,1-1 0,0 1 0,0 0 0,0 0 0,0 1 0,0-1 0,0 1 0,0 0 0,-6 4 0,1 1-6,0 0 0,1 1 0,-1 1 0,2-1 0,-1 1-1,2 1 1,-1-1 0,1 1 0,0 1 0,1-1 0,1 1 0,-1 0 0,2 1 0,-1-1-1,2 1 1,-1 0 0,2-1 0,-3 23 0,5-33-16,0 1 0,0-1 1,0 0-1,1 1 0,-1-1 0,0 1 0,1-1 0,-1 1 0,1-1 1,-1 0-1,1 1 0,0-1 0,0 0 0,-1 0 0,1 1 1,0-1-1,0 0 0,0 0 0,0 0 0,0 0 0,1 0 0,-1 0 1,2 0-1,0 1-54,0 0 1,1-1 0,0 0-1,-1 0 1,1 0-1,-1 0 1,1-1-1,0 1 1,5-1 0,-2 0-43,1 0 0,-1-1 0,0 0 0,1 0 0,-1-1 1,0 1-1,0-2 0,0 1 0,12-7 0,-11 3 46,0 0 1,-1 0-1,0-1 0,0-1 0,0 1 0,-1-1 0,0 0 0,9-16 1,32-78 144,-8 15 1414,-35 90-640,1 12-752,1 17-230,-6-30 123,4 21-2,0 0 0,1-1-1,1 0 1,14 32 0,-18-49 3,1-1 0,-1 1 1,1-1-1,0 1 0,0-1 1,1 0-1,-1-1 1,1 1-1,0 0 0,0-1 1,7 5-1,-8-7 2,0 1 0,1-1 0,-1 0 0,0 0 0,1 0 0,-1 0 0,1-1 0,-1 1 0,1-1 0,0 0 0,-1 0-1,1 0 1,-1-1 0,1 1 0,-1-1 0,1 0 0,-1 0 0,0 0 0,4-2 0,-3 1-1,0 0 0,0-1 0,0 0 0,-1 0 0,1 0 0,-1 0 0,0 0 0,0-1 0,0 1 0,0-1 0,0 0 0,-1 0 0,0 0 0,0 0 0,3-6 0,2-9 31,-1 0 0,6-25 0,0-29 121,-3-2 0,-4 1-1,-4-98 1,-1 103 661,0 69-687,0 4-203,1 97-258,-3 137 808,-2-190-1423,-1 0 0,-22 91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1.6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56 16856,'0'0'5221,"0"-10"-4837,0-31-323,0 40-61,0 1 0,1 0-1,-1 0 1,0 0-1,0-1 1,0 1 0,0 0-1,0 0 1,0 0-1,1-1 1,-1 1 0,0 0-1,0 0 1,0 0 0,1 0-1,-1-1 1,0 1-1,0 0 1,0 0 0,1 0-1,-1 0 1,0 0-1,0 0 1,1 0 0,-1 0-1,0 0 1,0 0 0,1 0-1,-1 0 1,0 0-1,0 0 1,1 0 0,-1 0-1,0 0 1,0 0-1,0 0 1,1 0 0,-1 0-1,0 0 1,0 0 0,1 0-1,-1 1 1,0-1-1,0 0 1,0 0 0,1 0-1,-1 0 1,0 1-1,0-1 1,0 0 0,0 0-1,0 0 1,1 1 0,-1-1-1,0 0 1,0 0-1,0 0 1,0 1 0,0-1-1,0 1 1,15 13-24,-15-13 21,204 236 36,-123-140-48,-25-25-2989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2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 19449,'0'0'1918,"0"10"-1851,0-5-61,1 19 78,-1-1 0,-1 1 0,-2-1 1,0 1-1,-1-1 0,-14 41 0,-58 82 93,11-24-597,60-107-785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2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0 19449,'0'0'1601,"-8"131"-1457,-1-94-112,1 0 16,-4-3-16,1-4-32,1-6-1009,2-13-1920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2.8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38 11829,'0'0'10237,"-5"-6"-9175,5 6-1060,0 0 0,0 0 0,0 0 0,0 0-1,0 0 1,0 0 0,-1 0 0,1 0 0,0 0 0,0 0 0,0 0 0,0 0-1,0 0 1,0 0 0,0 0 0,0 0 0,0 0 0,-1 0 0,1 0-1,0 0 1,0 0 0,0 0 0,0 0 0,0 0 0,0 0 0,0 0-1,0 0 1,0 0 0,-1 0 0,1 0 0,0 0 0,0 0 0,0 0 0,0 0-1,0 0 1,0 0 0,0 0 0,0 0 0,0 0 0,0 0 0,0-1-1,-1 1 1,1 0 0,0 0 0,0 0 0,0 0 0,0 0 0,0 0-1,0 0 1,6 14 0,1 0 0,1-1 0,0 1 0,0-1 0,1-1-1,19 21 1,7 10 4,-31-37-154,1 1 1,0-1-1,0-1 0,1 1 0,0-1 1,0 0-1,11 7 0,-15-11 71,0 0 0,0 0 0,0 0 0,0 0 0,-1 0 0,1-1 0,0 1 0,0-1 0,1 0-1,-1 1 1,0-1 0,0 0 0,0 0 0,0 0 0,0 0 0,0-1 0,0 1 0,0-1 0,0 1 0,0-1 0,0 0 0,0 1 0,0-1 0,-1 0-1,1 0 1,0-1 0,-1 1 0,1 0 0,0 0 0,-1-1 0,1 1 0,-1-1 0,0 1 0,2-3 0,10-16-32,-1-1-1,-1 0 1,-1-1 0,0 0-1,-2-1 1,9-35 0,-9 28 1130,-4 23 874,-2 17-1609,-5 20-498,-3-16 209,-1 0 0,0 1 0,0-2 0,-1 1 0,-1-1 0,-1-1 0,-13 16 0,21-27 6,1-1 10,0 2-15,1 1 1,-1-1-1,0 1 0,1-1 1,-1 1-1,1-1 0,0 1 1,0-1-1,0 1 1,0-1-1,0 4 0,0-4 6,0 339 503,1-348-874,-1 1 0,1-1 0,0 0 0,1 1 0,-1 0 0,5-11 0,11-24-4566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3.1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103 0 18921,'0'0'1398,"14"23"-1318,26 46 36,-2 1 1,38 102-1,-59-114-51,-3 0 0,-2 0 0,-3 1 1,-3 1-1,-2-1 0,-3 1 0,-3 0 0,-2 0 0,-12 61 0,7-75 18,-3 0 1,-1-1-1,-2 0 0,-35 69 1,38-91-20,-1 0 0,-1-1 1,0 0-1,-2-1 0,-1-1 0,0-1 1,-2 0-1,0-1 0,-40 29 0,47-44 7,12-12-232,15-21-1048,-14 30 1148,35-55-4485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3.5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17768,'0'0'3869,"17"0"-3296,263 0-240,-161 0-4644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3.9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15991,'0'0'4893,"6"1"-4263,194-4 65,-58-1-6806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5.6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135 169 9716,'0'0'11248,"5"-12"-10709,14-36-237,-14 36-278,-7 16-31,0 0 0,-1 0 1,1 0-1,-1-1 0,0 1 1,0-1-1,-7 6 0,4-2 5,-8 8 9,-54 67-24,61-72 10,0 0 0,1 0 0,0 0 0,1 1 0,0 0 0,-6 18 0,11-23-36,21-17 139,-10 2-86,-1-1-1,0 0 0,-1 0 1,0-1-1,-1 0 0,0 0 1,0-1-1,-1 0 0,8-21 1,0-5 85,-1-1 0,8-41 0,-20 49 793,-2 26-460,1 14-261,2 43-197,2 0 0,3 1 0,21 75 0,-15-71 38,-7-22-186,-2 1 0,-1-1 0,-1 52 0,-3-86 108,0 0-1,-1 0 1,1 0-1,-1 0 1,1 0-1,-1 0 1,1 0-1,-1 0 1,0 0-1,1-1 1,-1 1-1,0 0 1,0 0-1,1 0 1,-1-1-1,0 1 1,0 0-1,0-1 1,0 1-1,0-1 1,0 1-1,0-1 1,0 0-1,0 1 1,0-1-1,0 0 1,-1 0-1,1 0 1,0 1-1,-2-2 1,-43 3-3159,36-2 1672,-39 0-4478,28 0 18030,35 0-11811,128-5 569,-68 2-1641,2 1-4828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6.0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53 11045,'0'0'7924,"-10"2"-6633,-19 2-407,18 0-198,29-3-210,35-4-333,101-19-1,-18 1-72,249 4-75,-383 17-262,-20 14-453,-18 4-143,-53 19-1,43-18-654,-24 10-2035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6.5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10709,'0'0'9772,"-1"0"-9726,1 1-1,-1-1 1,1 0-1,-1 1 1,0-1-1,1 1 1,-1-1-1,1 0 1,-1 1-1,1-1 0,0 1 1,-1-1-1,1 1 1,0 0-1,-1-1 1,1 1-1,0-1 1,-1 1-1,1 0 1,0-1-1,0 1 1,0 0-1,0 0 1,49 105 274,-42-82-312,-1 0 0,-2 1 0,0-1 1,-2 1-1,-1 0 0,-3 43 0,1-49-2,-2-1 0,0 1 0,-1-1 0,-1 1 0,-1-1 0,-1-1 0,0 1 0,-1-1 0,-13 21 0,21-38 1,0 0 1,0 0-1,0 1 0,0-1 1,0 0-1,0 0 0,-1 0 1,1 0-1,0 0 1,0 0-1,0 1 0,0-1 1,0 0-1,0 0 0,0 0 1,0 0-1,0 0 0,0 0 1,-1 0-1,1 1 0,0-1 1,0 0-1,0 0 0,0 0 1,0 0-1,-1 0 0,1 0 1,0 0-1,0 0 0,0 0 1,0 0-1,0 0 0,-1 0 1,1 0-1,0 0 1,0 0-1,0 0 0,0 0 1,0 0-1,-1 0 0,1 0 1,0 0-1,0 0 0,0 0 1,0 0-1,0 0 0,-1 0 1,1-1-1,0 1 0,0 0 1,0 0-1,0 0 0,0 0 1,0 0-1,0 0 0,0 0 1,-1 0-1,1-1 0,0 1 1,0 0-1,0 0 0,0 0 1,0 0-1,0-1 0,-3-17 334,1-29-73,2 43-276,1-23 31,0 0 0,2 0 0,1 0 0,1 0 0,1 1 0,1 0 0,16-38 0,-19 54-25,0 1 1,1 0-1,0 0 1,0 0-1,1 1 1,0 0-1,1 0 1,-1 0-1,1 1 1,1 0-1,0 0 1,0 1-1,0 0 1,0 1-1,1-1 1,0 1-1,0 1 1,1 0-1,-1 0 1,1 1-1,0 0 1,19-2-1,-24 4 2,0 0 0,-1 1 0,1-1-1,0 1 1,0 0 0,-1 1 0,1-1-1,0 1 1,0 0 0,-1 0 0,1 0-1,-1 1 1,1-1 0,-1 1 0,0 0-1,1 1 1,-1-1 0,0 1 0,0 0-1,-1 0 1,1 0 0,-1 0 0,1 0-1,-1 1 1,0 0 0,0 0 0,-1 0-1,1 0 1,-1 0 0,0 0 0,3 9-1,2 3-4,-1 0-1,-1 1 0,0 0 0,-1 0 0,3 33 1,-4 89 27,-4-92-26,1-39 4,0-1-1,-1 1 1,0-1-1,0 0 1,-1 1-1,0-1 1,0 0-1,-1 0 1,0 0-1,-6 11 1,8-18-72,3-19-1406,5-16-1932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3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16183,'0'0'4554,"6"-3"-4215,2-1-418,1 1 0,0 1-1,0 0 1,0 0 0,0 0-1,0 1 1,0 1 0,15 0-1,86 11-1240,1 0 115,-111-10 1341,1 0 0,0-1-1,0 1 1,-1 0 0,1 0-1,-1-1 1,1 1 0,-1 0-1,1 0 1,-1 0 0,1 0 0,-1 0-1,0-1 1,1 1 0,-1 0-1,0 0 1,0 0 0,0 0-1,0 0 1,0 0 0,0 0-1,0 0 1,0 0 0,0 1-1,0 37-620,-1-29 799,1 171 323,0-179-837,-1 2-891,-4-4-2978,-12-5-8472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6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57 15863,'0'0'5379,"-5"-4"-4819,3 2-413,1 0-83,0 0 1,-1 1-1,1-1 1,0 1-1,-1 0 1,1-1-1,-1 1 1,0 0 0,1 0-1,-1 0 1,0 0-1,0 0 1,1 0-1,-1 0 1,-3 0 362,23 1-355,950-11 32,-944 8-129,-24 3 24,0 0 0,0 0 0,0 0 0,0 0 0,0 0 0,0 0 0,1 0 0,-1 0 0,0 0 0,0 0 0,0 0 0,0 0 0,0-1 0,0 1 0,0 0 0,0 0 0,0 0 0,0 0 0,1 0 0,-1 0 0,0 0 0,0 0 0,0-1 0,0 1 0,0 0 0,0 0 0,0 0 0,0 0 0,0 0 0,0 0-1,0-1 1,0 1 0,0 0 0,0 0 0,0 0 0,0 0 0,0 0 0,0 0 0,0-1 0,0 1 0,0 0 0,0 0 0,0 0 0,0 0 0,-1 0 0,1 0 0,0 0 0,0 0 0,0-1 0,0 1 0,0 0 0,0 0 0,0 0 0,0 0 0,0 0 0,-1 0 0,1 0 0,0 0 0,0 0 0,0 0 0,0 0 0,0 0 0,-1 0 0,-3-2-21,0 0 0,0 1 1,0 0-1,0 0 0,0 0 0,0 0 1,-8 0-1,-57-1-931,-119 13 0,16 14-4139,92-11-201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7.8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 38 11013,'0'0'10429,"-14"-6"-9749,-40-19-226,41 19 15,35 19-541,67 65 107,-55-47 16,50 37-1,128 55-35,-18-12-8,-185-105-62,1 1-1,-1 0 1,0 1 0,-1-1 0,0 2 0,0-1 0,-1 1 0,10 14 0,-15-20 38,-1 1 1,1-1-1,-1 0 1,0 0-1,0 1 0,0-1 1,0 0-1,0 1 1,-1-1-1,1 1 0,-1 0 1,0-1-1,0 1 0,-1-1 1,1 1-1,-1-1 1,1 1-1,-1-1 0,0 0 1,0 1-1,-1-1 1,1 0-1,-1 0 0,1 0 1,-1 0-1,0 0 0,0 0 1,-1 0-1,1-1 1,-1 1-1,-3 2 0,-41 36 12,-3-3-1,-77 46 0,-1 0 45,-48 56-27,157-122-18,1 0 1,1 1-1,0 1 1,1 1-1,2 0 1,-21 40-1,32-54-1,0 1 0,1-1-1,1 1 1,-1-1 0,1 1-1,1 0 1,-1-1 0,2 12-1,-1-12 7,28-6 220,122-32 116,-111 21-304,1 1 0,0 2 0,54-3 0,190 10 24,84-1-73,-348 0 8,-6 1-11,1 0-1,0 0 0,-1-2 1,1 0-1,-1-1 0,1 0 0,-1-1 1,23-9-1,-34 10 6,0 1 0,-1-1 0,1 0-1,-1 0 1,0 0 0,0 0 0,0 0 0,0 0 0,-1 0 0,1-1-1,-1 1 1,0 0 0,1-1 0,-2 1 0,1-1 0,0 0 0,-1 1-1,0-1 1,0 0 0,0 1 0,0-1 0,-1-6 0,-1-5-53,-1 1 0,0 0 0,-1 0 1,-6-18-1,-2-10-19,10 34 127,1 0 0,-1 1-1,-1-1 1,0 0 0,0 1-1,0 0 1,-7-11-1,8 31 105,0 0 0,1 0 0,0 22-1,1 3-1908,0-14-3658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8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 18552,'0'0'4197,"0"-9"-3626,2-18-220,2 46-234,8 36-193,24 114-711,-26-55-3135,-9-42-3172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8.5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20201,'0'0'2268,"3"8"-1828,8 25-279,-3 1-1,8 53 1,-10-45 43,21 69 1,-27-109-211,1-1 0,-1 0 0,0 1 0,1-1 0,-1 0 0,1 1 0,-1-1 0,1 0 0,0 1 0,-1-1-1,1 0 1,0 0 0,0 0 0,0 0 0,0 0 0,0 0 0,0 0 0,0 0 0,0 0 0,0-1 0,1 1 0,-1 0 0,0-1 0,0 1-1,1-1 1,-1 1 0,0-1 0,1 1 0,-1-1 0,1 0 0,-1 0 0,0 0 0,1 0 0,-1 0 0,1 0 0,-1 0 0,3-1 0,-1 0-87,-1 0 1,1-1-1,-1 1 1,1-1 0,-1 0-1,1 1 1,-1-1 0,0 0-1,0 0 1,0 0 0,0-1-1,0 1 1,-1-1-1,1 1 1,0-1 0,1-4-1,9-41-4861,-10-13-9514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8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25 21338,'0'0'2641,"-8"-24"-2641,10 24-336,16 0-336,7 0-993,0 7-1681,-8 2-10308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9.2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20089,'0'0'3330,"100"6"-3330,-53-6 0,-1 0-16,-7 0-16,-8 0-384,-6 0-529,-14 0-1136,-11 7-2097</inkml:trace>
  <inkml:trace contextRef="#ctx0" brushRef="#br0" timeOffset="1">71 176 20409,'0'0'2722,"151"0"-2754,-93 0 16,2-6-465,0-5-847,-6-8-2418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9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21642,'0'0'1633,"44"132"-1377,-34-70 32,-6-1-112,0-1-112,3-10-32,-3-7-16,2-17 16,-4-11-32,-2-13-256,-12-41-2737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0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86 3634,'0'0'17373,"2"-11"-16535,9-33-281,-11 42-524,1 1 0,-1-1 0,1 0 0,0 1 0,-1-1 1,1 1-1,0-1 0,0 1 0,0-1 0,0 1 0,1 0 0,-1-1 0,0 1 0,1 0 0,-1 0 0,0 0 0,1 0 0,-1 0 0,1 1 0,-1-1 0,1 0 0,0 1 0,-1-1 0,1 1 0,0-1 0,0 1 0,-1 0 0,1-1 0,0 1 1,1 1-1,0-1-31,0 0 0,0 1 1,0-1-1,0 1 0,-1 0 1,1 0-1,0 0 0,-1 0 1,1 0-1,-1 1 0,1-1 1,-1 1-1,0 0 0,1-1 1,2 4-1,5 10-22,0-1 0,-1 2 0,0-1 0,-2 1 0,0 1 0,0-1 1,-2 1-1,0 0 0,0 0 0,-2 1 0,0-1 0,-1 1 0,-1 0 0,-1 0 0,-1-1 0,-2 23 0,-5-29-58,8-10 78,0-1 1,0 0 0,0 0-1,0 0 1,-1 0 0,1 1 0,0-1-1,0 0 1,0 0 0,-1 0-1,1 0 1,0 0 0,0 0 0,0 0-1,-1 0 1,1 0 0,0 0-1,0 0 1,-1 1 0,1-1 0,0-1-1,0 1 1,-1 0 0,1 0-1,0 0 1,0 0 0,0 0 0,-1 0-1,1 0 1,0 0 0,0 0-1,0 0 1,-1 0 0,1 0 0,0-1-1,0 1 1,0 0 0,-1 0-1,1 0 1,0 0 0,0-1 0,0 1-1,0 0 1,0 0 0,-1 0-1,1-1 1,0 1 0,0 0 0,0 0-1,0-1 1,0 1 0,0 0-1,0 0 1,0 0 0,0-1 0,0 1-1,0 0 1,0 0 0,0-1-1,0 1 1,0 0 0,0 0 0,0-1-1,0 1 1,0 0 0,0 0-1,1 0 1,-1-1 0,-4-29 20,2-1 0,1 1 0,4-40 0,-2 60-22,0 0-1,1 0 0,0 0 1,1 0-1,0 0 0,0 0 1,1 1-1,0-1 0,1 1 1,0 0-1,0 0 1,1 1-1,11-14 0,-15 20 1,0 0-1,0 0 0,-1 1 1,1-1-1,1 0 0,-1 1 1,0-1-1,0 1 1,0 0-1,1-1 0,-1 1 1,1 0-1,-1 1 0,1-1 1,-1 0-1,1 1 0,-1-1 1,1 1-1,0 0 0,-1 0 1,1 0-1,-1 0 1,1 0-1,4 2 0,-3 0-9,0 0 0,-1 0 0,0 0 0,0 1 1,1-1-1,-1 1 0,-1 0 0,1 0 0,0 0 0,-1 0 0,0 1 0,1-1 0,-1 1 0,2 4 0,3 9 2,-1 0-1,0-1 0,-1 2 1,0-1-1,-2 1 1,2 21-1,-5-10-305,-1-16 489,1 0-1,1 0 1,3 18 0,-4-29-368,0 0 1,1 0 0,-1 1-1,1-1 1,0 0 0,0 0-1,-1 0 1,1 0-1,1 0 1,-1 0 0,0-1-1,0 1 1,1 0 0,-1-1-1,1 1 1,-1 0 0,1-1-1,0 0 1,0 1 0,-1-1-1,1 0 1,0 0 0,0 0-1,0 0 1,4 1 0,18-1-9321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0.7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0 199 18056,'0'0'3551,"21"-10"-3204,66-30-235,-79 37-98,1 0 0,-1 1-1,1 0 1,0 1 0,0 0 0,0 0 0,0 1-1,0 0 1,0 0 0,10 3 0,-5-2 18,-12-1-31,1 1 1,-1-1-1,0 1 0,0-1 0,1 1 0,-1 0 0,0 0 1,0 0-1,0 0 0,0 0 0,0 0 0,0 1 0,0-1 1,0 1-1,-1-1 0,1 1 0,-1 0 0,1-1 0,1 4 0,-1-1 2,1 1-1,-1-1 1,0 1-1,0 0 0,-1 0 1,1 0-1,-1 0 0,0 7 1,1 3-10,-2-1 1,0 1-1,-1-1 1,0 1-1,-6 20 1,4-25 3,-1 1 1,0-1 0,-1 0-1,-9 15 1,-10 24 19,23-48 26,3-12 325,7-10-327,1 0 0,2 1 0,0 0-1,0 1 1,2 0 0,20-22 0,10-14-138,-32 39 66,51-78-315,-58 86 395,-1 0 0,1-1 0,-2 0 0,1 0 1,-1 0-1,-1 0 0,1 0 0,-2-1 1,2-12-1,-15 31 316,3-1-374,2 2 0,-1-1 1,1 1-1,1 0 0,0 1 0,0-1 0,1 1 0,0 0 0,1 1 0,0-1 0,1 1 0,1-1 0,-1 1 0,0 17 0,3-19-5,0-1-1,0 1 0,1 0 0,0 0 0,1-1 0,0 1 0,0-1 1,1 1-1,0-1 0,1 0 0,0 0 0,1 0 0,-1-1 0,2 1 1,-1-1-1,1 0 0,0-1 0,10 10 0,-6-8-401,0-1-1,1 0 0,0 0 1,0-1-1,19 8 0,15 1-2896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1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18440,'0'0'2530,"0"84"-2114,2-41-256,9 2 48,-1-1 80,5-3-256,1-5 32,-1-10 32,-1-7-96,3-12 0,-3-7-400,1 0-1121,-7-26-2689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4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21738,'0'0'1809,"21"-59"-1809,-11 59-112,7 9-112,7 19-145,-1 13-15,-4 6-1441,-7 1-2128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1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45 22394,'0'0'2673,"-33"-45"-2657,37 45-784,21 2-608,14 13-177,9-4-2177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1.8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18024,'0'0'4210,"38"11"-4194,-9-7 0,4-3 0,4 3-16,0-4 16,1 2-16,-3-2 0,-4 0-288,0 0-832,-2 0-1858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2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39 17880,'0'0'1374,"19"-3"-827,61-5-253,-78 8-291,1 0 1,-1-1 0,1 1 0,0 0 0,-1 1 0,1-1 0,-1 0 0,1 1-1,-1-1 1,1 1 0,-1 0 0,1 0 0,-1 0 0,0 0 0,1 0 0,-1 1 0,0-1-1,0 1 1,0-1 0,0 1 0,0 0 0,0 0 0,-1 0 0,1 0 0,0 0-1,-1 0 1,0 0 0,1 0 0,-1 1 0,0-1 0,0 1 0,1 3 0,0 4-1,0 0-1,-1 0 1,0 1 0,-1-1 0,-2 21 0,2-18 4,-2-3 17,1 0 0,-2 1 1,1-1-1,-1 0 1,-1 0-1,0 0 0,0 0 1,-1-1-1,-1 0 1,1 0-1,-1 0 1,-1-1-1,1 1 0,-1-2 1,-1 1-1,0-1 1,0 0-1,0-1 0,-15 10 1,22-16 2,1 0 1,0 0-1,0 0 1,-1 0-1,1 1 1,0-1-1,0 0 1,-1 0-1,1 0 1,0 0-1,0 0 1,-1 0-1,1 0 1,0 0-1,-1 0 1,1 0-1,0 0 1,0 0-1,-1 0 1,1 0-1,0 0 1,0 0-1,-1 0 1,1-1-1,0 1 1,0 0-1,-1 0 1,1 0-1,0 0 1,0 0-1,-1-1 1,1 1-1,0 0 1,0 0-1,0 0 1,-1-1-1,1 1 1,0 0-1,0 0 1,0-1-1,0 1 1,0 0-1,0 0 1,0-1-1,-1 1 1,1 0-1,0-1 1,0 1-1,0 0 0,0 0 1,0-1-1,0 1 1,0 0-1,0-1 1,1-20 413,-1 15-399,1-3-39,1 1-1,-1 0 0,1 0 1,1 0-1,0 0 0,0 0 1,0 1-1,1-1 0,0 1 1,0 0-1,9-10 0,9-11-305,36-34 0,-36 40-87,10-8-84,-24 23 511,0 1-1,-1-1 1,0 0-1,0-1 1,0 0 0,-1 0-1,8-15 1,-68 90 1899,47-54-1942,-1-1-1,2 1 0,0 0 0,1 1 1,0 0-1,1-1 0,0 1 0,2 1 1,-1-1-1,2 0 0,0 1 0,0-1 1,1 1-1,5 27 0,-5-40 4,1 0 0,0 0 0,0 0 0,0 0 0,0 0 0,0 0 0,1-1 0,-1 1 0,1 0 1,-1-1-1,1 1 0,-1-1 0,1 1 0,0-1 0,-1 0 0,1 0 0,0 0 0,0 0 0,0 0 0,0 0 0,0 0 0,0-1 0,0 1 0,3 0 0,56 3-641,-50-4 332,30-4-1598,-7-15-1934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2.5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 17832,'0'0'4370,"85"0"-4322,-43 0 0,3 0-48,-3 0 32,1 0-32,1 0-32,-3-2-400,-2-1-769,-6-7-1680,-10-3-12166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2.9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276 1 17368,'0'0'4055,"16"10"-3908,9 7-88,-1 1 0,0 1 0,-2 1 0,0 1 1,34 43-1,-37-34-15,-2 0 0,-2 2 0,0 0 1,-2 0-1,-2 1 0,-1 1 0,-1 0 1,-2 0-1,-2 1 0,0-1 0,-2 54 1,-3-70-34,-1 0 1,0 0 0,-1 0 0,-1 0 0,-1 0 0,-1 0 0,0-1 0,-1 0-1,-15 29 1,9-25 12,-1-1 0,-1 0 0,-1-1 0,0 0-1,-1-1 1,-35 29 0,28-28 3,-1-1 0,-1-1 0,-1-1 0,-37 17 0,49-26-106,1-2 0,-2 0 0,1-1-1,-1 0 1,1-1 0,-1 0 0,0-1-1,0-1 1,0-1 0,-28-2 0,12-9-1402,1-14-1563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3.3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 0 17560,'0'0'2849,"-83"125"-1248,37-41-721,7 15-207,14 9-417,15 6-144,10 3 64,2 4-144,33-3 0,13-10-32,16-15-16,12-20-592,11-17-465,0-23-1424,-8-20-5539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3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111 0 16904,'0'0'5287,"-3"15"-5142,-41 159 860,27-120-760,3 1 1,2 1 0,-6 63-1,16-80-191,2 0 0,1 0 1,11 64-1,-7-78-48,1-1 1,2 0 0,0-1 0,1 1 0,1-2-1,24 39 1,-19-37-101,1-1 0,2 0-1,0-2 1,1 0 0,0-1-1,2-1 1,1-1-1,0-1 1,1 0 0,27 13-1,2-12-953,-50-18 826,0 1-1,0-1 1,0 0-1,0 1 1,0-1-1,1 0 1,-1 0-1,0 0 1,0-1-1,0 1 1,0-1-1,0 1 1,0-1-1,0 1 1,-1-1-1,1 0 1,0 0-1,0 0 1,0 0-1,-1 0 0,1 0 1,0-1-1,-1 1 1,2-2-1,10-30-9304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4.5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1 152 14343,'0'0'6376,"8"-16"-5997,27-50-62,-33 63-305,0 0 0,0 0 0,0 0 0,1 0 0,-1 0 0,1 0 0,-1 1 0,1 0 0,0-1 0,0 1 0,0 0-1,0 0 1,1 1 0,-1-1 0,0 1 0,1-1 0,-1 1 0,1 0 0,-1 0 0,1 1 0,-1-1 0,1 1 0,0 0 0,-1 0 0,1 0 0,0 0 0,-1 0 0,1 1 0,0 0-1,-1 0 1,1 0 0,-1 0 0,1 0 0,-1 1 0,0 0 0,0-1 0,0 1 0,0 0 0,0 1 0,0-1 0,0 0 0,0 1 0,4 5 0,-5-3 15,2 0-59,-1 0 0,0 1 0,1-1-1,0-1 1,0 1 0,1 0 0,7 5 0,-10-9 2,0 1 0,1-2 0,-1 1 0,1 0 0,-1 0 1,1-1-1,-1 1 0,1-1 0,0 0 0,-1 0 0,1 0 0,-1 0 0,1 0 0,0 0 0,-1-1 0,1 0 0,-1 1 1,1-1-1,-1 0 0,0 0 0,1 0 0,2-2 0,6-4 8,0 0 1,0-1-1,-1 0 1,0 0-1,-1-1 0,0-1 1,0 1-1,-1-1 0,13-21 1,-18 70 450,-3-11-405,-1 0 0,-2 1 0,0-1 0,-2 0 0,-13 42-1,14-58 0,0-1-1,-1 0 1,0 0-1,-1-1 1,0 0-1,-1 0 0,0 0 1,0-1-1,-1 0 1,0 0-1,-1-1 0,0 0 1,0 0-1,-1-1 1,-19 11-1,20-14 90,0 0-1,0-1 1,-1 0 0,1 0 0,-1-1-1,1 0 1,-1-1 0,-18 1-1,25-2-91,0 0 0,1 0 0,-1 0-1,1 0 1,-1-1 0,1 1 0,-1-1-1,1 1 1,-1-1 0,1 0 0,-1 0-1,1 0 1,0 0 0,0-1 0,-1 1-1,1 0 1,0-1 0,0 0-1,0 1 1,0-1 0,1 0 0,-1 0-1,1 0 1,-1 0 0,1 0 0,-1-1-1,1 1 1,0 0 0,0-1 0,0 1-1,0-1 1,1 1 0,-1-1-1,1 1 1,-1-1 0,1 1 0,0-5-1,10 4-1473,-6 3 918,27 0-2919,11 0-2011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4.8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20585,'0'0'2530,"0"50"-2642,0-9 112,0 0 128,0-4-48,0-3-48,0-8-16,0-5-16,2-8 0,5-8 0,7-5-737,1 0-1040,1-22-4209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5.2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58 22170,'0'0'2209,"-25"-58"-2209,37 66-2913,7 3-161,4-2-15318</inkml:trace>
  <inkml:trace contextRef="#ctx0" brushRef="#br0" timeOffset="1">394 67 19177,'0'0'1809,"127"-13"-1729,-88 13-80,0-2 0,3 0-16,-1 1-689,-4-7-1472,-8-1-6243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6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22090,'0'0'1281,"0"-77"-1281,0 98-849,0 16 225,0 8-1521,0 3-4754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4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53 19529,'0'0'2342,"-12"-2"-2144,6 1-188,2 0-9,0 1 0,0-1-1,0 1 1,0-1-1,0 1 1,-1 0 0,1 1-1,0-1 1,0 1 0,0 0-1,0 0 1,0 0 0,0 0-1,0 1 1,0 0 0,1-1-1,-1 2 1,1-1-1,-1 0 1,-3 3 0,-7 9 4,0 0 1,1 1-1,0 1 1,-17 27-1,24-34-15,2 0 0,-1 1-1,1-1 1,0 1 0,1 0 0,0 1-1,1-1 1,0 0 0,1 1 0,-1 13-1,3-22 1,-1-1 0,1 1 1,0-1-1,-1 1 0,1-1 0,0 1 0,0-1 0,0 0 0,0 1 0,0-1 0,0 0 0,0 0 0,0 0 0,1 0 0,-1 0 0,0 0 0,1 0 0,-1 0 0,1 0 0,-1-1 0,1 1 0,-1 0 0,1-1 0,-1 0 0,1 1 0,0-1 0,-1 0 1,1 0-1,-1 0 0,1 0 0,3 0 0,3 0-19,0 1 0,0-2 1,0 1-1,-1-1 0,15-3 1,-18 2 11,0 0 1,0 0 0,0 0-1,0-1 1,0 1 0,-1-1-1,1 0 1,-1 0 0,0 0-1,0-1 1,0 1 0,0-1-1,0 0 1,-1 0 0,0 0 0,0 0-1,2-5 1,5-12-74,-2 0 0,7-27-1,-10 31 125,3-14-36,-5 21 2,-1 1 1,2-1-1,-1 1 1,1 0-1,1 0 1,-1 0-1,2 0 0,-1 1 1,10-14-1,-12 20-2,0 1 0,1-1 0,-1 1 0,0 0 0,1-1 0,-1 1 0,0 0 0,1 0 0,0 1 0,-1-1 0,1 1 0,-1-1 0,1 1 0,0 0 0,-1 0 0,1 0 0,0 0 0,-1 0 0,1 1 0,0-1 0,-1 1 0,1-1 0,-1 1-1,1 0 1,-1 0 0,1 0 0,-1 1 0,0-1 0,0 1 0,1-1 0,-1 1 0,0 0 0,0-1 0,-1 1 0,1 0 0,0 0 0,-1 1 0,1-1 0,-1 0 0,1 0 0,0 5 0,5 16-24,-2 0 0,0 1 1,-2 0-1,-1-1 0,0 1 1,-2 0-1,-4 31 0,3-25 10,1-20 2,0-6 3,1 0 0,-2 0 0,1-1 0,0 1-1,-1 0 1,0 0 0,0 0 0,0 0 0,0 0 0,0-1 0,-1 1-1,0-1 1,0 1 0,-3 4 0,24-44 120,15-12-104,-2-2-1,31-68 1,-60 112 78,0 1 0,0-1 1,1 0-1,0 1 0,7-9 1,-10 14-69,0-1 1,-1 0 0,1 0-1,0 1 1,0-1 0,0 1-1,0-1 1,-1 0 0,1 1-1,0 0 1,0-1-1,0 1 1,0-1 0,0 1-1,0 0 1,0 0 0,0 0-1,0 0 1,0 0-1,0 0 1,0 0 0,1 0-1,-1 0 1,0 0 0,0 0-1,0 1 1,0-1 0,0 0-1,0 1 1,-1-1-1,1 1 1,0-1 0,0 1-1,0-1 1,0 1 0,0 0-1,-1-1 1,1 1 0,0 0-1,-1 0 1,1-1-1,0 1 1,-1 0 0,1 0-1,0 1 1,9 15-18,-1 1 0,-1 0-1,-1 0 1,0 0 0,5 25 0,15 38-145,-27-80 136,0-1 1,1 0-1,-1 1 1,0-1-1,0 0 1,0 1-1,1-1 1,-1 0-1,0 1 1,1-1-1,-1 0 1,0 1-1,1-1 1,-1 0-1,0 0 1,1 0-1,-1 1 1,0-1-1,1 0 1,-1 0-1,1 0 1,-1 0-1,0 0 1,1 0-1,-1 0 1,1 0-1,-1 0 1,0 0-1,1 0 1,-1 0-1,1 0 1,-1 0-1,1 0 1,-1 0-1,0 0 1,1 0-1,-1 0 1,0-1-1,1 1 1,-1 0-1,1 0 1,-1-1-1,0 1 1,1 0-1,-1 0 1,0-1-1,1 0 1,15-15 132,46-82-64,-44 67-40,1 1 0,45-54 0,-62 82-15,0-1 0,0 1 0,1 0 0,-1 0 0,0 0 0,1 1 0,-1-1 0,1 0 0,0 1 0,-1 0 0,6-2 0,-7 3-3,0 0-1,-1 0 1,1 0-1,0 0 1,0 0-1,0 0 1,-1 0 0,1 0-1,0 0 1,0 0-1,-1 1 1,1-1-1,0 0 1,0 1-1,-1-1 1,1 0 0,0 1-1,-1-1 1,1 1-1,0-1 1,-1 1-1,1 0 1,-1-1-1,1 1 1,-1-1 0,1 1-1,0 1 1,2 5-13,-1 1 0,1-1 0,-1 1 0,-1-1 0,1 1 1,-1 15-1,1-8 5,1 13 7,-1 1 0,-2 32 0,0-56 2,0 1 0,0-1 0,-1 0 0,0 0 0,0 1 0,0-1 0,-1 0 0,0 0 0,0 0 0,0 0 0,0-1 0,-1 1 0,1 0 0,-1-1 0,-1 0 0,1 0 0,0 0 0,-8 6 0,10-9 14,1 0-1,-1-1 1,0 1 0,0 0-1,0-1 1,0 1 0,0 0 0,0-1-1,0 1 1,0-1 0,0 0-1,0 1 1,0-1 0,0 0 0,0 0-1,-1 0 1,1 0 0,0 0 0,0 0-1,0 0 1,0 0 0,0 0-1,0 0 1,-1 0 0,1-1 0,0 1-1,0-1 1,-1 0 0,1 0-12,0-1 0,0 1 1,0-1-1,0 1 0,1-1 1,-1 1-1,0-1 0,1 0 1,0 1-1,-1-1 0,1 0 1,0 0-1,0 1 0,0-1 1,0-3-1,0 4-83,0 0 0,0 0 0,0 0 0,0 1 0,1-1 0,-1 0 0,0 0 1,0 0-1,1 0 0,-1 0 0,1 1 0,-1-1 0,1 0 0,-1 0 0,1 1 0,-1-1 0,1 0 0,-1 1 0,1-1 0,0 1 0,0-1 1,-1 1-1,1-1 0,0 1 0,0-1 0,-1 1 0,1 0 0,0-1 0,0 1 0,0 0 0,0 0 0,0 0 0,0 0 0,-1-1 0,3 1 1,0 0-267,32-9-3698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5.6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20505,'0'0'2639,"7"5"-2538,-2 0-101,-1 0 0,1 0 0,-1 1 0,0 0-1,0 0 1,0 0 0,-1 1 0,0-1 0,0 1-1,-1-1 1,1 1 0,-1 0 0,-1 0 0,0 0 0,1 8-1,6 20 2,-8-33-1,0 0 1,1-1-1,-1 1 0,1-1 1,-1 1-1,1 0 1,0-1-1,0 1 1,-1-1-1,1 0 1,0 1-1,0-1 1,0 0-1,1 1 0,-1-1 1,0 0-1,0 0 1,1 0-1,-1 0 1,1 0-1,-1 0 1,1 0-1,-1-1 1,3 2-1,-2-2 2,1 0 0,0 0-1,0 0 1,0 0 0,0 0 0,-1 0 0,1-1-1,0 0 1,0 1 0,-1-1 0,1 0 0,0 0 0,2-2-1,7-3 6,-1-1 0,-1 0 0,1-1-1,-1 0 1,10-12 0,8-10 11,-19 19-8,0 0 0,1 1-1,0 0 1,21-14 0,-30 23-14,0 0 1,-1 1 0,1-1 0,0 1-1,0-1 1,1 1 0,-1-1-1,0 1 1,0 0 0,0-1 0,0 1-1,0 0 1,0 0 0,0 0-1,1 0 1,-1 0 0,0 0 0,0 0-1,0 0 1,0 0 0,0 1-1,0-1 1,1 0 0,-1 1 0,0-1-1,0 1 1,0-1 0,0 1-1,0-1 1,-1 1 0,1 0 0,0 0-1,0-1 1,0 1 0,0 0-1,-1 0 1,1 0 0,0 0 0,-1 0-1,1 0 1,-1 0 0,1 0-1,-1 0 1,1 0 0,-1 0 0,0 1-1,3 7-14,-1 0 0,0 0 0,0 0 0,0 13 1,-2-19 15,2 17 2,-1 0 0,-1-1 0,-1 1-1,-1 0 1,-1 0 0,-1-1 0,0 1-1,-12 31 1,13-43 5,-1 0 1,0 0-1,0-1 0,0 1 1,-1-1-1,0 0 0,-1-1 1,1 1-1,-1-1 0,-1 0 1,1-1-1,-1 1 0,0-1 1,0 0-1,0-1 0,-1 0 0,0 0 1,1-1-1,-1 0 0,-1 0 1,1-1-1,-15 3 0,3-2 72,1-1-1,-1-1 1,-29-2-1,44 1-62,0 0 0,0-1 0,0 0 0,0 0-1,1 0 1,-1-1 0,0 1 0,0-1 0,1 0-1,-1 0 1,1-1 0,0 0 0,0 1 0,0-1-1,0-1 1,0 1 0,0 0 0,-5-8 0,9 10-105,-1 1 0,1-1 1,0 1-1,-1-1 1,1 1-1,0-1 0,0 0 1,-1 1-1,1-1 0,0 1 1,0-1-1,0 0 1,0 1-1,0-1 0,0 1 1,0-1-1,0 0 1,0 1-1,0-1 0,0 1 1,0-1-1,1 0 0,-1 1 1,0-1-1,0 1 1,1-1-1,-1 0 0,11-9-3465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6.0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18056,'0'0'4002,"5"-1"-3938,18 0-19,0 1 1,39 5-1,11 1 38,-21-4-87,-32 0-205,0 0 0,0-2 0,-1-1 0,1 0 0,0-1 0,21-6 0,-15-6-1505,-12 1-3336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6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1 18857,'0'0'3905,"10"12"-3787,29 21-162,-21-19 54,-1 2 1,0 0-1,-1 0 1,0 2-1,18 27 0,-21-21-3,-1 0-1,-1 1 1,-1 0-1,-1 0 1,-1 1-1,-2 0 0,5 33 1,-5-1 3,-2-1 1,-4 79-1,-3-103-4,0 0-1,-3 0 0,0-1 1,-2 1-1,-2-2 1,-15 37-1,0-13 39,-3-2-1,-51 76 0,55-96 98,13-19 99,1 1 0,1 0-1,0 0 1,-9 22 0,18-75-1148,0 3-1223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2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377 161 16456,'0'0'4551,"0"0"-4426,-1-1-1,0 1 1,0-1-1,0 1 1,0-1-1,1 1 1,-1-1 0,0 0-1,1 1 1,-1-1-1,0 0 1,1 1 0,-1-1-1,1 0 1,-1 0-1,1 0 1,-1 0 0,1 1-1,-1-3 1,-6-21-111,2 9-25,0-1 0,-1 1-1,0 0 1,-1 0 0,-10-14-1,16 28 10,0-1-1,-1 1 0,1-1 0,-1 1 0,0 0 1,1 0-1,-1 0 0,0 0 0,0 0 1,0 0-1,0 0 0,0 1 0,0-1 0,0 1 1,0-1-1,0 1 0,0 0 0,0 0 1,0 0-1,0 0 0,0 0 0,0 0 0,0 0 1,0 1-1,0-1 0,0 1 0,0-1 0,0 1 1,0 0-1,0 0 0,0 0 0,1 0 1,-1 0-1,0 0 0,-2 3 0,-9 5-6,2 1 0,-1-1 0,-14 18 0,26-27 9,-20 22-14,2 0-1,0 2 1,2 0-1,0 0 0,2 2 1,1 0-1,1 0 1,1 2-1,2-1 0,0 1 1,2 0-1,1 1 1,1 0-1,2 0 0,1 0 1,2 39-1,0-63 11,0-1 0,0 1 0,0 0 0,1 0 0,0-1 0,0 1 0,0 0 0,1-1 0,0 1 0,-1-1 0,2 1 0,-1-1 0,0 0 0,1 0 0,0 0 0,0 0 0,0-1 0,0 1 0,1-1 0,6 6 0,-3-5 5,1 0-1,-1-1 1,1 0 0,-1 0-1,1-1 1,0 0-1,0 0 1,0 0-1,0-1 1,1-1-1,12 0 1,4-1-38,1-1 0,-1-1 0,0-1 0,0-2-1,0 0 1,29-12 0,-23 5-1530,-1-1-1,35-22 1,-31 14-3233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2.7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231 1 18969,'0'0'3001,"-22"5"-2822,5-2-160,10-2-7,0-1 0,-1 2 0,1-1-1,0 1 1,0 0 0,0 1 0,0-1 0,0 1 0,0 1 0,1-1 0,0 1 0,-1 1 0,1-1 0,1 1 0,-1 0-1,1 0 1,0 0 0,-8 11 0,5-1 31,0 1 0,0-1-1,2 1 1,0 1 0,1-1-1,-5 30 1,5-7 9,0 73 0,5-104-49,0-1-1,1 1 0,0 0 1,0-1-1,0 1 1,1-1-1,5 13 1,-6-18-3,0 0 1,0-1 0,0 1-1,0 0 1,0-1 0,0 1-1,0-1 1,1 0-1,-1 1 1,1-1 0,-1 0-1,1 0 1,-1 0-1,1 0 1,0 0 0,-1 0-1,1 0 1,0 0 0,0-1-1,0 1 1,-1-1-1,1 1 1,0-1 0,0 0-1,0 0 1,0 0 0,0 0-1,0 0 1,0 0-1,0 0 1,0-1 0,-1 1-1,1-1 1,0 0 0,0 1-1,3-3 1,5-2 25,-1 0 0,0 0 0,0-1 1,-1-1-1,1 0 0,-1 0 0,-1 0 0,1-1 1,-1 0-1,7-11 0,-4 6-23,-2-1-1,1 0 1,-2 0 0,0-1-1,0 1 1,5-22 0,-7 13 3,-1-1 0,-1 0 1,-1 0-1,-1 0 0,-1 0 1,-1 0-1,-5-25 0,5 46-6,0 0 0,0 1 0,0-1 0,0 0 0,0 1 0,-1-1 0,1 1 0,-1-1 0,0 1 0,0 0 0,1 0 0,-2 0-1,1 0 1,0 0 0,0 0 0,-1 0 0,-2-1 0,4 2-81,0 1 0,0 0 0,0-1 0,0 1-1,0 0 1,0-1 0,0 1 0,0 0 0,0 0 0,0 0 0,0 0 0,0 0-1,0 0 1,0 0 0,0 0 0,0 0 0,0 1 0,0-1 0,0 0-1,0 1 1,0-1 0,0 0 0,1 1 0,-1-1 0,0 1 0,0 0 0,0-1-1,1 1 1,-1 0 0,0-1 0,0 1 0,1 0 0,-1 0 0,1 0-1,-1-1 1,1 1 0,-1 0 0,1 0 0,-1 0 0,1 0 0,0 0 0,0 0-1,-1 0 1,1 0 0,0 0 0,0 0 0,0 0 0,0 0 0,0 2-1,-2 19-4026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3.1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72 18392,'0'0'4224,"-1"-8"-3835,-2-8-340,1 2-67,8 25-114,2 8 120,2 0 1,0-1-1,16 20 1,7 14 17,134 230 111,-166-280-113,30 37-10,-30-38 10,0 0-1,0 0 0,0 0 1,0-1-1,1 1 1,-1 0-1,0-1 1,1 1-1,-1 0 0,1-1 1,-1 0-1,0 1 1,1-1-1,-1 0 0,1 0 1,-1 0-1,1 0 1,-1 0-1,1 0 1,-1 0-1,1 0 0,-1 0 1,1-1-1,-1 1 1,0-1-1,1 1 1,-1-1-1,0 0 0,1 1 1,1-3-1,9-8 99,-1-1 0,-1-1 0,0 0 0,-1 0-1,0-1 1,-1 0 0,9-21 0,-13 28-63,10-26 0,-1-1 0,-1 0-1,-3-1 1,0 0 0,-2 0 0,-2-1 0,-1 0 0,-2-70-1,32 124-6395,-10-6 608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3.4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14 20009,'0'0'3060,"0"-5"-2958,-1-4-101,-2 10-4,-7 22-11,-11 46 22,13-27 33,1 1 1,2-1 0,2 1-1,1 0 1,3 0 0,1 0-1,3-1 1,1 1 0,2-1-1,2 0 1,17 48 0,-15-59-12,0-1-1,2 0 1,1 0 0,2-2 0,0 0-1,2 0 1,1-2 0,1-1 0,2 0-1,0-2 1,1 0 0,1-2 0,2-1 0,0-1-1,30 16 1,-40-24-93,-13-8 34,0-1 0,0 0 1,-1 1-1,1-1 0,1-1 1,-1 1-1,0-1 0,0 1 1,1-1-1,4 0 0,-39-37-3028,10 14-2010,-1-5-9368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3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18104,'0'0'4002,"5"-2"-3868,-2 1-129,-1 1 0,0 0 1,1-1-1,-1 1 1,0 0-1,1 0 1,-1 0-1,0 1 0,1-1 1,-1 0-1,0 1 1,0 0-1,1-1 1,-1 1-1,0 0 0,0 0 1,0 0-1,0 1 1,0-1-1,0 0 1,0 1-1,0-1 0,-1 1 1,1 0-1,1 2 1,53 63 392,-33-38-217,28 34 67,-16-19-230,69 68-1,-102-111 148,5 4-1914,-5-13-4151,-2-15-9187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4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249 0 18248,'0'0'4963,"-3"5"-4649,-27 41-272,2 2-1,2 1 0,-20 56 1,-50 90 30,92-188-287,-8 15 239,8-7-3325,23-18-9335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4.6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0 19497,'0'0'2161,"6"65"-1921,-6-29-48,-2-1 16,-14 1-128,-7-3-64,-2 1 80,-2-6-48,2-8-48,7-9-512,7-11-1457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5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17864,'0'0'5395,"9"-11"-5331,15 7-64,16 0 0,7 2-48,3 2-32,-4 0-465,-9 0 49,-8 0-1153,-12 0-512,-11 0-1776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4.9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 19705,'0'0'3791,"1"-1"-3750,-1-1 1,1 1-1,-1 0 0,1 0 1,0 0-1,0 0 1,-1 0-1,1 0 0,0 0 1,0 0-1,0 1 0,0-1 1,3-1-1,1 4-23,1 0 0,0 0 0,-1 1 1,1-1-1,-1 2 0,0-1 0,0 0 0,0 1 0,0 0 0,-1 0 0,1 0 1,6 10-1,2-1 21,44 44-52,-29-27-120,1-2 0,1 0 0,1-2 0,56 34 0,-87-59-184,2-1 158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5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328 1 20217,'0'0'2935,"-3"4"-2802,-148 239 170,97-150-192,46-80-86,-99 177 94,103-184-84,4-5 2,0-3-41,-1 1 0,1-1 0,0 1 0,0-1 0,1 0-1,-1 1 1,0-1 0,0 1 0,1-1 0,-1 1 0,1 0 0,-1-1 0,1 1 0,0-1 0,0 1 0,-1 0 0,1 0 0,0-1 0,0 1-1,2-2 1,22-23-846,14-3-3358,-17 17-797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5.6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5 19273,'0'0'4068,"-4"-5"-3780,5 8-381,48 63-23,-28-40 118,-1 1 1,-2 0-1,0 2 1,18 41-1,-24-36 11,-2-1-1,0 2 1,-3-1-1,-1 1 1,-1 0-1,0 39 1,-5-48-15,-1 1 0,0-1 0,-2 0 0,-1 0 0,-2 0 0,0 0 0,-1-1-1,-20 45 1,9-34 11,-2-2 0,-1 0 0,-1-1-1,-2-1 1,-1-1 0,-38 35 0,62-83-4649,1 2-3974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9.0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11189,'0'0'8100,"11"4"-7188,45 3-629,1-3-1,65-2 1,-85-2-450,-37 0-44,-9 0-6072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9.3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14935,'0'0'4642,"139"-5"-4642,-79 3 0,2 2 0,-6 0 16,-9 0-16,-15 0-240,-16 0-64,-12 0-433,-18 0-2032,-24 0-480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1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167 268 16375,'0'0'4608,"1"-3"-4034,-3-9-315,-9 22-125,-2 3-106,-42 37-25,54-50 13,2-13-31,1 0-1,0 0 1,1 0 0,0 0 0,1 1 0,9-19-1,10-38-45,-18 39 203,-2 1 0,0-61 377,-3 102-634,0 79 24,14 320-128,-13-407-31,0 1 0,-1-1 0,1 0-1,-1 0 1,0 0 0,0 0-1,-1 0 1,1 0 0,-2 4-1,1-6 89,0-1-1,0 0 1,0 0-1,0 0 1,-1 1-1,1-1 1,0 0-1,-1 0 1,1-1-1,0 1 1,-1 0 0,1 0-1,-1-1 1,0 1-1,1-1 1,-1 1-1,1-1 1,-1 0-1,0 1 1,1-1-1,-1 0 1,-3 0-1,-70 5-1538,24-4 5593,149 0-1881,47 1-1324,-97-3-2148,47-9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1.5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16600,'0'0'1888,"27"-3"-1373,175-22 211,-83 13-691,131 3-1,-250 9-50,1 0-1,-1 0 0,0 1 0,1-1 0,-1 0 0,0 0 0,1 0 0,-1 0 1,0 0-1,1 1 0,-1-1 0,0 0 0,1 0 0,-1 0 0,0 1 0,0-1 1,1 0-1,-1 0 0,0 1 0,0-1 0,0 0 0,1 1 0,-1-1 0,0 0 1,0 1-1,0-1 0,0 0 0,0 1 0,0-1 0,1 0 0,-1 1 0,0-1 1,0 0-1,0 1 0,0-1 0,0 1 0,-1-1 0,1 0 0,0 1 0,0-1 1,0 0-1,0 1 0,-8 16-525,-1-9 217,-1-1 1,1-1-1,-2 0 0,-18 10 0,13-9-393,-46 24-3417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1.9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17192,'0'0'2681,"16"11"-2497,52 40-45,-63-47-124,0 1-1,0 1 1,-1-1-1,0 1 1,0-1 0,0 1-1,-1 0 1,0 0-1,0 1 1,-1-1 0,1 1-1,2 12 1,-3-1 21,0-1 1,-1 1-1,-1 21 1,0-17-10,0-2-12,-1 1 0,0 0 0,-8 34 0,8-50-7,-1 1 0,1-1 0,-1 0 0,0 0 0,0 0 0,-1 0 0,1 0 0,-1 0 0,0 0 0,-1-1 1,1 0-1,-1 1 0,0-1 0,0-1 0,0 1 0,0-1 0,-1 1 0,1-1 0,-6 2 0,9-4 26,1-1-1,0 0 1,-1 0 0,1 1-1,-1-1 1,1 0 0,-1 0-1,1 0 1,-1 0 0,1 0-1,-1 0 1,1 0 0,0 0-1,-1 0 1,1 0 0,-1 0-1,1 0 1,-1 0 0,1 0-1,-1 0 1,1-1 0,-1 1-1,1 0 1,0 0 0,-1 0-1,1-1 1,-1 1 0,1 0-1,0 0 1,-1-1-1,1 1 1,0-1 0,-1 1-1,1 0 1,0-1 0,0 1-1,-1 0 1,1-1 0,0 1-1,0-1 1,0 1 0,-1-1-1,1 1 1,0-1 0,0 0-1,-2-25 585,2 21-687,-1-14 74,1 0 0,1 0 0,1 0-1,0 0 1,2 0 0,0 1 0,7-20 0,-6 27-11,0 0 1,0 0-1,1 1 1,1 0-1,-1 0 1,2 0 0,-1 1-1,1 0 1,1 1-1,0 0 1,0 0 0,16-10-1,-10 8 4,1 1 0,0 0 0,33-11 0,-42 17-2,0 1 0,0 0 0,1 0 0,-1 1 0,0 0 0,1 0 0,-1 1-1,1 0 1,-1 0 0,1 1 0,-1 0 0,10 2 0,-14-1-1,1 0-1,-1 0 1,0 0 0,1 1 0,-1-1 0,0 1 0,0 0 0,0 0-1,-1 0 1,1 0 0,-1 0 0,0 0 0,0 1 0,0-1 0,0 1-1,0 0 1,-1-1 0,0 1 0,2 7 0,2 8 0,-2 0 0,4 31 0,-4 130-8,-4-111 10,3-68 4,-1 0 0,1 0 0,-1 0 0,1-1 0,-1 1 0,1 0 0,0-1 0,-1 1 0,1-1 0,0 1 0,0-1 0,-1 0 0,1 0 0,0 0 0,0 0 0,0 0 0,-1 0 0,1 0 0,0 0 0,2-1 0,4 0 5,1 2-133,1-2 0,-1 1-1,1-1 1,-1 0 0,0-1 0,0 0-1,0-1 1,0 0 0,0 0 0,0-1-1,-1 0 1,11-7 0,23-22-2552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2.4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90 14663,'0'0'5434,"-13"-4"-4743,-2 0-583,-14-7 143,32 10-239,1 0 1,-1 0-1,1 0 0,0 1 0,0-1 1,-1 1-1,1 0 0,0 0 0,0 0 1,6 1-1,859-41 540,-850 38-554,24-4-151,-43 6 153,0 0-1,0 0 0,-1 0 1,1 0-1,0 0 0,0 0 1,0 0-1,0 0 0,0 0 1,-1-1-1,1 1 0,0 0 1,0 0-1,0 0 0,0 0 1,-1 0-1,1 0 0,0 0 1,0 0-1,0 0 0,0-1 1,0 1-1,0 0 1,0 0-1,-1 0 0,1 0 1,0 0-1,0-1 0,0 1 1,0 0-1,0 0 0,0 0 1,0 0-1,0-1 0,0 1 1,0 0-1,0 0 0,0 0 1,0 0-1,0-1 0,0 1 1,0 0-1,0 0 0,0 0 1,0 0-1,0-1 0,0 1 1,0 0-1,0 0 0,1 0 1,-1 0-1,0 0 0,0-1 1,0 1-1,0 0 1,0 0-1,0 0 0,0 0 1,1 0-1,-1 0 0,0 0 1,0-1-1,0 1 0,0 0 1,-33-5-380,0 2 1,0 1 0,-1 2 0,-43 4-1,45-2-93,-58 7-1535,3 3-1101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3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28 13558,'0'0'7289,"-5"-4"-6635,-15-15-385,16 14-277,0 43-240,3-31 249,1 0 0,-1 0 0,2 0 0,-1 0 0,1 0 0,0 0 0,4 13 0,-3-16 7,0 1 0,1-1 0,0 0-1,0 0 1,0 0 0,0 0 0,1 0-1,-1 0 1,1-1 0,0 0-1,7 5 1,40 23 66,1-2-1,1-2 0,1-2 1,87 27-1,33 14-90,-166-63-10,-1 0 1,1 1 0,-1 0 0,0 1-1,0-1 1,7 8 0,-13-11 17,0 0 0,0 0 0,0 0 0,0 0 0,0 1 0,0-1 0,0 0 0,0 1 0,0-1 0,-1 0 0,1 1 1,-1-1-1,1 1 0,-1-1 0,1 1 0,-1 0 0,0-1 0,0 1 0,0-1 0,0 1 0,0 0 0,0-1 0,0 1 0,0-1 0,-1 1 0,1-1 0,-1 1 0,1-1 0,-1 1 1,1-1-1,-1 1 0,0-1 0,0 0 0,0 1 0,0-1 0,0 0 0,0 0 0,0 1 0,-2 0 0,-11 10 41,0 0 0,-1-1-1,0-1 1,-26 13 0,-8 5-33,-6 7-8,2 2 0,1 2 1,2 2-1,2 3 0,2 2 1,2 2-1,-45 62 0,-78 118-20,166-227 32,0-1 77,37 0 24,309 1-72,384-3 80,-695 2-117,107-7 33,-130 6-36,0-1-1,0 0 0,0-1 0,0 0 0,-1 0 1,0-1-1,1-1 0,-1 1 0,17-13 1,-23 13-17,0 0 0,0-1 0,-1 0 0,1 0 0,-1 0 1,0 0-1,-1-1 0,1 1 0,-1-1 0,0 1 0,0-1 0,-1 0 1,0 0-1,0 0 0,0 0 0,-1 0 0,0 0 0,0-6 1,0-5-30,-2-1 0,1 1 0,-2 0 0,-9-32 0,9 39 119,0 0-1,0 0 1,-1 0-1,-1 0 1,0 1-1,0-1 1,-1 1-1,0 1 1,-10-12 0,14 59 241,1-17-386,1-1 0,1 0-1,1 1 1,1-1-1,1 0 1,7 22-1,-11-70-10014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5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14150,'0'0'7060,"50"0"-6932,-7 0-128,9 0 0,0 0-304,-2-5-1121,-9-5-1841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3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20249,'0'0'2113,"6"32"-2209,15 18 48,-7 12-112,-6 7-432,-8 9-641,0 6-1552,-22 5-8196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4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19593,'0'0'2756,"0"20"-2407,0 10-179,2 125 378,-2-148-539,1-1 1,0 1-1,1-1 0,-1 1 0,1-1 1,1 1-1,-1-1 0,1 0 1,0 0-1,7 9 0,-8-12-10,0-1 0,0 0 0,0 0 0,0 0 0,1 0 0,-1 0 0,1-1 0,-1 1 0,1-1 0,0 0 0,0 0 0,-1 0 0,1 0 0,0 0 0,0 0 0,0-1 0,0 0 0,0 1 0,0-1 0,0 0 0,0 0 0,0-1 0,0 1 0,0-1 0,0 1 0,4-3 0,-3 2-150,0-1 0,0 1 0,0-1 0,0 0 0,-1-1 0,1 1 0,-1-1 1,1 1-1,-1-1 0,0 0 0,0 0 0,0-1 0,-1 1 0,1-1 0,2-4 0,15-33-3909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4.3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26 19993,'0'0'2962,"-23"-26"-3235,35 26-3008,11 6-1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4.7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0 246 18120,'0'0'3156,"21"0"-2747,166 2-220,-178-2-141,35 4-698,-43-4 550,-1 0-1,1 0 1,0 1 0,0-1 0,0 1 0,0-1 0,-1 1 0,1-1 0,0 1 0,0-1 0,-1 1 0,1 0 0,0-1 0,-1 1 0,1 0 0,-1 0 0,1-1 0,-1 1-1,1 0 1,-1 0 0,1 0 0,-1 0 0,0 0 0,0-1 0,1 1 0,-1 0 0,0 0 0,0 0 0,0 0 0,0 0 0,0 0 0,0 0 0,0 0 0,0 0 0,-1 0 0,1 0-1,0 0 1,-1-1 0,1 1 0,0 0 0,-1 1 0,-1 2-253,0-1 0,0 0 1,-1 0-1,1 0 0,-1 0 0,1 0 0,-1 0 0,0 0 0,0-1 1,0 0-1,-6 4 0,-48 25-2661,27-16 2328,17-8 961,-21 13-537,21-8 2369,8 2 3278,12-10-2250,13-4-2895,-16 0 157,11 0-176,16 1-447,1-1-1,0-2 1,-1-1 0,1-2 0,35-9-1,-19-4-2929</inkml:trace>
  <inkml:trace contextRef="#ctx0" brushRef="#br0" timeOffset="1">675 0 21322,'0'0'448,"5"106"224,-5-42-63,0 1-353,0-5-224,0-4 64,0-8-96,-2-13 0,-5-12-32,5-19-288,2-42-2466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5.1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27 7363,'0'0'1777,"-40"-26"-7411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5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93 11045,'-54'-35'3535,"45"24"1738,16 6-4285,13 3-1132,-16 2 165,0 0-1,0 0 1,0 1-1,0-1 0,0 1 1,-1 0-1,1 0 1,0 0-1,0 1 0,-1-1 1,1 1-1,-1 0 1,1 0-1,-1 0 0,0 0 1,4 3-1,-3 0-33,0 1-1,0-1 1,0 1 0,0-1-1,-1 1 1,0 0 0,0 0 0,3 12-1,-1 1 30,-1 0 0,0 0 0,-2 0 0,0 0 0,-2 37 0,0-49-16,0-31 60,0-1-1,2 1 1,0-1-1,11-43 0,-11 62-62,0-1-1,0 1 0,1 0 1,0-1-1,0 1 0,1 1 0,0-1 1,0 1-1,0-1 0,0 1 1,1 0-1,0 0 0,0 1 1,0 0-1,1 0 0,-1 0 0,1 0 1,0 1-1,0 0 0,0 0 1,1 1-1,-1 0 0,7-2 0,-8 2 5,1 1-1,-1 0 1,0 0-1,0 1 1,1-1-1,-1 1 1,0 0-1,1 1 1,-1-1-1,0 1 1,6 1-1,-8 0 0,0-1-1,0 1 0,0-1 1,0 1-1,0 0 1,0 0-1,-1 0 1,1 0-1,-1 1 0,0-1 1,0 1-1,1-1 1,-2 1-1,1 0 0,0 0 1,0 0-1,-1 0 1,2 4-1,0 2-4,-1 0-1,0 1 1,0-1-1,-1 0 1,0 1 0,-1-1-1,-1 18 1,1-15-21,0 0 0,0 0 0,4 21 0,-4-32 0,1 0-1,-1 0 1,1 0-1,0-1 0,-1 1 1,1 0-1,-1 0 1,1-1-1,0 1 0,0 0 1,-1-1-1,1 1 1,0-1-1,0 1 1,0-1-1,0 1 0,0-1 1,0 0-1,0 1 1,-1-1-1,1 0 0,0 0 1,0 0-1,1 0 1,29 2-1374,-25-2 863,34 1-2907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6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91 17160,'0'0'2273,"17"-3"-2022,60-11-33,-74 13-213,0 1 0,1-1 0,-1 0 0,1 1 0,-1 0 0,0 0 0,1 0 0,-1 0-1,1 1 1,-1-1 0,0 1 0,1 0 0,-1 0 0,0 0 0,0 0 0,1 1 0,-1-1-1,0 1 1,-1 0 0,1-1 0,0 2 0,0-1 0,-1 0 0,1 0 0,-1 1 0,0-1-1,0 1 1,0 0 0,0 0 0,0 0 0,0 0 0,1 5 0,1 3 3,-2 1 0,1 0 0,-1 1 1,-1-1-1,0 0 0,-2 22 0,0-24-1,0-1 0,0 0 0,-2 1 0,1-1 0,-1 0-1,0 0 1,-1 0 0,0-1 0,0 1 0,-1-1 0,0 0 0,-7 8 0,2-3 6,0-1 1,-1-1 0,-1 0 0,0 0 0,0-1 0,-22 13 0,34-23 13,0 0-1,0 0 1,0 0 0,0-1-1,0 1 1,0 0-1,0 0 1,0-1 0,1 1-1,-1 0 1,0 0 0,0-1-1,0 1 1,0 0 0,-1 0-1,1-1 1,0 1 0,0 0-1,0 0 1,0-1 0,0 1-1,0 0 1,0 0-1,0-1 1,0 1 0,-1 0-1,1 0 1,0 0 0,0-1-1,0 1 1,0 0 0,-1 0-1,1 0 1,0 0 0,0-1-1,-1 1 1,1 0-1,0 0 1,0 0 0,0 0-1,-1 0 1,1 0 0,0 0-1,0 0 1,-1 0 0,1 0-1,0 0 1,0 0 0,-1 0-1,1 0 1,0 0 0,0 0-1,-1 0 1,1 0-1,0 0 1,0 0 0,-1 0-1,1 0 1,0 0 0,0 0-1,-1 1 1,1-1 0,0 0-1,9-23 329,5 1-352,1 1 0,1 1 0,0 0 1,30-27-1,9-10-59,-45 45 32,14-12 38,-2-2 0,-1-1 0,-1 0 1,-2-2-1,26-50 0,-44 78 490,-12 26-394,-6 4-108,1 1 1,-14 34 0,26-51-4,1 0 0,0 1 0,1-1 0,0 1 0,1 0 0,1 0 0,0-1 0,2 20 1,-1-28-12,1-1 1,0 1 0,1 0 0,-1-1-1,1 1 1,0-1 0,0 1 0,1-1-1,-1 0 1,1 0 0,0 0 0,0 0-1,0 0 1,0-1 0,1 1 0,0-1-1,-1 0 1,6 3 0,2 2-651,1-1 0,0-1 0,0 0 0,0 0 0,19 5 0,7-1-5445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6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65 271 19529,'0'0'2433,"-6"86"-2273,6-56-128,0-4 144,0-2-80,14-5-32,5-6-16,0-4-48,5-7 0,1-2-272,-2 0-1665,-8-26-2289</inkml:trace>
  <inkml:trace contextRef="#ctx0" brushRef="#br0" timeOffset="1">11 19 20986,'0'0'2129,"-10"-18"-2546,28 18-863,9 5-817,4 5-3234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7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 20681,'0'0'2354,"104"-24"-2354,-59 24-96,7 0-257,6 0-463,6-2-1073,-8-7-2689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7.3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89 19161,'0'0'923,"22"0"-339,72 2-61,-88-2-507,1 1 0,0 0 0,0 0 0,0 1 0,-1 0-1,1 0 1,-1 0 0,0 1 0,1 0 0,-1 0 0,0 1 0,-1 0 0,1 0 0,-1 0 0,1 0 0,-1 1-1,-1 0 1,1 0 0,-1 1 0,0-1 0,0 1 0,0 0 0,4 10 0,-5-11-16,-1 1 0,0-1 1,-1 1-1,1-1 0,-1 1 1,0 0-1,0-1 0,-1 1 0,1 0 1,-1 0-1,-1-1 0,1 1 1,-1 0-1,0 0 0,0-1 1,-1 1-1,0-1 0,0 1 0,0-1 1,0 0-1,-1 0 0,0 0 1,0 0-1,0 0 0,-6 5 1,5-4 44,-1-1 1,-1 0-1,1 0 1,-1-1-1,0 1 1,0-1-1,0-1 1,0 1-1,-1-1 1,1 0-1,-1-1 1,0 1-1,0-1 1,-9 1 0,15-5 29,0 0 1,0 0 0,0 0 0,0-1-1,0 1 1,1 0 0,-1 0 0,1-1-1,-1 1 1,1-1 0,0 1 0,0 0-1,0-1 1,0 1 0,1-5 0,0 2-24,-1-4-58,1 0 0,1 0 0,-1 0 0,2 0 0,-1 1 0,1-1 0,0 1 0,1-1 0,0 1 0,0 0 0,1 1 0,7-10 0,10-11-211,47-46-1,-34 39-101,-6 8 86,-21 19 205,0 1 0,0-1-1,0 0 1,-1-1-1,7-11 1,-16 44 87,-16 26-111,12-36 63,1 0-1,0 0 0,1 0 1,1 0-1,-3 24 0,6-31-5,-1 0 1,1 0-1,1 0 0,-1 0 0,1 0 0,0-1 1,1 1-1,0 0 0,0 0 0,0-1 0,6 10 1,-5-11-5,0 0 1,1-1-1,0 0 1,0 0-1,0 0 1,0 0-1,0-1 1,1 1-1,0-1 1,0 0 0,0-1-1,0 1 1,0-1-1,11 3 1,-2-1-336,0 0 0,1-2 0,0 0 0,0 0 0,27-2 0,-17-5-4004,-11-17-6614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6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17816,'0'0'3114,"19"-5"-2917,61-16-141,-77 20-56,0 1 0,0-1 0,0 1 0,0-1 1,0 1-1,0 0 0,-1 0 0,1 0 0,0 1 0,0-1 0,0 1 0,0-1 0,0 1 0,-1 0 1,1 0-1,0 0 0,-1 1 0,1-1 0,-1 1 0,1-1 0,-1 1 0,1 0 0,-1 0 0,0 0 1,0 0-1,0 0 0,0 0 0,-1 1 0,3 2 0,0 4 3,0 0-1,0 0 1,-1 0 0,0 1-1,-1-1 1,2 13-1,-3-17 1,3 26-19,-1 1-1,-1-1 0,-2 1 1,-4 35-1,3-60-30,0-1 1,0 0-1,-1 0 0,0 0 0,0 0 0,-1 0 0,-5 10 0,7-14 32,-1 0-1,1 0 0,-1 1 1,1-1-1,-1 0 0,0-1 1,0 1-1,0 0 0,0 0 0,0-1 1,0 1-1,0-1 0,0 0 1,-1 0-1,1 1 0,0-2 1,-1 1-1,1 0 0,-1 0 0,1-1 1,-5 1-1,7-1 23,-1-1 1,0 1-1,1-1 1,-1 0-1,1 1 1,-1-1-1,1 1 0,-1-1 1,1 0-1,-1 0 1,1 1-1,0-1 0,-1 0 1,1 0-1,0 1 1,0-1-1,-1 0 1,1 0-1,0 1 0,0-1 1,0 0-1,0 0 1,0 0-1,0-1 0,0-28 105,0 26-62,-1-26 187,2-1 1,1 1-1,2 0 1,9-40-1,-11 62-229,0 0 0,1 0 0,0 1 0,0-1 0,1 1 0,0-1 0,0 1 0,1 1 0,0-1 0,0 0 0,0 1 0,1 0 0,0 0 0,0 1 0,1 0 0,-1 0 0,1 0 0,0 1 0,0 0 0,1 0 0,9-3 0,2 1-8,-1 1 1,1 1-1,0 1 0,0 0 1,0 1-1,0 1 0,0 1 0,24 3 1,-41-3-5,0 1-1,0 0 1,0 0 0,0 0 0,0 0-1,0 0 1,-1 0 0,1 0 0,0 1 0,-1-1-1,1 1 1,0-1 0,-1 1 0,0 0-1,1-1 1,-1 1 0,0 0 0,0 0-1,0 0 1,0 0 0,0 0 0,-1 0 0,1 0-1,0 0 1,-1 1 0,0-1 0,1 4-1,0 9-2,0 0-1,-2 31 0,1-24 14,-1 15 17,-2 0 0,-13 69 0,15-105-26,0 0-1,1 1 1,0-1-1,-1 0 1,1 0-1,0 1 1,0-1 0,-1 1-1,1-1 1,0 0-1,1 1 1,-1-1-1,0 0 1,0 1-1,0-1 1,1 0 0,-1 1-1,1-1 1,-1 0-1,1 1 1,-1-1-1,1 0 1,0 0-1,0 0 1,-1 0 0,1 0-1,0 0 1,0 0-1,0 0 1,2 1-1,1 0-38,0-1 0,0 0-1,0-1 1,0 1 0,0-1-1,0 0 1,1 0 0,5 0-1,5 0-221,24-2-1430,2-4-1679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7.7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17784,'0'0'3874,"37"8"-3650,5-7-64,5-1-112,-1 0-48,-9 0-32,-2 0-32,-8 0-256,-4 0-1025,-6-1-1584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8.1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315 1 20073,'0'0'2169,"23"14"-1971,0 0-138,10 5 75,0 2-1,49 43 1,-60-44-111,-2 1-1,0 1 1,-1 1 0,-2 1-1,0 0 1,-1 2 0,-2-1-1,-1 2 1,0 0 0,-2 0-1,7 32 1,-12-39-14,-1 0 0,-1 1 0,-1-1 0,-1 1 1,-1 0-1,-1 0 0,-1-1 0,0 1 0,-2 0 0,0-1 0,-1 1 0,-1-1 1,-1 0-1,-1 0 0,-1-1 0,-14 26 0,3-16 18,0-1-1,-2 0 1,-2-2 0,0 0 0,-2-2-1,0 0 1,-38 25 0,41-33-63,-1-1 1,0-1-1,-1-2 1,-1 0-1,0-1 1,0-2 0,-1 0-1,0-2 1,-52 8-1,-1-12-1731,3-3-2737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8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401 1 13526,'0'0'2100,"-17"16"-942,12-11-1059,-16 13 377,2 2 0,0 1 0,1 0 0,1 1 1,-15 27-1,-28 54 1440,-66 158 1,113-227-1830,1 1 1,1 0 0,2 0-1,2 1 1,1 0-1,2 1 1,1-1-1,2 1 1,4 42 0,0-60-82,1-1 0,1 0 0,0-1 1,2 1-1,0-1 0,0 0 0,2-1 1,0 0-1,1 0 0,0-1 0,2 0 1,0-1-1,0 0 0,1-1 0,1 0 1,17 12-1,10 5-35,1-2-1,1-2 1,1-2 0,84 33 0,-88-42-762,1-2 0,0-1 1,0-3-1,1-1 1,44 3-1,66-7-10182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9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1 153 16968,'0'0'4423,"4"-16"-4039,16-54-42,-19 67-323,0-1-1,0 1 1,1-1 0,-1 1 0,1 0-1,0-1 1,0 1 0,0 0 0,0 0-1,1 1 1,-1-1 0,1 0 0,0 1 0,0 0-1,0-1 1,0 1 0,0 0 0,0 1-1,1-1 1,-1 0 0,0 1 0,7-2 0,1 1 45,0 0 0,1 1 0,-1 0 0,1 1 0,14 2 0,-1-2-26,-23 0-41,1 0 0,0 1 0,0-1 0,-1 0 0,1 1 0,0-1 0,-1 1 1,1 0-1,-1 0 0,1 0 0,-1 0 0,1 0 0,-1 1 0,0-1 0,0 1 0,1 0 1,-1-1-1,0 1 0,3 4 0,-2-2-9,-1 0 1,0 0-1,0 1 1,0-1-1,0 0 1,-1 1-1,0-1 1,1 1-1,-2-1 1,2 10-1,-2-3-6,0-1 0,0 1-1,-1-1 1,-1 1-1,1-1 1,-2 0 0,1 1-1,-2-1 1,-8 19-1,-12 7 32,18-28-8,0 0 1,1 0-1,0 0 1,0 1-1,1 0 1,-7 18-1,11-27 23,0 0 0,0 0 0,0 1 0,1-1 0,-1 0 0,0 0 0,0 0 0,0 0 0,0 1 0,0-1 0,0 0 0,1 0 0,-1 0 0,0 0 0,0 0 0,0 1 0,0-1 0,1 0 0,-1 0 0,0 0 0,0 0 0,0 0 0,1 0 0,-1 0 0,0 0 0,0 0 0,1 0 0,-1 0 0,0 0-1,0 0 1,0 0 0,1 0 0,-1 0 0,0 0 0,0 0 0,0 0 0,1 0 0,-1 0 0,0 0 0,0 0 0,0-1 0,1 1 0,-1 0 0,0 0 0,0 0 0,0 0 0,0 0 0,1-1 0,-1 1 0,0 0 0,0 0 0,0 0 0,0 0 0,0-1 0,22-12 44,-6 4-26,16-6-70,1 2 0,1 1 1,0 2-1,0 1 0,1 2 1,0 1-1,0 2 0,47 0 0,-81 4-210,-27 13-4428,12-4 3980,-27 6-1781,-11 0-2467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11.4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 5635,'0'0'12459,"7"0"-8655,104 1-3677,205-7-142,-296 2 20,-19 4 35,-1-2 24,0 2-128,-38 4-1763,15 7-2535,14-5-1563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6.3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3794,'0'0'17056,"-1"1"-17021,1-1 1,0 1 0,0-1 0,0 0 0,0 1-1,-1-1 1,1 1 0,0-1 0,0 1 0,0-1-1,0 1 1,0-1 0,0 0 0,0 1 0,1-1-1,-1 1 1,0-1 0,0 1 0,0-1 0,0 0-1,0 1 1,1-1 0,-1 1 0,0-1 0,0 0-1,1 1 1,-1-1 0,0 0 0,1 1 0,-1-1-1,0 0 1,1 1 0,-1-1 0,0 0 0,1 0-1,-1 1 1,1-1 0,-1 0 0,0 0 0,1 0-1,-1 0 1,1 1 0,264 1 48,-152-3-3332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6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16408,'0'0'2769,"153"2"-2705,-101-2-64,6 0-496,0 0-385,0-13-3185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7.0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0 138 20297,'0'0'1139,"2"-4"-1053,-2 4-87,0-1 1,-1 1-1,1 0 1,0-1-1,0 1 1,0-1-1,1 1 1,-1-1-1,0 1 1,0 0 0,0-1-1,0 1 1,0-1-1,0 1 1,1 0-1,-1-1 1,0 1-1,0 0 1,0-1-1,1 1 1,-1 0-1,0-1 1,1 1-1,-1 0 1,0-1-1,1 1 1,-1 0-1,0 0 1,1 0-1,-1-1 1,0 1-1,1 0 1,-1 0-1,1 0 1,-1 0-1,0 0 1,1 0-1,-1-1 1,1 1-1,-1 0 1,0 0 0,1 0-1,-1 1 1,1-1-1,-1 0 1,1 0-1,14 23-90,-12-17 82,48 94-9,79 148 17,-92-184 23,79 102-1,-114-162-10,6 7 3,0 0 0,1-1 0,17 15 0,-25-24-10,-1 1 1,0-1-1,1 0 0,-1 0 1,1 1-1,0-1 1,-1 0-1,1-1 0,0 1 1,-1 0-1,1 0 1,0-1-1,0 1 0,0-1 1,0 0-1,0 1 1,0-1-1,-1 0 0,1 0 1,0 0-1,0 0 1,0-1-1,0 1 0,0 0 1,0-1-1,0 1 1,-1-1-1,1 0 0,0 0 1,0 0-1,-1 0 1,1 0-1,0 0 0,-1 0 1,1 0-1,1-2 1,5-8 61,-1-1 1,0 1-1,0-1 1,-2 0-1,1 0 0,5-20 1,18-85 380,-25 100-391,26-147 195,-21 102-135,3-1-1,2 2 0,37-99 0,-48 153-205,14-26 249,-16 33-210,-1-1-1,1 1 0,0-1 0,-1 1 0,1-1 0,-1 1 0,1 0 0,0-1 1,-1 1-1,1 0 0,-1-1 0,1 1 0,0 0 0,0 0 0,-1 0 0,1 0 1,0 0-1,-1 0 0,1 0 0,0 0 0,0 0 0,-1 0 0,1 0 0,0 0 1,-1 0-1,1 0 0,0 1 0,-1-1 0,1 0 0,0 1 0,-1-1 0,1 0 1,-1 1-1,1-1 0,0 1 0,-1-1 0,1 1 0,-1-1 0,1 1 0,-1-1 1,0 1-1,1-1 0,-1 1 0,0 0 0,1-1 0,-1 2 0,17 25-2117,1 10-811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8.0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259 71 17528,'0'0'3730,"-10"-12"-3584,-35-33-92,44 43-57,0 1 0,-1 0 0,0 0 0,1-1 0,-1 2 0,0-1 0,1 0 0,-1 0 0,0 0 0,0 1 0,0-1 0,0 1 0,1-1 0,-1 1 0,0 0 0,0 0 0,0 0 1,0 0-1,0 0 0,0 0 0,0 0 0,0 1 0,0-1 0,0 1 0,-2 1 0,-2 0-7,1 1 1,1 0-1,-1 1 0,0-1 1,1 1-1,-5 4 1,4-3 17,-5 4-9,0 1 0,0 0-1,1 1 1,0 0 0,1 0 0,0 1 0,1 0 0,0 0 0,1 1 0,1 0 0,0 0 0,0 0-1,1 1 1,1 0 0,1 0 0,-2 15 0,4-27 0,1-1-1,-1 1 1,0 0 0,1 0-1,0 0 1,-1 0 0,1-1-1,0 1 1,0 0 0,0-1-1,0 1 1,0-1-1,0 1 1,0-1 0,1 1-1,-1-1 1,1 0 0,-1 0-1,1 0 1,-1 0 0,1 0-1,-1 0 1,1 0 0,0 0-1,0-1 1,-1 1-1,1 0 1,0-1 0,0 0-1,0 1 1,0-1 0,2 0-1,11 2-103,0-1 1,0-1-1,17-1 0,-16 0-175,-11 1 193,-1 0 0,1 0 0,0-1 0,0 0 0,-1 0 0,1 0 0,-1 0 0,1-1 0,-1 0 0,1 0 0,-1 0-1,0 0 1,0-1 0,0 1 0,0-1 0,0 0 0,-1 0 0,1-1 0,-1 1 0,0-1 0,4-5 0,0-4-178,0-1-1,-1 0 0,0 0 1,-1 0-1,4-20 0,-4 17 983,0-1-1,1 1 0,11-21 1337,-18 84-2151,4 90 30,-2-124 67,1 0-1,0-1 1,0 1-1,2-1 1,-1 0-1,1 0 1,1 0-1,0 0 0,6 10 1,-10-20-14,0 1-1,0-1 1,0 1-1,0-1 1,0 1-1,1-1 1,-1 0-1,0 0 1,1 1-1,-1-1 1,1 0-1,-1 0 1,1 0-1,0-1 1,-1 1-1,1 0 1,0 0-1,0-1 1,-1 1-1,1-1 1,0 0-1,0 0 1,0 1-1,-1-1 1,1 0 0,0-1-1,0 1 1,3-1-1,-2 0-2,-1 0-1,1 0 1,0-1 0,-1 1-1,0-1 1,1 1 0,-1-1 0,0 0-1,0 0 1,0 0 0,0 0-1,0-1 1,0 1 0,-1 0-1,1-1 1,2-4 0,4-17 107,-1 0 1,0 0 0,-2 0 0,-1-1 0,-1 0 0,-1 1-1,-1-1 1,-3-28 0,2 34 241,-7 0-71,4 11 259,16 5-311,317 3-582,-329 40 137,-7 31 205,4-53 36,0-1-1,1 0 0,1 0 0,0 1 0,6 32 0,-5-46-1,1-1 1,-1 0-1,1 0 1,0 0 0,0 0-1,0 0 1,0 0-1,0 0 1,1-1-1,-1 1 1,1-1 0,0 0-1,0 0 1,0 0-1,0 0 1,0 0-1,0-1 1,0 1 0,0-1-1,1 0 1,-1 0-1,1 0 1,-1 0-1,5 0 1,11 2-200,0-1 1,1-1-1,21-2 0,-22 1-478,17-3-1340,-3-14-2619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8.4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122 54 14727,'0'0'4850,"4"-12"-4578,10-19-241,-9 21-39,-6 19-26,-13 31 64,-19 38-1,-14 37 329,34-71-229,2-1 0,2 2 1,2-1-1,2 1 1,1 79-1,5-107-119,1-1 1,1 1 0,0-1-1,2 0 1,0 0-1,0 0 1,1 0-1,1-1 1,1 0-1,0-1 1,1 0-1,1 0 1,0-1-1,0 0 1,19 17-1,-10-12-21,1 0-1,1-2 0,1 0 0,1-1 0,-1-1 0,2-1 0,0-2 0,50 18 0,-68-27-221,0 0 0,0 0 0,0 0-1,0-1 1,0 0 0,0 0 0,1 0-1,-1-1 1,0 0 0,1-1 0,-1 1-1,0-1 1,7-2 0,1-12-2595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6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19705,'0'0'2273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8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17768,'0'0'2508,"13"-2"-2393,-5 1-108,-4 0-6,0 0-1,0 0 0,0 0 0,0 1 1,1 0-1,-1 0 0,0 0 0,0 0 1,0 1-1,0-1 0,1 1 1,-1 0-1,0 1 0,0-1 0,-1 1 1,1-1-1,0 1 0,0 0 0,-1 0 1,5 4-1,10 14 5,-1 0-1,0 1 1,-2 1-1,23 41 1,25 36-27,-55-89-66,0 0 1,1 0-1,0 0 0,1-2 0,0 1 0,20 12 0,-27-19-307,0 0 0,-1-1-1,1 1 1,0-1 0,0 0-1,0 0 1,1 0 0,-1 0-1,0-1 1,6 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9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425 1 16936,'0'0'3044,"-14"9"-2889,-23 21 121,1 2 1,1 2 0,-54 67 0,79-88-245,-34 46 22,-3-3 0,-66 62 0,115-121-2380,8-16-216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9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212 0 17608,'0'0'1577,"11"16"-1460,19 28 82,-2 2 1,41 90-1,-55-93-165,-1 0 1,-2 1 0,-2 0 0,-2 0-1,-2 1 1,-2 0 0,-2-1-1,-2 1 1,-9 64 0,5-85-28,-1-1 1,-1 0 0,-1 0 0,-1-1 0,0 0 0,-2 0 0,-1-1 0,0-1 0,-18 22-1,9-16-336,-1-2 0,0 0 0,-2-1 0,-1-2 0,-1 0 0,-32 19 0,-36 14-3254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1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16520,'-2'0'7310,"13"5"-7481,48 31 178,-1 3 0,92 78 0,-116-89-9,95 89 2,-129-117-12,0 0 0,0 0 0,1 0 0,-1 0 0,0 0 1,0 1-1,1-1 0,-1 0 0,0 0 0,0 0 1,0 0-1,1 0 0,-1 0 0,0 0 0,0 0 0,1-1 1,-1 1-1,0 0 0,0 0 0,0 0 0,1 0 1,-1 0-1,0 0 0,0 0 0,0 0 0,1 0 1,-1-1-1,0 1 0,0 0 0,0 0 0,0 0 0,0 0 1,1-1-1,-1 1 0,0 0 0,0 0 0,0 0 1,0-1-1,0 1 0,0 0 0,0 0 0,0 0 1,0-1-1,0 1 0,0 0 0,0 0 0,0-1 0,0 1 1,0 0-1,0 0 0,0 0 0,0-1 0,0 1 1,0 0-1,0 0 0,0-1 0,0 1 0,0 0 0,0 0 1,0-22-850,0 17 510,0-4-378,-1 0 1,0 0 0,0 0-1,-1 0 1,-4-12 0,-6-14-4894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1.9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421 22 15831,'0'0'5320,"0"-7"-4450,-3-7-548,-5 17-257,-12 26-223,14-19 169,-208 257 89,71-93-11,142-172-110,-2 1-67,0 0 0,1 0 0,0 0 0,0 0 0,0 0 1,0 1-1,0-1 0,0 1 0,1-1 0,0 1 1,0-1-1,0 1 0,-1 4 0,6-5-2025,13-3-1734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2.2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1 19849,'0'0'592,"-5"112"-576,-5-77 96,-2 1-96,-3-5-32,5-5 16,-1-11-992,3-13-1393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2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43 19577,'0'0'2534,"1"-1"-2522,-1 1-1,1-1 0,-1 0 1,1 1-1,-1-1 0,1 1 0,-1-1 1,1 1-1,-1-1 0,1 1 1,0 0-1,-1-1 0,1 1 0,0 0 1,-1-1-1,1 1 0,0 0 0,-1 0 1,1 0-1,0 0 0,1-1 1,2 4-23,0 0 1,0-1 0,0 1 0,-1 1-1,1-1 1,0 0 0,-1 1 0,0 0 0,5 6-1,5 6 42,13 14-42,27 26 119,-50-53-152,0 0 0,0 0 0,0-1 1,1 0-1,-1 1 0,1-1 0,0-1 0,0 1 0,0 0 1,0-1-1,0 0 0,0 0 0,0 0 0,5 0 0,-7-1-175,1-1 0,0 0 0,0 1 0,0-1 0,-1 0-1,1-1 1,0 1 0,-1 0 0,1-1 0,-1 1 0,0-1 0,1 0 0,-1 0-1,0 0 1,0 0 0,0 0 0,0-1 0,0 1 0,-1 0 0,3-6-1,28-59-4005,-27 53 3773,18-50 171,-16 44 6819,-10 28-6552,-1-1 1,1 1-1,-2-1 1,1 0-1,-10 11 1,10-13 36,0-1 0,0 1 0,0 1 0,1-1 0,0 1 0,0-1 0,0 1 0,1 0 0,-1 0 0,2 0 0,-1 0 0,1 0 0,-1 1 0,1 6 0,-17 347 2295,17-346-2289,1-13-128,0 1 0,0-1 0,0 0 0,0 1-1,0-1 1,0 0 0,0 1 0,-1-1-1,1 0 1,0 1 0,-1-1 0,1 0 0,-1 0-1,0 0 1,1 1 0,-1-1 0,0 0-1,0 0 1,1 0 0,-3 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3.0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0 19977,'0'0'1473,"-23"97"-1297,4-61-176,3-1 16,-5 0 0,2-1-32,11-15-1569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3.4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17656,'0'0'5325,"0"-1"-5322,0 0 0,0 0-1,0 0 1,0 0 0,1 0-1,-1 1 1,0-1 0,1 0-1,-1 0 1,0 0 0,1 1-1,-1-1 1,1 0 0,-1 0-1,1 1 1,0-1 0,-1 1-1,1-1 1,0 0 0,1 0-1,65 0 183,-32-1-139,0 2-1,0 1 0,46 8 0,-77-8-52,1-1 1,-1 2-1,0-1 1,0 0-1,0 1 0,0 0 1,0 0-1,0 0 1,-1 0-1,1 1 1,-1-1-1,1 1 1,-1 0-1,0 0 1,0 0-1,0 1 0,-1-1 1,1 1-1,-1-1 1,0 1-1,0 0 1,0 0-1,0 0 1,-1 0-1,1 0 1,-1 0-1,0 0 1,-1 1-1,1-1 0,-1 0 1,1 1-1,-1-1 1,-1 0-1,1 0 1,-1 1-1,1-1 1,-1 0-1,0 0 1,-1 1-1,1-1 0,-3 4 1,-1 4 1,-1 0-1,0 0 1,-1-1-1,-1 0 1,0 0 0,0-1-1,-11 11 1,-76 66-16,42-41 18,29-24-4,13-12-1,-1 0-1,1 1 1,1 0-1,0 1 0,-14 20 1,24-31 9,-1-1 0,1 1 0,-1 0 0,1-1 0,-1 1 0,1 0 0,-1-1 0,1 1 0,0 0 0,0 0 0,-1 0 0,1-1 0,0 1 0,0 0 0,0 0 0,0 0 0,-1-1 0,1 1 0,1 0 0,-1 0 0,0 0 0,0 0 0,0-1 0,0 1 1,0 0-1,1 0 0,-1 0 0,0-1 0,1 1 0,-1 0 0,1-1 0,-1 1 0,1 0 0,-1-1 0,1 1 0,-1 0 0,1-1 0,0 1 0,-1-1 0,1 1 0,0-1 0,-1 1 0,1-1 0,0 0 0,0 1 0,-1-1 0,1 0 0,0 0 0,0 1 0,0-1 1,-1 0-1,2 0 0,53 0 101,-37-1-67,6 1-4,0-2 0,0 0 1,25-6-1,-39 6-178,0-1 0,-1 0-1,1 0 1,-1-1 0,0 0 0,0 0 0,0-1-1,0-1 1,-1 1 0,8-8 0,1-11-1894,-9-4-1756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3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54 18681,'0'0'3425,"120"-31"-3489,-62 25 32,0-1 32,-10 3-304,-11 0-769,-14 2-671,-13 2-2050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3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48 119 16231,'0'0'2148,"-47"9"376,89-8-1300,20-10-1165,121-33-1,-46 8-65,113-7 52,-243 38-55,-30 4-121,2 2-272,1 1 0,0 1 0,0 1 1,0 1-1,-34 18 0,11-7-1908,-54 23-7306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4.2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307 92 9076,'0'0'1780,"-25"0"-817,-212 2 2862,232-3-3510,3 1-206,0 0 1,0-1-1,0 1 0,0 0 0,0 0 0,-1 0 0,1 0 0,0 0 0,0 1 0,0-1 0,0 1 1,0-1-1,0 1 0,0 0 0,1 0 0,-1 0 0,0 0 0,-2 1 0,5-1-80,1 0 0,-1 0 0,1-1 0,-1 1-1,1-1 1,-1 1 0,1-1 0,-1 0 0,1 1-1,-1-1 1,1 0 0,-1 0 0,1 0 0,-1 0-1,3-1 1,1 1 95,928-8 4148,-4-39-3744,-340 15-420,561 13-187,-1115 19 70,-57 2-106,0 0 0,-25 6-1,1 0-194,-175 32-4463,139-27-45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3.1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19577,'0'0'1422,"2"6"-1251,7 14-112,0-1 0,1 0 0,1-1 0,1 0 0,15 17 0,83 88 345,-61-70-450,38 36 91,-83-120-399,-1 14-238,0 1 0,1-1 0,1 1 0,12-27 0,-12 32 805,1 0 1,0 0-1,1 0 0,0 1 0,0 0 0,1 1 0,13-12 646,-30 36-987,-47 47 138,40-48-6,2 2 0,-22 28 0,24-26-15,1 1 0,-11 25 1,27-54-24,1 0 0,0 1 1,1 0-1,0 0 1,0 1-1,10-10 1,-15 65 689,-4 30-334,4 0 0,16 115 0,-8-89-222,-4 127 0,-6-204-116,0-26 93,-17-28-2801,7 6-2779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1.0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313 1 6099,'0'0'6496,"-7"0"-6384,1 0 116,-29-1-331,13 10 4828,20 13-4079,-3 1-461,-1-1 0,-2 1 1,0-1-1,-1 0 0,-2-1 0,-20 33 1,22-42-307,1 0 1,-1 0 0,-1-1-1,0 0 1,-1-1 0,0 0 0,0-1-1,-1 0 1,0-1 0,-1 0 0,-24 11-1,36-19-3,-8 3-833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8.9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10341,'0'0'6403,"0"2"-7028,8-2-527,4 0-2514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1.8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19113,'0'0'477,"24"12"-370,15 8 42,-1 2 1,-1 2-1,49 40 1,-25-5-127,-2 2 0,80 109 0,-138-168-296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2.2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257 1 18360,'0'0'1297,"-53"143"-721,30-79-224,0-3-288,-2-1 49,2 1-113,1-1 0,-5 0 0,0-6-849,-6-11-2432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5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1361,'0'0'14902,"0"2"-14950,8-1-48,2 3-608,11-4-496,12 0-12263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4.1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3 16856,'0'0'4207,"-6"0"-3764,1-1-397,5 1-32,-1 0-1,0-1 0,1 1 1,-1 0-1,0 0 0,0 0 0,1 0 1,-1 0-1,0 0 0,0 0 0,1 0 1,-1 0-1,0 0 0,0 0 0,1 1 1,-1-1-1,0 0 0,1 0 0,-1 1 1,0-1-1,1 1 0,-1-1 0,0 0 1,1 1-1,-1-1 0,1 1 1,-1-1-1,1 1 0,-1 0 0,1-1 1,-1 1-1,1 0 0,0-1 0,-1 1 1,1 0-1,0-1 0,0 1 0,-1 0 1,1-1-1,0 1 0,0 0 0,0 0 1,0-1-1,0 1 0,0 0 0,0 0 1,0-1-1,0 1 0,0 0 1,1 1-1,-1-1 1,1-1-1,-1 1 1,0 0 0,1 0 0,0 0 0,-1 0-1,1 0 1,0-1 0,-1 1 0,1 0 0,0-1 0,-1 1-1,1 0 1,0-1 0,0 1 0,0-1 0,0 0-1,0 1 1,0-1 0,0 1 0,0-1 0,0 0-1,1 0 1,28 7 222,-28-7-224,32 4 110,0-1-1,38-3 1,-45-2-112,0 2 0,1 2 1,-1 0-1,39 9 0,-64-10-18,0-1 0,0 1-1,0 0 1,0 0 0,0 0 0,0 0-1,0 0 1,0 0 0,-1 1 0,1-1-1,0 1 1,-1-1 0,1 1 0,-1 0-1,1-1 1,-1 1 0,0 0 0,0 0-1,0 0 1,0 0 0,0 0 0,0 0 0,0 0-1,-1 0 1,1 1 0,-1-1 0,0 0-1,0 0 1,1 0 0,-1 1 0,-1-1-1,1 0 1,0 0 0,0 1 0,-1-1-1,-1 3 1,0 5-35,-1 0 0,-1-1 0,1 0 0,-2 0 0,1 0 0,-12 16 0,-97 117 49,73-95-4,2 1 0,2 2 0,-29 54 0,56-76-19,9-27 18,0-1 0,0 1 0,0 0 0,1-1-1,-1 1 1,0 0 0,0-1 0,0 1 0,1-1 0,-1 1-1,0 0 1,1-1 0,-1 1 0,0-1 0,1 1-1,-1-1 1,1 1 0,-1-1 0,1 1 0,-1-1-1,1 0 1,-1 1 0,2 0 0,3 0 10,-1 0 0,1 0 0,-1-1 0,1 1 0,0-1 0,-1 0 0,1 0 0,5-1 0,13 0 36,330-18-255,-353 19 170,1 0 1,-1 0-1,0 1 0,1-1 1,-1 0-1,1 0 1,-1 0-1,0 0 0,1 0 1,-1 0-1,0 0 0,1-1 1,-1 1-1,0 0 1,1 0-1,-1 0 0,0 0 1,1 0-1,-1 0 0,0-1 1,0 1-1,1 0 0,-1 0 1,0 0-1,0-1 1,1 1-1,-1 0 0,0 0 1,0-1-1,1 1 0,-1 0 1,0-1-1,0 1 0,0 0 1,0-1-1,0 1 1,1 0-1,-1-1 0,0 1 1,0 0-1,0-1 0,0 0 1,-15-10-1960,-16 0-1834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4.5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77 15623,'0'0'4757,"-3"-3"-3628,3 3-1123,-1 0 0,1 0 0,0 0 1,-1 0-1,1-1 0,0 1 1,0 0-1,-1 0 0,1-1 1,0 1-1,0 0 0,-1 0 1,1-1-1,0 1 0,0 0 0,0-1 1,-1 1-1,1 0 0,0-1 1,0 1-1,0-1 0,0 1 1,0 0-1,0-1 0,0 1 0,0 0 1,0-1-1,0 1 0,0 0 1,0-1-1,0 1 0,0-1 1,0 1-1,0 0 0,0-1 1,1 1-1,-1 0 0,0-1 0,0 1 1,0 0-1,0-1 0,1 1 1,-1 0-1,1-1 0,22-10 190,50-3-21,-57 12-168,90-13-4162,170-2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2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8644,'0'0'7126,"3"3"-5169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27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61 11829,'0'0'7743,"0"-37"-4601,0 14-3123,0 30-57,0 42-79,-13 227 86,8-235 14,-1-1 1,-3-1-1,-1 0 0,-28 71 1,35-104-17,1 0 1,-1 0-1,-1 0 1,1 0-1,-1-1 1,0 0 0,-8 9-1,10-13 37,1 0 0,-1 1 0,0-1 0,1 0 0,-1 0 0,0-1 0,0 1 0,0 0 0,0 0 0,0-1 0,1 1 0,-1-1 0,0 0 0,0 1 0,0-1 0,0 0 0,0 0 0,0 0 0,0-1 0,0 1 0,0 0 0,0-1 0,0 1 0,0-1 0,0 0 0,0 0 0,1 0 0,-1 1 0,0-2 0,-1 0 0,-7-6-22,0 0 1,0-1-1,1-1 1,0 1-1,1-2 1,0 1 0,1-1-1,0 0 1,0 0-1,2-1 1,-1 0-1,1 0 1,1 0 0,-4-16-1,8 23-2626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32.8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13654,'0'0'6067,"7"2"-5216,35-3-681,-6 0-139,-1 1 0,1 2 0,0 1-1,56 13 1,-84-15-35,-1 1-1,1 1 0,-1-1 0,0 1 0,0 1 0,0-1 1,0 1-1,0 0 0,-1 1 0,0 0 0,0 0 1,0 0-1,0 0 0,-1 1 0,0 0 0,0 0 0,-1 1 1,0-1-1,0 1 0,0 0 0,-1 0 0,0 0 1,0 1-1,-1-1 0,0 1 0,0-1 0,1 12 0,-2 17-15,-2 0 0,-2 0 0,0 0 0,-3 0 0,-1 0 0,-17 51 0,-15 81-5,-34 172 9,35-179 11,29-114 8,2 0 0,2 1 1,3 0-1,1-1 0,3 1 0,1 0 1,3-1-1,2 1 0,2-2 1,2 1-1,2-1 0,35 79 0,-43-112-2,0-1 0,0-1 0,1 1 0,0-1 0,1 0 0,0 0 0,1-1 0,0-1 0,1 1 0,16 12 0,-12-14 12,-1 0 0,2 0 0,-1-1 0,1-1 0,0-1 0,0 0 0,0-1 0,24 4 1,103 5 39,-142-13-27,0 0 1,1 1 0,-1-1-1,0 0 1,1 0 0,-1 0-1,0 0 1,0 1-1,0-1 1,1 0 0,-1 0-1,0 0 1,0 1 0,1-1-1,-1 0 1,0 0-1,0 1 1,0-1 0,0 0-1,0 0 1,1 1 0,-1-1-1,0 0 1,0 1-1,0-1 1,0 0 0,0 0-1,0 1 1,0-1-1,0 0 1,0 1 0,0-1-1,0 0 1,0 1 0,0-1-1,0 0 1,-1 0-1,1 1 1,0-1 0,0 0-1,0 1 1,0-1 0,0 0-1,-1 0 1,1 0-1,0 1 1,-1 0-53,0 0 0,0 0-1,0 0 1,0 0 0,0-1 0,0 1 0,0 0-1,0-1 1,0 1 0,0-1 0,0 1 0,0-1 0,0 1-1,0-1 1,-1 0 0,1 1 0,0-1 0,0 0-1,0 0 1,-1 0 0,0 0 0,-11-12-5305,-3-6-6618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8.9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354 0 14807,'0'0'3548,"0"9"1067,-3 34-4748,-26 228 203,-4 20-87,15-197 41,4 0 1,-3 139-1,17-174-15,2-18-6,-2-1-1,-1 1 0,-3-1 1,-1 0-1,-20 77 1,5-45-19,4 0 1,3 1-1,-6 98 1,6-43 45,-62 1096-133,73-1170 83,-37 692 44,30-555 20,26 322 0,-6-236 0,-9-153 18,20 136 0,-5-140-41,2 182 1,-17-261-19,14 81 1,-8-81-6,3 81-1,-15-115-24,-4-13-192,-7-22-575,0-34-1010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11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60 540 11333,'0'0'-389,"-2"-11"1008,-10-35 272,11 45-706,1-1 1,-1 0-1,1 1 0,-1-1 1,0 0-1,0 1 1,0-1-1,0 1 0,0-1 1,0 1-1,0 0 1,-1 0-1,1-1 1,0 1-1,-1 0 0,1 0 1,-1 0-1,1 0 1,-1 0-1,1 1 0,-1-1 1,0 0-1,1 1 1,-1-1-1,0 1 1,0 0-1,1-1 0,-1 1 1,0 0-1,0 0 1,-3 1-1,11-11 2568,16 3-2711,1 1 1,0 1-1,1 1 0,38-2 0,-47 5-23,485-4 19,-53 5 60,-214-25-44,32-1-63,126-12 269,17-2-205,720-65 14,-325 6 321,-731 94-404,354-12 12,300 2 55,-495 10-57,101-5-18,-259-1 72,-50 7-61,1 0-1,27 0 1,-37 4 8,1 0 1,-1 0 0,0 2 0,0-1 0,0 2-1,0 0 1,0 0 0,0 2 0,-1 0 0,16 7 0,-21-9 9,1-1 0,0 0 0,-1-1 1,1 0-1,0 0 0,0 0 0,0-1 1,0-1-1,13-2 0,11 2 1,-31 1-13,-1 1 0,0 0 0,1 0 0,-1 0 0,0-1 0,1 1 0,-1 1 0,0-1 0,0 0 0,0 0 0,0 0 0,0 1 0,0-1 0,0 0 0,0 1 0,-1-1 0,1 1 0,-1-1 0,1 1 0,-1-1 0,1 1 0,-1-1 0,0 1 0,0-1 1,1 1-1,-2 2 0,6 48-40,-5-51 48,4 105 35,-5 0 0,-31 209 0,-35 110 27,56-312-43,4 205 1,28-150 12,-11-114-28,3 82 1,-28 217 40,12-307-50,0 61 20,4 1 1,23 168 0,-8 72 62,0 5 339,-7-238-355,-8 171 0,-3-128-48,12 558 50,-7-671-66,1 0 1,3 0-1,16 58 1,11 75-46,-27 301 114,-10-263-57,0-158-28,-3 1 0,-16 74 0,1-8 15,18-91 7,1 54 0,3-51-24,-1-36-23,0 0 0,-1-1 1,1 1-1,0 0 0,0-1 0,0 1 0,-1 0 1,1-1-1,0 1 0,-1-1 0,1 1 0,-1 0 1,1-1-1,-1 1 0,1-1 0,-1 1 0,1-1 1,-1 0-1,1 1 0,-1-1 0,1 1 0,-1-1 0,0 0 1,1 0-1,-1 1 0,0-1 0,1 0 0,-1 0 1,0 0-1,1 0 0,-1 1 0,0-1 0,1 0 1,-1 0-1,0-1 0,1 1 0,-1 0 0,0 0 1,0 0-1,1 0 0,-1 0 0,1-1 0,-1 1 1,0 0-1,1-1 0,-1 1 0,0 0 0,1-1 1,-1 0-1,-30-14-2497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12.1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131 0 7011,'0'0'5971,"-80"97"-5971,67-67-240,-3 0-1121,-5-2-7523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13.8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30 316 14903,'0'0'1094,"-5"1"-502,4-1-512,0 0-47,0 0 0,0 0 0,0 0 0,0 0 0,0 0 0,0 0 0,0 0 0,0 1 0,-1-1 0,1 0 1,0 1-1,0-1 0,0 1 0,1-1 0,-1 1 0,0-1 0,0 1 0,0 0 0,0-1 0,0 1 0,1 0 0,-2 1 0,4 0 129,1-1-1,-1 1 1,1-1-1,0 0 1,-1 0-1,1 0 1,0-1-1,0 1 1,0-1-1,0 1 1,0-1-1,4 0 0,-2 0 64,447 33 2398,77 10-2026,-334-16-550,271 1 0,161-6-15,-70-6 7,-140-7-108,284-22-603,362-11 738,-814 25-145,-87 1-58,204-6-569,-4-35 452,-184 15 140,79-4-676,138 19-1289,-405-26 2866,6 9-838,2 1-1,0 0 1,2-1-1,2-25 0,0-10-746,-2-2-824,0-2-2049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15.9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59 200 8420,'0'0'4079,"-4"7"-3647,-28 57 1425,14-40-1874,14-14 2366,31-9-860,361-16 119,313-16-1372,-349 10-144,1139-5-68,-1174 16-37,-55 1 10,240-18-31,-205 6 66,500-3-80,-464 0 104,134-4-80,-219 5 78,23-1-642,-98 33 399,-176-18 488,-5 6-490,1 1 1,-1 0 0,1 0-1,-1 1 1,0 0 0,0 1-1,-8 0 1,-20-3-1267,-33-5-2660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17.4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1 11445,'0'0'4896,"-4"4"-4712,-4 3-130,-1 1 0,0-1 1,-1-1-1,1 0 0,-1 0 0,-1-1 1,1 0-1,-1-1 0,1 0 0,-1 0 1,-20 2 1762,47-6-1099,1669 34 1779,-680-21-2558,-253-7 106,1420 6-788,-1558-13 638,-129-8 54,-359 12 451,-128-12-533,-3 4-353,1 0 1,-1 1 0,0 0-1,0 0 1,-1 0 0,1 0-1,-10-3 1,2-1-893,-47-27-6719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18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543 10 13590,'0'0'4277,"0"-1"-4234,0-6 13,0 6 264,0 4-232,-3 32 323,-1 1 0,-1-1-1,-11 35 1,-5 27-48,2 18-83,-37 270 295,48-298-487,4 1-1,10 127 1,23 261 58,-29-327-110,-21 175 1,4 150-28,19-329-6,-29 243 1,27-384-4,-113 818-6,101-521 37,13-204-10,-5 0 0,-19 119 0,-5-66 29,6 1 1,-3 211 0,5 137 7,14-445-53,2-7-3,-2 1-1,-3-1 1,-18 62-1,19-81 14,2 0-1,1 1 1,1 0 0,2 0 0,2 57-1,0-50 2,-7-47 46,-22-75-3493,9 10-5325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0.4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129 34 3746,'0'0'4693,"-10"-3"-2207,-32-7 339,42 9-2637,-1 1-1,0 0 0,0-1 0,1 1 1,-1 0-1,1-1 0,-1 1 1,0-1-1,1 1 0,-1-1 0,1 1 1,-1-1-1,1 0 0,-1 1 1,1-1-1,0 0 0,-1 1 0,1-1 1,0 0-1,-1 0 0,1 1 1,0-1-1,0 0 0,0 0 1,0 1-1,0-2 0,0-2 1488,1 14-1406,-19 108-336,1-11 395,10-1-89,10 160 0,31 104 135,5 122-145,-69 177 30,-17 451-150,59-919-84,0 14 17,-21 159-57,4-230 16,5-126-2,-3 32 66,2 0 0,3 0 1,2-1-1,12 63 1,-1-41 80,-3 1 0,4 109 0,-15 150-89,-3-156 19,0 699 108,8-615-150,-6-258-20,-2-1-33,1-1 0,-1 0 0,1 0 0,-1 0 0,1 0 0,-1 0 0,1 0 0,0 0 0,-1-1 0,1 1-1,0 0 1,0-1 0,0 1 0,0-1 0,0 0 0,0 1 0,0-1 0,0-1 0,-4-6-209,-25-39-1413,-8-19-1907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5.4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18200,'0'0'3669,"5"0"-3528,4 0-139,-1 1 1,0 1-1,0 0 0,0 0 0,0 0 1,0 1-1,-1 0 0,1 1 1,7 4-1,74 50 103,-27-16-11,-17-17-104,1-1 0,1-2-1,81 25 1,-127-46-611,-2-22-4253,-4-7-6668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27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16744,'0'0'2193,"10"-7"-1852,-7 4-329,-1 1-8,1 0 1,-1 0-1,0 1 0,1-1 0,-1 0 0,1 1 0,0 0 0,-1-1 0,1 1 0,0 0 0,0 1 0,3-2 0,-5 2-3,0 0 0,0 1 0,0-1 0,0 0 0,-1 0 0,1 1 0,0-1 0,0 0 0,0 1 0,0-1 0,0 1 0,-1-1-1,1 1 1,0-1 0,0 1 0,-1 0 0,1-1 0,-1 1 0,2 1 0,12 30 49,-3 30 15,-2 1 0,-3 0 0,-2 0 0,-6 73 0,1-43-679,1-90 298,-3 3-2027,-5-6-1539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5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352 24 17528,'0'0'4570,"-5"-7"-4343,5 6-228,0 0 1,-1 0-1,1 0 1,0 1-1,-1-1 1,1 0-1,-1 0 1,1 0-1,-1 0 1,0 1-1,1-1 1,-1 0-1,0 1 1,0-1-1,1 0 1,-1 1-1,0-1 1,0 1-1,0-1 1,0 1-1,1 0 1,-1-1-1,0 1 1,0 0-1,0 0 1,0-1-1,0 1 1,0 0-1,0 0 1,-2 0-1,1 3-10,-1 0 0,1 1 0,0-1 0,0 0 0,0 1 0,1-1 0,-1 1 0,-1 5-1,-4 9 8,-107 230 185,95-215-546,-2 0 0,0-1 0,-3 0 0,0-2 0,-30 27 0,40-45-1748,8-10-1211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6.4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0 108 14839,'0'0'8436,"0"-17"-7905,0-74 354,15 103-957,36 51 16,-32-38-29,0-1-1,1-1 0,2-1 0,30 24 0,-51-45 61,1 0 0,-1 0 0,0 0 0,1 0 1,-1-1-1,0 1 0,1-1 0,-1 1 0,1-1 0,-1 1 0,1-1 1,0 0-1,-1 0 0,1 0 0,-1 0 0,1 0 0,-1 0 1,1 0-1,-1-1 0,1 1 0,-1 0 0,1-1 0,-1 1 1,1-1-1,-1 0 0,1 1 0,-1-1 0,0 0 0,1 0 1,-1 0-1,0 0 0,0 0 0,0 0 0,0 0 0,2-3 1,3-3-73,0-1 1,-1 0-1,0-1 1,6-12-1,-8 14-79,6-11 43,-2 7 85,-1 0 0,0-1 0,-1 0 0,-1 0 0,0 0 0,0 0-1,3-26 1,-14 43-24,-1 1 51,-62 59-24,66-60 40,-1 0 1,1 0-1,0 1 0,0-1 0,1 1 1,-1 0-1,1 0 0,1 1 0,-1-1 1,1 1-1,0-1 0,-1 9 0,-6 389-166,9-341-1869,0-94-7047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7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76 17304,'0'0'5101,"22"-6"-3343,22-5-1739,10-5-349,0 3 0,1 2 1,0 3-1,59-2 0,-113 10 316,1 0-1,-1 0 1,0-1 0,1 1 0,-1 1-1,1-1 1,-1 0 0,0 0 0,1 0-1,-1 1 1,0-1 0,1 1 0,-1-1-1,0 1 1,0 0 0,1-1 0,-1 1-1,0 0 1,0 0 0,0 0 0,0-1-1,0 1 1,0 1 0,0-1 0,0 0-1,-1 0 1,1 0 0,0 0 0,-1 0-1,1 1 1,0-1 0,-1 0 0,0 1-1,1-1 1,-1 0 0,0 1 0,0-1-1,1 0 1,-1 1 0,0-1 0,0 1-1,-1 2 1,0 2-3,0 0 1,-1 0-1,0 0 0,0 0 1,0 0-1,-1 0 0,0-1 1,-6 10-1,-14 15 21,-1-2 1,-28 27-1,-34 38 19,77-81-18,0-1-1,2 1 0,-1 1 1,1-1-1,1 1 0,-7 20 1,12-30 1,0-1 0,0 0 0,0 1 0,1-1 0,-1 1 0,1-1 0,-1 1 0,1-1 0,0 1 0,0 0 1,0-1-1,0 1 0,1-1 0,-1 1 0,1-1 0,-1 1 0,1-1 0,0 1 0,0-1 0,0 0 0,0 1 0,0-1 1,1 0-1,-1 0 0,1 0 0,0 0 0,-1 0 0,1 0 0,0 0 0,0-1 0,0 1 0,0-1 0,0 1 0,0-1 0,1 0 1,-1 0-1,0 0 0,1 0 0,4 1 0,9 2 29,0-2 1,1 0 0,-1 0-1,1-1 1,18-2-1,-13 0-35,25 3-12,-26-1-435,1-1 0,40-4 0,-60 4 256,-1-1 0,1 1 0,-1 0 0,1 0 0,-1-1-1,1 1 1,-1-1 0,0 1 0,1-1 0,-1 0 0,0 0 0,1 1 0,-1-1-1,0 0 1,0 0 0,0 0 0,0 0 0,0 0 0,0-1 0,0 1 0,0 0-1,0 0 1,0-1 0,0-1 0,1-15-4670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7.4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53 17112,'0'0'5394,"17"-26"-5314,10 18-80,12 1-32,11 3 32,6 0 0,8 3-256,-2 1-496,-4 0-657,-10 0-848,-17-2-1905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3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67 13046,'0'0'7737,"0"-33"-7035,-1 23-547,1-10 238,0 17-105,1 11 76,26 142-402,-16-102-84,-2 2-1,4 85 1,-11-131 239,3-9-20,3-11 75,-2 2-132,23-62-47,32-128 1,-59 195 38,7-27-621,0 30-1203,3 19-1814,0 8 311,0 1-4834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4.4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78 12582,'0'0'5637,"-26"-11"-5127,22 12-486,-1 0 0,0 0 1,0 0-1,1 1 0,-1 0 1,1 0-1,-1 1 0,1-1 1,0 1-1,0 0 0,0 0 0,0 0 1,1 0-1,-1 1 0,1-1 1,-5 7-1,6-7-3,-1 0 0,1 0 0,-1 1 0,1-1 0,0 0 0,0 1 0,1-1 0,-1 1 0,1-1 0,0 1 0,0 0 0,0 0 0,0 0 0,0 0 0,1-1 0,0 1 0,0 0 0,0 0 0,0 0 0,1 0 0,1 7 0,1-10-21,1 0 0,-1 0 0,0-1 0,1 1 0,-1-1 0,1 1 0,0-1 0,-1 0 0,1 0 0,-1-1 0,1 1 0,-1-1 0,5-1 0,-1-1-55,0-1 0,0 0 0,0-1 0,-1 0 1,0 0-1,0 0 0,0 0 0,-1-1 0,1 0 0,-1 0 1,-1-1-1,1 1 0,-1-1 0,0 0 0,-1 0 0,0-1 1,0 1-1,0-1 0,1-11 798,-4 51-1047,0-25 308,0 4 44,0-1-1,1 1 1,0-1-1,3 13 1,-3-21-38,-1 0 0,1 1 0,-1-1 0,1 0 1,0 0-1,0 0 0,0 0 0,1 0 0,-1 0 1,0 0-1,1 0 0,-1 0 0,1 0 0,0-1 0,-1 1 1,1-1-1,0 1 0,0-1 0,0 0 0,0 0 1,0 0-1,0 0 0,1 0 0,-1 0 0,3 0 1,-3-1-7,-1 0 1,0 0-1,1 0 0,-1 0 1,0-1-1,0 1 1,1 0-1,-1-1 1,0 1-1,0-1 1,0 1-1,1-1 1,-1 0-1,0 0 1,0 1-1,0-1 1,0 0-1,0 0 1,0 0-1,-1 0 1,1 0-1,0 0 0,0 0 1,-1 0-1,1 0 1,0-1-1,-1 1 1,1 0-1,-1 0 1,0-1-1,1 1 1,-1 0-1,0 0 1,0-1-1,0-1 1,4-52 141,-4 52-144,1-24 11,0 18 22,0 1 0,-1-1-1,0 0 1,-1 0 0,0 1-1,0-1 1,-1 1 0,0-1 0,-5-14-1,15 22 161,1 1 0,-1 0 0,1 0-1,16 3 1,-15 0-197,0 0 0,0 0 0,0 1-1,-1 0 1,0 1 0,0 0 0,17 12 0,-22-14-29,-1 1 1,1-1 0,-1 0-1,0 1 1,0 0-1,0 0 1,0 0 0,0 0-1,-1 0 1,0 1-1,0-1 1,0 1 0,-1-1-1,1 1 1,-1 0-1,0 0 1,0-1-1,0 10 1,-1 65-941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4.7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 18152,'0'0'1430,"0"8"-1323,-1 76-110,-1-30 319,2-1-1,2 1 0,3-1 1,18 88-1,-19-128-269,3 15 16,1-1 0,2 0 0,24 49 0,-31-70-69,1 0 0,0 0 0,1-1 0,-1 1 0,1-1 0,0 0 0,1 0 0,-1 0 0,8 4 0,-10-7-8,1 0 0,0 0-1,0-1 1,0 1 0,0-1 0,0 0 0,0 0 0,1 0 0,-1-1 0,0 1 0,0-1 0,1 0 0,-1 0 0,0-1 0,1 1 0,5-3 0,-8 3-159,-1-1 0,0 1 0,1-1-1,-1 0 1,1 1 0,-1-1 0,0 0 0,0 0 0,1 0-1,-1 0 1,0 0 0,0 0 0,0-1 0,0 1 0,0 0 0,0 0-1,-1-1 1,1 1 0,0-1 0,-1 1 0,1-1 0,-1 1-1,1-1 1,-1-1 0,4-24-5178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5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18392,'0'0'1236,"0"0"-1234,1-1 0,-1 1 1,0 0-1,0 0 1,0 0-1,1-1 1,-1 1-1,0 0 0,0 0 1,1 0-1,-1 0 1,0 0-1,0 0 0,1 0 1,-1 0-1,0-1 1,0 1-1,1 0 0,-1 0 1,0 0-1,0 0 1,1 0-1,-1 0 1,0 0-1,0 0 0,1 1 1,-1-1-1,0 0 1,0 0-1,1 0 0,-1 0 1,0 0-1,0 0 1,1 0-1,-1 1 0,0-1 1,0 0-1,0 0 1,0 0-1,1 0 1,-1 1-1,0-1 0,0 0 1,0 0-1,0 1 1,1-1-1,-1 0 0,0 0 1,0 1-1,0-1 1,0 1-1,11 15-196,6 10 313,0-1 0,25 25 0,-38-45-255,0 0 0,1 0 0,0-1 0,0 0 1,0 0-1,0 0 0,1-1 0,-1 0 0,1 0 0,0 0 0,0 0 0,0-1 0,0 0 0,0-1 0,1 1 0,8 0 0,-10-5-2865,-3-9-2799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5.4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234 0 15543,'0'0'2068,"-9"17"-1593,2-6-433,-83 135 737,69-116-653,0 0 0,-2-2 0,-33 32 1,50-56-191,5-3-433,8-3-1389,9-8-1057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5.8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137 0 16183,'0'0'1959,"5"11"-1861,8 20 189,-1 0 0,-2 0-1,-1 1 1,9 65 0,-11-37 290,-4 123 0,-4-156-521,-3 0 0,0-1-1,-1 1 1,-2-1 0,-17 46-1,17-55-34,0-1-1,-1 0 0,-1 0 0,-1-1 0,0 0 1,-1 0-1,0-2 0,-1 1 0,-23 19 0,35-32-150,-1 0-1,0-1 0,0 1 0,1 0 0,-1 0 1,0-1-1,0 1 0,0 0 0,0-1 0,0 1 1,0-1-1,0 1 0,0-1 0,0 0 0,0 1 1,0-1-1,0 0 0,0 0 0,-1 0 0,1 0 1,0 0-1,0 0 0,0 0 0,0 0 0,0 0 1,0 0-1,0-1 0,0 1 0,-1 0 0,1-1 1,0 1-1,0-1 0,0 1 0,1-1 0,-3-1 1,-9-21-8490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27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17784,'0'0'977,"136"-26"-1634,-103 24-1120,-10-2-6562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6.2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13014,'0'0'5458,"0"1"-5391,0 0-1,0 0 0,0 1 0,0-1 0,1 0 0,-1 1 1,1-1-1,-1 0 0,1 0 0,-1 0 0,1 0 0,0 1 1,-1-1-1,2 1 0,8 6 75,-1 0 1,-1 1-1,0 0 1,0 1-1,0 0 0,7 13 1,-7-11-1392,0 1 1,1-1 0,19 18 0,-12-16-12928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9.5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2257,'0'0'0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0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99 34 12326,'0'0'6861,"2"-6"-5759,7-16-573,-7 16-324,-3 24-325,-3 3 93,-1 0 1,-1 0-1,-1-1 1,-19 38-1,3-3-32,12-27 77,-10 48 0,18-66-17,1 0 1,1 1-1,0-1 0,1 0 1,-1 1-1,2-1 0,0 0 1,2 14-1,-2-23 2,0 1 0,-1-1 0,1 0 1,0 0-1,0 0 0,0 1 0,0-1 0,-1 0 1,2 0-1,-1 0 0,0 0 0,0-1 0,0 1 1,0 0-1,1 0 0,-1-1 0,0 1 0,1-1 1,-1 1-1,0-1 0,1 1 0,-1-1 0,0 0 1,3 1-1,40 0-171,-33-1-3,-9 0 123,6 1-221,-1-1-1,0 0 0,0-1 1,0 1-1,0-1 0,0 0 0,0-1 1,0 0-1,0 0 0,-1 0 1,1-1-1,6-4 0,15-16-3630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0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49 13766,'0'0'4272,"-4"5"-4192,-3 3-23,1 0 1,0 1 0,0-1-1,1 1 1,0 0-1,1 0 1,0 1 0,0 0-1,1-1 1,0 1 0,1 0-1,0 0 1,1 0-1,-1 20 1,2-28-52,-1 0-1,1 1 1,0-1 0,1 0 0,-1 1-1,0-1 1,1 0 0,-1 0 0,1 1-1,0-1 1,-1 0 0,1 0-1,0 0 1,0 0 0,1 0 0,-1 0-1,0 0 1,1 0 0,-1-1-1,1 1 1,2 2 0,-1-3-29,0 0 1,0 0-1,0 0 1,0 0-1,0 0 1,0-1-1,0 1 1,0-1-1,0 0 0,0 0 1,0 0-1,0 0 1,0-1-1,0 1 1,6-3-1,-7 3 5,0-1 0,0 0 0,-1 0 1,1 0-1,0 0 0,-1 0 0,1-1 0,-1 1 0,1 0 0,-1-1 0,0 1 0,1-1 0,-1 0 0,0 1 0,0-1 1,0 0-1,0 0 0,-1 1 0,1-1 0,0 0 0,-1 0 0,1 0 0,-1 0 0,0 0 0,1-4 0,0-59 28,-2 48-71,0 3 58,0 0 1,-1 1-1,-1-1 0,0 1 1,-7-18-1,-2-7 5,11 36-968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1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15783,'0'0'670,"2"14"-619,-1-7-55,5 46 122,2-1-1,21 69 1,-29-120-101,0 0-1,1 0 1,-1 0-1,0 0 1,1 0-1,-1 0 1,1 0-1,-1 0 1,1 0-1,0 0 1,-1 0-1,1 0 1,0 0-1,0-1 1,-1 1-1,1 0 1,0 0-1,0-1 1,0 1 0,0-1-1,0 1 1,0-1-1,0 1 1,0-1-1,0 0 1,2 1-1,-1-1 39,0-1 0,0 1 1,0 0-1,-1-1 0,1 0 0,0 1 0,0-1 0,-1 0 0,1 0 1,-1 0-1,1 0 0,-1 0 0,1 0 0,1-3 0,3-2 115,0-1 1,0 0-1,0 0 0,-1 0 0,6-13 0,-1-3-302,-1-2-1,-1 1 1,-1-1-1,-1 0 1,5-48-1,-11 72 47,0 0-1,0 1 1,0-1 0,0 1-1,0-1 1,0 0-1,1 1 1,-1-1-1,0 1 1,0-1-1,1 1 1,-1-1-1,1 1 1,-1-1-1,0 1 1,1-1 0,-1 1-1,1-1 1,-1 1-1,1-1 1,-1 1-1,1 0 1,-1-1-1,1 1 1,-1 0-1,2-1 1,8-1-3959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1.3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0 15575,'0'0'1998,"-1"16"-1838,-2 16 133,-14 218 1095,17-190-1176,-2-20-90,2 1 0,10 69-1,-8-99-112,1 1-1,-1-1 0,2 0 1,0 0-1,0 0 0,1 0 0,0-1 1,1 0-1,0 0 0,1 0 1,0-1-1,1 0 0,-1 0 1,11 8-1,-17-16-178,1 1 1,0-1 0,0 1-1,0-1 1,-1 0-1,1 0 1,0 0 0,1 0-1,-1 0 1,0 0-1,0 0 1,0-1 0,0 1-1,1-1 1,-1 0-1,0 1 1,4-1-1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1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15511,'0'0'4071,"5"3"-3951,-1-1-120,0 0 0,-1 0 0,1 1-1,-1 0 1,1 0 0,-1 0 0,0 0-1,0 0 1,0 1 0,-1-1 0,1 1-1,2 5 1,21 55-56,3 4 13,-26-63 47,-1-1 0,1 0 0,0 1 0,1-1 0,-1-1 0,1 1 0,-1 0 0,1-1 0,0 0 0,0 0 0,1 0 0,4 2 0,8 1 24,-17-6-168,1 0 1,-1 0-1,1 1 0,-1-1 1,1 0-1,-1 0 0,1 0 0,-1 0 1,1 0-1,-1 0 0,1 0 0,-1 0 1,1 0-1,-1 0 0,1 0 1,-1 0-1,1 0 0,-1 0 0,1 0 1,-1 0-1,1 0 0,-1-1 0,1 1 1,-1 0-1,1 0 0,-1-1 1,0 1-1,1 0 0,-1-1 0,1 1 1,-1 0-1,0-1 0,1 0 1,-1-16-6723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2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170 1 15863,'0'0'1617,"-47"100"-1185,34-64-176,-1-1-224,-1 1 16,-3-7 48,-1-2-96,2-7 0,3-5 0,6-6-240,3-3-832</inkml:trace>
  <inkml:trace contextRef="#ctx0" brushRef="#br0" timeOffset="1">245 333 12822,'0'0'3521,"-15"109"-2848,9-79-625,-2 0 32,-3-7-64,-1-3-16,-2-7-48,-1-9-1409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2.7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12582,'0'0'4938,"0"0"-4810,0-2-123,1 7 46,-1-1-1,1 0 1,1 0-1,-1 0 0,1 0 1,-1 0-1,1-1 1,0 1-1,1 0 1,-1-1-1,1 0 0,-1 1 1,1-1-1,5 4 1,46 37 334,-52-42-391,1-1-1,-1 1 1,1-1-1,0 0 1,0 0-1,0 0 0,-1 0 1,1-1-1,0 1 1,0-1-1,0 0 1,0 1-1,0-1 0,0-1 1,0 1-1,0 0 1,0-1-1,0 1 1,0-1-1,0 0 1,0 0-1,-1 0 0,1-1 1,0 1-1,-1-1 1,1 1-1,-1-1 1,1 0-1,-1 0 1,0 0-1,0 0 0,0 0 1,0 0-1,2-4 1,8-8-124,-2-1 0,1-1 0,-2 0-1,9-20 1,-16 33 154,-31 37 691,20-25-725,0 1 1,0 0-1,1 0 1,0 1-1,1 0 1,-7 12-1,13-15 16,-1 0-1,2 1 1,-1-1 0,1 0-1,0 0 1,2 15 0,0 6 16,-6 107 271,2-138-1984,2-12-2370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3.0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 0 19881,'0'0'200,"11"19"-130,11 24 10,-1 1 1,-2 1-1,-2 1 1,22 95-1,-35-112-41,-1 1 0,-2-1 0,0 1 0,-6 40 0,2-52-24,0-1-1,-1 1 1,-1-1-1,-1 0 1,0-1-1,-2 1 1,1-1-1,-16 22 1,1-8 2,-1-1-1,-30 28 1,-21 24-627,62-63-355,8-6-2670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28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17560,'5'19'80,"46"154"-43,-42-149 32,15 32-31,-24-56-5,1 1 0,-1-1 0,0 1-1,1-1 1,-1 0 0,1 1 0,-1-1 0,1 0-1,-1 1 1,1-1 0,-1 0 0,1 0 0,-1 1 0,1-1-1,-1 0 1,1 0 0,0 0 0,-1 0 0,1 0-1,-1 0 1,1 1 0,-1-2 0,1 1 0,0 0-1,-1 0 1,1 0 0,-1 0 0,1 0 0,-1 0 0,1-1-1,0 1 1,-1 0 0,1 0 0,-1-1 0,1 1-1,-1 0 1,1-1 0,-1 1 0,0 0 0,1-1-1,-1 1 1,1-1 0,-1 1 0,0-1 0,1 1 0,-1-1-1,0 1 1,1-2 0,17-26 900,-17 26-998,57-131 1392,-12 25-1147,-45 107-267,-1 0-1,1-1 0,-1 1 0,1 0 0,0 0 1,-1 0-1,1 0 0,0 0 0,0 0 0,0 0 1,0 0-1,0 0 0,0 0 0,0 0 0,0 0 1,0 1-1,0-1 0,1 0 0,-1 1 1,0-1-1,0 1 0,1 0 0,-1-1 0,0 1 1,1 0-1,-1 0 0,0 0 0,1 0 0,-1 0 1,0 0-1,3 0 0,8 0-4111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7.3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237 56 16183,'0'0'2343,"2"-7"-1668,1 1-557,-1 3-89,-1 1 1,0 0-1,0 0 1,0-1-1,0 1 1,-1-1-1,1 1 1,0-1 0,-1 1-1,0-6 1,-1 7-10,1 1-1,-1-1 1,0 0 0,0 0 0,0 0 0,0 0 0,0 1-1,-1-1 1,1 0 0,0 1 0,0-1 0,0 1 0,0-1 0,-1 1-1,1 0 1,0 0 0,-1-1 0,1 1 0,0 0 0,0 0 0,-1 0-1,1 0 1,0 1 0,-2-1 0,-36 2-36,32 0 25,-1 0 0,1 1 1,0 0-1,0 0 0,0 0 0,1 1 1,-1 0-1,1 0 0,0 1 0,0 0 1,-7 8-1,1-1 0,1 0 0,0 1 1,1 1-1,-10 17 0,15-22 1,0 0-1,1 1 0,1-1 0,-1 1 1,2 0-1,-1 0 0,1 0 0,1 0 1,0 0-1,0 0 0,1 0 0,0 0 1,1 1-1,0-1 0,4 16 0,-3-20-24,0 0 0,0 0-1,0-1 1,1 1 0,0 0-1,0-1 1,0 0-1,1 1 1,0-1 0,0-1-1,0 1 1,1-1 0,-1 1-1,1-1 1,0 0 0,0-1-1,0 0 1,1 1-1,-1-1 1,1-1 0,0 1-1,0-1 1,0 0 0,0-1-1,0 1 1,6-1-1,0 1-651,-1 0-1,1-1 0,0-1 0,-1 0 0,1 0 0,-1-1 0,14-3 0,8-13-5583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7.6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18 9220,'0'0'10002,"-1"-1"-9995,1 1 1,-1 0-1,1 0 0,-1-1 1,1 1-1,-1 0 0,1 0 0,-1 0 1,1 0-1,-1 0 0,1 0 0,-1 0 1,1 0-1,-1 0 0,0 0 1,1 0-1,-1 0 0,1 0 0,-1 0 1,1 0-1,-1 0 0,1 1 0,-1-1 1,1 0-1,-1 0 0,1 1 1,0-1-1,-1 0 0,1 1 0,-1-1 1,1 0-1,-1 2 0,-3 2 9,0 0-1,0 1 0,0 0 1,1-1-1,0 1 0,0 1 1,0-1-1,0 0 0,1 1 1,0-1-1,0 1 0,1 0 1,-1 0-1,0 8 0,-1 13 18,0 48-1,3-74-31,0 0-8,0 0-1,0 0 1,0-1-1,0 1 1,0 0-1,0 0 1,0 0-1,1-1 1,-1 1-1,0 0 0,0 0 1,1-1-1,-1 1 1,0 0-1,1-1 1,-1 1-1,1 0 1,-1-1-1,1 1 1,-1 0-1,1-1 1,-1 1-1,1-1 0,0 1 1,-1-1-1,1 1 1,0-1-1,-1 0 1,1 1-1,0-1 1,-1 0-1,1 1 1,0-1-1,0 0 1,0 0-1,-1 0 0,1 0 1,0 0-1,0 0 1,0 0-1,-1 0 1,1 0-1,0 0 1,0 0-1,0 0 1,1-1-1,-1 0-6,1 1 1,0-1-1,0 1 0,-1-1 0,1 0 1,0 0-1,-1 0 0,1 0 0,-1 0 1,1 0-1,-1-1 0,0 1 0,0 0 1,1-1-1,-1 1 0,0-1 0,0 1 1,0-1-1,0 1 0,1-4 0,1-19 1,0 1-1,-1-1 0,-2 1 0,0-1 0,-5-27 1,5 49-19,0-1 0,-1 1 1,1 0-1,-1 0 1,0 0-1,0-1 0,0 1 1,0 0-1,0 0 0,0 0 1,-1 0-1,1 1 0,-3-4 1,-7 3-548,2 19-261,8-3-1732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8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1 115 16151</inkml:trace>
  <inkml:trace contextRef="#ctx0" brushRef="#br0" timeOffset="1">1 115 16151,'37'-27'332,"-23"18"-2,-1-1 0,0-1 0,15-15 0,-23 42-213,4 13 10,2 0-1,0 0 0,2-2 1,2 1-1,0-2 1,1 0-1,24 28 0,-40-54-100,1 1-1,-1 0 0,1 0 0,0-1 1,-1 1-1,1 0 0,0-1 0,-1 1 0,1-1 1,0 1-1,0-1 0,-1 1 0,1-1 1,0 1-1,0-1 0,0 0 0,0 1 1,0-1-1,0 0 0,0 0 0,-1 0 1,1 0-1,0 0 0,0 0 0,0 0 1,0 0-1,0 0 0,0 0 0,0-1 1,0 1-1,0 0 0,-1 0 0,1-1 0,0 1 1,0-1-1,0 1 0,0-1 0,-1 1 1,1-1-1,0 1 0,-1-1 0,1 0 1,0 1-1,-1-1 0,1 0 0,-1 0 1,1 1-1,-1-1 0,1 0 0,-1 0 1,1-1-1,21-52 677,-19 45-641,8-30-14,-1 0 1,-2-1-1,2-42 1,-7 60-46,-2 16-161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8.3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0 16488,'0'0'3489,"-5"12"-3540,-15 40 171,1 1 0,4 1 0,1 1-1,3 0 1,2 1 0,3-1 0,2 88-1,4-132-105,0 0-1,1 0 1,1 0-1,-1 0 1,2 0-1,0-1 1,0 1 0,1-1-1,0 0 1,1 0-1,9 15 1,-11-20-59,1 0 0,0 0-1,1 0 1,-1-1 0,1 0 0,0 1 0,0-1 0,0-1 0,0 1 0,1-1 0,-1 0 0,1 0-1,0-1 1,0 0 0,0 0 0,0 0 0,0-1 0,1 1 0,-1-2 0,0 1 0,8-1 0,-1-3-1871,-5-14-1464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8.7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16007,'0'0'1601,"93"65"-1281,-72-35-192,1 2-80,-1 1 16,0-1-64,-5-4 0,-1-4 0,-5-5-48,-6-8-592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9.1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273 0 17064,'0'0'1697,"-95"138"-1601,64-95-96,2 2 64,0-4-48,2 0 16,2-4-32,7-5-208,3-6-913,11-11-1824</inkml:trace>
  <inkml:trace contextRef="#ctx0" brushRef="#br0" timeOffset="1">350 312 15751,'0'0'1489,"-10"115"-1169,-1-94-240,3-1-80,-2 1-32,-1-4 32,3-6-672,-2-8-2642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9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15095,'0'0'2783,"39"0"-1236,-34 0-1526,0 0 0,0 0 0,0 1 0,0-1 0,-1 1 0,1 1 0,0-1 0,0 1 0,-1 0 0,1 0 1,-1 0-1,1 0 0,-1 1 0,0 0 0,0-1 0,0 2 0,-1-1 0,1 0 0,-1 1 0,1 0 0,-1 0 0,0 0 0,-1 0 0,4 6 0,-3-5-26,-1 1 1,0 0-1,0 0 0,-1 0 0,0 1 0,0-1 0,0 0 1,-1 1-1,0-1 0,0 0 0,0 0 0,-1 1 0,0-1 0,0 0 1,-1 0-1,1 0 0,-1 0 0,-1 0 0,-3 7 0,-2 0 5,0 1 0,-2-1-1,1-1 1,-15 14 0,-27 36-17,50-60 18,0-1-1,0 1 1,0-1 0,1 1 0,-1 0 0,0-1 0,1 1 0,-1 0 0,1-1-1,-1 1 1,1 0 0,0 0 0,-1-1 0,1 1 0,0 0 0,1 2 0,-1-3 1,0 0 1,1 0 0,-1-1 0,1 1 0,-1 0 0,1 0 0,0 0 0,-1 0 0,1-1 0,0 1 0,-1 0 0,1-1 0,0 1 0,0 0 0,0-1 0,-1 1 0,1-1 0,0 0 0,0 1 0,2 0 0,5 0 0,0 1 0,0-1 0,0 0 0,0-1 0,13-1 0,-7 1-74,-1 0-154,-7 1-69,0-1 1,0 0-1,0 0 0,0 0 1,0-1-1,0 0 1,0 0-1,-1 0 0,1-1 1,0 0-1,0 0 1,-1 0-1,0-1 1,8-4-1,6-13-6629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9.8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 15143,'0'0'3169,"131"-2"-3169,-88-4-112,-2-3-448,-3-4-3218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0.2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317 1 16792,'0'0'1264,"101"97"-960,-78-41-304,-8 9 80,-13 6-64,-2 5 337,-15 5-193,-22-1-80,-15-2-64,-10-3 64,-21-3-160,-14-5-1409,-15-11-7939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7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210 0 64,'0'0'20252,"-19"17"-19745,-1 3-504,2 0 0,0 1 0,2 2 0,0-1 0,2 2 0,0 0 0,2 1 0,0 0 0,2 0 0,1 1 0,1 1 0,1 0 0,1 0 0,2 0 0,-3 51 0,8-76 5,-1 0 0,1 0 0,0 0-1,-1 1 1,1-1 0,0-1 0,0 1 0,0 0 0,1 0 0,-1 0 0,0 0-1,1-1 1,-1 1 0,1-1 0,0 1 0,-1-1 0,1 1 0,0-1 0,0 0-1,0 0 1,0 0 0,0 0 0,0 0 0,0-1 0,0 1 0,0-1 0,0 1-1,0-1 1,0 1 0,1-1 0,3 0 0,-2 0-169,0 1 0,1-1 0,-1 0 1,1 0-1,-1 0 0,0-1 0,1 1 0,-1-1 1,0 0-1,1-1 0,-1 1 0,0-1 0,0 1 0,0-1 1,6-4-1,9-14-3147,0-6-3562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7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81 16776,'0'0'4922,"0"-11"-4351,0-38-208,0 48-345,0 1 1,0-1 0,-1 0 0,1 0-1,0 0 1,0 0 0,-1 0-1,1 0 1,-1 0 0,1 0-1,-1 1 1,1-1 0,-1 0 0,1 0-1,-1 1 1,0-1 0,1 0-1,-1 1 1,0-1 0,1 0 0,-1 1-1,0-1 1,0 1 0,0-1-1,0 1 1,0 0 0,1-1-1,-1 1 1,0 0 0,0 0 0,0 0-1,0-1 1,0 1 0,0 0-1,0 0 1,0 0 0,-1 1 0,-33 4-45,23 0 17,0 0 0,1 1 0,0 0 0,0 0 0,1 2 0,0-1 0,0 1 0,-11 12 0,14-14-3,0 1 1,1 1-1,0-1 0,0 1 1,0 0-1,1 1 0,0-1 1,1 1-1,0 0 0,0 0 1,-2 12-1,5-20-13,1 0 0,0-1 0,0 1 0,0 0 1,0-1-1,0 1 0,0 0 0,0 0 0,0-1 0,0 1 0,0 0 0,0 0 0,0-1 1,1 1-1,-1 0 0,0-1 0,0 1 0,1 0 0,-1-1 0,0 1 0,1 0 1,-1-1-1,1 1 0,-1-1 0,1 1 0,-1-1 0,1 1 0,-1-1 0,1 1 0,0-1 1,-1 1-1,1-1 0,1 1 0,1 0-31,-1-1 1,1 0-1,0 1 0,-1-1 1,1 0-1,0 0 0,-1-1 1,1 1-1,0 0 0,2-2 1,4 0-128,0-1 1,0 0-1,0 0 1,-1-1-1,13-8 1,4-8-137,0-2 1,35-41 0,-37 38 592,-23 24-234,0 1 0,0 0 0,1-1-1,-1 1 1,0 0 0,1-1-1,-1 1 1,0 0 0,1 0-1,-1-1 1,1 1 0,-1 0-1,0 0 1,1 0 0,-1-1 0,1 1-1,-1 0 1,0 0 0,1 0-1,-1 0 1,1 0 0,-1 0-1,1 0 1,-1 0 0,1 0-1,-1 0 1,0 0 0,1 0-1,-1 0 1,1 1 0,-1-1 0,1 0-1,-1 0 1,0 0 0,1 1-1,-1-1 1,0 0 0,1 0-1,-1 1 1,0-1 0,1 0-1,-1 1 1,0-1 0,1 0 0,-1 1-1,0-1 1,0 1 0,0-1-1,1 0 1,-1 1 0,0-1-1,0 1 1,0-1 0,0 0-1,0 1 1,0-1 0,0 1 0,9 34-404,-8-27 568,0-3-445,15 52 990,-15-55-947,-1 0 0,1 0-1,0 0 1,0 0-1,0 0 1,0 0 0,0 0-1,0 0 1,0-1-1,0 1 1,1-1 0,-1 1-1,1-1 1,-1 1 0,1-1-1,-1 0 1,1 1-1,0-1 1,0 0 0,0 0-1,-1-1 1,1 1 0,4 1-1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29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19 341 6035,'0'0'12328,"13"-19"-12096,44-63-144,-53 75-74,0-1 0,-1 0-1,1 0 1,-1-1 0,-1 1-1,0-1 1,0 1 0,-1-1-1,0 0 1,0 1 0,-1-1-1,0 0 1,-2-15 0,0-10 1085,-28 36-552,25 1-551,0 0-1,0 0 0,0 1 0,0-1 0,1 1 0,0 0 0,-1 0 0,2 1 0,-1-1 1,0 1-1,1 0 0,0 0 0,0 0 0,0 1 0,1-1 0,0 1 0,0-1 1,0 1-1,-2 10 0,1 4-18,0 1 1,2-1-1,0 1 0,2 28 1,0-48 21,-1 0 1,0 0-1,0 0 0,0 0 1,1 0-1,-1 0 1,0 0-1,1 0 1,-1 0-1,1 0 0,-1 0 1,1 0-1,0 0 1,-1-1-1,1 1 1,0 0-1,0 0 0,-1-1 1,1 1-1,0 0 1,0-1-1,0 1 1,0-1-1,0 1 1,1 0-1,34 4 16,-28-6-16,-1 1 1,1-2 0,-1 1-1,1-1 1,-1 0 0,0 0-1,9-5 1,-11 5-51,-1-1-1,0 0 1,0-1-1,0 1 1,0-1 0,0 1-1,-1-1 1,0 0-1,1 0 1,-2-1 0,1 1-1,0-1 1,-1 0-1,0 1 1,0-1 0,0 0-1,-1 0 1,2-5-1,-1-7-68,-1 0 0,0 1 0,-1-1 0,-3-20 0,0-18 2713,9 50-2416,29-4-187,0 2 0,0 1 1,0 2-1,67 0 0,-101 35-176,-2-19 184,0-1 0,-1 1 0,-1 0 0,-4 15 0,3-15 9,1 0 1,0 0-1,1 1 0,-1 17 0,2-23-5,1 1 0,0-1-1,1 0 1,0 0-1,0 0 1,0 0 0,5 12-1,-5-17 4,1 1 0,-1-1 0,1 0 0,0 0 0,-1 0 0,1 0 0,0 0 0,0-1-1,1 1 1,-1-1 0,0 1 0,0-1 0,1 0 0,-1 1 0,1-1 0,-1 0 0,1-1 0,0 1 0,-1 0-1,1-1 1,0 0 0,-1 1 0,6-2 0,7 2-35,0-1 0,0-1 1,0-1-1,0 0 0,0-1 0,0-1 0,-1 0 0,1-1 0,-1 0 0,0-1 1,-1-1-1,1 0 0,17-14 0,-17 11-117,0-1-1,-1 0 1,-1-1-1,0 0 1,0-1-1,-1 0 1,-1-1-1,0 0 1,-1-1-1,-1 0 1,12-27-1,-20 41 194,1 0 0,0 0-1,-1-1 1,1 1-1,-1 0 1,0 0 0,1-1-1,-1 1 1,0 0-1,0-1 1,0 1 0,0 0-1,0-1 1,0 1-1,0 0 1,0-1 0,0 1-1,-1 0 1,1-1-1,0 1 1,-1 0 0,1 0-1,-1 0 1,0-1-1,1 1 1,-1 0-1,0 0 1,0 0 0,0 0-1,0 0 1,0 0-1,0 0 1,0 0 0,0 1-1,0-1 1,0 0-1,0 1 1,0-1 0,-1 0-1,0 0 1,-1 1-40,1 0 1,0-1-1,0 1 0,-1 0 1,1 0-1,0 0 0,-1 1 1,1-1-1,0 0 1,0 1-1,0 0 0,-1-1 1,1 1-1,0 0 0,0 0 1,0 0-1,0 0 0,0 1 1,0-1-1,1 0 1,-1 1-1,0-1 0,-2 4 1,-7 9-18,1 0 0,0 0 0,1 1 0,1 1 0,0-1 0,1 1 1,0 1-1,2-1 0,0 1 0,1 0 0,0 0 0,-1 24 0,7-41-21,-1 1 0,1 0-1,0 0 1,0-1-1,-1 1 1,1 0 0,0-1-1,0 0 1,0 0 0,0 1-1,-1-1 1,1 0 0,0 0-1,0-1 1,0 1-1,2-1 1,1 1-21,-1 0 40,1 0-1,0 0 0,0 0 0,-1-1 0,1 0 1,0 0-1,-1 0 0,1 0 0,-1-1 0,1 0 1,-1 0-1,0 0 0,0 0 0,0-1 1,0 0-1,0 0 0,0 0 0,-1 0 0,7-7 1,-7 4 9,1 0 1,-1 0 0,0-1 0,0 1 0,0-1-1,-1 0 1,0 1 0,-1-1 0,1 0 0,-1 0-1,-1 0 1,0-13 0,1 16 35,-1 0 1,-1 0-1,1 0 1,-1 0-1,1 1 0,-1-1 1,0 0-1,0 0 1,-1 1-1,1-1 1,-1 1-1,0-1 0,-2-3 1,1 3 124,6 42 261,-4-28-434,1 1 0,1-1 1,-1 0-1,4 13 0,-1-14 22,-1-1 0,2 0-1,-1 0 1,1 0 0,0-1 0,1 0 0,0 1 0,7 7 0,-9-11-4,1-1 1,-1 0-1,1 0 1,0-1-1,-1 1 0,1-1 1,0 0-1,0 0 0,1 0 1,-1 0-1,0-1 0,1 1 1,-1-1-1,1 0 1,-1-1-1,1 1 0,6-1 1,-3 0-2,0 0 0,0-1 0,0 0 0,0-1 0,0 0 0,0 0 1,0-1-1,0 0 0,-1 0 0,1 0 0,-1-1 0,0-1 0,0 1 0,0-1 1,-1 0-1,0 0 0,0-1 0,9-10 0,-4 4 12,0 0 0,-2-1-1,1-1 1,-1 1 0,9-21 0,-15 27-2,0 0 1,0 0-1,0-1 1,-1 1-1,0-1 1,-1 1-1,0-1 1,0 0-1,0 1 1,-1-1-1,0 0 1,-1 0-1,-1-10 1,1 17 2,0 0 1,1 0-1,-1 0 1,0 0 0,0 0-1,0 0 1,0 1-1,0-1 1,0 0 0,0 1-1,0-1 1,0 0-1,0 1 1,0-1 0,0 1-1,0 0 1,-1-1-1,1 1 1,0 0 0,0 0-1,0 0 1,-1 0-1,1 0 1,0 0 0,0 0-1,0 0 1,-1 0-1,1 0 1,-2 1 0,-1 0-24,0 0 0,0 0-1,-1 0 1,1 0 0,0 0 0,1 1 0,-8 3 0,2 3-15,1 0 1,0 1-1,1-1 0,0 2 1,0-1-1,0 1 0,2 0 1,-1 0-1,1 1 0,1-1 1,-1 1-1,2 0 0,0 1 1,-3 20-1,6-32-75,6-1 91,0 0 0,0 0 0,-1-1 0,1 0-1,0 0 1,-1-1 0,1 0 0,-1 0 0,0 0-1,7-5 1,21-12 5,-24 16-1,0 0 1,0 1-1,0 0 1,17-3-1,-23 6 2,-1-1 0,1 1 0,-1 0 0,1 0 0,-1 0 0,1 0 0,-1 1 0,1-1 0,-1 1 0,1-1-1,-1 1 1,0 0 0,1 0 0,-1 0 0,0 0 0,0 0 0,1 1 0,-1-1 0,0 1 0,0-1 0,-1 1 0,1 0 0,0 0 0,1 2 0,4 7 4,-1 1 0,0 0 0,-1 0 0,0 1 0,-1 0 0,0 0 1,-1 0-1,-1 0 0,1 14 0,2 128 165,-5-118-78,2 28 85,0-26-130,-5 70 1,3-100-39,-1 0 0,-1-1 0,0 1 0,0 0 0,-1-1 0,0 1 0,0-1 0,-1 0 0,0 0 0,0-1 0,-1 1 0,0-1 0,-8 9 0,11-13 19,0-2-1,0 1 1,0 0 0,0 0 0,0-1-1,0 1 1,-1-1 0,1 1-1,-1-1 1,1 0 0,-1 0-1,1 0 1,-1 0 0,1-1-1,-1 1 1,0-1 0,0 1 0,1-1-1,-1 0 1,0 0 0,1 0-1,-1-1 1,0 1 0,1-1-1,-1 1 1,0-1 0,1 0 0,-1 0-1,1 0 1,-1 0 0,1-1-1,-1 1 1,1-1 0,0 1-1,0-1 1,0 0 0,0 0 0,0 0-1,0 0 1,-2-4 0,-2-1 10,0-1 0,0 0 0,1 0 0,1 0 0,-1-1 0,1 1 0,1-1 0,0 0 0,0-1 0,-3-14 0,5 9-34,0 0 0,1 0 0,0 0 0,1-1 0,1 1 0,0 0 0,1 0-1,1 1 1,0-1 0,1 1 0,11-24 0,-4 17-83,0 1-1,2 0 1,0 1 0,1 1-1,1 0 1,31-28-1,-31 32-445,1 1 1,0 0-1,0 1 0,2 1 0,-1 1 0,1 1 0,29-11 0,-11 9-3356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7.5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63 13766,'0'0'3639,"-1"10"-3428,-6 33-44,4-29-105,0 0 1,0 1-1,2 0 1,0-1-1,1 1 1,0 0 0,5 28-1,-5-41-56,1 0 0,0 0 0,0 0 0,0 0 0,0 0 0,0 0 0,1-1 0,-1 1 0,1 0 0,-1-1 0,1 1 0,-1-1 0,1 0 0,0 1 0,0-1 0,0 0 0,-1 0 0,1 0 0,0 0 0,0-1 0,1 1 0,-1 0 0,0-1 0,0 1 0,0-1 0,0 0 0,0 0 0,4 0 0,-2 0 4,-1 0 1,0 0-1,1-1 1,-1 1-1,0-1 1,1 0-1,-1 0 1,0 0-1,0 0 1,0 0-1,0-1 1,0 1-1,0-1 1,0 0-1,-1 0 1,1 0-1,4-5 1,-3 1-9,0-2 0,0 1-1,-1 0 1,0-1 0,-1 1 0,1-1 0,-1 0 0,-1 0 0,1 0 0,-1 0-1,-1 0 1,0 0 0,0 0 0,0 0 0,-1 0 0,-4-16 0,4 17 50,0 1 0,-1-1 1,0 0-1,0 1 0,-1-1 0,0 1 1,0 0-1,-1-1 0,1 2 1,-1-1-1,-1 0 0,1 1 1,-1 0-1,0 0 0,0 0 0,0 0 1,-1 1-1,1 0 0,-13-6 1,18 9-97,-1 1 0,0 0 0,1-1 0,-1 1-1,0 0 1,0-1 0,1 1 0,-1 0 0,0 0 0,0 0 0,1 0 0,-1 0 0,0 0 0,0 0 0,0 0 0,1 0 0,-1 0 0,0 0 0,0 0 0,1 0 0,-1 1 0,0-1 0,0 0 0,1 1 0,-1-1 0,0 0 0,1 1 0,-2 0-1,-2 13-4616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7.9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39 17112,'0'0'475,"0"11"-601,0 42 191,2-1 0,12 68 0,-11-99-64,7 19-5,0-68 3038,-4 5-2765,71-255 350,-72 271-2272,-6 22-2574,1-8 2301,0 6-8337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8.2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 14 17368,'0'0'3023,"5"-13"-2853,-5 17-175,-1 1 0,-1-1-1,1 1 1,-1-1 0,0 1-1,0-1 1,0 0 0,0 0-1,-5 5 1,-3 9-3,-12 28 74,2 2 0,1 1 0,3 0 0,-17 90 0,21-67 46,3 1 1,2 131-1,7-200-113,0-1 0,1 0 0,-1 1-1,1-1 1,-1 0 0,1 1 0,0-1 0,0 0 0,1 0-1,-1 0 1,1 0 0,-1 0 0,1 0 0,0 0 0,0 0 0,0-1-1,0 1 1,1-1 0,-1 0 0,1 1 0,-1-1 0,1 0-1,0-1 1,0 1 0,0 0 0,5 1 0,-5-2-205,0 0 0,0-1 1,0 0-1,0 0 0,-1 0 1,1 0-1,0 0 0,0 0 1,0-1-1,0 1 0,-1-1 1,1 0-1,4-1 0,8-9-3243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8.8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61 14807,'0'0'2606,"2"-4"-2259,-1 3-348,-1 0 1,0 1-1,1-1 0,-1 0 0,0 0 1,1 0-1,-1 0 0,1 1 0,0-1 1,-1 0-1,1 0 0,0 1 0,-1-1 1,1 0-1,0 1 0,0-1 0,-1 1 1,1-1-1,0 1 0,0 0 0,0-1 1,0 1-1,0 0 0,0-1 0,0 1 1,0 0-1,-1 0 0,1 0 0,0 0 1,0 0-1,0 0 0,0 0 0,0 0 1,0 0-1,0 0 0,0 1 0,0-1 1,0 0-1,0 1 0,0-1 0,-1 1 1,1-1-1,0 1 0,0-1 0,0 1 1,-1-1-1,1 1 0,0 0 0,-1-1 1,1 1-1,0 0 0,-1 0 0,1 0 1,-1-1-1,1 1 0,-1 1 0,11 13 241,1-1 0,0-1 0,17 15 0,-24-24-251,-1 0 1,1 0-1,0 0 0,0-1 1,1 1-1,-1-1 1,1-1-1,-1 1 0,1-1 1,0 0-1,0 0 1,0-1-1,8 1 0,-12-3-108,1 0-1,-1 0 0,1 0 0,-1-1 0,1 1 0,-1-1 0,0 1 1,0-1-1,1 0 0,-1 0 0,-1 0 0,1 0 0,0-1 0,0 1 0,-1 0 1,0-1-1,1 1 0,-1-1 0,0 0 0,0 1 0,0-1 0,0 0 0,0-3 1,17-69-1334,-14 60 1420,-1-5 1193,-5 18 89,-4 7 526,-16 20-1791,17-21 17,0 0 0,1 1-1,0-1 1,0 1 0,0 0-1,1 0 1,0 0 0,0 0 0,0 1-1,0-1 1,1 1 0,0 0-1,0 0 1,1 0 0,-1 0 0,1 0-1,0 11 1,-6 132 789,0-1-2965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9.2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0 14407,'0'0'1696,"-31"101"-1311,15-68-17,-3-1-320,-2-4-48,-2 0-48,1-9-240,-1-6-3458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9.6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12438,'0'0'2483,"0"7"888,2 22-3103,3-16-117,0 0 0,1-1-1,0 1 1,1-1-1,0 0 1,1-1-1,1 0 1,0 0-1,18 17 1,24 33-50,-47-55-251,7 11 407,-3-12-3027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0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1 15447,'0'0'1745,"-11"19"-1409,-84 158 264,86-159-558,7-11-29,-1 0-1,-1 0 1,1 0 0,-1-1 0,0 0-1,-1 1 1,1-1 0,-1 0-1,-1-1 1,-6 7 0,8-11-51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0.3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210 0 16936,'0'0'432,"64"116"304,-39-62-191,-2 6-161,-7 3-128,-7 4 256,-9 2-336,0 4-176,-32 1 96,-11 1-96,-11-10 0,-2-11-416,-2-15-1041,6-20-1408,1-15-5731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4.7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16 215 6067,'0'0'14126,"-3"-9"-13824,-8-27 26,11 35-268,-1 0 0,1-1 0,0 1 0,-1-1-1,1 1 1,0 0 0,0-1 0,0 1 0,0-1 0,0 1 0,0 0 0,1-1 0,-1 1 0,0-1 0,1 1-1,-1 0 1,1-1 0,-1 1 0,1 0 0,-1 0 0,3-2 0,-3 2-50,0 1 1,1 0 0,-1-1-1,1 1 1,-1 0-1,1 0 1,-1 0-1,1-1 1,-1 1-1,1 0 1,-1 0 0,1 0-1,-1 0 1,1 0-1,-1 0 1,1 0-1,-1 0 1,1 0-1,-1 0 1,1 0 0,-1 0-1,1 1 1,-1-1-1,1 0 1,-1 0-1,1 0 1,-1 1-1,0-1 1,1 0 0,-1 1-1,1-1 1,-1 0-1,0 1 1,1-1-1,-1 0 1,0 1-1,1-1 1,-1 1-1,0-1 1,0 1 0,1-1-1,-1 0 1,0 1-1,0-1 1,0 2-1,76 160-36,-47-96 50,65 112 0,-93-177-21,0 0-1,-1 0 1,1 0 0,0 1 0,0-1 0,-1 0 0,1 0 0,0 0 0,0-1-1,0 1 1,0 0 0,0 0 0,1 0 0,-1-1 0,0 1 0,0 0 0,0-1 0,2 1-1,-2-1 9,-1 0 0,1-1-1,0 1 1,-1 0 0,1 0-1,0 0 1,-1-1-1,1 1 1,-1 0 0,1-1-1,0 1 1,-1-1 0,1 1-1,-1-1 1,1 1 0,-1-1-1,0 1 1,1-1-1,-1 1 1,1-1 0,-1 1-1,0-1 1,1 0 0,-1 0-1,13-56 541,-10 42-534,27-192 52,-22 134-40,28-119 1,-36 191-62,0 0 0,0 1-1,0-1 1,0 1 0,0-1-1,1 1 1,-1-1 0,0 1-1,0-1 1,1 1 0,-1-1-1,0 1 1,1-1 0,-1 1-1,0-1 1,1 1 0,-1-1 0,0 1-1,1 0 1,-1-1 0,1 1-1,-1 0 1,1-1 0,-1 1-1,1 0 1,-1 0 0,1-1-1,0 1 1,-1 0 0,1 0-1,-1 0 1,1 0 0,-1 0 0,2 0-1,18 12-1521,13 28-3139,-32-38 4284,16 26-7512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5.6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45 16231,'0'0'3591,"0"-4"-3366,0 3-225,0 1 1,0-1 0,0 0 0,0 0-1,0 1 1,0-1 0,0 0 0,0 1-1,0-1 1,0 0 0,0 0 0,0 1-1,-1-1 1,1 0 0,0 0 0,0 1-1,-1-1 1,1 0 0,-1 1 0,1-1-1,0 1 1,-1-1 0,1 1 0,-1-1-1,0 0 1,0 0 0,-15 10-68,12-4 55,-1 0 0,1 0 0,1 1 0,-1-1 0,1 1 0,-3 7 0,1 3 45,1 1-1,0 0 1,2 0 0,0 0 0,0 0-1,2 19 1,14-43 226,-8 1-219,0 0 1,0 0-1,0-1 0,-1 0 1,0 0-1,0-1 0,-1 1 1,0-1-1,0 0 0,-1 0 1,0 0-1,0-1 0,-1 1 1,0-1-1,-1 1 0,1-10 1,12 29 167,4 25-277,-14-26 76,0-1 0,0 0-1,1 0 1,0 0 0,0-1 0,1 1-1,0-2 1,1 1 0,-1 0-1,9 6 1,-14-14-9,1 1 0,-1-1-1,0 0 1,0 1 0,1-1 0,-1 0-1,0 0 1,1 0 0,-1 0 0,0 0-1,1 0 1,-1 0 0,0 0 0,1 0 0,-1-1-1,0 1 1,0-1 0,1 1 0,-1-1-1,0 1 1,0-1 0,0 0 0,1 1-1,-1-1 1,0 0 0,0 0 0,0 0-1,0 0 1,-1 0 0,1 0 0,1-2 0,25-37-178,-23 33 163,-1-1-1,1 0 1,-1 0-1,-1 0 1,0-1-1,0 1 1,0-1-1,-1 1 1,0-1-1,-1 1 1,0-1-1,0 1 1,-1-1-1,0 0 1,-4-13-1,-2 12 376,6 8-58,8 1-162,2 1-181,18 0 75,-11-1-13,-1 0 0,1 2 1,-1 0-1,30 5 1,-42-5-24,0 0 0,0 0 0,0 0 1,0 0-1,-1 0 0,1 0 0,0 1 1,-1 0-1,1-1 0,-1 1 1,1 0-1,-1 0 0,0 0 0,0 1 1,0-1-1,0 0 0,0 1 0,0-1 1,-1 1-1,1 0 0,-1 0 0,0-1 1,0 1-1,0 0 0,0 0 1,0 0-1,-1 0 0,1 0 0,-1 0 1,0 6-1,-1 1-17,0 0 1,-1-1-1,0 1 0,0-1 1,-1 1-1,-1-1 0,1 0 1,-7 10-1,5-10 21,1-1 0,0 1 0,1 0 0,0 1-1,1-1 1,-1 0 0,2 1 0,-2 11 0,5-21-79,0 1 1,-1 0-1,1 0 0,0 0 1,0-1-1,-1 1 0,1-1 0,0 0 1,0 1-1,0-1 0,0 0 1,0 0-1,0 0 0,0 0 0,0-1 1,-1 1-1,3-1 0,-1 1-219,25-6-4000,-1-14-6846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0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51 273 17640,'0'0'2238,"21"-20"-1411,71-65-226,-83 76-533,0 1 0,0-2 0,-1 1 0,-1-1 0,1-1 0,6-13 0,-11 17-51,0 0 1,-1 0-1,0 0 0,0 0 1,-1 0-1,0-1 0,0 1 1,-1-13-1,0 20-16,0-1 0,-1 1 0,1-1 0,0 0-1,-1 1 1,1-1 0,-1 1 0,1-1 0,-1 1 0,1-1 0,-1 1-1,1-1 1,-1 1 0,1 0 0,-1-1 0,0 1 0,1 0 0,-1-1 0,0 1-1,1 0 1,-1 0 0,0 0 0,1-1 0,-1 1 0,0 0 0,1 0 0,-1 0-1,0 0 1,-1 0 0,-29 0-6,23 1 5,-2-1-7,1 0 0,-1 1 0,1 1 0,-1 0 0,1 0 0,0 1 1,-1 0-1,1 0 0,1 1 0,-1 0 0,0 1 0,1 0 0,-13 11 0,17-13 5,0 1 0,0 0 0,0 0 0,1 0 1,0 0-1,0 0 0,0 1 0,0 0 0,1-1 0,-1 1 1,1 0-1,1 0 0,-1 0 0,1 1 0,-1-1 1,2 0-1,-1 0 0,1 1 0,-1-1 0,1 1 1,1-1-1,-1 0 0,1 1 0,0-1 0,0 0 0,4 9 1,-3-9 3,1 0 0,0-1 0,0 1 0,0-1 0,1 0 0,0 0 0,-1 0 0,1 0 0,1-1 0,-1 1 0,0-1-1,1 0 1,0-1 0,0 1 0,0-1 0,0 0 0,0 0 0,9 2 0,14 4-4,1-2-1,31 4 0,-58-10 3,80 7-1293,85-4 1,-145-3 499,66 0-3777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6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18392,'0'0'2514,"0"8"-2504,2 64 114,19 128 1,-13-158-53,1 1 1,3-1-1,1-1 1,26 58-1,-33-85-86,1 0 0,1 0-1,0-1 1,1 0-1,0 0 1,1-1 0,22 21-1,-31-32-154,0 0 0,0 0 0,1 0 0,-1 0 0,1-1 0,-1 1-1,0 0 1,1-1 0,0 1 0,-1-1 0,1 0 0,-1 1 0,1-1-1,-1 0 1,1 0 0,-1 0 0,1 0 0,0 0 0,1-1 0,12-5-5247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6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 16856,'0'0'4535,"2"-7"-4353,5-18-174,-7 25-10,0 0 1,0 0 0,0 0 0,0-1 0,0 1-1,0 0 1,0 0 0,1 0 0,-1-1 0,0 1-1,0 0 1,0 0 0,0 0 0,0 0 0,1-1-1,-1 1 1,0 0 0,0 0 0,0 0 0,0 0-1,1 0 1,-1 0 0,0-1 0,0 1 0,0 0-1,1 0 1,-1 0 0,0 0 0,0 0 0,0 0-1,1 0 1,-1 0 0,0 0 0,0 0 0,1 0-1,-1 0 1,0 0 0,0 0 0,0 0 0,1 0-1,-1 0 1,0 0 0,0 1 0,0-1 0,1 0-1,-1 0 1,0 0 0,0 0 0,0 0 0,0 0-1,1 1 1,-1-1 0,0 0 0,0 0 0,0 0 0,0 0-1,0 1 1,0-1 0,1 0 0,-1 0 0,0 0-1,0 1 1,0-1 0,0 0 0,0 0 0,0 0-1,0 1 1,0-1 0,0 0 0,8 15 24,-8-15-32,2 6 10,1 1 0,0-2 0,0 1 0,1 0 1,0-1-1,0 1 0,0-1 0,0 0 0,1-1 0,0 1 0,0-1 0,0 0 0,0 0 0,1 0 0,0-1 0,0 0 0,9 4 1,-5-3-41,0-1 0,0-1 1,0 1-1,0-2 0,0 0 1,1 0-1,-1 0 1,0-1-1,1-1 0,15-2 1,-25 2 20,0 1 0,0 0 1,0-1-1,0 1 0,-1-1 1,1 1-1,0-1 0,0 0 1,0 1-1,-1-1 0,1 0 1,0 1-1,-1-1 0,1 0 1,-1 0-1,1 0 0,-1 0 1,1 1-1,-1-1 0,1 0 1,-1 0-1,0 0 0,1 0 1,-1 0-1,0 0 0,0 0 0,0-2 1,0-33-138,-1 23 439,1 13-257,1-25-358,5 4 332,-2 7 904,-13 24-605,-34 50-316,23-33 16,-32 56 0,49-75 13,1-1-1,0 1 1,0 0 0,1 0-1,0 1 1,1-1 0,-1 0-1,2 0 1,1 16 0,0 7 7,-1 4-11,0-15-15,-1 1 1,-1 0-1,-1-1 1,-5 27-1,4-45-1873,2-10-2309,1-13-6393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7.1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351 0 16295,'0'0'3645,"16"21"-3210,-4-6-340,3 4-31,-1-1-1,-1 2 1,-1 0 0,0 0-1,17 44 1,-19-31-14,-2 0 0,0 1 0,-3 0 0,0 0 0,-3 1 0,0-1 0,-3 0 0,0 1 0,-3-1 0,0 0 0,-10 34 0,5-43-56,-2 0-1,0-1 0,-2 0 1,0-1-1,-2 0 0,0-1 1,-2-1-1,0-1 0,-1 0 1,-1-1-1,-1-1 0,-1-1 0,-30 20 1,32-25-527,0-1 0,0-1 0,-1-1-1,-1 0 1,-37 9 0,-25-4-4741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8.8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254 28 15655,'0'0'4322,"0"-4"-4002,0-15-56,0 14 403,-14 6-477,7 0-180,0 0 1,0 1 0,1 0-1,-1 1 1,1-1 0,-1 1-1,1 1 1,0-1 0,0 1-1,1 0 1,-1 0 0,-9 9-1,-1 3 52,1 0-1,-24 32 1,29-33-53,0 1 1,1-1-1,1 2 1,1-1 0,0 1-1,1 0 1,0 0-1,2 1 1,0-1 0,1 1-1,1 0 1,0 0-1,2 1 1,1 20 0,0-37-2,-1 1 0,1 0 1,0-1-1,0 1 1,0-1-1,0 0 0,1 1 1,-1-1-1,0 0 1,1 0-1,0 0 0,0 0 1,-1 0-1,1 0 0,0 0 1,1-1-1,-1 1 1,0-1-1,0 1 0,1-1 1,-1 0-1,0 0 0,1 0 1,-1 0-1,1 0 1,0-1-1,-1 1 0,5 0 1,10 1-75,0 0-1,0-1 1,22-1 0,-23 0-393,22-4-1651,-14-8-2743,1-9-8948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9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32 15335,'0'0'4250,"-2"3"-4095,-5 6-112,1 1 0,0 1 0,0-1 1,1 1-1,1 0 0,0 0 1,0 0-1,1 1 0,1-1 0,0 1 1,0 0-1,1-1 0,1 22 0,0-32-43,1-1 0,-1 1-1,0 0 1,1 0 0,-1 0 0,1-1-1,-1 1 1,1 0 0,0 0 0,-1-1-1,1 1 1,0 0 0,-1-1-1,1 1 1,0-1 0,0 1 0,-1-1-1,1 1 1,0-1 0,0 0-1,0 1 1,0-1 0,0 0 0,0 0-1,-1 1 1,1-1 0,0 0 0,0 0-1,0 0 1,0 0 0,0 0-1,0-1 1,0 1 0,0 0 0,1-1-1,1 1-2,0 0 0,-1-1-1,1 1 1,-1-1 0,1 1 0,-1-1-1,0 0 1,1 0 0,-1 0-1,0 0 1,0-1 0,1 1 0,2-3-1,-2-1-12,0-1-1,0 1 0,-1 0 1,0-1-1,0 1 0,0-1 0,-1 0 1,0 0-1,0 1 0,1-13 1,-5-61-18,3 77 35,-8-30 55,8 31-64,0 0 0,-1-1 0,1 1 0,-1 0 0,1 0-1,-1 0 1,1-1 0,-1 1 0,0 0 0,1 0 0,-1 0 0,0 0 0,0 0 0,0 1-1,0-1 1,0 0 0,0 0 0,0 0 0,0 1 0,0-1 0,-1 1 0,-1-2-1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9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48 17560,'0'0'1049,"3"18"-860,19 140-170,-20-144-5,-2-7 5,1 0-1,0 0 1,0 0-1,0 0 1,1-1-1,0 1 1,5 9-1,-7-15 8,0-1-1,0 0 0,0 0 0,0 1 0,1-1 0,-1 0 1,0 0-1,0 1 0,0-1 0,1 0 0,-1 0 0,0 0 1,0 0-1,1 1 0,-1-1 0,0 0 0,0 0 0,1 0 1,-1 0-1,0 0 0,1 0 0,-1 0 0,0 0 0,0 0 1,1 0-1,-1 0 0,0 0 0,1 0 0,-1 0 0,0 0 1,0 0-1,1 0 0,-1 0 0,0 0 0,0 0 0,1 0 1,-1-1-1,0 1 0,0 0 0,1 0 0,-1 0 0,0 0 1,0-1-1,1 1 0,-1 0 0,0 0 0,0-1 0,0 1 1,0 0-1,1 0 0,-1-1 0,0 1 0,8-16 823,-7 15-818,10-32 238,-1 0-1,-1 0 1,7-67-1,-3 20-401,-13 79 59,0 1-1,0 0 0,0 0 1,0-1-1,0 1 0,1 0 0,-1 0 1,0-1-1,0 1 0,0 0 0,0 0 1,1 0-1,-1-1 0,0 1 0,0 0 1,0 0-1,1 0 0,-1-1 0,0 1 1,0 0-1,1 0 0,-1 0 1,0 0-1,1 0 0,-1 0 0,0 0 1,0 0-1,1 0 0,-1 0 0,0 0 1,0 0-1,1 0 0,-1 0 0,0 0 1,1 0-1,-1 0 0,0 0 1,0 0-1,1 0 0,3 0-1646,6 0-2432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9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0 17576,'0'0'2641,"-3"12"-2569,-33 105 61,-39 146 1001,66-223-1024,3-1 0,1 1 0,2-1 0,3 77 0,2-106-81,-1 0 0,1-1 0,1 1 0,0-1 0,0 1 0,1-1 0,0 0 0,1-1 0,0 1 0,0-1 0,1 0 0,0 0 0,13 14 0,-13-17-158,0 1 1,0-1-1,1 0 0,-1-1 0,1 1 0,0-1 0,0-1 1,0 1-1,1-1 0,-1 0 0,1-1 0,0 0 0,0 0 1,0-1-1,0 0 0,0 0 0,11-1 0,5-3-3272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0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50 18296,'0'0'2882,"1"-6"-2570,2-13-270,1 12-93,1 17-50,-1 35 74,2 16 30,-5-58-3,-1 0 0,1-1 0,0 1 0,0 0 0,0 0 0,0-1-1,1 1 1,-1-1 0,0 1 0,1-1 0,0 0 0,0 0-1,0 1 1,0-1 0,0 0 0,3 2 0,-2-2-15,0-1 0,0 0 0,0 0 0,0 0 1,1-1-1,-1 1 0,0-1 0,0 1 0,0-1 0,0 0 0,1 0 1,-1-1-1,0 1 0,0-1 0,0 1 0,0-1 0,1 0 1,-1 0-1,0-1 0,-1 1 0,5-2 0,6-5-322,-1 1 0,0-2 0,13-10 0,-24 18 302,15-14-919,0 0 1,17-24 0,23-22-475,-107 120 3203,-27 13-1437,72-64-53,1 0 0,0 1 1,0 0-1,1-1 0,0 2 0,0-1 0,1 0 0,1 1 0,0 0 0,-2 16 0,0-7-83,-13 144 379,16-160-594,0-1-1,0 1 1,0 0-1,0-1 0,-1 1 1,1 0-1,-1-1 1,0 0-1,1 1 1,-1-1-1,0 0 0,0 0 1,-4 3-1,-10 4-3659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0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1 10421,'0'0'10084,"6"26"-9972,-6-2 65,0 2-113,-4-4 16,-11 1-80,-5 1-48,-5-3 32,-2-5-80,2-4-1457,8-11-2945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1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17976,'0'0'2644,"55"43"-1932,-18-31-542,23 9-28,-58-20-145,0 0 0,0 0 0,0 0 0,0 0 0,-1 0 1,1 1-1,0-1 0,-1 0 0,1 1 0,-1 0 0,0-1 0,1 1 1,-1 0-1,0-1 0,0 1 0,0 0 0,0 0 0,0 0 0,-1 0 1,1 0-1,-1 0 0,1 0 0,0 4 0,-3 5-2,1 0 0,-2 0 0,1 0 0,-2-1 0,1 0 0,-1 1 0,-1-1 0,0-1 0,0 1 0,-1-1 0,0 0 0,-14 16 0,10-12 7,0 1-1,0 1 0,2-1 0,-10 22 1,18-36-1,0 1 1,0-1-1,0 0 1,0 1-1,0-1 1,0 1-1,0-1 1,0 1-1,0-1 1,0 0-1,0 1 1,0-1 0,0 1-1,0-1 1,0 1-1,0-1 1,0 0-1,0 1 1,1-1-1,-1 1 1,0-1-1,0 0 1,0 1 0,1-1-1,-1 0 1,0 1-1,1-1 1,-1 0-1,0 1 1,1-1-1,-1 0 1,0 0-1,1 1 1,22 5 26,36-6-20,-43-1-14,-12 1-18,80-3-484,-76 2 194,-1 0 1,1-1-1,0 0 1,-1 0 0,1 0-1,-1-1 1,0 0-1,11-6 1,-18 8 174,1 1-1,0-1 1,-1 0 0,1 1 0,0-1 0,-1 0 0,1 1 0,-1-1-1,1 0 1,-1 0 0,0 1 0,1-1 0,-1 0 0,0 0 0,1 0-1,-1 0 1,0 0 0,0 1 0,0-1 0,0 0 0,0 0 0,0 0-1,0 0 1,0-1 0,0 2 131,0-14-5083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0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263 501 18312,'-18'1'627,"-1"0"-322,0 1-1,1 1 1,0 1 0,-1 1-1,-23 9 1,35-12-238,1 1 1,-1 0-1,1 0 0,0 0 1,0 1-1,0 0 1,1 0-1,0 0 1,-1 1-1,1 0 0,1 0 1,-1 0-1,1 0 1,0 1-1,0 0 1,0 0-1,1 0 0,0 0 1,0 0-1,1 1 1,-3 8-1,4-11-66,0 0-1,0-1 0,1 1 1,0 0-1,-1 0 0,1 0 1,1 0-1,-1-1 0,1 1 1,-1 0-1,1 0 1,0-1-1,0 1 0,1 0 1,-1-1-1,1 1 0,-1-1 1,1 0-1,0 1 0,1-1 1,2 3-1,-1-2 0,1-1-1,-1 0 0,1 0 1,0 0-1,0 0 1,1-1-1,-1 0 1,0 0-1,1 0 0,-1-1 1,1 0-1,-1 0 1,10 0-1,-2 1-22,0-1-1,0-1 0,0 0 1,1 0-1,25-6 1,-36 5 16,1 0 0,0 0 0,0-1 0,-1 1 0,1-1 0,-1 0 0,0 0 0,1 0 0,-1 0 0,0 0 0,0-1 1,0 0-1,0 1 0,-1-1 0,1 0 0,-1 0 0,0-1 0,0 1 0,0 0 0,0-1 0,-1 1 0,1-1 0,-1 0 0,2-5 0,-1-4-6,1 0-1,-2-1 0,0 1 0,0-1 1,-2 1-1,1-1 0,-4-18 1,-5-6 118,-14-44 1,15 56-5,5 17 32,1 0 1,-1 0-1,2-1 0,-1 1 0,1-17 1,1 22-122,0 1 1,1-1-1,-1 1 1,1-1-1,0 1 1,0-1-1,0 1 1,1-1-1,-1 1 1,1 0-1,0 0 1,0 0-1,0 0 1,0 0-1,0 0 1,1 0-1,3-3 1,55-42-107,-42 35-21,-2 0 0,1-2-1,-2 1 1,0-2-1,-1 0 1,0-1 0,15-25-1,-28 39 115,0 0 0,-1 0 0,0-1 0,1 1 0,-1 0 0,-1-1 0,1 1 0,0 0 0,-1-1 0,0 1 1,1-1-1,-1 1 0,-1-1 0,1 1 0,-1-1 0,0-4 0,0 7 18,0-1-1,1 1 1,-1-1 0,0 1 0,0 0 0,0-1 0,0 1 0,0 0-1,0 0 1,0 0 0,-1 0 0,1 0 0,0 0 0,-1 0 0,1 0-1,-1 0 1,1 0 0,-1 1 0,1-1 0,-1 1 0,1-1 0,-1 1-1,0 0 1,1-1 0,-1 1 0,1 0 0,-1 0 0,0 0 0,1 0-1,-1 1 1,0-1 0,1 0 0,-1 1 0,-2 0 0,1 0-19,0 1 1,0-1-1,0 1 1,-1-1-1,1 1 1,1 0-1,-1 0 1,0 1-1,1-1 0,-1 0 1,1 1-1,-1 0 1,1 0-1,0-1 1,0 1-1,1 0 1,-1 0-1,-2 7 1,-2 4-33,2 0 0,-1 0-1,-2 16 1,2-2 19,2 0 0,1 0-1,0 0 1,3 1 0,0-1-1,7 40 1,6-3 21,34 101-1,-31-113 34,-1 1 1,-3 0-1,-3 1 0,-1 0 0,0 82 0,-8-128-35,-1 0 0,-1-1-1,0 1 1,0 0 0,-1-1 0,0 1 0,0-1-1,-1 0 1,0 0 0,-1 0 0,0 0 0,0 0-1,0-1 1,-1 0 0,0 0 0,0 0 0,-1 0-1,-10 8 1,15-13 3,-1-1 0,1 0 1,0 1-1,-1-1 0,1 0 0,-1 0 0,0 0 1,1 0-1,-1 0 0,0 0 0,1-1 0,-1 1 0,0 0 1,0-1-1,0 0 0,0 1 0,0-1 0,1 0 1,-1 0-1,0 0 0,0 0 0,0 0 0,0 0 0,0-1 1,0 1-1,1-1 0,-1 1 0,0-1 0,0 0 1,-2-1-1,2 0-54,-1 0-1,1 0 1,0-1 0,0 1 0,1-1 0,-1 1-1,0-1 1,1 0 0,0 0 0,-1 0 0,1 1-1,0-1 1,1 0 0,-1 0 0,0-1 0,1 1-1,-1-3 1,0-38-2527,1-7-1623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1.6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78 14343,'0'0'6851,"87"-3"-6723,-50-5 32,5 1-112,1-3-48,-1 3 0,-5-4-608,0-2-1137,-8-6-2225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320 0 16872,'0'0'2958,"1"8"-2333,21 91-370,-12-61-88,-1 1 0,-2 0 0,1 44 0,-7-65-164,0-7-3,0 0 0,-1 1-1,0-1 1,-1 0 0,0 0 0,-1 0-1,0 0 1,-1 0 0,0 0 0,-1 0-1,0-1 1,-8 16 0,-8-2-468,-1 0 1,0-1-1,-2-1 1,-1-1-1,0-1 0,-54 33 1,57-39-390,-94 64-6194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4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339 102 12294,'0'0'6384,"-19"-14"-5584,-8-9-485,8 6 677,-40-27 1,58 43-977,0 1 0,-1-1 0,1 1 1,0 0-1,0-1 0,0 1 0,0 0 0,0 0 0,-1-1 1,1 1-1,0 0 0,0 0 0,0 0 0,0 1 0,-1-1 0,1 0 1,0 0-1,0 1 0,0-1 0,0 0 0,0 1 0,0-1 1,0 1-1,0 0 0,0-1 0,0 1 0,0 0 0,0-1 0,0 1 1,0 0-1,0 0 0,0 1 0,-27 36 367,21-27-347,-12 15-30,2 1 0,1 0 0,1 1 0,2 1 0,1 0 0,1 0 0,1 1 0,2 1 0,1 0 0,1 0 0,2 0 0,-1 40 0,5-61 12,0-5-25,0-1 0,0 1 0,0-1-1,1 1 1,-1-1 0,1 1 0,2 6 0,-2-10-3,0 1-1,0-1 0,0 0 1,0 1-1,0-1 0,0 0 1,1 1-1,-1-1 1,0 0-1,1 0 0,-1 0 1,1 0-1,-1 0 0,1-1 1,-1 1-1,1 0 1,0-1-1,-1 1 0,1-1 1,0 1-1,0-1 1,-1 0-1,4 0 0,10 2-214,1-1 0,-1-1 0,1 0 0,-1-1 0,0-1 0,20-4 0,-24 3-967,0-1 1,0 0 0,-1 0-1,0-1 1,16-10-1,4-5-4610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4.4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84 13622,'0'0'7292,"0"-6"-6975,0 6-321,0 0 1,0 0-1,0 0 1,0 0 0,0 0-1,-1 0 1,1 0-1,0 0 1,0 0 0,0 0-1,0 0 1,0 0-1,0 0 1,-5 32 71,1 1 1,0 35-1,3-59-63,1-1 0,1 0 0,0 0 0,0 1 0,0-1 0,1 0 0,0 0 0,0 0 0,1 0 0,0-1 0,1 1 0,0-1 0,0 0 0,6 9 0,-9-15-16,0-1 1,-1 1-1,1 0 0,0 0 0,0-1 0,0 1 0,0 0 1,0-1-1,0 1 0,0-1 0,0 1 0,0-1 1,0 0-1,0 1 0,0-1 0,0 0 0,0 0 0,0 1 1,0-1-1,1 0 0,-1 0 0,0-1 0,0 1 0,0 0 1,0 0-1,0 0 0,0-1 0,0 1 0,0 0 1,0-1-1,0 1 0,0-1 0,0 0 0,0 1 0,0-1 1,0 0-1,0 1 0,0-1 0,-1 0 0,1 0 1,0 0-1,-1 0 0,1 1 0,0-1 0,-1 0 0,1 0 1,-1 0-1,1-2 0,3-3 9,-1-1-1,0 0 1,0 1 0,0-1-1,2-14 1,-2 1 5,-1 0 0,0 0 0,-2-1 1,-3-31-1,2 40-1,-1 0 0,0 0 0,-1 0 0,-1 0 0,0 0 0,0 1 0,-1 0 1,-11-19-1,14 28 14,0 0 0,0 1 0,0-1 1,0 1-1,0-1 0,0 1 1,0 0-1,-1 0 0,1 0 1,0 0-1,-1 0 0,1 1 0,0-1 1,-1 1-1,1-1 0,-1 1 1,1 0-1,-1 0 0,1 0 0,-4 1 1,4-1-85,1 0 0,-1 0 1,1 1-1,-1-1 0,1 1 1,0-1-1,-1 1 0,1-1 0,0 1 1,-1 0-1,1-1 0,0 1 1,0 0-1,-2 2 0,2-2-98,1 0-1,-1-1 0,1 1 1,-1 0-1,1 0 1,0 0-1,-1 0 0,1 0 1,0-1-1,0 1 1,0 0-1,0 0 0,0 0 1,0 0-1,0 0 1,0 0-1,0 0 0,0 0 1,0 0-1,1-1 1,-1 1-1,0 0 0,1 0 1,-1 0-1,1 1 1,6 4-5506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4.7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71 16119,'0'0'2804,"16"16"-2516,52 53-66,-60-60-201,-1 0 0,-1 0 0,0 0 0,0 1 0,-1 0 0,0 0 0,-1 1 0,0-1 0,0 1 0,2 15 0,0-3-12,-7-35 223,0-1 0,0 1 1,1-1-1,1 0 0,4-21 0,0-21 368,4-90-437,-9 145-224,0 0 0,0 0 0,0-1-1,0 1 1,0 0 0,1 0 0,-1-1 0,0 1 0,0 0 0,0 0 0,0-1 0,0 1 0,1 0 0,-1 0 0,0-1 0,0 1 0,0 0 0,1 0 0,-1 0 0,0 0 0,0-1 0,1 1 0,-1 0 0,0 0-1,1 0 1,-1 0 0,0 0 0,0 0 0,1 0 0,-1 0 0,0 0 0,1 0 0,-1 0 0,0 0 0,0 0 0,1 0 0,-1 0 0,0 0 0,1 0 0,-1 0 0,0 0 0,1 1 0,4-1-3819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5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0 16151,'0'0'3944,"-2"26"-3662,-10 79 237,-13 166 598,24-198-921,-2-14-143,11 102-1,-7-152 1,1 1-1,0-1 0,1-1 0,0 1 1,1 0-1,-1-1 0,1 1 1,10 12-1,-12-18-165,0 0 0,0 0 0,1-1-1,-1 1 1,1-1 0,-1 0 0,1 0 0,0 0 0,0 0-1,0 0 1,6 2 0,-7-4-276,1 1-1,0-1 1,-1 1-1,1-1 1,0 0 0,-1 0-1,1 0 1,0 0-1,0 0 1,-1 0-1,1-1 1,0 0 0,-1 1-1,1-1 1,0 0-1,3-3 1,15-13-14146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5.4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4 14999,'0'0'3377,"50"-3"-2312,-47 3-1060,1 1-1,-1-1 1,0 1-1,0 0 1,0 0 0,0 1-1,1-1 1,-2 0 0,1 1-1,0 0 1,0 0 0,0 0-1,-1 0 1,1 0-1,-1 0 1,0 1 0,0-1-1,1 1 1,-2 0 0,1-1-1,0 1 1,0 0 0,-1 0-1,0 0 1,0 0-1,1 0 1,-2 1 0,1-1-1,0 0 1,-1 0 0,1 1-1,-1-1 1,0 0 0,-1 5-1,1 2 11,-1 0 0,0-1 0,0 1 0,-1 0 1,-1-1-1,0 1 0,0-1 0,0 0 0,-1 0 0,-8 13 0,-15 15 241,18-26-191,0 0 0,1 1 0,0 1 0,1-1 0,-11 27 0,18-39-59,0 1 0,0-1 1,0 1-1,0-1 0,0 1 0,0-1 1,1 0-1,-1 1 0,0-1 1,0 0-1,1 1 0,-1-1 0,0 1 1,0-1-1,1 0 0,-1 0 1,0 1-1,1-1 0,-1 0 0,0 0 1,1 1-1,-1-1 0,1 0 1,-1 0-1,1 0 0,-1 0 1,0 1-1,1-1 0,-1 0 0,1 0 1,-1 0-1,1 0 0,-1 0 1,0 0-1,1 0 0,-1 0 0,1 0 1,0-1-1,25 1 142,-19 0-101,-2 0-108,23 0 187,43-5 1,-63 4-382,-1-1 0,0 1-1,1-1 1,-1 0 0,0-1 0,-1 0-1,1 0 1,0-1 0,-1 1 0,0-1-1,7-6 1,0-5-2490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5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 16327,'0'0'4130,"108"-33"-4338,-63 31-896,-6-2-929,-3 2-3490</inkml:trace>
  <inkml:trace contextRef="#ctx0" brushRef="#br0" timeOffset="1">343 67 17736,'0'0'3554,"4"125"-3234,-4-93-272,0-4 0,-9-4-48,-7-5 0,1-4-368,3-6-1217,0-9-1841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6.2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17448,'0'0'1801,"3"4"-1604,23 34 187,1-2-1,1-1 1,66 62-1,-94-97-491,1 1-1,-1-1 1,0 1-1,1-1 1,-1 1-1,1-1 0,-1 0 1,1 1-1,-1-1 1,1 0-1,-1 0 1,1 1-1,-1-1 1,1 0-1,-1 0 0,1 0 1,-1 0-1,1 1 1,-1-1-1,1 0 1,-1 0-1,1 0 1,0 0-1,-1 0 1,1 0-1,-1 0 0,1-1 1,-1 1-1,1 0 1,-1 0-1,2-1 1,2-6-4273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6.5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231 1 12470,'0'0'7059,"-35"130"-6275,16-81-303,0-1-257,-1-5 32,-1 0-176,-4-4-16,2 0-96,-2-5 32,5-8-256,5-11-1105,7-11-1344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1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 17368,'0'0'3650,"107"-65"-3650,-38 57-192,5 1-1457,9-3-1425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6.9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0 640,'0'0'18889,"79"133"-18073,-48-64 81,-6 5-577,-7 5-272,-11 3 112,-7 0-48,-19 5-80,-31 6-32,-10 1-32,-12-9-1857,-3-14-2737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9.3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122 128 16327,'0'0'3968,"7"-18"-2912,4-9-712,19-56 942,-64 123-656,18-20-639,1 1 0,1 0 0,1 1 0,0 0 0,2 1 0,1 0 1,1 1-1,1 0 0,1 1 0,1 0 0,1 0 0,1 0 0,1 0 0,1 26 0,2-48-20,0-1 0,1 1-1,-1-1 1,1 1-1,-1-1 1,1 1 0,0-1-1,0 0 1,0 1-1,0-1 1,0 0 0,1 0-1,-1 0 1,1 0-1,-1 0 1,1 0 0,0 0-1,0 0 1,0-1-1,0 1 1,0-1 0,0 1-1,0-1 1,0 0-1,1 0 1,-1 0 0,1 0-1,-1 0 1,0 0-1,1-1 1,-1 1 0,1-1-1,3 0 1,10 2-750,0-1 0,0-1 0,0 0-1,16-4 1,-31 4 669,23-6-4129,-4-11-6248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9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39 15063,'0'0'3247,"0"7"-2951,-10 218 1294,11-225-1589,0 0-1,0 0 1,0 0 0,0 0-1,0 0 1,0 0 0,0-1 0,0 1-1,0 0 1,0-1 0,0 1-1,0-1 1,0 1 0,0-1-1,0 0 1,0 1 0,-1-1 0,2-1-1,2-4-13,0 1 0,0-1 0,-1 0 0,0-1 0,0 1 0,0-1-1,-1 1 1,0-1 0,-1 0 0,1 0 0,0-9 0,0-84-228,-2 66 148,0 32 62,0 1-1,0-1 0,0 0 0,0 1 0,0-1 1,0 1-1,0-1 0,-1 1 0,1-1 0,-1 0 1,1 1-1,-1 0 0,1-1 0,-1 1 0,0-1 1,0 1-1,0 0 0,0-1 0,0 1 0,0 0 1,0 0-1,0 0 0,0 0 0,0 0 0,-1 0 1,1 0-1,0 0 0,-1 0 0,1 1 0,-1-1 1,1 0-1,-1 1 0,1 0 0,-1-1 0,1 1 1,-1 0-1,1-1 0,-1 1 0,0 0 0,1 0 0,-1 1 1,1-1-1,-1 0 0,0 0 0,1 1 0,-1-1 1,1 1-1,-1-1 0,-1 2 0,-4 3-1206,6 4-1470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0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0 138 2529</inkml:trace>
  <inkml:trace contextRef="#ctx0" brushRef="#br0" timeOffset="1">0 138 2529,'119'-51'12995,"-117"50"-12825,-1 0 0,0 1-1,1-1 1,-1 0 0,1 1-1,-1-1 1,1 1 0,0-1-1,-1 1 1,1 0-1,-1 0 1,1 0 0,0 0-1,-1 0 1,1 0 0,-1 0-1,1 0 1,1 1 0,1 11-712,-4-9 806,13 26-142,8 17 76,17 55-1,-38-100-186,0 1 0,0-1 0,1 0 0,-1 0 0,1 1 0,-1-1 0,1 0 0,-1 0 0,1 1 0,0-1 0,-1 0 0,1 0 0,0 0 0,0 0 0,0 0 0,0 0 0,2 1 0,-3-2 17,1 0 0,0 0 0,-1 0 0,1 0 0,-1 0 1,1 0-1,-1 0 0,1-1 0,-1 1 0,1 0 0,-1 0 0,1 0 1,-1-1-1,1 1 0,-1 0 0,1-1 0,-1 1 0,1-1 1,-1 1-1,1 0 0,-1-1 0,0 1 0,1-1 0,-1 1 0,0-1 1,0 1-1,1-1 0,16-46 587,-12 11-514,-1 0-1,-4-73 1,0 54-1619,1 52-241,4 2-1607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0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 0 16824,'0'0'2321,"-3"20"-1926,-13 61 429,-28 190 718,38-191-1165,8 139 0,0-188-367,2-1-1,1 1 0,2-1 1,1 0-1,1-1 1,1 0-1,24 46 1,-34-74-28,23 35-180,-22-34-44,0-1 0,0 1 0,1-1-1,-1 1 1,0-1 0,1 1 0,-1-1 0,1 0-1,-1 0 1,1 0 0,0 0 0,0 0-1,-1 0 1,1 0 0,0-1 0,0 1 0,3 0-1,1-1-3382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0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18200,'0'0'2487,"8"-3"-2271,8-1-224,0 1 1,0 0-1,0 1 0,1 0 1,-1 2-1,21 1 1,-36-1 3,0 1 0,-1 0 1,1-1-1,0 1 1,0 0-1,0 0 0,0-1 1,-1 1-1,1 0 1,0 0-1,-1 0 0,1 0 1,-1 0-1,1 0 1,-1 0-1,1 0 0,-1 0 1,0 0-1,0 0 1,1 1-1,-1-1 0,0 0 1,0 0-1,0 0 1,0 2-1,0 38-80,0-33 77,-2 19 55,-1-1-1,-1 0 1,-1 0-1,-2 0 0,-17 46 1,-1 2 17,23-66-46,1 0 0,-1 0 0,1 0 0,1 0 1,-1 11-1,7-17-45,0-1 0,-1 0 0,1 0 0,0-1 0,-1 0-1,1 0 1,7-1 0,-6 1-659,-3-2-1175,-3-11-1549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1.2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 17352,'0'0'3185,"121"-25"-3185,-72 24-16,1-1-160,-6 2 32,-3 0-848,-2 0-1922</inkml:trace>
  <inkml:trace contextRef="#ctx0" brushRef="#br0" timeOffset="1">400 144 16568,'0'0'3281,"0"114"-2272,-4-82-849,0-1-80,-6-5-16,-3 1-64,-1-7 0,-7-1 0,2-8-1233,5-9-1552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1.7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17448,'0'0'3839,"3"7"-3738,109 185 518,-112-191-669,0 0 0,0 0 0,1 0-1,-1 0 1,1 0 0,-1 0 0,1 0 0,-1 0-1,1-1 1,0 1 0,-1 0 0,1 0-1,0-1 1,-1 1 0,1 0 0,0-1 0,0 1-1,0 0 1,0-1 0,0 0 0,0 1-1,0-1 1,0 1 0,0-1 0,0 0-1,0 0 1,0 0 0,0 1 0,0-1 0,0 0-1,0 0 1,0 0 0,0-1 0,0 1-1,0 0 1,0 0 0,0 0 0,0-1-1,0 1 1,0-1 0,0 1 0,-1-1 0,1 1-1,0-1 1,0 1 0,0-1 0,0 0-1,-1 1 1,1-1 0,0 0 0,0-1 0,4-4-875,-1-1 0,0 1 0,-1-1 0,1 0 0,3-11 0,4-18-5286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2.1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108 0 4674,'0'0'12958,"2"4"-12734,-1 2-144,-1 0 0,1 1 0,-1-1 0,0 0 0,0 1 0,0-1 0,-1 0 0,0 0 0,-1 1 0,1-1 0,-1 0 0,-1 0 0,1 0 0,-1 0 0,-4 6 0,3-3-65,-1 0 0,0 0 0,-1-1 0,0 1 0,0-2 0,0 1 0,-1-1 0,-1 0 0,-12 10 0,13-13-7,6 31 216,2 19 436,1-25-823,-2 0 0,-4 29 0,2-51-1651,-4-2-1302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2.4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210 0 17608,'0'0'1297,"11"22"-894,-1-3-246,8 13 131,-2 0 0,21 64 0,-27-61-162,-1 0-1,-2 1 1,-2 0-1,-1 0 1,-1 1-1,-3-1 1,-1 1-1,-1-1 0,-12 61 1,7-70-139,0 0 0,-2 0 0,-1-1 1,-1 0-1,-1-1 0,-1 0 0,-2-1 0,0-1 1,-1 0-1,-2-1 0,0 0 0,-1-2 0,-25 21 0,39-37-313,0 1-1,-1-1 0,1 0 1,-1 0-1,0-1 0,1 1 0,-2-1 1,1-1-1,0 1 0,-1-1 1,1 0-1,-8 1 0,-11-2-6265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1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19993,'0'0'3234,"1"-8"-2930,1-25-256,-2 33-48,0 0 0,0 0-1,0 0 1,0-1 0,0 1 0,0 0 0,0 0 0,0-1 0,0 1-1,0 0 1,0 0 0,1 0 0,-1-1 0,0 1 0,0 0 0,0 0-1,0 0 1,0-1 0,0 1 0,1 0 0,-1 0 0,0 0 0,0 0-1,0-1 1,1 1 0,-1 0 0,0 0 0,0 0 0,0 0 0,1 0-1,-1 0 1,0 0 0,0 0 0,0 0 0,1-1 0,-1 1 0,0 0-1,0 0 1,1 0 0,-1 0 0,0 1 0,1-1 0,10 8-15,9 15-18,-19-23 31,135 202 77,-84-120-67,86 104-1,-118-165 190,-9-13-1355,-11-8 1059,0 0 0,1 0 0,-1 0 0,0 0 0,0 0 0,0 0 0,0 0 0,1 0 0,-1 0 0,0 0 0,0 0-1,0 0 1,0 0 0,1 0 0,-1 0 0,0 0 0,0 0 0,0 0 0,0 0 0,0-1 0,1 1 0,-1 0 0,0 0 0,0 0 0,0 0 0,0 0 0,0 0 0,0 0 0,1 0 0,-1-1 0,0 1 0,0 0 0,0 0-1,0 0 1,0 0 0,0 0 0,0-1 0,0 1 0,0 0 0,0 0 0,0 0 0,0 0 0,0 0 0,0-1 0,0 1 0,0 0 0,0 0 0,0 0 0,0 0 0,0-1 0,0 1 0,0 0 0,0-22-9749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4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80 16664,'0'0'5063,"4"-11"-4201,13-31-318,-17 41-535,0 1 0,0-1 0,0 1 0,1-1 0,-1 1 0,0-1 0,0 1 0,1-1 0,-1 1 0,0-1 0,1 1 0,-1 0 0,0-1 0,1 1 0,-1 0 0,0-1 0,1 1 0,-1 0 0,1-1 0,-1 1 0,1 0 0,-1 0 0,1-1 0,-1 1 0,1 0 0,-1 0 0,1 0 0,-1 0 0,1 0 0,-1 0 0,1 0 0,0 0 0,-1 0 0,1 0 0,-1 0 0,1 0 0,-1 0 0,1 0 0,-1 0 0,1 1 0,-1-1 0,1 0 0,-1 0 0,1 1 0,-1-1 0,1 0 0,-1 1 0,0-1 0,1 0 0,-1 1 0,0-1 0,1 1 0,-1-1 0,0 0 0,1 2 0,17 24-113,-17-25 134,22 46-43,-1 0 0,-3 2 0,24 95 1,-6-21 47,-38-123-30,1 1 0,0-1 0,0 1 0,0-1 0,1 1 0,-1 0 0,0-1 0,0 1 0,0-1 0,0 1 0,0-1 0,1 1 0,-1-1 0,0 1 0,0-1 0,1 1 0,-1-1 0,0 1 0,1-1 0,-1 0 0,1 1 0,-1-1 0,0 1 1,1-1-1,-1 0 0,1 1 0,-1-1 0,1 0 0,-1 0 0,1 1 0,-1-1 0,1 0 0,-1 0 0,1 0 0,0 0 0,-1 0 0,1 0 0,-1 0 0,1 0 0,-1 0 0,1 0 0,0 0 0,-1 0 0,1 0 0,-1 0 0,1 0 0,-1-1 0,1 1 0,-1 0 0,1 0 0,-1-1 0,1 1 0,-1 0 0,1-1 0,-1 1 1,0 0-1,1-1 0,-1 1 0,1-1 0,-1 1 0,0-1 0,1 1 0,-1 0 0,0-1 0,0 0 0,1 1 0,-1-1 0,0 1 0,0-2 0,21-42 325,-19 40-340,14-44 67,-1-1-1,-3-1 1,6-52 0,11-48-76,-20 133-589,1 22-198,9 32-755,-15-27 1204,12 25-2463,-1 1-2665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5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 56 15095,'0'0'5600,"-6"-7"-5083,-20-20-215,26 27-299,-1-1-1,0 1 1,0-1 0,0 1-1,0-1 1,0 1 0,0 0-1,1-1 1,-1 1-1,0 0 1,0 0 0,0 0-1,0 0 1,0-1 0,0 1-1,0 1 1,0-1 0,0 0-1,0 0 1,0 0 0,0 0-1,0 1 1,0-1 0,0 1-1,1-1 1,-1 0 0,0 1-1,0-1 1,0 1 0,0 0-1,1-1 1,-1 1 0,0 0-1,1-1 1,-1 1 0,1 0-1,-1 0 1,1 0 0,-1-1-1,1 1 1,-1 0 0,1 0-1,0 0 1,-1 0 0,1 2-1,-2-1 15,-6 14 20,0 0 0,1 1 1,1 0-1,0 1 0,2-1 1,-1 1-1,2 0 0,1 0 1,0 0-1,2 31 0,25-58 78,-20 4-178,0 1-1,-1-1 1,0-1-1,0 1 1,0 0-1,0-1 1,-1 0-1,0 0 1,0 0-1,0 0 1,-1 0-1,0-1 1,2-10-1,18-40-290,-22 57 360,0-1 1,0 1-1,0 0 1,0 0-1,1 0 1,-1-1-1,0 1 1,0 0-1,0 0 1,1 0-1,-1 0 1,0 0-1,0 0 1,1 0-1,-1-1 1,0 1 0,0 0-1,0 0 1,1 0-1,-1 0 1,0 0-1,0 0 1,1 0-1,-1 0 1,0 0-1,0 0 1,1 0-1,-1 0 1,0 0-1,0 1 1,1-1-1,-1 0 1,0 0-1,0 0 1,1 0-1,-1 0 1,0 0-1,0 1 1,0-1-1,0 0 1,1 0-1,-1 0 1,0 0-1,0 1 1,0-1-1,0 0 1,1 0-1,-1 1 1,0-1-1,0 0 1,0 0-1,0 1 1,0-1-1,0 0 1,0 0-1,0 0 1,0 1-1,0-1 1,0 1-1,7 15-55,2 25 125,-7-30-55,0 1 1,1-1-1,0 1 0,1-1 0,0 0 1,1 0-1,0 0 0,10 14 0,-14-23-16,1-1 0,0 1 1,0-1-1,-1 0 0,1 0 0,0 1 0,0-1 0,0-1 0,0 1 1,1 0-1,-1 0 0,0-1 0,0 1 0,0-1 0,1 0 0,-1 0 0,0 0 1,0 0-1,1 0 0,-1 0 0,0 0 0,0-1 0,0 1 0,4-2 0,-1 1 5,-1-1 0,0 0 0,1 1 0,-1-2-1,0 1 1,0 0 0,-1-1 0,1 1-1,0-1 1,-1 0 0,4-5 0,-1-1-23,-1-1 1,0 0-1,-1 0 1,0 0-1,-1-1 1,0 1-1,-1-1 1,0 0-1,0 0 1,-1 0-1,-1 0 1,0 0-1,0 0 1,-1 0-1,-4-19 1,4 28 11,0 0 0,0 0 1,0 0-1,0 0 1,0 0-1,-1 0 1,1 1-1,0-1 1,-1 0-1,1 1 1,-1-1-1,0 1 1,0 0-1,1-1 1,-1 1-1,0 0 0,0 0 1,0 0-1,0 1 1,0-1-1,0 0 1,0 1-1,-1-1 1,-2 1-1,32-12 204,-19 10-184,13-4-4,0 0 0,0 2-1,1 0 1,0 1-1,0 2 1,0 0-1,36 3 1,-57-1-16,1 0 1,0 0-1,-1 0 0,1-1 1,0 1-1,-1 1 1,1-1-1,-1 0 0,1 0 1,-1 0-1,0 1 0,0-1 1,0 1-1,1-1 0,-1 1 1,0-1-1,-1 1 1,1 0-1,0 0 0,0-1 1,-1 1-1,1 0 0,-1 0 1,0 0-1,1 3 0,1 55-9,-2-45 26,0 118 318,0-132-327,0 0 0,1 0 0,-1 0 0,0 0 0,0 0 0,1 0 0,-1-1 0,1 1 0,-1 0 0,1 0 0,-1 0 0,1-1 0,0 1 0,-1 0 0,1-1 0,0 1 0,-1-1 0,1 1 0,0 0 0,0-1 0,-1 0 0,1 1 0,0-1 0,0 1 0,0-1-1,0 0 1,0 0 0,0 0 0,0 1 0,-1-1 0,1 0 0,2 0 0,39 0 55,-27-1-29,-2 1-77,1-1-1,0 0 0,-1-1 0,1 0 0,-1-1 1,0-1-1,0 0 0,16-7 0,-20 6-764,-1 0 0,1 0-1,-1 0 1,0-1 0,0-1-1,-1 1 1,10-12 0,12-22-11050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6.0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1 18152,'0'0'3042,"-2"6"-2674,-14 45-150,-60 205 1026,63-198-982,2 0-1,-6 95 0,15-131-243,2 0 1,0 0-1,2 0 0,5 32 0,-5-47-13,1 0 0,-1 1 0,1-1 0,0 0 0,1 0 0,0 0 0,0-1 0,0 1 0,1-1 0,0 0 0,0 0 0,0-1 0,1 0 0,0 0 0,0 0 0,9 5 0,-3-2-30,1-2 0,0 1-1,27 8 1,-34-13-202,-1-1 1,0 1-1,1-1 0,-1 0 0,1-1 0,0 1 1,-1-1-1,1 0 0,0 0 0,-1-1 1,1 0-1,-1 0 0,9-2 0,5-13-3369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6.5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15511,'0'0'5277,"86"33"-3159,-72-30-2068,0 0-1,0-1 0,18 0 0,-20-2-45,0 0-1,-1 2 0,1-1 0,-1 1 0,18 6 1,-27-7-12,-1 1 1,0-1 0,0 0-1,0 1 1,0-1 0,0 0 0,0 1-1,-1-1 1,1 1 0,0 0 0,-1-1-1,0 1 1,1-1 0,-1 1-1,0 0 1,1-1 0,-1 1 0,0 0-1,0 0 1,0-1 0,-1 1-1,1 2 1,-9 41-119,2-33 113,0 1-1,-1-1 1,0 0 0,-1-1-1,-11 12 1,-30 41 34,47-59-24,0 0 1,0 1 0,0-1-1,1 1 1,0 0 0,0 0-1,1 0 1,-1 0-1,1 0 1,0 10 0,3-14 14,0-1 1,0 0 0,0 0-1,0-1 1,0 1 0,0 0-1,1-1 1,-1 1 0,0-1-1,0 0 1,1 0-1,-1 0 1,0 0 0,0 0-1,1 0 1,2-1 0,2 0 9,17 2-21,41 0-6,-61-1-95,-1-1 0,0 1 1,0 0-1,0-1 1,0 0-1,0 1 0,0-1 1,0-1-1,0 1 1,0 0-1,0-1 0,-1 1 1,1-1-1,0 0 1,3-3-1,-6 5-29,0-1-1,0 0 0,1 1 1,-1-1-1,0 1 1,0-1-1,0 1 1,0-1-1,0 1 0,0-1 1,0 0-1,0 1 1,0-1-1,0 1 1,0-1-1,0 1 0,-1-1 1,1 1-1,0-1 1,0 0-1,0 1 1,-1-1-1,1 1 1,0 0-1,-1-1 0,1 1 1,0-1-1,-1 1 1,1-1-1,-1 1 1,1 0-1,-1-1 0,1 1 1,-1 0-1,1-1 1,-1 1-1,1 0 1,-1 0-1,1 0 0,-1 0 1,1-1-1,-1 1 1,1 0-1,-1 0 1,0 0-1,-27-7-6041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6.9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1 127 15271,'0'0'6491,"0"-5"-5805,0-26-46,2 30-617,0 0-1,0 0 1,1 0 0,-1 0 0,0 0 0,1 1-1,-1-1 1,1 1 0,-1 0 0,0-1 0,5 1-1,-2 0-12,46-6-204,-17 3-911,1-1 1,-1-2 0,0-2 0,0 0 0,41-18 0,-36 5-8549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7.2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278 1 16984,'0'0'3276,"-1"1"-3267,1 0-1,-1 0 1,1 0 0,0 0 0,-1 1-1,1-1 1,0 0 0,0 0 0,0 0-1,0 0 1,0 1 0,0-1 0,0 0-1,1 0 1,-1 0 0,0 0 0,1 2-1,15 54 554,-5-21-283,-1 1 0,-3 0 0,7 69 0,-13-79-166,0 0 0,-2 0-1,-1 0 1,-2 0 0,0-1-1,-2 1 1,0-1 0,-18 43-1,7-29-302,-2-1 0,-2-1 0,-1 0 0,-2-2 0,-1-1 0,-2 0 0,-43 42 0,5-24-2574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6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935 190 9444,'0'0'8268,"0"-16"-7780,-1-3-374,-1-1 257,2-1 0,0 0 0,3-23 0,5-5 1121,-9 55-1508,-1 0 0,0-1 0,-1 1 0,1-1 0,-1 1 0,0-1 0,-1 0 0,1 0 0,-7 7 0,-11 19 10,-31 64 24,5 2-1,3 2 0,6 2 1,3 2-1,-30 153 0,24 119-7,19-123 178,-3 33-63,14 374 1,44-281 285,-1 37 47,-29-247-333,0-34-7,-26 248-1,9-312-66,-4-2-1,-2 0 1,-3-1-1,-3-1 0,-4-1 1,-1-2-1,-4-1 1,-76 103-1,104-155-39,-14 18 16,0-1 0,-38 35 0,53-56-23,0 0 0,-1 0 0,0-1-1,-1 0 1,1 0 0,-1-1 0,0 0-1,0-1 1,0 1 0,0-1-1,-1-1 1,1 0 0,-1 0 0,0-1-1,-9 1 1,18-2-22,-1 0-1,1-1 1,0 1 0,-1 0-1,1 0 1,-1-1-1,1 1 1,0-1 0,-1 1-1,1 0 1,0-1-1,-1 1 1,1-1 0,0 1-1,-1-1 1,1 1-1,0 0 1,0-1 0,0 1-1,0-1 1,0 1-1,-1-1 1,1 1 0,0-1-1,0 1 1,0-1-1,0 0 1,0 1 0,0-1-1,1 1 1,-1-1-1,0 1 1,0-1 0,0-3-152,0-39-1407,2-22-1795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6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15991,'0'0'4109,"1"-1"-4059,0 0 1,1 0-1,-1 0 0,0 1 1,0-1-1,1 1 0,-1-1 1,0 1-1,1-1 0,-1 1 1,1 0-1,-1 0 0,0-1 1,1 1-1,2 1 1,0 2-48,1 1 0,-1 0 1,0 0-1,-1 0 1,1 0-1,-1 1 1,0 0-1,0-1 1,0 1-1,0 0 0,3 11 1,20 65 55,-24-75-53,29 152 167,-26-120-131,1 0 0,2-1 1,2 0-1,29 71 0,-27-94 351,-1-20 471,3-28 321,-12 27-1345,67-261 460,-53 188-269,4 0-1,39-100 1,-58 176-52,10-19 75,-11 24-59,0-1-1,0 0 1,0 0 0,0 1 0,0-1 0,0 0 0,0 0 0,0 0 0,0 1 0,0-1 0,0 0 0,0 0-1,1 1 1,-1-1 0,0 0 0,0 0 0,0 0 0,0 1 0,0-1 0,1 0 0,-1 0 0,0 0 0,0 0 0,0 0-1,1 1 1,-1-1 0,0 0 0,0 0 0,0 0 0,1 0 0,-1 0 0,0 0 0,0 0 0,1 0 0,-1 0-1,0 0 1,0 0 0,0 0 0,1 0 0,-1 0 0,0 0 0,0 0 0,1 0 0,-1 0 0,0 0 0,0 0-1,1 0 1,-1 0 0,0 0 0,0-1 0,0 1 0,1 0 0,-1 0 0,0 0 0,0 0 0,0 0 0,0-1 0,1 1-1,-1 0 1,0 0 0,8 50-2273,4 67-1,-12-54-1989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7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246 198 16488,'0'0'2747,"-4"-15"-2378,-17-43-233,21 56-132,-1 1 1,0 0-1,1 0 1,-1 0-1,0 0 1,0-1-1,0 1 1,0 0-1,0 0 1,0 1-1,0-1 1,-1 0-1,1 0 1,0 1-1,0-1 1,0 0-1,-1 1 1,1-1-1,0 1 1,-1 0 0,1-1-1,-1 1 1,1 0-1,0 0 1,-1 0-1,1 0 1,-1 0-1,1 0 1,0 0-1,-1 0 1,1 1-1,-1-1 1,1 1-1,0-1 1,0 1-1,-1-1 1,1 1-1,-2 1 1,-5 2 9,-1 2-1,1-1 1,1 1 0,-1 0 0,1 1 0,0 0-1,-9 11 1,-40 60 31,49-69-24,1 1 0,1 0 1,0 0-1,1 0 0,-1 1 1,2 0-1,0 0 0,0 0 1,1 0-1,0 0 0,1 0 1,0 0-1,2 20 0,-1-30-11,1 1 0,0-1 0,-1 0-1,1 0 1,0 0 0,0 0 0,0 0 0,0 0-1,0 0 1,0 0 0,0 0 0,0 0 0,0 0-1,1-1 1,-1 1 0,0 0 0,0-1-1,1 1 1,-1-1 0,0 1 0,1-1 0,-1 0-1,1 0 1,-1 1 0,0-1 0,1 0 0,-1 0-1,3-1 1,43-4 107,-42 3-104,0 0 1,0 0 0,0-1 0,-1 0 0,1 0 0,-1 0 0,1 0 0,-1-1-1,0 0 1,-1 0 0,1 0 0,-1 0 0,0 0 0,0-1 0,4-7 0,3-9-13,-1 1 1,9-34-1,-4 13 69,-14 41-66,0-1-1,1 1 1,-1 0 0,0 0 0,0 0 0,0 0 0,1 0 0,-1 0 0,0 0 0,0-1 0,0 1 0,1 0 0,-1 0 0,0 0-1,0 0 1,1 0 0,-1 0 0,0 0 0,0 0 0,0 0 0,1 0 0,-1 0 0,0 0 0,0 1 0,1-1 0,-1 0-1,0 0 1,0 0 0,0 0 0,1 0 0,-1 0 0,0 0 0,0 1 0,0-1 0,0 0 0,1 0 0,-1 0 0,0 0-1,0 1 1,0-1 0,0 0 0,0 0 0,1 0 0,-1 1 0,0-1 0,0 0 0,0 0 0,0 0 0,0 1 0,0-1-1,0 0 1,0 0 0,0 1 0,0-1 0,0 0 0,0 0 0,0 1 0,0-1 0,0 0 0,0 1 0,6 15-44,-6-16 41,11 34-47,-5-14 36,1 0 0,1 0 0,0 0 0,19 31 0,-26-50 13,-1-1 0,1 1 1,0 0-1,-1-1 0,1 1 0,-1-1 1,1 1-1,0-1 0,-1 1 1,1-1-1,0 1 0,-1-1 0,1 0 1,0 0-1,0 1 0,-1-1 1,1 0-1,0 0 0,0 0 0,0 0 1,-1 0-1,1 0 0,0 0 1,0 0-1,0 0 0,-1 0 0,1 0 1,0 0-1,0 0 0,0-1 1,-1 1-1,1 0 0,0-1 0,-1 1 1,1-1-1,0 1 0,-1-1 1,1 1-1,0-1 0,-1 1 0,1-1 1,-1 1-1,1-1 0,-1 0 1,1 0-1,22-32 32,-14 14-40,-1-1-1,-1 1 0,-1-1 1,0-1-1,-2 1 0,4-29 0,-2-129 276,-6 139-11,0 38-219,5 11-107,8-4 70,-1 0-1,1-1 1,-1-1 0,1 0 0,0-1 0,1 0-1,-1-1 1,1 0 0,14-1 0,15 4 1,-32-4-4,52 13-3,-61-12-4,-1 0 0,0 0 0,0 0 0,0 0 0,0 1 0,0-1 0,0 0 0,-1 1 0,1-1-1,-1 0 1,1 1 0,-1-1 0,0 1 0,0-1 0,0 1 0,-1-1 0,1 1 0,-1 3 0,0 5 8,-1 70-21,3 71 37,-1-149-15,1 1 0,-1 0 0,1 0-1,0-1 1,1 1 0,-1-1-1,1 1 1,-1-1 0,1 1 0,0-1-1,0 0 1,1 0 0,-1 0 0,1 0-1,-1 0 1,1-1 0,0 1 0,0-1-1,0 0 1,0 0 0,0 0 0,1 0-1,-1 0 1,1-1 0,5 2 0,-5-1 2,1-1 0,0 1 1,0-1-1,0-1 1,0 1-1,0-1 0,0 0 1,0 0-1,0 0 1,0-1-1,0 0 0,-1 0 1,1 0-1,0 0 1,0-1-1,-1 0 0,1 0 1,-1 0-1,7-4 1,-3-1-5,0 0 1,0-1-1,-1 0 0,0 0 1,0-1-1,-1 0 1,0 0-1,-1 0 1,0-1-1,6-16 1,0-2 46,-2-1 0,8-48 0,-16 76 234,-1 25-247,-1 15-52,2 0-1,2 1 0,12 60 1,-11-74-157,-4-14-5402,0-20-1042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8.3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62 19161,'0'0'3665,"0"-61"-3665,0 64-624,4 22-288,10 10 63,1 10-271,-5 5-2162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1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27 16007,'0'0'6601,"-1"-7"-6233,-6-11-316,-4 17-67,-19 35-87,18-18 84,-45 58 37,2 2-1,4 3 1,4 2 0,-51 118 0,95-193-26,1 0 1,0 0 0,0 0-1,0 0 1,1 0 0,0 1-1,0 7 1,23-20-1843,4-17-2606,3-9-7311</inkml:trace>
  <inkml:trace contextRef="#ctx0" brushRef="#br0" timeOffset="1">931 334 19977,'0'0'2833,"2"30"-5186,-2-22-800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8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172 70 16343,'0'0'4552,"-6"-14"-4232,3 7-301,-16-31 20,18 37-40,1 0 1,-1 0-1,0 1 1,1-1-1,-1 0 1,0 1-1,0-1 0,0 0 1,0 1-1,1-1 1,-1 1-1,0 0 1,0-1-1,0 1 1,0 0-1,0-1 0,0 1 1,0 0-1,0 0 1,0 0-1,0 0 1,0 0-1,0 0 1,0 0-1,0 0 1,0 0-1,0 1 0,0-1 1,0 0-1,0 1 1,0-1-1,0 0 1,1 1-1,-1-1 1,0 1-1,0 0 0,0-1 1,1 1-1,-1 0 1,0-1-1,0 2 1,-11 9-2,0 0 1,1 1 0,0 1-1,1 0 1,-13 22 0,19-27 8,0 0 1,0 0-1,1 1 1,0 0 0,0 0-1,1 0 1,0 0-1,1 0 1,0 0-1,0 0 1,1 13-1,1-21-6,-1 0 1,1 0-1,-1 1 0,1-1 0,-1 0 0,1 0 0,0-1 0,0 1 0,-1 0 0,1 0 0,0 0 0,0 0 0,0-1 0,0 1 0,0 0 0,0-1 0,0 1 0,0-1 0,0 1 0,0-1 1,0 1-1,0-1 0,0 0 0,1 0 0,-1 0 0,0 1 0,0-1 0,0 0 0,0 0 0,1 0 0,-1-1 0,1 1 0,3 0 1,0 0 1,0-1-1,-1 0 0,1 1 1,0-1-1,-1-1 0,8-2 1,-4-2-10,1 0 0,-1-1 0,-1 0 0,1 0 0,-1-1 0,-1 0 0,1 0 0,-1-1 1,-1 0-1,6-10 0,0-3-6,0 0 0,-1-1 0,8-29 0,-13 101-86,0-7 110,17 60 1,1 6-382,-22-93-1529,-1-8-1567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9.0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14935,'0'0'2212,"19"-1"-1639,-8 0-512,-4 0-47,0 0 1,0 1-1,0 0 0,1 0 0,9 2 0,-14-1-13,-1-1-1,0 1 1,0 0-1,0-1 1,0 1-1,0 0 1,0 0-1,0 1 1,0-1 0,0 0-1,0 0 1,0 1-1,-1 0 1,1-1-1,-1 1 1,1 0-1,-1-1 1,0 1-1,1 0 1,-1 0-1,0 0 1,0 0 0,0 0-1,-1 0 1,2 4-1,5 41 38,-2 1 0,-2 0 0,-2 1 0,-8 80 0,6-125-326,-3 48 1516,2-43 542,1-33-529,2-5-1203,2 0-1,1 0 1,2 0 0,0 0 0,2 1 0,1 0-1,2 1 1,0 0 0,2 0 0,1 1-1,30-42 1,-43 66-39,0 0-1,1 0 0,-1 0 1,1 0-1,-1 0 0,1 0 0,0 1 1,0-1-1,0 1 0,0-1 1,0 1-1,0-1 0,0 1 1,0 0-1,1 0 0,-1 0 0,0 1 1,1-1-1,-1 0 0,0 1 1,5-1-1,-5 2-3,1 0 0,-1 0 0,0 0 0,0 1 1,0-1-1,-1 0 0,1 1 0,0-1 0,0 1 0,-1 0 0,1 0 0,-1-1 1,1 1-1,-1 0 0,0 0 0,0 0 0,0 0 0,0 1 0,0-1 0,0 0 1,-1 0-1,1 3 0,12 40-2,-1 1 1,-3 0-1,7 93 0,-16-133 14,0 0 1,1 0-1,0 0 0,0-1 1,0 1-1,4 7 0,-5-11-121,1-1 1,0 0-1,0 1 0,0-1 1,0 0-1,0 0 1,0 1-1,0-1 0,1 0 1,-1 0-1,0 0 0,1-1 1,-1 1-1,0 0 0,1 0 1,-1-1-1,1 1 1,-1-1-1,1 1 0,-1-1 1,1 1-1,0-1 0,-1 0 1,1 0-1,-1 0 0,3 0 1,18 0-4409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9.7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96 146 16680,'0'0'4668,"2"-31"-4489,-1 23-165,0-1 0,1-1 0,-1 0 0,-1 0-1,0 1 1,0-1 0,-1 0 0,0 0 0,-3-11 0,4 21-16,0-1-1,0 1 1,0 0 0,-1-1 0,1 1-1,0-1 1,0 1 0,-1 0 0,1-1-1,0 1 1,0-1 0,-1 1 0,1 0-1,0 0 1,-1-1 0,1 1 0,-1 0-1,1 0 1,0-1 0,-1 1 0,1 0-1,-1 0 1,1 0 0,-1 0 0,1-1-1,-1 1 1,1 0 0,0 0 0,-1 0-1,1 0 1,-1 0 0,1 0 0,-1 0-1,1 0 1,-1 1 0,-13 14-60,-5 28 22,18-42 42,-10 30 7,1 1 0,2 0 1,1 1-1,1-1 0,2 1 1,1 1-1,3 50 0,0-82-6,0 0 0,1 0-1,-1 0 1,1 0 0,-1 0 0,1 0-1,0 0 1,0 0 0,0 0 0,0 0-1,0-1 1,0 1 0,1 0-1,-1 0 1,0-1 0,1 1 0,0-1-1,-1 0 1,1 1 0,0-1 0,3 2-1,0-1 13,0 0 0,0 0-1,0-1 1,0 0 0,0 0 0,0 0-1,0 0 1,10-1 0,-3 0-14,-1-1 1,0 0 0,0-1 0,0 0-1,0-1 1,-1 0 0,1 0 0,11-6-1,-7-1 9,0 0-1,-1 0 0,0-2 0,0 1 0,-1-2 1,-1 0-1,0 0 0,-1-1 0,0-1 0,-1 0 1,-1 0-1,0-1 0,-1 0 0,-1 0 1,-1-1-1,0 0 0,-1 0 0,0-1 0,-2 1 1,0-1-1,0-19 0,-25 40 122,14 1-132,1 0-1,0 1 1,-1 0 0,2 0 0,-1 1 0,0 0-1,1 0 1,0 0 0,1 1 0,0 0 0,0 0 0,-7 13-1,0 1-4,2 0-1,0 1 0,-9 33 0,16-47 7,1 0 0,0 0 0,0 0 0,1 0 0,0 0 1,0 1-1,1-1 0,0 0 0,1 1 0,1 7 0,-1-12 4,1 0 0,-1 0 1,1-1-1,0 1 0,0-1 0,0 1 1,0-1-1,0 0 0,1 0 0,0 0 1,-1 0-1,1 0 0,0-1 1,1 1-1,-1-1 0,0 0 0,1 0 1,-1 0-1,1 0 0,-1-1 0,1 1 1,4 0-1,12 4-178,-1-2 0,0 0 1,1-1-1,0-1 0,0-1 1,0 0-1,0-2 0,25-3 0,-15-7-2069,-3-6-1989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0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14935,'0'0'6419,"0"-4"-6355,14 4-96,7 0 32,4 0 0,-2 0-16,-3 0-208,-3 0-481,-5 0-319,-1 0-913,-7 0-1425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0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402 153 12358,'0'0'4882,"-3"-15"-3756,1-5-736,2 12-246,-1 1 0,0-1 0,-1 1 0,1-1 0,-2 1 0,1-1 0,-1 1 0,-4-8 0,6 13-53,0-1-1,0 0 1,-1 1 0,1-1-1,-1 1 1,0-1 0,0 1 0,0 0-1,0-1 1,0 1 0,0 0-1,0 1 1,-1-1 0,1 0 0,-1 1-1,1-1 1,-1 1 0,0 0-1,-5-2 1,5 3-85,0 0 1,0 0-1,1 0 0,-1 0 0,0 1 1,0-1-1,0 1 0,0 0 0,1 0 0,-1 0 1,0 0-1,1 0 0,-1 1 0,1-1 0,-1 1 1,1 0-1,0 0 0,-1 0 0,1 0 1,-2 3-1,-26 26 2,2 2 0,1 1 0,2 1 1,1 2-1,2 0 0,-17 41 0,24-45-12,2 0-1,1 2 1,2-1-1,2 1 1,0 0-1,3 1 1,-2 59-1,6-89-2,1 0-1,1-1 1,-1 1 0,1 0-1,0 0 1,0-1 0,1 1-1,0 0 1,0-1 0,0 0-1,0 1 1,1-1 0,0 0-1,0 0 1,1 0 0,-1-1-1,1 1 1,0-1 0,0 0-1,0 0 1,1 0 0,-1-1-1,1 1 1,0-1 0,0 0-1,0-1 1,1 1 0,-1-1-1,0 0 1,1 0 0,10 1-1,-3 0-244,-1-1 0,1 0-1,0-1 1,-1 0 0,1-1-1,0-1 1,16-2-1,-22 1-312,0 1 0,0-1 0,0-1 0,0 1 0,0-1 0,0 0 0,-1-1 0,10-6 0,20-21-6511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1.3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159 0 15303,'0'0'3508,"-11"2"-3345,7-2-155,0 1 2,-1-1-1,1 0 1,0 1-1,0 0 1,0 0-1,0 0 1,0 1-1,1-1 1,-1 1-1,0 0 1,0 0-1,1 0 1,0 0-1,-1 1 1,1-1 0,0 1-1,0 0 1,0 0-1,1 0 1,-5 6-1,-4 12 34,0-1-1,2 1 1,-11 34-1,16-43-23,1 0-1,1 0 0,0 0 1,1 1-1,0-1 1,1 0-1,0 0 1,2 17-1,-1-27-8,0 0-1,0 0 1,0-1-1,0 1 0,0 0 1,0-1-1,0 1 1,1 0-1,-1-1 1,1 0-1,-1 1 1,1-1-1,-1 0 0,1 0 1,0 0-1,0 0 1,0 0-1,-1 0 1,1 0-1,0 0 0,0-1 1,0 1-1,0-1 1,0 0-1,0 0 1,0 1-1,0-1 1,0 0-1,3-1 0,1 1 16,0 0 1,-1 0-1,1-1 0,0 0 0,-1 0 0,1 0 0,-1-1 0,1 1 0,9-6 0,-10 3-10,0 0-1,-1 0 1,1 0 0,-1-1-1,0 0 1,0 0 0,0 0-1,-1 0 1,0-1 0,0 1-1,0-1 1,0 0 0,-1 0-1,0 0 1,-1 0 0,1 0-1,0-8 1,1-12 19,-1 0 1,-2-46-1,0 60-30,0 9-9,-4-33 22,4 35-21,0 0 0,0 0 0,0 0 0,-1 0 0,1 0 0,0 0 0,-1 0 0,1 0 0,-1 0 0,1 0 0,-1 0 0,1 0 0,-1 1 0,0-1 0,1 0 0,-1 0 0,0 1 1,0-1-1,1 0 0,-1 1 0,0-1 0,0 1 0,0-1 0,0 1 0,0-1 0,0 1 0,0 0 0,0-1 0,-2 1 0,3 0-48,-1 0 0,0 1 0,1-1 0,-1 0 0,0 1 0,1-1-1,-1 0 1,1 1 0,-1-1 0,0 1 0,1-1 0,-1 1 0,1-1 0,-1 1 0,1 0 0,0-1 0,-1 1 0,1-1 0,0 1-1,-1 0 1,1-1 0,0 1 0,0 0 0,-1 0 0,1-1 0,0 1 0,0 1 0,-3 21-2442,3-21 2124,-1 24-5347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1.6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17704,'0'0'830,"8"17"-846,17 40 36,55 115 43,-79-172-49,-1 1 0,0-1 1,0 0-1,0 0 0,0 1 0,0-1 1,0 0-1,0 0 0,1 0 1,-1 0-1,0 1 0,0-1 1,0 0-1,1 0 0,-1 0 1,0 0-1,0 0 0,0 0 1,1 1-1,-1-1 0,0 0 1,0 0-1,0 0 0,1 0 1,-1 0-1,0 0 0,0 0 1,1 0-1,-1 0 0,0 0 1,0 0-1,1 0 0,-1 0 1,0 0-1,0 0 0,0 0 1,1 0-1,-1-1 0,0 1 1,0 0-1,0 0 0,1 0 1,-1 0-1,9-13 655,6-24 156,-13 33-829,53-193 480,5-13-335,-60 208-142,1 0 0,0 1 1,-1-1-1,1 0 0,0 0 1,0 1-1,0-1 0,1 0 1,-1 1-1,0-1 0,1 1 1,1-2-1,-3 2-32,1 1 1,-1 0-1,1 0 1,-1 0-1,1-1 0,-1 1 1,1 0-1,-1 0 1,1 0-1,-1 0 0,1 0 1,0 0-1,-1 0 1,1 0-1,-1 0 1,1 0-1,-1 1 0,1-1 1,-1 0-1,1 0 1,-1 0-1,1 1 1,-1-1-1,1 0 0,-1 0 1,0 1-1,1-1 1,0 1-1,3 3-423,-1 1 0,1 0 1,-1-1-1,0 1 0,0 1 0,2 5 1,-2-4-54,14 28-3994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2.4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214 54 17320,'0'0'2524,"-16"-7"-1828,6 2-639,4 2-47,0 0-1,0 0 1,-1 1 0,1 0-1,-11-2 1,14 4-14,1-1-1,-1 1 1,1 0 0,-1 0-1,1 1 1,-1-1-1,1 0 1,-1 1 0,1-1-1,-1 1 1,1 0 0,-1 0-1,1 0 1,0 0-1,0 1 1,-1-1 0,1 0-1,0 1 1,0 0-1,0-1 1,-3 5 0,-5 7-87,1 1 0,-1 0 0,2 1 0,0 0 0,1 0 1,1 0-1,0 1 0,1 0 0,1 1 0,0-1 0,1 1 0,1-1 0,0 1 1,2 0-1,2 33 0,-2-49 53,0 0 0,1-1 1,-1 1-1,0 0 0,1 0 1,-1-1-1,1 1 1,-1-1-1,1 1 0,-1 0 1,1-1-1,-1 1 0,1-1 1,-1 1-1,1-1 0,0 1 1,-1-1-1,1 0 0,0 1 1,0-1-1,-1 0 0,1 1 1,0-1-1,0 0 0,-1 0 1,1 0-1,0 0 0,0 0 1,-1 0-1,1 0 0,0 0 1,0 0-1,0 0 1,0 0-1,32-7-58,-25 3 94,1-1 0,-1 0 1,0-1-1,0 1 1,-1-1-1,0-1 0,0 1 1,0-1-1,-1-1 0,6-8 1,9-15 74,22-43 0,-16 25 343,-27 49-390,0 0 1,0-1-1,0 1 0,0 0 1,0 0-1,0-1 0,0 1 1,1 0-1,-1 0 0,0 0 0,0-1 1,0 1-1,0 0 0,0 0 1,1-1-1,-1 1 0,0 0 1,0 0-1,0 0 0,1 0 1,-1 0-1,0-1 0,0 1 1,0 0-1,1 0 0,-1 0 0,0 0 1,0 0-1,1 0 0,-1 0 1,0 0-1,0 0 0,1 0 1,-1 0-1,0 0 0,1 0 1,-1 0-1,0 0 0,0 0 1,1 0-1,-1 0 0,5 13 185,-1 25-520,-3-34 399,1 40-127,-2-21 43,1-1-1,2 1 1,0-1 0,1 1-1,1-1 1,15 41-1,-19-61 4,-1-1 0,1 0 1,-1 0-1,1 0 0,-1 0 0,1 0 0,0 1 0,0-1 0,-1-1 0,1 1 1,0 0-1,0 0 0,0 0 0,0 0 0,0-1 0,0 1 0,0 0 0,0-1 0,0 1 1,1-1-1,1 1 0,-2-1 5,0 0 0,0 0 0,1 0 0,-1-1 0,0 1 0,0 0 0,0-1 0,0 1 0,0-1 0,0 0 0,0 1 0,0-1 0,0 0 0,0 1 0,-1-1 0,1 0 0,0 0 0,1-1 0,3-6 33,0 1 0,-1-1 0,0 0 0,6-14 0,-1-5-38,-1 0 0,-1-1 0,-1 0 0,3-35-1,-3-116 508,-6 179-515,-1-1 0,0 1 0,0 0-1,0 0 1,1-1 0,-1 1 0,0 0 0,0 0-1,0 0 1,0 0 0,1 0 0,-1 0 0,0 0-1,0 1 1,0-1 0,0 0 0,1 0 0,-1 1 0,0-1-1,0 0 1,0 1 0,1-1 0,-1 1 0,0-1-1,1 1 1,-1-1 0,0 1 0,1-1 0,-1 1 0,1 0-1,-1-1 1,1 1 0,-1 0 0,1-1 0,-1 2-1,1-1 1,0 0-1,0 0 1,0 0-1,0 0 0,0 0 1,1 0-1,-1 0 0,0 0 1,0 0-1,1 0 0,-1 0 1,1-1-1,-1 1 1,1 0-1,-1 0 0,1 0 1,-1-1-1,1 1 0,0 0 1,-1-1-1,1 1 1,0 0-1,0-1 0,0 1 1,-1-1-1,1 1 0,0-1 1,0 0-1,0 1 0,0-1 1,0 0-1,0 0 1,2 1-1,40 5 125,-30-5-124,2 0 12,-2 0-5,0 1 0,0 0 0,0 1 0,0 0 0,14 6 0,-24-8-13,0 1 0,0-1 0,0 1 0,0 0 0,0 0-1,0 0 1,-1 1 0,1-1 0,-1 1 0,0-1 0,1 1 0,-1 0 0,0 0 0,-1 0-1,1 0 1,0 0 0,-1 0 0,0 0 0,0 0 0,0 1 0,0-1 0,0 1 0,-1-1 0,1 6-1,0 165-12,-1-174 17,0 1 1,0 0 0,0 0-1,0-1 1,1 1-1,-1 0 1,0-1-1,0 1 1,1 0 0,-1-1-1,1 1 1,-1-1-1,0 1 1,1 0-1,-1-1 1,1 1 0,0-1-1,-1 1 1,1-1-1,-1 0 1,1 1-1,0-1 1,-1 0 0,1 1-1,0-1 1,1 1-1,28 4 43,27-11 0,-52 4-56,0 0 0,0 0 0,0 0 0,0-1-1,-1 0 1,0 0 0,1 0 0,-1 0 0,0-1 0,0 0 0,-1 1 0,1-2 0,-1 1 0,0 0 0,0-1 0,0 1-1,-1-1 1,4-9 0,1-7-2,0 1-1,-2-1 0,4-28 1,-7 39 27,-1 65 244,10 67 0,-5-27-1853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2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47 18921,'0'0'3201,"0"-47"-3265,0 51-544,0 20-401,4 13 449,4 6-1153,-2 4-1152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3.1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2 17304,'0'0'3823,"-15"0"-3738,5-1-80,6 1-3,-1-1-1,1 1 0,-1 0 0,0 0 1,1 1-1,-1-1 0,1 1 1,-1 0-1,1 0 0,-1 0 0,1 1 1,0 0-1,0 0 0,0 0 1,0 0-1,0 0 0,0 1 1,0 0-1,1 0 0,-5 4 0,2 1-30,-1 1-1,2-1 0,-1 1 1,1 1-1,0-1 0,1 1 1,0 0-1,1 0 0,0 0 1,0 0-1,1 0 0,1 1 1,-1-1-1,2 1 0,0 20 1,1-30-9,-1 0 1,0 1-1,1-1 1,-1 0-1,1 1 1,-1-1-1,1 0 1,0 0-1,-1 0 1,1 0-1,0 1 1,0-1-1,0 0 1,0 0-1,0-1 1,0 1-1,0 0 1,0 0-1,0 0 1,0-1-1,1 1 1,-1 0 0,0-1-1,0 0 1,1 1-1,-1-1 1,0 1-1,1-1 1,-1 0-1,0 0 1,1 0-1,-1 0 1,1 0-1,-1 0 1,0 0-1,1-1 1,-1 1-1,0 0 1,1-1-1,1 0 1,2 0-5,0 0 0,-1 0 1,1-1-1,-1 1 0,1-1 0,-1 0 0,0-1 0,0 1 1,0-1-1,0 1 0,4-5 0,0-3-53,-1-1-1,0-1 0,10-23 1,-12 23 234,1 0 1,0 1-1,1 0 1,9-12-1,-16 23-123,0 0 1,0-1-1,0 1 0,0 0 0,0 0 0,1-1 1,-1 1-1,0 0 0,0 0 0,0-1 1,1 1-1,-1 0 0,0 0 0,0 0 0,1 0 1,-1-1-1,0 1 0,1 0 0,-1 0 1,0 0-1,0 0 0,1 0 0,-1 0 0,0 0 1,1 0-1,-1 0 0,0 0 0,1 0 1,-1 0-1,0 0 0,1 0 0,-1 0 1,0 0-1,0 0 0,1 0 0,-1 0 0,0 0 1,1 0-1,-1 1 0,0-1 0,0 0 1,1 0-1,-1 0 0,0 0 0,0 1 0,1-1 1,-1 0-1,0 0 0,0 1 0,0-1 1,0 0-1,1 0 0,-1 1 0,0-1 0,0 0 1,0 1-1,0-1 0,0 0 0,0 1 1,6 21-280,-6-18 344,8 42-163,-3-15-1469,13 44-1,-14-64-3160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4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9 15543,'0'0'2988,"-11"-1"-2878,-8 0 420,0 1 0,1 1 0,-36 5 1,-6-2-14,77-18-223,-16 13-299,0 0 1,0 1 0,1 0 0,-1-1 0,0 1 0,1 0 0,-1 0 0,0 0 0,1-1 0,-1 1 0,0 1 0,1-1 0,-1 0 0,0 0 0,1 0 0,-1 1 0,0-1 0,0 1 0,1-1 0,-1 1 0,0-1 0,0 1 0,0 0-1,1 0 1,-1-1 0,0 1 0,0 0 0,0 0 0,-1 0 0,1 0 0,0 0 0,0 0 0,0 0 0,-1 1 0,1-1 0,-1 0 0,2 2 0,-1 4 1,1 0 1,0 0 0,-1 0-1,-1 0 1,1 0-1,-1 8 1,0-14 117,3-37 159,-2 34-450,-1 0 0,1 1 0,0-1 0,0 0 0,0 0 0,1 1 1,-1-1-1,0 1 0,1-1 0,-1 1 0,1-1 0,-1 1 0,1 0 0,0 0 0,-1 0 0,1 0 0,0 0 0,0 0 0,0 0 0,0 1 0,0-1 0,0 0 0,0 1 0,2 0 0,13-1-4538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3.5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16007,'0'0'2143,"13"16"-2127,2 1-15,-8-10-2,0 0 0,-1 0 0,1 1 0,-2 0 0,1 1 1,-1-1-1,0 1 0,-1 0 0,0 0 0,4 16 1,6 30-40,11 100 0,0-226 3116,-12 31-3066,34-69 1,-38 92 0,0 1-1,1 1 1,0 0 0,1 0-1,1 1 1,24-23 0,-35 36-6,-1 0 0,1 1 0,0-1 0,0 0 0,0 0 0,-1 0 0,1 1 0,0-1 0,0 0 0,0 1 0,0-1 0,1 1 0,-1-1 0,0 1 0,0-1 0,0 1 0,0 0 0,0 0 1,1 0-1,-1-1 0,0 1 0,0 0 0,0 1 0,0-1 0,1 0 0,-1 0 0,0 0 0,0 1 0,0-1 0,0 0 0,0 1 0,0-1 0,0 1 0,0-1 0,0 1 0,0 0 0,0-1 0,0 1 0,0 0 0,0 0 0,0 0 1,0 0-1,-1 0 0,1 0 0,0 0 0,-1 0 0,1 0 0,-1 0 0,1 0 0,-1 0 0,0 0 0,1 0 0,-1 2 0,4 10-54,-1 1 0,0-1 0,2 26 1,-3-18 75,-1-19-32,0 13-27,2 0 1,0 0-1,1 0 0,1 0 0,0-1 1,12 24-1,-5-27-1313,-1-9-3006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3.9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58 139 17144,'0'0'5098,"2"-3"-4954,3-4-152,-1 0 0,0-1-1,0 0 1,0 1-1,-1-1 1,-1-1 0,0 1-1,0 0 1,0 0 0,-1-1-1,0 1 1,0-1 0,-1 1-1,-2-14 1,2 21-16,-9 2-54,3 2 73,1 0 0,-1 1 0,1-1 0,0 1 0,1 0 0,-1 0-1,1 0 1,0 1 0,0-1 0,0 1 0,0 0 0,1 0 0,0 1-1,0-1 1,0 0 0,1 1 0,-3 7 0,4-9 4,-1 0 1,1 0-1,0 0 1,0 0 0,0 1-1,1-1 1,-1 0-1,1 1 1,0-1-1,0 0 1,1 1-1,-1-1 1,1 0-1,0 1 1,0-1 0,0 0-1,1 0 1,-1 0-1,1 0 1,0 0-1,0 0 1,1-1-1,-1 1 1,6 5-1,0-3-1,1 0 0,0 0-1,0-1 1,1-1-1,-1 0 1,1 0 0,0-1-1,0 0 1,0 0-1,0-1 1,0 0 0,1-1-1,-1-1 1,1 1-1,-1-2 1,1 1 0,-1-2-1,0 1 1,0-1-1,1-1 1,-1 0 0,12-5-1,-13 4 2,1 0 0,-1 0 0,1-1 0,-1-1 0,-1 1 0,1-2 0,-1 1 0,0-1 0,-1 0-1,8-9 1,-10 10 3,-1 0 0,0 0-1,0 0 1,-1 0 0,0 0 0,0-1-1,-1 0 1,1 0 0,-1 0-1,-1 0 1,1 0 0,-1 0-1,0 0 1,-1 0 0,0-10-1,0 16-3,-1 0 1,1 0-1,0 0 0,0 1 0,0-1 0,-1 0 0,1 0 0,0 0 0,-1 0 0,1 0 0,-1 0 0,1 1 0,-1-1 0,0 0 0,1 0 0,-1 1 0,0-1 0,1 0 1,-1 1-1,0-1 0,0 1 0,0-1 0,1 1 0,-1-1 0,0 1 0,-2-1 0,-32-2-46,27 4 37,0 0 1,0 1-1,0 0 1,0 0 0,1 1-1,-11 4 1,11-3 7,1 0-1,0 1 1,0-1-1,1 1 1,0 0-1,-1 1 1,2-1-1,-1 1 1,1 0-1,0 0 1,0 1-1,0-1 1,1 1 0,0-1-1,0 1 1,1 0-1,0 1 1,0-1-1,1 0 1,0 0-1,0 1 1,0-1-1,1 0 1,0 1 0,1-1-1,2 13 1,-1-16 7,0-1 0,0 1 1,0-1-1,0 0 1,1 1-1,0-1 0,0 0 1,-1-1-1,2 1 1,-1-1-1,0 1 0,0-1 1,1 0-1,-1 0 1,1 0-1,0-1 0,-1 1 1,1-1-1,0 0 1,0 0-1,5 1 0,13 2 13,0-1 1,33 0-1,-52-3-16,32 3-425,0-2 0,1-1-1,-1-2 1,1-2 0,-1-1 0,54-16 0,-25-4-2962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5.5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22 345 15511,'0'0'5552,"-4"-13"-4973,-1 1-436,3 7-89,0 1 0,0-1 0,1 1 0,-1-1 0,1 1 0,0-1 0,1 0 0,-1 0 0,1-4 0,0 8 90,0 4-179,16 63-149,-11-49 179,0-1-1,3 34 1,-7-38-8,2 9-46,-1 1 1,-1-1 0,-1 0-1,-1 0 1,-1 0-1,0 0 1,-2 0 0,-7 23-1,9-39 62,5-32 333,6 7-321,0 0 0,2 1-1,0 0 1,18-21 0,6-12-17,-24 33 4,-2 5 2,0 0 0,0 0 0,13-13 1,-19 24-7,-1 0 1,1 0 0,0 1 0,0-1 0,0 1 0,1 0 0,-1-1 0,0 2 0,1-1-1,0 0 1,-1 1 0,1-1 0,0 1 0,0 0 0,0 0 0,0 1 0,0-1 0,5 1-1,-6 1-3,0 0-1,0 0 1,0 0-1,1 1 0,-1-1 1,-1 1-1,1 0 0,0 0 1,0 0-1,-1 0 0,1 0 1,-1 1-1,0-1 0,1 1 1,-1-1-1,0 1 0,-1 0 1,1 0-1,0 0 1,-1 0-1,0 0 0,2 5 1,2 4-8,-1 0 1,0 1-1,-1-1 1,2 23-1,-3-21 0,-1-6 7,0 0-1,0 0 1,-1 0 0,0 0 0,0 0 0,-1 0-1,0 0 1,0-1 0,-1 1 0,0 0 0,-5 10-1,24-42 29,1 0-1,0 1 0,2 1 1,0 1-1,2 1 0,0 0 1,34-21-1,-55 40-23,0 0-1,1 0 1,-1 0-1,0 0 1,1 0-1,-1 0 1,1 1-1,-1-1 1,1 1 0,-1-1-1,1 1 1,0 0-1,-1-1 1,1 1-1,0 0 1,2 0-1,-3 1-1,0-1 0,0 0-1,0 1 1,0-1 0,0 1-1,-1-1 1,1 1-1,0 0 1,0-1 0,-1 1-1,1 0 1,0-1 0,-1 1-1,1 0 1,-1 0-1,1 0 1,-1 0 0,1 0-1,-1-1 1,1 3 0,1 7-38,0-1 0,0 1 0,-1 0 0,-1 18 1,2 8-17,-1-33 62,0-1 0,1 1 0,-1-1 0,1 1-1,-1-1 1,1 0 0,0 0 0,0 0 0,0 0 0,0 0 0,0 0 0,0 0 0,0-1 0,1 1 0,-1-1 0,1 1-1,-1-1 1,1 0 0,0 0 0,-1 0 0,1 0 0,0-1 0,-1 1 0,1-1 0,0 0 0,0 0 0,0 1-1,0-2 1,4 0 0,2 1 13,0 0-1,0-1 1,0 0 0,0-1-1,0 0 1,0-1-1,0 1 1,8-5 0,-11 3-13,0 0 0,-1 0 1,1 0-1,-1 0 0,0-1 1,0 0-1,-1 0 1,1 0-1,-1 0 0,0-1 1,-1 0-1,0 1 0,1-1 1,-2-1-1,3-6 1,0-1 6,-2 0 0,0 0 0,0-1 0,-1 1 0,-1-28 0,-2 46-26,-1 0 0,1 0 0,-1 0 0,0 0 0,-1 0 0,1 0 0,0-1 0,-1 1 0,-6 5 0,0 3 2,2-2-21,0-2 4,0 0 0,1 1-1,0 0 1,0 0 0,1 0-1,1 0 1,0 1 0,0 0-1,0 0 1,1 0 0,-1 14-1,22-25-249,-9-1 295,1 0-1,-1 0 0,0-2 0,12-5 0,-15 6-18,-1 0-1,0 1 0,1-1 0,0 1 0,-1 1 1,1-1-1,0 1 0,0 0 0,0 0 0,0 0 0,0 1 1,0 0-1,0 1 0,0-1 0,0 1 0,7 1 1,11 8-7,-15-6 11,0-1 0,1 0 0,-1 0 0,1-1 0,-1 0 0,14 1 0,-20-3 4,0 0 1,0 0 0,0-1-1,0 1 1,0-1-1,0 0 1,0 0-1,-1 0 1,1 0-1,0-1 1,-1 1-1,1-1 1,-1 1 0,1-1-1,-1 0 1,0 0-1,0 0 1,0 0-1,0-1 1,0 1-1,0 0 1,-1-1 0,1 1-1,-1-1 1,0 0-1,2-3 1,5-15 8,0 1 1,-2-1-1,0-1 1,5-42 0,-2-91 131,2-6 509,-11 162-641,0-1 1,0 0-1,0 0 1,0 0-1,0 0 1,0 0-1,0 0 1,0 0-1,0 0 1,0 0-1,0 0 1,0 0-1,0 0 1,0 1-1,0-1 1,0 0-1,0 0 1,1 0-1,-1 0 1,0 0-1,0 0 0,0 0 1,0 0-1,0 0 1,0 0-1,0 0 1,0 0-1,0 0 1,0 0-1,1 0 1,-1 0-1,0 0 1,0 0-1,0 0 1,0 0-1,0 0 1,0 0-1,0 0 1,0 0-1,0 0 1,0 0-1,0 0 1,1 0-1,4 18 18,3 26-191,58 412 24,-65-448-376,3 26 561,-6-20-2129,-7-9-3661,-9-5-4314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5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83 16520,'0'0'4519,"20"-8"-4439,72-20-123,-85 26 41,0 1 0,0 1 0,0 0-1,0 0 1,0 0 0,0 1 0,1 0 0,-1 0-1,0 1 1,-1-1 0,1 2 0,0-1-1,0 1 1,-1 0 0,0 0 0,1 1 0,-1 0-1,-1 0 1,1 0 0,0 1 0,-1 0 0,5 5-1,0 2-14,1 0-1,-2 1 0,0-1 0,0 2 1,-1-1-1,-1 1 0,0 1 0,5 16 1,-4-8 483,-7-34 1136,3-26-1235,0 18-394,2 1-1,0 0 0,2 0 1,0 0-1,13-21 0,-16 31-554,1-1 0,1 1 1,-1 0-1,1 0 0,0 1 0,16-12 0,-5 9-3793,-3 7-3333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6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48 327 9556,'0'0'9541,"0"117"-9141,0-91 32,0 0-224,0-3-192,2-6 48,0-4-64,-2-6-256</inkml:trace>
  <inkml:trace contextRef="#ctx0" brushRef="#br0" timeOffset="1">3 36 19465,'0'0'2017,"-2"-35"-2978,6 57-207,0 4-1249,0 0-2930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6.6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 11125,'0'0'2817,"12"19"-1896,38 64-345,-47-77-527,-1 0 0,0 0 1,1 0-1,-2 0 0,1 1 0,-1-1 0,0 0 0,0 1 0,-1-1 1,0 1-1,0-1 0,0 1 0,-1-1 0,0 1 0,0-1 0,-3 7 1,-1 0 110,0 0 1,-1-1 0,-1 0 0,0 0 0,-11 13 0,55-73 3465,35-33-2778,31-39-1646,-85 93 637,-13 20 226,0 0 0,0 0 0,0 0 0,1 0 0,0 1 0,10-8 0,-13 32 330,-11 54-432,5-53 86,1 0 1,0 0 0,2 23-1,0-37-35,1 0-1,-1 1 1,1-1-1,1 0 1,-1 0 0,1 0-1,0 0 1,0 0-1,0 0 1,1-1-1,-1 1 1,1-1-1,0 1 1,1-1 0,-1 0-1,5 4 1,6 2-175,0 1 1,1-2-1,0 0 1,1 0-1,0-2 1,0 0-1,1 0 1,-1-2-1,1 0 1,1-1-1,-1-1 1,20 2-1,1-4-4094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7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174 118 17576,'0'0'4461,"-15"-13"-4272,-47-37-149,61 49-40,0 0 0,0 1 0,0 0 0,0-1 0,0 1 0,0-1-1,0 1 1,0 0 0,0 0 0,0 0 0,0-1 0,-1 1 0,1 0 0,0 0 0,0 1 0,0-1-1,0 0 1,0 0 0,0 1 0,-1-1 0,1 0 0,0 1 0,0-1 0,0 1 0,0-1 0,0 1-1,0 0 1,1-1 0,-1 1 0,0 0 0,-1 1 0,-16 29-3,14-24 7,-4 13 5,1 2 0,0-1 0,1 1 0,2 0 1,0 0-1,1 1 0,2-1 0,0 1 0,1-1 1,6 41-1,-5-56-8,0 0-1,1 0 1,0 0 0,0 0 0,0-1-1,1 1 1,0 0 0,1-1 0,-1 0 0,1 0-1,0 0 1,1 0 0,-1-1 0,9 9-1,-8-11-13,-1 0 0,0 0-1,1 0 1,-1 0-1,1-1 1,0 0 0,-1 0-1,1 0 1,0 0 0,1-1-1,-1 0 1,0 0-1,0 0 1,0-1 0,1 0-1,-1 0 1,0 0 0,0-1-1,1 1 1,6-3-1,-8 2 15,-1-1 0,0 1-1,1-1 1,-1 0 0,0 0 0,0 0-1,-1 0 1,1-1 0,0 1-1,-1-1 1,1 1 0,-1-1-1,0 0 1,0 0 0,0 0-1,0 0 1,-1-1 0,1 1-1,-1 0 1,0-1 0,0 1-1,0-1 1,0 1 0,0-6 0,2-11 15,0-1 0,-2-42 0,-1 47-15,-1-11 17,0 11-11,1 1 0,1-1 0,0 1 1,6-26-1,-7 39-9,1 0 0,0 0 1,0 1-1,0-1 1,0 0-1,0 1 1,0-1-1,0 0 1,0 1-1,1-1 0,-1 1 1,1 0-1,-1-1 1,1 1-1,-1 0 1,1 0-1,0 0 1,0 0-1,-1 0 0,1 1 1,0-1-1,0 0 1,0 1-1,0 0 1,0-1-1,0 1 1,0 0-1,0 0 1,0 0-1,0 0 0,0 0 1,0 0-1,-1 1 1,1-1-1,4 2 1,1-1-11,-1 1 1,1 1 0,0-1 0,-1 1-1,1 0 1,-1 0 0,0 1-1,9 7 1,-6-4 9,-1 1 0,0 0 1,-1 0-1,0 1 0,0 0 0,-1 0 0,0 0 1,0 1-1,-1 0 0,6 17 0,-6-7-15,-1 0 0,0 0 0,-2 0 0,0 0-1,-1 28 1,-3-105 1635,1 28-1375,3-45 1,-1 63-246,1 1 0,0 0 0,0 0 0,1 0 0,1 0 0,-1 1 0,2-1 0,5-9 0,1 1-72,0 1 1,2 0-1,0 1 1,1 1-1,0 0 0,23-18 1,-27 25-350,-1 1 1,2 1-1,-1 0 1,1 0-1,-1 1 1,2 1-1,-1 0 0,0 0 1,1 1-1,-1 0 1,1 1-1,17-1 1,24 3-5474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7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0 16680,'0'0'1141,"-15"21"-839,-46 71 13,59-87-288,-1 1 0,1-1 1,0 1-1,0 0 0,1-1 0,-1 1 0,1 0 1,1 0-1,-1 0 0,1 0 0,0 0 1,0 0-1,1 0 0,1 6 0,1 0 44,1 0 0,0 0 0,1 0 0,8 14 0,-9-18-37,15 27 52,-12-25-71,-1 1-1,0-1 0,-1 1 1,0 0-1,-1 1 1,0-1-1,-1 1 0,0 0 1,2 15-1,-6-26 5,1 0 1,0-1-1,0 1 0,-1 0 1,1 0-1,-1-1 1,1 1-1,0 0 0,-1-1 1,1 1-1,-1-1 1,1 1-1,-1-1 0,0 1 1,1-1-1,-1 1 0,1-1 1,-1 1-1,0-1 1,0 0-1,1 1 0,-1-1 1,0 0-1,1 0 1,-1 1-1,0-1 0,0 0 1,0 0-1,1 0 0,-1 0 1,-1 0-1,-31 0 838,25 0-587,-14 1 159,15 0-377,0-1 0,0 1 0,0-1 0,0-1 0,0 1-1,0-1 1,0-1 0,1 1 0,-1-1 0,0 0 0,-9-5 0,16 7-136,-1 0 0,1-1 0,-1 0 0,1 1 1,-1-1-1,1 1 0,-1-1 0,1 0 1,0 1-1,-1-1 0,1 0 0,0 1 1,-1-1-1,1 0 0,0 1 0,0-1 1,0 0-1,0 0 0,0 1 0,0-1 1,0 0-1,0 0 0,0 1 0,0-1 1,0 0-1,0 0 0,0 1 0,1-1 1,-1 0-1,0 1 0,1-1 0,-1 0 1,0 1-1,1-1 0,-1 1 0,1-1 1,0 0-1,21-17-5135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8.2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9 441 19385,'0'0'2001,"0"85"-2017,0-42 32,0 0-16,0-4 32,0-3-64,0-12-1265,-9-15-4001</inkml:trace>
  <inkml:trace contextRef="#ctx0" brushRef="#br0" timeOffset="1">21 126 19769,'0'0'560,"0"-99"417,0 82-385,0 8-192,4 9-400,13 7-1392,2 25 335,-7 5-2128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9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1 227 17160,'0'0'1062,"12"18"-982,-9-13-78,8 9 46,-2 0 1,0 1-1,0 1 0,-1 0 1,-1 0-1,-1 0 1,0 1-1,4 22 0,-7 51 929,-3-104-883,0-1 0,1 1 1,1 0-1,0 0 0,1 0 1,1 0-1,0 0 0,1 1 1,0 0-1,1 0 0,0 0 1,1 0-1,10-12 0,-17 24-98,1 0 0,-1 0 0,1 0 0,-1 0 0,1 0 0,0 0-1,-1 0 1,1 1 0,0-1 0,0 0 0,0 0 0,-1 1 0,1-1-1,0 1 1,0-1 0,0 0 0,0 1 0,0 0 0,0-1 0,0 1 0,0 0-1,1-1 1,-1 1 0,0 0 0,0 0 0,0 0 0,0 0 0,1 0-1,0 1 0,-1 0 0,0 0-1,0 1 1,0-1-1,0 0 1,0 0 0,0 1-1,0-1 1,-1 0 0,1 1-1,0-1 1,-1 1-1,1-1 1,-1 1 0,1-1-1,-1 3 1,6 68-158,-6-70 153,3 17-467,5-15-276,18-22-81,-19 11 1076,6-4-247,0 0 6,-1 0 0,2 1 0,24-15 0,-36 24 0,0 0 0,0-1 0,0 1 0,1 0 0,-1 0-1,1 0 1,-1 0 0,0 1 0,1-1 0,-1 1 0,1 0 0,-1-1-1,1 1 1,0 0 0,-1 0 0,1 1 0,-1-1 0,1 0 0,-1 1-1,1 0 1,-1-1 0,0 1 0,1 0 0,-1 0 0,0 1 0,0-1-1,1 0 1,-1 1 0,0-1 0,0 1 0,2 3 0,9 11-3,-12-13 0,1 1 1,0-1 0,0 0 0,1 0 0,-1 0 0,0 0 0,1 0 0,0-1-1,0 1 1,-1-1 0,1 0 0,1 0 0,-1 0 0,0 0 0,0 0 0,1-1 0,-1 1-1,1-1 1,0 0 0,-1 0 0,6 0 0,-7-1-30,0-1 0,0 0 0,-1 0 0,1 0 0,0 0 0,0 0 0,-1 0 0,1 0 1,-1-1-1,1 1 0,-1-1 0,1 1 0,-1-1 0,0 0 0,0 1 0,0-1 0,0 0 0,0 0 0,0 0 0,0 1 0,-1-1 0,1 0 0,-1 0 0,1 0 0,-1-4 1,9-56-548,-9 62 578,2-96 17,-2 64 650,1 1 1,1-1-1,12-60 1,-8 124-4,14 634-814,-20-623 90,0-8 440,5-62 794,-3 16-1135,35-208 275,-31 196-331,1 1 0,0 0 1,2 0-1,0 0 0,2 1 1,0 1-1,19-26 0,-29 44 16,1 0-1,-1 0 1,1 0 0,-1 1-1,1-1 1,0 0-1,0 1 1,0-1-1,0 1 1,0-1-1,0 1 1,0 0 0,0 0-1,5-2 1,-6 3-2,0 0 0,0 0 0,0 0-1,0 0 1,0 1 0,0-1 0,0 0 0,0 0 0,0 1 0,0-1 0,0 0 0,0 1 0,0-1 0,0 1 0,0 0 0,0-1 0,0 1-1,-1-1 1,1 1 0,0 0 0,0 0 0,-1 0 0,2 1 0,1 4-6,1 0 1,-2 0-1,1 1 0,-1-1 1,1 1-1,-2-1 0,1 1 1,0 8-1,1 4-12,-1 0-1,0-1 1,-2 1 0,0 0-1,-4 31 1,3-45 14,0-1 0,0 0 0,0 0 1,-1 1-1,1-1 0,-1 0 0,0 0 0,0-1 0,0 1 0,-1 0 0,1-1 0,-1 1 0,0-1 1,0 0-1,0 0 0,0 0 0,-1 0 0,1-1 0,-1 0 0,0 1 0,1-1 0,-1 0 1,0-1-1,0 1 0,0-1 0,-1 1 0,1-1 0,0 0 0,0-1 0,-7 1 0,6 0-51,-1-1 0,1 0 0,0 0 0,0 0 0,-1-1 0,1 1 0,0-1 0,0 0 0,0-1 0,0 1 0,-6-4 0,8 3-261,0 0-1,1 0 1,-1 0 0,1 0 0,-1 0 0,1-1-1,0 1 1,0-1 0,0 0 0,0 1 0,1-1-1,-1 0 1,1 0 0,0 0 0,0 0 0,0-1-1,0 1 1,0 0 0,0-5 0,-3-37-9294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4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60 12790,'0'0'8161,"0"0"-8131,0-1-1,0 1 1,0 0-1,0-1 1,0 1 0,0-1-1,0 1 1,0 0 0,0-1-1,0 1 1,0-1-1,0 1 1,0 0 0,0-1-1,0 1 1,1 0 0,-1-1-1,0 1 1,0-1-1,0 1 1,1 0 0,-1-1-1,0 1 1,0 0-1,1 0 1,-1-1 0,0 1-1,1-1 1,16-2-46,-13 14-124,-4-10 141,-1 1-1,1 0 0,0 0 0,-1-1 0,0 1 0,1 0 0,-1-1 0,0 1 0,0 0 0,0-1 0,0 1 0,0-1 0,0 0 0,0 1 0,-3 1 0,2-1 17,-1 0 0,0-1 1,0 1-1,0-1 0,0 1 0,0-1 0,0 0 0,-1 0 0,1 0 0,0-1 1,-6 1-1,9-24 76,0 19-204,1-1 0,-1 1 0,2 0 0,-1-1 0,0 1 0,1 0 0,-1 0 0,1 0 0,1 0 0,-1 0 0,0 1 0,5-6 0,15-8-6994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9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18216,'0'0'2172,"17"22"-1863,7 8-195,21 36-1,-41-60-107,-1 1 0,0-1 0,-1 1 0,1 0 0,-1 0 1,-1 0-1,1 0 0,-1 0 0,0 0 0,-1 0 0,0 0 0,0 0 0,-1 9 0,-1 8 37,2 258 173,0-281-219,0 0-1,0 0 0,0 0 1,0 0-1,0 0 0,0 0 1,0 0-1,0 0 0,1 0 1,-1 0-1,0 0 0,0 0 0,1 0 1,-1 0-1,1-1 0,-1 1 1,1 0-1,-1 0 0,1 0 1,-1-1-1,1 1 0,0 0 1,-1 0-1,1-1 0,0 1 1,0-1-1,1 1 0,-1 0-12,1-1-1,-1 0 1,1 0 0,-1 0-1,1 0 1,-1 0 0,1 0-1,0 0 1,-1-1-1,1 1 1,-1 0 0,1-1-1,-1 0 1,1 1 0,0-2-1,7-2-87,-2-1 0,1 0 0,0-1 0,11-11 0,1-5-64,-1-2 1,-1 0-1,-1-1 0,14-29 1,38-53 727,-69 107-541,0 0 0,0 0 0,-1 0 0,1 1 1,0-1-1,0 0 0,0 0 0,0 0 0,0 1 0,0-1 0,0 0 0,0 0 0,0 0 0,1 1 0,-1-1 0,0 0 0,0 0 0,0 0 1,0 1-1,0-1 0,0 0 0,0 0 0,0 0 0,0 0 0,1 1 0,-1-1 0,0 0 0,0 0 0,0 0 0,0 0 0,1 0 0,-1 0 1,0 1-1,0-1 0,0 0 0,0 0 0,1 0 0,-1 0 0,0 0 0,0 0 0,0 0 0,1 0 0,-1 0 0,0 0 0,0 0 0,1 0 0,-1 0 1,0 0-1,0 0 0,0 0 0,1 0 0,-1 0 0,0 0 0,0 0 0,0 0 0,0-1 0,1 1 0,-1 0 0,0 0 0,0 0 0,0 0 1,0 0-1,1-1 0,-1 28-321,0-19 370,-2 17-80,0 0-1,-2-1 0,-1 1 1,-11 34-1,-3 12-705,42-84 5,30-30 647,-36 28 104,0 0 0,1 2 0,1 0 1,0 1-1,29-13 0,-48 24-5,1 1 1,-1 0-1,1 0 0,-1-1 0,1 1 1,0 0-1,-1 0 0,1 0 1,-1 0-1,1 0 0,-1 0 0,1 0 1,0 0-1,-1 0 0,1 0 1,-1 0-1,1 0 0,-1 1 0,1-1 1,0 0-1,-1 0 0,1 1 0,-1-1 1,1 0-1,-1 1 0,1-1 1,-1 0-1,0 1 0,1-1 0,-1 1 1,1-1-1,-1 1 0,7 23 220,-11 37-390,4-55 225,-4 13-47,0-1-1,-1 1 1,-1-1 0,-1-1-1,-1 1 1,0-1 0,-1-1-1,-1 1 1,0-1 0,-1-1 0,-1 0-1,-20 20 1,3-7 51,-1 0 0,-1-2 0,-1-2 1,-68 40-1,73-49-430,-54 20 0,66-30-813,-1 0-1,-29 4 1,5-7-9008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271 153 10197,'0'0'11005,"2"-18"-10496,3-7-369,-2 8 37,-1 0-1,0 0 1,-2-23-1,0 39-165,0 0 0,-1 0 0,0 0 0,1 0 0,-1 0 0,0 0 0,1 0 0,-1 0 1,0 0-1,0 0 0,0 1 0,0-1 0,0 0 0,0 0 0,0 1 0,0-1 0,0 1 0,0-1 0,0 1 0,0-1 0,0 1 0,0 0 0,-1-1 0,1 1 1,0 0-1,0 0 0,-1 0 0,1 0 0,0 0 0,0 0 0,0 0 0,-1 0 0,-1 1 0,-2-1-20,-1 1-1,1 0 1,-1-1 0,1 2-1,0-1 1,-1 0 0,-4 4-1,0 1-2,2 0-1,-1 1 1,1 1-1,0-1 0,0 1 1,1 1-1,0-1 0,1 1 1,-11 19-1,-2 7 6,-20 53-1,27-56 16,2 1 1,1 0-1,1 0 1,2 1-1,2-1 0,-1 64 1,4-93-6,1 1 0,0-1 1,0 1-1,0-1 0,1 1 1,-1-1-1,1 0 0,0 1 1,1-1-1,-1 0 0,1 0 1,-1 0-1,1 0 0,0 0 1,1 0-1,-1-1 0,1 1 0,0-1 1,-1 1-1,2-1 0,-1 0 1,0 0-1,1 0 0,-1-1 1,1 1-1,0-1 0,-1 0 1,1 0-1,0 0 0,1 0 1,-1-1-1,0 0 0,0 0 1,1 0-1,-1 0 0,7 0 0,9 1-43,-1 0 0,1-1 0,0-1 0,-1 0 0,1-2 0,22-4 0,-29 2-389,0 1 0,-1-1 0,23-11 0,-23 8-598,-1 1 0,0-1 0,-1-1 0,13-11 0,16-21-9986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1 15303,'0'0'5090,"-19"16"-4505,-59 57-295,73-67-270,1 0-1,-1 0 0,1 0 1,1 1-1,-1 0 0,1-1 1,1 1-1,-1 0 0,1 1 1,0-1-1,1 0 0,-1 1 1,1-1-1,1 0 0,0 1 1,0-1-1,0 1 0,3 10 1,-2 3-3,-1-18-16,0 0 1,1 0 0,-1 0-1,1 0 1,-1-1 0,1 1 0,0 0-1,0 0 1,0-1 0,1 1-1,-1-1 1,1 1 0,-1-1-1,1 0 1,0 1 0,0-1 0,0 0-1,0 0 1,0 0 0,1 0-1,-1-1 1,0 1 0,1-1-1,-1 1 1,1-1 0,0 0 0,-1 0-1,1 0 1,0 0 0,0-1-1,0 1 1,0-1 0,-1 0 0,1 1-1,4-2 1,-6 1-5,1 0 0,-1 0 0,0-1 0,0 1 0,0-1 0,0 1 0,0-1 1,0 1-1,0-1 0,0 0 0,0 0 0,0 1 0,0-1 0,0 0 0,-1 0 0,1 0 0,0 0 0,-1 0 0,1 0 0,0 0 1,-1 0-1,1 0 0,-1 0 0,0 0 0,1 0 0,-1-1 0,0 1 0,0 0 0,0 0 0,0 0 0,0-2 0,2-47-31,-2 38 5,1-21-126,0 22-123,0 0 1,0 1-1,-2-1 1,1 1-1,-1-1 1,-5-20 0,4 28-621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1.3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1 159 17432,'0'0'2580,"9"18"-2586,93 242 31,-102-260-1,0 1 1,0-1 0,0 0-1,1 1 1,-1-1 0,0 1 0,0-1-1,0 1 1,0-1 0,0 1 0,1-1-1,-1 1 1,0-1 0,0 0 0,1 1-1,-1-1 1,0 1 0,1-1 0,-1 0-1,0 1 1,1-1 0,-1 0 0,0 0-1,1 1 1,-1-1 0,1 0 0,-1 0-1,1 1 1,-1-1 0,1 0 0,-1 0-1,0 0 1,1 0 0,-1 0 0,1 0-1,-1 0 1,1 0 0,-1 0 0,1 0-1,14-19 1035,8-48 130,-19 55-1316,33-114 425,28-80-236,-52 189-457,-13 17 333,0 0 0,1 0-1,-1 0 1,1 0 0,-1 0-1,1 0 1,-1 0 0,0 0 0,1 0-1,-1 1 1,1-1 0,-1 0-1,0 0 1,1 0 0,-1 1 0,0-1-1,1 0 1,-1 0 0,0 1 0,1-1-1,-1 0 1,0 1 0,1-1-1,-1 0 1,0 1 0,0-1 0,0 1-1,1 0 1,12 38-3854,-12-34 3663,9 35-4616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1.9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224 101 18024,'0'0'4610,"-8"-8"-4316,7 6-296,-1 1 0,1-1 0,0 0 0,-1 0 0,0 1 0,1-1 0,-1 1 0,0 0 0,0-1 0,0 1 0,0 0 0,0 0 0,0 0 0,0 0 0,0 1 0,0-1 0,-1 0 0,1 1 0,0 0 0,0-1 0,-1 1 0,1 0 0,0 0 0,-1 0 0,1 1 0,0-1 0,0 0 0,-1 1 0,1 0 0,0-1 0,0 1 0,0 0 0,0 0 0,0 0 0,0 0 0,0 1 0,0-1 0,0 1 0,-2 2 0,-9 8-98,1 1 0,0 0 1,1 0-1,0 1 0,1 0 1,1 1-1,0 1 0,2-1 0,-1 1 1,2 0-1,0 1 0,1 0 1,0-1-1,2 2 0,-3 29 0,6-46 55,0 0 0,0-1 0,0 1 0,0 0 0,0 0 0,1-1 0,-1 1 0,0 0 0,0 0 0,1-1 0,-1 1 1,1 0-1,-1-1 0,1 1 0,-1-1 0,1 1 0,-1 0 0,1-1 0,-1 1 0,1-1 0,0 1 0,-1-1 0,1 0 0,0 1 0,-1-1 0,1 0 0,0 1 0,-1-1 0,1 0 0,0 0 0,0 0 0,0 1 0,-1-1 0,1 0 0,0 0 0,0 0 0,-1 0 0,1-1 0,0 1 0,0 0 0,-1 0 0,1 0 0,0-1 0,0 1 0,-1 0 0,1-1 0,1 0 0,36-17 73,-28 9-49,0-1 0,-1 0 0,-1-1 0,1 0 0,-2 0 0,0-1 0,0 0 0,6-15 0,-6 13 49,0 0 1,1 0 0,0 1 0,1 0 0,18-20 0,-26 32-15,0 0-1,0 0 1,0 0 0,0 1 0,0-1 0,0 0 0,0 0-1,0 1 1,0-1 0,0 1 0,1-1 0,-1 1 0,0 0-1,0-1 1,1 1 0,-1 0 0,0 0 0,0 0 0,1 0-1,-1 0 1,0 0 0,0 0 0,1 0 0,-1 0 0,0 1-1,0-1 1,0 0 0,1 1 0,-1-1 0,0 1 0,0 0-1,0-1 1,0 1 0,0 0 0,0-1 0,0 1 0,0 0-1,0 0 1,0 0 0,-1 0 0,1 0 0,0 0 0,0 0-1,-1 0 1,1 0 0,-1 1 0,1 0 0,5 10-53,0-1 1,-1 1 0,6 21-1,-8-21 84,9 25-43,-8-22 2,0-1 1,1 0-1,1-1 0,14 26 1,-19-38-4,0 1 1,0-1-1,0 0 1,0 0-1,0 0 1,1 0-1,-1 0 1,0 0-1,1 0 1,-1-1-1,1 1 1,-1 0-1,1-1 1,-1 1-1,1-1 1,-1 1-1,1-1 1,0 0-1,-1 0 1,1 0-1,-1 0 1,1 0-1,0 0 1,-1 0-1,1 0 1,0-1-1,-1 1 1,1-1-1,-1 1 1,1-1-1,-1 1 1,1-1-1,-1 0 1,0 0-1,1 0 1,-1 0-1,0 0 1,0 0-1,1 0 1,0-2-1,4-2 6,0-1-1,0 0 0,0 0 1,-1 0-1,0-1 1,6-10-1,-4 3-49,-2 0 0,0-1 0,0 0 0,-1 0 0,-1 0 0,0 0 0,0-18 0,-1-9 18,-5-57 0,-5 68 726,8 31-676,0 0 1,0 0 0,0 0 0,0 0 0,0 0-1,0 0 1,0 0 0,1 0 0,-1 0 0,0 0-1,0 0 1,0 0 0,0 0 0,0 0 0,0 0-1,0 0 1,0 0 0,0 0 0,0 0 0,0 0-1,0 0 1,1 0 0,-1 0 0,0 0 0,0 0-1,0 0 1,0 0 0,0 0 0,0 0 0,0 0-1,0 0 1,0 0 0,0-1 0,0 1 0,0 0-1,0 0 1,0 0 0,0 0 0,0 0 0,0 0-1,20 7 140,17 2-118,-25-7-42,0 1 0,-1 0 0,1 1 0,18 8 0,-27-10-6,0-1 1,0 1-1,0 0 1,0 1 0,-1-1-1,1 0 1,-1 1-1,1-1 1,-1 1-1,0 0 1,0 0-1,0 0 1,-1 0-1,1 0 1,-1 0-1,1 0 1,-1 1-1,0-1 1,0 0-1,-1 1 1,1 3-1,2 35-35,-4 53 0,0-34 50,1-59-11,0 0-1,0 0 1,0 0 0,1 0 0,-1 0-1,0 0 1,1 0 0,0 0 0,-1 0 0,1 0-1,0 0 1,0-1 0,0 1 0,0 0 0,0 0-1,0-1 1,0 1 0,1-1 0,-1 1 0,1-1-1,-1 0 1,1 0 0,-1 1 0,3 0-1,0 0 5,1-1-1,-1 1 0,0-1 0,0 0 0,1 0 1,-1 0-1,1-1 0,-1 0 0,1 0 1,7 0-1,-3-1-6,0 0-1,0-1 1,0 0 0,0 0 0,0-1 0,-1 0 0,1-1-1,-1 0 1,0 0 0,15-11 0,-16 7-34,1 0 1,-1-1-1,-1 0 1,0 0-1,0 0 1,-1-1-1,0 0 1,-1 0-1,7-21 1,-6 12 95,-1-1-1,0 0 1,-1 0 0,0-32-1,-3 50 441,-1 49-534,1 23-37,10 92-1,-9-151-1182,-1-8-980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2.2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45 20201,'0'0'2834,"2"-45"-3027,4 66-783,4 14 192,1 6-561,-1 2-3153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2.6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155 0 18921,'0'0'2174,"-19"14"-1894,1-3-228,10-6-43,0-1-1,1 1 0,-1 1 0,1-1 0,0 1 0,1 1 0,-1-1 0,1 1 0,1 0 0,-1 0 0,1 1 0,0 0 0,-5 11 1,6-10-8,1 0 1,-1 1 0,1-1 0,1 1 0,0-1 0,0 1 0,1 0 0,0 0 0,1 0 0,1 19 0,0-28-3,-1 0-1,1 0 1,0 0 0,-1 0 0,1-1-1,0 1 1,-1 0 0,1-1 0,0 1 0,0 0-1,-1-1 1,1 1 0,0-1 0,0 1-1,0-1 1,0 1 0,0-1 0,0 0-1,0 0 1,0 1 0,0-1 0,0 0 0,0 0-1,0 0 1,0 0 0,0 0 0,2 0-1,29-6-11,-27 4 13,0 0 1,0-1-1,0 0 0,0-1 1,0 1-1,0-1 1,-1 1-1,0-1 0,0-1 1,0 1-1,0-1 1,-1 1-1,1-1 0,-1 0 1,2-6-1,5-10 4,-1-1 0,9-35 0,8-18 15,-26 75-19,0 0 0,0 0-1,0-1 1,0 1 0,0 0-1,0 0 1,0 0 0,1-1 0,-1 1-1,0 0 1,0 0 0,0 0-1,0 0 1,0-1 0,0 1 0,0 0-1,0 0 1,0 0 0,1 0-1,-1 0 1,0 0 0,0-1 0,0 1-1,0 0 1,1 0 0,-1 0 0,0 0-1,0 0 1,0 0 0,0 0-1,1 0 1,-1 0 0,0 0 0,0 0-1,0 0 1,0 0 0,1 0-1,-1 0 1,0 0 0,0 0 0,0 0-1,1 0 1,-1 0 0,0 0-1,0 0 1,0 0 0,0 0 0,1 0-1,-1 0 1,0 0 0,0 0-1,0 1 1,0-1 0,1 0 0,-1 0-1,0 0 1,0 0 0,0 1-1,7 16-23,1 23-4,7 145-2320,-15-168-1547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3.0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8804,'0'0'10597,"20"-3"-10354,65-5-190,-81 9-51,0 0-1,0 0 1,0 0 0,-1 0-1,1 1 1,0-1 0,-1 1-1,1 0 1,-1 0 0,1 0-1,-1 1 1,0-1 0,0 1-1,0 0 1,0-1 0,-1 1-1,1 1 1,-1-1 0,0 0-1,0 1 1,0-1 0,0 1-1,0-1 1,2 9 0,0-4-1,2 9 205,0-1 1,-1 1 0,-1-1 0,-1 1 0,3 24-1,-6-54-134,0 0 0,1 1-1,1-1 1,0 0 0,1 1 0,0 0-1,1 0 1,0 0 0,1 0-1,0 1 1,1-1 0,0 1 0,1 1-1,0-1 1,1 1 0,9-9-1,-17 18-69,1 1-1,0-1 0,-1 1 0,1-1 0,0 1 0,0 0 0,-1-1 1,1 1-1,0 0 0,0 0 0,-1-1 0,1 1 0,0 0 0,0 0 1,0 0-1,-1 0 0,1 0 0,0 0 0,0 0 0,0 0 0,0 0 1,-1 1-1,1-1 0,0 0 0,0 1 0,-1-1 0,1 0 0,0 1 1,-1-1-1,1 1 0,0-1 0,-1 1 0,1-1 0,0 1 0,-1-1 1,1 1-1,-1 0 0,1-1 0,-1 1 0,0 0 0,1-1 0,-1 1 1,1 1-1,21 41-81,-18-32 126,7 12-467,19 38 1335,-28-59-1254,0 1-1,-1-1 1,1 1 0,0-1-1,0 0 1,0 0 0,1 1 0,-1-2-1,0 1 1,1 0 0,-1 0-1,1-1 1,0 0 0,0 1-1,-1-1 1,1 0 0,6 1 0,6-1-12178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3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152 58 19209,'0'0'1545,"6"-40"-17,-6 39-1528,0 0 1,0 1-1,0-1 0,0 0 1,0 1-1,0-1 0,0 0 0,-1 1 1,1-1-1,0 0 0,0 1 1,0-1-1,-1 1 0,1-1 0,0 0 1,-1 1-1,1-1 0,-1 1 1,1-1-1,-1 1 0,1-1 0,-1 1 1,1-1-1,-1 1 0,1 0 1,-1-1-1,1 1 0,-1 0 0,0 0 1,1-1-1,-1 1 0,1 0 1,-1 0-1,-1-1 0,-29 7-30,23-3 11,1 0 0,-1 0 0,1 1-1,0 0 1,0 1 0,-7 6-1,9-5 21,-1 1-1,1-1 0,1 1 0,-1 1 1,1-1-1,1 0 0,-1 1 0,1 0 1,0 0-1,-2 15 0,1-4-8,2 0 0,1 0 0,1 30 0,0-46 12,0-1 0,0 0 0,1 1 0,-1-1-1,1 0 1,-1 1 0,1-1 0,0 0 0,0 0 0,0 0 0,0 0-1,0 0 1,1 0 0,-1 0 0,1 0 0,-1 0 0,1-1-1,0 1 1,-1 0 0,4 1 0,-1-1 0,1 1 0,-1-1 0,1 0-1,0 0 1,0 0 0,0-1 0,0 0 0,0 0 0,6 0 0,2 0-13,0 0 1,1-1 0,-1-1-1,0-1 1,0 0 0,24-6-1,-22 2-198,0-1-1,0 0 1,0-1-1,-1 0 1,0-1-1,-1-1 1,0 0-1,0-1 1,13-14-1,-19 17 233,0 0 0,0-1 0,0 0 0,-1 0 0,-1 0 0,1 0 0,-1-1 1,-1 0-1,0 0 0,-1-1 0,1 1 0,-2-1 0,0 1 0,2-21 0,-17 30 1066,7 3-1076,-1 0-1,1 0 1,0 1 0,0-1-1,0 1 1,1 0 0,-1 1-1,1 0 1,-1 0-1,1 0 1,0 0 0,1 1-1,-1 0 1,1 0-1,-6 9 1,2-4 7,1 1 0,0 0 0,1 0 1,0 1-1,0-1 0,2 1 0,-5 17 0,7-21-6,0 1 0,1 0 1,0 0-1,1 0 0,0 16 0,1-22-9,-1-1 1,1 1-1,-1 0 0,1 0 0,0-1 0,0 1 0,0 0 0,1-1 0,-1 1 0,0-1 0,1 1 0,0-1 1,-1 0-1,1 0 0,0 0 0,0 0 0,0 0 0,1 0 0,-1 0 0,0-1 0,4 3 1,6 1-20,1 0 1,-1-1-1,1 0 1,0-1 0,0 0-1,25 1 1,83-3-2543,-98-2 1330,52-2-5193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4.8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11 293 7988,'0'0'13761,"-4"-8"-13329,3 5-425,0 1 1,0-1 0,0 1-1,0-1 1,1 1-1,-1-1 1,1 1-1,-1-1 1,1 0 0,0-2-1,0 4-7,0 1-1,0 0 1,1 0 0,-1-1-1,0 1 1,0 0-1,0 0 1,0-1 0,1 1-1,-1 0 1,0 0 0,0 0-1,0-1 1,1 1-1,-1 0 1,0 0 0,0 0-1,1 0 1,-1 0 0,0-1-1,1 1 1,-1 0 0,0 0-1,0 0 1,1 0-1,-1 0 1,0 0 0,1 0-1,-1 0 1,0 0 0,0 0-1,1 0 1,-1 0-1,0 0 1,1 0 0,-1 1-1,25 12-26,-17-8 27,-1 0-1,0 1 1,0 0-1,0 0 0,-1 1 1,0 0-1,-1 0 0,1 1 1,-1-1-1,-1 1 0,1 0 1,-1 0-1,3 12 0,-2-2-202,-1 0 0,0 1 0,-2-1 0,0 1 0,-2 26 0,0-57 212,1-1-1,0 1 0,1 0 0,1-1 1,-1 1-1,2 0 0,0 1 1,0-1-1,1 1 0,1-1 1,0 1-1,0 1 0,1-1 0,0 1 1,1 0-1,0 1 0,13-12 1,-19 19-12,0 0 1,0 0 0,0 0 0,0 0 0,1 0-1,-1 1 1,1-1 0,-1 1 0,1-1 0,0 1-1,-1 0 1,1 0 0,0 0 0,0 0 0,0 1-1,-1-1 1,1 1 0,0 0 0,0 0 0,0 0-1,0 0 1,0 0 0,0 1 0,0-1 0,0 1-1,-1 0 1,1 0 0,0 0 0,0 0 0,-1 0-1,4 2 1,-2 1-4,0-1-1,0 1 1,-1 0-1,0 0 1,0 0-1,0 0 0,0 0 1,0 1-1,-1-1 1,0 1-1,0 0 1,0 0-1,-1 0 1,1-1-1,-1 2 1,1 8-1,0 116-85,-3-73 107,2-60 4,0-1 1,1 0 0,-1 0-1,1 0 1,0 1-1,0-1 1,0 1-1,0-1 1,1 1-1,-1 0 1,7-5 0,0-3-20,126-180-3,-135 191 2,0-1-1,1 1 1,-1 0-1,0 0 1,0-1 0,0 1-1,0 0 1,0 0-1,1-1 1,-1 1 0,0 0-1,0 0 1,0 0-1,1-1 1,-1 1 0,0 0-1,0 0 1,1 0-1,-1 0 1,0 0 0,0-1-1,1 1 1,-1 0-1,0 0 1,1 0 0,-1 0-1,0 0 1,1 0-1,-1 0 1,0 0 0,0 0-1,1 0 1,-1 0-1,0 0 1,1 0 0,-1 0-1,0 0 1,0 1-1,1-1 1,-1 0 0,0 0-1,0 0 1,1 0-1,-1 0 1,0 1-1,0-1 1,1 0 0,-1 0-1,0 0 1,0 1-1,0-1 1,0 0 0,1 0-1,-1 1 1,0-1-1,0 0 1,0 1 0,0-1-1,0 0 1,0 0-1,0 1 1,0-1 0,0 0-1,1 1 1,-1-1-1,0 0 1,-1 0 0,1 1-1,0-1 1,4 27-115,-4-24 111,5 196-101,-5-197 106,0-1 1,0 0-1,0 1 1,0-1-1,1 0 1,-1 0-1,0 1 1,1-1 0,-1 0-1,1 0 1,-1 1-1,1-1 1,0 0-1,-1 0 1,1 0-1,0 0 1,0 0 0,0 0-1,0 0 1,0 0-1,0 0 1,0-1-1,0 1 1,1 1-1,1-1 3,0-1 0,-1 1-1,1 0 1,0-1-1,-1 1 1,1-1-1,0 0 1,0 0 0,-1 0-1,1 0 1,3-1-1,3-1 5,-1 0 0,0 0 0,1-1 0,-1 0 0,0 0 0,11-7 0,-10 5-33,-2-1-1,1 1 1,-1-1 0,0-1 0,0 0 0,0 1-1,-1-2 1,0 1 0,-1-1 0,0 0 0,0 0-1,-1-1 1,0 1 0,4-13 0,-2 1 3,-2-1 0,-1 0 0,0 0 0,-2 0 0,0-27 0,-19 57 549,3 4-536,1 0 0,-23 29 1,33-37-34,0 0-1,0 1 1,1 0 0,-1-1 0,1 1 0,0 1 0,1-1 0,0 0-1,0 1 1,0-1 0,1 1 0,-1 8 0,2-15-4,1 1 1,-1 0-1,1-1 1,0 1-1,-1-1 0,1 1 1,0-1-1,0 1 0,-1-1 1,1 1-1,0-1 1,0 0-1,0 1 0,0-1 1,-1 0-1,1 0 1,0 0-1,0 0 0,0 0 1,0 0-1,0 0 1,0 0-1,0 0 0,-1 0 1,2 0-1,27-2-158,-23 0 189,0 1 0,0-1-1,-1 0 1,1 0-1,0-1 1,-1 0-1,1 0 1,-1 0 0,6-5-1,-4 3 134,0 0 0,-1 1-1,2 0 1,-1 1 0,9-4 0,-13 8-94,0 0 0,-1-1 1,1 1-1,0 0 1,0 0-1,-1 1 0,1-1 1,-1 0-1,1 1 1,-1 0-1,1-1 1,-1 1-1,0 0 0,0 0 1,0 1-1,3 2 1,15 13 26,-15-15-47,0 0 0,1-1 0,-1 0 1,0 0-1,1 0 0,0-1 0,-1 0 0,1 0 1,0 0-1,0-1 0,-1 0 0,1 0 0,0 0 1,0-1-1,8-1 0,-10 1 0,0 0 1,-1-1-1,1 1 0,-1-1 1,1 0-1,-1 0 0,0 0 1,1 0-1,-1 0 0,0-1 0,0 1 1,-1-1-1,1 0 0,-1 0 1,1 0-1,-1 0 0,0-1 1,0 1-1,0 0 0,0-1 1,-1 1-1,0-1 0,2-6 0,4-32 262,-2-1 0,-2 1 0,-1-1 0,-5-48 0,0 0 75,4 69 487,0 39-349,0-3-718,41 346 125,-37-286-3057,-5-67-510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12054,'0'0'7819,"5"-3"-7424,19-9-56,-36 15-4677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5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44 16007,'0'0'4957,"1"-4"-4666,0 2-280,0-1 0,0 1-1,0 0 1,1 0 0,-1 0 0,1 0 0,-1 0-1,1 0 1,0 1 0,0-1 0,-1 0-1,1 1 1,0-1 0,1 1 0,-1 0 0,0 0-1,0 0 1,0 0 0,1 0 0,-1 0 0,0 1-1,1-1 1,-1 1 0,1-1 0,-1 1-1,4 0 1,83-3-58,-68 3 62,-11 0-16,0 0 0,0 1 0,0 0 0,0 1 1,0 0-1,0 1 0,-1-1 0,1 2 0,-1-1 0,0 2 1,0-1-1,0 1 0,0 0 0,-1 1 0,0 0 0,0 1 1,0-1-1,9 13 0,-11-14-3,0 1 1,-1-1-1,0 1 1,0 0-1,-1 1 1,0-1-1,0 1 1,0 0-1,-1 0 1,0 0-1,0 1 1,-1-1-1,0 1 1,0-1-1,-1 1 1,0 0-1,0-1 1,-1 10-1,-8-22 1605,4 1-1558,2 0 0,-1 0-1,0 0 1,1 0 0,0-1 0,0 1 0,0-1 0,0 1 0,1-1-1,0 0 1,0 0 0,0 1 0,1-1 0,-1 0 0,1 0 0,0 0-1,1 0 1,-1 0 0,1 0 0,0 1 0,0-1 0,2-6 0,-1 6-117,0-1-1,0 1 1,1-1 0,0 1 0,-1 0 0,2 0 0,-1 0 0,0 1 0,1-1 0,0 1 0,0 0 0,1 0 0,-1 0 0,1 0 0,0 1 0,0 0-1,0 0 1,8-4 0,-10 6-113,0 0 1,0-1-1,0 1 0,0 0 0,0 0 0,0 1 0,0-1 0,1 1 0,-1-1 0,0 1 0,0 0 1,1 1-1,-1-1 0,0 0 0,0 1 0,1 0 0,-1-1 0,0 1 0,0 1 0,0-1 0,0 0 0,0 1 1,-1-1-1,1 1 0,0 0 0,4 4 0,-4-1 103,0-1 0,0 1 0,0 1 0,-1-1 0,0 0 0,0 0 0,0 1 0,0 0 0,-1-1 0,0 1 0,0-1 0,-1 1 0,0 0-1,0 7 1,0 78 3662,1-86-4005,2-4-1707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5.7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75 20041,'0'0'2481,"0"-74"-2481,2 83-784,4 15-385,-6 6-751,0-4-3907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6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65 15383,'0'0'1017,"19"10"-302,56 36-155,-72-44-540,0 0 1,0 0 0,-1 0-1,1 1 1,-1-1-1,0 1 1,1 0 0,-1 0-1,0-1 1,-1 1-1,1 1 1,-1-1 0,1 0-1,-1 0 1,0 0-1,0 1 1,0-1 0,0 1-1,-1-1 1,0 0-1,1 1 1,-1-1 0,0 1-1,-1-1 1,1 1-1,-1-1 1,0 5 0,-1-3 4,0 0 0,0 0 0,0 0 0,0 0 0,-1 0 0,0-1 0,0 1 0,0-1 1,0 1-1,-1-1 0,0 0 0,0-1 0,-6 6 0,6-6 62,-1 1 64,0 0 0,-1-1 0,1 0 1,-1 0-1,1 0 0,-1-1 0,0 1 1,0-1-1,0-1 0,-10 3 0,16-12 1543,2 3-1632,-1 0-1,1-1 0,0 1 0,0 0 0,1 0 1,0 0-1,0 0 0,0 1 0,5-7 0,42-44-346,-22 26 25,-13 12 97,4-4-212,0 0 0,-2 0 0,-1-2 0,21-38 0,-40 192 1973,4-126-1703,-1 1 1,1 0-1,0 0 1,0 0-1,1 0 1,-1-1-1,1 1 1,1-1-1,-1 1 1,1-1-1,0 0 1,0 0-1,0 0 0,1 0 1,0-1-1,0 1 1,0-1-1,0 0 1,1 0-1,-1 0 1,1-1-1,0 0 1,0 0-1,0 0 1,1 0-1,-1-1 1,1 0-1,0 0 0,-1-1 1,1 1-1,0-1 1,6 0-1,13 0-8371</inkml:trace>
  <inkml:trace contextRef="#ctx0" brushRef="#br0" timeOffset="1">533 178 20377,'0'0'1665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24.4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10389,'0'0'0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3.2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340 55 18985,'0'0'1611,"-18"-9"-1021,-57-27-150,72 34-431,1 1 1,-1 0 0,0 0-1,0 0 1,0 0-1,0 0 1,0 1-1,0-1 1,0 1-1,0-1 1,0 1-1,0 0 1,0 1 0,0-1-1,0 0 1,0 1-1,0 0 1,0 0-1,0 0 1,1 0-1,-1 0 1,0 0-1,0 1 1,1-1 0,-1 1-1,1 0 1,-1 0-1,1-1 1,0 2-1,0-1 1,0 0-1,0 0 1,0 1-1,-2 4 1,-7 5 27,-3 3-34,0 0 1,1 2-1,1-1 1,1 1-1,0 1 0,1 0 1,1 1-1,0 0 1,2 0-1,0 0 1,1 1-1,1 0 1,1 1-1,1-1 1,1 1-1,0 26 0,2-42 5,0 0-1,1 0 0,0 0 1,0 0-1,0 0 0,1 0 0,-1 0 1,1 0-1,0 0 0,1-1 1,-1 1-1,1-1 0,0 0 1,0 0-1,0 0 0,1 0 0,3 3 1,0-1-22,0-1 0,0 0 0,0-1 1,1 0-1,-1 0 0,1 0 0,0-1 0,0 0 1,15 3-1,-11-4-361,-1 0 1,0 0-1,1-2 1,-1 1 0,0-1-1,1-1 1,-1 0-1,0 0 1,1-1 0,-1-1-1,0 0 1,0 0-1,-1-1 1,1 0-1,18-11 1,13-21-3534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3.5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 45 15271,'0'0'5531,"-3"3"-5147,-6 10-373,0 0 1,0 1 0,2 0 0,-1 0 0,2 1-1,0-1 1,0 1 0,2 1 0,0-1-1,1 1 1,0 0 0,1 0 0,1-1-1,0 1 1,1 0 0,4 27 0,-3-41-6,0 0 1,0 1 0,0-1-1,0 0 1,1 0 0,-1 0-1,1 0 1,-1 0 0,1 0-1,-1-1 1,1 1 0,0-1-1,0 1 1,0-1 0,0 1-1,0-1 1,0 0 0,1 0-1,-1 0 1,0 0 0,0 0-1,1-1 1,-1 1 0,1-1-1,-1 1 1,0-1 0,1 0-1,-1 0 1,5-1 0,0 1 11,0 0 1,0 0 0,0-1-1,0-1 1,-1 1 0,1-1 0,0 0-1,-1 0 1,11-6 0,-9 2 5,1 0 0,-1 0 0,-1-1 0,0 0 1,0-1-1,0 1 0,-1-1 0,0 0 1,0-1-1,-1 0 0,0 0 0,-1 0 0,7-17 1,-7 14-22,-1 0 0,0 0 0,-1-1 0,0 1 0,-1 0 0,0-1 0,-1 1 0,0 0 1,-1-1-1,-1 1 0,-2-14 0,-15-12-23,18 36 4,0 0-1,0 1 1,0-1-1,-1 0 1,1 1-1,-1 0 0,1-1 1,-1 1-1,1 0 1,-1 0-1,0 0 1,1 0-1,-1 0 1,0 0-1,0 0 1,0 0-1,0 1 1,-4-1-1,6 18-3104,0 3 210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3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33 17608,'0'0'2489,"-1"21"-2430,-1-4-42,1-6-8,0 0 0,0 0 0,1 0 0,1 0 0,0 0 0,0 0 0,1 0 0,1 0 0,0-1 0,0 1 0,6 11 0,0-4 8,2 0 1,0-1-1,0 0 0,19 20 0,-26-32-7,1 1 1,0-1-1,0 0 0,1-1 1,-1 1-1,1-1 0,0 0 0,1-1 1,-1 1-1,0-1 0,1 0 1,0-1-1,0 0 0,0 0 1,11 2-1,-16-4 29,0 0-1,1 0 1,-1 0 0,1-1 0,-1 1-1,0-1 1,0 1 0,1-1-1,-1 0 1,0 0 0,0 0 0,0 0-1,0 0 1,0-1 0,0 1-1,0-1 1,0 1 0,0-1 0,2-2-1,-1-1 50,1 0-1,-1 0 0,0 0 1,0-1-1,-1 1 0,1-1 0,2-8 1,0-7 105,-1 0 1,-1 1-1,1-32 0,-4-2-163,-8-55 0,6 84-28,3 18-1240,7 7-4867,-7 1 5647,18 5-9427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4.3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95 36 15063,'0'0'6678,"-4"-9"-6436,-9-15-222,12 24-21,1-1-1,0 1 1,0 0 0,-1 0 0,1 0-1,0-1 1,0 1 0,0 0 0,-1 0 0,1 0-1,0 0 1,-1 0 0,1 0 0,0 0-1,0 0 1,-1 0 0,1 0 0,0 0-1,0 0 1,-1 0 0,1 0 0,0 0-1,-1 0 1,1 0 0,0 0 0,0 0-1,-1 0 1,1 0 0,0 0 0,0 0 0,-1 1-1,1-1 1,0 0 0,0 0 0,0 0-1,-1 0 1,1 1 0,0-1 0,0 0-1,0 0 1,-1 1 0,1-1 0,0 0-1,-4 9-19,0 0 0,1 0 0,0 0 0,-2 13 0,0-1 36,-8 28 66,3 1-1,2-1 1,2 2 0,2-1-1,2 1 1,3-1-1,2 1 1,9 51 0,-8-84-59,1-1 1,0 1 0,1-1-1,1-1 1,1 1 0,0-1-1,1 0 1,1-1-1,13 17 1,-16-25-111,-1 0 0,1 0 0,0 0 1,0-1-1,1 0 0,0 0 0,0-1 0,1 0 0,-1 0 0,1-1 0,0 0 1,0-1-1,0 0 0,1 0 0,-1-1 0,1 0 0,-1-1 0,14 0 0,-23-1 88,2 1-336,0-1-1,0 0 1,0 0-1,0 0 1,0-1-1,0 1 0,-1 0 1,1-1-1,0 1 1,0-1-1,0 0 1,1 0-1,10-23-11242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4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69 18889,'0'0'1392,"66"54"-799,-37-26-529,4 2 128,7-2-128,1-2-16,5-7-16,-7-3-32,-6-3 32,-6-3-32,-10-7-1553</inkml:trace>
  <inkml:trace contextRef="#ctx0" brushRef="#br0" timeOffset="1">398 0 17016,'0'0'2785,"-71"99"-1792,24-54-577,-1-3-304,2-4 16,7-7-128,12-6 0,9-9 16,9-4 48,9-5-64,0-1-384,13-4-4322,16-2-6308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5.0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243 0 18985,'0'0'928,"-116"133"-608,72-92-176,7 0-128,8-4-16,15-3-224,12-10-1120,2-13-2274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5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29 15415,'0'0'4738,"0"-8"-4274,0 1-352,-6 1 97,-1 1-209,3 3-128,2 2-193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5.3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7828,'0'0'13331,"2"10"-13120,1 5-232,-2 0 18,2 0 1,0 0 0,1-1 0,10 28 0,-12-38 3,0-1-1,0 1 1,0-1-1,0 0 0,1 1 1,-1-1-1,1 0 1,0-1-1,-1 1 0,1 0 1,1-1-1,-1 0 1,0 0-1,1 0 0,-1 0 1,1 0-1,-1 0 1,1-1-1,0 0 0,-1 0 1,1 0-1,0 0 1,0-1-1,6 1 0,1-1-121,0 0-1,-1-1 1,1 0-1,-1-1 1,1 0-1,-1-1 0,0 0 1,0 0-1,0-1 1,0-1-1,0 1 0,-1-2 1,0 1-1,0-1 1,-1-1-1,0 1 1,0-1-1,0-1 0,-1 0 1,0 0-1,0 0 1,-1-1-1,0 0 1,-1 0-1,0 0 0,0-1 1,4-13-1,-32 38 2482,-7 5-2378,1 1 0,-30 29-1,58-48 20,0 1 0,1-1-1,-1 1 1,0-1 0,1 1 0,-1 0-1,1-1 1,0 1 0,0-1 0,0 1-1,0 0 1,1 4 0,0 9-32,-24 161 122,18-165-1962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5.7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20169,'0'0'64,"5"18"-61,67 281 466,-64-250-375,-2 0 1,-2 0 0,-3 0-1,-7 81 1,5-119-99,-1 0 1,-1-1-1,0 0 1,0 1 0,-1-1-1,0 0 1,0-1-1,-1 1 1,-1-1-1,0 0 1,0 0 0,-1-1-1,-14 16 1,24-30-1865,18-16-2635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6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16295,'0'0'5427,"79"-4"-5411,-34 4-16,3 0 0,-5 0-32,-3 0-288,-13 0-1217,-13 0-1744</inkml:trace>
  <inkml:trace contextRef="#ctx0" brushRef="#br0" timeOffset="1">32 137 16552,'0'0'5330,"91"2"-5330,-33-4 0,2-4-784,0-5-1169,-6-4-3394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6.4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93 18649,'0'0'4111,"3"-3"-3986,0 2-121,0-1 1,0 0-1,0 1 0,0-1 1,0 1-1,0 0 0,0 0 1,0 0-1,1 0 0,-1 1 1,0-1-1,5 1 0,50 1 34,-25 0-30,100-2-11,490-29-24,-623 30 25,35-7 38,-23-1-73,-12 7 29,0 1 1,0-1 0,0 1-1,1-1 1,-1 1 0,0 0-1,-1-1 1,1 1 0,0-1-1,0 1 1,0 0 0,0-1-1,0 1 1,0-1-1,0 1 1,-1 0 0,1-1-1,0 1 1,0 0 0,0-1-1,-1 1 1,1 0 0,0-1-1,-1 1 1,1 0 0,0 0-1,-1-1 1,1 1-1,0 0 1,-1 0 0,1-1-1,0 1 1,-1 0 0,-9-4-220,0 0 0,-1 1 0,1 1 0,0 0 0,-1 0 0,1 1 0,-1 0 0,1 0 0,-1 2 0,-15 1 0,-6-2-571,-61 0-1870,-6 0-1891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7.0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4 11333,'0'0'9063,"-8"0"-8287,-33-4-461,43 45-446,2-31 146,0 1 0,1 0 0,0-1 0,1 0 0,0-1 0,1 1 0,0-1 0,0 0 0,1-1 0,0 1 0,0-2 0,1 1 0,13 8 0,9 5 46,0-1 0,63 28 0,74 15 14,-106-43-74,66 33 0,-127-53-6,-1 0 0,1 1-1,-1-1 1,0 1 0,1-1 0,-1 1-1,1-1 1,-1 1 0,0-1 0,1 1-1,-1 0 1,0-1 0,0 1 0,0 0 0,1-1-1,-1 1 1,0-1 0,0 1 0,0 0-1,0-1 1,0 1 0,0 0 0,0-1 0,0 1-1,0 0 1,0-1 0,-1 1 0,1 0-1,0-1 1,0 1 0,-1-1 0,1 1-1,0-1 1,-1 1 0,1 0 0,0-1 0,-1 1-1,1-1 1,-1 1 0,1-1 0,-1 0-1,1 1 1,-1-1 0,1 0 0,-1 1-1,-1 0 1,-33 28-99,25-21 88,-33 31 26,2 3-1,2 1 1,1 2-1,3 2 0,-50 85 1,-52 85-88,145-215 41,0-1 0,0 1-1,0-1 1,0-1 0,0 1 0,13-2 0,-18 1 28,57 0 22,10-1 160,118 13 1,-117 0-126,0-3 0,0-4 0,136-6 0,-172-8-15,-34 8-43,0 1 0,0-1 1,0 0-1,0 1 1,0-1-1,0 1 1,0-1-1,-1 0 0,1 0 1,0 0-1,-1 1 1,1-1-1,0 0 1,-1 0-1,1 0 0,-1 0 1,0 0-1,1 0 1,-1 0-1,0 0 1,1 0-1,-1 0 0,0 0 1,0 0-1,0 0 1,0 0-1,0 0 1,0-1-1,0 1 0,-1-1 1,0 1-90,0 0 0,0 0 0,0 0 0,0 0 0,0 1 0,0-1 0,-1 0 0,1 1 0,0-1 1,0 1-1,-1-1 0,1 1 0,0 0 0,-1-1 0,1 1 0,0 0 0,-3 0 0,-6-2-1724,-3-5-3209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7.5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27 14375,'0'0'5138,"-7"-5"-4749,-20-12-154,20 13-77,21 40-60,-3-5-132,-1 0-1,8 56 1,-9 15-4729,-9-39-5177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7.8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15719,'0'0'3346,"48"43"-3378,-38-25 32,0 5 16,-3 1-16,-3-2-785,-4-3-3104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8.3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74 11589,'0'0'6747,"9"-12"-6386,28-38 97,-24 39 751,-6 16-976,-5 20-596,-2-23 461,19 235-104,-16-136-5132,-3-79-5264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8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14791,'0'0'5442,"63"0"-5442,-28 0 0,4 0-144,-4 0-64,-8 0-1088,-10 0-914,-11 5-2256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9.0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51 11829,'0'0'7257,"16"1"-6937,49 8-266,-63-8-54,1 0 0,0 0 1,-1 1-1,1-1 0,-1 1 1,1-1-1,-1 1 0,0 0 1,0 0-1,0 0 1,0 0-1,0 0 0,0 1 1,0-1-1,-1 1 0,1-1 1,-1 1-1,0-1 1,0 1-1,2 4 0,7 54 19,-9-55-16,-1 3-5,2 71-87,-2-76 80,0 1 1,-1-1 0,1 0-1,-1 0 1,0-1 0,-1 1 0,1 0-1,-1 0 1,1 0 0,-1-1 0,0 1-1,-1-1 1,1 0 0,0 1-1,-1-1 1,-5 4 0,8-6 8,0-1 1,0 0-1,-1 0 1,1 0-1,0 0 1,0 1-1,0-1 1,-1 0-1,1 0 1,0 0-1,0 0 1,-1 0-1,1 0 1,0 0-1,-1 0 1,1 0 0,0 0-1,0 0 1,-1 0-1,1 0 1,0 0-1,0 0 1,-1 0-1,1 0 1,0 0-1,0 0 1,-1 0-1,1 0 1,0 0-1,0-1 1,-1 1-1,1 0 1,0 0-1,0 0 1,0 0-1,-1-1 1,1 1-1,0 0 1,0 0-1,0 0 1,0-1-1,-1 1 1,1 0-1,0 0 1,0-1-1,0 1 1,0 0-1,0 0 1,0-1-1,0 1 1,0 0-1,0 0 1,0-1-1,0 1 1,0 0-1,0 0 1,0-1-1,0 1 1,0-1 0,-1-20 300,2 17-281,-2-19 241,2 0 0,7-41 0,-6 54-199,1-1 1,0 1-1,1 0 0,1 0 1,-1 0-1,1 1 1,1 0-1,8-12 1,-6 10-52,2 0 0,-1 0 0,18-15 0,-23 23-8,0 0-1,1 0 1,-1 0-1,0 0 1,1 1-1,-1 0 1,1 0-1,0 0 1,0 0-1,0 1 1,0 0 0,0 0-1,8 0 1,-12 1-6,1 1 0,-1-1 0,0 1 0,0 0 0,1-1 1,-1 1-1,0 0 0,0 0 0,0 0 0,0 0 0,0 0 0,0 0 1,-1 0-1,1 0 0,0 0 0,0 1 0,-1-1 0,1 0 1,-1 0-1,1 1 0,-1-1 0,1 0 0,-1 1 0,0-1 0,0 3 1,6 38-66,-4 103-54,-3-79-868,1-41-1470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7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1 0 17736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2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49 146 13126,'0'0'5651,"-7"-3"-4181,-24-13-427,31 16-1010,-1-1 0,0 0 0,0 1 0,0-1 0,1 0 1,-1 1-1,0-1 0,1 0 0,-1 0 0,1 0 0,-1 0 0,1 0 1,0 0-1,-1 0 0,1 1 0,0-1 0,-1 0 0,1 0 0,0 0 1,0 0-1,0-1 0,0 1 0,0 0 0,0 0 0,0 0 0,0 0 1,0 0-1,1 0 0,-1 0 0,0 1 0,1-3 0,16-21 195,-11 20-229,0 0-1,0 1 0,1 0 1,-1 0-1,1 0 0,0 1 1,0 0-1,-1 0 0,12-1 1,68-1-74,-83 4 76,1 0-8,0 0 0,0 1 1,0-1-1,0 1 1,0 0-1,-1 1 0,1-1 1,0 1-1,0-1 1,-1 1-1,1 0 0,-1 0 1,0 1-1,0-1 1,1 1-1,-2-1 0,1 1 1,0 0-1,0 0 1,-1 1-1,0-1 0,1 0 1,-1 1-1,-1-1 1,1 1-1,0 0 0,-1 0 1,0-1-1,0 1 1,0 0-1,0 5 0,1-1-31,-1 0 0,0 1-1,0-1 1,-1 0 0,0 0-1,-1 1 1,0-1-1,0 0 1,-1 0 0,0 0-1,0 0 1,-1 0-1,0 0 1,-7 12 0,0-6-6,-2 1 0,0-2 0,-1 0 0,-27 22 1,8-7 72,31-28 107,2-2-124,0 1-1,0-1 0,0 0 0,0 1 1,0-1-1,1 0 0,-1 1 0,0 0 1,1-1-1,-1 1 0,4-2 1,1-3 7,75-70-21,-46 46-30,-2-1 1,-2-1-1,-1-2 1,48-70-1,-76 102 122,-1-1-1,1 0 1,-1 0-1,0 0 1,0 0-1,0 0 1,0 0 0,-1 0-1,1 0 1,-1 0-1,0-6 1,0 9 113,-2 0-199,0 0 0,0 1 1,0 0-1,1-1 0,-1 1 1,0 0-1,0 0 0,0 0 1,1 0-1,-1 0 0,0 1 1,1-1-1,-1 0 0,1 1 1,0-1-1,-2 3 0,-23 32-62,20-27 45,-2 3 1,1 0-1,0 1 1,0-1-1,1 1 0,1 0 1,0 1-1,1-1 0,0 1 1,1 0-1,1 0 1,0 0-1,1 0 0,1 1 1,1 14-1,-1-26 12,0-1 0,1 1 0,0 0 0,0 0 0,0-1 0,0 1 0,0-1 0,1 1-1,-1-1 1,1 1 0,-1-1 0,1 0 0,0 1 0,0-1 0,0 0 0,5 3 0,-2-1 2,1-1 0,0 0 0,0 0 0,0 0 0,0 0 0,13 2 0,5 0-79,0-1 1,47 0 0,-66-4 48,28 2-266,32 0-1063,-24-7-2520,-18-6-3832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9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 16071,'0'0'5267,"-19"108"-4947,19-86-96,0-1-160,0-3-64,0-3 0,0-4 0,2-5-48,2-2 48,5-4-992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9.8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27 15479,'0'0'7251,"-6"-26"-7347,12 28-992,10 14-785,1 3-1280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0.1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17816,'0'0'3615,"21"0"-3495,108 0-106,-127 0-25,-1-1 0,1 1 0,0 1 0,-1-1 0,1 0 0,0 0 0,-1 1 0,1-1 0,-1 0 0,1 1 0,0 0 0,-1-1 0,1 1 0,1 1 0,-2-1-95,-1-1 1,1 1-1,-1-1 1,0 1-1,1 0 1,-1-1-1,0 1 1,0-1-1,1 1 1,-1 0-1,0-1 1,0 1-1,0-1 1,0 1-1,0 0 1,0-1-1,0 1 1,0 0-1,0-1 1,0 1-1,0 0 1,0-1-1,0 1 0,0-1 1,-1 2-1,0 1-196,-1 0 0,0 0 0,1 0-1,-1-1 1,0 1 0,-1 0-1,1-1 1,0 1 0,-1-1 0,1 0-1,-1 0 1,-3 2 0,-54 30-1782,-18 16 8634,93-48-5385,19-1-1577,-34-1 539,16 0-466,-1 0 1,0-1-1,0-1 0,1-1 0,-1 0 0,21-7 0,-2-6-5837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0.5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20313,'0'0'1009,"29"99"-545,-23-56-368,-1-2-48,-1-6-16,-2-5-32,-2-4 0,0-7 0,0-4-720,-21-12-1937,-10-3-10822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1.1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0 146 19385,'0'0'3191,"5"-14"-2791,17-46-229,-21 58-163,1 0 0,-1 0 0,0 0 0,1 1 0,-1-1 0,1 0 0,-1 1 0,1-1 0,0 1 1,0-1-1,0 1 0,0 0 0,0 0 0,0 0 0,0 0 0,0 0 0,0 0 0,0 1 0,1-1 1,-1 1-1,4-1 0,0 0-17,0 1 0,-1 0 0,1 1 0,0-1-1,0 1 1,5 1 0,-7 0 7,-1-1-1,1 1 1,-1 0-1,1 1 1,-1-1 0,0 0-1,0 1 1,0 0-1,0 0 1,0 0-1,-1 0 1,1 0-1,-1 0 1,0 1-1,0-1 1,0 1 0,0-1-1,-1 1 1,0 0-1,1 0 1,-1 0-1,-1 0 1,2 7-1,1 13-164,0 1 0,-1 40-1,-2-54-20,0-7 172,-1-28 168,2 0 1,1 0-1,1 0 1,10-41-1,-12 60-148,0 0 0,1 1-1,-1-1 1,1 0 0,0 0-1,1 1 1,-1 0 0,1-1-1,0 1 1,0 0 0,0 0-1,0 0 1,1 1 0,-1-1-1,1 1 1,0 0-1,0 0 1,1 0 0,-1 1-1,0-1 1,1 1 0,0 0-1,-1 0 1,1 1 0,0-1-1,0 1 1,0 0 0,0 1-1,7-1 1,-8 1-8,0 0 0,-1 0 0,1 1 0,0 0 0,-1-1 0,1 1-1,-1 0 1,1 1 0,-1-1 0,1 1 0,-1-1 0,0 1 0,0 0 0,0 0 0,0 1 0,0-1 0,0 0 0,2 4 0,0 0 0,-1 1 1,1-1 0,-2 1 0,1-1 0,-1 1 0,0 0-1,0 0 1,2 11 0,0 10-16,0 0-1,-2 1 0,-1 46 1,-2-60-76,-1-12-23,1 0 0,-1 0 0,1-1 0,0 1 0,0 0 1,0 0-1,1 0 0,-1 0 0,1 0 0,0 0 0,-1 0 0,1-1 0,1 1 0,-1 0 0,0-1 0,3 5 0,13 5-4639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1.5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0 17368,'0'0'5290,"-9"8"-5183,1 0-60,0 0 0,0 0 0,1 1 0,0 0-1,0 0 1,1 1 0,1-1 0,0 1 0,0 1 0,0-1 0,2 1 0,-1-1-1,-2 20 1,0 3 14,2 1 0,2-1 0,1 1 0,2 0-1,1-1 1,9 47 0,-8-61-63,2 0 0,0-1 0,1 0-1,1 0 1,1 0 0,0-1 0,1 0 0,1-1 0,1 0-1,0-1 1,1 0 0,22 22 0,-28-31-116,0-1 1,0-1-1,0 1 1,1-1-1,-1 0 1,1-1-1,8 4 1,31 0-3470,-20-7-1987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2.0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 16712,'0'0'1211,"18"-2"-622,59-6-327,-73 8-256,0 0 0,0 1 0,0-1 0,1 1-1,-1 0 1,0 0 0,0 0 0,0 1 0,-1 0 0,1-1 0,0 1 0,-1 0 0,1 1 0,-1-1 0,1 1-1,-1 0 1,0-1 0,0 1 0,-1 1 0,1-1 0,0 0 0,-1 1 0,4 6 0,-1-1 34,-1 1 1,0 0 0,0 0-1,-1 0 1,-1 0 0,1 0-1,0 13 1,-2-11-13,0-1 1,-1 1 0,0-1-1,-1 1 1,-5 21 0,5-29-12,0 0 1,0 0-1,0-1 1,-1 1-1,0 0 1,1-1-1,-1 1 1,-1-1-1,1 1 0,0-1 1,-1 0-1,0 0 1,1 0-1,-1-1 1,-1 1-1,1-1 1,0 1-1,0-1 1,-1 0-1,-5 2 1,9-4 59,-1 0 1,1-1-1,0 1 1,-1 0-1,1 0 1,-1-1-1,1 1 1,-1 0-1,1-1 1,0 1-1,-1 0 1,1-1-1,0 1 1,-1-1-1,1 1 1,0 0-1,0-1 1,0 1-1,-1-1 1,1 1-1,0-1 1,0 1-1,0-1 1,0 1-1,0-1 1,0 1-1,0-1 1,0 1-1,0-1 1,0 1-1,0-1 1,0 1-1,0-1 1,0 0-1,0-27-65,0 22 121,1-6-225,0 0 0,1 0 0,1 0 0,0 0 0,0 0 0,1 1 0,1-1 0,0 1 0,0 0 0,14-19 0,-4 8-163,1 1 0,1 0-1,39-36 1,-56 57 285,0 0 0,0 0 0,1 0 1,-1 0-1,0 0 0,0 0 0,0 0 0,0 0 0,1 0 0,-1-1 1,0 1-1,0 0 0,0 0 0,1 0 0,-1 0 0,0 0 0,0 0 0,0 1 1,1-1-1,-1 0 0,0 0 0,0 0 0,0 0 0,1 0 0,-1 0 1,0 0-1,0 0 0,0 0 0,0 0 0,1 1 0,-1-1 0,0 0 0,0 0 1,0 0-1,0 0 0,0 0 0,1 1 0,-1-1 0,0 0 0,0 0 1,0 0-1,0 0 0,0 1 0,0-1 0,0 0 0,0 0 0,0 0 0,0 1 1,0-1-1,0 0 0,0 0 0,0 0 0,0 1 0,0-1 0,0 0 0,0 0 1,0 0-1,0 1 0,0-1 0,0 0 0,0 0 0,0 21-452,0-16 582,1 17-259,0 0 0,1-1 0,2 1 0,0-1 0,1 0-1,2 0 1,0 0 0,1-1 0,0 0 0,2 0 0,1-1 0,16 23 0,-6-18-2815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2.3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19753,'0'0'1457,"0"108"-1329,0-82 64,2-3-144,2-8-16,0-6 0,5-3-32,1-6 0,3 0-977,-7-13-5249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2.7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20281,'0'0'2545,"35"-7"-5042,-12 22-224,-4 2-10661</inkml:trace>
  <inkml:trace contextRef="#ctx0" brushRef="#br0" timeOffset="1">323 113 18216,'0'0'2161,"116"-2"-1889,-79 2-272,3-2-304,-1-2-1489,-4-5-1280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3.1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62 17608,'0'0'2857,"16"11"-2633,48 40-146,-62-49-75,0 1 0,0-1-1,-1 0 1,1 1 0,0 0 0,-1-1 0,0 1 0,0 0 0,0 0-1,0-1 1,0 1 0,0 0 0,-1 0 0,1 0 0,-1 0 0,0 0 0,0 0-1,0 0 1,0 0 0,0 0 0,-1 0 0,0 0 0,1 0 0,-3 5-1,0-1 57,0-1 0,0 0 0,0-1-1,0 1 1,-1-1 0,0 1 0,-1-1-1,-6 7 1,10-12 213,0-5-135,1 0-1,-1 0 0,1 0 1,0-1-1,0 1 0,1 0 1,0 0-1,0 0 0,0 0 1,0 0-1,1 0 0,4-10 1,36-58-708,-15 28 196,-14 13 177,-1 2 967,-15 51-473,-4 5-277,1-1 0,2 1-1,0 0 1,0 46 0,5-70-18,-1 1 1,0 0-1,1 0 1,0-1-1,-1 1 1,1-1-1,0 1 1,1-1-1,-1 1 0,0-1 1,1 0-1,-1 1 1,1-1-1,0 0 1,-1 0-1,1 0 1,0 0-1,0-1 1,1 1-1,-1 0 1,0-1-1,0 0 1,1 1-1,-1-1 1,1 0-1,-1 0 1,4 1-1,5 1-513,0-1 0,0 0 0,0 0 0,0-1 0,16 0 0,7-1-4133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5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15623,'0'0'7764,"-13"11"-7572,24-11-192,22 0-32,12 0 16,9 0-32,-2 0-112,-4 0-273,-11 0-335,-6 0-945,-12 0-1760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3.4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0 175 20009,'0'0'3378,"147"-9"-3378,-95 9 0,4 0 0,0 0-64,4 0-817,-2 0-1664,-6 0-5266</inkml:trace>
  <inkml:trace contextRef="#ctx0" brushRef="#br0" timeOffset="1">686 0 19993,'0'0'3058,"106"13"-2802,-73 37-256,-2 21 80,-6 15 32,-11 9 0,-6 4 192,-8 2-128,-4-3-128,-29-1-32,-19-7-32,-14-6-32,-11-6-656,1-9-481,5-19-2801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4.3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159 1 16664,'0'0'4436,"-14"23"-4268,6-10-125,-10 14 59,2 1 0,1 1 0,1 0 0,-17 52 0,19-37 39,2 1 0,2-1 0,2 1 0,1 1 0,3-1 0,2 1 0,2-1 0,12 73 1,-10-103-129,0-1 1,1 0 0,0 0-1,2 0 1,-1-1 0,2 0-1,0 0 1,0 0 0,1-1-1,14 14 1,-16-18-90,1-1 1,0 0-1,0-1 0,0 0 1,1 0-1,-1-1 1,1 0-1,1-1 1,-1 0-1,1 0 0,0-1 1,0 0-1,0 0 1,0-1-1,18 1 0,1-5-2207,-6-11-2194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4.7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73 18601,'0'0'4839,"7"-13"-4660,23-39-166,-30 52-14,0-1 0,0 1 0,0 0 0,0-1 1,1 1-1,-1 0 0,0-1 0,0 1 0,0 0 0,1-1 0,-1 1 0,0 0 0,0 0 0,1-1 0,-1 1 0,0 0 1,0 0-1,1-1 0,-1 1 0,0 0 0,1 0 0,-1 0 0,0-1 0,1 1 0,-1 0 0,1 0 0,-1 0 0,0 0 1,1 0-1,-1 0 0,0 0 0,1 0 0,-1 0 0,1 0 0,-1 0 0,0 0 0,1 0 0,-1 0 0,0 1 0,1-1 1,-1 0-1,0 0 0,1 0 0,-1 0 0,0 1 0,1-1 0,-1 0 0,0 0 0,1 1 0,-1-1 0,0 0 0,0 0 0,1 1 1,-1-1-1,0 0 0,0 1 0,0-1 0,0 0 0,1 1 0,-1-1 0,0 1 0,9 24-55,-8-21 52,10 38 5,-8-27-33,1-1 1,1 0-1,8 18 0,-12-30-28,1 0 0,-1 0-1,1 0 1,-1-1 0,1 1-1,0-1 1,0 1 0,0-1-1,0 0 1,0 0 0,0 0-1,0 0 1,0 0 0,0 0-1,0 0 1,1-1 0,-1 1-1,0-1 1,0 0 0,1 1-1,-1-1 1,0 0 0,1-1-1,-1 1 1,0 0 0,5-1-1,-1-1-28,1 1-1,0-1 0,-1 0 0,1 0 0,-1 0 0,0-1 0,11-6 1,61-69-784,-78 79 866,1-1 0,-1 1 0,0 0 0,1 0 0,-1-1 0,0 1 0,1 0 0,-1 0 0,0 0 0,0 0 0,1-1 0,-1 1 0,0 0 0,0 0 0,0 0 0,0 0 0,0 0 0,-1-1 0,1 1 0,0 1 0,0-1 5,-2 10 60,0 1 0,0-1-1,-1 1 1,-1-1 0,0 0 0,0 0 0,-1 0 0,-1-1 0,0 0-1,0 0 1,-9 10 0,6-7 61,-1-1 0,0-1-1,-1 0 1,-1 0 0,1-1 0,-1-1 0,-1 0 0,-17 10-1,23-17-71,1 0 0,0 0-1,0 0 1,-1-1-1,1 0 1,-1 0 0,1-1-1,-1 0 1,-7-1-1,1 1-197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5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1 19145,'0'0'3393,"-14"121"-3393,14-95 160,0-4-144,0-3 80,0-2-96,6-6-16,6-4-528,-1-7-1361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5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43 21882,'0'0'2529,"-4"-43"-3617,20 45-913,5 9-2097</inkml:trace>
  <inkml:trace contextRef="#ctx0" brushRef="#br0" timeOffset="1">328 114 10133,'0'0'11701,"112"-2"-11749,-79 2 32,2 0 0,3 0-1057,-3 0-2032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5.8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 0 21546,'1'17'72,"10"215"445,-11-231-538,0 0-1,-1 0 0,1-1 0,0 1 0,1 0 0,-1 0 0,0 0 0,0 0 1,0 0-1,0 0 0,1-1 0,-1 1 0,0 0 0,1 0 0,-1 0 0,0-1 1,1 1-1,-1 0 0,1-1 0,0 1 0,-1 0 0,1-1 0,-1 1 0,1 0 0,0-1 1,0 1-1,-1-1 0,1 0 0,0 1 0,0-1 0,-1 1 0,1-1 0,0 0 1,0 0-1,0 0 0,1 1 0,1-2-4,0 1 0,0-1 1,0 1-1,1-1 0,-1 0 1,0 0-1,0-1 0,0 1 1,0-1-1,3-1 0,10-8-102,-1 0-1,20-19 0,5-11-81,-37 55 541,-3 2-301,-1 0 0,-1 0 0,0 0 0,-1-1 1,-1 1-1,0-1 0,-9 18 0,9-23 13,-1 0 0,0-1-1,0 0 1,-1 0-1,0 0 1,-1-1-1,0 0 1,0 0-1,-1 0 1,0-1-1,0 0 1,-11 6 0,14-11-27,1 0 1,0 0-1,0 0 1,0 0 0,-1-1-1,1 0 1,-1 0 0,1 0-1,-1 0 1,0-1-1,1 0 1,-1 0 0,1 0-1,-1 0 1,0-1-1,1 0 1,-1 0 0,1 0-1,-1 0 1,1-1 0,0 1-1,0-1 1,-1-1-1,1 1 1,1 0 0,-1-1-1,-5-4 1,5 3-426,0 0 0,0 0-1,0 0 1,1 0 0,0-1 0,0 1-1,0-1 1,-3-8 0,-5-18-8694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6.1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 20922,'0'0'2081,"87"-4"-2081,-27-2-16,0 3 0,-6 1-497,-8-4-719,-9-3-2546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6.5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 1 20281,'0'0'2255,"17"24"-2210,-2-4-29,0-2-2,-2 1 0,0 0 0,-1 0 0,-1 2 0,-1-1 0,-1 1 0,8 28 0,-10-25-2,-2 0-1,0 1 1,-2-1-1,0 1 1,-2 0 0,-1-1-1,-1 1 1,-1 0 0,-1 0-1,-1-1 1,-1 0-1,-1 0 1,-2 0 0,0-1-1,-1 0 1,-1 0-1,-2-1 1,0 0 0,-25 33-1,7-21-146,-2 0-1,-45 36 0,41-38-1703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6.9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38 17064,'0'0'6083,"-6"-4"-5267,22 2-736,18-2-80,13-3-80,5 0-384,-9 3 112,-11 0-1345,-14-2-2561</inkml:trace>
  <inkml:trace contextRef="#ctx0" brushRef="#br0" timeOffset="1">1 170 17816,'0'0'4082,"118"0"-3890,-85 0-176,-2 0-16,-4 0-48,-4 0 16,-5 0-368,1 0-673,-4-4-1328,-7-1-2289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7.8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59 153 19177,'0'0'1424,"-8"8"-1135,-43 36-159,65-61-89,0 0 0,-1-1-1,-1 0 1,-1-1 0,-1 0-1,0-1 1,10-32 0,-11 29 237,-5 21 78,-3 34 105,-2-10-609,4 45 136,16 92 0,-2-35-4,-14-51-2409,-4-73 2152,0 1 1,0 0 0,0 0-1,0 0 1,0-1-1,-1 1 1,1 0 0,0-1-1,0 1 1,0-1-1,0 0 1,-1 1 0,1-1-1,0 0 1,-1 0-1,1 0 1,0 1 0,0-1-1,-1-1 1,1 1 0,0 0-1,0 0 1,-1 0-1,-1-1 1,-4 0-1546,-21 1-7365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6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9524,'0'0'12419,"10"1"-12272,27 1-145,72-6-1,-7 0-3155,-133 4-6781,-3 0 931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8.1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7 9668,'0'0'11382,"-4"-7"-10966,31 7-368,12 0-32,9 0-16,0 0 48,-5 0-96,-1 0 0,-11 0-1089,-9 0-575,-13 0-2050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8.5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 10565,'0'0'9025,"23"0"-8478,340-6 443,-262 8-833,-85 0-4969,-49 11 2587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8.9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16343,'0'0'3816,"6"14"-3744,2 7-43,3 3 9,-2 0 0,0 0 0,-2 1 1,-1 0-1,4 27 0,-9-29-33,1-1 16,-2 0-1,0 1 0,-4 23 0,-2-28 354,1-29 1238,1-29-482,4 21-1121,1 1 0,1-1 0,0 0 0,2 1 0,0 0-1,12-31 1,-14 42-12,1-1 0,1 1 0,-1 1 0,1-1 0,1 0 0,-1 1 0,1 0-1,0 0 1,0 0 0,1 1 0,-1 0 0,1 0 0,1 0 0,-1 1-1,1 0 1,-1 0 0,1 0 0,0 1 0,10-3 0,-12 5 1,0-1 0,0 1 0,1 0 0,-1 1 0,0-1 0,0 1 0,1 0-1,-1 0 1,0 1 0,0 0 0,0 0 0,1 0 0,-1 0 0,0 1 0,0 0 0,-1 0 0,1 0 0,0 0 0,-1 1 0,1 0 0,-1 0 0,0 0 0,0 1 0,0-1 0,0 1 0,-1 0 0,4 4 0,1 5-7,0 0 1,0 0-1,-2 0 1,1 1-1,-2 0 1,0 0-1,0 1 1,2 19-1,-4-19 122,0-1-1,-2 1 0,1 14 1,-10 6-1090,7-34 752,1 0 1,-1 0-1,1 0 0,-1 0 1,0 0-1,0 0 0,0-1 1,1 1-1,-1 0 0,0 0 1,0-1-1,0 1 0,0 0 1,0-1-1,0 1 0,0-1 1,0 0-1,0 1 0,-1-1 1,1 0-1,0 1 0,0-1 1,0 0-1,-2 0 0,-9 0-8000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6.3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0 107 16375,'0'0'3130,"20"-6"-3061,61-19-45,-79 24-24,0 1-1,0-1 1,0 1-1,0-1 1,0 1-1,1 0 0,-1 0 1,0 0-1,0 0 1,0 0-1,0 0 1,0 0-1,0 1 1,0-1-1,0 1 0,0 0 1,0 0-1,0-1 1,0 1-1,0 1 1,0-1-1,-1 0 1,1 0-1,0 0 0,-1 1 1,3 2-1,-1 0 0,0 1 0,0 0 0,-1 0 0,1 0 0,-1 0 0,0 0 0,1 6 0,-1-3-5,5 21 21,-1 0 1,-2 0-1,0 1 1,-3-1-1,-1 38 1,0-49 545,-3-28 978,-1-7-1502,1 0 1,0 0 0,2 0-1,0 0 1,0-1-1,2 1 1,0 0-1,1 0 1,1 0-1,0 0 1,1 0-1,1 1 1,1 0-1,0 0 1,11-18-1,-13 28-36,0 0-1,1 1 0,0 0 1,0 0-1,0 0 0,0 0 0,1 1 1,0 0-1,0 0 0,0 1 1,0 0-1,1 0 0,-1 0 1,11-2-1,-5 2-16,1 0 1,-1 1-1,1 1 1,-1 0-1,1 1 0,-1 0 1,18 3-1,-26-2 11,0 0 0,-1 0 0,1 0-1,0 1 1,-1 0 0,1-1 0,-1 1-1,0 1 1,1-1 0,-1 0 0,0 1 0,0-1-1,-1 1 1,1 0 0,0 0 0,-1 0 0,0 1-1,0-1 1,0 0 0,0 1 0,0-1 0,-1 1-1,1 0 1,-1 0 0,0-1 0,0 1-1,0 6 1,1 5-7,0 0 0,-1-1-1,0 1 1,-1 0 0,-1 0-1,-3 16 1,-6 7-84,7-32 107,1 0 1,0 0-1,1 0 0,0 0 1,0 0-1,0 1 1,0 9-1,2-14-76,-1-1 0,1 1 0,0 0-1,-1 0 1,1 0 0,0-1 0,0 1 0,0-1 0,0 1-1,0 0 1,0-1 0,1 0 0,-1 1 0,0-1 0,1 0 0,-1 0-1,1 0 1,-1 1 0,1-2 0,0 1 0,0 0 0,-1 0-1,1 0 1,0-1 0,0 1 0,0-1 0,-1 0 0,1 1-1,0-1 1,3 0 0,17 1-2352,-1-1-2233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9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1 9748,'0'0'6571,"-8"0"-6010,-15 0 538,15 0 572,22 0-821,822 0 159,-997 0-6014,93 4-1046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0.1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0 17880,'0'0'3637,"-1"1"-3614,1-1 0,-1 1 0,1 0 1,-1-1-1,1 1 0,0 0 0,-1-1 1,1 1-1,0 0 0,-1-1 1,1 1-1,0 0 0,0 0 0,0-1 1,-1 1-1,1 0 0,0 0 1,0-1-1,0 1 0,0 0 0,1 1 1,1 5-22,1 1 1,0-1 0,0 0-1,0 0 1,1 0-1,1 0 1,-1-1 0,1 1-1,6 5 1,55 55 108,-50-53-51,31 28 4,2-2-1,2-2 0,1-3 1,2-1-1,2-4 0,0-1 1,88 30-1,-143-59-71,-1 0-1,1 0 1,0 0-1,0 0 1,0 0-1,-1 0 1,1 1-1,0-1 1,0 0-1,-1 0 1,1 1-1,0-1 1,-1 1-1,1-1 1,0 1-1,-1-1 1,1 1-1,0-1 1,-1 1-1,1-1 1,-1 1 0,1 0-1,-1-1 1,1 1-1,-1 0 1,0-1-1,1 1 1,-1 0-1,1 1 1,-19 15-280,14-14 315,-28 23-37,2 0-1,0 2 1,-28 36-1,-71 102 3,25-29 10,-77 69-226,181-206 225,-1 1 1,1-1-1,-1 1 0,1-1 0,0 0 1,-1 1-1,1-1 0,0 1 1,-1-1-1,1 1 0,0-1 0,-1 1 1,1 0-1,0-1 0,0 1 1,0-1-1,0 1 0,-1 0 0,1-1 1,0 1-1,0-1 0,0 1 1,0 0-1,0-1 0,1 1 0,-1-1 1,0 1-1,0 0 0,0-1 1,0 1-1,1-1 0,-1 1 0,0-1 1,1 1-1,-1-1 0,0 1 1,1-1-1,-1 1 0,0-1 0,1 1 1,-1-1-1,1 0 0,-1 1 1,1-1-1,-1 1 0,1-1 0,-1 0 1,1 0-1,0 1 0,-1-1 1,1 0-1,-1 0 0,1 0 0,0 0 1,-1 0-1,1 0 0,44 5 96,-34-5-43,116 12 95,8 2-217,245-6 0,-375-8 47,0 0 0,0-1 0,0 1 0,0-1 0,0 0 0,0-1 0,-1 1 0,1-1 0,0 0 0,-1 0 0,0 0 0,1-1 0,-1 0 0,5-4 0,-6 4 17,0 0 1,-1-1-1,0 0 0,1 1 1,-1-1-1,0 0 1,-1 0-1,1 0 1,-1 0-1,0-1 1,0 1-1,0 0 1,-1-1-1,1 1 0,-1 0 1,0-7-1,0-117 1856,0 127-1841,-8 46-212,7-41-24,-2 12 600,2-38-7026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0.5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16 19929,'0'0'2129,"0"-15"-2273,9 48 144,-5 8-16,-4 8 16,0 7-688,-4 5-1281,-15 4-1553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0.8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15479,'0'0'6456,"2"6"-6069,1 9-296,0-1 0,-1 0 0,-1 1 0,0-1 0,-2 18 0,0-17-33,1 0 0,1 0 0,0-1 0,1 1 0,0-1 1,7 24-1,-8-36-125,0 1 0,1-1 1,-1 1-1,0-1 0,1 0 0,0 0 1,-1 0-1,1 0 0,0 0 1,0 0-1,0 0 0,0 0 1,1-1-1,-1 1 0,0-1 1,1 1-1,-1-1 0,1 0 0,-1 0 1,1 0-1,-1-1 0,1 1 1,0 0-1,0-1 0,-1 0 1,1 0-1,0 0 0,-1 0 0,1 0 1,0 0-1,0-1 0,-1 1 1,1-1-1,0 0 0,-1 1 1,1-2-1,-1 1 0,1 0 0,-1 0 1,0-1-1,1 1 0,2-3 1,16-28-3709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1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16 20794,'0'0'3153,"-7"-15"-3281,7 26-4098,7 4 112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1.6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18873,'0'0'3793,"112"2"-3793,-81 0 0,-2-1-16,-5 3-16,-3 0-736,-8 0-849,-9-1-1424,-4 5-2001</inkml:trace>
  <inkml:trace contextRef="#ctx0" brushRef="#br0" timeOffset="1">94 120 11701,'0'0'6755,"21"8"-6210,10-8-161,2 0-320,4 0-64,0-10-1569,-3-8-4978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7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1 141 15607,'0'0'5587,"1"-17"-5243,6-49-176,-6 64-164,0 0 1,0 0-1,0 0 0,0 0 1,0 0-1,0 0 1,1 0-1,-1 1 0,1-1 1,-1 0-1,1 1 1,0-1-1,0 1 0,0 0 1,0 0-1,0-1 0,0 1 1,0 0-1,0 1 1,0-1-1,3-1 0,48-5-19,-41 6 14,24-3 1,1 2 0,0 1 0,49 6 0,-83-4-3,1 0-1,-1 0 1,0 0 0,0 0-1,0 1 1,0-1 0,0 1 0,0 0-1,0 0 1,-1 0 0,1 0-1,0 1 1,-1-1 0,0 1-1,0-1 1,0 1 0,0 0-1,0 0 1,0 0 0,-1 0 0,1 0-1,-1 0 1,0 0 0,0 0-1,0 1 1,0-1 0,-1 0-1,1 7 1,0 2-3,0 0-1,-1 0 1,0 0 0,-1 0-1,0 0 1,-1 0 0,-3 12-1,0-11-2,0 0-1,-1 0 0,0 0 1,-1 0-1,-1-1 0,0-1 1,0 1-1,-1-1 0,-14 14 1,9-12-3,-1 1 1,0-2 0,-1 0-1,-1-1 1,1 0 0,-23 9-1,39-19 16,-1-1-1,1 0 1,0 1 0,0-1-1,-1 0 1,1 0-1,0 0 1,-1 1 0,1-1-1,0 0 1,-1 0 0,1 0-1,0 0 1,-1 0-1,1 1 1,0-1 0,-1 0-1,1 0 1,0 0 0,-1 0-1,1 0 1,0 0-1,-1 0 1,1 0 0,-1 0-1,1 0 1,0-1-1,-1 1 1,1 0 0,0 0-1,-1 0 1,1 0 0,0 0-1,0-1 1,-1 1-1,1 0 1,-1-1 0,8-12 37,17-17-62,101-92-342,105-116-29,-217 219 660,-13 19-260,0 0 1,1 0-1,-1 0 1,0 0-1,0 0 1,0-1-1,0 1 1,0 0-1,0 0 1,0 0 0,0 0-1,0 0 1,0 0-1,0 0 1,0 0-1,0-1 1,0 1-1,0 0 1,0 0 0,0 0-1,0 0 1,0 0-1,0 0 1,0 0-1,0-1 1,0 1-1,0 0 1,0 0-1,0 0 1,0 0 0,0 0-1,0 0 1,0 0-1,0 0 1,-1 0-1,1-1 1,0 1-1,0 0 1,0 0 0,0 0-1,0 0 1,0 0-1,0 0 1,0 0-1,0 0 1,-1 0-1,1 0 1,0 0 0,0 0-1,0 0 1,0 0-1,0 0 1,0 0-1,0 0 1,-1 0-1,1 0 1,0 0-1,0 0 1,0 0 0,0 0-1,0 0 1,0 0-1,0 0 1,0 0-1,-1 0 1,1 0-1,0 0 1,-30 24 233,21-13-250,0 0 0,0 1 0,2 0 0,-1 0 0,1 1 1,1 0-1,1 0 0,0 1 0,-6 23 0,5-7 4,1 1 1,2 0-1,1 45 0,2-70-3,0 0 0,1 0 0,-1 0 0,1 0 1,1-1-1,-1 1 0,1 0 0,0-1 0,0 1 0,1-1 0,0 0 0,0 1 0,0-1 0,0-1 0,1 1 0,7 8 0,-5-8-246,1 0 1,-1 0-1,1-1 0,0 1 0,0-1 1,1-1-1,-1 1 0,1-1 1,-1-1-1,1 0 0,16 3 1,23-1-3926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1.9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 19753,'0'0'1345,"40"128"-977,-36-83-96,-4 0-272,0-4 160,0-6-128,0-9 16,-4-9-48,-3-11 0,-1-5-16,-4-1-736,-11 0-657,-10-18-3825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9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11 114 13686,'0'0'7494,"-10"-9"-4914,10 4-2558,-1 1 0,2-1 0,-1 1 0,0 0 0,1-1 0,0 1 0,0 0 0,0 0 0,1 0 0,-1-1 0,1 1 0,0 1 0,0-1 0,0 0 0,1 0 0,-1 1 0,1-1 0,0 1 0,0 0 0,0 0 0,0 0 0,1 0 0,-1 1 0,1-1 0,0 1 0,0 0 1,7-3-2,-10 4-30,0 1 0,0 0-1,0 0 1,0 0 0,0 0-1,0-1 1,0 1 0,0 0-1,-1 1 1,1-1 0,0 0-1,0 0 1,0 0 0,0 0-1,0 1 1,0-1 0,0 0-1,-1 1 1,1-1 0,0 1-1,0-1 1,-1 1 0,1-1-1,0 1 1,-1 0 0,1-1-1,0 1 1,-1 0-1,1-1 1,-1 1 0,1 1-1,16 30 14,-14-24-34,4 8 29,-1 0 0,-1 0-1,3 20 1,-5-21-41,1 0 0,0-1-1,1 1 1,9 19 0,-11-33 25,-1 0 0,1-1 1,-1 1-1,1-1 0,-1 1 1,1-1-1,-1 0 0,1 0 0,0 0 1,-1 0-1,1-1 0,-1 1 1,1 0-1,2-2 0,4-1 8,-1 0-1,0 0 1,0-1 0,0 0 0,0-1-1,-1 0 1,1 0 0,-1 0-1,8-9 1,-11 11-15,0-1 1,0 0-1,0 0 1,-1 0-1,1 0 1,-1 0-1,0-1 1,0 0 0,-1 1-1,1-1 1,-1 0-1,0 0 1,-1 0-1,3-8 1,-3 66-86,0-25 97,0-1 0,-2 0 0,-7 46 0,6-66 10,0 1 0,0 0-1,-1 0 1,0-1-1,0 0 1,-1 1-1,0-1 1,0-1-1,0 1 1,-1 0 0,0-1-1,-1 0 1,1 0-1,-1-1 1,0 0-1,0 0 1,-9 5-1,1-2 10,-1-1-1,0-1 0,0-1 1,0 0-1,-1-1 0,1 0 1,-1-1-1,0-1 0,0-1 1,-28 0-1,43-1-1,0 0 0,0 0 0,1 0 0,-1 1 0,0-1 0,0 0 0,0 0 0,1 0 0,-1 0 0,0 0 0,0-1 0,1 1 0,-1 0 0,0 0 0,0 0 0,1-1 0,-1 1 0,0 0 0,0-1 0,1 1 0,-1-1 0,1 1 0,-1-1 0,0 1 0,1-1 0,-1 1 0,1-1 0,-1 0 0,1 1 1,-1-1-1,1 1 0,0-1 0,-1 0 0,1 0 0,0 1 0,-1-1 0,1 0 0,0 0 0,0 1 0,0-1 0,0 0 0,0 0 0,0 0 0,0 1 0,0-1 0,0 0 0,0 0 0,0 1 0,0-1 0,1-1 0,1 1-202,0 0-1,0 1 1,0-1-1,0 0 1,0 1 0,0-1-1,0 1 1,0 0-1,0 0 1,0 0-1,1 0 1,-1 0 0,0 0-1,0 1 1,3 0-1,-5-1 118,28 6-2478,3 9-823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0.0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15655,'0'0'3234,"3"4"-2778,0-1-426,-1 1 1,0-1 0,1 1-1,-1 0 1,0 0 0,-1 0-1,1 0 1,-1 0-1,0 0 1,0 1 0,0-1-1,0 9 1,-2 63 682,-1-59-615,1 0 1,3 32-1,-1-47-84,0 0 1,-1-1-1,1 1 0,0-1 1,0 1-1,0-1 0,0 1 1,0-1-1,1 0 0,-1 0 1,0 1-1,0-1 1,1 0-1,-1 0 0,1 0 1,-1 0-1,1-1 0,0 1 1,-1 0-1,1-1 1,0 1-1,-1-1 0,1 1 1,0-1-1,-1 0 0,1 0 1,3 0-1,-1 1-230,-1-1 0,0 0-1,1 0 1,-1 0 0,1-1 0,-1 1-1,0-1 1,1 1 0,-1-1 0,0 0-1,0-1 1,1 1 0,4-4 0,6-16-6353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0.4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18809,'0'0'4594,"0"-30"-4594,4 30-497,6 0-1151,9 8-545,1 3-1569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0.7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 16872,'0'0'2177,"42"10"-2129,-3-9 96,7-1-112,1 0-32,-5 0 0,-5 0-336,-6-3-1777,-6-10-7300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1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1 279 19033,'0'0'3994,"2"2"-4069,2 4 64,-1 0-1,0-1 1,0 1 0,-1 1 0,0-1-1,0 0 1,0 0 0,-1 1 0,0-1 0,0 1-1,-1 11 1,1-9 14,-1 0 0,2 0 0,-1-1-1,1 1 1,0-1 0,1 1 0,4 10 0,-5-17-13,-1-1 0,1 1 0,0-1 0,0 1-1,0-1 1,0 0 0,0 0 0,0 1 0,0-1 0,0-1 0,0 1 0,0 0 0,1-1 0,-1 1 0,0-1 0,1 1 0,-1-1-1,0 0 1,1 0 0,-1 0 0,0 0 0,1-1 0,1 0 0,4 0-19,0 0 0,0 0 0,0-1 0,-1-1 0,12-3 0,22-24-179,-36 26 193,0-1 0,0 1-1,1 0 1,-1 0 0,1 0 0,0 1 0,1 0 0,10-4-1,-17 8 13,0-1-1,1 0 1,-1 1 0,0-1-1,1 0 1,-1 1-1,0-1 1,1 1-1,-1-1 1,0 0-1,0 1 1,0-1-1,0 1 1,1-1-1,-1 1 1,0-1-1,0 1 1,0-1-1,0 0 1,0 1-1,0-1 1,0 1-1,0-1 1,0 1 0,0-1-1,0 1 1,-1-1-1,1 1 1,0 3-22,-1 10-11,-1 0 0,-1-1 0,0 1 0,-1-1-1,0 1 1,-1-1 0,0-1 0,-1 1 0,-13 19 0,9-15 50,-1-1 0,0-1 1,-2 0-1,1 0 0,-2-1 0,-25 20 1,33-30-76,0 1 0,0-2 0,-1 1 0,0-1 0,1 0 0,-1 0 0,0-1 0,-1 1 0,1-2 0,0 1 1,-11 0-1,15-6-2927,3-14-4933</inkml:trace>
  <inkml:trace contextRef="#ctx0" brushRef="#br0" timeOffset="1">15 33 16632,'0'0'6787,"-6"-32"-6803,10 32 16,21 0 0,17 4 0,14 5-48,6 2-465,4-3-495,-4-5-2290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1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479 1 20169,'0'0'1393,"60"110"-1233,-29-39 32,-4 9-48,-11 11 128,-7 8-64,-9 11-48,-11 2-48,-34 0-112,-24-12-32,-26-16 0,-25-17-880,-13-18-1329,-16-19-1313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1.9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247 0 10933,'0'0'6454,"-15"25"-5518,-88 166 1662,76-136-1989,3 1-1,-20 69 0,34-88-525,2-1-1,2 1 0,1 0 1,2 1-1,2-1 0,1 1 1,2-1-1,1 1 0,12 50 1,-8-60-81,1-1 1,1 1-1,2-2 1,1 1-1,1-2 1,1 0-1,1 0 1,1-1 0,1-1-1,2-1 1,0 0-1,38 33 1,-27-31-179,0-2-1,2 0 1,0-2 0,63 27 0,-63-34-821,0-1 0,1-2 0,36 6 0,73 1-9157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2.2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195 0 18360,'0'0'2986,"-6"15"-3008,-38 84 473,-44 157-1,72-194-267,2 1 0,3 0-1,3 1 1,0 75 0,8-127-175,1 0 1,0 0 0,0 0-1,1 0 1,1 0 0,0 0-1,1 0 1,0-1-1,0 1 1,12 18 0,-11-23-5,-1 0 0,2-1-1,-1 0 1,1 0 0,-1 0 0,1-1 0,1 0 0,-1 0 0,1 0 0,0-1 0,0 0 0,0 0-1,1-1 1,0 0 0,-1 0 0,1-1 0,11 2 0,-9-1-127,0-1-1,0-1 1,0 0-1,0 0 1,0-1-1,1 0 1,-1-1-1,0 0 1,0-1-1,0 0 1,0 0-1,0-1 1,11-5-1,15-25-2915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2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 16151,'0'0'3309,"21"-8"-2851,70-20-241,-87 27-218,-1 0 0,1 0 0,0 0 0,-1 1 1,1-1-1,0 1 0,-1 0 0,1 0 0,0 0 1,-1 0-1,1 1 0,-1-1 0,1 1 0,0 0 1,-1 0-1,1 1 0,-1-1 0,0 1 1,0-1-1,1 1 0,-1 0 0,0 0 0,0 1 1,-1-1-1,1 1 0,0-1 0,-1 1 0,0 0 1,1 0-1,-1 0 0,0 0 0,0 0 0,-1 0 1,1 1-1,-1-1 0,2 7 0,-1-2-12,0-1 0,0 0 0,-1 1 0,0-1-1,-1 1 1,0-1 0,0 1 0,0 0 0,-1-1 0,0 1-1,-1-1 1,0 0 0,0 1 0,0-1 0,-5 8-1,3-7 21,-1-1-1,-1 1 1,1-1-1,-1 0 1,0 0-1,-1-1 1,0 0-1,0 0 0,0 0 1,0-1-1,-12 6 1,19-11 21,-1 0 0,1 0 0,0 0 0,0 0 1,0 0-1,0 0 0,0 0 0,-1 0 0,1 0 0,0 0 0,0 0 1,0 0-1,0 0 0,0 0 0,-1 0 0,1 0 0,0-1 1,0 1-1,0 0 0,0 0 0,0 0 0,0 0 0,0 0 0,-1 0 1,1 0-1,0 0 0,0 0 0,0-1 0,0 1 0,0 0 1,0 0-1,0 0 0,0 0 0,0 0 0,0 0 0,0-1 0,0 1 1,0 0-1,0 0 0,0 0 0,0 0 0,0 0 0,0-1 1,0 1-1,0 0 0,0 0 0,0 0 0,0 0 0,0 0 0,0-1 1,0 1-1,0 0 0,0 0 0,4-16 438,8-12-361,45-38-226,-46 57 90,-1-1 0,-1-1 0,0 1-1,0-2 1,-1 1 0,0-1 0,-1 0 0,0 0 0,-1-1-1,8-24 1,-16 44 78,-1-1 0,0 0 0,0 0-1,0 0 1,-8 10 0,6-8-49,0 0 0,0 0 0,0 1 0,1-1 1,-4 13-1,6-14 8,1 0-1,0 0 1,0 0 0,0 0 0,1 0 0,0 0 0,0 0-1,3 10 1,-3-13-28,1-1-1,0 0 1,1 0-1,-1 1 0,1-1 1,-1 0-1,1 0 1,0 0-1,0 0 1,0-1-1,1 1 0,-1 0 1,0-1-1,1 0 1,0 0-1,0 1 1,0-2-1,3 3 1,32 14-1278,3-6-1461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7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18633,'0'0'1808,"-2"117"-1359,2-76-417,0-7-32,0-5 0,0-6 0,0-5-128,0-5-1089,4-11-992,9-2-4146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3.0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 10677,'0'0'8852,"0"140"-8468,-2-92-128,2-3-112,0-8-16,0-5-80,2-8 0,15-7 80,1-8-48,3-5-80,-2-4-1568,-11-11-3811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3.4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36 21002,'0'0'2785,"-8"-35"-2833,26 35-1505,11 9-800,2 2-2817</inkml:trace>
  <inkml:trace contextRef="#ctx0" brushRef="#br0" timeOffset="1">303 185 17880,'0'0'4226,"139"-22"-4258,-89 20 32,-5 2-560,-3-2-1153,-11-5-2465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3.8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 16343,'0'0'2372,"18"15"-2092,55 51-242,-71-64-37,1 1 0,-1-1 0,0 1-1,1 0 1,-1 0 0,-1 0 0,1 0 0,0 0 0,-1 0 0,1 0 0,-1 1 0,0-1 0,0 0 0,-1 1 0,1-1 0,-1 1 0,1-1 0,-1 1 0,0-1 0,0 1 0,-1-1 0,1 1-1,-1-1 1,0 1 0,0-1 0,0 0 0,0 1 0,0-1 0,-1 0 0,1 0 0,-1 0 0,0 0 0,0 0 0,0 0 0,0 0 0,-1-1 0,1 1 0,-1-1 0,0 0 0,0 0-1,1 0 1,-1 0 0,0 0 0,-1 0 0,1-1 0,0 0 0,-5 2 0,7-2 64,-1-1 1,1 1-1,-1-1 1,1 1-1,-1-1 0,1 0 1,-1 1-1,1-1 1,-1 0-1,1 0 0,-1 0 1,1 0-1,-1-1 0,1 1 1,-1 0-1,1-1 1,-1 1-1,1 0 0,-1-1 1,-1-1-1,2 2-28,1-1 0,-1 0 1,0 0-1,1 0 0,-1 0 0,1 0 0,-1 0 0,1 0 1,0 0-1,-1 0 0,1 0 0,0 0 0,0 0 0,-1 0 0,1 0 1,0 0-1,0 0 0,0-1 0,0 1 0,1 0 0,-1-1 1,1-4-18,1 0 1,0 0 0,0 1-1,0-1 1,1 0 0,-1 1 0,1 0-1,8-10 1,38-37-544,-35 38 450,0-1 0,0 0 0,-1-1 0,13-21 0,-21 21 750,-12 13 71,-17 20-495,19-11-253,1 1-1,0-1 1,0 1 0,1 0 0,0 1 0,0-1-1,0 0 1,-2 16 0,4-20 1,0 0 1,1 1-1,-1-1 1,1 0-1,0 0 1,0 0-1,0 1 1,0-1-1,0 0 1,1 0-1,-1 0 1,1 1-1,0-1 0,0 0 1,0 0-1,1 0 1,-1 0-1,1-1 1,-1 1-1,1 0 1,0-1-1,0 1 1,0-1-1,3 3 1,3 0-31,1 0 0,0-1 0,0 0 0,0-1 0,0 1 0,1-2 0,0 1 0,-1-2 0,20 2 1,48-5-3090,-41-5-1765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4.2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18104,'0'0'3858,"10"-2"-3762,19 2 16,13 0-64,7 0-48,1 0 0,0 0-688,-5 0-929,-3-4-3697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4.5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573 1 18825,'0'0'1272,"22"18"-1074,0-3-152,-7-5-21,-1 0 1,0 1 0,-1 0 0,-1 1 0,1 1-1,-2 0 1,0 0 0,0 1 0,9 19 0,-8-9 67,-1 1 0,-1 0 1,-2 0-1,0 1 0,-2 0 1,-1 1-1,-1-1 0,-1 1 0,-1 0 1,-2 0-1,-3 33 0,-1-21-20,-2 0 0,-2 0 0,-2-1 0,-1 0-1,-1 0 1,-3-2 0,-19 37 0,-1-8-26,-4-1 1,-2-3-1,-91 106 1,95-128-703,-1-2 1,-2-1-1,-1-2 1,-1-1 0,-2-3-1,-54 28 1,-31 0-6035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5.9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21178,'0'0'2529,"25"16"-2529,2-10 0,15 1-16,3 1 16,5-1 0,-7 3-384,-5 1-1041,-13 2-1472,-21-4-3298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6.2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10197,'0'0'9012,"141"0"-9044,-64-2 32,3-4-1985,-1-3-5266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6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274 1 17976,'0'0'3271,"-15"1"-3127,5 0-114,3-1-7,0 0 0,0 1 0,0 0 0,0 0 0,1 0 0,-1 1 1,0 0-1,0 1 0,1-1 0,0 1 0,-1 1 0,1-1 0,0 1 0,-6 5 0,-2 4 23,1 0 0,1 0 0,0 1-1,1 0 1,1 1 0,0 1 0,1-1 0,0 2-1,2-1 1,0 1 0,0 0 0,2 0 0,0 1-1,1 0 1,1 0 0,0 0 0,1 28 0,2-43-39,1 1-1,-1-1 1,1 1 0,0-1 0,0 0 0,0 1 0,1-1 0,-1 0-1,1 0 1,-1 0 0,1 0 0,0 0 0,1 0 0,-1 0 0,0-1 0,1 1-1,-1-1 1,1 0 0,0 1 0,0-1 0,0-1 0,0 1 0,0 0 0,0-1-1,0 1 1,1-1 0,-1 0 0,0 0 0,7 0 0,11 4-36,0-1-1,0-2 1,35 1 0,-51-3 1,9 0-82,22 2-1296,52-6 1,-23-10-1775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6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145 86 16295,'0'0'5782,"-8"1"-5726,4-1-56,0 0 1,-1 1 0,1 0 0,0 0-1,0 0 1,0 1 0,-1-1-1,2 1 1,-1 0 0,0 0-1,0 1 1,1-1 0,-1 1-1,1-1 1,-4 5 0,1-1 2,0 1 0,0 0 0,1 1 1,0-1-1,1 1 0,-1 0 0,-3 11 0,3-5 3,0-1-1,1 1 0,1 0 0,0 0 0,1 1 0,0-1 1,1 1-1,1-1 0,0 1 0,3 15 0,-2-29-4,0 1 0,-1 0 0,1-1 0,1 1 0,-1 0 0,0-1-1,0 0 1,0 1 0,1-1 0,-1 0 0,1 1 0,-1-1 0,1 0 0,0 0 0,-1 0-1,1-1 1,0 1 0,-1 0 0,1-1 0,0 1 0,0-1 0,0 1 0,0-1 0,0 0-1,-1 0 1,1 0 0,0 0 0,0 0 0,3-1 0,4 1 1,-1 0-1,0-1 1,1-1 0,-1 1 0,16-6 0,-15 2-1,0 1 0,-1-2 1,1 1-1,-1-1 0,0-1 1,0 1-1,-1-1 0,0-1 1,0 1-1,-1-1 0,0 0 1,0-1-1,-1 1 0,0-1 1,0 0-1,-1-1 0,4-13 1,-1 1-12,-1 0-1,-1-1 1,-1 1 0,-1-1-1,-1 0 1,-2-37 0,0 58 9,0 1 0,0-1 1,0 1-1,-1-1 1,1 1-1,-1 0 1,1-1-1,-1 1 1,1 0-1,-1-1 1,0 1-1,0 0 1,1 0-1,-1-1 0,0 1 1,0 0-1,0 0 1,-1 0-1,1 0 1,0 0-1,0 1 1,0-1-1,-1 0 1,1 0-1,0 1 1,-1-1-1,1 1 1,-1-1-1,1 1 0,-1 0 1,1 0-1,0-1 1,-1 1-1,1 0 1,-1 0-1,1 0 1,-1 0-1,1 1 1,-1-1-1,1 0 1,-1 1-1,-1 0 0,-3 0-81,1 0-1,0 1 0,-1 0 0,1 0 1,0 0-1,0 0 0,0 1 0,0 0 0,0 0 1,-4 4-1,-9 16-1849,6 0-1587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7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20 16632,'0'0'3513,"1"-4"-3131,-1 3-379,0 1 0,0 0 0,1-1 0,-1 1 0,0 0 0,0-1 1,0 1-1,0-1 0,1 1 0,-1 0 0,0-1 0,0 1 0,0-1 0,0 1 0,0 0 1,0-1-1,0 1 0,0-1 0,0 1 0,0 0 0,0-1 0,0 1 0,0-1 0,-1 1 1,1 0-1,0-1 0,0 1 0,0 0 0,0-1 0,-1 1 0,1 0 0,0-1 1,0 1-1,-1 0 0,1-1 0,0 1 0,-1 0 0,1 0 0,0-1 0,-1 1 0,0 0 1,-19 6-580,16-4 1094,0 0 1,0-1-1,0 0 1,0 1-1,-1-1 1,1 0-1,-7 0 1,11 35-850,3-20 334,0 0 0,1 0 0,1 0 0,0 0 0,1-1 0,1 0 0,0 0 0,15 22 0,-5-7 2,-1 1-1,-4-7 8,1 0 1,1-1-1,23 29 0,-36-52-8,-1 1-1,0-1 0,0 0 1,1 1-1,-1-1 0,0 0 1,0 1-1,1-1 0,-1 0 1,0 0-1,1 0 0,-1 1 1,1-1-1,-1 0 0,0 0 1,1 0-1,-1 0 0,0 0 1,1 0-1,-1 0 0,1 0 1,-1 0-1,0 0 0,1 0 1,-1 0-1,1 0 0,-1 0 1,0 0-1,1 0 0,-1 0 1,1 0-1,-1 0 0,0-1 1,1 1-1,-1 0 0,0 0 1,1 0-1,-1-1 0,0 1 1,1 0-1,-1 0 0,0-1 1,0 1-1,1 0 0,-1-1 1,0 1-1,1-1 0,9-21 128,-8 18-120,26-69 222,18-81 0,-12 38-246,-33 115-49,-1-1-1,0 1 1,1 0-1,-1-1 1,1 1-1,-1-1 1,1 1-1,0 0 1,-1-1-1,1 1 1,0 0-1,0 0 1,0-1-1,0 1 1,0 0-1,0 0 1,1 0-1,-1 0 1,0 1-1,0-1 1,1 0-1,1 0 1,21-1-5061,-19 2 3450,22 0-13504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8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1 170 18296,'0'0'2898,"111"-4"-2882,-53 4-16,5 0 0,5 0-160,-6 0-161,-4 0-639,-14-9-881,-20-6-4530</inkml:trace>
  <inkml:trace contextRef="#ctx0" brushRef="#br0" timeOffset="1">197 0 17496,'0'0'2964,"1"13"-2772,9 144 254,2 75-2853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7.7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151 1 20153,'0'0'3228,"-4"7"-3276,-20 38 79,2 2 0,2 0-1,2 1 1,3 1 0,2 1-1,1 0 1,3 0 0,2 1-1,3 0 1,1 1 0,8 80 0,-3-116-6,1 1 0,1-1 0,1 0 0,0 0 0,1 0 0,1-1 0,0 0 0,1 0 0,0-1 1,2 0-1,14 17 0,-19-24-171,1-1 0,-1 0 0,2 0-1,-1 0 1,0-1 0,1 0 0,0 0 0,1 0 0,-1-1 0,1-1 0,-1 1 0,1-1 0,0 0 0,0-1 0,1 0-1,-1 0 1,0-1 0,1 0 0,-1 0 0,1-1 0,-1 0 0,1-1 0,-1 0 0,9-2 0,22-14-3990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8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94 18072,'0'0'3645,"12"-11"-3371,36-31-31,-47 40-243,0 1 1,0 0-1,0 0 0,0 0 0,1 0 1,-1 0-1,0 0 0,1 1 0,-1-1 1,0 0-1,1 1 0,-1-1 0,1 1 0,-1-1 1,1 1-1,-1 0 0,1-1 0,-1 1 1,1 0-1,-1 0 0,1 0 0,-1 0 1,1 1-1,-1-1 0,1 0 0,-1 1 0,1-1 1,-1 1-1,1-1 0,-1 1 0,1-1 1,0 2-1,2 1-4,-1 1 0,0-1-1,0 1 1,0 0 0,0-1 0,-1 1 0,4 8 0,2 1 13,-2-4 0,2 0 0,-1-1 0,1 0-1,0 0 1,1 0 0,0-1 0,18 11 0,-21-15-53,0 0 1,0 0-1,0-1 1,0 0-1,1 0 1,-1 0 0,1-1-1,-1 0 1,1 0-1,-1 0 1,1-1 0,0 0-1,-1 0 1,1-1-1,6-1 1,-8 0-88,0 0 1,-1 0-1,1-1 1,-1 1-1,1-1 1,-1 0-1,0 0 1,-1 0-1,1-1 1,0 1-1,-1-1 1,0 0-1,0 0 1,4-6-1,36-69-651,-33 58 875,-2 0 624,-8 21-705,0 0 1,0-1-1,0 1 0,0 0 0,-1 0 1,1 0-1,0 0 0,0 0 0,0-1 0,0 1 1,0 0-1,0 0 0,0 0 0,0 0 0,-1 0 1,1 0-1,0 0 0,0 0 0,0-1 1,0 1-1,0 0 0,-1 0 0,1 0 0,0 0 1,0 0-1,0 0 0,0 0 0,-1 0 0,1 0 1,0 0-1,0 0 0,0 0 0,0 0 0,-1 0 1,1 0-1,0 0 0,0 0 0,0 0 1,0 0-1,-1 0 0,1 1 0,0-1 0,0 0 1,0 0-1,0 0 0,0 0 0,0 0 0,-1 0 1,1 0-1,0 0 0,0 1 0,0-1 1,-34 28 679,19-15-870,8-8 212,1-1 0,0 2 1,0-1-1,1 1 1,-1 0-1,1 0 1,1 0-1,-1 0 0,1 1 1,0 0-1,0 0 1,1 0-1,0 1 1,0-1-1,1 1 1,0-1-1,0 1 0,1 0 1,0 0-1,1 0 1,-1 11-1,1 150 457,0-168-497,0 0 0,0 1 0,0-1 0,-1 0 0,1 1 0,0-1 0,-1 0 0,1 0 0,-1 1 0,1-1 0,-1 0 0,1 0 0,-1 0 0,0 0 0,0 0 0,1 0 0,-1 0 0,0 0 0,0 0 0,0 0 0,0 0 0,0-1 1,-1 1-1,1 0 0,0-1 0,0 1 0,0-1 0,-2 1 0,-23 0-7667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8.5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143 0 18809,'0'0'3281,"2"56"-3297,-2-24 16,-6 1 0,-11 3 0,-5-3 32,-3-5-32,0-5-16,2-8-848,6-10-977,7-5-3137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8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19033,'0'0'3975,"4"-1"-3868,0 2-105,0-1 0,0 0 1,0 1-1,0 0 0,0 0 1,-1 0-1,1 0 0,0 1 1,0 0-1,-1-1 0,1 1 1,2 3-1,47 34 53,-25-17-18,-17-14-161,107 71 537,-103-70-880,1 0-1,0-1 0,0-2 0,1 1 0,32 6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9.3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300 32 12822,'0'0'8366,"0"-5"-7688,-2-22 197,-22 37-859,-1 12-10,0 0-1,1 2 1,-36 47 0,-51 88 56,83-99-3167,31-64 1072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9.7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309 1 6899,'0'0'13841,"14"17"-13531,4 3-224,-1 1 0,-2 1 0,0 0 0,-1 2 0,-1-1 0,17 46 1,-21-36-30,-2 0 1,0 1-1,-3 0 1,0 0 0,-3 0-1,-1 1 1,-1-1 0,-2 0-1,-7 37 1,3-48-37,-1-1 1,0 0-1,-2 0 1,-1-1-1,0-1 0,-1 0 1,-2 0-1,-20 24 1,8-15-278,0-1 0,-2-2 0,-1 0 1,-45 29-1,-4-9-1761,-9-5-1934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2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243 53 19609,'0'0'2927,"0"-9"-2733,-2-35 337,-27 45-136,21 1-395,0 0 0,1 1 0,-1 0 1,1 0-1,-1 1 0,1-1 0,0 2 0,0-1 0,1 1 0,0 0 0,-1 0 1,2 1-1,-1 0 0,1 0 0,-1 0 0,-6 13 0,0-2-11,2 1-1,0 0 1,2 1-1,0 0 1,-9 31-1,9-14 13,1 0-1,2 0 1,1 0-1,2 0 0,2 1 1,6 54-1,-6-87-16,1 0 1,-1-1-1,1 1 0,0-1 0,1 1 1,-1-1-1,1 1 0,-1-1 0,1 0 0,0 0 1,0 0-1,0 0 0,1 0 0,-1 0 1,1-1-1,-1 1 0,1-1 0,4 3 1,-2-2 38,1 0 1,-1 0 0,1-1 0,0 0 0,0 0-1,0-1 1,0 1 0,0-1 0,0 0-1,8-1 1,-1 0-424,0 0-1,0-1 1,0-1 0,17-3-1,-19 2-1371,1-1-1,-1 0 1,22-11 0,-12 3-12147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2.7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90 18649,'0'0'3729,"0"-8"-3571,0 5-153,0-19 6,-5 17-24,-4 13-22,-3 7 33,1 0-1,1 0 1,0 2 0,2-1 0,-1 1 0,2 0 0,0 0 0,2 1-1,0 0 1,0 0 0,2 1 0,0-1 0,1 1 0,1 28 0,1-46-3,0 1 1,0 0 0,0-1 0,1 1-1,-1-1 1,0 1 0,1 0 0,-1-1-1,1 1 1,0-1 0,-1 1 0,1-1 0,0 1-1,0-1 1,0 1 0,0-1 0,0 0-1,0 0 1,0 1 0,1-1 0,-1 0-1,0 0 1,1 0 0,-1 0 0,1-1-1,-1 1 1,1 0 0,-1-1 0,1 1 0,-1-1-1,1 1 1,0-1 0,-1 1 0,1-1-1,0 0 1,-1 0 0,1 0 0,0 0-1,-1 0 1,1-1 0,0 1 0,2-1-1,2 0 15,-1 0 0,1 0-1,-1-1 1,0 0 0,1 0-1,-1 0 1,0 0-1,0-1 1,0 0 0,0 0-1,8-8 1,-7 3 2,1 0 0,-2 0 0,1-1 0,-1 0-1,0 0 1,-1 0 0,0-1 0,-1 0 0,0 1 0,0-1 0,2-19 0,-1-9-139,-3-71 1,-1 64 9,0 41 30,0 3 57,0 0 0,0 0 1,1 0-1,-1 0 1,0 0-1,0 1 0,0-1 1,0 0-1,0 0 1,0 0-1,0 0 0,0 0 1,-1 0-1,1 0 0,0 0 1,0 1-1,-1-1 1,1 0-1,-1 0 0,1 0 1,-1 1-1,1-1 1,-1 0-1,1 0 0,-1 1 1,0-1-1,1 1 0,-1-1 1,0 0-1,1 1 1,-2-1-1,-5 18-4652,5 1-734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3.3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 11829,'0'0'9029,"0"0"-8967,0-1 1,0 1 0,1 0 0,-1 0 0,0 0-1,0 0 1,0 0 0,0-1 0,1 1 0,-1 0 0,0 0-1,0 0 1,0 0 0,0 0 0,1 0 0,-1 0-1,0 0 1,0 0 0,0 0 0,1 0 0,-1 0 0,0 0-1,0 0 1,1 0 0,-1 0 0,0 0 0,0 0-1,0 0 1,1 0 0,-1 0 0,0 0 0,0 0-1,0 0 1,0 0 0,1 1 0,-1-1 0,0 0 0,0 0-1,0 0 1,0 0 0,1 0 0,-1 1 0,0-1-1,0 0 1,0 0 0,0 0 0,0 0 0,0 1 0,0-1-1,0 0 1,0 0 0,1 0 0,-1 1 0,0-1-1,26 97-61,4 0 0,70 147 0,-100-243 0,0-1 0,0 1 0,1-1 0,-1 1-1,0 0 1,0-1 0,1 1 0,-1-1 0,0 1 0,1-1 0,-1 1 0,1-1-1,-1 1 1,1-1 0,-1 1 0,0-1 0,1 0 0,0 1 0,-1-1-1,1 0 1,-1 1 0,1-1 0,-1 0 0,1 0 0,0 1 0,-1-1 0,1 0-1,-1 0 1,1 0 0,0 0 0,-1 0 0,1 0 0,0 0 0,-1 0-1,1 0 1,0 0 0,0-1 0,1 0 6,0 0-1,0-1 1,0 1 0,0-1-1,0 0 1,0 0 0,0 0 0,-1 1-1,1-2 1,1-1 0,30-60 110,-32 61-117,8-23-55,-1 0-1,-2-1 1,0 0-1,-2 0 1,2-43-1,-2 28-105,9-46-1,-10 79-1152,1 17-4941,2 6-1447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3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0 17656,'0'0'3540,"-1"9"-3393,-16 72 377,6-29 89,-6 66 0,13-63-429,2 1 0,11 107-1,-5-141-181,0 0 0,1 1 0,2-2 0,0 1-1,1-1 1,1 0 0,1-1 0,1 0 0,1 0-1,16 20 1,-5-12 33,1-1 1,38 34-1,-50-51-122,0 0-1,0-1 1,1 0 0,0-1-1,1-1 1,0 0 0,0 0-1,18 4 1,-5-6-1189,-13-8-3976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8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17112,'0'0'589,"20"-4"-34,67-15 219,-82 18-699,0 0-1,0 0 0,0 1 1,0 0-1,0 0 1,0 0-1,0 0 1,0 1-1,0 0 1,0 0-1,-1 0 1,7 3-1,-8-3-58,-1 1 0,1-1 0,-1 1 0,1 0 0,-1 0 0,0 0 0,0 0 0,0 0 0,0 0-1,0 1 1,0-1 0,-1 1 0,1-1 0,-1 1 0,2 4 0,0 2-1,-1 1 0,0 0 0,-1-1-1,0 1 1,-1 0 0,0 0 0,0 0 0,-1 0 0,-4 14-1,3-14 14,-1 1-1,0-2 0,0 1 0,-2 0 1,1-1-1,-1 1 0,0-1 1,-1-1-1,0 1 0,0-1 0,-1 0 1,0 0-1,-1-1 0,1 0 0,-1 0 1,-1-1-1,-8 5 0,17-11-14,0 0 1,0 0-1,0-1 0,0 1 0,0 0 1,0 0-1,1-1 0,-1 1 0,0 0 1,0-1-1,0 1 0,0 0 0,0 0 1,0-1-1,0 1 0,0 0 0,0-1 1,0 1-1,-1 0 0,1 0 0,0-1 1,0 1-1,0 0 0,0-1 0,0 1 1,0 0-1,-1 0 0,1 0 0,0-1 0,0 1 1,0 0-1,-1 0 0,1-1 0,0 1 1,0 0-1,-1 0 0,1 0 0,0 0 1,0 0-1,-1-1 0,1 1 0,0 0 1,0 0-1,-1 0 0,1 0 0,0 0 1,-1 0-1,1 0 0,0 0 0,0 0 1,-1 0-1,1 0 0,0 0 0,-1 0 1,1 0-1,0 0 0,0 1 0,-1-1 0,1 0 1,0 0-1,-1 0 0,1 0 0,12-24 167,10-9-328,2 1 1,1 1-1,30-29 1,-22 25-154,50-68-1,-91 123 496,1-1 0,1 1 0,1 1 0,0-1 0,2 1 0,-2 26 0,5-42-227,0-1 0,0 1-1,0-1 1,0 1-1,1-1 1,-1 1-1,1-1 1,0 1-1,1-1 1,-1 0-1,1 0 1,0 1 0,0-1-1,0 0 1,0-1-1,1 1 1,0 0-1,0-1 1,0 1-1,0-1 1,0 0-1,1 0 1,-1 0-1,1-1 1,0 1 0,-1-1-1,1 0 1,0 0-1,1 0 1,-1-1-1,0 1 1,1-1-1,-1 0 1,0 0-1,1 0 1,5-1 0,32 2-3017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4.0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 20329,'0'0'2812,"12"-1"-2713,-6 0-91,-2 1-8,0-1 0,1 1 0,-1 0 0,0 0 0,0 0 0,1 0 1,-1 1-1,0-1 0,0 1 0,0 0 0,0 1 0,0-1 0,0 1 1,0-1-1,0 1 0,0 0 0,-1 1 0,1-1 0,-1 1 0,4 3 1,22 28 39,-3 0 0,0 2 0,25 50 0,34 48-841,-84-154-8683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4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261 0 19705,'0'0'1745,"-41"129"-1137,18-73-304,-4 2 16,-2-2-63,-2-6-209,2-5 0,2-4-48,2-8 0,7-10-865,7-14-1568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4.8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0 20970,'0'0'752,"0"110"-560,-6-76-192,-11-5-64,-3-1 64,-3-5-624,2-12-1921,5-9-8533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5.2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 20826,'0'0'2683,"2"-6"-2389,5-18-254,13 85-288,-16-48 233,1 4-115,1 0 1,1-1-1,16 31 1,-22-44 108,0-1-1,1 1 1,-1-1 0,1 0 0,-1 0-1,1 0 1,0 0 0,0 0-1,0 0 1,0 0 0,0 0 0,0-1-1,0 1 1,1-1 0,-1 0-1,1 0 1,-1 0 0,1 0 0,-1 0-1,1 0 1,-1 0 0,1-1-1,0 0 1,-1 1 0,1-1-1,0 0 1,0 0 0,-1-1 0,1 1-1,0 0 1,-1-1 0,1 0-1,-1 1 1,3-2 0,0-2-254,0 1 0,0-1 0,0 0 0,-1-1 0,0 1 0,0-1 0,0 1 0,-1-1 0,1-1 0,-1 1 0,0 0 0,2-7 0,0 1-96,0-1 1,-1 1 0,0-1-1,-1 0 1,3-14 0,-15 31 3871,-35 40-2819,41-40-652,-1 0-1,1 1 1,0 0 0,1 0 0,-1 0 0,1 0-1,0 0 1,1 0 0,-1 0 0,0 10 0,2 67 960,2-49-617,7 76 612,0 10-3832,-9-132-1117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5.5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133 1 15927,'0'0'5603,"18"23"-5502,-2-3-69,-6-10-14,0 2-1,0 0 0,-2 0 1,0 0-1,0 1 0,-1 0 1,0 1-1,-1 0 0,-1 0 1,0 0-1,3 22 0,-1 5 62,-3 0 0,-1 0 0,-3 1 0,-1-1 0,-1 0 0,-3 0-1,-10 42 1,8-55-58,-1 0 0,-2-1 0,0-1 0,-2 1 0,-1-2 0,-1 0 0,-1 0 0,-1-2 0,-1 0 0,-39 40 0,-9-6 38,58-53-108,8-8-67,8-10-554,23-20-2783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5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18024,'0'0'5139,"0"9"-4883,10-9-128,13 0 0,12 0-112,7 0 32,1 0-48,0 0-160,-5 0-833,-13 0-1696,-15 0-3826</inkml:trace>
  <inkml:trace contextRef="#ctx0" brushRef="#br0" timeOffset="1">57 223 13958,'0'0'9493,"43"0"-9445,-1 0-48,5-4-48,5-11-448,6-7-1762,2-6-4096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6.2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221 21 21050,'0'0'2854,"-6"-6"-2590,5 5-264,0 0 0,0 0-1,1 0 1,-1 0-1,0 0 1,0 0-1,0 0 1,0 0 0,0 1-1,-1-1 1,1 0-1,0 1 1,0-1-1,0 0 1,-1 1 0,1 0-1,0-1 1,0 1-1,-1 0 1,1 0 0,0 0-1,-1-1 1,1 1-1,0 1 1,-1-1-1,1 0 1,0 0 0,-1 0-1,1 1 1,0-1-1,-2 1 1,-3 4-19,0 0 0,0 1 0,1-1 0,-1 1 0,-7 12 0,13-18 18,-17 23 6,1 1-1,2 1 1,0 0-1,2 0 1,0 2-1,2-1 1,1 1-1,1 1 1,2-1-1,0 2 1,2-1 0,-1 56-1,5-82-5,0 0-1,0 0 1,0 0-1,1 0 1,-1 0-1,1 0 1,-1 0-1,1 0 1,0 0-1,0 0 1,-1 0-1,1 0 1,1-1-1,-1 1 1,0 0-1,0-1 1,1 1-1,-1-1 0,1 1 1,-1-1-1,3 2 1,0-1-29,0 0-1,0 1 1,1-2-1,-1 1 1,1 0 0,-1-1-1,1 0 1,9 1 0,7-1-406,1 0 0,-1-2-1,26-3 1,-42 3 267,8-1-1002,-1 0 0,1-1 0,23-8 0,35-26-10117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6.6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 1 20729,'0'0'908,"-12"19"-252,-69 118 124,72-119-735,0 1 0,2-1 0,0 1-1,1 1 1,1-1 0,1 1 0,-2 26 0,5-43-41,1-1 1,0 0-1,0 0 0,0 0 1,0 0-1,0 1 0,0-1 1,1 0-1,-1 0 0,1 0 0,-1 0 1,1 0-1,0 0 0,0 0 1,0 0-1,0 0 0,0 0 1,0 0-1,0-1 0,1 1 1,2 2-1,-1-2-1,1-1-1,0 1 1,0-1 0,0 0 0,0 0 0,0 0-1,0-1 1,1 0 0,-1 1 0,8-2-1,-5 1-9,1-1 0,0 1 0,0-2 0,-1 1 0,1-1 0,-1 0 0,1-1 0,-1 1 0,0-2 0,0 1 0,0-1-1,0 0 1,-1 0 0,1-1 0,-1 0 0,0 0 0,-1 0 0,1-1 0,-1 0 0,0 0 0,7-12 0,-5 6-14,0-1 0,-1 0 0,-1 0 0,0 0 1,-1-1-1,0 1 0,-1-1 0,0 0 0,-2 0 1,1-1-1,-2-18 0,0 29 19,0 0 0,-1 0 1,1 1-1,-1-1 0,0 0 1,0 0-1,0 1 0,-1-1 0,0 1 1,1-1-1,-1 1 0,0 0 1,0-1-1,-1 1 0,1 0 0,-1 1 1,1-1-1,-1 0 0,0 1 1,0-1-1,-6-2 0,4 2-40,0 0 0,-1 1 0,1 0 0,-1 0 0,1 0 0,-1 1 0,0-1-1,0 2 1,0-1 0,0 1 0,0-1 0,0 1 0,-9 2 0,14-2-123,-1 1 0,1-1 0,0 1 0,0-1 1,0 1-1,0 0 0,0-1 0,0 1 0,0 0 0,1 0 0,-1 0 0,0-1 1,0 1-1,1 0 0,-1 0 0,0 0 0,1 0 0,-1 0 0,1 1 0,-1-1 1,1 0-1,-1 0 0,1 0 0,0 0 0,0 0 0,0 1 0,0-1 0,0 0 1,0 2-1,-1 7-5857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6.9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95 18152,'0'0'2127,"1"7"1605,8 19-3712,1-1 1,1 0-1,1 0 0,16 23 1,0 3 2,-19-32-18,-6-12 1,0 0-1,1 0 1,-1 0-1,1-1 0,0 0 1,1 1-1,0-2 0,0 1 1,0 0-1,7 5 0,-11-11 2,0 0 0,0 1 0,1-1-1,-1 0 1,0 0 0,0 0 0,0 0 0,1 0-1,-1 0 1,0 0 0,0 0 0,0 0-1,1-1 1,-1 1 0,0 0 0,0-1 0,0 1-1,0-1 1,0 1 0,0-1 0,0 1-1,0-1 1,0 0 0,0 0 0,0 0-1,0 1 1,0-1 0,1-2 0,23-30 95,-22 28-94,14-25-9,-1 0 1,-2-1-1,0-1 0,-3 0 1,14-60-1,-8 33-142,-17 57 20,0 0 0,0 0 0,1 1-1,-1-1 1,1 0 0,-1 0 0,1 1-1,0-1 1,-1 0 0,1 1-1,0-1 1,0 1 0,0-1 0,0 1-1,1 0 1,-1-1 0,0 1 0,1 0-1,-1 0 1,0 0 0,1 0-1,-1 0 1,1 0 0,0 0 0,-1 0-1,1 1 1,0-1 0,2 0 0,8-1-5760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7.3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206 1 19337,'0'0'1224,"-14"24"-405,-94 159 233,95-160-904,1 0 1,1 1-1,1 1 1,1-1-1,1 2 1,-8 44-1,14-57-135,1-1 0,0 1-1,1-1 1,0 1-1,1-1 1,0 0 0,1 1-1,0-1 1,1 0-1,1 0 1,0 0 0,0 0-1,2-1 1,-1 0-1,1 0 1,10 14 0,-1-7-2,1 0 1,1-1 0,0-1 0,1 0-1,1-2 1,1 0 0,0-1 0,43 21 0,-27-18-535,2-2 0,0-1 0,0-2 0,61 10 1,-6-11-3256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8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21 18825,'0'0'765,"18"-4"-367,59-10-187,-74 13-210,1 0 0,-1 1 0,1-1 0,0 1 1,-1 0-1,1 0 0,-1 1 0,1-1 0,-1 1 1,1 0-1,-1 0 0,1 0 0,-1 0 0,1 0 1,4 4-1,-6-4-1,0 1 1,0 0-1,0 0 1,0 0-1,0 0 1,-1 0-1,1 0 0,-1 0 1,0 0-1,1 1 1,-1-1-1,0 1 1,0-1-1,-1 1 1,1-1-1,0 5 0,0 0 6,-1-1-1,0 1 0,0-1 1,0 1-1,-1 0 0,0-1 1,-1 1-1,1-1 0,-1 0 1,-1 1-1,1-1 0,-1 0 1,0 0-1,-4 6 0,-8 6 16,0-2-1,-2 0 1,1-1 0,-2 0-1,0-1 1,-37 20-1,-32 27 20,88-57-26,12-2 21,21-1 49,-31-1-73,87 2-6,-52 1-456,1-2 1,-1-1-1,0-3 0,0 0 0,67-17 1,-51-1-3686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8.0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60 19497,'0'0'3385,"-2"-15"-1698,3 20-1690,0 0 0,0 0 1,1 0-1,0 0 0,0-1 1,0 1-1,1 0 1,-1-1-1,1 0 0,0 1 1,1-1-1,-1 0 1,7 5-1,51 46-6,-52-48-83,0-1 1,0 0-1,0 0 0,0-1 0,1-1 1,19 8-1,-25-11 51,0 0 0,0-1 0,0 1 0,0-1 0,0 1 0,0-1 0,0 0 0,0-1 0,0 1 0,0-1 0,0 0 0,0 0 0,0 0 0,0 0 0,-1-1 0,1 1 0,0-1 0,-1 0 0,1 0 0,-1 0 0,4-4 0,5-5-60,1-2 1,-2 0 0,1 0 0,-2-1 0,0 0 0,-1-1 0,0 0 0,-1 0 0,-1-1 0,0 0 0,6-24 0,-17 47 155,0 0 1,-1-1-1,1 1 1,-1-1-1,-1 0 0,1-1 1,-1 1-1,0-1 1,0 0-1,-8 5 0,-11 10 27,16 9-71,6-17 5,-10 32 94,2 1 1,2 1-1,1 0 0,0 50 1,1-51 157,5-36-383,6-25-1257,2 0-3468,5 1-7043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8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0 20329,'0'0'1489,"-11"69"-1329,-3-35-48,-1-1-80,-3-1-32,-1-4-176,3-8-2033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8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18344,'0'0'5758,"0"-1"-5459,0-3-249,1 15-44,1-1 0,0 0 0,0 1-1,1-1 1,0 0 0,1-1 0,1 1-1,-1 0 1,1-1 0,1 0 0,0 0-1,0-1 1,1 0 0,-1 0 0,2 0 0,8 6-1,-5-4-160,0 0 0,1 0 0,0-2 0,1 1-1,0-1 1,0-1 0,1-1 0,0 0 0,0 0 0,25 5-1,-3-8-2183,-5-3-2717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9.0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291 1 19817,'0'0'1940,"-8"12"-1842,-163 229 657,145-209-758,9-10-31,0-1-1,1 2 1,-18 35-1,32-50-2662,7-11 325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9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664 1 19385,'0'0'1494,"1"22"-1203,0-18-275,6 157 465,-7-129-353,-1 0 1,-2-1-1,-12 60 1,2-48-125,-1 0 1,-3-2-1,-1 1 1,-2-2-1,-1-1 1,-2 0-1,-2-2 0,-2-1 1,-1-1-1,-2-1 1,-48 43-1,45-50-1210,0-2 0,-2-1 1,0-2-1,-48 22 0,-37 8-10725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23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191 2363 14118,'0'0'4109,"-11"-4"-3431,-30-12-396,31 12-132,15 3-150,0 1 0,0-1 0,0 1 0,0 0 0,0 0 0,0 1 0,-1 0-1,1 0 1,0 0 0,9 3 0,6 1 4,85 7 143,0-4 1,124-8 0,-76-1 116,860 57 451,750 18 301,30 12-544,-1157-44-472,3-38 0,66 2 3,-345 10 7,184 3-49,-489-16 43,-34-2-14,0 0-1,0-1 1,1-1-1,23-4 0,-44 4 30,0 1 0,1-1 0,-1 0 0,0 1 0,0-1 0,0 0-1,0 0 1,0 0 0,0 0 0,0 0 0,0 0 0,-1 0-1,1 0 1,0 0 0,0 0 0,-1-1 0,1 1 0,-1 0-1,1 0 1,-1-1 0,0 1 0,1 0 0,-1 0 0,0-1 0,0-2-1,1-41 252,-2 31-317,-1-20 45,-1 1 0,-2 0 1,-10-33-1,-7-50-5,10-282 30,13 273-16,9-85 34,52-287 1,-51 418-56,15-66 23,6-50-15,-9-127-136,-22 304 133,-1 13 9,1 0 0,-1-1-1,0 0 1,0 1-1,0-1 1,-1 1 0,0 0-1,0-1 1,-1 1-1,-1-6 1,1 10-14,1 0-1,-1-1 1,0 2 0,1-1-1,-1 0 1,0 0-1,0 0 1,1 1 0,-1-1-1,0 1 1,0-1-1,0 1 1,0 0 0,0 0-1,0 0 1,-3 0 0,-5 0-22,-95-10 32,-631-47-96,-9 54 25,-104 23-6,-201 14-595,223 6 265,-881-92 451,1038 31 19,238 14-44,225-7-40,-244-48 0,346 42 22,-114-18 72,123 16-60,76 16-5,0 1 0,-1 1 1,1 1-1,-30-2 0,14 4-7,-46 3 54,81-2-57,1 1 1,-1-1-1,0 0 1,0 1-1,1-1 1,-1 1-1,0-1 1,1 1-1,-1-1 1,0 1-1,1 0 1,-1-1 0,1 1-1,-1 0 1,1-1-1,-1 1 1,1 0-1,0 0 1,-1 0-1,1-1 1,0 1-1,-1 0 1,1 0-1,0 0 1,0 0-1,0-1 1,0 1-1,0 2 1,0 31-34,1-21 55,9 294 14,-4 151 10,-35-222-42,2-33 9,23-150-4,-5 37-7,7 162 0,9-191 4,2 39 0,-22 202 0,15-257 0,10 71 0,-9-41-3616,-3-52-145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38.8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13 297 14439,'0'0'4383,"0"-4"-3996,0 3-362,0 0 39,0 0 0,0-1-1,0 1 1,0 0 0,0 0-1,0 0 1,0 0 0,-1-1-1,1 1 1,0 0 0,-1 0-1,1 0 1,-1 0-1,1 0 1,-1 0 0,0 0-1,1 0 1,-1 0 0,0 0-1,1 0 1,-1 1 0,0-1-1,0 0 1,-1-1 0,35 12 1027,-23-1-1073,3 1 4,-1 1-1,0 0 0,14 17 0,-23-24-24,0 1 1,0 0-1,0 0 0,0 0 0,-1 0 0,0 0 0,0 0 1,0 1-1,-1-1 0,1 1 0,-1-1 0,-1 1 1,1 9-1,-1-15 123,8-14 416,6-9-521,1 0 0,1 1-1,1 1 1,0 0 0,27-22 0,3 2-21,62-41 0,-93 71 12,0 0-1,-1-1 0,0-1 1,-1 0-1,0-1 0,-1 0 1,13-20-1,-26 33 8,0 0 22,0 1-53,1-1 1,-1 1-1,0 0 0,0-1 1,0 1-1,0-1 0,-1 1 1,1 0-1,0-1 0,0 1 1,0-1-1,0 1 0,0 0 1,0-1-1,-1 1 0,1-1 1,0 1-1,0 0 0,-1-1 1,1 1-1,0 0 0,0-1 1,-1 1-1,1 0 0,0 0 1,-1-1-1,1 1 0,0 0 1,-1 0-1,1 0 0,-1 0 1,1-1-1,0 1 0,-1 0 1,1 0-1,-1 0 0,1 0 1,0 0-1,-1 0 0,1 0 1,-1 0-1,1 0 0,-1 0 1,-21 7-1132,17-5 978,-40 20-2809,-12 10-3127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39.9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0 250 15751,'0'0'5344,"1"-4"-4920,-1 4-422,0-1-1,0 1 1,0-1-1,0 1 1,0-1-1,0 1 0,0-1 1,0 1-1,0-1 1,0 1-1,0-1 1,1 1-1,-1-1 1,0 1-1,0-1 1,0 1-1,1-1 1,-1 1-1,0 0 1,1-1-1,-1 1 1,0-1-1,1 1 0,-1 0 1,1-1-1,-1 1 1,1 0-1,-1 0 1,0-1-1,1 1 1,-1 0-1,1 0 1,-1 0-1,1-1 1,-1 1-1,1 0 1,-1 0-1,1 0 1,0 0-1,-1 0 0,1 0 1,-1 0-1,1 0 1,-1 0-1,1 0 1,-1 1-1,1-1 1,0 0-1,27 22-46,-26-19 47,0-1 0,0 0 0,0 0 0,0 0 0,1 0 1,-1-1-1,0 1 0,1-1 0,0 1 0,-1-1 0,1 0 0,0 0 0,0 0 0,0 0 1,-1-1-1,1 1 0,0-1 0,0 1 0,0-1 0,0 0 0,0 0 0,0-1 1,0 1-1,0-1 0,0 1 0,0-1 0,-1 0 0,5-1 0,21-12 32,-1-1 0,0-1-1,-1-1 1,-1-1 0,31-29 0,-6 6-39,-22 19 13,65-56-16,-89 71-346,-11 9-174,-15 10-327,-53 44-4540,32-21-4124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46.1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5 224 13494,'0'0'5680,"0"-6"-5274,-1-1-586,-2-13 1623,5 17-707,5 13-569,26 68-253,-13-24 79,-20-54 7,1 1 0,-1-1 1,0 0-1,1 1 1,-1-1-1,0 0 0,1 1 1,-1-1-1,1 0 1,-1 0-1,1 1 0,-1-1 1,0 0-1,1 0 1,-1 0-1,1 1 0,-1-1 1,1 0-1,-1 0 1,1 0-1,-1 0 0,1 0 1,-1 0-1,1 0 1,-1 0-1,1 0 0,-1 0 1,1 0-1,-1-1 1,1 1-1,-1 0 0,1 0 1,-1 0-1,1-1 1,-1 1-1,19-11 58,7-12-31,-1-1 1,30-35-1,-31 31-28,2 1 0,30-25 1,-22 26 7,2 1 0,56-28 0,-78 49-484,-18 12-1386,-19 14 52,-12 0-33,-9 3-1693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47.8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0 349 16231,'0'0'4466,"3"-11"-888,18 30-3585,44 36 19,-64-54-12,0-1 0,1 1-1,-1-1 1,0 0-1,0 1 1,0-1 0,0 0-1,0 0 1,1 1-1,-1-1 1,0 0-1,0 0 1,0 0 0,0-1-1,1 1 1,-1 0-1,0 0 1,0-1 0,0 1-1,0-1 1,0 1-1,0-1 1,0 1 0,0-1-1,0 1 1,0-1-1,2-1 1,22-24 10,-22 21-9,57-68-163,-4-4-1,84-149 0,-140 226 103,0 0-1,1 0 1,-1 0 0,0 0-1,0 0 1,1-1-1,-1 1 1,0 0-1,0 0 1,1 0-1,-1 0 1,0 0 0,1 0-1,-1 0 1,0 1-1,0-1 1,1 0-1,-1 0 1,0 0 0,0 0-1,1 0 1,-1 0-1,0 0 1,0 0-1,0 1 1,1-1 0,-1 0-1,0 0 1,0 0-1,0 1 1,1-1-1,-1 0 1,0 0 0,0 0-1,0 1 1,0-1-1,0 0 1,1 0-1,-1 1 1,0-1 0,0 0-1,0 1 1,10 48-4105,-4-16 1062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9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17656,'0'0'3250,"130"-7"-3090,-76 7-160,8 0 0,3-4-32,-3-3 80,-6-1 16,-15-3-64,-12-4-256,-19-2-593,-10-1-1536,-4-1-4370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50.5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12 6419,'0'0'3564,"-14"-11"4234,19 13-7789,0 1 0,-1 0 0,1 0 0,-1 0 0,0 1-1,7 6 1,7 5 12,-17-14-18,0 0-1,-1 0 1,1 0 0,0 0-1,0 0 1,0 1 0,-1-1-1,1 0 1,0 0 0,-1 1-1,0-1 1,1 0 0,-1 1-1,1 1 1,-1-2 0,0 1 0,0-1-1,1 1 1,-1-1 0,1 1 0,-1-1 0,1 0-1,-1 1 1,1-1 0,0 0 0,0 0 0,0 1 0,0-1-1,0 0 1,0 0 0,0 0 0,0 0 0,0 0-1,3 1 1,1 1-5,23 14-28,-22-16-3049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52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0 231 12086,'0'0'9668,"1"31"-9543,23 32-170,-24-63 61,0 0 0,0 1 0,0-1 0,0 1 0,0-1 0,0 0 0,1 1 0,-1-1 0,0 1 0,0-1 0,0 0 0,1 1 0,-1-1 0,0 0 0,0 1 0,1-1 0,-1 0 0,0 0 0,1 1 0,-1-1 0,0 0 0,1 0 0,-1 0 0,0 1 0,1-1 0,-1 0 0,1 0 0,-1 0 0,0 0 0,1 0 0,-1 0 0,1 0 0,-1 0 0,0 0 0,1 0 0,-1 0 0,1 0 0,-1 0 0,1 0 0,-1 0 0,0 0 0,1 0 0,-1 0 0,0-1 0,1 1 0,-1 0 0,1 0 0,-1-1 0,0 1 0,1 0 0,-1 0 0,0-1 0,0 1 0,1 0 0,-1-1 0,0 1 0,0 0 0,1-1 0,-1 1 0,0-1 0,17-21 7,-16 20 10,13-14-32,0-1 0,2 2-1,0 0 1,0 1-1,23-15 1,-2 1-10,46-35 32,50-42 32,-131 104-69,-2 1-47,-2 1-565,-33 17-2679,-59 21 0,53-28-2190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53.8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1 126 15991,'0'0'5768,"18"4"-5576,-10 8-222,0 1-1,-2 0 1,9 21-1,-10-21 29,1 0 0,1-1 0,11 19 0,-18-31 16,0 0 0,1 1 1,-1-1-1,0 0 1,0 0-1,1 1 1,-1-1-1,0 0 0,1 0 1,-1 0-1,0 0 1,1 1-1,-1-1 1,0 0-1,1 0 0,-1 0 1,0 0-1,1 0 1,-1 0-1,0 0 0,1 0 1,-1 0-1,0 0 1,1 0-1,-1 0 1,0 0-1,1 0 0,-1-1 1,0 1-1,1 0 1,-1 0-1,0 0 0,1 0 1,-1-1-1,0 1 1,1 0-1,-1 0 1,0-1-1,0 1 0,1 0 1,-1 0-1,0-1 1,0 1-1,0 0 0,1-1 1,10-16 242,-10 15-230,17-26-21,1 1 0,1 0 0,1 2 1,2 0-1,0 2 0,2 0 0,1 2 1,37-25-1,-58 43-20,-5 2-10,-2 1-399,0 0 125,0 0 0,-1 0 0,1 1-1,0-1 1,0 1 0,0-1 0,0 1 0,0 0 0,0-1 0,0 1 0,0 0-1,0 1 1,-3 1 0,-8 4-1953,-41 16-8421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1.7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91 12710,'0'0'2844,"0"4"-2754,2 33 1407,-3-37-1346,0 1 0,0-1-1,0 0 1,0 0 0,1 0 0,-1 0-1,0-1 1,0 1 0,0 0 0,0 0-1,0 0 1,0-1 0,1 1-1,-1 0 1,0-1 0,0 1 0,-1-1-1,2-16 292,0 8-355,-1 1-1,2 0 0,-1 0 1,1 0-1,0 0 0,4-13 1,-4 18-87,1 0 1,-1 1 0,0 0-1,1-1 1,0 1 0,-1 0 0,1 0-1,0 0 1,0 0 0,0 0-1,0 0 1,1 1 0,-1-1-1,0 1 1,1 0 0,-1-1 0,1 1-1,-1 0 1,1 0 0,0 1-1,-1-1 1,1 0 0,0 1-1,0 0 1,2-1 0,4 0-4,0 1 0,1-1 0,-1 1 0,0 1 1,0 0-1,0 0 0,0 1 0,0 0 0,0 0 0,11 5 0,-17-5 0,1 0-1,-1 0 0,1 1 0,-1-1 1,0 1-1,0-1 0,0 1 1,0 0-1,0 0 0,-1 0 1,1 1-1,-1-1 0,0 1 0,0-1 1,0 1-1,0 0 0,-1-1 1,0 1-1,0 0 0,0 0 0,0 0 1,0 0-1,-1 0 0,0 0 1,0 7-1,1-5-4,-1 1 1,0 0-1,0-1 0,0 1 1,-1-1-1,0 1 0,-1-1 0,1 1 1,-1-1-1,0 0 0,-1 0 1,0 0-1,0 0 0,0 0 1,-6 8-1,2-5 9,-200 279-5,203-293 127,2-20 147,6-28 122,-3 49-389,0-1-1,1 0 1,0 1 0,0-1 0,0 1-1,0-1 1,1 1 0,-1 0 0,1 0-1,0 0 1,1 0 0,-1 0 0,1 1-1,-1 0 1,8-5 0,-8 6-2,1 0 1,-1 1 0,0 0-1,1 0 1,0 0-1,-1 0 1,1 1-1,-1-1 1,1 1 0,0 0-1,-1 0 1,1 0-1,0 0 1,-1 1-1,1 0 1,-1 0-1,1 0 1,-1 0 0,1 0-1,-1 0 1,0 1-1,6 3 1,3 4-8,0 0 0,-1 1-1,0 0 1,0 1 0,-1 0 0,-1 0 0,0 1 0,12 21-1,-8-13-1,1-1 0,22 24 0,-32-40-23,-1 0 0,1 0 0,0-1-1,0 1 1,0-1 0,1 0 0,-1 0 0,0 0 0,1-1 0,-1 1 0,1-1 0,-1 0 0,1-1 0,0 1 0,-1-1 0,1 0-1,0 0 1,-1 0 0,1-1 0,0 1 0,-1-1 0,1 0 0,0-1 0,5-1 0,1-2-222,1 0 0,-1 0 1,0-1-1,-1 0 0,1-1 1,-1 0-1,17-17 0,-7 3-4616,-8 3-8081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4.0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34 8532,'0'0'13094,"0"-34"-11798,1 35-1304,0 0 0,0 0 0,0 1 0,0-1-1,0 0 1,0 0 0,-1 1 0,1-1-1,0 1 1,-1-1 0,1 1 0,-1-1-1,1 1 1,-1 2 0,2-1-7,7 34-2,-1 1 1,-2-1 0,-1 1-1,-2 0 1,-2 0-1,-5 59 1,4-93 11,0 1 0,0-1 0,-1 0 0,1 0 0,-1 0 0,0 0 0,0 0 0,-1 0 0,1 0 0,-1 0-1,1-1 1,-1 1 0,-1 0 0,1-1 0,0 0 0,-1 1 0,1-1 0,-7 5 0,7-7-107,2-10-6342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4.4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45 17032,'0'0'5442,"-4"-45"-5506,4 55-6339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4.8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2 17576,'0'0'792,"-1"12"-706,0 2-98,-2 62 275,3-70-207,0 0-1,1 0 1,0 0-1,0 0 1,1 0-1,-1 0 1,1 0-1,1 0 1,-1-1-1,1 1 1,4 6 0,53 50 231,-48-52-255,-1 1 0,0 0 0,0 1 1,-1 0-1,9 15 0,-18-26-14,0 1 1,0 0-1,0 0 1,0 0-1,0 0 1,0 0-1,-1 0 1,1 0-1,-1 0 1,1 0 0,-1 0-1,0 0 1,0 0-1,0 1 1,0-1-1,0 0 1,0 0-1,0 0 1,-1 0-1,1 0 1,-1 0-1,0 0 1,0 0-1,1 0 1,-1 0-1,0 0 1,-1 0-1,1 0 1,0-1 0,0 1-1,-1-1 1,1 1-1,-1-1 1,1 1-1,-1-1 1,0 0-1,0 1 1,0-1-1,1 0 1,-1 0-1,-4 1 1,-8 3 126,0 0 0,0-1-1,0 0 1,-27 3 0,31-6-193,-3 1-194,-37 5 508,21-11-4055,16-6-4004</inkml:trace>
  <inkml:trace contextRef="#ctx0" brushRef="#br0" timeOffset="1">133 50 18168,'0'0'3618,"114"-50"-3554,-75 50-64,5 0-16,-3 0 0,-8 7-336,-6 5-1441,-10-5-2513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9.7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36 16456,'0'0'4330,"0"-6"-3842,0-18 346,0 18 122,0 21-716,0 404-189,-1-418-123,0-1 0,0 0 1,0 1-1,0-1 0,0 0 1,0 0-1,0 0 0,0 0 1,0 0-1,0 0 0,0 0 0,-1 0 1,1 0-1,0-1 0,0 1 1,0 0-1,0-1 0,0 1 1,0-1-1,0 1 0,1-1 1,-2 0-1,-7-12-2601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1.1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 13558,'0'0'8140,"13"-22"-6937,-9 19-1216,0 0 0,0 1-1,0-1 1,0 1 0,0 0-1,0 0 1,1 1 0,-1-1-1,1 1 1,0 0 0,8-1 0,57 1-184,-43 1 188,-24 0 2,-1 1 1,1-1 0,-1 0 0,1 1 0,0-1-1,-1 1 1,1 0 0,-1 0 0,1 0 0,-1 0-1,0 0 1,0 1 0,1-1 0,-1 1 0,0-1-1,0 1 1,0 0 0,0 0 0,-1 0 0,1 0-1,0 0 1,-1 0 0,0 0 0,1 0 0,-1 1-1,0-1 1,0 1 0,0-1 0,0 1 0,-1-1-1,1 1 1,0 4 0,-1-3-20,1 0 1,-1 1-1,0-1 0,0 0 1,-1 1-1,1-1 0,-1 0 1,0 1-1,0-1 1,0 0-1,0 0 0,-1 0 1,0 0-1,0 0 0,0 0 1,0 0-1,-1-1 0,1 1 1,-6 5-1,-3-1-44,8-6 14,0 0 0,0-1 0,1 1 0,-1 1 0,1-1 0,-1 0 0,1 0 0,0 1 0,0-1 0,0 1 0,0 0 0,0 0 0,-1 4 0,4-5 37,1-1 0,-1 1-1,1-1 1,0 0 0,-1 1-1,1-1 1,0 0 0,0 0-1,0 0 1,0 0 0,0 0-1,0-1 1,0 1-1,0-1 1,0 1 0,4-1-1,7 4 24,6 3 62,0 1 0,-1 0 0,27 18 0,-41-23-63,0-1 1,0 1-1,0 0 0,-1 0 0,1 1 1,-1-1-1,1 1 0,-1 0 1,0 0-1,-1 0 0,1 0 1,-1 0-1,0 1 0,0-1 0,0 1 1,0-1-1,-1 1 0,0 0 1,0-1-1,1 9 0,-3-10-2,0 0 0,0 0-1,0 0 1,0 0 0,0-1-1,-1 1 1,1 0 0,-1 0 0,0-1-1,1 1 1,-1-1 0,0 1-1,-1-1 1,1 0 0,0 0 0,-1 0-1,1 0 1,-1-1 0,0 1-1,1-1 1,-1 1 0,0-1-1,-5 2 1,-11 4 97,-1 0 0,-25 6 1,36-11-85,7-1-40,-23 6-239,1-2 1,-1 0 0,-44 2 0,58-7-2071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1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54 18056,'0'0'4498,"7"-10"-4071,19-27-155,-18 31-260,-7 12-42,-1-4 22,5 43-22,-3 0 0,-2 50 0,-1-31 18,1-52-11,-1 0-1,0-1 0,-1 1 1,0 0-1,-1-1 0,0 1 0,-1-1 1,-7 16-1,8-22-598,0 1 0,0-1 0,-1 0 0,0 0 0,0 0 0,-6 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9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12118,'0'0'9217,"6"91"-8603,4 11-556,8 47-431,-12-133-1407,0-5-1843</inkml:trace>
  <inkml:trace contextRef="#ctx0" brushRef="#br0" timeOffset="1">599 191 20121,'0'0'2353,"68"-32"-2545,-51 32-272,4 0-1761,3 0-2193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2.1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 21338,'0'0'2609,"0"-13"-2657,8 13-640,7 4-865,3 7-720,1-5-5843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2.4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 20697,'0'0'1593,"14"-2"-1449,118-6-2212,-39 4-4518,-71-2 3167,-2-10 7357,-12 11 1878,-7 24-4142,-10 243-205,3-160-1418,6-90-64,0-5-4,0 0 0,0 0 0,0 0 0,-1 0 1,0 0-1,0-1 0,-1 1 0,0 0 0,0-1 0,-1 1 0,-6 11 0,7-17-180,0 0 1,-1 0-1,0 0 0,1 0 0,-1 0 0,0-1 1,1 1-1,-1-1 0,0 0 0,1 1 0,-1-1 1,0 0-1,0-1 0,1 1 0,-1 0 0,-5-2 1,-22-6-3449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2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50 19817,'0'0'3170,"151"-46"-3170,-102 44 0,-3 0-16,-7 2-193,-12 0-671,-16 0-1105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27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37 16600,'0'0'4644,"-3"-7"-4326,-1-1-523,-7-14 1281,9 26-437,3 19-562,30 151-107,-2-24 42,-27-133-14,5 36-114,1 64-1,-18-139-5643,3-9-5789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27.6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43 21162,'0'0'1440,"-25"-43"-1376,42 43-7155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27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79 127 18296,'0'0'1062,"6"17"-1153,9 19 144,1-1 0,1-1 0,28 41-1,-37-63-49,-1-4 14,-1 0 0,0 1 0,0-1 0,-1 1 0,0 0 0,-1 0 0,0 1 0,0-1 0,-1 1 0,0 0 0,-1 0 0,2 18 0,-5-26 3,1-1-1,-1 1 0,1 0 0,-1-1 0,0 1 1,1-1-1,-1 1 0,0-1 0,0 0 1,0 1-1,0-1 0,-1 0 0,1 0 0,0 1 1,0-1-1,-1 0 0,1 0 0,-1 0 0,1-1 1,-1 1-1,1 0 0,-1-1 0,1 1 1,-1-1-1,-3 1 0,-49 11 390,49-11-397,-20 2-778,0-2 0,-40-1 1,27-3-3026</inkml:trace>
  <inkml:trace contextRef="#ctx0" brushRef="#br0" timeOffset="1">110 155 18168,'0'0'1969,"56"-99"-1377,-31 79-447,2 5-113,2 4-32,-2 3-80,0 6-929,0 2-2032,-7 0-9541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29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36 112 15143,'0'0'2676,"6"-2"-2457,-6 3-147,-1-1 0,1 1 0,-1-1 0,0 0 0,1 1 0,-1-1 0,1 0 0,-1 1 0,0-1 1,1 0-1,-1 0 0,0 0 0,1 1 0,-1-1 0,0 0 0,1 0 0,-1 0 0,0 0 0,1 0 1,-1 0-1,0 0 0,0-1 0,1 1 0,-1 0 0,0 0 0,1-1 0,-1 1 0,1 0 0,-1 0 1,0-1-1,1 1 0,-1-1 0,1 1 0,-1-1 0,1 1 0,-1-1 0,1 1 0,-1-1 0,0 0 1,1-4-61,0 0 0,0 0 0,1 0 1,-1 0-1,1 0 0,0 0 1,0 0-1,1 0 0,-1 0 0,1 1 1,4-8-1,-4 9-11,1 0-1,0 1 1,0-1 0,0 0-1,0 1 1,0-1-1,0 1 1,1 0 0,-1 0-1,1 0 1,-1 1 0,1-1-1,0 1 1,-1 0-1,9-1 1,-5 0-3,0 0 0,0 1-1,0 0 1,0 0 0,0 1 0,0 0 0,0 0-1,0 1 1,0 0 0,0 0 0,10 3 0,-14-2-1,0-1 1,0 1 0,0 0-1,0 0 1,0 0-1,0 1 1,-1-1 0,1 1-1,0-1 1,-1 1 0,0 0-1,0 0 1,0 0 0,0 0-1,0 0 1,-1 0 0,0 1-1,1-1 1,-1 1 0,0-1-1,0 1 1,-1-1 0,1 6-1,0 1-14,0-1-1,-1 1 0,0-1 0,-1 1 1,0-1-1,0 1 0,-1-1 1,0 0-1,-1 1 0,0-1 0,0 0 1,-1-1-1,-6 13 0,-7 5 1,-1 0 1,-38 41-1,-14 21 6,61-76-12,5-7 8,0 0-1,0 1 1,0 0 0,1 0-1,0 0 1,0 1-1,0-1 1,1 1 0,0-1-1,-2 12 1,5-17 19,1 0 0,0 0 1,0-1-1,-1 1 0,1-1 0,0 1 1,0-1-1,0 0 0,0 0 0,-1 0 1,1 0-1,0 0 0,0 0 1,2-1-1,-1 1 9,19 1 91,1-2 0,0-1 0,-1 0 0,37-10 0,-48 9-20,1 1 0,0 0 0,23-1 0,-5 3-3407,-27 0 2810,7 0-3649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0.3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41 21066,'0'0'2769,"-4"-41"-2769,22 41-7492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0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69 16680,'0'0'2411,"18"-10"-2122,60-31 263,-71 38-450,-1 0 1,0 1 0,1 0-1,-1 0 1,1 0 0,0 1-1,-1 0 1,1 0-1,0 1 1,0-1 0,9 2-1,5 0-47,-20-1-55,1 0-1,-1 0 1,0 0 0,0 0 0,1 0-1,-1 1 1,0-1 0,0 0 0,1 1 0,-1-1-1,0 1 1,0-1 0,0 1 0,0-1 0,0 1-1,0 0 1,0 0 0,0 0 0,0-1 0,0 1-1,0 0 1,-1 0 0,1 0 0,0 0 0,1 2-1,-1 0-10,-1 0-1,1 0 0,0-1 1,-1 1-1,1 0 0,-1 0 1,0 0-1,0 0 0,0 0 1,-1 5-1,0 0-9,-1 0 0,0 0 0,0 0 0,-1-1 0,0 1 0,0-1 0,-8 13 0,-30 24 19,33-37-82,1 0 0,-1 1 0,1 0 0,1 0 0,-1 0 0,1 1 0,1 0 0,-5 10 1,10-18 51,0-1 1,0 1-1,0-1 1,0 1 0,0 0-1,0-1 1,0 1-1,0 0 1,0-1-1,1 1 1,-1-1 0,0 1-1,0 0 1,1-1-1,-1 1 1,0-1 0,1 1-1,-1-1 1,1 1-1,-1-1 1,1 1 0,-1-1-1,1 0 1,-1 1-1,1-1 1,-1 1-1,1-1 1,-1 0 0,1 0-1,-1 1 1,1-1-1,0 0 1,-1 0 0,1 0-1,0 0 1,-1 0-1,1 0 1,0 0 0,-1 0-1,1 0 1,-1 0-1,2 0 1,36 1-113,-30-2 102,50 1 5,93 3 818,-148-3-746,-1 0-1,0 0 1,1 1-1,-1-1 1,0 1-1,0-1 1,1 1-1,-1 0 1,0 0 0,0 0-1,0 0 1,0 0-1,0 1 1,0-1-1,0 1 1,3 2-1,-4-3-11,-1 1-1,1-1 0,0 1 1,-1-1-1,1 1 1,0-1-1,-1 1 0,0 0 1,1-1-1,-1 1 1,0-1-1,0 1 0,0 0 1,0-1-1,0 1 1,0 0-1,0-1 0,-1 3 1,-1 2 49,0-1 1,-1 1 0,1-1-1,-1 0 1,0 0-1,0 0 1,-1 0-1,1 0 1,-1-1 0,0 1-1,-7 5 1,-9 6 102,0-1 1,-1-1-1,-24 12 0,37-21-330,0-2 0,0 1 1,0-1-1,0 0 0,-1-1 0,1 0 0,-1 0 0,0-1 0,1 0 0,-1 0 0,0-1 0,-13-2 0,21-1-1552,1-6-1140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3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468 0 16183,'0'0'2919,"-86"0"-2327,-122 6-594,208-6 111,-1 18-136,-1 0 0,-8 33 0,0 8-36,-42 760 361,39-510-161,-1 425 393,9-304-449,-2-320 152,-34 173 1,35-252-186,1 5-31,1 0 1,1 1 0,3 0-1,4 49 1,-1-72-11,0 1 0,0-2 0,8 19 1,-6-21-1,-1 1 1,-1-1 0,0 1-1,0 0 1,-1 0 0,0 15-1,-2 140 138,0-157-112,2 4 143,18-12-116,3-2-74,25-1-279,0 2-1,81 14 1,-84-7-3092,3-5-5030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7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1 155 17736,'50'-43'253,"55"-54"1447,-104 95-1639,0 1 1,1 0-1,-1 0 0,0 0 1,1 0-1,-1 0 0,0 0 1,1 0-1,-1 0 0,1 0 1,0 1-1,-1-1 1,1 1-1,-1-1 0,1 1 1,0 0-1,-1-1 0,1 1 1,0 0-1,0 0 0,-1 0 1,1 1-1,0-1 0,-1 0 1,1 0-1,0 1 0,-1-1 1,1 1-1,-1 0 0,1-1 1,-1 1-1,1 0 0,-1 0 1,1 0-1,1 2 0,1 0-78,0 1-1,0 0 0,-1 0 0,0 0 0,1 0 1,-2 1-1,1 0 0,0-1 0,3 10 0,-2 4-3,1 0 0,-2 0-1,-1 1 1,0-1-1,-1 1 1,-3 24 0,2-8-238,-7 9-918,7-42 1134,-1-1 1,1 0 0,-1 1-1,0-1 1,1 0-1,-1 1 1,0-1 0,0 0-1,0 0 1,0 0 0,0 0-1,0 0 1,0 0-1,0 0 1,0 0 0,0 0-1,-1 0 1,1 0 0,0-1-1,-1 1 1,1-1 0,0 1-1,-1-1 1,1 1-1,-1-1 1,1 0 0,-3 0-1,3-2 79,0 0 0,0 0-1,0 0 1,0 0-1,0-1 1,0 1 0,1 0-1,-1-1 1,1 1 0,0-1-1,0 1 1,0-1-1,0 1 1,0 0 0,0-1-1,1-2 1,-1 0 60,1-12 16,1 1 0,0-1 0,1 1 0,1 0 0,1 0 0,0 1 0,0-1 0,2 1 0,0 0 1,1 1-1,0 0 0,19-24 0,-23 34-75,-1 0 0,1 1 0,0-1 0,0 1 0,0 0 0,0 0 0,1 0 1,-1 1-1,1-1 0,-1 1 0,1 0 0,0 1 0,0-1 0,0 1 0,0 0 1,6-1-1,-7 2-26,-1 0 0,0 0 0,0 1 0,0-1 1,0 0-1,0 1 0,1 0 0,-1 0 1,0 0-1,0 0 0,-1 0 0,1 1 0,0-1 1,0 1-1,-1 0 0,1-1 0,-1 2 0,1-1 1,-1 0-1,0 0 0,0 1 0,0-1 1,0 1-1,0-1 0,0 1 0,1 4 0,3 9-12,-1 0-1,0 0 1,-2 1-1,1-1 0,-2 1 1,-1 0-1,0 0 1,-2 30-1,0-13-776,16-33-7551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0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18809,'0'0'1632</inkml:trace>
  <inkml:trace contextRef="#ctx0" brushRef="#br0" timeOffset="1">288 1 16488,'0'0'144</inkml:trace>
  <inkml:trace contextRef="#ctx0" brushRef="#br0" timeOffset="2">570 10 17432,'0'0'1425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28.8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1 7091,'0'0'512,"-27"0"-3201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7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90 4354,'-2'0'18696,"-8"-2"-18754,9 0 62,-1 1 1,1 0 0,0-1-1,-1 1 1,1-1 0,0 1-1,0-1 1,0 0-1,0 1 1,1-1 0,-1 0-1,0 0 1,1 0 0,-1 1-1,1-1 1,0 0-1,-1 0 1,1 0 0,0 0-1,0 0 1,0 0 0,0 0-1,1 1 1,-1-1-1,1 0 1,0-2 0,1 1-13,0 1-1,0 0 1,0 0 0,0 0 0,0 0 0,0 0 0,1 0 0,-1 0-1,1 1 1,-1-1 0,1 1 0,0 0 0,-1 0 0,1 0-1,3-1 1,7-1-38,0 1 0,-1 0-1,1 0 1,0 1 0,0 1-1,0 0 1,13 2 0,-24-1 39,0 0 1,0 0 0,0 0-1,0 0 1,0 0-1,0 1 1,-1-1 0,1 0-1,0 1 1,-1-1 0,1 1-1,-1 0 1,0-1-1,0 1 1,1 0 0,-1 0-1,0 0 1,0 0 0,-1 0-1,1 0 1,0 0 0,-1 0-1,1 3 1,7 54-63,-7-45 65,1 11-18,-2-1-1,0 1 1,-6 34 0,5-51 17,-1-1 1,0 1 0,0-1 0,-1 0 0,0 0 0,0 0 0,-1-1-1,1 1 1,-2-1 0,1 0 0,-1 0 0,0 0 0,0 0-1,0-1 1,-10 7 0,-6 3-4,0-1 0,-1 0 0,-39 16 0,52-28 24,7-1 59,18-1 37,102-4-38,4 0-4177,-96 4 166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7.4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 18761,'0'0'1984,"15"-4"-4080,-5 8-1794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7.8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57 18633,'0'0'2729,"17"-9"-2430,60-27-193,-70 34-104,0 0-1,-1 0 1,1 0-1,0 1 1,0 0 0,0 0-1,1 1 1,-1-1-1,0 2 1,0-1-1,0 1 1,0 0-1,0 1 1,0-1-1,0 2 1,-1-1-1,1 1 1,-1-1 0,1 2-1,-1-1 1,0 1-1,0 0 1,0 0-1,-1 1 1,7 6-1,-9-7-18,-1 0 1,1 0-1,-1 0 0,0 1 0,-1-1 0,1 0 0,-1 1 0,1 0 0,-1-1 0,-1 1 1,1-1-1,-1 1 0,1 0 0,-1 0 0,-1-1 0,1 1 0,-1 0 0,-1 7 0,-2 0-275,1 1-1,-2-1 0,1 0 0,-2-1 0,-8 16 0,12-25 240,1 0 0,0 0-1,0 0 1,0 0 0,0 0 0,0 0-1,0 0 1,1 0 0,-1 0 0,1 0-1,-1 0 1,1 1 0,0-1 0,0 0-1,0 0 1,0 0 0,0 0 0,1 1-1,-1-1 1,1 0 0,-1 0 0,1 0 0,0 0-1,1 3 1,2 0 48,-1 0 0,1-1 0,1 0 1,-1 1-1,1-1 0,-1-1 0,7 4 0,25 25 222,-35-31-204,-1-1-1,1 1 0,0 0 0,-1 0 0,1-1 1,-1 1-1,1 0 0,-1 0 0,0-1 0,1 1 1,-1 0-1,0 0 0,1 0 0,-1 0 0,0 0 0,0 0 1,0-1-1,0 1 0,0 0 0,0 0 0,0 0 1,0 0-1,0 0 0,0 0 0,-1 0 0,1-1 0,0 1 1,0 0-1,-1 0 0,1 0 0,-1 0 0,1-1 1,-1 1-1,1 0 0,-1-1 0,1 1 0,-1 0 1,0-1-1,1 1 0,-1 0 0,0-1 0,0 1 0,1-1 1,-1 0-1,-1 1 0,-43 13 526,39-12-521,-27 3-664,-63 3 0,54-6-3889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5.0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6787,'0'0'16066,"0"-8"-18430,0 1-1808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5.8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21 13766,'0'0'5379,"-2"-4"-4806,-7-13 543,9 29-1058,2 110-68,1-36 120,-4 0-1,-15 110 0,12-186-72,1-18 39,0-19-480,3-10-1754,0-9-2164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6.2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20521,'0'0'2225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7.7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89 9028,'0'0'13414,"-2"-41"-12728,2 38-652,0 3-32,0 0 0,0-1 0,0 1-1,0 0 1,0-1 0,0 1 0,0 0 0,-1 0-1,1-1 1,1 1 0,-1 0 0,0-1-1,0 1 1,0 0 0,0 0 0,0-1-1,0 1 1,0 0 0,0 0 0,0-1-1,0 1 1,1 0 0,-1 0 0,0-1-1,0 1 1,0 0 0,0 0 0,1 0 0,-1-1-1,0 1 1,0 0 0,1 0 0,-1 0-1,0 0 1,0 0 0,1-1 0,-1 1-1,0 0 1,0 0 0,1 0 0,-1 0-1,0 0 1,0 0 0,1 0 0,-1 0-1,0 0 1,1 0 0,-1 0 0,0 0 0,0 0-1,1 0 1,-1 0 0,0 0 0,1 1-1,-1-1 1,0 0 0,1 0 0,2 0-8,26 2-91,43 6 0,-44-3-322,45 1-1,-71-7 417,-1 0 1,1 0-1,0 0 0,0 0 0,-1 0 0,1 0 1,-1-1-1,1 1 0,-1-1 0,1 1 0,-1-1 0,0 1 1,0-1-1,0 1 0,0-1 0,0 0 0,0 0 1,0 0-1,-1 0 0,1 1 0,-1-1 0,1 0 1,-1 0-1,0 0 0,1-4 0,0-8 244,-4 42-217,-4 27 170,-14 60 0,-6 44 0,18-34-101,-3-143-3201,8-6-726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8.5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15 13686,'0'0'7244,"0"34"-7338,0-30 145,-2 20-149,2-24 113,0 0 0,0 1 0,-1-1 1,1 0-1,0 1 0,0-1 0,0 1 0,-1-1 0,1 0 0,0 1 0,0-1 0,-1 0 0,1 0 0,0 1 0,-1-1 0,1 0 1,0 0-1,-1 1 0,1-1 0,0 0 0,-1 0 0,1 0 0,0 0 0,-1 1 0,1-1 0,-1 0 0,1 0 0,0 0 1,-1 0-1,1 0 0,-1 0 0,1 0 0,0 0 0,-1 0 0,1 0 0,-1 0 0,1-1 0,0 1 0,-1 0 0,1 0 1,-1 0-1,1 0 0,0-1 0,-1 1 0,1 0 0,0 0 0,-1-1 0,1 1 0,0 0 0,0 0 0,-1-1 0,1 0 1,-2-2 8,0 0 0,1 0 0,-1 0 0,1 0 0,0-1 0,0 1 0,0-1 0,0 1 0,1-1 0,-1 1 0,1-1 0,0 1 0,0-1 0,0 1 0,2-8 0,-1-3-70,-1 14-14,1-1 0,-1 1 0,1 0 0,-1-1 0,1 1-1,0 0 1,-1-1 0,1 1 0,-1 0 0,1 0 0,0 0 0,-1 0-1,1 0 1,0-1 0,-1 1 0,1 0 0,0 0 0,-1 0-1,1 1 1,0-1 0,-1 0 0,1 0 0,-1 0 0,1 0 0,0 1-1,-1-1 1,1 0 0,-1 1 0,1-1 0,-1 0 0,1 1-1,0-1 1,-1 1 0,1 0 0,23 12-4011,-9-2-5021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8.9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10389,'0'0'10482,"4"0"-9740,204 14-394,-120-2-7067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0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10869,'0'0'11413,"31"4"-11413,0-2 0,5 2 0,5-1 0,3 1 48,5-2-80,1-2 32,-2 0-272,-3 0-480,-8-2-769,-8-7-832,-14-6-1921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5.3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412 28 13654,'0'0'5424,"3"1"-5168,13 2-127,-1 0 0,1-2 0,0 0 0,0 0 0,25-4 0,-5 2-14,-22-1-105,0 1 1,0-2-1,0 1 1,14-6-1,-13 3-25,0 1-1,0 1 1,1 1 0,24-2 0,-40 24 44,0 146 865,-42 304-1,-51 384 289,83-671-1071,-54 595-3,32-591-123,-6 50 19,17 161 90,12-91-121,5-241 46,-43-56-134,-3-2-752,-1-1-1,0-3 1,-69-4-1,73 0-552,-30 0-5877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2.8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14871,'0'0'2161,"15"15"-2033,-7-7 288,3-1 224,-3 3-416,2-1-176,3 2-32,1 2-16,5 2 0,10 4 0,4-2-736,4 1-3074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3.1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13622,'0'0'3570,"122"51"-4547,-84-36-4081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3.5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16680,'0'0'3169,"108"7"-3137,-71 4-64,7 4-480,2 0-961,-3 2-3409</inkml:trace>
  <inkml:trace contextRef="#ctx0" brushRef="#br0" timeOffset="1">576 295 16263,'0'0'1745,"143"30"-1745,-95-17-400,2 2-1761,-7 0-8980</inkml:trace>
  <inkml:trace contextRef="#ctx0" brushRef="#br0" timeOffset="2">1109 604 11621,'0'0'2882,"118"88"-3010,-79-71-5411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3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8612,'0'0'9892,"114"26"-9908,-70-17-832,-1 4-2513</inkml:trace>
  <inkml:trace contextRef="#ctx0" brushRef="#br0" timeOffset="1">466 216 14727,'0'0'2513,"127"47"-2593,-98-34-4098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4.2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20617,'0'0'881,"128"32"-1281,-92-15-3298</inkml:trace>
  <inkml:trace contextRef="#ctx0" brushRef="#br0" timeOffset="1">449 340 15207,'0'0'3618,"116"16"-3522,-87-5-96,0 4-673,-4 0-4081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4.5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17400,'0'0'3954,"131"17"-4098,-106-10-1729,-5-1-4274</inkml:trace>
  <inkml:trace contextRef="#ctx0" brushRef="#br0" timeOffset="1">402 179 18649,'0'0'1632,"112"9"-2704,-81-5-2770</inkml:trace>
  <inkml:trace contextRef="#ctx0" brushRef="#br0" timeOffset="2">804 328 10085,'0'0'9092,"56"36"-10453,-40-29-11349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4.9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16984,'0'0'1697</inkml:trace>
  <inkml:trace contextRef="#ctx0" brushRef="#br0" timeOffset="1">334 207 17352,'0'0'4162,"95"8"-5027,-74-3-1856,0 3-9813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5.2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14407,'0'0'1696</inkml:trace>
  <inkml:trace contextRef="#ctx0" brushRef="#br0" timeOffset="1">385 179 10245,'0'0'512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0.0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8 746 10277,'0'0'5645,"-7"-19"-2206,12 7-3394,1-1-1,0 1 1,0 0 0,2 0 0,-1 1-1,2 0 1,11-12 0,-1-1-16,171-241-74,-160 221 44,51-54 18,-64 80-4,0-1-1,-1 0 1,-1-2-1,0 1 1,-2-2-1,17-37 0,-29 59-4,-1 0-1,0-1 0,0 1 0,0 0 0,1 0 0,-1-1 1,0 1-1,0 0 0,0-1 0,0 1 0,0-1 0,0 1 1,0 0-1,0-1 0,0 1 0,0 0 0,0-1 0,0 1 1,0 0-1,0-1 0,0 1 0,0 0 0,0-1 0,0 1 0,0 0 1,-1-1-1,1 1 0,0 0 0,0-1 0,0 1 0,-1 0 1,1 0-1,-1-1 0,-12 3-201,-20 16-752,29-16 754,-37 19-2277,12-12-2628,10-5-5255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0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17272,'0'0'5829,"0"15"-6002,-1 51 56,-1-30 112,2 1 0,1 0 0,2 0 0,1 0 0,15 55 0,-18-89-131,0 0 0,0 1 0,0-1 0,1 0 0,-1 0 0,1 0 0,0 0 0,0 0 0,0 0-1,1-1 1,-1 1 0,5 3 0,13 3-2820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21 14503,'0'0'3449,"-3"-4"-3211,-9-9-230,9 9-88,44 15-19,24-11 197,-51-1-84,1 1 0,-1 0 0,1 1 0,24 5 0,-38-6-18,0 1 0,0-1 0,0 1 0,0 0 0,0 0 0,0-1 0,0 1 0,0 0 0,0 0 0,0 0 0,-1 0 0,1 0 0,0 0 0,-1 0 0,1 0 0,-1 0 0,1 1 0,-1-1 0,1 0-1,-1 0 1,0 0 0,0 1 0,1-1 0,-1 3 0,0 36-29,-1-28 12,0 4-147,-1 0 1,-1 0-1,0 0 0,-1-1 0,0 1 0,-2-1 1,0 0-1,0-1 0,-13 22 0,-6 5-2164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0.9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 14903,'0'0'4421,"3"-10"-4341,2 21-90,-2 0 0,1 1 1,-1 0-1,-1-1 0,0 1 1,0 17-1,8 37 6,-10-65 5,1 0 0,-1-1 1,1 1-1,-1 0 1,1-1-1,0 1 0,-1 0 1,1-1-1,0 1 1,0 0-1,0-1 0,-1 1 1,1-1-1,0 0 1,0 1-1,0-1 0,0 0 1,0 1-1,0-1 1,0 0-1,0 0 0,0 0 1,0 0-1,0 0 1,-1 0-1,1 0 0,0 0 1,0 0-1,0-1 1,0 1-1,0 0 0,2-1 1,30-12 34,6-15-2002,-22 20-1716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2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1876 8340,'0'0'1947,"32"-8"2989,51-36-4921,-2-4 0,144-114 0,75-63 1485,0-1 204,-249 182-1295,33-29 407,2 3 0,153-93 1,162-35-525,-79 44-285,-287 136-9,144-83-183,-153 84 116,-1-1-1,-1-2 1,-1 0-1,36-40 1,40-60-30,-99 119 89,0 1 0,1-1 0,-1 1 0,0-1 0,1 1 0,-1-1 0,0 1 0,1-1 0,-1 1 0,0-1 0,0 1 0,0-1 0,1 1 0,-1-1 0,0 1 0,0-1 0,0 1 0,0-1 0,0 0 0,0 1 0,0-1 0,0 1 0,0-1 0,-1 1 0,1-1 0,0 1 0,0-1 0,0 1 0,-1-1 0,1 1 0,0-1 0,0 1 0,-1-1 0,1 1 0,-1-1 0,1 1 0,0 0 0,-1-1 0,-29-13-610,-44 2-406,68 11 987,-78-4-1433,61 5 584,0-1 0,0-1 0,0-1 0,-41-10 0,49 4 2399,24 5 1129,33 3 194,-35 1-3665,100-1 905,121 3-84,-226-2 8,0 1 0,0-1-1,-1 1 1,1-1 0,0 1-1,-1 0 1,1 0 0,-1 0-1,1 0 1,-1 0-1,1 0 1,-1 0 0,1 0-1,-1 1 1,0-1 0,0 0-1,0 1 1,0-1-1,0 1 1,0 0 0,0-1-1,0 1 1,-1 0 0,1-1-1,0 1 1,-1 0-1,0 0 1,1-1 0,-1 1-1,0 0 1,0 0 0,0 2-1,0 4-5,0 0 0,0 0-1,-1-1 1,0 1 0,0 0 0,-4 11-1,-6 6 2,-2-1 0,-1 0-1,-1-1 1,0 0 0,-2-1-1,-28 28 1,13-12-75,-97 106-2893,56-68-1675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3.2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5 15607,'0'0'5627,"0"-5"-5182,-3 5-497,-3 14 10,-11 39-9,-13 74 52,26-39 37,41-86-156,0-4-168,0-2 1,50-11-1,14-3-1832,-12 7-2708,12-2-8604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4.2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58 600 4114,'0'0'7948,"-12"9"-7343,-33 27 73,116-102 6640,104-135-7385,-132 154 81,2 2 1,2 2-1,2 1 0,68-42 0,-54 38 115,-63 46-122,0 0-1,1 0 1,-1 0 0,0 0-1,0 0 1,0 0-1,0 0 1,0 0 0,1 0-1,-1 0 1,0-1-1,0 1 1,0 0-1,0 0 1,0 0 0,0 0-1,1 0 1,-1 0-1,0-1 1,0 1 0,0 0-1,0 0 1,0 0-1,0 0 1,0 0 0,0-1-1,0 1 1,0 0-1,0 0 1,0 0-1,0 0 1,0-1 0,0 1-1,0 0 1,0 0-1,0 0 1,0 0 0,0-1-1,0 1 1,0 0-1,0 0 1,0 0 0,0 0-1,0 0 1,0-1-1,0 1 1,0 0 0,-1 0-1,1 0 1,0 0-1,0 0 1,0-1-1,0 1 1,0 0 0,-15-4 91,-30 3-205,33 1 127,-1-2-94,-1 0 0,1-1 0,-1 0 0,1-1 0,-24-11 1,25 10 22,1 0 0,-1 1 1,0 0-1,-1 1 0,1 0 1,0 1-1,-14-1 0,26 3 9,12 0 52,-5 0 18,0 0-14,-1 0-1,0 0 1,1 0-1,-1 1 1,0 0-1,0 0 1,9 3-1,-13-2-17,1-1 0,-1 1 0,1 0 0,-1 0 0,0 0 0,0 0-1,0 0 1,0 0 0,0 0 0,0 1 0,-1-1 0,1 1 0,-1 0-1,1-1 1,-1 1 0,0 0 0,0 0 0,-1-1 0,2 5 0,0 4 7,0 0 0,-1 0 0,0 1 0,-1-1 0,0 0 0,-1 0 0,0 0 0,-1 0 0,0 0 0,-1 0 0,0 0 0,-1 0 0,-7 15 0,-8 12-1604,-2-1-1,-30 42 0,39-61-25,-25 33-7732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4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1 14871,'0'0'4610,"-3"108"-3153,1-81-1415,-1 0 0,-2 0 0,-1 0 0,-9 28 0,75-87 257,-41 22-525,0 1 1,1 1-1,0 1 0,0 0 1,0 2-1,1 0 0,0 1 1,0 2-1,31-1 0,-51 3 100,1 0-1,-1 0 1,1 0-1,-1 0 1,1 0-1,-1 0 1,1 0-1,-1 1 1,1-1 0,-1 0-1,0 1 1,1-1-1,-1 1 1,0 0-1,1 0 1,-1-1-1,2 3 1,-2-2-307,-1 1 0,1-1 0,0 1-1,0-1 1,-1 1 0,1 0 0,-1 0 0,0-1 0,1 1 0,-1 0 0,0 0 0,0-1-1,0 4 1,0 22-10417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7.4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316 226 12358,'0'0'7094,"4"-3"-6502,-3 3-485,1-1 0,-1 0 1,0 0-1,0 0 0,0 0 0,1 0 1,-1 0-1,0-1 0,0 1 1,0 0-1,-1 0 0,1-1 0,0 1 1,0-1-1,-1 1 0,2-3 0,1-34 786,7-124-1173,-35 177-121,3 1 396,-147 122-25,154-123 26,0 0 0,0 1 0,2 1 0,0 0 0,1 1 0,0 0 1,-17 38-1,27-52-5,1 0 1,-1 0 0,1 1 0,0-1 0,0 0-1,0 0 1,0 1 0,1-1 0,0 0-1,0 1 1,0-1 0,0 0 0,1 1-1,0-1 1,1 5 0,-1-6-5,1-1 1,0 1-1,0-1 1,-1 0-1,1 1 0,1-1 1,-1 0-1,0 0 1,0-1-1,1 1 1,-1 0-1,1-1 1,0 1-1,-1-1 0,1 0 1,0 0-1,0 0 1,0 0-1,0 0 1,-1-1-1,6 1 1,31 4-29,-21-3 29,-1 1-1,1 0 1,33 11-1,-47-12 11,1 0 0,-1 0-1,0 0 1,0 1 0,0-1 0,0 1-1,0 0 1,-1 0 0,1 1-1,-1-1 1,0 0 0,0 1 0,0 0-1,0 0 1,-1 0 0,0 0-1,1 0 1,-2 1 0,4 7-1,-3-4-8,-1 1 0,1-1 0,-2 0 0,1 1 0,-1-1 0,0 1 0,-1-1 0,0 0-1,0 1 1,-1-1 0,0 0 0,0 0 0,-1 0 0,0 0 0,-1 0 0,1-1 0,-1 1-1,-1-1 1,0 0 0,0-1 0,-10 12 0,5-8 42,-1 0 0,1 0 0,-2-1 0,0 0 1,0-1-1,0-1 0,-1 0 0,0 0 0,0-1 0,-1-1 0,0 0 0,-15 2 1,28-7-3,0 1 0,0-1 0,0 0 0,0 0 0,0-1 1,0 1-1,0 0 0,1 0 0,-1 0 0,0-1 0,0 1 1,0 0-1,0-1 0,0 1 0,0-1 0,1 1 0,-1-1 1,0 1-1,0-1 0,1 0 0,-1 1 0,0-1 1,1 0-1,-1 0 0,1 1 0,-1-1 0,1 0 0,-1 0 1,1 0-1,-1 0 0,1 0 0,0 0 0,0 1 0,-1-1 1,1-2-1,-1-17-1366,7 3-5236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7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169 0 18793,'0'0'3212,"3"3"-3143,-1 0-67,0 1 0,1-1 0,-1 1-1,-1 0 1,1 0 0,0 0 0,-1 0 0,0 0-1,0 0 1,0 0 0,-1 0 0,1 0 0,-1 0-1,0 5 1,-2 77 66,0-46-78,2-37 11,0-1 0,0 0 0,0 0 0,0 0 0,0 0 0,0 0 0,1 0 0,-1 0 0,1 1 0,-1-1 0,1 0 0,0 0 0,0-1 0,0 1 0,0 0 0,0 0 0,0 0 0,1-1 0,-1 1 0,0 0 0,1-1 0,0 1 0,-1-1 0,1 0 0,0 0 0,-1 1 0,1-1 0,0 0 0,0-1 0,0 1 0,0 0 0,0 0 0,0-1 0,0 1 0,0-1 0,1 0 0,-1 0 0,0 1 0,0-2 0,0 1 0,0 0 0,0 0 0,0 0 0,0-1 0,1 1 0,-1-1 0,2-1 0,4 0-19,1-1-1,-1 0 1,0 0 0,0-1-1,0 0 1,0 0-1,-1-1 1,0 0 0,0 0-1,9-8 1,-8 3-35,0-1 0,-1-1 1,8-13-1,11-19-107,-22 44 93,-3 8 22,1 30-16,-1-1 0,-2 1 0,-2 0 0,-10 55-1,9-79 66,0 0 0,0 0 0,-1 0-1,-1-1 1,0 1 0,-1-1 0,-1-1-1,0 0 1,0 0 0,-1 0 0,-1-1-1,0-1 1,0 1 0,-1-2 0,-13 10-1,7-7 23,-2 0-1,1-1 0,-1-1 1,-1-1-1,0-1 0,0 0 1,0-2-1,-1 0 1,0-1-1,0-1 0,-33 1 1,54-5-18,24 0-2241,8 0-2492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8.5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53 17496,'0'0'3578,"12"-8"-3344,39-26-178,-51 34-55,1-1-1,0 1 0,-1-1 0,1 1 0,0-1 0,-1 1 0,1-1 0,0 1 0,0 0 0,0 0 0,-1-1 0,1 1 0,0 0 0,0 0 0,0 0 1,0 0-1,-1 0 0,1 0 0,0 0 0,0 0 0,0 0 0,0 0 0,0 1 0,-1-1 0,1 0 0,0 1 0,0-1 0,-1 0 0,1 1 0,0-1 1,0 1-1,-1-1 0,1 1 0,0-1 0,-1 1 0,1-1 0,-1 1 0,1 0 0,-1 0 0,1 1 0,8 30-20,-8-26 13,3 18-7,-1 0-1,-1 0 0,-2 0 0,-1 25 0,0-38 16,0 0 0,-1 0 0,0 0 0,-1-1-1,0 1 1,-1-1 0,0 0 0,0 0 0,-1 0 0,0-1 0,-9 13-1,14-22-3,0 0-1,0 0 0,0 0 0,0 0 0,0 1 1,0-1-1,0 0 0,0 0 0,0 0 0,0 0 0,-1 1 1,1-1-1,0 0 0,0 0 0,0 0 0,0 0 1,0 0-1,0 0 0,0 1 0,-1-1 0,1 0 0,0 0 1,0 0-1,0 0 0,0 0 0,0 0 0,-1 0 1,1 0-1,0 0 0,0 0 0,0 0 0,0 0 1,-1 1-1,1-1 0,0 0 0,0 0 0,0 0 0,0-1 1,-1 1-1,1 0 0,0 0 0,0 0 0,0 0 1,0 0-1,-1 0 0,1 0 0,0 0 0,0 0 1,0 0-1,0 0 0,0 0 0,-1 0 0,1-1 0,0 1 1,0 0-1,-1-14-2,9-25 31,10-27-160,50-116 0,-67 179 134,0 1-1,0-1 0,0 1 1,0 0-1,0-1 0,1 1 1,-1 0-1,1 0 0,0 0 1,-1 0-1,1 0 0,0 0 1,0 0-1,0 1 0,1-1 1,2-1-1,-4 3-4,1 0 0,-1 0-1,1 1 1,-1-1 0,1 0-1,-1 1 1,1-1 0,-1 1-1,1 0 1,-1-1 0,0 1 0,1 0-1,-1 0 1,0 0 0,0 0-1,0 0 1,1 0 0,-1 0-1,0 0 1,0 0 0,-1 1 0,1-1-1,0 0 1,0 1 0,-1-1-1,1 1 1,0-1 0,-1 2-1,9 16 11,0 0-1,-2 0 1,-1 1-1,0 0 1,-1 0-1,-2 0 1,0 1-1,-1 0 1,-1 39-1,22-75 320,7-18-300,-2-2-1,-1-1 1,26-46 0,-54 104-323,1-6 253,-13 38 11,10-42-128,0-1 0,0 1 0,1 0 0,0-1 0,1 1 0,1 0 0,1 21 1,6-19-3637,8-8-6330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9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59 16263,'0'0'876,"5"13"-724,1-2-142,-1 1 0,0 0 1,-1 1-1,-1-1 0,0 1 1,-1-1-1,2 26 0,-4-37-1,0 1-1,1-1 1,-1 0-1,0 1 1,0-1-1,0 0 1,0 0-1,0 1 1,0-1-1,-1 0 1,1 1-1,0-1 1,-1 0-1,1 0 1,0 1-1,-1-1 1,0 0-1,1 0 1,-1 0-1,0 0 1,0 0-1,1 0 1,-1 0-1,0 0 1,0 0-1,0 0 1,0 0-1,0 0 1,0-1-1,-1 1 1,1 0-1,0-1 1,0 1-1,0-1 1,-1 1-1,1-1 1,0 0-1,-1 0 1,1 1-1,0-1 1,0 0-1,-1 0 1,1 0-1,0 0 1,-1-1-1,1 1 1,-2-1-1,1-3 27,1 0-1,0-1 0,1 1 0,-1-1 0,1 1 0,0-1 0,0 1 0,1-7 0,-1 4-26,1-2-24,0 0 0,0 0-1,1 1 1,0-1 0,0 0-1,1 1 1,0 0 0,1-1-1,0 1 1,9-14 0,-10 17 81,1 0-1,-1 0 1,1 0 0,0 1 0,1-1 0,-1 1-1,1 0 1,-1 1 0,1-1 0,0 1 0,0 0 0,1 0-1,-1 1 1,1-1 0,-1 1 0,1 0 0,10-1-1,-15 3-43,1 0 0,0 0 0,0 0 0,0 0 0,-1 0 0,1 0 0,0 1 0,0-1 0,-1 1 0,1-1 0,0 1 0,-1 0 0,1 0 0,-1 0 0,1 0 0,-1 0 0,1 0 0,-1 0 0,0 0 0,2 2 0,1 1-2,-1 1 0,0-1 0,0 1 0,-1-1 0,1 1-1,3 10 1,-1 1 38,-1 0-1,0 0 0,2 28 0,-5 72 155,-1-116-75,3-4 160,136-191 86,-139 194-386,0 1 0,0-1 0,0 1 0,0-1 0,0 0 0,1 1 0,-1-1 1,0 1-1,0-1 0,1 1 0,-1-1 0,1 1 0,-1 0 0,0-1 0,1 1 1,-1-1-1,1 1 0,-1 0 0,1-1 0,-1 1 0,1 0 0,-1 0 0,1-1 1,-1 1-1,1 0 0,-1 0 0,1 0 0,-1 0 0,1-1 0,0 1 1,-1 0-1,1 0 0,-1 0 0,1 0 0,-1 0 0,1 1 0,0-1 0,-1 0 1,1 0-1,-1 0 0,1 0 0,-1 1 0,1-1 0,-1 0 0,1 0 0,-1 1 1,1-1-1,-1 1 0,1-1 0,-1 0 0,0 1 0,1-1 0,-1 1 0,0-1 1,1 1-1,-1-1 0,0 1 0,1-1 0,-1 1 0,0-1 0,0 1 0,0-1 1,0 1-1,1-1 0,-1 1 0,0 0 0,0 0 0,7 50-150,-6-39 177,0 0-24,8 35-15,-9-45 19,0-1-1,1 0 0,0 1 0,-1-1 1,1 1-1,0-1 0,0 0 1,0 1-1,0-1 0,0 0 0,0 0 1,0 0-1,0 0 0,1 0 1,-1 0-1,0 0 0,1 0 0,-1-1 1,0 1-1,1 0 0,-1-1 1,1 1-1,-1-1 0,1 0 1,-1 1-1,3-1 0,3 0 12,1 0 0,-1 0 1,0 0-1,1-1 0,-1-1 0,0 1 0,0-1 1,0 0-1,0-1 0,0 0 0,-1 0 0,1 0 1,-1-1-1,0 0 0,0 0 0,0 0 0,0-1 1,-1 0-1,0 0 0,8-10 0,-7 6-95,0 0 0,0 0 0,-1-1 0,0 0 0,-1 0 1,0 0-1,0-1 0,-1 1 0,-1-1 0,0 0 0,0 0 0,-1 0 0,0-12 0,-2 27 77,-1 0-1,1 0 1,-1 0-1,1 0 1,-1-1 0,-1 1-1,1-1 1,0 0-1,-4 5 1,-5 7 35,6-5 14,0 0 0,0 0 1,1 0-1,0 1 0,1-1 1,0 1-1,1 0 1,0 0-1,1 0 0,0 19 1,1-28-39,0-1 1,0 0-1,1 1 1,-1-1-1,1 1 1,-1-1 0,1 1-1,-1-1 1,1 0-1,0 0 1,0 1-1,0-1 1,0 0 0,0 0-1,0 0 1,0 0-1,0 0 1,0 0-1,0 0 1,0 0 0,1 0-1,-1-1 1,0 1-1,1 0 1,-1-1-1,1 1 1,-1-1 0,1 0-1,2 1 1,49 5 186,-46-6-197,16 2 39,-1-2 0,0-1 0,24-3-1,-39 2-400,1 1 0,-1-1 0,0-1-1,0 1 1,0-1 0,0-1 0,0 1 0,-1-1-1,1 0 1,-1-1 0,0 1 0,9-10 0,13-19-7668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1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18969,'0'0'1211,"22"-3"-998,71-8 6,-87 10-202,0 0-1,1 1 1,-1 0-1,0 0 1,1 1-1,-1-1 1,0 2-1,1-1 1,-1 0 0,0 1-1,0 0 1,0 1-1,-1-1 1,1 1-1,5 4 1,-7-4-13,0 1 0,0-1 1,-1 1-1,1 0 0,-1 0 0,0 0 1,0 0-1,-1 0 0,1 1 0,-1-1 1,0 1-1,0 0 0,0 0 0,-1 0 1,1 5-1,0-2 0,-1 0 0,-1 1 0,1-1 0,-2 0-1,1 0 1,-1 1 0,0-1 0,-1 0 0,0 0 0,0 0 0,0 0 0,-1 0 0,-1-1 0,1 1-1,-1-1 1,0 0 0,-1 0 0,0 0 0,-10 11 0,-11 1 98,25-19-94,1 0 0,0 0 0,0 0 0,0 0 0,-1 0 0,1 0 0,0 0 0,0 0-1,-1 0 1,1 0 0,0 0 0,0 0 0,0 0 0,-1 0 0,1 0 0,0 0 0,0 0 0,0-1-1,-1 1 1,1 0 0,0 0 0,0 0 0,0 0 0,0 0 0,-1-1 0,1 1 0,0 0 0,0 0-1,0 0 1,0-1 0,0 1 0,0 0 0,0 0 0,0 0 0,-1-1 0,1 1 0,0 0 0,0 0-1,0 0 1,0-1 0,0 1 0,0 0 0,0 0 0,0-1 0,0 1 0,0 0 0,0 0 0,1 0-1,-1-1 1,0 1 0,0 0 0,0 0 0,0 0 0,0-1 0,2-5 31,1 0 0,-1 0 0,1 0 1,0 0-1,0 0 0,7-8 0,61-69-87,13-17-320,-75 88 408,-1 0-1,0-1 0,-1 0 0,0-1 0,-1 0 0,5-17 1,-10 30 1,0 0-1,-1-1 1,1 1 0,-1 0 0,0 0 0,1-1 0,-1 1 0,0 0 0,0-1 0,0 1 0,0 0 0,0-1-1,0 1 1,0 0 0,0-1 0,-1 1 0,1 0 0,0-1 0,-1 1 0,1 0 0,-1 0 0,1-1 0,-1 1 0,0 0-1,0 0 1,1 0 0,-1 0 0,0 0 0,0 0 0,-1-1 0,-1 1-23,1 0-1,-1 1 1,0-1-1,1 1 1,-1 0 0,0 0-1,1 0 1,-1 0-1,0 0 1,1 0 0,-1 1-1,1-1 1,-1 1-1,1 0 1,-5 1 0,1 1-25,1-1 0,-1 1 0,0 0 0,1 1 0,-1-1 0,1 1 1,0 0-1,0 1 0,1-1 0,-1 1 0,1 0 0,0 0 0,0 0 0,1 1 1,-1-1-1,1 1 0,0 0 0,1 0 0,0 0 0,0 0 0,-3 13 0,0 8-5,1 1-1,1 0 0,2 46 0,1-74 13,0 7-10,0-1 0,1 1 0,0-1 0,0 1 0,0-1 0,1 1 0,0-1 1,0 0-1,1 0 0,0 0 0,0 0 0,0-1 0,1 1 0,-1-1 0,1 0 0,1 0 0,-1 0 0,1 0 0,0-1 0,0 0 1,0 0-1,11 7 0,-3-5-642,-1 0 0,1-1 1,0 0-1,0-1 1,1 0-1,-1-1 0,1-1 1,0 0-1,26 0 0,13-2-9384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9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21 19849,'0'0'3242,"0"-6"-3013,0-8-259,0 14-10,1 33-46,0 46 55,9 85 63,1 81-242,-11-244 133,0 0 0,0 0 0,0 0 0,0 1 0,0-1 0,0 0 0,0 0 0,-1 0 0,1 0 0,0 0 0,-1 0 0,1 0 0,0 0 0,-1 0 0,0 0 0,1 0 0,-1 0 0,1 0 0,-1 0 0,0 0 0,0 0 0,0-1 0,-1 2 0,-28 3-3841,2-5-2306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0.0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0 117 16375,'0'0'5376,"4"-3"-5050,3-1-309,-1 1 1,1 0 0,0 0-1,0 0 1,0 0-1,0 1 1,1 1 0,-1-1-1,1 1 1,11 0 0,86 2-90,-85 0 75,-12 0-9,-1 1 0,1-1-1,0 1 1,-1 1 0,0-1-1,1 1 1,-1 1 0,0-1 0,0 1-1,-1 1 1,1-1 0,-1 1 0,0 0-1,0 0 1,-1 1 0,0 0-1,0 0 1,5 7 0,-2-2 1,0 1 1,-1 0-1,0 0 0,-1 1 1,-1 0-1,0 0 1,-1 0-1,0 0 0,3 20 1,-7-28 22,0-4 303,1-14 1327,2-7-1617,2 0 0,0 1 0,2-1 0,0 1 0,1 0 0,0 1 0,2 0 0,0 0 0,1 1 0,1 1 0,0-1 1,1 2-1,1 0 0,1 1 0,29-24 0,-43 38-109,0-1 0,-1 1 1,1-1-1,-1 1 1,1 0-1,0-1 1,-1 1-1,1 0 1,0 0-1,-1-1 1,1 1-1,0 0 1,-1 0-1,1 0 0,0 0 1,0 0-1,-1 0 1,1 0-1,0 0 1,0 0-1,-1 0 1,1 0-1,0 0 1,-1 1-1,1-1 1,0 0-1,-1 1 0,1-1 1,0 0-1,-1 1 1,1-1-1,-1 1 1,1-1-1,-1 0 1,1 1-1,-1 0 1,1-1-1,-1 1 1,1 0-1,10 31-3844,-7-19 2174,6 17-5053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0.4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57 539 15175,'0'0'5843,"4"80"-5795,-4-74-48,0-1 16,0 3-32,-12-1-32,-11-7-1041,-2 0-2432</inkml:trace>
  <inkml:trace contextRef="#ctx0" brushRef="#br0" timeOffset="1">53 73 21306,'0'0'2529,"2"-73"-2529,-2 79-640,0 22-721,0 11-80,-8 4-2288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0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0 17224,'0'0'4655,"-1"13"-4385,-9 33-299,-2-2 1,-26 63-1,14-41 24,9-31 3,11-28-47,1 0-1,0 0 1,0 0-1,1 1 1,-1-1-1,2 1 1,-2 10 0,22-27-3255,-14 6 2336,23-20-6753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1.2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261 106 18392,'0'0'3109,"14"-34"-1810,-13 29-1316,0 0-1,0 0 1,-1 0 0,0 0 0,1 0 0,-2-10-1,0 14 9,1-1-1,0 1 1,-1 0 0,1 0-1,0-1 1,-1 1-1,1 0 1,-1 0-1,0 0 1,1 0-1,-1 0 1,0 0-1,0 0 1,0 0 0,0 0-1,0 0 1,0 0-1,0 0 1,0 0-1,0 1 1,0-1-1,0 1 1,0-1-1,-1 1 1,1-1 0,0 1-1,0-1 1,-1 1-1,1 0 1,-2 0-1,-8-1-6,0 2 0,1-1 0,-1 1 0,0 1 0,0 0 0,1 1 0,0 0 1,-1 0-1,1 1 0,0 0 0,0 1 0,1 0 0,0 1 0,0 0 0,-15 12 0,18-13 15,0 0 0,1 1 0,-1-1 0,1 1 0,0 0 0,0 1 0,1-1 0,-1 1 0,1 0 0,1 0 0,0 0 0,0 0 0,0 1 0,1-1 0,0 1 1,0-1-1,1 1 0,0 0 0,0 0 0,1 0 0,0 0 0,2 11 0,-1-15 5,1-1 0,0 1 0,-1-1 0,1 1 0,0-1-1,1 0 1,-1 0 0,1 0 0,-1 0 0,1-1 0,0 1 0,0-1 0,0 0 0,0 1 0,0-1 0,1 0 0,-1-1 0,1 1 0,-1-1 0,1 0 0,0 1 0,6 0 0,13 3 18,0 0 1,34 2 0,-47-6-17,210 4-1246,-155-8-1290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2.5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1 384 20249,'0'0'2871,"8"-16"-2698,28-46-117,-35 61-56,-1-1-1,1 1 0,0 0 1,0 0-1,0 0 0,0 0 0,0-1 1,0 2-1,1-1 0,-1 0 1,0 0-1,0 0 0,1 0 1,-1 1-1,0-1 0,1 1 0,-1-1 1,1 1-1,-1-1 0,1 1 1,-1 0-1,1 0 0,-1 0 1,1 0-1,-1 0 0,1 0 0,-1 0 1,1 0-1,-1 1 0,1-1 1,-1 1-1,0-1 0,1 1 1,-1-1-1,2 2 0,1 0-4,0 1 0,-1-1 0,1 1-1,0 0 1,-1 0 0,0 0 0,5 7 0,-2-1-3,-1 0 1,0 1-1,-1 0 1,0 0 0,-1 0-1,0 0 1,0 0-1,-1 1 1,1 15 0,-1-7-6,-2 0 1,0 1-1,0-1 1,-6 27 0,5-40 2,-1 0-1,0-1 1,0 1 0,-1-1 0,1 1 0,-1-1 0,0 0 0,-5 6 0,-19 38-43,35-105 349,5 27-313,1 1 1,1 0-1,2 2 1,1-1-1,0 2 0,2 1 1,1 0-1,1 2 1,26-21-1,-46 41 14,0 0 0,0 0-1,0 0 1,1 0 0,-1 1 0,1-1-1,-1 1 1,1-1 0,0 1-1,0 0 1,-1 0 0,1 1 0,0-1-1,0 0 1,0 1 0,0 0-1,0 0 1,0 0 0,0 0 0,5 1-1,-5 0-2,-1 0 0,1 1 0,-1-1 0,1 1-1,-1 0 1,0-1 0,0 1 0,0 0 0,0 1 0,0-1-1,0 0 1,-1 0 0,1 1 0,-1-1 0,1 1 0,-1-1-1,1 5 1,3 8-8,0 0 0,-1 0 1,-1 1-1,-1-1 0,0 1 0,-1 21 0,0-2 5,1-24 6,-2 0 0,1 0 0,-2 0 0,1 1 0,-2-1 0,-3 18 0,3-27 17,55-62 274,98-107-317,-137 155 27,-6 14-95,-1 28-49,-6-26 156,1 13-8,-1-6-4,0 1 0,2-1 0,-1 1-1,1-1 1,6 14 0,-8-22 5,1 0 1,-1 0-1,1-1 1,0 1-1,0 0 0,0-1 1,0 0-1,0 1 1,1-1-1,-1 0 1,1 0-1,-1 0 0,1 0 1,0-1-1,0 1 1,0-1-1,0 0 1,0 0-1,0 0 0,0 0 1,0 0-1,0 0 1,1-1-1,3 0 1,7 1-4,1 0 1,-1-2-1,1 0 1,-1 0 0,0-1-1,1-1 1,-1-1-1,0 0 1,0 0 0,18-10-1,-22 8-77,1 0-1,-2 0 1,1-1-1,-1-1 1,0 1-1,0-2 1,-1 1-1,0-1 1,-1 0 0,0-1-1,0 1 1,-1-1-1,7-15 1,-7 12 138,-1 1 1,0-1 0,-1 0-1,-1 0 1,0 0 0,0-1 0,0-25-1,-12 39 187,3 2-246,0 0 0,0 0 0,0 1 0,0 0 0,0 0 0,0 0 0,1 1 0,0 0 0,0 0 0,0 0 0,0 0 0,0 1 0,1 0 0,0 0 0,-5 9 0,-4 4 7,1 0-1,2 1 1,-13 29 0,20-41-19,0 0-1,1 1 1,0-1 0,0 1-1,1 0 1,0 0 0,-1 12-1,7-20-4,0 0-1,0 1 0,0-2 1,0 1-1,0 0 1,7-3-1,-4-1-2,-1 0-1,0-1 1,-1 0-1,1 0 1,-1-1-1,0 1 1,0-1-1,-1-1 1,8-11-1,-7 10 11,0 0-1,0 1 0,1 0 1,0 0-1,1 0 0,13-9 1,-20 15 2,-1 1 0,1 0 0,0-1 1,0 1-1,-1 0 0,1 0 0,0-1 1,0 1-1,-1 0 0,1 0 0,0 0 1,0 0-1,-1 0 0,1 0 0,0 0 1,0 1-1,0-1 0,-1 0 0,1 0 1,0 0-1,-1 1 0,1-1 0,0 0 1,0 1-1,-1-1 0,1 1 0,-1-1 1,1 1-1,0-1 0,-1 1 0,1-1 1,-1 1-1,1 0 0,-1-1 0,0 1 1,1 0-1,0 1 0,13 33-76,-10-23 73,-2-6 4,1 1-1,-1-1 1,1 0 0,1 0-1,-1 0 1,1 0 0,0-1-1,0 1 1,7 6 0,-7-10 8,0 0 1,0 0 0,0 0 0,0 0-1,0-1 1,0 1 0,0-1 0,0 0 0,0-1-1,1 1 1,-1-1 0,0 1 0,1-1-1,-1-1 1,0 1 0,5-1 0,4-1 0,0-1 0,0 0 1,0-1-1,-1 0 0,0-1 0,1 0 1,-2-1-1,1 0 0,-1-1 1,0 0-1,0-1 0,-1 0 0,0-1 1,-1 0-1,0-1 0,0 0 0,9-13 1,2-6-10,-1-2 1,-1 1 0,-2-2-1,-1-1 1,13-40-1,21-85 312,-46 181 461,-5 23-912,-17 64 147,8-55 0,3-1 1,-2 70 0,10 12-1367,-12-135-7652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2.9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57 17608,'0'0'3580,"16"-6"-3243,19-6-320,1 2 1,1 1-1,0 1 1,60-3 0,-90 10-27,-1 1 0,0 0 0,1 1 1,-1-1-1,0 1 0,1 0 1,-1 1-1,0-1 0,0 1 1,0 1-1,0-1 0,0 1 1,-1 0-1,1 0 0,-1 1 0,0-1 1,0 1-1,0 0 0,0 1 1,-1-1-1,0 1 0,0 0 1,0 0-1,0 0 0,-1 1 0,4 7 1,2 1 1,-1 1 0,0-1 0,-1 1 1,-1 0-1,0 1 0,-1 0 0,-1 0 0,4 26 0,-8-41 138,-5-26 1606,4 18-1711,0 1 0,1 0 0,0 0 0,0 0 0,1 0-1,0-1 1,0 1 0,0 0 0,0 0 0,1 0 0,0 1 0,1-1 0,-1 0 0,1 1 0,0-1 0,1 1 0,-1 0-1,7-8 1,2 2-637,0 0 0,1 0 0,-1 1 0,2 1-1,27-15 1,-9 9-3023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3.2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 17320,'0'0'4514,"0"97"-3570,0-73-591,-2-2-209,2 1-96,0-3-48,0-3 0,0 0 0,-4-8-16,-5-3-865,-3-6-1792,-5 0-4530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3.6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73 20906,'0'0'2289,"41"-72"-2289,-33 72-16,1 0-577,-3 11-1504,-6 11-624,0 4-4178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3.9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 14759,'0'0'1147,"18"3"-227,57 13-303,-72-15-606,0 0 0,0 0 0,0 1 0,-1-1 0,1 1 0,-1-1 1,1 1-1,-1 0 0,0 0 0,1 0 0,-1 0 0,0 1 0,0-1 1,-1 1-1,1-1 0,0 1 0,-1-1 0,0 1 0,1 0 0,-1 0 1,0 0-1,-1-1 0,1 1 0,0 0 0,-1 0 0,1 5 0,-1-1 25,1 0-1,-1 1 1,-1-1-1,0 0 0,0 1 1,0-1-1,-1 0 0,-3 11 1,-2-5 112,-1-1 1,0 0 0,0-1-1,-1 0 1,0 0-1,-20 16 508,30-28-501,0-1 1,0 0-1,0 1 1,0-1-1,0 1 1,1 0-1,-1-1 0,0 1 1,1 0-1,-1 0 1,1-1-1,2 0 1,2-3 16,11-10-64,22-20-341,40-46-1,-70 71 186,0-1 1,-1 0 0,0-1 0,-1 1-1,-1-1 1,1-1 0,-2 1-1,0-1 1,6-24 0,-10 25 840,-6 10-342,-13 20-236,-17 37-151,32-50-55,1 1 1,0-1 0,0 1-1,1 0 1,0 0-1,0-1 1,0 1-1,0 0 1,1 0-1,0 0 1,0 0-1,1 0 1,0-1-1,0 1 1,0 0-1,1 0 1,-1-1-1,1 1 1,1-1-1,-1 1 1,1-1-1,0 0 1,0 0-1,0 0 1,1-1-1,0 1 1,0-1-1,0 0 1,0 0-1,1 0 1,0 0 0,-1-1-1,1 0 1,0 0-1,1 0 1,5 2-1,21 9-77,0-2 0,2-1 0,-1-1 0,1-2 0,47 5 0,5-5-2787,-2-5-3894,-69-3-4883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1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16872,'0'0'4959,"2"-5"-4783,-1 3-172,0 0 0,1 0 0,-1 0 0,0 0-1,1 0 1,-1 1 0,1-1 0,0 0-1,-1 1 1,1-1 0,0 1 0,0 0 0,0 0-1,2-2 1,-3 3-5,1-1 0,-1 1 1,0 0-1,0-1 0,1 1 0,-1 0 0,0 0 0,0 0 0,1 0 1,-1 0-1,0 0 0,0 0 0,0 0 0,1 0 0,-1 1 0,0-1 1,0 0-1,0 1 0,1-1 0,-1 1 0,0 0 0,0-1 0,0 1 1,0 0-1,0 0 0,0-1 0,0 1 0,0 0 0,-1 0 0,1 0 1,0 0-1,0 0 0,-1 0 0,2 2 0,3 8-4,0 1-1,0 0 1,-1-1-1,-1 2 1,0-1-1,0 0 1,-1 1 0,-1-1-1,0 1 1,-1-1-1,-1 17 1,1-26 3,0-3 26,3-14 211,2 0-223,1 0-1,0 0 1,1 0-1,1 1 1,0 0 0,1 0-1,0 1 1,1 1-1,0-1 1,1 1-1,0 1 1,0 0-1,1 1 1,20-12 0,-29 19-16,0 1 0,0-1 0,0 1 0,0 0 0,0 0 0,0 0 0,1 0 0,-1 1 0,0-1 0,0 1 1,1 0-1,-1 0 0,0 0 0,1 0 0,3 1 0,-6 0-2,1-1 0,0 1-1,0 0 1,-1 0 0,1 0 0,0 0 0,-1 1-1,1-1 1,-1 0 0,0 1 0,1-1 0,-1 1 0,0-1-1,0 1 1,0 0 0,0-1 0,0 1 0,1 3-1,2 8-22,-1 0 0,-1-1 0,0 1 0,-1 0 0,0 0 0,-2 14 0,2 7 26,-1-33 5,0 1 1,1-1 0,0 0-1,-1 0 1,1 1 0,0-1-1,-1 0 1,1 0-1,0 0 1,0 0 0,0 0-1,0 0 1,0 0 0,0 0-1,0 0 1,0 0 0,1 0-1,-1-1 1,0 1-1,0 0 1,1-1 0,-1 0-1,0 1 1,1-1 0,-1 1-1,1-1 1,-1 0 0,0 0-1,1 0 1,-1 0-1,3 0 1,51-4-24,-51 4 11,4-2-367,1 0-1,-1-1 1,1 0-1,-1 0 1,0 0-1,0-1 1,0-1-1,0 1 1,11-11-1,1-3-5059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2.2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99 21082,'0'0'1977,"2"-7"-1796,-1 5-196,-1 0 0,1-1-1,0 1 1,-1 0 0,1 0 0,0 0 0,0 0 0,1 0 0,-1 1-1,0-1 1,1 0 0,-1 0 0,1 1 0,-1-1 0,1 1-1,0 0 1,0-1 0,0 1 0,3-2 0,50-12-619,-42 13 560,12-2-73,-17 3 117,1 0-1,-1-1 1,1 1 0,-1-2-1,1 1 1,-1-1 0,0 0 0,0-1-1,-1 0 1,9-5 1133,-16 41-966,2 62-81,8 128 208,-10-222-267,3 13-631,-2-9-54,0-12-210,-1-19-1922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2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44 18216,'0'0'3970,"-27"-43"-3970,27 63-2657,11 8 1152,3 4-1648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3.0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124 0 19113,'0'0'835,"-19"12"-398,-1 0-330,1 1 0,-19 17-1,35-27-97,0 0-1,0 1 0,1-1 0,0 1 0,0 0 0,0-1 0,0 1 0,0 0 0,1 0 1,0 0-1,-1 1 0,2-1 0,-1 0 0,0 0 0,1 0 0,0 1 0,0-1 0,0 0 1,0 0-1,2 6 0,-1 4 27,0-4-27,1 0 0,0 0 1,1-1-1,0 1 0,0-1 0,1 1 0,0-1 1,1-1-1,0 1 0,1 0 0,-1-1 0,1 0 1,11 10-1,-6-4-6,0 0 1,-1 1 0,8 15-1,-17-29-1,-1 0 0,1-1-1,0 1 1,-1 0 0,1-1 0,-1 1-1,0 0 1,1 0 0,-1 0-1,1 0 1,-1-1 0,0 1-1,0 0 1,0 0 0,1 0 0,-1 0-1,0 0 1,0 0 0,0 0-1,0 0 1,0 0 0,-1-1-1,1 1 1,0 0 0,0 0 0,-1 0-1,1 0 1,0 0 0,-1-1-1,1 1 1,-1 0 0,1 0-1,-1 0 1,1-1 0,-1 1 0,1 0-1,-1-1 1,0 1 0,0-1-1,-1 2 1,-2-1 30,-1 0 0,0 0 1,0-1-1,0 1 0,0-1 0,-9-1 0,-3 1 101,41-8-3718,11 3-813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3.3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195 55 19497,'0'0'3519,"-12"-11"-3210,-42-31-277,52 42-34,0-1 0,1 1 0,-1 0 0,0 0 0,0 0 0,0 0 0,0 0 0,0 0 0,1 0 0,-1 1 0,0-1 0,0 1 0,0-1 0,1 1 0,-1 0 0,0-1 0,1 1 0,-1 0 0,1 0 0,-1 0 0,1 0 0,-1 1 0,1-1-1,0 0 1,-1 1 0,1-1 0,0 1 0,0-1 0,0 1 0,0-1 0,0 1 0,0 2 0,-4 3 5,-4 3-4,2 0-1,-1 1 1,1 0-1,1 1 1,0-1-1,0 1 1,1 0-1,1 1 1,0-1-1,1 1 1,0 0-1,1-1 1,-1 18-1,3-29-12,0 0 1,0 0-1,0 0 1,0-1-1,1 1 0,-1 0 1,0 0-1,0 0 1,0 0-1,1 0 0,-1-1 1,0 1-1,1 0 1,-1 0-1,1 0 0,-1-1 1,1 1-1,0 0 1,-1-1-1,1 1 0,-1 0 1,1-1-1,0 1 1,0-1-1,-1 1 0,1-1 1,1 1-1,27 0-93,-22-2 86,0-1 0,1 0 0,-1 0 0,0-1 0,-1 0 0,10-5 0,-5 0-47,-1-1 1,0 0-1,0 0 0,-1-1 1,11-15-1,11-12 55,-31 37 10,1-1 0,-1 1-1,1 0 1,0 0 0,-1-1 0,1 1 0,-1 0-1,1 0 1,0 0 0,-1 0 0,1 0-1,-1 0 1,1 0 0,0 0 0,-1 0-1,1 0 1,0 0 0,-1 0 0,1 0 0,-1 0-1,1 0 1,-1 1 0,1-1 0,0 0-1,-1 0 1,1 1 0,-1-1 0,1 1-1,-1-1 1,1 0 0,-1 1 0,1-1 0,-1 1-1,0-1 1,1 1 0,19 22-75,-15-17 83,1 0 2,1 0 1,0 0-1,0 0 1,0-1-1,1 0 1,0-1 0,0 0-1,0 0 1,1 0-1,-1-1 1,12 2-1,1 0-690,0-2 0,0-1 0,35 0 1,4-2-4748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3.7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189 1 18504,'0'0'1465,"-19"10"-1363,0 1-51,0 1 1,-20 16-1,36-25-35,1 0-1,-1 0 1,1 0-1,0 1 1,0-1 0,0 1-1,0-1 1,1 1-1,-1 0 1,1 0-1,0-1 1,0 1-1,0 0 1,0 0 0,1 0-1,0 0 1,0 5-1,0 0 44,1 0 1,0 0-1,1 0 0,0 0 0,4 12 0,-1-9-22,1-1 1,0 0-1,1-1 0,0 1 0,1-1 1,0-1-1,0 1 0,14 10 0,-9-8-32,-1 1-1,0 1 0,10 16 0,-21-29-3,1 0 1,-1 0-1,-1 0 0,1 0 0,0 1 0,0-1 0,0 0 0,-1 1 0,1-1 0,-1 1 0,1-1 1,-1 0-1,1 1 0,-1-1 0,0 1 0,0 0 0,0-1 0,0 1 0,0-1 0,0 1 0,0-1 1,0 1-1,0-1 0,-1 1 0,1-1 0,-1 1 0,1-1 0,-1 0 0,0 1 0,1-1 0,-1 0 1,0 1-1,0-1 0,0 0 0,0 0 0,0 0 0,0 0 0,0 0 0,-1 0 0,1 0 0,0 0 1,0 0-1,-1 0 0,1-1 0,-1 1 0,1-1 0,0 1 0,-1-1 0,1 1 0,-1-1 0,-1 0 1,-11 3 48,0-1 0,0 0 0,0-1 0,-20-1 0,24 0 53,5 0-83,-5 0 156,-1 0 0,0-1 0,0 0 0,-10-3 0,20 4-188,0 0-1,0 0 1,0 0 0,0 0 0,0-1 0,0 1-1,0 0 1,0-1 0,0 1 0,0-1 0,0 1-1,0-1 1,0 1 0,0-1 0,0 0-1,1 1 1,-1-1 0,0 0 0,0 0 0,1 0-1,-1 1 1,1-1 0,-1 0 0,1 0 0,-1 0-1,1 0 1,-1 0 0,1 0 0,0 0 0,-1 0-1,1 0 1,0 0 0,0 0 0,0 0 0,0 0-1,0 0 1,0 0 0,0-1 0,0 1 0,1 0-1,-1 0 1,0 0 0,0 0 0,1 0 0,-1 0-1,1 0 1,-1 1 0,1-1 0,-1 0 0,1 0-1,0 0 1,-1 0 0,1 1 0,0-1 0,1-1-1,22-18-3244,12-5-5304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4.0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0 21082,'0'0'667,"1"16"-422,5 126 153,-6-140-421,0 0 1,0-1 0,0 1 0,0 0 0,0 0-1,0 0 1,0-1 0,1 1 0,-1 0-1,1 0 1,-1-1 0,1 1 0,0 0 0,0-1-1,0 1 1,-1-1 0,2 1 0,-1-1 0,0 1-1,0-1 1,0 0 0,1 0 0,-1 1-1,0-1 1,1 0 0,-1 0 0,1 0 0,0-1-1,-1 1 1,1 0 0,0 0 0,-1-1 0,1 1-1,0-1 1,0 0 0,-1 1 0,1-1-1,0 0 1,0 0 0,0 0 0,-1 0 0,1-1-1,0 1 1,2-1 0,2-1-78,-1 0 0,1 0 1,-1 0-1,1-1 0,-1 0 0,0 0 0,0 0 1,-1-1-1,1 1 0,-1-1 0,0 0 0,6-7 1,20-38 43,-23 37 213,-1 1-1,2-1 1,15-18-1,-22 29-82,-1 1-61,0 0 0,0 0-1,0 1 1,0-1 0,0 0 0,0 0-1,0 0 1,0 1 0,0-1-1,0 0 1,0 0 0,0 1 0,0-1-1,0 0 1,0 0 0,0 0 0,0 0-1,1 1 1,-1-1 0,0 0 0,0 0-1,0 0 1,0 0 0,0 1-1,1-1 1,-1 0 0,0 0 0,0 0-1,0 0 1,0 0 0,1 0 0,-1 1-1,0-1 1,0 0 0,0 0 0,1 0-1,-1 0 1,0 0 0,0 0-1,0 0 1,1 0 0,-1 0 0,0 0-1,0 0 1,0 0 0,1 0 0,-1 0-1,0 0 1,0 0 0,0 0 0,1-1-1,-1 1 1,0 0 0,0 0 0,0 0-1,1 0 1,-1 0 0,0 0-1,0-1 1,2 43 86,-2 0-1,-1 0 1,-3 0 0,-1-1-1,-21 78 1,22-102-57,-2-1 1,1-1 0,-2 1 0,0-1-1,-1 0 1,-1-1 0,0 0 0,-1 0-1,0-1 1,-1-1 0,-1 1-1,0-2 1,0 1 0,-1-2 0,-1 0-1,0 0 1,-27 13 0,38-21-28,0-1 0,-1 1 0,1-1-1,0 0 1,0 0 0,-1 0 0,1 0 0,0 0 0,-1-1 0,1 0 0,-1 0 0,1 0 0,-1 0 0,-3-1 0,6 0-63,-1 0 0,1 0 0,-1 0 0,1 0 0,-1 0 0,1 0 0,0-1 0,0 1 0,0 0 0,0-1 1,0 1-1,0-1 0,0 0 0,0 1 0,1-1 0,-1 0 0,0 1 0,1-1 0,0 0 0,-1 1 0,1-1 0,0 0 1,0 0-1,0 0 0,0 1 0,0-1 0,1-3 0,1-19-2503,8-1-3422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4.4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 20041,'0'0'1804,"21"0"-1482,69 4-271,-87-3-52,0 0 1,1 0-1,-1 0 0,0 1 1,0-1-1,0 1 0,0 0 1,0-1-1,0 1 0,0 1 1,-1-1-1,1 0 0,-1 1 1,1-1-1,-1 1 0,0 0 0,0-1 1,0 1-1,0 0 0,-1 0 1,1 1-1,1 4 0,0 2-2,0 2 0,0-1 0,-1 0-1,1 17 1,-3-27 3,1 5-5,1 52-336,-2-55 310,-1 1 0,1 0-1,-1-1 1,1 1 0,-1-1-1,0 0 1,0 1 0,-1-1-1,1 0 1,-1 1 0,0-1-1,1 0 1,-4 3 0,5-6 28,-1 1 0,1-1 0,0 0 0,0 0 1,-1-1-1,1 1 0,0 0 0,0 0 0,0 0 0,-1 0 0,1 0 1,0 0-1,0 0 0,0 0 0,-1 0 0,1 0 0,0 0 0,0-1 1,0 1-1,-1 0 0,1 0 0,0 0 0,0 0 0,0-1 0,0 1 1,0 0-1,0 0 0,-1 0 0,1 0 0,0-1 0,0 1 0,0 0 1,0 0-1,0-1 0,0 1 0,0 0 0,0 0 0,0 0 1,0-1-1,0 1 0,0 0 0,0 0 0,0-1 0,0 1 0,0 0 1,0 0-1,0 0 0,0-1 0,0 1 0,0 0 0,1 0 0,-1 0 1,0-1-1,0 1 0,0 0 0,0-1-5,0-11 12,0 0 1,1 0 0,0-1-1,0 1 1,2 0 0,-1 0-1,2 1 1,-1-1 0,2 1-1,0-1 1,0 1 0,1 1-1,0-1 1,0 1 0,12-13-1,-18 22-6,1 0 0,0 0 0,-1 0 0,1 0 0,0 0 0,0 1 0,0-1 0,0 0 0,-1 1 0,1-1 0,0 0 0,0 1 0,0-1-1,0 1 1,0 0 0,0-1 0,1 1 0,-1 0 0,0-1 0,0 1 0,0 0 0,0 0 0,0 0 0,0 0 0,0 0 0,0 0 0,1 1-1,-1-1 1,0 0 0,0 0 0,0 1 0,0-1 0,0 1 0,0-1 0,0 1 0,0-1 0,1 2 0,2 2-6,-1 0 1,1 0-1,-1 1 1,0-1-1,0 1 0,3 7 1,11 16-8,-16-28 16,0 1 1,1-1-1,-1 1 1,0-1-1,0 1 1,1-1-1,-1 1 1,0-1-1,1 0 1,-1 0-1,0 0 1,1 0-1,-1 0 1,1 0-1,-1 0 1,0 0-1,1-1 1,-1 1-1,0 0 1,1-1-1,-1 1 1,0-1-1,0 1 1,0-1-1,1 0 1,-1 0-1,0 1 1,0-1-1,2-2 1,33-31 90,-32 29-85,12-13 36,15-18 241,-29 35-276,0-1-1,0 0 1,-1 1 0,1-1-1,0 1 1,1-1 0,-1 1 0,0 0-1,0 0 1,0 0 0,1 0-1,-1 1 1,0-1 0,4 0 0,-5 2-11,1-1 0,-1 1 0,0 0 0,0-1 0,1 1 0,-1 0 0,0 0 0,0 0 0,0 0 0,0 0 0,0 0 0,0 0 0,0 1 0,0-1 0,-1 0 0,1 1 0,0-1 0,-1 0 0,1 1 0,-1-1 0,1 2 0,12 37-43,-12-35 38,0-3-243,4 14 572,-1-11-3910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5.3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 1857,'0'0'14486,"10"-3"-14093,-6 2-647,53-11 1896,-55 11-1517,1 0 0,0 1 0,-1 0 0,1-1 0,0 1 0,0 0 0,0 1 0,-1-1 0,1 0 0,0 1 0,-1 0 0,1-1-1,0 1 1,-1 0 0,1 0 0,-1 1 0,1-1 0,-1 0 0,1 1 0,1 2 0,2 7-118,0 0-1,-1 0 0,-1 1 1,0 0-1,0 0 1,-1 0-1,-1 1 1,2 24-1,0 60 86,-4-96-82,2-17 17,0 0-1,2 0 1,0 0-1,0 0 1,2 1-1,0 0 0,0 0 1,2 0-1,0 1 1,0 0-1,14-16 1,-21 28-26,0 1 0,0-1-1,-1 1 1,1 0 0,0-1 0,0 1 0,0 0 0,1 0 0,-1 0 0,0 0 0,0 0 0,1 0-1,-1 0 1,0 0 0,1 0 0,-1 1 0,1-1 0,-1 1 0,1-1 0,-1 1 0,1-1-1,0 1 1,-1 0 0,3 0 0,-3 0-3,1 1 0,0 0 0,0 0 0,-1 0 0,1 0 0,-1 0 0,1 0 0,0 0 0,-1 0 0,0 0 0,1 1 0,-1-1 1,0 1-1,0-1 0,0 1 0,0-1 0,1 3 0,4 8-9,-1 0 1,0 0 0,0 0 0,3 20 0,5 36-68,-13-67 74,0-1 0,0 1-1,0-1 1,0 1 0,1-1-1,-1 0 1,0 1 0,0-1-1,0 1 1,0-1 0,1 0-1,-1 1 1,0-1 0,1 1-1,-1-1 1,0 0 0,0 1-1,1-1 1,-1 0 0,1 0-1,-1 1 1,0-1 0,1 0-1,-1 0 1,1 0 0,-1 1-1,0-1 1,1 0 0,-1 0-1,1 0 1,-1 0 0,1 0-1,-1 0 1,0 0 0,1 0-1,0 0 1,21-9 20,15-19 56,2-13-59,-31 31-4,1 1 0,0-1 1,0 2-1,1-1 0,0 1 0,21-12 1,-30 19-14,0 1 0,0 0-1,0-1 1,1 1 0,-1 0 0,0 0 0,0 0 0,0 0 0,0 0 0,0 0 0,0 0 0,1 0 0,-1 0 0,0 0 0,0 1 0,0-1 0,0 0 0,0 1 0,0-1-1,0 1 1,0-1 0,0 1 0,0 0 0,0-1 0,0 1 0,0 0 0,-1 0 0,1-1 0,0 1 0,0 0 0,-1 0 0,2 1 0,18 40-150,-13-25 148,-4-12 12,0 0-1,0 0 1,0 0-1,1-1 1,-1 0-1,1 1 1,0-1-1,1-1 1,-1 1-1,0-1 1,1 1-1,0-1 1,0-1-1,0 1 1,0-1-1,0 0 0,1 0 1,-1 0-1,1-1 1,-1 1-1,1-1 1,0-1-1,-1 1 1,1-1-1,0 0 1,-1 0-1,1-1 1,0 0-1,-1 0 1,1 0-1,-1-1 1,1 1-1,-1-1 1,7-4-1,-8 3-5,0 1-1,0-1 1,0 0-1,-1 0 1,0 0-1,1-1 1,-1 1-1,0-1 1,-1 1-1,1-1 0,-1 0 1,1 0-1,-1-1 1,0 1-1,-1 0 1,1-1-1,1-6 1,0-5 9,-1-1-1,-1 1 1,0-25 0,-1 39-5,0 1-2,0 1 1,0-1-1,1 0 1,-1 1-1,0-1 1,0 1-1,0-1 1,0 0-1,0 1 1,-1-1-1,1 1 0,0-1 1,0 0-1,0 1 1,0-1-1,-1 1 1,1-1-1,0 1 1,-1-1-1,1 1 1,0-1-1,-1 1 1,1-1-1,-1 1 1,1-1-1,0 1 1,-1 0-1,1-1 1,-1 1-1,1 0 1,-1-1-1,0 1 1,1 0-1,-1 0 1,1-1-1,-1 1 1,1 0-1,-1 0 1,0 0-1,1 0 1,-1 0-1,1 0 1,-1 0-1,0 0 1,1 0-1,-1 0 1,1 0-1,-1 0 1,0 0-1,1 1 1,-1-1-1,1 0 1,-1 0-1,0 1 1,-30 21-103,23-13 114,1 0 0,-1 1-1,2 0 1,0 0 0,0 0 0,0 1 0,2 0-1,-1 0 1,1 0 0,1 1 0,0-1 0,1 1 0,0 0-1,1 0 1,0 0 0,1 15 0,0-25-8,0 0 1,1 0-1,-1 0 0,1 0 1,0-1-1,-1 1 0,1 0 1,0 0-1,0 0 1,0-1-1,0 1 0,1 0 1,-1-1-1,0 1 1,1-1-1,-1 0 0,1 1 1,-1-1-1,1 0 1,0 0-1,-1 0 0,1 0 1,0 0-1,0 0 0,0-1 1,0 1-1,0 0 1,0-1-1,0 0 0,0 1 1,2-1-1,11 2 23,0 0 0,0-1 0,16-1 0,-19-1 0,9 2-121,-1-2-1,1-1 0,0-1 0,-1 0 1,37-12-1,-45 10-563,0 0 1,0-1-1,-1 0 0,1 0 0,-2-1 1,15-12-1,12-19-6809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5.6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8 16984,'0'0'6160,"0"-4"-5923,0 1-228,-2 10-9,-3 31-9,-4 55 25,4 5 28,9 102 0,6-146 33,-1 9-1744,-9-58-907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6.0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1 192 16488,'0'0'6872,"11"-6"-6747,24-8-135,63-19 0,-85 30 1,1-1 0,0 2 0,-1 0 0,1 0 0,0 1 1,0 1-1,0 0 0,0 1 0,19 4 0,-27-3 3,-1 0 1,0 1-1,1-1 1,-1 1-1,-1 1 1,1-1-1,0 1 0,-1-1 1,0 1-1,0 0 1,0 1-1,0-1 0,-1 1 1,1 0-1,4 9 1,-4-6-3,0 0-1,0 1 1,-1 0 0,0 0 0,-1 0 0,0 0 0,0 0 0,-1 0-1,1 11 1,-2-19 467,0-40 675,0 20-1134,0-1 0,2 1 0,0-1 0,2 1 0,6-23 0,-8 34-79,1 1 1,0 0-1,0 0 1,0 1-1,1-1 1,0 0 0,1 1-1,-1 0 1,1 0-1,0 1 1,1-1-1,-1 1 1,1 0-1,0 0 1,0 1 0,11-6-1,-13 8-83,-1 0 0,1 0-1,0 1 1,0 0 0,0 0 0,0 0-1,0 0 1,0 0 0,1 1 0,-1-1-1,0 1 1,0 1 0,0-1 0,0 0-1,1 1 1,-1 0 0,0 0-1,0 0 1,0 0 0,0 1 0,-1 0-1,1 0 1,0 0 0,-1 0 0,1 0-1,-1 1 1,0-1 0,1 1 0,-1 0-1,-1 0 1,1 0 0,0 0 0,-1 1-1,4 6 1,1 0 351,-2 1 1,1 0-1,-1 1 0,-1-1 1,0 1-1,0 0 0,-1 0 1,-1 0-1,0 0 0,0 20 1,-2 85 1803,0-117-2009,0 0 1,1 0 0,-1 1 0,0-1-1,0 0 1,0 0 0,0 1 0,0-1-1,0 0 1,0 0 0,-1 1 0,1-1-1,0 0 1,0 0 0,0 1 0,0-1 0,0 0-1,0 0 1,0 0 0,0 1 0,-1-1-1,1 0 1,0 0 0,0 0 0,0 1-1,0-1 1,-1 0 0,1 0 0,0 0-1,0 0 1,0 1 0,-1-1 0,1 0-1,0 0 1,0 0 0,-1 0 0,1 0-1,0 0 1,0 0 0,-1 0 0,1 0-1,0 0 1,0 0 0,-1 0 0,1 0-1,0 0 1,0 0 0,-1 0 0,1 0-1,0 0 1,0 0 0,-1 0 0,1 0-1,0-1 1,-1 1 0,-19 0-3256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3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0 244 14343,'0'0'512,"19"0"-61,353-5 3673,1489-10-885,-1299-19-3232,5 1 7,-201 35-15,533-10-16,-558-15 23,184-4 1,-14-3 70,-276 10-77,80-10 0,99 9-248,-513 30-712,13 1 103,-13-7-1103,-27-2-1170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6.4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88 22362,'0'0'2449,"23"-87"-2609,6 109-720,8 21-129,-4 9-959,-6 2-3315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6.8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 56 18921,'0'0'3497,"2"0"-3455,-1 0 0,1 1 0,-1-1 0,1 0 0,-1 0 0,1 0 0,-1 0 0,1-1 0,-1 1 0,1 0 0,-1-1 0,0 1 0,1-1 0,1 0 0,-2-3-17,0 0 1,0 0-1,0 1 0,-1-1 0,0 0 1,0 0-1,0 0 0,-1-4 1,1-5-102,-23 26-260,12-2 341,0-1 0,1 2 1,0 0-1,0 0 0,2 0 1,-1 1-1,2 1 0,-1-1 1,2 1-1,0 0 0,1 1 1,0-1-1,1 1 1,1 0-1,0 0 0,1 1 1,0 23-1,2-37 0,0 0 0,1 0 0,-1 0 0,1 0 0,-1 0-1,1 0 1,0 0 0,0 0 0,0-1 0,0 1 0,0 0 0,0-1 0,0 1 0,0 0 0,1-1 0,-1 1 0,1-1 0,-1 0 0,1 1 0,0-1-1,-1 0 1,1 0 0,0 0 0,0 0 0,0-1 0,0 1 0,0 0 0,-1-1 0,1 1 0,4 0 0,9 1 7,0 0 0,-1-1 0,21 0 0,-20-1-13,137-1-1426,-76-2-1305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7.9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0 327 19801,'0'0'2673,"14"3"-2595,-7-2-77,-2-1 0,-1 1-1,1 0 1,-1 0-1,0 0 1,1 0-1,-1 1 1,0 0 0,0 0-1,0 0 1,0 0-1,0 1 1,0-1-1,0 1 1,-1 0-1,0 0 1,1 0-1,-1 1 1,0-1-1,-1 1 1,1 0-1,2 4 1,5 12 7,-2 1 0,0 0 0,-1 0 0,-1 0 0,-1 1 0,-1 0 0,-1 0 0,-1 0 0,-1 1 0,-1-1 0,-3 27 0,1-42 100,2-18-1,2-23 9,7 3-99,2 0 1,0 1-1,2 0 0,2 0 1,24-37-1,-37 64-15,0 0 0,0 0 0,0 0 0,1 0 0,-1 1-1,1-1 1,0 1 0,0-1 0,0 1 0,0 0 0,0 0 0,0 1 0,0-1 0,6-1 0,-7 2-5,0 1 0,0 0 0,0 0 0,0 0 0,0 0 1,1 0-1,-1 0 0,0 0 0,0 1 0,0-1 0,0 1 1,0 0-1,0-1 0,0 1 0,0 0 0,0 0 0,0 0 0,0 1 1,-1-1-1,1 0 0,0 1 0,-1-1 0,1 1 0,-1-1 0,2 4 1,5 5-8,-1 0 1,0 1-1,-1 0 1,-1 1-1,1-1 1,-2 1-1,1 0 1,-2 0-1,4 18 1,-2 3 7,-2 0 1,0 47 0,1-76 29,6-11-11,8-11-22,39-69-77,-44 64 79,2 0 0,0 1 0,32-35 0,-46 56 1,-1 1-1,1-1 0,0 1 0,-1-1 0,1 1 0,0-1 0,-1 1 0,1 0 0,0-1 0,0 1 0,-1 0 0,1-1 0,0 1 0,0 0 0,0 0 0,0 0 0,-1 0 0,1 0 0,0 0 0,0 0 0,0 0 0,0 0 0,0 0 0,-1 0 0,1 0 0,0 1 0,0-1 0,0 0 0,-1 1 0,1-1 0,0 0 0,-1 1 0,1-1 0,0 1 0,-1-1 0,1 1 0,0 0 0,-1-1 0,1 1 0,-1 0 0,1-1 0,-1 1 0,1 0 0,0 0 0,18 40-125,-16-34 116,15 40-10,-14-33 29,1-1 0,0 0-1,0 0 1,1 0 0,1-1-1,0 0 1,1 0 0,0-1-1,13 14 1,-17-22 7,0-1 1,0 0-1,1 0 1,-1 0-1,1-1 1,-1 0-1,1 1 1,0-2-1,-1 1 1,1 0-1,0-1 0,0 0 1,-1 0-1,1 0 1,0-1-1,7-1 1,-1 0 6,0-1 0,0 0 1,0 0-1,0-2 0,15-7 1,-17 8-42,0-1 1,-1 0 0,0-1 0,0 0 0,0 0-1,-1-1 1,0 1 0,0-2 0,0 1-1,-1-1 1,-1 0 0,1 0 0,-1-1 0,0 1-1,-1-1 1,0 0 0,-1 0 0,0-1 0,0 1-1,-1-1 1,0 0 0,0 1 0,-1-1 0,-1-15-1,1 13-14,-1 6 46,0 0 1,0 0-1,0-1 0,-1 1 1,0 0-1,-2-10 1,2 15-14,1 0-1,-1 0 1,0 0 0,1 0-1,-1 0 1,0 0-1,0 1 1,1-1 0,-1 0-1,0 0 1,0 1 0,0-1-1,0 0 1,0 1 0,0-1-1,0 1 1,0-1 0,0 1-1,-1-1 1,1 1 0,0 0-1,0 0 1,0 0 0,0-1-1,-1 1 1,1 0 0,0 0-1,0 1 1,0-1-1,0 0 1,-1 0 0,1 1-1,0-1 1,0 0 0,0 1-1,0-1 1,0 1 0,0-1-1,0 1 1,0 0 0,0-1-1,-1 2 1,-7 3-6,1 1-1,-1 0 1,1 0 0,1 1-1,-1-1 1,1 2 0,0-1-1,1 1 1,0 0 0,0 1-1,1-1 1,-1 1 0,2 0-1,0 0 1,0 1 0,0-1-1,1 1 1,1 0 0,-2 12-1,4-21 4,1 0-1,0 0 0,0 0 0,0 0 1,0 0-1,0 0 0,0-1 1,0 1-1,0 0 0,0-1 0,0 1 1,0 0-1,0-1 0,0 1 1,1-1-1,-1 0 0,0 1 0,0-1 1,0 0-1,1 0 0,-1 0 1,0 0-1,1 0 0,-1 0 0,0 0 1,0 0-1,1-1 0,-1 1 1,0 0-1,2-1 0,44-9-177,-41 6 182,1-1 1,-1 0-1,0 1 1,0-2-1,0 1 0,-1-1 1,1 0-1,-1 0 0,-1 0 1,5-8-1,15-18 700,-24 31-687,0 1-1,1 0 0,-1-1 0,0 1 0,0 0 0,1 0 0,-1-1 0,0 1 0,1 0 0,-1 0 0,0-1 0,1 1 0,-1 0 0,0 0 0,1 0 0,-1 0 1,1 0-1,-1-1 0,0 1 0,1 0 0,-1 0 0,1 0 0,-1 0 0,0 0 0,1 0 0,-1 0 0,1 0 0,-1 0 0,0 0 0,1 1 0,-1-1 1,0 0-1,1 0 0,-1 0 0,1 0 0,-1 1 0,0-1 0,1 0 0,-1 0 0,1 1 0,10 14-202,-8-10 240,1 1-50,1 0 0,0 0 1,1 0-1,0-1 0,-1 0 0,2 0 0,-1-1 0,0 1 0,1-1 0,0-1 0,0 1 1,0-1-1,1 0 0,-1-1 0,0 0 0,1 0 0,0-1 0,-1 0 0,1 0 0,0 0 1,0-1-1,0 0 0,11-2 0,-16 1-7,0 0 1,0 1-1,0-1 0,0 0 1,0-1-1,0 1 0,0 0 1,0-1-1,-1 0 0,1 0 1,0 1-1,-1-1 1,0-1-1,1 1 0,-1 0 1,0-1-1,0 1 0,0-1 1,0 1-1,-1-1 0,1 0 1,-1 0-1,0 0 0,1 0 1,-1 0-1,-1 0 1,2-6-1,1-8-61,-1-1 0,0 1 0,-2-34 0,0 31 6,-4-341 963,4 427-948,4 0-1,16 91 1,-12-118-142,2 0 0,2-1 1,1 0-1,2 0 0,26 45 0,-38-75-1588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8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0 123 18729,'0'0'4250,"17"-10"-4016,-1-1-208,-10 6-23,1 0-1,0 1 1,0 0-1,0 0 1,0 1-1,0-1 1,1 2-1,0-1 1,-1 1-1,1 0 1,0 1-1,16-2 1,2 2-11,-3 0 9,0 1-1,23 3 1,-38-1-5,-1-1 0,1 1-1,-1 0 1,0 0 0,1 1 0,-1 0 0,0 0-1,-1 1 1,13 9 0,-11-7 19,-5-3-14,0-1 0,0 1-1,0-1 1,0 1 0,1-1-1,-1 0 1,1 0 0,-1-1-1,1 1 1,0-1 0,0 0-1,6 2 1,-9-3 501,37 99-724,-33-80 218,-1 0-1,0 0 1,-2 0-1,0 0 1,-1 26-1,-1-44 32,0-10 483,0-22-314,2-1-1,1 1 1,2 0 0,9-33 0,-12 53-241,1 0 0,1 0 0,0 0-1,1 1 1,0-1 0,0 1 0,1 0 0,0 1-1,1-1 1,0 1 0,1 1 0,0-1 0,0 1-1,16-12 1,-20 18-95,1 0 0,0 0 0,-1 1 0,1-1 1,0 1-1,0 0 0,-1 0 0,1 1 0,0-1 0,6 1 0,26 6-5807,-16 9-5111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8.8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65 380 17272,'0'0'5971,"0"99"-5603,0-69-208,0-6-96,0-3-16,4-4-32,0-6-32,-2-4-544</inkml:trace>
  <inkml:trace contextRef="#ctx0" brushRef="#br0" timeOffset="1">15 92 21786,'0'0'3233,"-14"-92"-3233,28 92-560,11 17-416,6 11-609,-4 4-1632,-10 1-10470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9.2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55 18536,'0'0'1871,"20"5"-1583,67 18-160,-84-22-125,0 1 0,1-1 0,-1 1 0,0 0 0,0 0 0,0 0 0,-1 0 0,1 0 0,0 1 0,-1-1 0,1 1 0,-1 0 0,0 0 0,0 0 0,0 0 0,0 0 0,-1 0-1,1 0 1,-1 1 0,0-1 0,1 5 0,0 2-8,0 1-1,-1 0 1,0-1-1,-2 22 1,0-16 7,0-7 19,0 0 0,0 0 0,-1 0 0,0 0 0,-1 0 0,0 0 0,0-1 0,-1 1 0,0-1 0,0 0-1,-1 0 1,0 0 0,-1-1 0,0 0 0,0 0 0,0 0 0,-1-1 0,0 0 0,0 0 0,-15 9 0,22-15 486,0-6-336,0 1 0,0-1 0,1 1 0,-1-1 0,1 1 0,1 0 1,-1-1-1,1 1 0,0 0 0,0 0 0,5-8 0,40-58-571,-25 40 377,9-15-244,-17 27 229,0-1 1,-1 0 0,-1-1 0,-1-1-1,-1 0 1,13-40 0,-41 118 870,12-41-853,0 1 1,2-1-1,-4 24 1,5-24 32,2 0 1,0 1 0,1-1-1,0 0 1,4 18 0,-3-28-22,0 0 0,1 0 1,-1 0-1,1 0 0,1 0 1,-1 0-1,1 0 0,0-1 1,0 1-1,0-1 0,0 0 1,1 0-1,0 0 0,0 0 1,0-1-1,0 1 0,9 4 1,0-2-397,0 0 0,0-1 0,1 0 0,-1-1 0,1-1 0,0 0 0,1 0 0,-1-2 1,18 0-1,30 0-4761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4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22010,'0'0'1265,"-39"2"-1281,39 2-385,0-1-799,15-1-785,3-2-1425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4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20 21978,'0'0'64,"-52"-10"-3954,77 1-1472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5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3105,'0'0'19577,"-10"38"-19977,25-27-608,3-4-1826,-1-5-10900</inkml:trace>
  <inkml:trace contextRef="#ctx0" brushRef="#br0" timeOffset="1">599 302 21610,'0'0'1216,"29"8"-1376,-13-3-304,5 1-848,0-6-2898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6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20970,'0'0'528,"58"45"-880,-23-41-2161,-2-4-10021</inkml:trace>
  <inkml:trace contextRef="#ctx0" brushRef="#br0" timeOffset="1">1018 168 22634,'0'0'1185,"-2"-106"-1857,24 79-1794,9-8-7970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3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4786,'0'0'15490,"10"-7"-15117,32-23-247,-41 29-126,0 0-1,0 1 1,0-1 0,0 0 0,0 1 0,1-1 0,-1 1-1,0-1 1,0 1 0,1-1 0,-1 1 0,0 0-1,1 0 1,-1 0 0,0 0 0,1 0 0,-1 0 0,0 0-1,1 0 1,-1 0 0,0 1 0,1-1 0,-1 0-1,0 1 1,1-1 0,-1 1 0,0 0 0,0-1-1,0 1 1,0 0 0,0 0 0,0-1 0,0 1 0,0 0-1,0 0 1,0 0 0,1 2 0,1 2 2,0 1 0,0-1 0,0 1 0,-1 0 0,4 11 0,-5-12 6,4 18 13,0 0-1,-2 1 0,-1-1 0,-1 1 1,-3 34-1,1-10-22,1-47 6,1-1 0,-1 1 1,0-1-1,0 0 0,0 1 0,0-1 0,0 1 0,0-1 0,0 0 1,0 1-1,0-1 0,0 1 0,0-1 0,0 1 0,0-1 0,-1 0 0,1 1 1,0-1-1,0 1 0,0-1 0,0 0 0,-1 1 0,1-1 0,0 0 0,0 1 1,-1-1-1,1 0 0,0 1 0,-1-1 0,1 0 0,0 0 0,-1 0 0,1 1 1,0-1-1,-1 0 0,1 0 0,-1 1 0,0-2 8,0 1 0,1-1 0,-1 1 0,1-1 0,-1 1 0,1-1 0,-1 1 0,1-1 0,0 1 0,-1-1 0,1 1 0,0-1 0,-1 0 0,1 1 0,0-1 0,0 1 0,-1-1 0,1 0 0,0 0 0,0 1 0,0-1 0,0 0-1,0 1 1,0-2 0,-1-9 29,0 1 1,1-1-1,0 0 0,1 0 0,0 1 0,1-1 0,0 0 0,1 1 0,0 0 0,0 0 0,1-1 0,1 2 0,0-1 0,0 1 0,0-1 0,1 1 0,1 1 0,0-1 0,0 1 0,0 1 0,1-1 0,0 1 0,1 0 0,-1 1 1,12-6-1,55-24 258,-69 33-276,0 1-1,0 0 1,1 0 0,-1 1 0,1-1-1,-1 2 1,1-1 0,0 1 0,-1 0-1,10 1 1,-14 0-25,0 0-1,0 0 0,0 1 1,0-1-1,0 0 1,0 1-1,-1 0 0,1-1 1,-1 1-1,1 0 1,-1 0-1,1 0 0,-1 0 1,0 0-1,0 0 0,0 0 1,0 0-1,0 0 1,-1 0-1,1 1 0,0 2 1,7 51-64,-7 113 96,27-169-6,-8-5-136,0-1 1,-1-1-1,1 0 1,-2-2-1,1 0 0,-1-1 1,25-18-1,21-11-1153,35-8-1720,-32 22-5350,-55 20-1099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03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71 6467,'0'0'2257,"-4"-45"-2257,8 38-80,-4-2-1473,0-1-752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3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41 23131,'0'0'288,"-105"-39"-304,103 39 16,2-2-48,0 19-7076,2 0-335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5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18937,'0'0'3873,"2"-28"-4209,7 28-800,-1 6-705,2-2-1553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5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22074,'0'0'32,"31"63"-4834</inkml:trace>
  <inkml:trace contextRef="#ctx0" brushRef="#br0" timeOffset="1">611 858 21370,'0'0'672,"-83"39"-3953,69-22-7764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58 133 22522,'0'0'465,"-58"-106"-1314,71 80-1936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7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15 517 22330,'0'0'753,"-14"-22"-1170,24 20-1103,5-4-1842</inkml:trace>
  <inkml:trace contextRef="#ctx0" brushRef="#br0" timeOffset="1">1119 1 18216,'0'0'0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7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64 22138,'0'0'1681,"0"10"-1681,-4-18-929,-17-18-1232,-12-13-11285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7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748 484 23243,'0'0'352,"-21"0"-352,9 0-480,-7-8-1105,-2-7-3393</inkml:trace>
  <inkml:trace contextRef="#ctx0" brushRef="#br0" timeOffset="1">174 21 22650,'0'0'176,"-134"-20"-2465,94 20-3585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8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711 291 23131,'0'0'144,"-12"-1"-256,10 4-1553,-7 1-1008,-1-4-5731</inkml:trace>
  <inkml:trace contextRef="#ctx0" brushRef="#br0" timeOffset="1">77 178 22971,'0'0'1408,"-76"-79"-1408,76 74-240,0-10-1073,10-15-1584,9-18-14135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8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57 157 22186,'0'0'96,"-56"-99"-96,56 84-224,14-2-1457,15-9-2593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5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16488,'0'0'6109,"0"0"-6095,0-1 0,0 1 0,-1 0-1,1 0 1,0 0 0,0-1 0,0 1 0,0 0 0,0 0-1,0 0 1,0-1 0,0 1 0,0 0 0,0 0 0,0 0 0,0 0-1,0-1 1,0 1 0,0 0 0,0 0 0,1 0 0,-1-1-1,0 1 1,0 0 0,0 0 0,0 0 0,0 0 0,0 0 0,0-1-1,0 1 1,1 0 0,-1 0 0,0 0 0,0 0 0,0 0 0,0 0-1,1-1 1,-1 1 0,0 0 0,0 0 0,0 0 0,0 0-1,1 0 1,-1 0 0,0 0 0,0 0 0,0 0 0,1 0 0,-1 0-1,0 0 1,0 0 0,0 0 0,1 0 0,-1 0 0,0 0-1,0 0 1,0 0 0,0 0 0,1 1 0,-1-1 0,0 0 0,0 0-1,171 5-200,-97 2-3603,-63-6-791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8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0 192 20906,'0'0'448,"13"-95"-384,1 78 0,7 1-64,10-1-16,6 4-288,5-4-1505,-1 0-2849</inkml:trace>
  <inkml:trace contextRef="#ctx0" brushRef="#br0" timeOffset="1">628 369 16408,'0'0'656,"-12"131"-1040,12-88-433,12-6-1920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9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0 649 21642,'0'0'576,"75"-9"-1056,-24-10-1665,3-7-5298</inkml:trace>
  <inkml:trace contextRef="#ctx0" brushRef="#br0" timeOffset="1">729 103 22987,'0'0'80,"-23"-60"-753,48 43-863,6-9-3363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9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12326,'0'0'8836,"80"-10"-11942,-19 3-12053</inkml:trace>
  <inkml:trace contextRef="#ctx0" brushRef="#br0" timeOffset="1">1096 172 22026,'0'0'0,"110"-55"-4290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0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0 135 15815,'0'0'4402,"27"-108"-7011,21 82-14999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0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19897,'0'0'0,"131"-15"-3217,-82 15-369</inkml:trace>
  <inkml:trace contextRef="#ctx0" brushRef="#br0" timeOffset="1">220 1078 17656,'0'0'224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0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898 0 18120,'0'0'0</inkml:trace>
  <inkml:trace contextRef="#ctx0" brushRef="#br0" timeOffset="1">28 1488 6627,'0'0'17128,"-27"7"-17128,68-7-1617,19-9-2081,9-6-9716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1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0 699 21786,'0'0'752,"129"-69"-5506</inkml:trace>
  <inkml:trace contextRef="#ctx0" brushRef="#br0" timeOffset="1">707 250 21738,'0'0'368,"31"-106"-368,-6 67 0,8-8-576,6-11-2546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1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91 853 21178,'0'0'400,"-16"-101"64,16 68 208,0 1-480,0 2-192,0 0-224,2 0-688,4-3-1361,-2-4-4370</inkml:trace>
  <inkml:trace contextRef="#ctx0" brushRef="#br0" timeOffset="1">81 157 19161,'0'0'496,"-77"-95"-496,73 67-656,4-5-3938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9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22026,'0'0'160,"72"-46"-4434,-14 47-6355</inkml:trace>
  <inkml:trace contextRef="#ctx0" brushRef="#br0" timeOffset="1">404 750 20313,'0'0'0,"-101"102"-576,99-72-576,2 0-2098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2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48 9076,'0'0'9268,"-81"-30"-9268,81 26-2017,0-9-4177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6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8 11301,'0'0'4786,"-11"2"-4527,4 0-341,-26 5 666,30-4-20,24-2 54,160-12 271,-88 3-1577,1 5-3617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2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19625,'0'0'192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2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19817,'0'0'144</inkml:trace>
  <inkml:trace contextRef="#ctx0" brushRef="#br0" timeOffset="1">1 670 19465,'0'0'160,"145"-43"-1489,-98 23-4113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3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19097,'0'0'0</inkml:trace>
  <inkml:trace contextRef="#ctx0" brushRef="#br0" timeOffset="1">125 839 21418,'0'0'288,"41"-9"-4338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3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20409,'0'0'465</inkml:trace>
  <inkml:trace contextRef="#ctx0" brushRef="#br0" timeOffset="1">179 837 12005,'0'0'0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4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21802,'0'0'304,"10"34"-3169,7-10-3186</inkml:trace>
  <inkml:trace contextRef="#ctx0" brushRef="#br0" timeOffset="1">7 934 13382,'0'0'9204,"72"-9"-9668,-16-23-3122</inkml:trace>
  <inkml:trace contextRef="#ctx0" brushRef="#br0" timeOffset="2">860 213 21274,'0'0'1296,"85"-107"-1296,-35 79-288,0-7-1617,-5-8-6947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4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5 217 21738,'0'0'528,"-4"-105"-528,22 73-384,7-5-1105,2-6-4177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4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38 122 21818,'0'0'48,"-37"-95"-48,37 84 0,2 7-256,19-2-1937,4 1-5891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5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58 21498,'0'0'1953,"-58"-56"-1953,83 56-3154,12-2 49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5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21130,'0'0'0,"49"117"-721,-28-59-287,4 7-1569,4 6-13335</inkml:trace>
  <inkml:trace contextRef="#ctx0" brushRef="#br0" timeOffset="1">539 1154 22458,'0'0'0,"13"32"-1120,12-12-1121,8 2-3730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6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1714 22858,'0'0'385,"95"-101"-385,-60 71-561,2-7-1616,-1-13-6739</inkml:trace>
  <inkml:trace contextRef="#ctx0" brushRef="#br0" timeOffset="1">243 126 19737,'0'0'352,"-27"-99"-1216,27 73-2242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6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116 127 17656,'0'0'278,"-12"11"-25,2-2-226,-8 8-5,1 0 1,1 0 0,-26 36-1,71-84 1240,-17 19-1279,0 0-1,-1 0 1,12-19 0,-15 17 53,0 0-1,-1-1 1,0 0 0,-2 0 0,5-16-1,-4-17 2592,-6 47-2584,-1 66-399,0-6 18,2 0-1,2 0 0,15 75 1,-17-131 606,3 18-236,-3 4-5005,-2-24 4671,1 0 1,-1 1 0,1-1 0,-1 0 0,0 0 0,1 1 0,-1-1-1,0 0 1,0 0 0,0 0 0,0 0 0,0 0 0,0 0 0,0-1 0,0 1-1,0 0 1,0 0 0,-1-1 0,1 1 0,0-1 0,-1 1 0,1-1-1,0 1 1,0-1 0,-1 0 0,1 0 0,-1 0 0,-1 0 0,-2 1 143,-39 6 1660,-19 11 5928,70-18-3590,16 2-2813,12 1-1177,73-3-711,-62 0-5212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6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 19817,'0'0'176,"126"-80"-11909</inkml:trace>
  <inkml:trace contextRef="#ctx0" brushRef="#br0" timeOffset="1">860 783 20697,'0'0'0,"37"114"-1600,-24-73 943,-5 2-1263,-4 3-9654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7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18937,'0'0'1376,"67"54"-3185</inkml:trace>
  <inkml:trace contextRef="#ctx0" brushRef="#br0" timeOffset="1">580 182 22826,'0'0'561,"118"-71"-609,-68 39-1409,2-9-5010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7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0 703 21146,'0'0'1712,"2"-86"-4593,40 64-4082</inkml:trace>
  <inkml:trace contextRef="#ctx0" brushRef="#br0" timeOffset="1">234 103 5795,'0'0'15719,"75"-103"-20970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6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21610,'0'0'400,"54"20"-5810</inkml:trace>
  <inkml:trace contextRef="#ctx0" brushRef="#br0" timeOffset="1">461 618 18889,'0'0'0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9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22346,'0'0'96,"23"11"-7299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0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45 12950,'0'0'11173,"-58"-9"-12630,74-4-1520,5-10-4658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1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64 21898,'0'0'0,"-4"-50"-2577,2 37-5699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1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8260,'0'0'12037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2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28 22234,'0'0'2561,"-64"-27"-2561,64 49-3633,14-2 111,3-3-9044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2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22490,'0'0'1329,"0"-36"-1313,0 34-16,0-3-560,4-6-961,18-10-3329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8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85 14839,'0'0'4343,"32"4"-2249,-30-8-2053,-1-1 0,1 1 0,-1-1 0,0 0-1,0 0 1,0 1 0,-1-1 0,1 0-1,-1 0 1,0 0 0,-1 0 0,1 0 0,-3-7-1,0 12-35,0-1-1,0 1 1,0 0-1,-1 0 1,1 0-1,0 0 0,0 0 1,-1 1-1,1-1 1,0 1-1,0 0 1,0 0-1,0 0 1,-4 2-1,-2 3-8,0 0 0,1 1 0,0 0-1,0 0 1,0 1 0,1 0 0,1 0 0,-1 1 0,1 0-1,1 0 1,-1 0 0,-3 11 0,3-6 6,0 0 1,0 1-1,2 0 1,0 0-1,0 1 0,2-1 1,-2 26-1,4-39-2,-1 0-1,1 0 1,0 0-1,0 1 0,1-1 1,-1 0-1,0 0 1,1 0-1,-1-1 1,1 1-1,-1 0 0,1 0 1,0 0-1,0 0 1,0 0-1,0-1 1,0 1-1,0 0 0,1-1 1,-1 1-1,0-1 1,4 3-1,-1-3 3,0 1-1,0-1 1,1 1-1,-1-1 1,1-1 0,-1 1-1,1-1 1,-1 1-1,9-2 1,10-1-7,0 0-1,0-2 1,0-1 0,0-1-1,-1-1 1,0-1 0,0-1-1,-1 0 1,0-2 0,-1 0-1,0-2 1,-1 0 0,0-1-1,-1-1 1,-1-1 0,-1 0-1,28-35 1,-41 47 44,0-1 0,0 1 0,0-1 0,-1 0-1,0 0 1,0 0 0,0 0 0,-1 0 0,0-1 0,0 1 0,0 0 0,-1 0 0,1-1 0,-1 1-1,0-1 1,-1 1 0,1 0 0,-3-8 0,2 11-25,-1 1 0,1-1 0,-1 1 0,1 0 0,-1 0 0,1-1 0,-1 1 0,0 0-1,1 1 1,-1-1 0,0 0 0,0 0 0,0 1 0,0-1 0,1 1 0,-1 0 0,0-1 0,0 1 0,0 0 0,0 0 0,0 0 0,0 0 0,0 1 0,0-1 0,-2 1-1,-1 0-15,0 0 0,-1 0-1,1 0 1,0 1 0,0 0-1,0 0 1,0 0 0,-6 4-1,1 2-2,1 1-1,0 0 0,1 0 0,0 1 1,0-1-1,1 2 0,0-1 0,1 1 0,0 0 1,1 1-1,0-1 0,0 1 0,2 0 1,-1 0-1,2 0 0,-1 0 0,0 18 0,4-28 7,-1 0 0,0 1 0,0-1-1,1 0 1,-1 0 0,1 0 0,0 0 0,0 0-1,0 0 1,0 0 0,0 0 0,0-1-1,0 1 1,0 0 0,1 0 0,-1-1-1,1 1 1,-1-1 0,1 0 0,0 1-1,0-1 1,-1 0 0,1 0 0,0 0 0,0 0-1,0 0 1,0 0 0,0-1 0,0 1-1,3 0 1,8 1 10,0 1 0,1-2 0,24 1 1,-27-2-19,41 1-435,97-12 0,-111 5-1723,55-16 1,-90 21 1642,11-6-3286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12886,'0'0'4919,"14"3"-3016,583-25-441,-574 20-1312,-7 1-1145,-32 3 103,4 1 501,0 0 1,0 0-1,0 1 1,-17 9-1,-20 10-2874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2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32 19161,'0'0'2321,"-6"-31"-8260</inkml:trace>
  <inkml:trace contextRef="#ctx0" brushRef="#br0" timeOffset="1">1047 59 18312,'0'0'657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3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1 129 19833,'0'0'336,"85"-97"-3185,-50 66-9077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3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17 292 21242,'0'0'672,"-17"-28"-672,40 22-1152,4-5-2754</inkml:trace>
  <inkml:trace contextRef="#ctx0" brushRef="#br0" timeOffset="1">367 18 20009,'0'0'0,"112"-17"-10709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3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21130,'0'0'16,"116"47"-3666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7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1872 23451,'0'0'304,"48"-106"-304,-26 85-96,-1-3-977,-4-12-1936,-5-12-16104</inkml:trace>
  <inkml:trace contextRef="#ctx0" brushRef="#br0" timeOffset="1">148 252 22939,'0'0'16,"-112"-82"16,91 61 176,11-1 32,6 0-240,4-6-304,0-6-1441,0-9-4610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8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19769,'0'0'0,"69"110"-1617,-46-60 129,-1 10-2738</inkml:trace>
  <inkml:trace contextRef="#ctx0" brushRef="#br0" timeOffset="1">92 1209 21850,'0'0'48,"6"50"-2801,33-37-5171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8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16824,'0'0'0</inkml:trace>
  <inkml:trace contextRef="#ctx0" brushRef="#br0" timeOffset="1">0 465 17272,'0'0'3345,"44"-86"-14326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9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1155 23659,'0'0'1024,"-6"-39"-1024,6 27-544,0-8-1665,6-8-6531</inkml:trace>
  <inkml:trace contextRef="#ctx0" brushRef="#br0" timeOffset="1">361 208 21882,'0'0'32,"19"-97"-48,-5 74-80,-3 1-432,-5-4-2113,-6-13-14631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29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19993,'0'0'96</inkml:trace>
  <inkml:trace contextRef="#ctx0" brushRef="#br0" timeOffset="1">7 1503 21354,'0'0'0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4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22746,'0'0'369,"68"6"-610,-32 3-1263,1-5-3234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7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17368,'0'0'1008,"9"20"-429,27 68-336,-31-76-239,-1 0-1,0 0 1,-1 0 0,-1 1-1,0-1 1,0 1 0,-1-1-1,-1 1 1,0 0-1,-3 20 1,2-25-15,0-4-5,0 0 0,0-1 0,0 1 0,-1-1 0,1 1-1,-1-1 1,0 1 0,0-1 0,-3 4 0,4-6 6,1 0 1,-1 0 0,0 0 0,1-1 0,-1 1 0,1 0 0,-1 0 0,0 0 0,0-1 0,1 1 0,-1-1-1,0 1 1,0 0 0,0-1 0,0 1 0,0-1 0,0 0 0,0 1 0,0-1 0,0 0 0,0 0 0,0 1-1,0-1 1,0 0 0,0 0 0,0 0 0,0 0 0,0 0 0,0-1 0,0 1 0,0 0 0,0 0 0,0-1-1,0 1 1,0 0 0,0-1 0,0 1 0,0-1 0,0 0 0,-1-4 69,1 1 0,0-1 0,0 1 0,0-1-1,1 0 1,0 0 0,0 1 0,0-1 0,0 0 0,2-8 0,-1 2 217,4-15-171,1 0-1,1 0 0,1 0 1,1 1-1,2 0 0,22-41 0,-29 60-79,2-8-5,1 2-1,1-1 0,0 1 1,0 0-1,12-11 0,-17 19 4,1 0 0,0 1 0,1 0 0,-1 0 1,0 0-1,1 0 0,0 0 0,0 1 0,0 0 0,0 0 0,0 1 0,0-1 0,0 1 0,0 0 0,1 0 0,8 0 0,-11 1-24,0 0-1,0 1 1,0-1 0,0 1-1,0-1 1,0 1-1,0 0 1,-1 0 0,1 0-1,0 0 1,-1 0-1,1 1 1,-1 0 0,1-1-1,-1 1 1,0 0-1,1 0 1,2 4 0,-1-1-3,-1 0 0,0 0 1,0 0-1,0 1 0,0 0 1,-1-1-1,0 1 1,2 9-1,0 11 7,0 0-1,-2 0 1,-1 34 0,-1-46 12,0 86-37,0-100 14,0 1 1,0 0-1,0-1 1,0 1-1,1-1 1,-1 1-1,0-1 1,0 1-1,1-1 1,-1 1-1,0-1 1,1 1-1,-1-1 1,0 1-1,1-1 1,-1 0-1,1 1 1,-1-1-1,1 0 1,-1 1-1,1-1 1,-1 0-1,1 0 1,-1 1-1,1-1 1,-1 0-1,1 0 1,0 0-1,-1 0 1,1 0-1,-1 0 1,1 0-1,-1 0 1,2 0-1,23-4-4783,-3-10-9246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4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18552,'0'0'33,"112"2"-8165</inkml:trace>
  <inkml:trace contextRef="#ctx0" brushRef="#br0" timeOffset="1">193 585 7139,'0'0'13671,"-102"34"-33889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5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22618,'0'0'1217,"0"-4"-3426,0 19-1489,0 9-4402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5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19609,'0'0'3602,"17"8"-3602,-9-8-1265,-4 0-2289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14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21786,'0'0'128,"0"-13"-3457,16 22-353</inkml:trace>
  <inkml:trace contextRef="#ctx0" brushRef="#br0" timeOffset="1">732 267 18504,'0'0'0,"-48"95"-896,38-50-1873,-5 7-12070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6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715 31 6179,'0'0'15127,"-25"-30"-15399,21 30-2306,-10 3-4401</inkml:trace>
  <inkml:trace contextRef="#ctx0" brushRef="#br0" timeOffset="1">0 491 19145,'0'0'0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36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21802,'0'0'0,"0"95"-5731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7139,'0'0'2161,"-4"95"-1745,4-65-416,0-2-112,2 0-4098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2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12886,'0'0'3041,"0"101"-3041,0-77-208,0 0-1825,0-1-3777</inkml:trace>
  <inkml:trace contextRef="#ctx0" brushRef="#br0" timeOffset="1">17 362 1361,'0'0'16887,"4"91"-16647,-4-72-143,0 1-1,2 4-80,1 2-16,1 4-721,-2 2-912,4 0-2032,0-4-9013</inkml:trace>
  <inkml:trace contextRef="#ctx0" brushRef="#br0" timeOffset="2">81 811 6035,'0'0'11605,"-12"104"-11221,10-87-256,0 4-32,-2 3-96,0 7-176,-3 7-1072,1 1-2322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10165,'0'0'7619,"-42"108"-6851,34-88-431,2 1-193,1-1-144,5 3-288,0 1-1425,0 0-3666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12262,'0'0'7427,"-29"119"-9236,29-89 561,0-4-913,0-4 128,10-1-9204</inkml:trace>
  <inkml:trace contextRef="#ctx0" brushRef="#br0" timeOffset="1">36 563 13654,'0'0'7412,"-36"73"-13847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1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 17016,'0'0'5336,"0"0"-5333,0 0 1,0-1-1,0 1 1,0 0-1,1 0 1,-1 0-1,0 0 1,0 0-1,0 0 1,0 0-1,1 0 1,-1 0-1,0 0 1,0 0-1,0 0 1,1 0-1,-1 0 1,0 0-1,0 0 1,0 0-1,1 0 1,-1 0-1,0 0 1,0 0-1,0 0 1,0 0-1,1 0 1,-1 0-1,0 0 1,0 1-1,0-1 1,0 0-1,1 0 1,-1 0-1,0 0 1,0 0-1,0 1 1,0-1-1,0 0 1,0 0-1,0 0 1,0 0-1,1 1 1,-1-1-1,0 0 1,0 0-1,0 0 1,0 0-1,0 1 1,0-1-1,0 0 1,0 0-1,0 0 1,0 1-1,0-1 1,0 0-1,0 0 1,0 0-1,0 1 1,0-1-1,-1 0 1,1 0-1,0 0 1,0 0-1,0 1 1,0-1-1,-9 213 430,10-212-430,0-1 0,-1 1 1,1 0-1,0 0 1,-1 0-1,1 0 0,0 0 1,0-1-1,-1 1 1,1 0-1,0-1 0,0 1 1,0 0-1,0-1 1,0 1-1,0-1 0,0 0 1,0 1-1,0-1 1,0 0-1,1 0 0,-1 0 1,0 1-1,0-1 1,0 0-1,0 0 0,0-1 1,0 1-1,2 0 1,36-3-509,-36 2 252,0 0 1,0 0-1,0-1 1,0 1-1,0-1 1,-1 0-1,1 0 1,0 1-1,-1-2 1,1 1-1,-1 0 1,0 0-1,0-1 1,0 1-1,0-1 1,3-5-1,9-25-5712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18793,'0'0'1328,"-31"107"-1328,31-83-880,0 0-1393,0 0-1377,6 4-6611</inkml:trace>
  <inkml:trace contextRef="#ctx0" brushRef="#br0" timeOffset="1">13 427 14567,'0'0'5810,"-2"103"-5458,2-86-352,0 1 0,0 8-672,0 13-1777,-10 6-3938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5955,'0'0'18024,"-14"15"-17992,14-13-272,-2-2-1569,-4-11-1793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14279,'0'0'7923,"38"0"-7891,-14 0-16,12 0-16,11 0-320,9 0-1153,4 0-1712,4 0-3378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6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18536,'0'0'1313,"91"-37"-1313,-52 31-976,9 5-401,6-1-1840,4 2-6756</inkml:trace>
  <inkml:trace contextRef="#ctx0" brushRef="#br0" timeOffset="1">785 62 16824,'0'0'816,"141"-53"-1904,-91 44-2450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4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12982,'0'0'1809,"-7"97"-2033,5-73-721,0 2-1664</inkml:trace>
  <inkml:trace contextRef="#ctx0" brushRef="#br0" timeOffset="1">30 347 12950,'0'0'4034,"-23"61"-4034,19-42-753,2 1-3505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5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13622,'0'0'5107,"-19"52"-5091,15-37-16,2 2-481,-2 5-927,2 5-849,0-3-2562</inkml:trace>
  <inkml:trace contextRef="#ctx0" brushRef="#br0" timeOffset="1">4 207 10245,'0'0'7523,"-4"-20"-13670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50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14567,'0'0'5640,"24"2"-4872,-9-3-633,0 1 0,0 1 0,0 0 0,0 2 0,0-1 0,19 7 0,-30-7-126,1 0 1,-1 0-1,0 0 0,0 1 1,0 0-1,0 0 0,0 0 0,-1 0 1,1 0-1,-1 1 0,0-1 1,0 1-1,0 0 0,-1 0 1,1 0-1,-1 1 0,0-1 1,0 1-1,-1-1 0,1 1 1,-1-1-1,0 1 0,1 9 0,0-3-14,-1 0 0,0-1 0,-1 1-1,0 0 1,-1 0 0,0 0 0,-3 14-1,3-21 60,-1 1 0,1-1-1,-1 1 1,0-1 0,0 0 0,-1 0-1,1 0 1,-1 0 0,0 0 0,0 0-1,0-1 1,-1 0 0,1 1 0,-1-1-1,1 0 1,-1-1 0,0 1-1,0-1 1,-5 3 0,16-26 1253,5 5-1425,2 0 0,0 1-1,0 1 1,21-15 0,-23 21 91,-1-1 1,0-1 0,-1 1 0,0-2-1,0 1 1,-1-1 0,0-1-1,-1 0 1,0 0 0,-1 0-1,7-18 1,-14 29 33,0 1 1,0-1-1,1 0 1,-1 1-1,0-1 0,0 0 1,0 0-1,0 1 0,0-1 1,0 0-1,0 1 0,0-1 1,-1 0-1,1 0 1,0 1-1,0-1 0,0 0 1,-1 1-1,1-1 0,0 0 1,-1 1-1,1-1 0,-1 1 1,1-1-1,-1 1 1,1-1-1,-1 0 0,1 1 1,-1 0-1,1-1 0,-1 1 1,1-1-1,-1 1 0,0 0 1,1-1-1,-1 1 0,0 0 1,0 0-1,1 0 1,-1-1-1,0 1 0,1 0 1,-1 0-1,0 0 0,0 0 1,1 0-1,-1 0 0,0 0 1,1 1-1,-1-1 1,0 0-1,0 0 0,0 1 1,-2-1-12,-1 1 1,1-1 0,-1 1 0,1 0 0,0 0 0,-1 1 0,1-1-1,0 1 1,0-1 0,-5 4 0,0 3 15,1 0 0,0 1 0,1 0 0,0 0 0,0 0 0,1 0 0,-5 13 0,8-16-3,0-1 1,0 1-1,0-1 0,1 1 1,0 0-1,0 0 1,0 0-1,1 0 1,-1-1-1,2 1 1,-1 0-1,1 0 0,-1 0 1,4 11-1,-2-14-4,0 0 0,1 0 0,-1 0-1,0-1 1,1 1 0,0-1-1,-1 1 1,1-1 0,0 0-1,0 0 1,0 0 0,1 0 0,-1-1-1,0 1 1,1-1 0,-1 0-1,1 0 1,-1 0 0,1 0 0,6 0-1,11 2-49,1-1-1,25-1 1,-41-1 10,97 0-1733,-103 0 1737,0 0 1,0 0 0,0 0-1,0 0 1,1 0 0,-1 0-1,0 0 1,0 0 0,0 0-1,0 0 1,1 0 0,-1 0-1,0 0 1,0 0 0,0 0-1,0 0 1,1 0-1,-1-1 1,0 1 0,0 0-1,0 0 1,0 0 0,1 0-1,-1 0 1,0 0 0,0 0-1,0 0 1,0-1 0,0 1-1,0 0 1,0 0 0,1 0-1,-1 0 1,0 0 0,0-1-1,0 1 1,0 0 0,0 0-1,0 0 1,0 0 0,0-1-1,0 1 1,0 0 0,0 0-1,0 0 1,0-1 0,0 1-1,0 0 1,0 0 0,0 0-1,0 0 1,0-1 0,-9-11-1209,-12-8-1221,-7 2-1587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5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15367,'0'0'7102,"65"-9"-6070,-2-1-998,0 3 0,1 2 0,126 9 0,-166 3-631,-18-2-774,-16-3-449,-14-2-674,-9 0-4072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49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9 10133,'0'0'-539,"-9"0"-715,-40 0 10279,49-6-7278,0 3-1398,0 7 661,-6 110-2057,0-65-4677,2-28-3542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52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13286,'0'0'5074,"16"-8"-4946,-11 8-112,5 0 65,7 0-81,12 4 0,4 4 0,8-3-81,7-1-31,-1 0-640,3-4-1953,-2 0-7204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10 20217,'0'0'3522,"-4"-9"-3490,18 16-8180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52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16520,'0'0'4049,"79"-26"-4113,-46 26 16,9 0-208,3 0-352,5 2-481,2 7-1007,0 0-1458</inkml:trace>
  <inkml:trace contextRef="#ctx0" brushRef="#br0" timeOffset="1.01">545 49 13926,'0'0'7060,"108"-26"-7060,-77 26 0,6 0-160,7 0-897,5 0-1024,-1 4-2385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5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8724,'0'0'11813,"64"-15"-12101,-23 15-976,11 0-609,6 0-1953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5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14215,'0'0'6685,"13"-11"-6301,36-33-95,-28 31-9,-9 19-256,-5 25-166,-6-25 193,3 16-69,-3-15 25,0 0 0,0-1 0,1 1 0,0 0 0,0-1 0,0 0 0,6 9 0,-7-13-5,1-1 0,-1 1 0,1 0 0,0-1 0,0 1 0,-1-1 0,1 0 0,0 1 1,0-1-1,1 0 0,-1 0 0,0-1 0,0 1 0,0 0 0,1-1 0,-1 1 0,0-1 0,0 0 0,1 0 0,-1 0 0,0 0 0,1 0 0,-1 0 0,0-1 0,1 1 0,1-1 0,1-1-6,-1 1 0,0-1 0,0 0 0,0 0 0,-1 0 0,1-1 0,0 1-1,-1-1 1,0 0 0,1 0 0,-1 0 0,0 0 0,-1-1 0,1 1 0,0-1 0,-1 1-1,2-5 1,6-10-16,-2 0-1,9-24 0,-8 74-147,-5 28 179,-7 98 0,3-152-1,-1 0 0,0 0 0,-1 0 0,1 0 0,-1 0 0,0 0 0,-1-1 0,1 1 0,-1-1 0,0 0 0,-1 0 0,1 0 0,-1 0 0,0 0 1,0-1-1,-1 0 0,1 0 0,-1 0 0,0 0 0,-6 3 0,4-3 30,0 0 0,-1-1 0,1 0 0,-1 0 0,1-1 0,-1 0 0,0 0 0,0-1 0,0 0 0,0 0 0,0-1 0,0 0 0,1-1 0,-1 1 0,-8-3 0,13 2-30,1 1 1,-1-1-1,1 0 1,0 0 0,0 0-1,-1 0 1,1 0-1,0 0 1,0 0 0,0-1-1,0 1 1,0-1-1,1 0 1,-1 0 0,0 1-1,1-1 1,-1 0-1,1 0 1,0 0 0,0-1-1,-1 1 1,1 0-1,1 0 1,-2-5-1,-3-25-1316,7-2-3348,1 8-4767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6:5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49 7716,'0'0'9900,"-14"-1"-8899,-43-4-351,43 4 2597,24-3-2625,113-13-1080,203-3 1,-325 20 414,-22 0-2510,9 3-2364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3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5266,'0'0'12270,"0"17"-11299,1 115-133,1-27-3737,-1-12-5015,-2-52 8062,-2-16 1779,0 0 0,-2 0 0,-1 0 0,-9 26 0,9-31-1881,2-1 0,0 1 0,1 0 0,-1 26 1,4 38-4900,0-49 151,0 1-4289</inkml:trace>
  <inkml:trace contextRef="#ctx0" brushRef="#br0" timeOffset="1">65 891 6979,'0'0'10685,"-1"15"-9775,-18 116-243,9-62-1404,4-17 477,-15 56 0,18-94 459,1 0-1,0 0 1,2 1-1,0 13 0,0-12-608,0-3-1556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3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19449,'0'0'3345,"18"65"-3393,-7-37-816,-1 0-673,-6 4-2096,-4-1-9253</inkml:trace>
  <inkml:trace contextRef="#ctx0" brushRef="#br0" timeOffset="1">41 361 13990,'0'0'7348,"-8"61"-7348,8-50 0,0 1-432,0 2-1793,0 1-3330</inkml:trace>
  <inkml:trace contextRef="#ctx0" brushRef="#br0" timeOffset="2">0 692 17016,'0'0'4322,"6"43"-4834,3-28-1906,-3 2-2192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16744,'0'0'3265,"-23"97"-6082,23-77-3442</inkml:trace>
  <inkml:trace contextRef="#ctx0" brushRef="#br0" timeOffset="1">26 429 13766,'0'0'8276,"-9"21"-8372,9-14-1953,0 3-2305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4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16456,'0'0'6002,"0"26"-6514,0-10-1233,0 3 177,9 5-2370</inkml:trace>
  <inkml:trace contextRef="#ctx0" brushRef="#br0" timeOffset="1">67 375 15751,'0'0'7075,"-60"101"-7075,60-88-336,0 2-848,0 7-769,14 8-176,-1 4-4706</inkml:trace>
  <inkml:trace contextRef="#ctx0" brushRef="#br0" timeOffset="2">3 972 11909,'0'0'2754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6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18264,'0'0'1281,"108"-15"-1537,-62 15-689,3 0-1440,3 2-4050</inkml:trace>
  <inkml:trace contextRef="#ctx0" brushRef="#br0" timeOffset="1">678 34 17160,'0'0'2801,"134"-26"-2849,-86 26-832,6 0-721,0 0-1552,2 0-7828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14599,'0'0'1504,"62"19"-1920,-33-13-1713,4-1-11429</inkml:trace>
  <inkml:trace contextRef="#ctx0" brushRef="#br0" timeOffset="1">503 135 8948,'0'0'-763,"17"0"-2772,34 0 6164,-9-3 10501,-35-2-10911,12-6-2271,-1 7-171,-1 0 0,0 2 1,1 0-1,-1 0 1,21 3-1,23-3-2342,-4-4-1383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2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20313,'0'0'2722,"112"6"-2690,-73-2-64,-6-1-64,-6 1-385,-10 2-1248,-11-1-1120,-6 5-2913</inkml:trace>
  <inkml:trace contextRef="#ctx0" brushRef="#br0" timeOffset="1">27 187 18312,'0'0'3922,"77"0"-3922,-50-2-96,2 0 80,0-2-784,2 1-1553,0-5-3058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7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17688,'0'0'3330,"76"2"-3971,-53 2-943,-4-4-2802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1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10533,'0'0'6339,"6"-10"-4776,41 7-1592,-50 8-139,-8 0 197,11-5-16,0 0 0,-1 0-1,1 0 1,0 1 0,-1-1 0,1 0-1,-1 0 1,1 0 0,0 0 0,-1 0-1,1 0 1,-1 0 0,1 0 0,0 0-1,-1 0 1,1 0 0,-1 0 0,1 0-1,0-1 1,-1 1 0,1 0 0,0 0-1,-1 0 1,1 0 0,0-1 0,-1 1-1,1 0 1,0 0 0,-1-1 0,1 1 0,0 0-1,0-1 1,-1 1 0,1 0 0,0-1-1,0 1 1,-1 0 0,1-1 0,0 1-1,0 0 1,0-1 0,0 1 0,0 0-1,0-1 1,0 1 0,0-1 0,0 1-1,0 0 1,0-1 0,0 1 0,0-1-1,0 1 1,0 0 0,0-1 0,0 1-1,0-1 1,0 1 0,1 0 0,-1-1-1,1 0-8,0 0 0,0 0 0,0 0-1,0 0 1,0 0 0,0 0 0,0 0-1,0 0 1,0 1 0,0-1 0,0 1-1,1-1 1,-1 0 0,0 1 0,0 0-1,1-1 1,-1 1 0,0 0 0,2 0-1,8 2-196,-13 2 91,-19 3 264,21-8-141,-1 1-1,1 0 1,-1-1 0,1 1-1,0 0 1,-1-1 0,1 1-1,0-1 1,0 1 0,-1-1-1,1 1 1,0 0 0,0-1-1,-1 1 1,1-1 0,0 1-1,0-1 1,0 1 0,0-1-1,0 0 1,0 1 0,0-1-1,0 1 1,0-1 0,0 1-1,0-1 1,0 1 0,0-1-1,1 1 1,-1-1 0,0 1-1,0-1 1,1 0 0,2-4-220,-1 16-41,-2-8-79,0 6 15,0-3-3811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1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32 10645,'0'0'5720,"-2"-5"-4730,2 3-912,-1 1 1,1 0 0,-1-1-1,0 1 1,1 0 0,-1 0 0,0-1-1,0 1 1,0 0 0,0 0-1,0 0 1,0 0 0,0 0 0,0 0-1,0 0 1,0 1 0,0-1 0,-1 0-1,1 0 1,0 1 0,0-1-1,-2 0 1,-39-2 753,30 3-1060,3 1 255,0 0 0,0 0 0,-1 0 0,1 1 0,0 0 0,0 1 0,1 0 0,-1 1 0,1 0 0,-1 0 0,1 0 0,1 1 0,-1 1 0,0-1 0,1 1 0,0 0 0,1 1 1,-1 0-1,1 0 0,1 0 0,-1 0 0,-5 12 0,4-1 7,1 0 1,0 0 0,1 0-1,1 1 1,1 0 0,1-1-1,1 1 1,0 0 0,2 21-1,-1-35-27,0 0 0,1 0 0,-1 0 0,1 0-1,0-1 1,0 1 0,1 0 0,-1 0 0,1-1-1,0 1 1,1 0 0,-1-1 0,1 0-1,-1 0 1,1 0 0,0 0 0,7 6 0,1-1 81,1 0 0,0-1 0,0-1 0,25 11 0,5 7-2,-36-20-67,-1-1 0,1-1 0,0 1-1,0-1 1,1 0 0,-1-1 0,0 1 0,1-1 0,0-1 0,-1 1-1,1-1 1,12 1 0,4-2-32,-15 1 33,-1 0 1,0-1-1,1 0 0,-1 0 1,0-1-1,0 0 0,1 0 0,-1-1 1,0 1-1,0-2 0,0 1 1,0-1-1,-1 0 0,1 0 1,-1-1-1,0 0 0,8-6 0,-3 0 17,0 0-1,0-2 1,-1 1-1,14-20 1,-21 24 16,1 0 1,-1 0-1,0 0 1,0 0-1,-1 0 1,0 0-1,0-1 1,0 1-1,-1-1 1,-1 1-1,1-9 1,-1 3-60,1 5 56,-1 0 0,1 0 0,-1 0 0,-1 0 0,0 0-1,0 0 1,0 0 0,-1 0 0,0 0 0,-1 0 0,0 1 0,0-1 0,0 1 0,-1 0 0,0 0 0,-10-11 0,5 7-22,-2 1-1,1 0 1,-1 1 0,-1 0-1,0 1 1,0 1 0,0-1-1,-1 2 1,0 0 0,-18-6-1,24 10-139,0-1 0,0 2-1,-1-1 1,1 1-1,0 0 1,-1 0-1,1 1 1,-1 0-1,1 0 1,-1 1 0,1 0-1,-1 0 1,1 1-1,0 0 1,0 0-1,0 0 1,0 1 0,0 0-1,0 1 1,1 0-1,-9 6 1,14-10-42,0 1 0,0 0-1,0 0 1,0 0 0,1 0 0,-1 0 0,0 0 0,0 0 0,1 0 0,-1 0-1,0 0 1,1 0 0,-1 1 0,1-1 0,-1 0 0,1 0 0,0 1-1,0-1 1,-1 0 0,1 1 0,0 0 0,0 11-3066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14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61 3346,'0'0'15559,"27"-13"-13508,-3 9-2035,-24 4-20,1 1-1,-1-1 1,1 0 0,-1 0 0,1 0 0,-1 0 0,1 1 0,-1-1 0,0 0 0,1 0-1,-1 1 1,1-1 0,-1 0 0,0 1 0,1-1 0,-1 1 0,0-1 0,1 0 0,-1 1-1,0-1 1,1 1 0,-1-1 0,0 1 0,0-1 0,0 1 0,0-1 0,0 1-1,1-1 1,-1 1 0,0-1 0,0 1 0,0-1 0,0 1 0,0-1 0,0 1 0,-1-1-1,1 1 1,0-1 0,0 1 0,0-1 0,-1 1 0,-1 1 21,-1-1 0,0 0 0,0 0-1,0 0 1,0 0 0,0 0 0,0-1 0,-1 1 0,1-1 0,0 0 0,0 0 0,0 0 0,0 0-1,0-1 1,-1 1 0,1-1 0,0 0 0,0 0 0,0 0 0,-3-2 0,1-16 61,5 19-79,-1-1 0,1 1-1,0 0 1,0-1 0,0 1-1,0 0 1,0-1 0,0 1-1,0 0 1,0-1 0,0 1-1,0 0 1,0-1 0,0 1-1,0 0 1,0-1 0,0 1-1,0 0 1,0 0 0,0-1-1,0 1 1,1 0 0,-1-1-1,0 1 1,0 0 0,0-1-1,0 1 1,1 0 0,-1 0-1,0 0 1,0-1 0,1 1-1,-1 0 1,0 0 0,0 0-1,1-1 1,-1 1 0,0 0-1,1 0 1,-1 0 0,0 0-1,1 0 1,-1 0 0,0 0-1,0-1 1,1 1 0,-1 0-1,0 0 1,1 0 0,-1 1-1,0-1 1,1 0 0,0 1-18,0 0 1,0 0-1,0 1 1,-1-1-1,1 0 1,0 1-1,-1-1 1,1 0-1,-1 1 1,0-1-1,1 1 1,-1-1-1,0 1 1,0 1-1,1-2 37,-1-1-1,0 1 0,0-1 1,0 1-1,0-1 1,0 1-1,0-1 1,0 1-1,0-1 1,0 1-1,0-1 1,0 1-1,0-1 1,0 1-1,0-1 1,0 1-1,0-1 1,-1 1-1,1-1 1,0 1-1,0-1 1,-1 1-1,1-1 0,0 0 1,-1 1-1,1-1 1,0 1-1,-1-1 1,1 0-1,0 1 1,-1-1-1,1 0 1,-1 0-1,1 1 1,-1-1-1,1 0 1,-1 0-1,1 0 1,-1 0-1,1 1 1,-1-1-1,1 0 1,-1 0-1,1 0 0,-1 0 1,1 0-1,-1 0 1,1 0-1,-1 0 1,0-1-1,-9-44 930,10 35-854,0-5-323,9 24-113,-7-5 294,0 1 1,-1-1-1,1 1 0,-1 0 0,0-1 0,2 10 1,-3-13 46,0 0 0,0 0 0,0 0 0,1 0 0,-1-1 1,0 1-1,0 0 0,0 0 0,0 0 0,-1 0 1,1 0-1,0 0 0,0 0 0,0 0 0,-1 0 0,1-1 1,0 1-1,-1 0 0,1 0 0,-1 0 0,1-1 1,-1 1-1,0 0 0,1 0 0,-1-1 0,0 1 0,1-1 1,-1 1-1,0-1 0,1 1 0,-1-1 0,0 1 1,0-1-1,0 1 0,0-1 0,0 0 0,1 0 0,-1 1 1,0-1-1,-1 0 0,0 0 12,-1 1 0,1-1 0,0 0-1,-1 0 1,1 0 0,0-1 0,-1 1 0,1 0 0,0-1-1,0 0 1,0 1 0,-1-1 0,1 0 0,0 0 0,0 0 0,0 0-1,-2-2 1,3 0-1,0 0 1,-1 0-1,1 1 0,0-1 0,1 0 0,-1 0 0,0 0 0,1 0 1,0 0-1,0-1 0,0 1 0,0-5 0,1 7-8,-1 1-1,0-1 0,0 1 1,0-1-1,1 1 1,-1-1-1,0 1 1,1-1-1,-1 1 1,1-1-1,-1 1 1,0-1-1,1 1 1,-1 0-1,1-1 0,-1 1 1,1 0-1,-1-1 1,1 1-1,-1 0 1,1 0-1,0-1 1,-1 1-1,1 0 1,-1 0-1,1 0 0,-1 0 1,1 0-1,0 0 1,-1 0-1,1 0 1,-1 0-1,1 0 1,0 0-1,-1 0 1,1 0-1,-1 0 0,1 1 1,-1-1-1,1 0 1,0 0-1,-1 1 1,1 0-1,1-1-21,1 1 0,-1 0-1,0-1 1,0 1 0,0 0 0,0 0 0,0 1-1,-1-1 1,1 0 0,0 1 0,2 1-1,-2 2-1,0 0-1,0 0 1,0 0-1,-1 0 1,0 0-1,0 0 1,0 0-1,0 1 1,-1-1-1,-1 10 1,-5-14 63,-1 1 0,0-2 1,0 1-1,0-1 1,-1 0-1,-9-2 0,15 2-39,0 0-1,0 0 1,1-1 0,-1 1-1,0-1 1,1 0-1,-1 1 1,0-1-1,1 0 1,-1 0-1,1 0 1,-1 0 0,1 0-1,0-1 1,-1 1-1,1 0 1,0 0-1,0-1 1,0 1-1,0-1 1,0 1-1,0-1 1,0 0 0,0 1-1,1-1 1,-1 0-1,1 1 1,-1-1-1,1 0 1,0 0-1,0 0 1,-1 1-1,1-3 1,15 2-3541,-3 2-1500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1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1201,'0'0'15473,"-17"0"-13693,65 0-2778,-16 0-3188,-6 0-4330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12502,'0'0'-483,"-13"0"1035,-36 0 809,36 0-161,137 0 2452,60 0-5860,-121 0-602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16007,'0'0'6067,"128"-41"-6067,-84 41-64,3 0-400,1 0-1105,4 0-2000</inkml:trace>
  <inkml:trace contextRef="#ctx0" brushRef="#br0" timeOffset="1">757 11 18552,'0'0'3410,"126"-11"-3474,-83 11 0,9 0-480,8 0-1169,7 0-752,7 0-2850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15959,'0'0'3938,"20"-4"-3620,83-5-1272,123 4 0,-31 16-4773,15 0-1179,-140-11 8413,0-4 3371,-54 2-3197,0-1 0,0-1 0,0 0 1,22-10-1,-24 8-1465,1 1-1,1 0 1,-1 1 0,29-3-1,91 5-4275,-96 2-233</inkml:trace>
  <inkml:trace contextRef="#ctx0" brushRef="#br0" timeOffset="1">1661 58 12614,'0'0'8115,"129"-16"-9875,-92 16-1394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30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20233,'0'0'1361,"137"3"-1569,-79 5-1169,6-1-576,2 1-1728,0-1-7028</inkml:trace>
  <inkml:trace contextRef="#ctx0" brushRef="#br0" timeOffset="1">664 58 13654,'0'0'7908,"124"-22"-7828,-91 20-80,7 2-32,9 0-336,7 0-1537,4 0-1889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3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16520,'0'0'720,"124"16"-4530,-85-6 1137</inkml:trace>
  <inkml:trace contextRef="#ctx0" brushRef="#br0" timeOffset="1">400 71 4674,'0'0'15319,"56"0"-15319,-49 0-80,-5 0-512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2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39 16520,'0'0'5615,"2"-8"-4833,-1 2-710,5-18 311,-4 23-258,-1 18-169,-1 30 39,-2 1-1,-2-1 0,-2 0 0,-2 0 1,-22 70-1,25-105-669,4-12 577,1 0 0,0 0 0,-1 0 0,1 1-1,0-1 1,0 0 0,-1 0 0,1 0-1,0 0 1,0 0 0,-1 0 0,1 0-1,0 0 1,-1 0 0,1 0 0,0 0 0,0 0-1,-1-1 1,1 1 0,0 0 0,0 0-1,-1 0 1,1 0 0,0 0 0,0 0-1,-1-1 1,1 1 0,0 0 0,0 0 0,0 0-1,-1-1 1,1 1 0,0 0 0,0 0-1,0-1 1,0 1 0,-1 0 0,1 0-1,0-1 1,0 1 0,0 0 0,0 0 0,0-1-1,0 1 1,0 0 0,0-1 0,0 1-1,0 0 1,0 0 0,0-1 0,0 1-1,0 0 1,0-1 0,-7-25-13916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4514,'0'0'0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6419,'72'-9'3215,"-61"13"6222,-6 8-6858,-6 19-4644,1-26 2999,0 14-1208,-1-1 0,-1 1 0,-7 31 1,6-37-701,-1-1-1,-1 0 1,-8 18 0,0-9-3252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32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29 13222,'0'0'4933,"3"0"-4410,-2 0-459,-1 0 1,1 0-1,-1 0 1,1 0-1,-1 0 1,0 0-1,1 0 1,-1 0-1,1 0 1,-1 0-1,1 0 1,-1 1-1,0-1 1,1 0-1,-1 0 1,0 0-1,1 1 1,-1-1-1,1 0 1,-1 1-1,0-1 1,0 0-1,1 1 1,-1-1-1,0 0 1,1 1-1,-1-1 1,0 0-1,0 1 1,0-1-1,0 1 1,1-1-1,-1 0 1,0 1-1,0-1 1,0 1-1,0-1 1,0 1-1,0-1 1,0 0-1,0 2 1,-10 26 664,-33 40-1313,32-51 878,-15 24-279,-2-1 1,-1-1-1,-65 66 0,93-108 261,6-12-290,10-16-245,50-81-335,-40 64 776,2 2 0,36-45 0,-60 87-173,21-20 669,-24 23-672,1 1 0,0-1-1,0 1 1,0-1 0,-1 1-1,1 0 1,0-1 0,0 1-1,0 0 1,0 0 0,-1-1-1,1 1 1,0 0 0,0 0-1,0 0 1,0 0-1,0 0 1,0 0 0,-1 1-1,1-1 1,0 0 0,0 0-1,0 1 1,0-1 0,-1 0-1,1 1 1,0-1 0,0 1-1,0-1 1,-1 1 0,1-1-1,0 1 1,-1 0 0,1-1-1,-1 1 1,2 1-1,24 33-5,23 43 1,-26-39 69,33 42 1,-24-43-15,57 55 1,-31-48-3684,-47-40-2389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3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85 15271,'0'0'4306,"-6"-1"-4002,3 1-158,1 0-1,-1-1 0,0 1 1,0-1-1,1 1 1,-1-1-1,0 0 0,1 0 1,-1 0-1,0 0 1,1-1-1,0 1 0,-4-3 1295,6 4-1272,0-2-115,22 10-125,-3 6 52,-1 1-1,0 1 1,-1 0-1,23 29 1,14 14 39,-45-49-8,-7-7-10,0 0 0,1 0 0,-1-1 0,0 1 1,1-1-1,0 0 0,-1 1 0,1-1 0,0 0 0,0-1 1,0 1-1,1 0 0,5 1 0,-8-4 12,1 0 1,-1-1-1,0 1 1,1 0-1,-1-1 1,0 1-1,0-1 0,0 0 1,0 1-1,0-1 1,0 0-1,-1 0 1,1 1-1,-1-1 0,1 0 1,0-4-1,0 1-1,17-59 12,10-33-109,-25 89 15,0 0-1,1 0 0,0 1 0,1-1 0,-1 1 0,1-1 0,1 1 0,9-10 0,2 9-1739,-5 10-2420,-3 9-521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3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21 318 8260,'0'0'1470,"10"-17"-665,16-27-611,27-46-4379,-46 74 4555,-1 1 0,0-1 0,4-18 0,5-12 3710,-5 7 5415,-1 51-9484,-6 3-4,0-1 0,2 0 0,-1 0 0,2 0 0,0-1 0,0 0 0,1 0 0,1 0 0,0-1 0,1 0 0,0-1 0,15 15 0,-14-18 7,0 0 0,0-1 0,0 0 0,1 0 0,0-1 0,0 0 0,1-1 0,-1-1 0,1 0 0,0 0 0,1-1 0,-1-1 0,0 0 0,1 0 0,18-1 0,-31-2-8,1-15 34,-1 16-39,0-1 0,0 0-1,0 1 1,0-1-1,0 1 1,0-1 0,0 1-1,0-1 1,-1 1 0,1-1-1,0 1 1,0 0-1,0-1 1,-1 1 0,1-1-1,0 1 1,-1-1 0,1 1-1,0 0 1,-1-1 0,1 1-1,0 0 1,-1-1-1,1 1 1,-1 0 0,1-1-1,-1 1 1,1 0 0,-1 0-1,1 0 1,-1-1 0,1 1-1,-1 0 1,1 0-1,-1 0 1,-6 1-15,0-1 1,0 2-1,0-1 1,0 1-1,0 0 1,1 0-1,-1 1 0,1 0 1,-1 0-1,1 0 1,-11 9-1,-6 6-13,-32 32 0,30-26 23,-8 5-21,1 2 1,2 1-1,1 2 1,1 1 0,2 0-1,-39 73 1,64-104-126,1-3-17,-1-1 1,1 1-1,0 0 0,0 0 1,-1 0-1,1-1 0,-1 1 0,1 0 1,0 0-1,-1-1 0,0 1 0,1-1 1,-1 1-1,1 0 0,-1-1 0,0 1 1,1-1-1,-1 1 0,0-1 1,1 1-1,-1-1 0,0 0 0,0 1 1,0-1-1,0 0 0,-7 0-4304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37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12854,'0'0'576,"9"7"6208,0-3-5871,10-5-385,-9 1-386,1 0 0,-1 0 0,0 1-1,0 0 1,11 3 0,-19-4-145,0 1-1,0-1 1,0 1 0,0 0-1,0 0 1,-1 0 0,1 0-1,0 0 1,-1 0 0,1 1-1,0-1 1,-1 0 0,0 1-1,1-1 1,-1 1-1,0 0 1,0-1 0,0 1-1,0 0 1,0 0 0,0 0-1,0 0 1,-1 0 0,1-1-1,0 1 1,-1 1 0,0-1-1,0 0 1,1 0 0,-2 3-1,2-3-5,-1 0 0,0-1 0,0 1-1,-1 0 1,1 0 0,0 0-1,-1 0 1,1-1 0,-1 1 0,1 0-1,-1 0 1,0-1 0,0 1 0,0 0-1,0-1 1,0 1 0,0-1 0,0 1-1,-1-1 1,1 0 0,0 0 0,-1 1-1,1-1 1,-1 0 0,1 0 0,-1 0-1,-2 1 1,-1-1 11,-1 1-1,1-1 1,0-1 0,0 1-1,-1 0 1,1-1 0,0 0-1,-1-1 1,-4 0-1,8 0 7,1 1-1,0-1 0,0 0 1,0 1-1,0-1 0,-1 0 0,1 0 1,1 0-1,-1 0 0,0 0 1,0 0-1,0 0 0,0 0 1,1-1-1,-1 1 0,0 0 0,1 0 1,0-1-1,-1 1 0,1 0 1,-1-1-1,1 1 0,0 0 0,0-1 1,0 1-1,0 0 0,0-1 1,0-1-1,0 1 2,0-1 1,0 1-1,0 0 0,0 0 1,0 0-1,1 0 0,-1 0 1,1 0-1,-1-1 1,1 1-1,0 0 0,0 0 1,0 0-1,0 1 0,0-1 1,0 0-1,0 0 1,2-1-1,0 1-14,0 0-1,0 0 1,0 1 0,1 0 0,-1-1-1,0 1 1,1 0 0,-1 1-1,1-1 1,-1 0 0,1 1 0,-1 0-1,1 0 1,-1 0 0,1 0 0,-1 1-1,7 1 1,-8-1-2,0 0-1,0 0 1,0 0 0,-1 0-1,1 0 1,0 0-1,0 1 1,-1-1 0,1 1-1,-1-1 1,1 1 0,-1 0-1,0-1 1,1 1-1,-1 0 1,0 0 0,0 0-1,-1 0 1,1 0 0,0 0-1,-1 0 1,1 0-1,-1 1 1,1-1 0,-1 0-1,0 0 1,0 4 0,0-3-2,0 0 1,0-1 0,-1 1 0,1 0 0,-1-1 0,1 1 0,-1-1-1,0 1 1,0-1 0,0 1 0,0-1 0,0 0 0,0 1 0,-1-1 0,1 0-1,-1 0 1,0 0 0,0 0 0,1 0 0,-1 0 0,0-1 0,-1 1-1,1-1 1,0 1 0,0-1 0,-1 0 0,1 0 0,0 0 0,-4 1 0,-6 1 59,0-1 0,0 0 1,0 0-1,0-1 0,-15-1 1,26-1-13,1-1 1,-1 1 0,0 0 0,1 0 0,-1-1-1,1 1 1,-1 0 0,1 0 0,-1-1 0,1 1 0,0 0-1,0-1 1,0 1 0,0-1 0,0 1 0,0 0 0,0-1-1,0-1 1,2-30 17,-1 30-60,0-1 1,0 0-1,0 1 0,0-1 0,1 1 0,0-1 0,-1 1 1,1 0-1,1 0 0,-1 0 0,0 0 0,1 0 1,-1 0-1,1 0 0,0 1 0,0 0 0,0-1 0,0 1 1,0 0-1,1 1 0,-1-1 0,1 0 0,-1 1 0,1 0 1,-1 0-1,1 0 0,0 0 0,-1 1 0,1-1 1,0 1-1,0 0 0,0 0 0,6 1 0,-7 0-6,-1 1 0,0-1-1,1 1 1,-1-1 0,0 1-1,0 0 1,0 0 0,0 0-1,-1 0 1,1 0 0,0 1-1,-1-1 1,1 0 0,-1 1-1,0-1 1,0 1 0,0-1-1,0 1 1,-1 0 0,1-1-1,0 1 1,-1 0 0,0-1-1,0 5 1,1-4 2,0 1 0,-1 0 0,0-1 1,0 1-1,0 0 0,0-1 0,0 1 0,-1 0 1,1-1-1,-1 1 0,0-1 0,0 1 0,-1-1 0,1 1 1,-1-1-1,1 0 0,-1 0 0,-3 4 0,0-4 44,0 0-1,-1 0 1,1 0-1,-1-1 0,1 0 1,-1 0-1,0 0 1,0-1-1,0 0 0,0 0 1,0-1-1,0 1 1,0-1-1,-7-1 0,10 1-11,1 0 0,-1 0 0,0-1-1,1 1 1,-1-1 0,1 1 0,-1-1-1,0 0 1,1 0 0,0 0 0,-1 0-1,1-1 1,0 1 0,-1-1 0,1 1-1,0-1 1,0 0 0,0 0 0,1 1-1,-1-1 1,0-1 0,1 1-1,-1 0 1,1 0 0,0-1 0,-1 1-1,1-1 1,0 1 0,1-1 0,-1 1-1,0-1 1,1 1 0,-1-4 0,1 1-26,-1-1-1,1 1 1,0 0 0,1-1 0,-1 1 0,1 0 0,0-1 0,1 1 0,1-6 0,-2 9-15,1 1 1,-1-1 0,0 0-1,1 1 1,-1-1 0,1 0 0,-1 1-1,1 0 1,0-1 0,0 1 0,0 0-1,0 0 1,-1 0 0,1 0-1,1 1 1,-1-1 0,0 0 0,0 1-1,0-1 1,0 1 0,0 0 0,0 0-1,1 0 1,-1 0 0,2 0-1,-2 0 10,-1 0-1,0 1 0,0-1 0,0 0 0,0 0 0,0 1 1,0-1-1,0 0 0,0 1 0,-1-1 0,1 1 0,0 0 1,0-1-1,0 1 0,0 0 0,-1-1 0,1 1 0,0 0 1,0 0-1,-1 0 0,1-1 0,-1 1 0,1 0 0,-1 0 0,1 0 1,-1 0-1,1 2 0,4 30-234,-23-30-1099,5-4-2954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38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15383,'0'0'368,"-6"74"-432,4-53 64,2-1-272,0-1-1185,0-4-2112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38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4834,'0'0'8596,"-2"99"-8676,4-77-1505,0 3-10180</inkml:trace>
  <inkml:trace contextRef="#ctx0" brushRef="#br0" timeOffset="1">40 472 12742,'0'0'4610,"-39"102"-4562,39-72-48,0 4-1281,0-1-4673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14663,'0'0'960,"118"0"-288,-68-2-479,8 2-193,10 0-497,4 0-1312,5 0-2032</inkml:trace>
  <inkml:trace contextRef="#ctx0" brushRef="#br0" timeOffset="1">1076 41 17352,'0'0'3233,"145"-33"-2960,-87 27-273,6 4-32,4 2-513,5 0-799,-3 0-881,1 0-3154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2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18264,'0'0'3650,"126"-33"-3634,-76 31-16,6 2 0,4 0-352,6 0-1057,5 0-1824,1 0-9957</inkml:trace>
  <inkml:trace contextRef="#ctx0" brushRef="#br0" timeOffset="1">1041 21 20201,'0'0'1697,"120"-19"-1553,-69 19-144,12 0-256,7 0-528,7 0-1185,10 7-2625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3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14407,'0'0'5941,"2"16"-5845,59 57-133,-55-61 25,0 0 0,-1 1 0,-1 0 1,1 0-1,-2 0 0,0 0 1,2 24-1,-3-9 11,-1 0 0,-6 50 1,-8-30-41,12-46 44,1 0 1,-1 0-1,0-1 0,0 1 1,0-1-1,0 1 0,0-1 1,0 1-1,0-1 0,0 1 1,-1-1-1,1 0 0,0 0 1,-1 0-1,1 0 0,-1 0 1,0 0-1,1 0 0,-1 0 1,0 0-1,1-1 0,-1 1 1,0-1-1,-2 1 0,3-1 11,1 0-1,-1-1 1,0 1-1,1 0 1,-1 0-1,1-1 1,-1 1-1,1 0 1,-1-1-1,1 1 1,-1-1-1,1 1 1,-1-1-1,1 1 1,0-1-1,-1 1 1,1-1 0,0 1-1,-1-1 1,1 1-1,0-1 1,0 1-1,-1-1 1,1 0-1,0 1 1,0-1-1,0 0 1,0 0-1,-3-22 91,3 19-90,-2-26 87,2 0 0,0 0 0,2 0 0,8-37-1,-8 56-67,0 0-1,1 0 1,1 1 0,-1 0-1,2-1 1,-1 1-1,2 1 1,-1-1-1,1 1 1,1 0-1,0 0 1,0 1-1,0 0 1,18-15-1,-22 21-39,0 0 0,-1 0 0,2 0 0,-1 0 0,0 0-1,0 1 1,0 0 0,1-1 0,-1 1 0,1 0 0,-1 1 0,1-1-1,-1 1 1,1-1 0,0 1 0,-1 0 0,1 0 0,-1 1-1,1-1 1,-1 1 0,1-1 0,-1 1 0,1 1 0,-1-1 0,1 0-1,-1 1 1,0-1 0,0 1 0,0 0 0,0 0 0,0 0-1,0 1 1,-1-1 0,1 1 0,-1-1 0,1 1 0,-1 0 0,0 0-1,0 0 1,0 0 0,-1 0 0,1 1 0,-1-1 0,0 0-1,0 1 1,1 3 0,2 27-5,-2 1 0,-2 0 0,-5 51-1,-1 22-74,6-105 75,1-1 0,-1 1 0,0-1 1,1 1-1,-1-1 0,1 1 0,0-1 0,0 1 0,0-1 0,0 0 0,0 0 0,1 1 1,-1-1-1,1 0 0,-1 0 0,1 0 0,0-1 0,0 1 0,0 0 0,0-1 1,0 1-1,0-1 0,0 1 0,0-1 0,1 0 0,3 2 0,6 1-447,0-1 1,0 0-1,1 0 0,15 0 1,39 2-4129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3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14343,'0'0'2977,"-5"112"-2977,5-84-1217,5 0-4833</inkml:trace>
  <inkml:trace contextRef="#ctx0" brushRef="#br0" timeOffset="1">46 464 15719,'0'0'3746,"-31"99"-3746,31-71 0,0 2-1937,0 3-3714</inkml:trace>
  <inkml:trace contextRef="#ctx0" brushRef="#br0" timeOffset="2">75 971 15367,'0'0'3442,"-4"101"-3522,6-75-1873,10 0-6099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3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15367,'0'0'2737,"-19"117"-3009,19-94-1873,6 1-8468</inkml:trace>
  <inkml:trace contextRef="#ctx0" brushRef="#br0" timeOffset="1">9 366 12582,'0'0'4946,"-4"80"-5362,6-63-1569,4 2-3009,-4 3-5139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39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9668,'0'0'10165,"-35"84"-9957,35-66-208,0-3 0,0-3-80,0-5 32,0-3-320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40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14503,'0'0'6515,"-5"0"-5811,18 0-672,14 2-64,12 7-128,11-1-945,14-5-1232,4 1-1504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4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17448,'0'0'1649,"147"-28"-3266,-95 28-1200,-5 0-11846</inkml:trace>
  <inkml:trace contextRef="#ctx0" brushRef="#br0" timeOffset="1">628 26 18745,'0'0'3025,"118"-16"-3217,-62 14-993,2 2-1136,-4-2-3569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4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17320,'0'0'1377,"130"-20"-1393,-82 20-801,0 0-2320,-1 0-7924</inkml:trace>
  <inkml:trace contextRef="#ctx0" brushRef="#br0" timeOffset="1">693 32 15927,'0'0'3074,"128"-23"-3186,-86 20-897,3-3-2176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4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17368,'0'0'320</inkml:trace>
  <inkml:trace contextRef="#ctx0" brushRef="#br0" timeOffset="1">582 27 14343,'0'0'0</inkml:trace>
  <inkml:trace contextRef="#ctx0" brushRef="#br0" timeOffset="2">1199 64 16440,'0'0'1120,"123"0"-12421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4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17640,'0'0'1105,"58"-7"-5251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46.9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96 62 11157,'0'0'3071,"-38"-19"-1132,19 12-1851,-19-4 774,37 11-579,4-1-150,-1 0-1,1 0 1,0 0-1,-1 1 1,1-1-1,0 1 1,0 0-1,-1 0 1,1 0 0,0 0-1,4 1 1,-1-1 23,228 0-422,-233 0 212,-1-12-134,0 3-3068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91 5 9861,'0'0'5890,"-8"-1"-5514,2 0-322,2 0-5,-1 0 0,1 1 1,-1-1-1,1 1 0,-1 0 1,1 0-1,-1 1 1,1-1-1,-1 1 0,1 0 1,0 0-1,-1 0 0,1 1 1,0-1-1,-6 5 0,9-6 58,73 5 804,110-6 1,-62-1-2385,-93 2-2380,7 0-2390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8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9188,'0'0'7849,"2"2"-6504,0-1-1263,0 1 0,0-1 1,0 0-1,0 0 0,1 0 1,-1 0-1,0 0 1,1 0-1,-1 0 0,1-1 1,-1 1-1,1-1 0,0 0 1,2 0-1,45 0 314,-26-1-242,96 2 262,-37 2-383,-1-4 0,138-18-1,-207 15-85,-21 2-397,-23 1-853,28 1 1114,-40 0-2282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53.2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 1 15143,'0'0'6195,"2"100"-5827,-2-66-80,0 3-96,-8 6-96,0 2-64,-1 1-64,5-1-32,-2-2-624,0-6-1297,4-7-2385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53.5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8644,'0'0'13318,"10"74"-13062,-6-47-224,-1 1 0,-3 1-32,0 1 0,0 0-144,0-2-432,0-8-2305</inkml:trace>
  <inkml:trace contextRef="#ctx0" brushRef="#br0" timeOffset="1">76 336 21370,'0'0'3153,"0"40"-3169,0-24 16,0 1-304,0 2-608,0-1-433,0-1-1904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53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17160,'0'0'5570,"0"52"-5506,4-48-64,0-2-592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55.2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26 12502,'0'0'9503,"11"0"-6698,39 5-2905,-46-3 92,-1-1-1,0 1 1,0 0-1,0 0 1,0 1-1,0-1 1,0 1-1,-1-1 1,1 1-1,-1 0 1,0 0-1,0 0 1,0 0-1,0 0 1,0 0 0,-1 1-1,1-1 1,-1 1-1,0-1 1,0 1-1,1 5 1,0 9-41,0 1 0,-1-1 1,-1 21-1,0-19 27,0-9-20,-1 0 0,0 0 0,0 0-1,-1 0 1,0 0 0,-7 18 0,7-24 37,0 0-1,0 0 1,-1-1 0,0 1 0,0-1 0,0 0-1,-1 1 1,1-1 0,-1-1 0,0 1-1,0 0 1,0-1 0,0 0 0,-1 0-1,1 0 1,-6 2 0,9-9 41,1 1 1,-1-1-1,1 1 1,1-1-1,-1 1 1,0-1-1,1 1 1,1-5-1,5-7-164,1 0 0,1 0 0,0 1-1,1 0 1,0 1 0,2 0 0,-1 1 0,1 0-1,1 1 1,16-11 0,-16 12 119,0 0 1,0-1-1,-1-1 1,0 0-1,-1 0 0,-1-1 1,0-1-1,-1 0 1,0 0-1,8-19 0,-16 32 16,-1 0 0,1 1 0,-1-1 0,1 0 1,-1 0-1,0 0 0,1 1 0,-1-1 0,0 0 0,0 0 0,1 0 0,-1 0 0,0 1 0,0-1 0,0 0 0,0 0 0,0 0 0,0 0 0,0 0 0,-1 0 0,1 1 0,0-1 0,0 0 0,-1 0 0,1 0 0,0 0 0,-1 1 0,1-1 0,-1 0 0,1 1 0,-1-1 0,-1-1 0,1 2 22,-1 0 0,0 0 0,0 0 0,0 0 1,0 0-1,1 1 0,-1-1 0,0 0 0,0 1 0,1 0 0,-1-1 0,0 1 0,1 0 1,-3 1-1,-8 5 124,0 1 0,0 0 0,-12 12 0,19-13-153,-1 0 1,1 0-1,0 0 1,1 1-1,-1 0 1,2 0-1,-1 0 0,1 1 1,0-1-1,1 1 1,0-1-1,0 1 0,1 0 1,0 0-1,1 0 1,0 0-1,0 0 1,2 11-1,-1-15 5,0-1-1,1 1 1,-1 0-1,1-1 1,0 0-1,0 1 1,0-1 0,1 0-1,-1 0 1,1 0-1,0-1 1,0 1 0,0-1-1,1 1 1,-1-1-1,1 0 1,0-1-1,0 1 1,0 0 0,0-1-1,1 0 1,-1 0-1,0 0 1,7 1-1,9 3 18,0 0 0,1-1 0,0-1 0,23 2 0,22-1-278,130-6 0,-195 1 247,1-1-1,-1 1 1,0 0 0,0 0 0,1-1-1,-1 1 1,0 0 0,0-1-1,1 1 1,-1-1 0,0 0 0,0 1-1,0-1 1,0 0 0,0 0 0,2-1-1,-3 1 2,0 1 0,0-1 0,0 1 0,0 0 0,0-1 0,0 1 0,0-1 0,0 1 0,0 0 0,0-1 0,0 1 0,0 0 0,0-1 0,0 1 0,0-1 0,-1 1 0,1 0 0,0-1 0,0 1 0,0 0 0,0-1 0,-1 1 0,1 0 0,0-1 0,0 1 0,-1 0 0,1 0 0,0-1 0,-1 1 0,1 0 0,0 0 0,-1 0 0,1-1 0,0 1 0,-1 0 0,1 0 0,-1 0 0,1 0 0,0 0 0,-1 0 0,1 0 0,0 0 0,-1 0 0,1 0 0,-1 0 0,1 0 0,0 0 0,-1 0 0,1 0 0,-1 0 0,1 0 0,-1 1 0,-57-3-2536,30 3-1840,-13-1-8636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56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0 103 17016,'0'0'4175,"18"-13"-3708,4-5-335,-12 9-55,1 1 0,0 0 1,0 0-1,0 1 0,18-7 0,-23 11 87,1 0 0,-1 1 0,1-1 0,0 2 0,0-1 0,0 1 0,14-1 0,-20 2-171,0 1 0,1 0 0,-1 0 0,0 0 0,0 0 0,0 0 0,0 0 0,0 0 0,0 0 0,0 0 1,0 0-1,-1 0 0,1 1 0,0-1 0,-1 0 0,1 1 0,-1-1 0,1 0 0,-1 1 0,0-1 0,1 3 0,8 38-25,-7-36 25,2 30 3,-4-28 7,1 1 0,0-1 0,0 0 1,0 0-1,1 0 0,0 0 1,1 0-1,0-1 0,0 1 0,0-1 1,8 13-1,-7-18 7,-1 0 0,0-1 0,1 1 1,-1-1-1,1 1 0,0-1 0,-1 0 0,1 0 0,0-1 0,0 1 1,0-1-1,-1 0 0,6 0 0,50-5 0,-52 3-54,0-1 0,-1 0 0,1 0 0,-1-1 0,1 0 0,-1 0 0,0 0 0,-1-1 0,1 1 1,-1-2-1,0 1 0,0 0 0,-1-1 0,7-10 0,-5 8 144,-1 0 0,-1-1 0,1 1 0,-1-1 0,-1 0 0,0 0-1,0 0 1,-1-1 0,0 1 0,1-17 342,-2 26-354,0 0-142,-1 0-87,2 37-3,-1 4 180,0 7 37,-2 1 0,-2 0 0,-17 87 0,17-122-59,-1 0-1,-1 0 1,0-1 0,-1 0 0,0 0 0,-1 0-1,0-1 1,-1 0 0,-1 0 0,0-1 0,0 0-1,-1 0 1,-1-1 0,1-1 0,-2 0 0,1 0-1,-21 11 1,19-13-10,-1-1-1,0-1 0,0 0 0,0-1 1,0 0-1,-1-1 0,-17 1 0,-26-1-4361,51-3-1538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47.9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17 7716,'0'0'8350,"-6"0"-7187,-21 0-498,21 0 1106,15 0-1003,0 0-746,37 1 119,-1-3 0,79-11 1,-123 12-43,48-1-7332,-13 2-685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48.3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53 15415,'0'0'4973,"-1"-1"-4857,1 0 1,-1 0-1,1 0 1,0 0-1,-1 0 0,1 0 1,0 0-1,-1 0 1,1 0-1,0 0 0,0 0 1,0 0-1,0 0 1,0 0-1,0 0 0,0 0 1,0 0-1,1-2 1,44-3-160,0 2 1,59 3 0,-82 1-93,-22-1 114,0 1-1,0-1 0,0 0 1,0 1-1,0-1 1,0 0-1,0 1 0,0-1 1,0 1-1,0-1 0,1 0 1,-1 1-1,0-1 1,0 0-1,1 1 0,-1-1 1,0 1-1,1-1 0,-1 1 1,1-1-1,-1 1 1,1-1-1,-1 1 0,1 0 1,-1-1-1,1 1 1,-1-1-1,2 1 0,44-3-5559,-12 1 240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4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22 9636,'0'0'10568,"-28"-15"-9597,252 12-424,-149 3-694,-74 0 174,-3-3 148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49.2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23 13686,'0'0'6905,"-4"0"-6316,281-15 348,-274 10-2719,9 3-1681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49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 16632,'0'0'5359,"26"0"-4822,299-13-468,-304 6-3972,-5 9 208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9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15 15751,'0'0'4789,"-2"-15"-4696,3 18-82,0-1 0,0 1 0,0-1-1,0 0 1,0 0 0,0 1-1,0-1 1,1 0 0,-1 0 0,1 0-1,0 0 1,0 0 0,0-1-1,2 3 1,37 29 312,-27-22-190,27 21-80,2-1 0,1-2 0,1-1 0,1-3 0,1-2 0,98 33 0,-144-56-57,-1 0 0,1 0 0,-1 1 0,0-1 0,1 0 0,-1 0 0,1 1 1,-1-1-1,0 0 0,1 1 0,-1-1 0,0 0 0,0 1 0,1-1 0,-1 0 0,0 1 1,0-1-1,0 1 0,1-1 0,-1 1 0,0-1 0,0 0 0,0 1 0,0-1 1,0 1-1,0-1 0,0 1 0,0-1 0,0 1 0,0-1 0,0 0 0,0 1 0,0-1 1,0 1-1,0-1 0,-1 1 0,1-1 0,0 0 0,0 1 0,0-1 0,-1 1 0,1-1 1,0 0-1,-1 1 0,1-1 0,0 0 0,0 1 0,-1-1 0,1 0 0,-1 0 1,1 1-1,0-1 0,-1 0 0,0 0 0,-30 30-108,12-13 96,-31 43-55,-75 118 1,31-39 142,-91 84-75,142-174 3,42-49 0,1 0 0,-1 1-1,0-1 1,1 1 0,-1-1 0,0 1 0,1-1-1,-1 1 1,1-1 0,-1 1 0,1 0-1,0-1 1,-1 1 0,1 0 0,-1-1 0,1 1-1,0 0 1,0-1 0,-1 1 0,1 0-1,0 0 1,0-1 0,0 1 0,0 0 0,0 0-1,0-1 1,0 1 0,0 0 0,0 0-1,0-1 1,1 3 0,23-1 16,-13-2-12,21-2 118,47-8-1,7-1-102,7 6-119,204-19 167,-244 16-111,0-2 0,-1-2 0,78-29 1,-86 18-25,-43 22 108,1 0-1,0 0 1,-1-1 0,1 1-1,-1-1 1,1 1 0,-1-1-1,0 0 1,1 0 0,-1 1-1,0-1 1,0 0 0,0 0-1,-1 0 1,1 0 0,0 0-1,-1 0 1,1 0 0,0-5 677,-2 34-938,0-22 206,0 0 0,-1 1 0,1-1 0,-1 0 0,0 0 0,0 1 0,-6 8 1,7-14-45,1 1 0,0-1 0,-1 1 0,1-1 1,-1 1-1,1-1 0,-1 1 0,0-1 1,1 1-1,-1-1 0,0 1 0,1-1 0,-1 0 1,0 1-1,1-1 0,-1 0 0,0 0 1,1 0-1,-1 0 0,0 1 0,0-1 0,1 0 1,-1 0-1,-1 0 0,1-1-196,-1 0 0,1 0-1,-1 1 1,1-1 0,-1 0 0,1 0 0,0 0-1,-1 0 1,1-1 0,0 1 0,0 0 0,0 0-1,0-1 1,0 1 0,-1-3 0,-13-21-9518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51.9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0 11413,'0'0'7748,"0"26"-7412,-2 1-16,0 2-160,-2 5-48,4 3 0,-3 2-112,1 2-32,0 0-848,-2-7-1217,2-8-4082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52.4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4 12982,'0'0'7539,"0"-3"-6821,-1 17 85,-12 181-1243,13-108-4114,0-48-136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52.8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 13926,'0'0'4827,"-2"16"-3304,3 45-592,10 84 0,-3-41-1564,-7-35-3806,-1-52 2246,0 20-9415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01.3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21 12886,'0'0'10290,"-15"8"-9362,-4-8-910,27 0-165,32 0-369,-40 0 507,-1 1 1,1 0 0,0-1-1,0 1 1,-1-1 0,1 1-1,0-1 1,-1 1-1,1-1 1,0 1 0,-1-1-1,1 1 1,-1-1 0,1 1-1,0-1 1,-1 0 0,1 1-1,-1-1 1,0 0 0,1 1-1,-1-1 1,1 0-1,-1 0 1,1 1 0,-1-1-1,0 0 1,1 0 0,-1 0-1,0 0 1,-1-31 38,1 23-5356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0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23 5346,'0'0'14076,"4"-19"-12701,-2 15 1751,-4 13-3140,-1-1-1,0 0 1,0 1 0,-1-1-1,1-1 1,-2 1 0,1-1 0,-1 1-1,0-1 1,-9 9 0,3-2 3,-12 14 6,-38 36-1,49-52-10,16-9 42,1 0-1,0 0 1,0-1 0,0 1-1,0-1 1,0 0-1,0-1 1,11 3 0,13 6-1,-15-4-1,0 1 1,-1 0-1,0 1 0,0 1 0,21 18 0,-29-23-157,0 0 0,-1 1 0,0 0 0,0-1 0,0 1 0,0 1 0,-1-1 0,0 1 0,0-1 0,0 1 1,-1 0-1,0 0 0,0 0 0,0 0 0,-1 0 0,2 11 0,-13-18-3461,-5-6-1299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04.4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10 12646,'0'0'3500,"-19"4"4410,495 16-7907,18-5-69,-235-15 71,411 2-235,-342-4 81,-185-9 128,4 0-68,116 5 311,-342-6-1727,58 9-1576,-4-2-3274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04.8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287 8 19033,'0'0'3556,"-1"-1"-3552,0 0-1,1 1 1,-1-1 0,0 0 0,0 1-1,0-1 1,1 1 0,-1-1-1,0 1 1,0 0 0,0-1-1,0 1 1,0 0 0,0 0 0,0 0-1,0 0 1,-1-1 0,3 5 15,0 0 0,0-1 0,0 1 0,0-1 0,0 0 1,1 1-1,0-1 0,-1 0 0,1 0 0,0 0 0,1 0 0,-1 0 1,1 0-1,-1-1 0,1 1 0,0-1 0,0 0 0,3 3 0,69 41 149,-46-29-251,-25-15 100,3 2-93,-1 0-1,1 0 1,-1 1-1,-1 0 1,9 8-1,-13-12 64,0 1-1,0-1 1,0 0-1,0 0 1,-1 0-1,1 0 0,0 1 1,-1-1-1,1 0 1,-1 0-1,0 1 1,1-1-1,-1 1 0,0-1 1,0 0-1,0 1 1,0-1-1,0 0 1,0 1-1,0-1 0,0 1 1,-1-1-1,1 0 1,-1 1-1,1-1 1,-1 0-1,1 0 0,-1 1 1,1-1-1,-1 0 1,0 0-1,0 0 0,0 0 1,0 0-1,0 0 1,0 0-1,0 0 1,0 0-1,-2 1 0,-20 14-46,-2-1 0,0-1 0,0-2 0,-33 12 0,6-1-160,-104 38-2816,65-31-928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05.9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66 13862,'0'0'5854,"-17"0"-3202,20 1-2653,-1 0 0,1-1 0,-1 1 0,0 0 0,1 0 0,-1 0 1,0 0-1,0 1 0,1-1 0,-1 1 0,0-1 0,0 1 0,-1 0 1,1 0-1,0 0 0,0 0 0,-1 0 0,0 0 0,1 0 0,-1 0 1,0 1-1,0-1 0,0 1 0,0-1 0,0 0 0,-1 1 0,1 3 1,3 10-14,-1 0 1,3 30 0,-5-35-1,2 42-117,-3-51 129,0-1 1,0 0 0,0 0 0,0 0-1,0 0 1,0 1 0,0-1 0,0 0-1,-1 0 1,1 0 0,0 0 0,-1 0 0,1 0-1,-1 1 1,1-1 0,-1 0 0,1 0-1,-1 0 1,0 0 0,1-1 0,-1 1 0,0 0-1,0 0 1,0 0 0,0-1 0,0 1-1,0 0 1,0-1 0,0 1 0,0-1-1,0 1 1,0-1 0,-2 1 323,5-5-278,0 1 0,-1-1 0,2 1 1,-1 0-1,0 0 0,0 0 0,1 0 1,0 0-1,0 0 0,5-3 0,1-3 17,29-26-114,-26 26 24,-1-1-1,0 0 1,-1-1-1,0 0 1,0 0-1,-1-1 1,-1 0 0,13-25-1,-19 29 190,-1 0 0,0 0-1,0 0 1,-1 0 0,1-1-1,-2 1 1,-2-15 0,3 22-142,-1 1 0,1-1 0,-1 1 0,1-1 0,-1 1 0,1 0 0,-1-1 0,0 1 0,1-1 0,-1 1 0,1 0 0,-1 0 0,0-1 0,1 1 1,-1 0-1,0 0 0,1 0 0,-1 0 0,0 0 0,0 0 0,1 0 0,-1 0 0,0 0 0,1 0 0,-1 0 0,0 0 0,1 0 0,-1 0 0,0 1 0,-1 0 0,-18 7-102,15-3 79,0 0 0,0 1 0,1-1-1,0 1 1,0 0 0,0 0 0,0 0 0,1 1 0,0 0 0,1-1 0,-4 13-1,3-6-1,0 0-1,1 0 1,0 1-1,1-1 1,1 19-1,1-30 9,-1 0-1,1-1 1,0 1-1,0 0 1,-1 0-1,1 0 1,0-1-1,0 1 1,1-1-1,-1 1 1,0-1-1,1 1 1,-1-1-1,0 1 1,1-1 0,0 0-1,-1 0 1,1 0-1,0 0 1,-1 0-1,1 0 1,0-1-1,0 1 1,3 0-1,52 12 22,-50-12-20,103 6-1,-97-6-763,-16-1-875,-6 0-1687,1 0-3861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06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0 12438,'0'0'8241,"-19"11"-5368,148-11-2224,-68 0-1302,-18 0-3361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07.0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 16408,'0'0'4033,"18"-2"-3806,60-4 179,-75 5-386,0 1 1,-1 0 0,1 0-1,0 0 1,0 0-1,-1 1 1,1-1 0,0 1-1,-1 0 1,1-1 0,0 1-1,-1 0 1,1 1-1,-1-1 1,0 0 0,1 1-1,-1-1 1,0 1 0,0 0-1,0 0 1,0 0 0,0 0-1,0 0 1,-1 0-1,1 0 1,-1 0 0,1 1-1,-1-1 1,2 4 0,-1 3 7,0-1 0,-1 1 0,1 0 0,-2 0 0,1 0 1,-2 15-1,1-9 169,-1-11-140,1 1 0,-1-1 0,0 0-1,0 0 1,0 0 0,0 0 0,-1-1 0,0 1-1,1 0 1,-1-1 0,-1 1 0,1-1-1,0 1 1,-1-1 0,0 0 0,0 0-1,0 0 1,0-1 0,0 1 0,0-1-1,-1 1 1,1-1 0,-1 0 0,0 0-1,0-1 1,0 1 0,1-1 0,-7 1 0,10-2 172,1-3-109,5-8-165,0 0-1,1 1 1,0-1-1,1 1 1,0 1-1,0 0 1,1 0 0,16-12-1,-12 9-131,-1 1-1,0-2 1,0 0-1,13-20 0,-17 13 469,-9 14 260,-7 13-392,3-2-162,1 0 0,0 1 0,0 0 0,0-1 0,1 2 0,0-1 0,0 0 0,0 1 0,1-1 0,0 1 0,0 0 0,0 8 0,1-11 6,1-1 0,0 1-1,1-1 1,-1 1 0,0-1 0,1 1-1,0-1 1,0 1 0,0-1-1,0 0 1,1 1 0,-1-1 0,1 0-1,0 0 1,0 0 0,0 0-1,0 0 1,1 0 0,-1-1 0,1 1-1,-1-1 1,1 0 0,0 0-1,0 0 1,5 3 0,5 1-129,1-1 0,-1 0-1,1-1 1,0 0 0,0-1 0,0-1 0,0 0 0,1-1 0,-1-1 0,20-1-1,-17 1-435,-16 0 436,-1 0 1,1 0 0,-1 0 0,1 0 0,0 0-1,-1 0 1,1 0 0,-1 0 0,1 0-1,0 0 1,-1 0 0,1-1 0,-1 1-1,1 0 1,0 0 0,-1-1 0,1 1 0,-1 0-1,1-1 1,-1 1 0,1 0 0,-1-1-1,1 1 1,-1-1 0,0 1 0,1-1-1,-1 1 1,0-1 0,1 1 0,-1-1 0,0 1-1,1-1 1,-1 1 0,0-1 0,0 1-1,0-1 1,0 0 0,0 1 0,1-1-1,-1 1 1,0-1 0,0 0 0,0 1 0,-1-1-1,1 0 1,0 1 0,0-1 0,0 1-1,-1-2 1,0-14-8151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9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15335,'0'0'1185,"2"63"-1602,0-56-4033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07.6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 14247,'0'0'3924,"-6"3"-2628,6-3-1257,0 0-1,0 0 0,1 0 0,-1 0 0,0 0 0,0 0 0,0 0 0,0 1 1,0-1-1,0 0 0,0 0 0,0 0 0,0 0 0,0 0 0,0 0 0,0 0 0,0 0 1,0 0-1,1 0 0,-1 0 0,0 0 0,0 0 0,0 0 0,0 1 0,0-1 1,0 0-1,0 0 0,0 0 0,0 0 0,0 0 0,0 0 0,0 0 0,0 0 1,0 0-1,0 0 0,0 1 0,0-1 0,0 0 0,0 0 0,0 0 0,0 0 1,0 0-1,0 0 0,-1 0 0,1 0 0,0 0 0,0 0 0,0 0 0,0 0 1,0 1-1,0-1 0,0 0 0,0 0 0,0 0 0,0 0 0,0 0 0,0 0 0,-1 0 1,358 0 1420,-356 0-1499,-33 0 13,22 0-619,0 1 0,-1 1 0,1 0 0,0 0 0,-11 4 0,-6 3-3460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08.3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133 19 3025,'0'0'13703,"-1"-3"-12775,1 2-863,0 1 0,0-1 0,0 0 0,0 1 0,0-1 0,0 1 0,0-1 0,0 1-1,0-1 1,0 1 0,-1-1 0,1 0 0,0 1 0,0-1 0,-1 1 0,1-1 0,0 1 0,-1 0 0,1-1 0,0 1 0,-1-1 0,1 1 0,-1 0-1,1-1 1,-1 1 0,1 0 0,-1-1 0,1 1 0,-1 0 0,1 0 0,-1 0 0,1-1 0,-1 1 0,1 0 0,-1 0 0,0 0 0,1 0 0,-1 0-1,1 0 1,-1 0 0,1 0 0,-1 0 0,1 0 0,-1 0 0,-1 1 0,-22 22 2054,15-12-2513,5-6 522,1-1-73,0 0 1,-1 0-1,1 0 0,-1-1 1,1 1-1,-1-1 0,0 0 1,0 0-1,-1 0 0,1-1 1,-1 0-1,1 0 0,-1 0 1,0 0-1,-9 2 0,13-8-781,0 0-1,1 0 0,0-1 1,0 1-1,0 0 0,0 0 1,1-7-1,8-14-7061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10.2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5635,'7'1'18367,"29"3"-18427,-32-4 56,0 0 0,0 0 1,1 1-1,-1-1 0,0 1 1,0 0-1,0 1 1,0-1-1,0 1 0,0 0 1,0 0-1,0 0 0,-1 0 1,1 0-1,-1 1 1,0 0-1,1 0 0,-1 0 1,-1 0-1,1 0 0,0 0 1,-1 1-1,1 0 0,-1-1 1,0 1-1,-1 0 1,1 0-1,0 0 0,-1 0 1,0 0-1,0 0 0,0 0 1,-1 1-1,1-1 1,-1 7-1,0 11-18,-1 0 1,0 0-1,-2 0 1,0 0 0,-2-1-1,0 1 1,-11 27-1,12-36 20,-1 4 11,0 0 0,2 1 0,0-1 0,1 1 0,1-1-1,0 1 1,2-1 0,3 31 0,-2-40-4,-1 0-1,1 0 1,1 0 0,-1 0 0,1 0-1,1 0 1,-1-1 0,1 0-1,1 1 1,-1-2 0,1 1 0,1 0-1,-1-1 1,1 0 0,0 0 0,0-1-1,1 0 1,-1 0 0,1 0-1,12 5 1,-10-6-4,1-1 0,-1-1 0,1 0 0,0 0 0,0-1 0,0 0-1,0 0 1,16-2 0,-7 0 210,-20 27-270,-23 48 46,14-42-5,1-1 0,-6 35 1,6 5 14,3-1 0,3 1 1,8 73-1,1-99 17,3-1 0,2 1 0,1-2 0,25 58 0,6 18 12,11 82-4,-50-176-18,0 0 0,-2 0-1,0 0 1,-2 0 0,-1 0-1,-5 32 1,4-45 14,-2 0-1,0 0 1,0-1-1,-1 0 1,-1 0-1,1 0 1,-2-1-1,1 1 1,-2-1 0,1-1-1,-15 14 1,10-11 98,0-1 0,-1 0 0,-1-1 0,1-1 0,-2 0 0,1-1 0,-31 12 0,45-19-112,0-1 0,-1 0 0,1 0 0,0 0 0,0 0-1,-1 0 1,1 0 0,0 0 0,-1 0 0,1 0 0,0 0 0,0 0 0,-1 0-1,1 0 1,0 0 0,-1 0 0,1 0 0,0 0 0,0-1 0,-1 1-1,1 0 1,0 0 0,0 0 0,-1 0 0,1 0 0,0-1 0,0 1 0,0 0-1,-1 0 1,1 0 0,0-1 0,0 1 0,0 0 0,0 0 0,-1-1 0,1 1-1,0 0 1,0-1 0,-2-16-119,8-20-572,27-48-2099,-15 45-791,16-44-11614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10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11 16680,'0'0'4754,"-1"-1"-4684,1 1 1,0 0 0,0-1-1,0 1 1,0 0 0,0-1-1,0 1 1,0 0-1,0-1 1,0 1 0,0 0-1,0-1 1,0 1-1,0-1 1,0 1 0,0 0-1,0-1 1,0 1-1,0 0 1,1-1 0,-1 1-1,0 0 1,0-1 0,0 1-1,1 0 1,-1 0-1,0-1 1,0 1 0,1 0-1,-1 0 1,1-1 0,20 48-60,-16-34 5,1 1 0,0-1 1,17 25-1,-21-35-17,1 0 1,-1-1-1,1 1 0,0 0 1,0-1-1,0 1 1,0-1-1,0 0 1,0 0-1,1 0 0,-1 0 1,1-1-1,-1 0 1,1 1-1,-1-1 0,1 0 1,0-1-1,0 1 1,-1-1-1,5 1 1,-5-1-20,0 0 0,0 0 0,0-1 0,0 1 0,0 0 0,0-1 0,0 0 0,0 0 1,0 0-1,0 0 0,0 0 0,-1-1 0,1 1 0,-1-1 0,1 1 0,-1-1 0,5-4 0,-2 0 11,-1 0-1,0 0 0,0-1 0,-1 1 0,0-1 1,3-10-1,-1 10 50,-1 11-32,-1 28-30,-6 48 206,1-69-138,-1-1 0,0 1 0,0-1-1,-1 1 1,0-1 0,-1 0-1,0-1 1,0 1 0,-1-1 0,0 0-1,-1-1 1,0 1 0,-1-1-1,1-1 1,-2 1 0,1-1 0,-1-1-1,0 1 1,0-2 0,0 1-1,-1-1 1,0-1 0,0 0-1,-1 0 1,1-1 0,-1 0 0,1-1-1,-1 0 1,-17 1 0,27-3-38,0 0 0,0-1 0,1 1 0,-1 0 0,0-1 0,0 1 0,0 0 0,1-1 0,-1 1 0,0-1 0,1 1 0,-1-1 0,0 0 0,1 1 0,-1-1 0,1 0 0,-1 1 0,1-1 0,-1 0 0,1 1 0,0-1 0,-1 0 0,1 0 0,0 0 0,-1-1 0,1 2-40,0-1 1,0 1-1,0-1 1,-1 0-1,1 1 1,0-1 0,0 1-1,0-1 1,0 1-1,1-1 1,-1 1-1,0-1 1,0 1-1,0-1 1,0 1 0,0-1-1,1 1 1,-1-1-1,0 1 1,0-1-1,1 1 1,-1 0-1,0-1 1,1 1 0,-1-1-1,0 1 1,1 0-1,-1-1 1,1 1-1,-1 0 1,1 0-1,-1-1 1,0 1 0,1 0-1,-1 0 1,1-1-1,-1 1 1,1 0-1,-1 0 1,1 0 0,-1 0-1,1 0 1,0 0-1,-1 0 1,1 0-1,0 0 1,57 0-3971,-18 0-512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11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 18729,'0'0'5482,"0"-1"-5472,0 1 0,0 0-1,0-1 1,0 1 0,0 0 0,0 0-1,0-1 1,0 1 0,0 0-1,0 0 1,1-1 0,-1 1 0,0 0-1,0 0 1,0-1 0,0 1 0,0 0-1,0 0 1,1-1 0,-1 1 0,0 0-1,0 0 1,0 0 0,0-1 0,1 1-1,-1 0 1,0 0 0,0 0 0,1 0-1,-1 0 1,0-1 0,0 1 0,1 0-1,-1 0 1,0 0 0,0 0-1,1 0 1,-1 0 0,0 0 0,0 0-1,1 0 1,-1 0 0,31 0-31,0-2 1,0-2-1,40-9 0,-10-11-5021,-46 19 408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11.7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37 12710,'0'0'11077,"4"-6"-10917,15-18-104,-19 24-59,0-1 1,1 1-1,-1 0 1,0-1-1,0 1 1,1-1-1,-1 1 1,1 0-1,-1-1 1,0 1-1,1 0 0,-1 0 1,0-1-1,1 1 1,-1 0-1,1 0 1,-1 0-1,1-1 1,-1 1-1,1 0 1,-1 0-1,1 0 1,-1 0-1,1 0 0,-1 0 1,1 0-1,-1 0 1,0 0-1,1 0 1,-1 0-1,1 0 1,-1 1-1,1-1 1,-1 0-1,1 0 0,-1 0 1,1 1-1,-1-1 1,0 0-1,1 0 1,-1 1-1,0-1 1,1 0-1,-1 1 1,1 0-1,8 17-41,-8-16 32,14 57-8,-13-49 34,0 0 0,0 0 0,1-1 0,0 1 0,9 17 0,-11-26-6,1 1 1,-1-1 0,1 0 0,0 0 0,-1 0-1,1 0 1,0 0 0,0 0 0,-1 0 0,1 0-1,0-1 1,0 1 0,0-1 0,0 0 0,0 1-1,0-1 1,0 0 0,0 0 0,0 0-1,0 0 1,0 0 0,0-1 0,0 1 0,0-1-1,2 0 1,3-1 9,0 0 0,0 0 0,-1 0 0,1-1 0,10-6 0,36-39 85,-44 39-41,0 0 1,0 0 0,1 1-1,16-10 1,-26 18-57,1-1-1,-1 1 1,0 0 0,1 0 0,-1 0-1,1 0 1,-1-1 0,1 1 0,-1 0-1,1 0 1,-1 0 0,1 0-1,-1 0 1,1 0 0,-1 0 0,1 1-1,-1-1 1,1 0 0,-1 0 0,1 0-1,-1 0 1,0 1 0,1-1 0,-1 0-1,1 0 1,-1 1 0,1-1 0,-1 0-1,0 1 1,1-1 0,-1 0-1,0 1 1,0-1 0,1 1 0,-1 0-1,11 25-30,-2 28-17,-8-46 58,-1 0-1,0 0 1,0 0 0,0 0 0,-1 0 0,0 0 0,-1 0 0,0 0 0,0 0 0,0 0 0,-1-1 0,-1 0-1,1 1 1,-1-1 0,0 0 0,0-1 0,-1 1 0,0-1 0,0 0 0,-1 0 0,0 0 0,0-1 0,0 0-1,-1 0 1,-13 8 0,8-5 1,0 0 0,-1-1 1,0 0-1,-1-1 0,1 0 0,-1-1 0,0-1 0,0 0 0,0-1 0,-1 0 1,-21 0-1,43-45-2949,2 14-1959,2-3-8816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12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 6931,'-1'2'16672,"11"2"-16016,106 1-46,135-11-1,-229 6-600,-10 0 22,0-1-1,0 0 1,-1 0 0,1-1 0,0 0 0,11-5-1,-22 7 13,-1-2 542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13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200 1 6387,'0'0'15338,"4"17"-13650,8 6-1585,58 121 404,-61-122-439,-1 1-1,-1 0 0,-1 1 1,5 41-1,-9-49-55,-1 0 0,-1 0 0,0 0 0,-1 0 0,-1 0 0,0 0 0,-6 19 0,5-26-7,0-1 0,-1 1-1,0 0 1,-1-1-1,0 0 1,0 0-1,-1-1 1,0 1 0,0-1-1,-1 0 1,0-1-1,0 0 1,-11 8 0,8-7 23,-1 0 0,1 0 0,-1-1 1,0-1-1,-1 0 0,1 0 1,-1-1-1,0-1 0,0 0 1,-16 2-1,20-4-677,0-1 1,0-1-1,0 1 1,0-1-1,0 0 1,-10-4-1,-6 0-4644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8:13.5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 17368,'0'0'3676,"-3"18"-2707,-13 77 362,-4 110 0,20-174-1247,1 1 1,2-1-1,1 0 0,1 0 0,1 0 0,18 49 1,-19-68-81,-1-1 0,2 1 1,-1-1-1,2 0 1,0 0-1,0 0 1,1-1-1,0 0 0,0-1 1,1 0-1,0 0 1,1-1-1,0 0 0,1-1 1,-1 0-1,1 0 1,1-1-1,-1-1 1,17 6-1,-19-9-23,1 0 1,0 0-1,-1-1 0,1 0 1,13 0-1,-23-2-4,0 0-1,0 0 1,0 0 0,0 0 0,0 0-1,0 0 1,-1 0 0,1 0 0,0 0-1,-1 0 1,1 0 0,0 0 0,-1 0-1,1 0 1,-1 0 0,1 0 0,-1 0-1,0 1 1,1-1 0,-2-1 0,-35-13-2811,14 10-933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7:50.9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229 128 16327,'0'0'5795,"3"-6"-5507,-2 3-275,0 1-8,0 0 0,0 0 1,-1 0-1,1 0 0,1 0 0,-1 1 1,0-1-1,0 0 0,1 1 0,-1-1 1,1 1-1,-1-1 0,1 1 0,-1 0 1,1 0-1,0-1 0,0 1 1,0 0-1,0 1 0,0-1 0,0 0 1,0 1-1,0-1 0,0 1 0,0-1 1,3 1-1,-5 0-69,-39 1-136,32 0 173,-33-3 421,39 2-372,0-1-1,0 1 1,0-1 0,0 1 0,0-1 0,0 1 0,0-1 0,0 0 0,0 0 0,0 1 0,0-1 0,0 0-1,0 0 1,1 0 0,-1 0 0,0 0 0,1 0 0,-1 0 0,1 0 0,-1 0 0,1 0 0,0-1-1,-1 1 1,1 0 0,0 0 0,0 0 0,0 0 0,0-1 0,0 1 0,0-2 0,4 3-30,0-1 0,0 1 0,0-1 0,0 1 0,0 0 0,0 0 0,0 1 0,0-1 0,7 3 0,-10-2-6,1 0 1,-1 0-1,1 0 1,-1 0-1,0 1 0,1-1 1,-1 0-1,0 1 1,0-1-1,0 1 1,0-1-1,0 1 1,0 0-1,0-1 1,-1 1-1,1 0 1,-1 0-1,1-1 1,-1 1-1,0 0 1,1 0-1,-1 0 1,0-1-1,0 1 0,0 0 1,-1 0-1,1 0 1,0 0-1,-1-1 1,0 4-1,0-3 5,0 1 1,0-1-1,0 1 0,0-1 0,-1 0 0,1 1 0,-1-1 0,1 0 0,-1 0 1,0 0-1,0 0 0,0-1 0,0 1 0,0 0 0,0-1 0,-1 1 1,1-1-1,0 0 0,-1 0 0,-2 1 0,-34 2 34,38-3-7,0-1 0,0 0 0,-1 0 0,1 0 0,0 0 0,0 0 0,0 0 0,0 0 0,0 0 0,0 0 0,-1 0 0,1-1 0,0 1 0,0-1 0,0 1 0,0 0 0,0-1 0,0 0-1,0 1 1,0-1 0,0 0 0,1 1 0,-1-1 0,0 0 0,0 0 0,0 0 0,0-1 0,0 0 4,2-50 225,-1 50-249,0 1-1,0-1 0,1 1 1,-1-1-1,0 1 0,1 0 1,-1-1-1,1 1 0,-1 0 1,1-1-1,0 1 0,0 0 1,0 0-1,-1-1 0,1 1 1,0 0-1,0 0 1,0 0-1,1 0 0,-1 0 1,0 1-1,0-1 0,0 0 1,1 0-1,-1 1 0,0-1 1,1 1-1,-1-1 0,1 1 1,-1 0-1,0-1 0,3 1 1,-3 1-8,0-1 1,-1 0-1,1 1 1,0-1-1,-1 1 1,1 0-1,-1-1 1,1 1-1,-1-1 1,1 1-1,-1 0 1,1 0-1,-1-1 1,0 1-1,1 0 1,-1 0-1,0-1 1,0 1-1,1 0 1,-1 0-1,0-1 1,0 1-1,0 0 1,0 0-1,0 1 1,1 26-89,-1-25 59,0-1 31,0 0 1,0 1 0,0-1 0,0 0 0,0 0 0,0 0 0,-1 0 0,1 0 0,-1 1 0,1-1 0,-1 0 0,0 0 0,0 0 0,0 0 0,0-1 0,0 1 0,0 0-1,-2 2 1,1-3 37,0 0-1,-1 0 0,1-1 0,0 1 1,0 0-1,-1-1 0,1 1 0,0-1 0,-1 0 1,1 0-1,0 0 0,-1 0 0,1 0 1,0 0-1,-1-1 0,-3 0 0,4 0-6,1 0 0,0 1 0,0-1 0,0 0 1,-1 0-1,1 0 0,0 0 0,0 0 0,0 0 0,1 0 0,-1 0 0,0 0 0,0 0 0,0 0 0,1 0 0,-1-1 0,1 1 0,-1 0 0,1-1 0,-1 1 0,1 0 0,0-1 0,0 1 0,0 0 0,-1-1 0,2-1 0,-2-44 129,1 36-152,0 10-3,0 0 0,0 0 0,0 0 0,0-1 0,0 1 0,0 0 0,0 0 0,0 0 0,1 0-1,-1 0 1,0 0 0,1 0 0,-1 0 0,1 0 0,-1 0 0,1 0 0,-1 1 0,1-1 0,-1 0 0,1 0 0,0 0 0,0 1 0,-1-1 0,1 0 0,0 0 0,0 1 0,0-1-1,0 1 1,0-1 0,0 1 0,0 0 0,0-1 0,0 1 0,0 0 0,0-1 0,0 1 0,0 0 0,0 0 0,0 0 0,0 0 0,0 0 0,0 0 0,0 0 0,0 1 0,0-1-1,0 0 1,0 0 0,0 1 0,2 0 0,0 0-21,0 0 0,0 0 0,0 1 0,-1-1 0,1 1-1,0 0 1,-1-1 0,1 1 0,-1 0 0,0 1 0,1-1 0,-1 0 0,0 1-1,0-1 1,-1 1 0,4 5 0,-4-6 2,0 1 0,0 0 0,0-1-1,-1 1 1,1 0 0,-1-1 0,1 1 0,-1 0-1,0-1 1,0 1 0,-1 0 0,1 0 0,0-1-1,-1 1 1,1 0 0,-1-1 0,0 1 0,0 0-1,0-1 1,0 0 0,-1 1 0,1-1 0,-1 0-1,1 1 1,-1-1 0,0 0 0,0 0 0,0 0-1,0 0 1,0-1 0,0 1 0,-1-1 0,1 1-1,0-1 1,-4 1 0,0 1 59,-1 0 1,1-1-1,-1 0 0,0-1 0,0 0 1,1 0-1,-1 0 0,0-1 0,0 0 1,0 0-1,0 0 0,0-1 0,-8-2 1,13 1-11,0 1 1,0-1 0,0 0-1,0 1 1,0-1-1,0 0 1,1 0 0,-1 0-1,1 0 1,-1-1 0,1 1-1,0 0 1,0-1-1,0 1 1,0 0 0,0-1-1,1 1 1,-1-1 0,1 1-1,0-1 1,-1 0 0,1 1-1,0-1 1,1 1-1,-1-4 1,0-1-28,0 1 0,1 0 0,-1-1 0,1 1 0,0 0 0,1 0 0,0 0-1,0-1 1,4-8 0,-5 13-7,1 0-1,-1-1 0,1 1 0,0 0 0,-1 0 0,1 0 1,0 0-1,0 1 0,1-1 0,-1 0 0,0 1 1,0 0-1,1-1 0,-1 1 0,1 0 0,-1 0 0,1 0 1,0 1-1,-1-1 0,1 1 0,0-1 0,-1 1 1,1 0-1,0 0 0,0 0 0,-1 0 0,1 1 0,0-1 1,3 2-1,-3-1-6,0 1 0,0 0 1,0-1-1,0 1 0,0 1 1,-1-1-1,1 0 0,-1 1 1,1-1-1,-1 1 0,0 0 0,0 0 1,0 0-1,0 0 0,-1 0 1,1 0-1,-1 0 0,0 0 1,0 1-1,0-1 0,0 0 0,0 4 1,1 2-10,-1 0 0,0 1 0,-1-1 0,0 0 1,0 0-1,-1 0 0,0 0 0,-3 15 0,3-21 22,-1 0 0,1 0 1,0 0-1,-1-1 0,0 1 0,1 0 0,-1-1 0,0 1 0,0-1 0,-1 0 0,1 1 0,0-1 0,-1 0 0,0-1 0,1 1 0,-1 0 0,0-1 0,0 1 0,0-1 0,0 0 0,0 0 0,0 0 0,0 0 0,0-1 0,0 1 1,0-1-1,-7 0 0,8 1 31,-1-1 0,0 0 1,0 0-1,0 0 0,0 0 1,0 0-1,0 0 0,0-1 1,1 0-1,-1 1 1,0-1-1,0 0 0,1 0 1,-1-1-1,0 1 0,1 0 1,-1-1-1,1 0 0,-5-3 1,5 1 3,0 0 0,0 0 0,1 0 0,-1 0 0,1 0 1,0 0-1,0-1 0,0 1 0,1 0 0,-1 0 0,1-1 1,1-7-1,-1 7-38,0-1 0,0 1 0,1 0 0,-1 0 0,1 0 0,0 1 1,1-1-1,-1 0 0,5-8 0,-5 12-3,0 0-1,0 0 1,0-1-1,0 1 1,0 0 0,0 0-1,0 0 1,1 0 0,-1 0-1,0 0 1,1 1 0,-1-1-1,0 0 1,1 1-1,-1-1 1,1 1 0,0-1-1,-1 1 1,1 0 0,-1 0-1,1-1 1,-1 1-1,1 0 1,0 1 0,-1-1-1,1 0 1,-1 0 0,1 1-1,-1-1 1,1 1-1,-1-1 1,1 1 0,-1 0-1,1-1 1,1 2 0,-1 0-6,0-1 1,0 0 0,0 1-1,0 0 1,0-1 0,0 1-1,-1 0 1,1 0 0,-1 0-1,1 0 1,-1 0 0,0 0-1,0 0 1,0 0 0,0 1 0,0-1-1,0 0 1,0 5 0,4 45-309,-5-51 322,-1 0 0,0 0 1,0 0-1,0 0 0,0 0 1,0 0-1,0 0 0,0 0 1,0-1-1,0 1 0,0 0 1,-1-1-1,1 1 0,0-1 0,0 1 1,-1-1-1,1 0 0,0 1 1,0-1-1,-1 0 0,1 0 1,0 0-1,-1 0 0,1 0 1,0 0-1,-3-1 0,0 1 51,-1 0 0,1 0 0,0 0 0,-1-1 0,1 0 0,0 0 0,-8-2 0,10 0-29,0 1 0,0-1 1,1 0-1,-1 1 0,1-1 1,0 0-1,0 0 0,0 0 1,0 0-1,0 0 0,0 0 1,1 0-1,0 0 0,0 0 1,0-5-1,-1 6-74,1-1 0,0 1 0,0-1 0,0 1 0,0 0 0,0-1 0,1 1 0,-1 0-1,1-1 1,-1 1 0,1 0 0,0-1 0,0 1 0,0 0 0,0 0 0,0 0 0,0 0 0,1 0 0,-1 0 0,3-2 0,2 2-574,0 1 0,0 0 1,0 0-1,0 0 1,0 1-1,12 1 0,-14-1 94,31 1-5931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6F33-878A-4F70-8CC1-B2EBCA3C69F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F3BBF-50CE-42F4-9857-AE5574E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7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D11E-423A-4555-95C0-868DB74FC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A247F-0129-43AB-8BDD-D0FEE1637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3A7D-B5E7-4F1B-BCB8-FD096F43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273E-46EA-43CE-BBA4-65154DC5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68B9-8F11-430E-B42D-ADC99350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7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5D0E-5FCC-4151-854E-66248DE5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1B7-9786-426F-8397-71C4E01AA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0DDA-3932-4B67-9BB5-3149B186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8E2E-B2FF-4D30-BEF2-83F9C563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0D918-17E8-4598-A945-AF39520B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3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3E0B7-E163-4BB9-9D58-07238813B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C9ED3-AFCD-4957-9B0E-F31398C7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4ECD-BB84-4BC4-BAF6-03E6D8F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64A5-B5C5-4538-BB7A-33C74762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2BD5-E0D5-4EB8-B22B-83743AB6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94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57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68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8694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1873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9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399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210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3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EF7E-23A8-448B-8083-89F7B8D6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69C8-B0D7-4DD2-8424-78984A3E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B3DD-E4F3-4E50-89C8-4F2E1751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AE9F8-7E82-4191-B749-7E106FD1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76A09-FFFA-4504-AF36-C4775D6E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09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02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97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A7DF-BD16-49FF-A6B8-A9A4EAF6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8F612-CFAB-4C91-94C1-8F8F3347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1A26-8694-48CA-8249-3D5ED9C1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EFC3-A0D2-4C79-8ED0-0D4636D2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5B51-0B05-4C2C-A9CB-98ACCD86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8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8FD1-63EB-48C7-9027-820CCF85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AD91-D720-4A80-B034-78CD0D329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DEE1-E14C-4FE1-8EE8-195AC1227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DE456-FF28-48B0-BA68-386A5D5C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6425C-A5B0-48E6-9FF7-F22EF309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328B8-DBC7-41D3-A50A-41A05286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2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1FD-9C9F-411B-AD8F-6420F056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BCA77-24A1-42EA-B046-99E6E3FD5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FA3CD-F2B2-4F30-8863-C45790FCD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0D714-D742-4782-BD6D-12BF925A1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9A673-F25A-46DD-9074-6C24AB5D3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79C1C-B312-4072-8C52-ADE12962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87552-2CA8-4F0C-8C6E-966FF14D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F1C04-037B-47C1-852D-96738834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5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6363-993F-499C-8C86-905661F4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177F7-9E6B-40EF-A004-825D0E2A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972F3-A552-430F-9863-53C56658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5F71-E0DE-4BEE-BF1C-0BA24B2E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9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6D069-7974-477F-BC2B-092FA510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B1524-C394-4E73-9A0B-6577A292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0985B-0BC5-4FA2-A548-793A324F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28AC-1682-4306-9A8C-B3CD7420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E3D8-8221-42B0-AD96-E7958986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E7F0D-6292-4E44-8C4E-6E1EB738E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E6204-A65E-45C5-89B6-3C39A6C3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6A5D-4225-4496-8D31-A5E49353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1FB0-FB76-4C2C-B244-FC2B6D79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4940-CF4C-4F97-A461-52B489B6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50712-3923-4C67-88A7-E27504BD0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7D62D-B36B-454F-9FD8-0468701F4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02DA4-517F-4B3D-83BA-1147E437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44E97-3CED-4309-A2C0-0EB3B497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7E479-45C0-4EA0-B792-6AC995E3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9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BBEF9-4A92-4F57-AB1E-0CCF0876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E444F-97D5-4D6E-A6EA-BA6C71CB2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3B5E-52A3-49C5-AB60-DD0729D65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7820-89D4-4FB4-B60B-3169770B68E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17BCA-9EEF-459C-BC5F-223BF5FC5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72AE-451E-4B52-BE78-EA394B10A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33607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karmakar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671" Type="http://schemas.openxmlformats.org/officeDocument/2006/relationships/customXml" Target="../ink/ink336.xml"/><Relationship Id="rId769" Type="http://schemas.openxmlformats.org/officeDocument/2006/relationships/customXml" Target="../ink/ink385.xml"/><Relationship Id="rId21" Type="http://schemas.openxmlformats.org/officeDocument/2006/relationships/image" Target="../media/image28.png"/><Relationship Id="rId324" Type="http://schemas.openxmlformats.org/officeDocument/2006/relationships/image" Target="../media/image179.png"/><Relationship Id="rId531" Type="http://schemas.openxmlformats.org/officeDocument/2006/relationships/customXml" Target="../ink/ink266.xml"/><Relationship Id="rId629" Type="http://schemas.openxmlformats.org/officeDocument/2006/relationships/customXml" Target="../ink/ink315.xml"/><Relationship Id="rId170" Type="http://schemas.openxmlformats.org/officeDocument/2006/relationships/image" Target="../media/image102.png"/><Relationship Id="rId836" Type="http://schemas.openxmlformats.org/officeDocument/2006/relationships/image" Target="../media/image435.png"/><Relationship Id="rId268" Type="http://schemas.openxmlformats.org/officeDocument/2006/relationships/image" Target="../media/image151.png"/><Relationship Id="rId475" Type="http://schemas.openxmlformats.org/officeDocument/2006/relationships/customXml" Target="../ink/ink238.xml"/><Relationship Id="rId682" Type="http://schemas.openxmlformats.org/officeDocument/2006/relationships/image" Target="../media/image358.png"/><Relationship Id="rId903" Type="http://schemas.openxmlformats.org/officeDocument/2006/relationships/customXml" Target="../ink/ink452.xml"/><Relationship Id="rId32" Type="http://schemas.openxmlformats.org/officeDocument/2006/relationships/customXml" Target="../ink/ink16.xml"/><Relationship Id="rId128" Type="http://schemas.openxmlformats.org/officeDocument/2006/relationships/image" Target="../media/image81.png"/><Relationship Id="rId335" Type="http://schemas.openxmlformats.org/officeDocument/2006/relationships/customXml" Target="../ink/ink168.xml"/><Relationship Id="rId542" Type="http://schemas.openxmlformats.org/officeDocument/2006/relationships/image" Target="../media/image288.png"/><Relationship Id="rId181" Type="http://schemas.openxmlformats.org/officeDocument/2006/relationships/customXml" Target="../ink/ink91.xml"/><Relationship Id="rId402" Type="http://schemas.openxmlformats.org/officeDocument/2006/relationships/image" Target="../media/image218.png"/><Relationship Id="rId847" Type="http://schemas.openxmlformats.org/officeDocument/2006/relationships/customXml" Target="../ink/ink424.xml"/><Relationship Id="rId279" Type="http://schemas.openxmlformats.org/officeDocument/2006/relationships/customXml" Target="../ink/ink140.xml"/><Relationship Id="rId486" Type="http://schemas.openxmlformats.org/officeDocument/2006/relationships/image" Target="../media/image260.png"/><Relationship Id="rId693" Type="http://schemas.openxmlformats.org/officeDocument/2006/relationships/customXml" Target="../ink/ink347.xml"/><Relationship Id="rId707" Type="http://schemas.openxmlformats.org/officeDocument/2006/relationships/customXml" Target="../ink/ink354.xml"/><Relationship Id="rId914" Type="http://schemas.openxmlformats.org/officeDocument/2006/relationships/image" Target="../media/image474.png"/><Relationship Id="rId43" Type="http://schemas.openxmlformats.org/officeDocument/2006/relationships/image" Target="../media/image39.png"/><Relationship Id="rId139" Type="http://schemas.openxmlformats.org/officeDocument/2006/relationships/customXml" Target="../ink/ink70.xml"/><Relationship Id="rId346" Type="http://schemas.openxmlformats.org/officeDocument/2006/relationships/image" Target="../media/image190.png"/><Relationship Id="rId553" Type="http://schemas.openxmlformats.org/officeDocument/2006/relationships/customXml" Target="../ink/ink277.xml"/><Relationship Id="rId760" Type="http://schemas.openxmlformats.org/officeDocument/2006/relationships/image" Target="../media/image397.png"/><Relationship Id="rId192" Type="http://schemas.openxmlformats.org/officeDocument/2006/relationships/image" Target="../media/image113.png"/><Relationship Id="rId206" Type="http://schemas.openxmlformats.org/officeDocument/2006/relationships/image" Target="../media/image120.png"/><Relationship Id="rId413" Type="http://schemas.openxmlformats.org/officeDocument/2006/relationships/customXml" Target="../ink/ink207.xml"/><Relationship Id="rId858" Type="http://schemas.openxmlformats.org/officeDocument/2006/relationships/image" Target="../media/image446.png"/><Relationship Id="rId497" Type="http://schemas.openxmlformats.org/officeDocument/2006/relationships/customXml" Target="../ink/ink249.xml"/><Relationship Id="rId620" Type="http://schemas.openxmlformats.org/officeDocument/2006/relationships/image" Target="../media/image327.png"/><Relationship Id="rId718" Type="http://schemas.openxmlformats.org/officeDocument/2006/relationships/image" Target="../media/image376.png"/><Relationship Id="rId925" Type="http://schemas.openxmlformats.org/officeDocument/2006/relationships/customXml" Target="../ink/ink463.xml"/><Relationship Id="rId357" Type="http://schemas.openxmlformats.org/officeDocument/2006/relationships/customXml" Target="../ink/ink179.xml"/><Relationship Id="rId54" Type="http://schemas.openxmlformats.org/officeDocument/2006/relationships/customXml" Target="../ink/ink27.xml"/><Relationship Id="rId217" Type="http://schemas.openxmlformats.org/officeDocument/2006/relationships/customXml" Target="../ink/ink109.xml"/><Relationship Id="rId564" Type="http://schemas.openxmlformats.org/officeDocument/2006/relationships/image" Target="../media/image299.png"/><Relationship Id="rId771" Type="http://schemas.openxmlformats.org/officeDocument/2006/relationships/customXml" Target="../ink/ink386.xml"/><Relationship Id="rId869" Type="http://schemas.openxmlformats.org/officeDocument/2006/relationships/customXml" Target="../ink/ink435.xml"/><Relationship Id="rId424" Type="http://schemas.openxmlformats.org/officeDocument/2006/relationships/image" Target="../media/image229.png"/><Relationship Id="rId631" Type="http://schemas.openxmlformats.org/officeDocument/2006/relationships/customXml" Target="../ink/ink316.xml"/><Relationship Id="rId729" Type="http://schemas.openxmlformats.org/officeDocument/2006/relationships/customXml" Target="../ink/ink365.xml"/><Relationship Id="rId270" Type="http://schemas.openxmlformats.org/officeDocument/2006/relationships/image" Target="../media/image152.png"/><Relationship Id="rId65" Type="http://schemas.openxmlformats.org/officeDocument/2006/relationships/image" Target="../media/image50.png"/><Relationship Id="rId130" Type="http://schemas.openxmlformats.org/officeDocument/2006/relationships/image" Target="../media/image82.png"/><Relationship Id="rId368" Type="http://schemas.openxmlformats.org/officeDocument/2006/relationships/image" Target="../media/image201.png"/><Relationship Id="rId575" Type="http://schemas.openxmlformats.org/officeDocument/2006/relationships/customXml" Target="../ink/ink288.xml"/><Relationship Id="rId782" Type="http://schemas.openxmlformats.org/officeDocument/2006/relationships/image" Target="../media/image408.png"/><Relationship Id="rId228" Type="http://schemas.openxmlformats.org/officeDocument/2006/relationships/image" Target="../media/image131.png"/><Relationship Id="rId435" Type="http://schemas.openxmlformats.org/officeDocument/2006/relationships/customXml" Target="../ink/ink218.xml"/><Relationship Id="rId642" Type="http://schemas.openxmlformats.org/officeDocument/2006/relationships/image" Target="../media/image338.png"/><Relationship Id="rId281" Type="http://schemas.openxmlformats.org/officeDocument/2006/relationships/customXml" Target="../ink/ink141.xml"/><Relationship Id="rId502" Type="http://schemas.openxmlformats.org/officeDocument/2006/relationships/image" Target="../media/image268.png"/><Relationship Id="rId76" Type="http://schemas.openxmlformats.org/officeDocument/2006/relationships/customXml" Target="../ink/ink38.xml"/><Relationship Id="rId141" Type="http://schemas.openxmlformats.org/officeDocument/2006/relationships/customXml" Target="../ink/ink71.xml"/><Relationship Id="rId379" Type="http://schemas.openxmlformats.org/officeDocument/2006/relationships/customXml" Target="../ink/ink190.xml"/><Relationship Id="rId586" Type="http://schemas.openxmlformats.org/officeDocument/2006/relationships/image" Target="../media/image310.png"/><Relationship Id="rId793" Type="http://schemas.openxmlformats.org/officeDocument/2006/relationships/customXml" Target="../ink/ink397.xml"/><Relationship Id="rId807" Type="http://schemas.openxmlformats.org/officeDocument/2006/relationships/customXml" Target="../ink/ink404.xml"/><Relationship Id="rId7" Type="http://schemas.openxmlformats.org/officeDocument/2006/relationships/image" Target="../media/image21.png"/><Relationship Id="rId239" Type="http://schemas.openxmlformats.org/officeDocument/2006/relationships/customXml" Target="../ink/ink120.xml"/><Relationship Id="rId446" Type="http://schemas.openxmlformats.org/officeDocument/2006/relationships/image" Target="../media/image240.png"/><Relationship Id="rId653" Type="http://schemas.openxmlformats.org/officeDocument/2006/relationships/customXml" Target="../ink/ink327.xml"/><Relationship Id="rId292" Type="http://schemas.openxmlformats.org/officeDocument/2006/relationships/image" Target="../media/image163.png"/><Relationship Id="rId306" Type="http://schemas.openxmlformats.org/officeDocument/2006/relationships/image" Target="../media/image170.png"/><Relationship Id="rId860" Type="http://schemas.openxmlformats.org/officeDocument/2006/relationships/image" Target="../media/image447.png"/><Relationship Id="rId87" Type="http://schemas.openxmlformats.org/officeDocument/2006/relationships/image" Target="../media/image61.png"/><Relationship Id="rId513" Type="http://schemas.openxmlformats.org/officeDocument/2006/relationships/customXml" Target="../ink/ink257.xml"/><Relationship Id="rId597" Type="http://schemas.openxmlformats.org/officeDocument/2006/relationships/customXml" Target="../ink/ink299.xml"/><Relationship Id="rId720" Type="http://schemas.openxmlformats.org/officeDocument/2006/relationships/image" Target="../media/image377.png"/><Relationship Id="rId818" Type="http://schemas.openxmlformats.org/officeDocument/2006/relationships/image" Target="../media/image426.png"/><Relationship Id="rId152" Type="http://schemas.openxmlformats.org/officeDocument/2006/relationships/image" Target="../media/image93.png"/><Relationship Id="rId457" Type="http://schemas.openxmlformats.org/officeDocument/2006/relationships/customXml" Target="../ink/ink229.xml"/><Relationship Id="rId664" Type="http://schemas.openxmlformats.org/officeDocument/2006/relationships/image" Target="../media/image349.png"/><Relationship Id="rId871" Type="http://schemas.openxmlformats.org/officeDocument/2006/relationships/customXml" Target="../ink/ink436.xml"/><Relationship Id="rId14" Type="http://schemas.openxmlformats.org/officeDocument/2006/relationships/customXml" Target="../ink/ink7.xml"/><Relationship Id="rId317" Type="http://schemas.openxmlformats.org/officeDocument/2006/relationships/customXml" Target="../ink/ink159.xml"/><Relationship Id="rId524" Type="http://schemas.openxmlformats.org/officeDocument/2006/relationships/image" Target="../media/image279.png"/><Relationship Id="rId731" Type="http://schemas.openxmlformats.org/officeDocument/2006/relationships/customXml" Target="../ink/ink366.xml"/><Relationship Id="rId98" Type="http://schemas.openxmlformats.org/officeDocument/2006/relationships/customXml" Target="../ink/ink49.xml"/><Relationship Id="rId163" Type="http://schemas.openxmlformats.org/officeDocument/2006/relationships/customXml" Target="../ink/ink82.xml"/><Relationship Id="rId370" Type="http://schemas.openxmlformats.org/officeDocument/2006/relationships/image" Target="../media/image202.png"/><Relationship Id="rId829" Type="http://schemas.openxmlformats.org/officeDocument/2006/relationships/customXml" Target="../ink/ink415.xml"/><Relationship Id="rId230" Type="http://schemas.openxmlformats.org/officeDocument/2006/relationships/image" Target="../media/image132.png"/><Relationship Id="rId468" Type="http://schemas.openxmlformats.org/officeDocument/2006/relationships/image" Target="../media/image251.png"/><Relationship Id="rId675" Type="http://schemas.openxmlformats.org/officeDocument/2006/relationships/customXml" Target="../ink/ink338.xml"/><Relationship Id="rId882" Type="http://schemas.openxmlformats.org/officeDocument/2006/relationships/image" Target="../media/image458.png"/><Relationship Id="rId25" Type="http://schemas.openxmlformats.org/officeDocument/2006/relationships/image" Target="../media/image30.png"/><Relationship Id="rId328" Type="http://schemas.openxmlformats.org/officeDocument/2006/relationships/image" Target="../media/image181.png"/><Relationship Id="rId535" Type="http://schemas.openxmlformats.org/officeDocument/2006/relationships/customXml" Target="../ink/ink268.xml"/><Relationship Id="rId742" Type="http://schemas.openxmlformats.org/officeDocument/2006/relationships/image" Target="../media/image388.png"/><Relationship Id="rId174" Type="http://schemas.openxmlformats.org/officeDocument/2006/relationships/image" Target="../media/image104.png"/><Relationship Id="rId381" Type="http://schemas.openxmlformats.org/officeDocument/2006/relationships/customXml" Target="../ink/ink191.xml"/><Relationship Id="rId602" Type="http://schemas.openxmlformats.org/officeDocument/2006/relationships/image" Target="../media/image318.png"/><Relationship Id="rId241" Type="http://schemas.openxmlformats.org/officeDocument/2006/relationships/customXml" Target="../ink/ink121.xml"/><Relationship Id="rId479" Type="http://schemas.openxmlformats.org/officeDocument/2006/relationships/customXml" Target="../ink/ink240.xml"/><Relationship Id="rId686" Type="http://schemas.openxmlformats.org/officeDocument/2006/relationships/image" Target="../media/image360.png"/><Relationship Id="rId893" Type="http://schemas.openxmlformats.org/officeDocument/2006/relationships/customXml" Target="../ink/ink447.xml"/><Relationship Id="rId907" Type="http://schemas.openxmlformats.org/officeDocument/2006/relationships/customXml" Target="../ink/ink454.xml"/><Relationship Id="rId36" Type="http://schemas.openxmlformats.org/officeDocument/2006/relationships/customXml" Target="../ink/ink18.xml"/><Relationship Id="rId339" Type="http://schemas.openxmlformats.org/officeDocument/2006/relationships/customXml" Target="../ink/ink170.xml"/><Relationship Id="rId546" Type="http://schemas.openxmlformats.org/officeDocument/2006/relationships/image" Target="../media/image290.png"/><Relationship Id="rId753" Type="http://schemas.openxmlformats.org/officeDocument/2006/relationships/customXml" Target="../ink/ink377.xml"/><Relationship Id="rId101" Type="http://schemas.openxmlformats.org/officeDocument/2006/relationships/image" Target="../media/image68.png"/><Relationship Id="rId185" Type="http://schemas.openxmlformats.org/officeDocument/2006/relationships/customXml" Target="../ink/ink93.xml"/><Relationship Id="rId406" Type="http://schemas.openxmlformats.org/officeDocument/2006/relationships/image" Target="../media/image220.png"/><Relationship Id="rId392" Type="http://schemas.openxmlformats.org/officeDocument/2006/relationships/image" Target="../media/image213.png"/><Relationship Id="rId613" Type="http://schemas.openxmlformats.org/officeDocument/2006/relationships/customXml" Target="../ink/ink307.xml"/><Relationship Id="rId697" Type="http://schemas.openxmlformats.org/officeDocument/2006/relationships/customXml" Target="../ink/ink349.xml"/><Relationship Id="rId820" Type="http://schemas.openxmlformats.org/officeDocument/2006/relationships/image" Target="../media/image427.png"/><Relationship Id="rId918" Type="http://schemas.openxmlformats.org/officeDocument/2006/relationships/image" Target="../media/image476.png"/><Relationship Id="rId252" Type="http://schemas.openxmlformats.org/officeDocument/2006/relationships/image" Target="../media/image143.png"/><Relationship Id="rId47" Type="http://schemas.openxmlformats.org/officeDocument/2006/relationships/image" Target="../media/image41.png"/><Relationship Id="rId112" Type="http://schemas.openxmlformats.org/officeDocument/2006/relationships/image" Target="../media/image73.png"/><Relationship Id="rId557" Type="http://schemas.openxmlformats.org/officeDocument/2006/relationships/customXml" Target="../ink/ink279.xml"/><Relationship Id="rId764" Type="http://schemas.openxmlformats.org/officeDocument/2006/relationships/image" Target="../media/image399.png"/><Relationship Id="rId196" Type="http://schemas.openxmlformats.org/officeDocument/2006/relationships/image" Target="../media/image115.png"/><Relationship Id="rId417" Type="http://schemas.openxmlformats.org/officeDocument/2006/relationships/customXml" Target="../ink/ink209.xml"/><Relationship Id="rId624" Type="http://schemas.openxmlformats.org/officeDocument/2006/relationships/image" Target="../media/image329.png"/><Relationship Id="rId831" Type="http://schemas.openxmlformats.org/officeDocument/2006/relationships/customXml" Target="../ink/ink416.xml"/><Relationship Id="rId263" Type="http://schemas.openxmlformats.org/officeDocument/2006/relationships/customXml" Target="../ink/ink132.xml"/><Relationship Id="rId470" Type="http://schemas.openxmlformats.org/officeDocument/2006/relationships/image" Target="../media/image252.png"/><Relationship Id="rId929" Type="http://schemas.openxmlformats.org/officeDocument/2006/relationships/customXml" Target="../ink/ink465.xml"/><Relationship Id="rId58" Type="http://schemas.openxmlformats.org/officeDocument/2006/relationships/customXml" Target="../ink/ink29.xml"/><Relationship Id="rId123" Type="http://schemas.openxmlformats.org/officeDocument/2006/relationships/customXml" Target="../ink/ink62.xml"/><Relationship Id="rId330" Type="http://schemas.openxmlformats.org/officeDocument/2006/relationships/image" Target="../media/image182.png"/><Relationship Id="rId568" Type="http://schemas.openxmlformats.org/officeDocument/2006/relationships/image" Target="../media/image301.png"/><Relationship Id="rId775" Type="http://schemas.openxmlformats.org/officeDocument/2006/relationships/customXml" Target="../ink/ink388.xml"/><Relationship Id="rId428" Type="http://schemas.openxmlformats.org/officeDocument/2006/relationships/image" Target="../media/image231.png"/><Relationship Id="rId635" Type="http://schemas.openxmlformats.org/officeDocument/2006/relationships/customXml" Target="../ink/ink318.xml"/><Relationship Id="rId842" Type="http://schemas.openxmlformats.org/officeDocument/2006/relationships/image" Target="../media/image438.png"/><Relationship Id="rId274" Type="http://schemas.openxmlformats.org/officeDocument/2006/relationships/image" Target="../media/image154.png"/><Relationship Id="rId481" Type="http://schemas.openxmlformats.org/officeDocument/2006/relationships/customXml" Target="../ink/ink241.xml"/><Relationship Id="rId702" Type="http://schemas.openxmlformats.org/officeDocument/2006/relationships/image" Target="../media/image368.png"/><Relationship Id="rId69" Type="http://schemas.openxmlformats.org/officeDocument/2006/relationships/image" Target="../media/image52.png"/><Relationship Id="rId134" Type="http://schemas.openxmlformats.org/officeDocument/2006/relationships/image" Target="../media/image84.png"/><Relationship Id="rId579" Type="http://schemas.openxmlformats.org/officeDocument/2006/relationships/customXml" Target="../ink/ink290.xml"/><Relationship Id="rId786" Type="http://schemas.openxmlformats.org/officeDocument/2006/relationships/image" Target="../media/image410.png"/><Relationship Id="rId341" Type="http://schemas.openxmlformats.org/officeDocument/2006/relationships/customXml" Target="../ink/ink171.xml"/><Relationship Id="rId439" Type="http://schemas.openxmlformats.org/officeDocument/2006/relationships/customXml" Target="../ink/ink220.xml"/><Relationship Id="rId646" Type="http://schemas.openxmlformats.org/officeDocument/2006/relationships/image" Target="../media/image340.png"/><Relationship Id="rId201" Type="http://schemas.openxmlformats.org/officeDocument/2006/relationships/customXml" Target="../ink/ink101.xml"/><Relationship Id="rId285" Type="http://schemas.openxmlformats.org/officeDocument/2006/relationships/customXml" Target="../ink/ink143.xml"/><Relationship Id="rId506" Type="http://schemas.openxmlformats.org/officeDocument/2006/relationships/image" Target="../media/image270.png"/><Relationship Id="rId853" Type="http://schemas.openxmlformats.org/officeDocument/2006/relationships/customXml" Target="../ink/ink427.xml"/><Relationship Id="rId492" Type="http://schemas.openxmlformats.org/officeDocument/2006/relationships/image" Target="../media/image263.png"/><Relationship Id="rId713" Type="http://schemas.openxmlformats.org/officeDocument/2006/relationships/customXml" Target="../ink/ink357.xml"/><Relationship Id="rId797" Type="http://schemas.openxmlformats.org/officeDocument/2006/relationships/customXml" Target="../ink/ink399.xml"/><Relationship Id="rId920" Type="http://schemas.openxmlformats.org/officeDocument/2006/relationships/image" Target="../media/image477.png"/><Relationship Id="rId145" Type="http://schemas.openxmlformats.org/officeDocument/2006/relationships/customXml" Target="../ink/ink73.xml"/><Relationship Id="rId352" Type="http://schemas.openxmlformats.org/officeDocument/2006/relationships/image" Target="../media/image193.png"/><Relationship Id="rId212" Type="http://schemas.openxmlformats.org/officeDocument/2006/relationships/image" Target="../media/image123.png"/><Relationship Id="rId657" Type="http://schemas.openxmlformats.org/officeDocument/2006/relationships/customXml" Target="../ink/ink329.xml"/><Relationship Id="rId864" Type="http://schemas.openxmlformats.org/officeDocument/2006/relationships/image" Target="../media/image449.png"/><Relationship Id="rId296" Type="http://schemas.openxmlformats.org/officeDocument/2006/relationships/image" Target="../media/image165.png"/><Relationship Id="rId517" Type="http://schemas.openxmlformats.org/officeDocument/2006/relationships/customXml" Target="../ink/ink259.xml"/><Relationship Id="rId724" Type="http://schemas.openxmlformats.org/officeDocument/2006/relationships/image" Target="../media/image379.png"/><Relationship Id="rId60" Type="http://schemas.openxmlformats.org/officeDocument/2006/relationships/customXml" Target="../ink/ink30.xml"/><Relationship Id="rId156" Type="http://schemas.openxmlformats.org/officeDocument/2006/relationships/image" Target="../media/image95.png"/><Relationship Id="rId363" Type="http://schemas.openxmlformats.org/officeDocument/2006/relationships/customXml" Target="../ink/ink182.xml"/><Relationship Id="rId570" Type="http://schemas.openxmlformats.org/officeDocument/2006/relationships/image" Target="../media/image302.png"/><Relationship Id="rId223" Type="http://schemas.openxmlformats.org/officeDocument/2006/relationships/customXml" Target="../ink/ink112.xml"/><Relationship Id="rId430" Type="http://schemas.openxmlformats.org/officeDocument/2006/relationships/image" Target="../media/image232.png"/><Relationship Id="rId668" Type="http://schemas.openxmlformats.org/officeDocument/2006/relationships/image" Target="../media/image351.png"/><Relationship Id="rId875" Type="http://schemas.openxmlformats.org/officeDocument/2006/relationships/customXml" Target="../ink/ink438.xml"/><Relationship Id="rId18" Type="http://schemas.openxmlformats.org/officeDocument/2006/relationships/customXml" Target="../ink/ink9.xml"/><Relationship Id="rId528" Type="http://schemas.openxmlformats.org/officeDocument/2006/relationships/image" Target="../media/image281.png"/><Relationship Id="rId735" Type="http://schemas.openxmlformats.org/officeDocument/2006/relationships/customXml" Target="../ink/ink368.xml"/><Relationship Id="rId167" Type="http://schemas.openxmlformats.org/officeDocument/2006/relationships/customXml" Target="../ink/ink84.xml"/><Relationship Id="rId374" Type="http://schemas.openxmlformats.org/officeDocument/2006/relationships/image" Target="../media/image204.png"/><Relationship Id="rId581" Type="http://schemas.openxmlformats.org/officeDocument/2006/relationships/customXml" Target="../ink/ink291.xml"/><Relationship Id="rId71" Type="http://schemas.openxmlformats.org/officeDocument/2006/relationships/image" Target="../media/image53.png"/><Relationship Id="rId234" Type="http://schemas.openxmlformats.org/officeDocument/2006/relationships/image" Target="../media/image134.png"/><Relationship Id="rId679" Type="http://schemas.openxmlformats.org/officeDocument/2006/relationships/customXml" Target="../ink/ink340.xml"/><Relationship Id="rId802" Type="http://schemas.openxmlformats.org/officeDocument/2006/relationships/image" Target="../media/image418.png"/><Relationship Id="rId886" Type="http://schemas.openxmlformats.org/officeDocument/2006/relationships/image" Target="../media/image460.png"/><Relationship Id="rId2" Type="http://schemas.openxmlformats.org/officeDocument/2006/relationships/customXml" Target="../ink/ink1.xml"/><Relationship Id="rId29" Type="http://schemas.openxmlformats.org/officeDocument/2006/relationships/image" Target="../media/image32.png"/><Relationship Id="rId441" Type="http://schemas.openxmlformats.org/officeDocument/2006/relationships/customXml" Target="../ink/ink221.xml"/><Relationship Id="rId539" Type="http://schemas.openxmlformats.org/officeDocument/2006/relationships/customXml" Target="../ink/ink270.xml"/><Relationship Id="rId746" Type="http://schemas.openxmlformats.org/officeDocument/2006/relationships/image" Target="../media/image390.png"/><Relationship Id="rId178" Type="http://schemas.openxmlformats.org/officeDocument/2006/relationships/image" Target="../media/image106.png"/><Relationship Id="rId301" Type="http://schemas.openxmlformats.org/officeDocument/2006/relationships/customXml" Target="../ink/ink151.xml"/><Relationship Id="rId82" Type="http://schemas.openxmlformats.org/officeDocument/2006/relationships/customXml" Target="../ink/ink41.xml"/><Relationship Id="rId385" Type="http://schemas.openxmlformats.org/officeDocument/2006/relationships/customXml" Target="../ink/ink193.xml"/><Relationship Id="rId592" Type="http://schemas.openxmlformats.org/officeDocument/2006/relationships/image" Target="../media/image313.png"/><Relationship Id="rId606" Type="http://schemas.openxmlformats.org/officeDocument/2006/relationships/image" Target="../media/image320.png"/><Relationship Id="rId813" Type="http://schemas.openxmlformats.org/officeDocument/2006/relationships/customXml" Target="../ink/ink407.xml"/><Relationship Id="rId245" Type="http://schemas.openxmlformats.org/officeDocument/2006/relationships/customXml" Target="../ink/ink123.xml"/><Relationship Id="rId452" Type="http://schemas.openxmlformats.org/officeDocument/2006/relationships/image" Target="../media/image243.png"/><Relationship Id="rId897" Type="http://schemas.openxmlformats.org/officeDocument/2006/relationships/customXml" Target="../ink/ink449.xml"/><Relationship Id="rId105" Type="http://schemas.openxmlformats.org/officeDocument/2006/relationships/image" Target="../media/image70.png"/><Relationship Id="rId312" Type="http://schemas.openxmlformats.org/officeDocument/2006/relationships/image" Target="../media/image173.png"/><Relationship Id="rId757" Type="http://schemas.openxmlformats.org/officeDocument/2006/relationships/customXml" Target="../ink/ink379.xml"/><Relationship Id="rId93" Type="http://schemas.openxmlformats.org/officeDocument/2006/relationships/image" Target="../media/image64.png"/><Relationship Id="rId189" Type="http://schemas.openxmlformats.org/officeDocument/2006/relationships/customXml" Target="../ink/ink95.xml"/><Relationship Id="rId396" Type="http://schemas.openxmlformats.org/officeDocument/2006/relationships/image" Target="../media/image215.png"/><Relationship Id="rId617" Type="http://schemas.openxmlformats.org/officeDocument/2006/relationships/customXml" Target="../ink/ink309.xml"/><Relationship Id="rId824" Type="http://schemas.openxmlformats.org/officeDocument/2006/relationships/image" Target="../media/image429.png"/><Relationship Id="rId256" Type="http://schemas.openxmlformats.org/officeDocument/2006/relationships/image" Target="../media/image145.png"/><Relationship Id="rId463" Type="http://schemas.openxmlformats.org/officeDocument/2006/relationships/customXml" Target="../ink/ink232.xml"/><Relationship Id="rId670" Type="http://schemas.openxmlformats.org/officeDocument/2006/relationships/image" Target="../media/image352.png"/><Relationship Id="rId116" Type="http://schemas.openxmlformats.org/officeDocument/2006/relationships/image" Target="../media/image75.png"/><Relationship Id="rId323" Type="http://schemas.openxmlformats.org/officeDocument/2006/relationships/customXml" Target="../ink/ink162.xml"/><Relationship Id="rId530" Type="http://schemas.openxmlformats.org/officeDocument/2006/relationships/image" Target="../media/image282.png"/><Relationship Id="rId768" Type="http://schemas.openxmlformats.org/officeDocument/2006/relationships/image" Target="../media/image401.png"/><Relationship Id="rId20" Type="http://schemas.openxmlformats.org/officeDocument/2006/relationships/customXml" Target="../ink/ink10.xml"/><Relationship Id="rId628" Type="http://schemas.openxmlformats.org/officeDocument/2006/relationships/image" Target="../media/image331.png"/><Relationship Id="rId835" Type="http://schemas.openxmlformats.org/officeDocument/2006/relationships/customXml" Target="../ink/ink418.xml"/><Relationship Id="rId267" Type="http://schemas.openxmlformats.org/officeDocument/2006/relationships/customXml" Target="../ink/ink134.xml"/><Relationship Id="rId474" Type="http://schemas.openxmlformats.org/officeDocument/2006/relationships/image" Target="../media/image254.png"/><Relationship Id="rId127" Type="http://schemas.openxmlformats.org/officeDocument/2006/relationships/customXml" Target="../ink/ink64.xml"/><Relationship Id="rId681" Type="http://schemas.openxmlformats.org/officeDocument/2006/relationships/customXml" Target="../ink/ink341.xml"/><Relationship Id="rId779" Type="http://schemas.openxmlformats.org/officeDocument/2006/relationships/customXml" Target="../ink/ink390.xml"/><Relationship Id="rId902" Type="http://schemas.openxmlformats.org/officeDocument/2006/relationships/image" Target="../media/image468.png"/><Relationship Id="rId31" Type="http://schemas.openxmlformats.org/officeDocument/2006/relationships/image" Target="../media/image33.png"/><Relationship Id="rId334" Type="http://schemas.openxmlformats.org/officeDocument/2006/relationships/image" Target="../media/image184.png"/><Relationship Id="rId541" Type="http://schemas.openxmlformats.org/officeDocument/2006/relationships/customXml" Target="../ink/ink271.xml"/><Relationship Id="rId639" Type="http://schemas.openxmlformats.org/officeDocument/2006/relationships/customXml" Target="../ink/ink320.xml"/><Relationship Id="rId180" Type="http://schemas.openxmlformats.org/officeDocument/2006/relationships/image" Target="../media/image107.png"/><Relationship Id="rId278" Type="http://schemas.openxmlformats.org/officeDocument/2006/relationships/image" Target="../media/image156.png"/><Relationship Id="rId401" Type="http://schemas.openxmlformats.org/officeDocument/2006/relationships/customXml" Target="../ink/ink201.xml"/><Relationship Id="rId846" Type="http://schemas.openxmlformats.org/officeDocument/2006/relationships/image" Target="../media/image440.png"/><Relationship Id="rId485" Type="http://schemas.openxmlformats.org/officeDocument/2006/relationships/customXml" Target="../ink/ink243.xml"/><Relationship Id="rId692" Type="http://schemas.openxmlformats.org/officeDocument/2006/relationships/image" Target="../media/image363.png"/><Relationship Id="rId706" Type="http://schemas.openxmlformats.org/officeDocument/2006/relationships/image" Target="../media/image370.png"/><Relationship Id="rId913" Type="http://schemas.openxmlformats.org/officeDocument/2006/relationships/customXml" Target="../ink/ink457.xml"/><Relationship Id="rId42" Type="http://schemas.openxmlformats.org/officeDocument/2006/relationships/customXml" Target="../ink/ink21.xml"/><Relationship Id="rId138" Type="http://schemas.openxmlformats.org/officeDocument/2006/relationships/image" Target="../media/image86.png"/><Relationship Id="rId345" Type="http://schemas.openxmlformats.org/officeDocument/2006/relationships/customXml" Target="../ink/ink173.xml"/><Relationship Id="rId552" Type="http://schemas.openxmlformats.org/officeDocument/2006/relationships/image" Target="../media/image293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412" Type="http://schemas.openxmlformats.org/officeDocument/2006/relationships/image" Target="../media/image223.png"/><Relationship Id="rId857" Type="http://schemas.openxmlformats.org/officeDocument/2006/relationships/customXml" Target="../ink/ink429.xml"/><Relationship Id="rId289" Type="http://schemas.openxmlformats.org/officeDocument/2006/relationships/customXml" Target="../ink/ink145.xml"/><Relationship Id="rId496" Type="http://schemas.openxmlformats.org/officeDocument/2006/relationships/image" Target="../media/image265.png"/><Relationship Id="rId717" Type="http://schemas.openxmlformats.org/officeDocument/2006/relationships/customXml" Target="../ink/ink359.xml"/><Relationship Id="rId924" Type="http://schemas.openxmlformats.org/officeDocument/2006/relationships/image" Target="../media/image479.png"/><Relationship Id="rId53" Type="http://schemas.openxmlformats.org/officeDocument/2006/relationships/image" Target="../media/image44.png"/><Relationship Id="rId149" Type="http://schemas.openxmlformats.org/officeDocument/2006/relationships/customXml" Target="../ink/ink75.xml"/><Relationship Id="rId356" Type="http://schemas.openxmlformats.org/officeDocument/2006/relationships/image" Target="../media/image195.png"/><Relationship Id="rId563" Type="http://schemas.openxmlformats.org/officeDocument/2006/relationships/customXml" Target="../ink/ink282.xml"/><Relationship Id="rId770" Type="http://schemas.openxmlformats.org/officeDocument/2006/relationships/image" Target="../media/image402.png"/><Relationship Id="rId216" Type="http://schemas.openxmlformats.org/officeDocument/2006/relationships/image" Target="../media/image125.png"/><Relationship Id="rId423" Type="http://schemas.openxmlformats.org/officeDocument/2006/relationships/customXml" Target="../ink/ink212.xml"/><Relationship Id="rId868" Type="http://schemas.openxmlformats.org/officeDocument/2006/relationships/image" Target="../media/image451.png"/><Relationship Id="rId630" Type="http://schemas.openxmlformats.org/officeDocument/2006/relationships/image" Target="../media/image332.png"/><Relationship Id="rId728" Type="http://schemas.openxmlformats.org/officeDocument/2006/relationships/image" Target="../media/image381.png"/><Relationship Id="rId64" Type="http://schemas.openxmlformats.org/officeDocument/2006/relationships/customXml" Target="../ink/ink32.xml"/><Relationship Id="rId367" Type="http://schemas.openxmlformats.org/officeDocument/2006/relationships/customXml" Target="../ink/ink184.xml"/><Relationship Id="rId574" Type="http://schemas.openxmlformats.org/officeDocument/2006/relationships/image" Target="../media/image304.png"/><Relationship Id="rId227" Type="http://schemas.openxmlformats.org/officeDocument/2006/relationships/customXml" Target="../ink/ink114.xml"/><Relationship Id="rId781" Type="http://schemas.openxmlformats.org/officeDocument/2006/relationships/customXml" Target="../ink/ink391.xml"/><Relationship Id="rId879" Type="http://schemas.openxmlformats.org/officeDocument/2006/relationships/customXml" Target="../ink/ink440.xml"/><Relationship Id="rId434" Type="http://schemas.openxmlformats.org/officeDocument/2006/relationships/image" Target="../media/image234.png"/><Relationship Id="rId641" Type="http://schemas.openxmlformats.org/officeDocument/2006/relationships/customXml" Target="../ink/ink321.xml"/><Relationship Id="rId739" Type="http://schemas.openxmlformats.org/officeDocument/2006/relationships/customXml" Target="../ink/ink370.xml"/><Relationship Id="rId280" Type="http://schemas.openxmlformats.org/officeDocument/2006/relationships/image" Target="../media/image157.png"/><Relationship Id="rId501" Type="http://schemas.openxmlformats.org/officeDocument/2006/relationships/customXml" Target="../ink/ink251.xml"/><Relationship Id="rId75" Type="http://schemas.openxmlformats.org/officeDocument/2006/relationships/image" Target="../media/image55.png"/><Relationship Id="rId140" Type="http://schemas.openxmlformats.org/officeDocument/2006/relationships/image" Target="../media/image87.png"/><Relationship Id="rId378" Type="http://schemas.openxmlformats.org/officeDocument/2006/relationships/image" Target="../media/image206.png"/><Relationship Id="rId585" Type="http://schemas.openxmlformats.org/officeDocument/2006/relationships/customXml" Target="../ink/ink293.xml"/><Relationship Id="rId792" Type="http://schemas.openxmlformats.org/officeDocument/2006/relationships/image" Target="../media/image413.png"/><Relationship Id="rId806" Type="http://schemas.openxmlformats.org/officeDocument/2006/relationships/image" Target="../media/image420.png"/><Relationship Id="rId6" Type="http://schemas.openxmlformats.org/officeDocument/2006/relationships/customXml" Target="../ink/ink3.xml"/><Relationship Id="rId238" Type="http://schemas.openxmlformats.org/officeDocument/2006/relationships/image" Target="../media/image136.png"/><Relationship Id="rId445" Type="http://schemas.openxmlformats.org/officeDocument/2006/relationships/customXml" Target="../ink/ink223.xml"/><Relationship Id="rId652" Type="http://schemas.openxmlformats.org/officeDocument/2006/relationships/image" Target="../media/image343.png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512" Type="http://schemas.openxmlformats.org/officeDocument/2006/relationships/image" Target="../media/image273.png"/><Relationship Id="rId86" Type="http://schemas.openxmlformats.org/officeDocument/2006/relationships/customXml" Target="../ink/ink43.xml"/><Relationship Id="rId151" Type="http://schemas.openxmlformats.org/officeDocument/2006/relationships/customXml" Target="../ink/ink76.xml"/><Relationship Id="rId389" Type="http://schemas.openxmlformats.org/officeDocument/2006/relationships/customXml" Target="../ink/ink195.xml"/><Relationship Id="rId596" Type="http://schemas.openxmlformats.org/officeDocument/2006/relationships/image" Target="../media/image315.png"/><Relationship Id="rId817" Type="http://schemas.openxmlformats.org/officeDocument/2006/relationships/customXml" Target="../ink/ink409.xml"/><Relationship Id="rId249" Type="http://schemas.openxmlformats.org/officeDocument/2006/relationships/customXml" Target="../ink/ink125.xml"/><Relationship Id="rId456" Type="http://schemas.openxmlformats.org/officeDocument/2006/relationships/image" Target="../media/image245.png"/><Relationship Id="rId663" Type="http://schemas.openxmlformats.org/officeDocument/2006/relationships/customXml" Target="../ink/ink332.xml"/><Relationship Id="rId870" Type="http://schemas.openxmlformats.org/officeDocument/2006/relationships/image" Target="../media/image452.png"/><Relationship Id="rId13" Type="http://schemas.openxmlformats.org/officeDocument/2006/relationships/image" Target="../media/image24.png"/><Relationship Id="rId109" Type="http://schemas.openxmlformats.org/officeDocument/2006/relationships/customXml" Target="../ink/ink55.xml"/><Relationship Id="rId316" Type="http://schemas.openxmlformats.org/officeDocument/2006/relationships/image" Target="../media/image175.png"/><Relationship Id="rId523" Type="http://schemas.openxmlformats.org/officeDocument/2006/relationships/customXml" Target="../ink/ink262.xml"/><Relationship Id="rId97" Type="http://schemas.openxmlformats.org/officeDocument/2006/relationships/image" Target="../media/image66.png"/><Relationship Id="rId730" Type="http://schemas.openxmlformats.org/officeDocument/2006/relationships/image" Target="../media/image382.png"/><Relationship Id="rId828" Type="http://schemas.openxmlformats.org/officeDocument/2006/relationships/image" Target="../media/image431.png"/><Relationship Id="rId162" Type="http://schemas.openxmlformats.org/officeDocument/2006/relationships/image" Target="../media/image98.png"/><Relationship Id="rId467" Type="http://schemas.openxmlformats.org/officeDocument/2006/relationships/customXml" Target="../ink/ink234.xml"/><Relationship Id="rId674" Type="http://schemas.openxmlformats.org/officeDocument/2006/relationships/image" Target="../media/image354.png"/><Relationship Id="rId881" Type="http://schemas.openxmlformats.org/officeDocument/2006/relationships/customXml" Target="../ink/ink441.xml"/><Relationship Id="rId24" Type="http://schemas.openxmlformats.org/officeDocument/2006/relationships/customXml" Target="../ink/ink12.xml"/><Relationship Id="rId327" Type="http://schemas.openxmlformats.org/officeDocument/2006/relationships/customXml" Target="../ink/ink164.xml"/><Relationship Id="rId534" Type="http://schemas.openxmlformats.org/officeDocument/2006/relationships/image" Target="../media/image284.png"/><Relationship Id="rId741" Type="http://schemas.openxmlformats.org/officeDocument/2006/relationships/customXml" Target="../ink/ink371.xml"/><Relationship Id="rId839" Type="http://schemas.openxmlformats.org/officeDocument/2006/relationships/customXml" Target="../ink/ink420.xml"/><Relationship Id="rId173" Type="http://schemas.openxmlformats.org/officeDocument/2006/relationships/customXml" Target="../ink/ink87.xml"/><Relationship Id="rId380" Type="http://schemas.openxmlformats.org/officeDocument/2006/relationships/image" Target="../media/image207.png"/><Relationship Id="rId601" Type="http://schemas.openxmlformats.org/officeDocument/2006/relationships/customXml" Target="../ink/ink301.xml"/><Relationship Id="rId240" Type="http://schemas.openxmlformats.org/officeDocument/2006/relationships/image" Target="../media/image137.png"/><Relationship Id="rId478" Type="http://schemas.openxmlformats.org/officeDocument/2006/relationships/image" Target="../media/image256.png"/><Relationship Id="rId685" Type="http://schemas.openxmlformats.org/officeDocument/2006/relationships/customXml" Target="../ink/ink343.xml"/><Relationship Id="rId892" Type="http://schemas.openxmlformats.org/officeDocument/2006/relationships/image" Target="../media/image463.png"/><Relationship Id="rId906" Type="http://schemas.openxmlformats.org/officeDocument/2006/relationships/image" Target="../media/image470.png"/><Relationship Id="rId35" Type="http://schemas.openxmlformats.org/officeDocument/2006/relationships/image" Target="../media/image35.png"/><Relationship Id="rId100" Type="http://schemas.openxmlformats.org/officeDocument/2006/relationships/customXml" Target="../ink/ink50.xml"/><Relationship Id="rId338" Type="http://schemas.openxmlformats.org/officeDocument/2006/relationships/image" Target="../media/image186.png"/><Relationship Id="rId545" Type="http://schemas.openxmlformats.org/officeDocument/2006/relationships/customXml" Target="../ink/ink273.xml"/><Relationship Id="rId752" Type="http://schemas.openxmlformats.org/officeDocument/2006/relationships/image" Target="../media/image393.png"/><Relationship Id="rId184" Type="http://schemas.openxmlformats.org/officeDocument/2006/relationships/image" Target="../media/image109.png"/><Relationship Id="rId391" Type="http://schemas.openxmlformats.org/officeDocument/2006/relationships/customXml" Target="../ink/ink196.xml"/><Relationship Id="rId405" Type="http://schemas.openxmlformats.org/officeDocument/2006/relationships/customXml" Target="../ink/ink203.xml"/><Relationship Id="rId612" Type="http://schemas.openxmlformats.org/officeDocument/2006/relationships/image" Target="../media/image323.png"/><Relationship Id="rId251" Type="http://schemas.openxmlformats.org/officeDocument/2006/relationships/customXml" Target="../ink/ink126.xml"/><Relationship Id="rId489" Type="http://schemas.openxmlformats.org/officeDocument/2006/relationships/customXml" Target="../ink/ink245.xml"/><Relationship Id="rId696" Type="http://schemas.openxmlformats.org/officeDocument/2006/relationships/image" Target="../media/image365.png"/><Relationship Id="rId917" Type="http://schemas.openxmlformats.org/officeDocument/2006/relationships/customXml" Target="../ink/ink459.xml"/><Relationship Id="rId46" Type="http://schemas.openxmlformats.org/officeDocument/2006/relationships/customXml" Target="../ink/ink23.xml"/><Relationship Id="rId349" Type="http://schemas.openxmlformats.org/officeDocument/2006/relationships/customXml" Target="../ink/ink175.xml"/><Relationship Id="rId556" Type="http://schemas.openxmlformats.org/officeDocument/2006/relationships/image" Target="../media/image295.png"/><Relationship Id="rId763" Type="http://schemas.openxmlformats.org/officeDocument/2006/relationships/customXml" Target="../ink/ink382.xml"/><Relationship Id="rId111" Type="http://schemas.openxmlformats.org/officeDocument/2006/relationships/customXml" Target="../ink/ink56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416" Type="http://schemas.openxmlformats.org/officeDocument/2006/relationships/image" Target="../media/image225.png"/><Relationship Id="rId623" Type="http://schemas.openxmlformats.org/officeDocument/2006/relationships/customXml" Target="../ink/ink312.xml"/><Relationship Id="rId830" Type="http://schemas.openxmlformats.org/officeDocument/2006/relationships/image" Target="../media/image432.png"/><Relationship Id="rId928" Type="http://schemas.openxmlformats.org/officeDocument/2006/relationships/image" Target="../media/image481.png"/><Relationship Id="rId57" Type="http://schemas.openxmlformats.org/officeDocument/2006/relationships/image" Target="../media/image46.png"/><Relationship Id="rId262" Type="http://schemas.openxmlformats.org/officeDocument/2006/relationships/image" Target="../media/image148.png"/><Relationship Id="rId567" Type="http://schemas.openxmlformats.org/officeDocument/2006/relationships/customXml" Target="../ink/ink284.xml"/><Relationship Id="rId122" Type="http://schemas.openxmlformats.org/officeDocument/2006/relationships/image" Target="../media/image78.png"/><Relationship Id="rId774" Type="http://schemas.openxmlformats.org/officeDocument/2006/relationships/image" Target="../media/image404.png"/><Relationship Id="rId427" Type="http://schemas.openxmlformats.org/officeDocument/2006/relationships/customXml" Target="../ink/ink214.xml"/><Relationship Id="rId634" Type="http://schemas.openxmlformats.org/officeDocument/2006/relationships/image" Target="../media/image334.png"/><Relationship Id="rId841" Type="http://schemas.openxmlformats.org/officeDocument/2006/relationships/customXml" Target="../ink/ink421.xml"/><Relationship Id="rId273" Type="http://schemas.openxmlformats.org/officeDocument/2006/relationships/customXml" Target="../ink/ink137.xml"/><Relationship Id="rId480" Type="http://schemas.openxmlformats.org/officeDocument/2006/relationships/image" Target="../media/image257.png"/><Relationship Id="rId701" Type="http://schemas.openxmlformats.org/officeDocument/2006/relationships/customXml" Target="../ink/ink351.xml"/><Relationship Id="rId68" Type="http://schemas.openxmlformats.org/officeDocument/2006/relationships/customXml" Target="../ink/ink34.xml"/><Relationship Id="rId133" Type="http://schemas.openxmlformats.org/officeDocument/2006/relationships/customXml" Target="../ink/ink67.xml"/><Relationship Id="rId340" Type="http://schemas.openxmlformats.org/officeDocument/2006/relationships/image" Target="../media/image187.png"/><Relationship Id="rId578" Type="http://schemas.openxmlformats.org/officeDocument/2006/relationships/image" Target="../media/image306.png"/><Relationship Id="rId785" Type="http://schemas.openxmlformats.org/officeDocument/2006/relationships/customXml" Target="../ink/ink393.xml"/><Relationship Id="rId200" Type="http://schemas.openxmlformats.org/officeDocument/2006/relationships/image" Target="../media/image117.png"/><Relationship Id="rId438" Type="http://schemas.openxmlformats.org/officeDocument/2006/relationships/image" Target="../media/image236.png"/><Relationship Id="rId645" Type="http://schemas.openxmlformats.org/officeDocument/2006/relationships/customXml" Target="../ink/ink323.xml"/><Relationship Id="rId852" Type="http://schemas.openxmlformats.org/officeDocument/2006/relationships/image" Target="../media/image443.png"/><Relationship Id="rId284" Type="http://schemas.openxmlformats.org/officeDocument/2006/relationships/image" Target="../media/image159.png"/><Relationship Id="rId491" Type="http://schemas.openxmlformats.org/officeDocument/2006/relationships/customXml" Target="../ink/ink246.xml"/><Relationship Id="rId505" Type="http://schemas.openxmlformats.org/officeDocument/2006/relationships/customXml" Target="../ink/ink253.xml"/><Relationship Id="rId712" Type="http://schemas.openxmlformats.org/officeDocument/2006/relationships/image" Target="../media/image373.png"/><Relationship Id="rId79" Type="http://schemas.openxmlformats.org/officeDocument/2006/relationships/image" Target="../media/image57.png"/><Relationship Id="rId144" Type="http://schemas.openxmlformats.org/officeDocument/2006/relationships/image" Target="../media/image89.png"/><Relationship Id="rId589" Type="http://schemas.openxmlformats.org/officeDocument/2006/relationships/customXml" Target="../ink/ink295.xml"/><Relationship Id="rId796" Type="http://schemas.openxmlformats.org/officeDocument/2006/relationships/image" Target="../media/image415.png"/><Relationship Id="rId351" Type="http://schemas.openxmlformats.org/officeDocument/2006/relationships/customXml" Target="../ink/ink176.xml"/><Relationship Id="rId449" Type="http://schemas.openxmlformats.org/officeDocument/2006/relationships/customXml" Target="../ink/ink225.xml"/><Relationship Id="rId656" Type="http://schemas.openxmlformats.org/officeDocument/2006/relationships/image" Target="../media/image345.png"/><Relationship Id="rId863" Type="http://schemas.openxmlformats.org/officeDocument/2006/relationships/customXml" Target="../ink/ink432.xml"/><Relationship Id="rId211" Type="http://schemas.openxmlformats.org/officeDocument/2006/relationships/customXml" Target="../ink/ink106.xml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516" Type="http://schemas.openxmlformats.org/officeDocument/2006/relationships/image" Target="../media/image275.png"/><Relationship Id="rId723" Type="http://schemas.openxmlformats.org/officeDocument/2006/relationships/customXml" Target="../ink/ink362.xml"/><Relationship Id="rId930" Type="http://schemas.openxmlformats.org/officeDocument/2006/relationships/image" Target="../media/image482.png"/><Relationship Id="rId155" Type="http://schemas.openxmlformats.org/officeDocument/2006/relationships/customXml" Target="../ink/ink78.xml"/><Relationship Id="rId362" Type="http://schemas.openxmlformats.org/officeDocument/2006/relationships/image" Target="../media/image198.png"/><Relationship Id="rId222" Type="http://schemas.openxmlformats.org/officeDocument/2006/relationships/image" Target="../media/image128.png"/><Relationship Id="rId264" Type="http://schemas.openxmlformats.org/officeDocument/2006/relationships/image" Target="../media/image149.png"/><Relationship Id="rId471" Type="http://schemas.openxmlformats.org/officeDocument/2006/relationships/customXml" Target="../ink/ink236.xml"/><Relationship Id="rId667" Type="http://schemas.openxmlformats.org/officeDocument/2006/relationships/customXml" Target="../ink/ink334.xml"/><Relationship Id="rId874" Type="http://schemas.openxmlformats.org/officeDocument/2006/relationships/image" Target="../media/image454.png"/><Relationship Id="rId17" Type="http://schemas.openxmlformats.org/officeDocument/2006/relationships/image" Target="../media/image26.png"/><Relationship Id="rId59" Type="http://schemas.openxmlformats.org/officeDocument/2006/relationships/image" Target="../media/image47.png"/><Relationship Id="rId124" Type="http://schemas.openxmlformats.org/officeDocument/2006/relationships/image" Target="../media/image79.png"/><Relationship Id="rId527" Type="http://schemas.openxmlformats.org/officeDocument/2006/relationships/customXml" Target="../ink/ink264.xml"/><Relationship Id="rId569" Type="http://schemas.openxmlformats.org/officeDocument/2006/relationships/customXml" Target="../ink/ink285.xml"/><Relationship Id="rId734" Type="http://schemas.openxmlformats.org/officeDocument/2006/relationships/image" Target="../media/image384.png"/><Relationship Id="rId776" Type="http://schemas.openxmlformats.org/officeDocument/2006/relationships/image" Target="../media/image405.png"/><Relationship Id="rId70" Type="http://schemas.openxmlformats.org/officeDocument/2006/relationships/customXml" Target="../ink/ink35.xml"/><Relationship Id="rId166" Type="http://schemas.openxmlformats.org/officeDocument/2006/relationships/image" Target="../media/image100.png"/><Relationship Id="rId331" Type="http://schemas.openxmlformats.org/officeDocument/2006/relationships/customXml" Target="../ink/ink166.xml"/><Relationship Id="rId373" Type="http://schemas.openxmlformats.org/officeDocument/2006/relationships/customXml" Target="../ink/ink187.xml"/><Relationship Id="rId429" Type="http://schemas.openxmlformats.org/officeDocument/2006/relationships/customXml" Target="../ink/ink215.xml"/><Relationship Id="rId580" Type="http://schemas.openxmlformats.org/officeDocument/2006/relationships/image" Target="../media/image307.png"/><Relationship Id="rId636" Type="http://schemas.openxmlformats.org/officeDocument/2006/relationships/image" Target="../media/image335.png"/><Relationship Id="rId801" Type="http://schemas.openxmlformats.org/officeDocument/2006/relationships/customXml" Target="../ink/ink401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7.xml"/><Relationship Id="rId440" Type="http://schemas.openxmlformats.org/officeDocument/2006/relationships/image" Target="../media/image237.png"/><Relationship Id="rId678" Type="http://schemas.openxmlformats.org/officeDocument/2006/relationships/image" Target="../media/image356.png"/><Relationship Id="rId843" Type="http://schemas.openxmlformats.org/officeDocument/2006/relationships/customXml" Target="../ink/ink422.xml"/><Relationship Id="rId885" Type="http://schemas.openxmlformats.org/officeDocument/2006/relationships/customXml" Target="../ink/ink443.xml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image" Target="../media/image167.png"/><Relationship Id="rId482" Type="http://schemas.openxmlformats.org/officeDocument/2006/relationships/image" Target="../media/image258.png"/><Relationship Id="rId538" Type="http://schemas.openxmlformats.org/officeDocument/2006/relationships/image" Target="../media/image286.png"/><Relationship Id="rId703" Type="http://schemas.openxmlformats.org/officeDocument/2006/relationships/customXml" Target="../ink/ink352.xml"/><Relationship Id="rId745" Type="http://schemas.openxmlformats.org/officeDocument/2006/relationships/customXml" Target="../ink/ink373.xml"/><Relationship Id="rId910" Type="http://schemas.openxmlformats.org/officeDocument/2006/relationships/image" Target="../media/image472.png"/><Relationship Id="rId81" Type="http://schemas.openxmlformats.org/officeDocument/2006/relationships/image" Target="../media/image58.png"/><Relationship Id="rId135" Type="http://schemas.openxmlformats.org/officeDocument/2006/relationships/customXml" Target="../ink/ink68.xml"/><Relationship Id="rId177" Type="http://schemas.openxmlformats.org/officeDocument/2006/relationships/customXml" Target="../ink/ink89.xml"/><Relationship Id="rId342" Type="http://schemas.openxmlformats.org/officeDocument/2006/relationships/image" Target="../media/image188.png"/><Relationship Id="rId384" Type="http://schemas.openxmlformats.org/officeDocument/2006/relationships/image" Target="../media/image209.png"/><Relationship Id="rId591" Type="http://schemas.openxmlformats.org/officeDocument/2006/relationships/customXml" Target="../ink/ink296.xml"/><Relationship Id="rId605" Type="http://schemas.openxmlformats.org/officeDocument/2006/relationships/customXml" Target="../ink/ink303.xml"/><Relationship Id="rId787" Type="http://schemas.openxmlformats.org/officeDocument/2006/relationships/customXml" Target="../ink/ink394.xml"/><Relationship Id="rId812" Type="http://schemas.openxmlformats.org/officeDocument/2006/relationships/image" Target="../media/image423.png"/><Relationship Id="rId202" Type="http://schemas.openxmlformats.org/officeDocument/2006/relationships/image" Target="../media/image118.png"/><Relationship Id="rId244" Type="http://schemas.openxmlformats.org/officeDocument/2006/relationships/image" Target="../media/image139.png"/><Relationship Id="rId647" Type="http://schemas.openxmlformats.org/officeDocument/2006/relationships/customXml" Target="../ink/ink324.xml"/><Relationship Id="rId689" Type="http://schemas.openxmlformats.org/officeDocument/2006/relationships/customXml" Target="../ink/ink345.xml"/><Relationship Id="rId854" Type="http://schemas.openxmlformats.org/officeDocument/2006/relationships/image" Target="../media/image444.png"/><Relationship Id="rId896" Type="http://schemas.openxmlformats.org/officeDocument/2006/relationships/image" Target="../media/image465.png"/><Relationship Id="rId39" Type="http://schemas.openxmlformats.org/officeDocument/2006/relationships/image" Target="../media/image37.png"/><Relationship Id="rId286" Type="http://schemas.openxmlformats.org/officeDocument/2006/relationships/image" Target="../media/image160.png"/><Relationship Id="rId451" Type="http://schemas.openxmlformats.org/officeDocument/2006/relationships/customXml" Target="../ink/ink226.xml"/><Relationship Id="rId493" Type="http://schemas.openxmlformats.org/officeDocument/2006/relationships/customXml" Target="../ink/ink247.xml"/><Relationship Id="rId507" Type="http://schemas.openxmlformats.org/officeDocument/2006/relationships/customXml" Target="../ink/ink254.xml"/><Relationship Id="rId549" Type="http://schemas.openxmlformats.org/officeDocument/2006/relationships/customXml" Target="../ink/ink275.xml"/><Relationship Id="rId714" Type="http://schemas.openxmlformats.org/officeDocument/2006/relationships/image" Target="../media/image374.png"/><Relationship Id="rId756" Type="http://schemas.openxmlformats.org/officeDocument/2006/relationships/image" Target="../media/image395.png"/><Relationship Id="rId921" Type="http://schemas.openxmlformats.org/officeDocument/2006/relationships/customXml" Target="../ink/ink461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image" Target="../media/image90.png"/><Relationship Id="rId188" Type="http://schemas.openxmlformats.org/officeDocument/2006/relationships/image" Target="../media/image111.png"/><Relationship Id="rId311" Type="http://schemas.openxmlformats.org/officeDocument/2006/relationships/customXml" Target="../ink/ink156.xml"/><Relationship Id="rId353" Type="http://schemas.openxmlformats.org/officeDocument/2006/relationships/customXml" Target="../ink/ink177.xml"/><Relationship Id="rId395" Type="http://schemas.openxmlformats.org/officeDocument/2006/relationships/customXml" Target="../ink/ink198.xml"/><Relationship Id="rId409" Type="http://schemas.openxmlformats.org/officeDocument/2006/relationships/customXml" Target="../ink/ink205.xml"/><Relationship Id="rId560" Type="http://schemas.openxmlformats.org/officeDocument/2006/relationships/image" Target="../media/image297.png"/><Relationship Id="rId798" Type="http://schemas.openxmlformats.org/officeDocument/2006/relationships/image" Target="../media/image416.png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420" Type="http://schemas.openxmlformats.org/officeDocument/2006/relationships/image" Target="../media/image227.png"/><Relationship Id="rId616" Type="http://schemas.openxmlformats.org/officeDocument/2006/relationships/image" Target="../media/image325.png"/><Relationship Id="rId658" Type="http://schemas.openxmlformats.org/officeDocument/2006/relationships/image" Target="../media/image346.png"/><Relationship Id="rId823" Type="http://schemas.openxmlformats.org/officeDocument/2006/relationships/customXml" Target="../ink/ink412.xml"/><Relationship Id="rId865" Type="http://schemas.openxmlformats.org/officeDocument/2006/relationships/customXml" Target="../ink/ink433.xml"/><Relationship Id="rId255" Type="http://schemas.openxmlformats.org/officeDocument/2006/relationships/customXml" Target="../ink/ink128.xml"/><Relationship Id="rId297" Type="http://schemas.openxmlformats.org/officeDocument/2006/relationships/customXml" Target="../ink/ink149.xml"/><Relationship Id="rId462" Type="http://schemas.openxmlformats.org/officeDocument/2006/relationships/image" Target="../media/image248.png"/><Relationship Id="rId518" Type="http://schemas.openxmlformats.org/officeDocument/2006/relationships/image" Target="../media/image276.png"/><Relationship Id="rId725" Type="http://schemas.openxmlformats.org/officeDocument/2006/relationships/customXml" Target="../ink/ink363.xml"/><Relationship Id="rId115" Type="http://schemas.openxmlformats.org/officeDocument/2006/relationships/customXml" Target="../ink/ink58.xml"/><Relationship Id="rId157" Type="http://schemas.openxmlformats.org/officeDocument/2006/relationships/customXml" Target="../ink/ink79.xml"/><Relationship Id="rId322" Type="http://schemas.openxmlformats.org/officeDocument/2006/relationships/image" Target="../media/image178.png"/><Relationship Id="rId364" Type="http://schemas.openxmlformats.org/officeDocument/2006/relationships/image" Target="../media/image199.png"/><Relationship Id="rId767" Type="http://schemas.openxmlformats.org/officeDocument/2006/relationships/customXml" Target="../ink/ink384.xml"/><Relationship Id="rId61" Type="http://schemas.openxmlformats.org/officeDocument/2006/relationships/image" Target="../media/image48.png"/><Relationship Id="rId199" Type="http://schemas.openxmlformats.org/officeDocument/2006/relationships/customXml" Target="../ink/ink100.xml"/><Relationship Id="rId571" Type="http://schemas.openxmlformats.org/officeDocument/2006/relationships/customXml" Target="../ink/ink286.xml"/><Relationship Id="rId627" Type="http://schemas.openxmlformats.org/officeDocument/2006/relationships/customXml" Target="../ink/ink314.xml"/><Relationship Id="rId669" Type="http://schemas.openxmlformats.org/officeDocument/2006/relationships/customXml" Target="../ink/ink335.xml"/><Relationship Id="rId834" Type="http://schemas.openxmlformats.org/officeDocument/2006/relationships/image" Target="../media/image434.png"/><Relationship Id="rId876" Type="http://schemas.openxmlformats.org/officeDocument/2006/relationships/image" Target="../media/image455.png"/><Relationship Id="rId19" Type="http://schemas.openxmlformats.org/officeDocument/2006/relationships/image" Target="../media/image27.png"/><Relationship Id="rId224" Type="http://schemas.openxmlformats.org/officeDocument/2006/relationships/image" Target="../media/image129.png"/><Relationship Id="rId266" Type="http://schemas.openxmlformats.org/officeDocument/2006/relationships/image" Target="../media/image150.png"/><Relationship Id="rId431" Type="http://schemas.openxmlformats.org/officeDocument/2006/relationships/customXml" Target="../ink/ink216.xml"/><Relationship Id="rId473" Type="http://schemas.openxmlformats.org/officeDocument/2006/relationships/customXml" Target="../ink/ink237.xml"/><Relationship Id="rId529" Type="http://schemas.openxmlformats.org/officeDocument/2006/relationships/customXml" Target="../ink/ink265.xml"/><Relationship Id="rId680" Type="http://schemas.openxmlformats.org/officeDocument/2006/relationships/image" Target="../media/image357.png"/><Relationship Id="rId736" Type="http://schemas.openxmlformats.org/officeDocument/2006/relationships/image" Target="../media/image385.png"/><Relationship Id="rId901" Type="http://schemas.openxmlformats.org/officeDocument/2006/relationships/customXml" Target="../ink/ink451.xml"/><Relationship Id="rId30" Type="http://schemas.openxmlformats.org/officeDocument/2006/relationships/customXml" Target="../ink/ink15.xml"/><Relationship Id="rId126" Type="http://schemas.openxmlformats.org/officeDocument/2006/relationships/image" Target="../media/image80.png"/><Relationship Id="rId168" Type="http://schemas.openxmlformats.org/officeDocument/2006/relationships/image" Target="../media/image101.png"/><Relationship Id="rId333" Type="http://schemas.openxmlformats.org/officeDocument/2006/relationships/customXml" Target="../ink/ink167.xml"/><Relationship Id="rId540" Type="http://schemas.openxmlformats.org/officeDocument/2006/relationships/image" Target="../media/image287.png"/><Relationship Id="rId778" Type="http://schemas.openxmlformats.org/officeDocument/2006/relationships/image" Target="../media/image406.png"/><Relationship Id="rId72" Type="http://schemas.openxmlformats.org/officeDocument/2006/relationships/customXml" Target="../ink/ink36.xml"/><Relationship Id="rId375" Type="http://schemas.openxmlformats.org/officeDocument/2006/relationships/customXml" Target="../ink/ink188.xml"/><Relationship Id="rId582" Type="http://schemas.openxmlformats.org/officeDocument/2006/relationships/image" Target="../media/image308.png"/><Relationship Id="rId638" Type="http://schemas.openxmlformats.org/officeDocument/2006/relationships/image" Target="../media/image336.png"/><Relationship Id="rId803" Type="http://schemas.openxmlformats.org/officeDocument/2006/relationships/customXml" Target="../ink/ink402.xml"/><Relationship Id="rId845" Type="http://schemas.openxmlformats.org/officeDocument/2006/relationships/customXml" Target="../ink/ink423.xml"/><Relationship Id="rId3" Type="http://schemas.openxmlformats.org/officeDocument/2006/relationships/image" Target="../media/image19.png"/><Relationship Id="rId235" Type="http://schemas.openxmlformats.org/officeDocument/2006/relationships/customXml" Target="../ink/ink118.xml"/><Relationship Id="rId277" Type="http://schemas.openxmlformats.org/officeDocument/2006/relationships/customXml" Target="../ink/ink139.xml"/><Relationship Id="rId400" Type="http://schemas.openxmlformats.org/officeDocument/2006/relationships/image" Target="../media/image217.png"/><Relationship Id="rId442" Type="http://schemas.openxmlformats.org/officeDocument/2006/relationships/image" Target="../media/image238.png"/><Relationship Id="rId484" Type="http://schemas.openxmlformats.org/officeDocument/2006/relationships/image" Target="../media/image259.png"/><Relationship Id="rId705" Type="http://schemas.openxmlformats.org/officeDocument/2006/relationships/customXml" Target="../ink/ink353.xml"/><Relationship Id="rId887" Type="http://schemas.openxmlformats.org/officeDocument/2006/relationships/customXml" Target="../ink/ink444.xml"/><Relationship Id="rId137" Type="http://schemas.openxmlformats.org/officeDocument/2006/relationships/customXml" Target="../ink/ink69.xml"/><Relationship Id="rId302" Type="http://schemas.openxmlformats.org/officeDocument/2006/relationships/image" Target="../media/image168.png"/><Relationship Id="rId344" Type="http://schemas.openxmlformats.org/officeDocument/2006/relationships/image" Target="../media/image189.png"/><Relationship Id="rId691" Type="http://schemas.openxmlformats.org/officeDocument/2006/relationships/customXml" Target="../ink/ink346.xml"/><Relationship Id="rId747" Type="http://schemas.openxmlformats.org/officeDocument/2006/relationships/customXml" Target="../ink/ink374.xml"/><Relationship Id="rId789" Type="http://schemas.openxmlformats.org/officeDocument/2006/relationships/customXml" Target="../ink/ink395.xml"/><Relationship Id="rId912" Type="http://schemas.openxmlformats.org/officeDocument/2006/relationships/image" Target="../media/image473.png"/><Relationship Id="rId41" Type="http://schemas.openxmlformats.org/officeDocument/2006/relationships/image" Target="../media/image38.png"/><Relationship Id="rId83" Type="http://schemas.openxmlformats.org/officeDocument/2006/relationships/image" Target="../media/image59.png"/><Relationship Id="rId179" Type="http://schemas.openxmlformats.org/officeDocument/2006/relationships/customXml" Target="../ink/ink90.xml"/><Relationship Id="rId386" Type="http://schemas.openxmlformats.org/officeDocument/2006/relationships/image" Target="../media/image210.png"/><Relationship Id="rId551" Type="http://schemas.openxmlformats.org/officeDocument/2006/relationships/customXml" Target="../ink/ink276.xml"/><Relationship Id="rId593" Type="http://schemas.openxmlformats.org/officeDocument/2006/relationships/customXml" Target="../ink/ink297.xml"/><Relationship Id="rId607" Type="http://schemas.openxmlformats.org/officeDocument/2006/relationships/customXml" Target="../ink/ink304.xml"/><Relationship Id="rId649" Type="http://schemas.openxmlformats.org/officeDocument/2006/relationships/customXml" Target="../ink/ink325.xml"/><Relationship Id="rId814" Type="http://schemas.openxmlformats.org/officeDocument/2006/relationships/image" Target="../media/image424.png"/><Relationship Id="rId856" Type="http://schemas.openxmlformats.org/officeDocument/2006/relationships/image" Target="../media/image445.png"/><Relationship Id="rId190" Type="http://schemas.openxmlformats.org/officeDocument/2006/relationships/image" Target="../media/image112.png"/><Relationship Id="rId204" Type="http://schemas.openxmlformats.org/officeDocument/2006/relationships/image" Target="../media/image119.png"/><Relationship Id="rId246" Type="http://schemas.openxmlformats.org/officeDocument/2006/relationships/image" Target="../media/image140.png"/><Relationship Id="rId288" Type="http://schemas.openxmlformats.org/officeDocument/2006/relationships/image" Target="../media/image161.png"/><Relationship Id="rId411" Type="http://schemas.openxmlformats.org/officeDocument/2006/relationships/customXml" Target="../ink/ink206.xml"/><Relationship Id="rId453" Type="http://schemas.openxmlformats.org/officeDocument/2006/relationships/customXml" Target="../ink/ink227.xml"/><Relationship Id="rId509" Type="http://schemas.openxmlformats.org/officeDocument/2006/relationships/customXml" Target="../ink/ink255.xml"/><Relationship Id="rId660" Type="http://schemas.openxmlformats.org/officeDocument/2006/relationships/image" Target="../media/image347.png"/><Relationship Id="rId898" Type="http://schemas.openxmlformats.org/officeDocument/2006/relationships/image" Target="../media/image466.png"/><Relationship Id="rId106" Type="http://schemas.openxmlformats.org/officeDocument/2006/relationships/customXml" Target="../ink/ink53.xml"/><Relationship Id="rId313" Type="http://schemas.openxmlformats.org/officeDocument/2006/relationships/customXml" Target="../ink/ink157.xml"/><Relationship Id="rId495" Type="http://schemas.openxmlformats.org/officeDocument/2006/relationships/customXml" Target="../ink/ink248.xml"/><Relationship Id="rId716" Type="http://schemas.openxmlformats.org/officeDocument/2006/relationships/image" Target="../media/image375.png"/><Relationship Id="rId758" Type="http://schemas.openxmlformats.org/officeDocument/2006/relationships/image" Target="../media/image396.png"/><Relationship Id="rId923" Type="http://schemas.openxmlformats.org/officeDocument/2006/relationships/customXml" Target="../ink/ink462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image" Target="../media/image91.png"/><Relationship Id="rId355" Type="http://schemas.openxmlformats.org/officeDocument/2006/relationships/customXml" Target="../ink/ink178.xml"/><Relationship Id="rId397" Type="http://schemas.openxmlformats.org/officeDocument/2006/relationships/customXml" Target="../ink/ink199.xml"/><Relationship Id="rId520" Type="http://schemas.openxmlformats.org/officeDocument/2006/relationships/image" Target="../media/image277.png"/><Relationship Id="rId562" Type="http://schemas.openxmlformats.org/officeDocument/2006/relationships/image" Target="../media/image298.png"/><Relationship Id="rId618" Type="http://schemas.openxmlformats.org/officeDocument/2006/relationships/image" Target="../media/image326.png"/><Relationship Id="rId825" Type="http://schemas.openxmlformats.org/officeDocument/2006/relationships/customXml" Target="../ink/ink413.xml"/><Relationship Id="rId215" Type="http://schemas.openxmlformats.org/officeDocument/2006/relationships/customXml" Target="../ink/ink108.xml"/><Relationship Id="rId257" Type="http://schemas.openxmlformats.org/officeDocument/2006/relationships/customXml" Target="../ink/ink129.xml"/><Relationship Id="rId422" Type="http://schemas.openxmlformats.org/officeDocument/2006/relationships/image" Target="../media/image228.png"/><Relationship Id="rId464" Type="http://schemas.openxmlformats.org/officeDocument/2006/relationships/image" Target="../media/image249.png"/><Relationship Id="rId867" Type="http://schemas.openxmlformats.org/officeDocument/2006/relationships/customXml" Target="../ink/ink434.xml"/><Relationship Id="rId299" Type="http://schemas.openxmlformats.org/officeDocument/2006/relationships/customXml" Target="../ink/ink150.xml"/><Relationship Id="rId727" Type="http://schemas.openxmlformats.org/officeDocument/2006/relationships/customXml" Target="../ink/ink364.xml"/><Relationship Id="rId63" Type="http://schemas.openxmlformats.org/officeDocument/2006/relationships/image" Target="../media/image49.png"/><Relationship Id="rId159" Type="http://schemas.openxmlformats.org/officeDocument/2006/relationships/customXml" Target="../ink/ink80.xml"/><Relationship Id="rId366" Type="http://schemas.openxmlformats.org/officeDocument/2006/relationships/image" Target="../media/image200.png"/><Relationship Id="rId573" Type="http://schemas.openxmlformats.org/officeDocument/2006/relationships/customXml" Target="../ink/ink287.xml"/><Relationship Id="rId780" Type="http://schemas.openxmlformats.org/officeDocument/2006/relationships/image" Target="../media/image407.png"/><Relationship Id="rId226" Type="http://schemas.openxmlformats.org/officeDocument/2006/relationships/image" Target="../media/image130.png"/><Relationship Id="rId433" Type="http://schemas.openxmlformats.org/officeDocument/2006/relationships/customXml" Target="../ink/ink217.xml"/><Relationship Id="rId878" Type="http://schemas.openxmlformats.org/officeDocument/2006/relationships/image" Target="../media/image456.png"/><Relationship Id="rId640" Type="http://schemas.openxmlformats.org/officeDocument/2006/relationships/image" Target="../media/image337.png"/><Relationship Id="rId738" Type="http://schemas.openxmlformats.org/officeDocument/2006/relationships/image" Target="../media/image386.png"/><Relationship Id="rId74" Type="http://schemas.openxmlformats.org/officeDocument/2006/relationships/customXml" Target="../ink/ink37.xml"/><Relationship Id="rId377" Type="http://schemas.openxmlformats.org/officeDocument/2006/relationships/customXml" Target="../ink/ink189.xml"/><Relationship Id="rId500" Type="http://schemas.openxmlformats.org/officeDocument/2006/relationships/image" Target="../media/image267.png"/><Relationship Id="rId584" Type="http://schemas.openxmlformats.org/officeDocument/2006/relationships/image" Target="../media/image309.png"/><Relationship Id="rId805" Type="http://schemas.openxmlformats.org/officeDocument/2006/relationships/customXml" Target="../ink/ink403.xml"/><Relationship Id="rId5" Type="http://schemas.openxmlformats.org/officeDocument/2006/relationships/image" Target="../media/image20.png"/><Relationship Id="rId237" Type="http://schemas.openxmlformats.org/officeDocument/2006/relationships/customXml" Target="../ink/ink119.xml"/><Relationship Id="rId791" Type="http://schemas.openxmlformats.org/officeDocument/2006/relationships/customXml" Target="../ink/ink396.xml"/><Relationship Id="rId889" Type="http://schemas.openxmlformats.org/officeDocument/2006/relationships/customXml" Target="../ink/ink445.xml"/><Relationship Id="rId444" Type="http://schemas.openxmlformats.org/officeDocument/2006/relationships/image" Target="../media/image239.png"/><Relationship Id="rId651" Type="http://schemas.openxmlformats.org/officeDocument/2006/relationships/customXml" Target="../ink/ink326.xml"/><Relationship Id="rId749" Type="http://schemas.openxmlformats.org/officeDocument/2006/relationships/customXml" Target="../ink/ink375.xml"/><Relationship Id="rId290" Type="http://schemas.openxmlformats.org/officeDocument/2006/relationships/image" Target="../media/image162.png"/><Relationship Id="rId304" Type="http://schemas.openxmlformats.org/officeDocument/2006/relationships/image" Target="../media/image169.png"/><Relationship Id="rId388" Type="http://schemas.openxmlformats.org/officeDocument/2006/relationships/image" Target="../media/image211.png"/><Relationship Id="rId511" Type="http://schemas.openxmlformats.org/officeDocument/2006/relationships/customXml" Target="../ink/ink256.xml"/><Relationship Id="rId609" Type="http://schemas.openxmlformats.org/officeDocument/2006/relationships/customXml" Target="../ink/ink305.xml"/><Relationship Id="rId85" Type="http://schemas.openxmlformats.org/officeDocument/2006/relationships/image" Target="../media/image60.png"/><Relationship Id="rId150" Type="http://schemas.openxmlformats.org/officeDocument/2006/relationships/image" Target="../media/image92.png"/><Relationship Id="rId595" Type="http://schemas.openxmlformats.org/officeDocument/2006/relationships/customXml" Target="../ink/ink298.xml"/><Relationship Id="rId816" Type="http://schemas.openxmlformats.org/officeDocument/2006/relationships/image" Target="../media/image425.png"/><Relationship Id="rId248" Type="http://schemas.openxmlformats.org/officeDocument/2006/relationships/image" Target="../media/image141.png"/><Relationship Id="rId455" Type="http://schemas.openxmlformats.org/officeDocument/2006/relationships/customXml" Target="../ink/ink228.xml"/><Relationship Id="rId662" Type="http://schemas.openxmlformats.org/officeDocument/2006/relationships/image" Target="../media/image348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8.xml"/><Relationship Id="rId522" Type="http://schemas.openxmlformats.org/officeDocument/2006/relationships/image" Target="../media/image278.png"/><Relationship Id="rId96" Type="http://schemas.openxmlformats.org/officeDocument/2006/relationships/customXml" Target="../ink/ink48.xml"/><Relationship Id="rId161" Type="http://schemas.openxmlformats.org/officeDocument/2006/relationships/customXml" Target="../ink/ink81.xml"/><Relationship Id="rId399" Type="http://schemas.openxmlformats.org/officeDocument/2006/relationships/customXml" Target="../ink/ink200.xml"/><Relationship Id="rId827" Type="http://schemas.openxmlformats.org/officeDocument/2006/relationships/customXml" Target="../ink/ink414.xml"/><Relationship Id="rId259" Type="http://schemas.openxmlformats.org/officeDocument/2006/relationships/customXml" Target="../ink/ink130.xml"/><Relationship Id="rId466" Type="http://schemas.openxmlformats.org/officeDocument/2006/relationships/image" Target="../media/image250.png"/><Relationship Id="rId673" Type="http://schemas.openxmlformats.org/officeDocument/2006/relationships/customXml" Target="../ink/ink337.xml"/><Relationship Id="rId880" Type="http://schemas.openxmlformats.org/officeDocument/2006/relationships/image" Target="../media/image457.png"/><Relationship Id="rId23" Type="http://schemas.openxmlformats.org/officeDocument/2006/relationships/image" Target="../media/image29.png"/><Relationship Id="rId119" Type="http://schemas.openxmlformats.org/officeDocument/2006/relationships/customXml" Target="../ink/ink60.xml"/><Relationship Id="rId326" Type="http://schemas.openxmlformats.org/officeDocument/2006/relationships/image" Target="../media/image180.png"/><Relationship Id="rId533" Type="http://schemas.openxmlformats.org/officeDocument/2006/relationships/customXml" Target="../ink/ink267.xml"/><Relationship Id="rId740" Type="http://schemas.openxmlformats.org/officeDocument/2006/relationships/image" Target="../media/image387.png"/><Relationship Id="rId838" Type="http://schemas.openxmlformats.org/officeDocument/2006/relationships/image" Target="../media/image436.png"/><Relationship Id="rId172" Type="http://schemas.openxmlformats.org/officeDocument/2006/relationships/image" Target="../media/image103.png"/><Relationship Id="rId477" Type="http://schemas.openxmlformats.org/officeDocument/2006/relationships/customXml" Target="../ink/ink239.xml"/><Relationship Id="rId600" Type="http://schemas.openxmlformats.org/officeDocument/2006/relationships/image" Target="../media/image317.png"/><Relationship Id="rId684" Type="http://schemas.openxmlformats.org/officeDocument/2006/relationships/image" Target="../media/image359.png"/><Relationship Id="rId337" Type="http://schemas.openxmlformats.org/officeDocument/2006/relationships/customXml" Target="../ink/ink169.xml"/><Relationship Id="rId891" Type="http://schemas.openxmlformats.org/officeDocument/2006/relationships/customXml" Target="../ink/ink446.xml"/><Relationship Id="rId905" Type="http://schemas.openxmlformats.org/officeDocument/2006/relationships/customXml" Target="../ink/ink453.xml"/><Relationship Id="rId34" Type="http://schemas.openxmlformats.org/officeDocument/2006/relationships/customXml" Target="../ink/ink17.xml"/><Relationship Id="rId544" Type="http://schemas.openxmlformats.org/officeDocument/2006/relationships/image" Target="../media/image289.png"/><Relationship Id="rId751" Type="http://schemas.openxmlformats.org/officeDocument/2006/relationships/customXml" Target="../ink/ink376.xml"/><Relationship Id="rId849" Type="http://schemas.openxmlformats.org/officeDocument/2006/relationships/customXml" Target="../ink/ink425.xml"/><Relationship Id="rId183" Type="http://schemas.openxmlformats.org/officeDocument/2006/relationships/customXml" Target="../ink/ink92.xml"/><Relationship Id="rId390" Type="http://schemas.openxmlformats.org/officeDocument/2006/relationships/image" Target="../media/image212.png"/><Relationship Id="rId404" Type="http://schemas.openxmlformats.org/officeDocument/2006/relationships/image" Target="../media/image219.png"/><Relationship Id="rId611" Type="http://schemas.openxmlformats.org/officeDocument/2006/relationships/customXml" Target="../ink/ink306.xml"/><Relationship Id="rId250" Type="http://schemas.openxmlformats.org/officeDocument/2006/relationships/image" Target="../media/image142.png"/><Relationship Id="rId488" Type="http://schemas.openxmlformats.org/officeDocument/2006/relationships/image" Target="../media/image261.png"/><Relationship Id="rId695" Type="http://schemas.openxmlformats.org/officeDocument/2006/relationships/customXml" Target="../ink/ink348.xml"/><Relationship Id="rId709" Type="http://schemas.openxmlformats.org/officeDocument/2006/relationships/customXml" Target="../ink/ink355.xml"/><Relationship Id="rId916" Type="http://schemas.openxmlformats.org/officeDocument/2006/relationships/image" Target="../media/image475.png"/><Relationship Id="rId45" Type="http://schemas.openxmlformats.org/officeDocument/2006/relationships/image" Target="../media/image40.png"/><Relationship Id="rId110" Type="http://schemas.openxmlformats.org/officeDocument/2006/relationships/image" Target="../media/image72.png"/><Relationship Id="rId348" Type="http://schemas.openxmlformats.org/officeDocument/2006/relationships/image" Target="../media/image191.png"/><Relationship Id="rId555" Type="http://schemas.openxmlformats.org/officeDocument/2006/relationships/customXml" Target="../ink/ink278.xml"/><Relationship Id="rId762" Type="http://schemas.openxmlformats.org/officeDocument/2006/relationships/image" Target="../media/image398.png"/><Relationship Id="rId194" Type="http://schemas.openxmlformats.org/officeDocument/2006/relationships/image" Target="../media/image114.png"/><Relationship Id="rId208" Type="http://schemas.openxmlformats.org/officeDocument/2006/relationships/image" Target="../media/image121.png"/><Relationship Id="rId415" Type="http://schemas.openxmlformats.org/officeDocument/2006/relationships/customXml" Target="../ink/ink208.xml"/><Relationship Id="rId622" Type="http://schemas.openxmlformats.org/officeDocument/2006/relationships/image" Target="../media/image328.png"/><Relationship Id="rId261" Type="http://schemas.openxmlformats.org/officeDocument/2006/relationships/customXml" Target="../ink/ink131.xml"/><Relationship Id="rId499" Type="http://schemas.openxmlformats.org/officeDocument/2006/relationships/customXml" Target="../ink/ink250.xml"/><Relationship Id="rId927" Type="http://schemas.openxmlformats.org/officeDocument/2006/relationships/customXml" Target="../ink/ink464.xml"/><Relationship Id="rId56" Type="http://schemas.openxmlformats.org/officeDocument/2006/relationships/customXml" Target="../ink/ink28.xml"/><Relationship Id="rId359" Type="http://schemas.openxmlformats.org/officeDocument/2006/relationships/customXml" Target="../ink/ink180.xml"/><Relationship Id="rId566" Type="http://schemas.openxmlformats.org/officeDocument/2006/relationships/image" Target="../media/image300.png"/><Relationship Id="rId773" Type="http://schemas.openxmlformats.org/officeDocument/2006/relationships/customXml" Target="../ink/ink387.xml"/><Relationship Id="rId121" Type="http://schemas.openxmlformats.org/officeDocument/2006/relationships/customXml" Target="../ink/ink61.xml"/><Relationship Id="rId219" Type="http://schemas.openxmlformats.org/officeDocument/2006/relationships/customXml" Target="../ink/ink110.xml"/><Relationship Id="rId426" Type="http://schemas.openxmlformats.org/officeDocument/2006/relationships/image" Target="../media/image230.png"/><Relationship Id="rId633" Type="http://schemas.openxmlformats.org/officeDocument/2006/relationships/customXml" Target="../ink/ink317.xml"/><Relationship Id="rId840" Type="http://schemas.openxmlformats.org/officeDocument/2006/relationships/image" Target="../media/image437.png"/><Relationship Id="rId67" Type="http://schemas.openxmlformats.org/officeDocument/2006/relationships/image" Target="../media/image51.png"/><Relationship Id="rId272" Type="http://schemas.openxmlformats.org/officeDocument/2006/relationships/image" Target="../media/image153.png"/><Relationship Id="rId577" Type="http://schemas.openxmlformats.org/officeDocument/2006/relationships/customXml" Target="../ink/ink289.xml"/><Relationship Id="rId700" Type="http://schemas.openxmlformats.org/officeDocument/2006/relationships/image" Target="../media/image367.png"/><Relationship Id="rId132" Type="http://schemas.openxmlformats.org/officeDocument/2006/relationships/image" Target="../media/image83.png"/><Relationship Id="rId784" Type="http://schemas.openxmlformats.org/officeDocument/2006/relationships/image" Target="../media/image409.png"/><Relationship Id="rId437" Type="http://schemas.openxmlformats.org/officeDocument/2006/relationships/customXml" Target="../ink/ink219.xml"/><Relationship Id="rId644" Type="http://schemas.openxmlformats.org/officeDocument/2006/relationships/image" Target="../media/image339.png"/><Relationship Id="rId851" Type="http://schemas.openxmlformats.org/officeDocument/2006/relationships/customXml" Target="../ink/ink426.xml"/><Relationship Id="rId283" Type="http://schemas.openxmlformats.org/officeDocument/2006/relationships/customXml" Target="../ink/ink142.xml"/><Relationship Id="rId490" Type="http://schemas.openxmlformats.org/officeDocument/2006/relationships/image" Target="../media/image262.png"/><Relationship Id="rId504" Type="http://schemas.openxmlformats.org/officeDocument/2006/relationships/image" Target="../media/image269.png"/><Relationship Id="rId711" Type="http://schemas.openxmlformats.org/officeDocument/2006/relationships/customXml" Target="../ink/ink356.xml"/><Relationship Id="rId78" Type="http://schemas.openxmlformats.org/officeDocument/2006/relationships/customXml" Target="../ink/ink39.xml"/><Relationship Id="rId143" Type="http://schemas.openxmlformats.org/officeDocument/2006/relationships/customXml" Target="../ink/ink72.xml"/><Relationship Id="rId350" Type="http://schemas.openxmlformats.org/officeDocument/2006/relationships/image" Target="../media/image192.png"/><Relationship Id="rId588" Type="http://schemas.openxmlformats.org/officeDocument/2006/relationships/image" Target="../media/image311.png"/><Relationship Id="rId795" Type="http://schemas.openxmlformats.org/officeDocument/2006/relationships/customXml" Target="../ink/ink398.xml"/><Relationship Id="rId809" Type="http://schemas.openxmlformats.org/officeDocument/2006/relationships/customXml" Target="../ink/ink405.xml"/><Relationship Id="rId9" Type="http://schemas.openxmlformats.org/officeDocument/2006/relationships/image" Target="../media/image22.png"/><Relationship Id="rId210" Type="http://schemas.openxmlformats.org/officeDocument/2006/relationships/image" Target="../media/image122.png"/><Relationship Id="rId448" Type="http://schemas.openxmlformats.org/officeDocument/2006/relationships/image" Target="../media/image241.png"/><Relationship Id="rId655" Type="http://schemas.openxmlformats.org/officeDocument/2006/relationships/customXml" Target="../ink/ink328.xml"/><Relationship Id="rId862" Type="http://schemas.openxmlformats.org/officeDocument/2006/relationships/image" Target="../media/image448.png"/><Relationship Id="rId294" Type="http://schemas.openxmlformats.org/officeDocument/2006/relationships/image" Target="../media/image164.png"/><Relationship Id="rId308" Type="http://schemas.openxmlformats.org/officeDocument/2006/relationships/image" Target="../media/image171.png"/><Relationship Id="rId515" Type="http://schemas.openxmlformats.org/officeDocument/2006/relationships/customXml" Target="../ink/ink258.xml"/><Relationship Id="rId722" Type="http://schemas.openxmlformats.org/officeDocument/2006/relationships/image" Target="../media/image378.png"/><Relationship Id="rId89" Type="http://schemas.openxmlformats.org/officeDocument/2006/relationships/image" Target="../media/image62.png"/><Relationship Id="rId154" Type="http://schemas.openxmlformats.org/officeDocument/2006/relationships/image" Target="../media/image94.png"/><Relationship Id="rId361" Type="http://schemas.openxmlformats.org/officeDocument/2006/relationships/customXml" Target="../ink/ink181.xml"/><Relationship Id="rId599" Type="http://schemas.openxmlformats.org/officeDocument/2006/relationships/customXml" Target="../ink/ink300.xml"/><Relationship Id="rId459" Type="http://schemas.openxmlformats.org/officeDocument/2006/relationships/customXml" Target="../ink/ink230.xml"/><Relationship Id="rId666" Type="http://schemas.openxmlformats.org/officeDocument/2006/relationships/image" Target="../media/image350.png"/><Relationship Id="rId873" Type="http://schemas.openxmlformats.org/officeDocument/2006/relationships/customXml" Target="../ink/ink437.xml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319" Type="http://schemas.openxmlformats.org/officeDocument/2006/relationships/customXml" Target="../ink/ink160.xml"/><Relationship Id="rId526" Type="http://schemas.openxmlformats.org/officeDocument/2006/relationships/image" Target="../media/image280.png"/><Relationship Id="rId733" Type="http://schemas.openxmlformats.org/officeDocument/2006/relationships/customXml" Target="../ink/ink367.xml"/><Relationship Id="rId165" Type="http://schemas.openxmlformats.org/officeDocument/2006/relationships/customXml" Target="../ink/ink83.xml"/><Relationship Id="rId372" Type="http://schemas.openxmlformats.org/officeDocument/2006/relationships/image" Target="../media/image203.png"/><Relationship Id="rId677" Type="http://schemas.openxmlformats.org/officeDocument/2006/relationships/customXml" Target="../ink/ink339.xml"/><Relationship Id="rId800" Type="http://schemas.openxmlformats.org/officeDocument/2006/relationships/image" Target="../media/image417.png"/><Relationship Id="rId232" Type="http://schemas.openxmlformats.org/officeDocument/2006/relationships/image" Target="../media/image133.png"/><Relationship Id="rId884" Type="http://schemas.openxmlformats.org/officeDocument/2006/relationships/image" Target="../media/image459.png"/><Relationship Id="rId27" Type="http://schemas.openxmlformats.org/officeDocument/2006/relationships/image" Target="../media/image31.png"/><Relationship Id="rId537" Type="http://schemas.openxmlformats.org/officeDocument/2006/relationships/customXml" Target="../ink/ink269.xml"/><Relationship Id="rId744" Type="http://schemas.openxmlformats.org/officeDocument/2006/relationships/image" Target="../media/image389.png"/><Relationship Id="rId80" Type="http://schemas.openxmlformats.org/officeDocument/2006/relationships/customXml" Target="../ink/ink40.xml"/><Relationship Id="rId176" Type="http://schemas.openxmlformats.org/officeDocument/2006/relationships/image" Target="../media/image105.png"/><Relationship Id="rId383" Type="http://schemas.openxmlformats.org/officeDocument/2006/relationships/customXml" Target="../ink/ink192.xml"/><Relationship Id="rId590" Type="http://schemas.openxmlformats.org/officeDocument/2006/relationships/image" Target="../media/image312.png"/><Relationship Id="rId604" Type="http://schemas.openxmlformats.org/officeDocument/2006/relationships/image" Target="../media/image319.png"/><Relationship Id="rId811" Type="http://schemas.openxmlformats.org/officeDocument/2006/relationships/customXml" Target="../ink/ink406.xml"/><Relationship Id="rId243" Type="http://schemas.openxmlformats.org/officeDocument/2006/relationships/customXml" Target="../ink/ink122.xml"/><Relationship Id="rId450" Type="http://schemas.openxmlformats.org/officeDocument/2006/relationships/image" Target="../media/image242.png"/><Relationship Id="rId688" Type="http://schemas.openxmlformats.org/officeDocument/2006/relationships/image" Target="../media/image361.png"/><Relationship Id="rId895" Type="http://schemas.openxmlformats.org/officeDocument/2006/relationships/customXml" Target="../ink/ink448.xml"/><Relationship Id="rId909" Type="http://schemas.openxmlformats.org/officeDocument/2006/relationships/customXml" Target="../ink/ink455.xml"/><Relationship Id="rId38" Type="http://schemas.openxmlformats.org/officeDocument/2006/relationships/customXml" Target="../ink/ink19.xml"/><Relationship Id="rId103" Type="http://schemas.openxmlformats.org/officeDocument/2006/relationships/image" Target="../media/image69.png"/><Relationship Id="rId310" Type="http://schemas.openxmlformats.org/officeDocument/2006/relationships/image" Target="../media/image172.png"/><Relationship Id="rId548" Type="http://schemas.openxmlformats.org/officeDocument/2006/relationships/image" Target="../media/image291.png"/><Relationship Id="rId755" Type="http://schemas.openxmlformats.org/officeDocument/2006/relationships/customXml" Target="../ink/ink378.xml"/><Relationship Id="rId91" Type="http://schemas.openxmlformats.org/officeDocument/2006/relationships/image" Target="../media/image63.png"/><Relationship Id="rId187" Type="http://schemas.openxmlformats.org/officeDocument/2006/relationships/customXml" Target="../ink/ink94.xml"/><Relationship Id="rId394" Type="http://schemas.openxmlformats.org/officeDocument/2006/relationships/image" Target="../media/image214.png"/><Relationship Id="rId408" Type="http://schemas.openxmlformats.org/officeDocument/2006/relationships/image" Target="../media/image221.png"/><Relationship Id="rId615" Type="http://schemas.openxmlformats.org/officeDocument/2006/relationships/customXml" Target="../ink/ink308.xml"/><Relationship Id="rId822" Type="http://schemas.openxmlformats.org/officeDocument/2006/relationships/image" Target="../media/image428.png"/><Relationship Id="rId254" Type="http://schemas.openxmlformats.org/officeDocument/2006/relationships/image" Target="../media/image144.png"/><Relationship Id="rId699" Type="http://schemas.openxmlformats.org/officeDocument/2006/relationships/customXml" Target="../ink/ink350.xml"/><Relationship Id="rId49" Type="http://schemas.openxmlformats.org/officeDocument/2006/relationships/image" Target="../media/image42.png"/><Relationship Id="rId114" Type="http://schemas.openxmlformats.org/officeDocument/2006/relationships/image" Target="../media/image74.png"/><Relationship Id="rId461" Type="http://schemas.openxmlformats.org/officeDocument/2006/relationships/customXml" Target="../ink/ink231.xml"/><Relationship Id="rId559" Type="http://schemas.openxmlformats.org/officeDocument/2006/relationships/customXml" Target="../ink/ink280.xml"/><Relationship Id="rId766" Type="http://schemas.openxmlformats.org/officeDocument/2006/relationships/image" Target="../media/image400.png"/><Relationship Id="rId198" Type="http://schemas.openxmlformats.org/officeDocument/2006/relationships/image" Target="../media/image116.png"/><Relationship Id="rId321" Type="http://schemas.openxmlformats.org/officeDocument/2006/relationships/customXml" Target="../ink/ink161.xml"/><Relationship Id="rId419" Type="http://schemas.openxmlformats.org/officeDocument/2006/relationships/customXml" Target="../ink/ink210.xml"/><Relationship Id="rId626" Type="http://schemas.openxmlformats.org/officeDocument/2006/relationships/image" Target="../media/image330.png"/><Relationship Id="rId833" Type="http://schemas.openxmlformats.org/officeDocument/2006/relationships/customXml" Target="../ink/ink417.xml"/><Relationship Id="rId265" Type="http://schemas.openxmlformats.org/officeDocument/2006/relationships/customXml" Target="../ink/ink133.xml"/><Relationship Id="rId472" Type="http://schemas.openxmlformats.org/officeDocument/2006/relationships/image" Target="../media/image253.png"/><Relationship Id="rId900" Type="http://schemas.openxmlformats.org/officeDocument/2006/relationships/image" Target="../media/image467.png"/><Relationship Id="rId125" Type="http://schemas.openxmlformats.org/officeDocument/2006/relationships/customXml" Target="../ink/ink63.xml"/><Relationship Id="rId332" Type="http://schemas.openxmlformats.org/officeDocument/2006/relationships/image" Target="../media/image183.png"/><Relationship Id="rId777" Type="http://schemas.openxmlformats.org/officeDocument/2006/relationships/customXml" Target="../ink/ink389.xml"/><Relationship Id="rId637" Type="http://schemas.openxmlformats.org/officeDocument/2006/relationships/customXml" Target="../ink/ink319.xml"/><Relationship Id="rId844" Type="http://schemas.openxmlformats.org/officeDocument/2006/relationships/image" Target="../media/image439.png"/><Relationship Id="rId276" Type="http://schemas.openxmlformats.org/officeDocument/2006/relationships/image" Target="../media/image155.png"/><Relationship Id="rId483" Type="http://schemas.openxmlformats.org/officeDocument/2006/relationships/customXml" Target="../ink/ink242.xml"/><Relationship Id="rId690" Type="http://schemas.openxmlformats.org/officeDocument/2006/relationships/image" Target="../media/image362.png"/><Relationship Id="rId704" Type="http://schemas.openxmlformats.org/officeDocument/2006/relationships/image" Target="../media/image369.png"/><Relationship Id="rId911" Type="http://schemas.openxmlformats.org/officeDocument/2006/relationships/customXml" Target="../ink/ink456.xml"/><Relationship Id="rId40" Type="http://schemas.openxmlformats.org/officeDocument/2006/relationships/customXml" Target="../ink/ink20.xml"/><Relationship Id="rId136" Type="http://schemas.openxmlformats.org/officeDocument/2006/relationships/image" Target="../media/image85.png"/><Relationship Id="rId343" Type="http://schemas.openxmlformats.org/officeDocument/2006/relationships/customXml" Target="../ink/ink172.xml"/><Relationship Id="rId550" Type="http://schemas.openxmlformats.org/officeDocument/2006/relationships/image" Target="../media/image292.png"/><Relationship Id="rId788" Type="http://schemas.openxmlformats.org/officeDocument/2006/relationships/image" Target="../media/image411.png"/><Relationship Id="rId203" Type="http://schemas.openxmlformats.org/officeDocument/2006/relationships/customXml" Target="../ink/ink102.xml"/><Relationship Id="rId648" Type="http://schemas.openxmlformats.org/officeDocument/2006/relationships/image" Target="../media/image341.png"/><Relationship Id="rId855" Type="http://schemas.openxmlformats.org/officeDocument/2006/relationships/customXml" Target="../ink/ink428.xml"/><Relationship Id="rId287" Type="http://schemas.openxmlformats.org/officeDocument/2006/relationships/customXml" Target="../ink/ink144.xml"/><Relationship Id="rId410" Type="http://schemas.openxmlformats.org/officeDocument/2006/relationships/image" Target="../media/image222.png"/><Relationship Id="rId494" Type="http://schemas.openxmlformats.org/officeDocument/2006/relationships/image" Target="../media/image264.png"/><Relationship Id="rId508" Type="http://schemas.openxmlformats.org/officeDocument/2006/relationships/image" Target="../media/image271.png"/><Relationship Id="rId715" Type="http://schemas.openxmlformats.org/officeDocument/2006/relationships/customXml" Target="../ink/ink358.xml"/><Relationship Id="rId922" Type="http://schemas.openxmlformats.org/officeDocument/2006/relationships/image" Target="../media/image478.png"/><Relationship Id="rId147" Type="http://schemas.openxmlformats.org/officeDocument/2006/relationships/customXml" Target="../ink/ink74.xml"/><Relationship Id="rId354" Type="http://schemas.openxmlformats.org/officeDocument/2006/relationships/image" Target="../media/image194.png"/><Relationship Id="rId799" Type="http://schemas.openxmlformats.org/officeDocument/2006/relationships/customXml" Target="../ink/ink400.xml"/><Relationship Id="rId51" Type="http://schemas.openxmlformats.org/officeDocument/2006/relationships/image" Target="../media/image43.png"/><Relationship Id="rId561" Type="http://schemas.openxmlformats.org/officeDocument/2006/relationships/customXml" Target="../ink/ink281.xml"/><Relationship Id="rId659" Type="http://schemas.openxmlformats.org/officeDocument/2006/relationships/customXml" Target="../ink/ink330.xml"/><Relationship Id="rId866" Type="http://schemas.openxmlformats.org/officeDocument/2006/relationships/image" Target="../media/image450.png"/><Relationship Id="rId214" Type="http://schemas.openxmlformats.org/officeDocument/2006/relationships/image" Target="../media/image124.png"/><Relationship Id="rId298" Type="http://schemas.openxmlformats.org/officeDocument/2006/relationships/image" Target="../media/image166.png"/><Relationship Id="rId421" Type="http://schemas.openxmlformats.org/officeDocument/2006/relationships/customXml" Target="../ink/ink211.xml"/><Relationship Id="rId519" Type="http://schemas.openxmlformats.org/officeDocument/2006/relationships/customXml" Target="../ink/ink260.xml"/><Relationship Id="rId158" Type="http://schemas.openxmlformats.org/officeDocument/2006/relationships/image" Target="../media/image96.png"/><Relationship Id="rId726" Type="http://schemas.openxmlformats.org/officeDocument/2006/relationships/image" Target="../media/image380.png"/><Relationship Id="rId62" Type="http://schemas.openxmlformats.org/officeDocument/2006/relationships/customXml" Target="../ink/ink31.xml"/><Relationship Id="rId365" Type="http://schemas.openxmlformats.org/officeDocument/2006/relationships/customXml" Target="../ink/ink183.xml"/><Relationship Id="rId572" Type="http://schemas.openxmlformats.org/officeDocument/2006/relationships/image" Target="../media/image303.png"/><Relationship Id="rId225" Type="http://schemas.openxmlformats.org/officeDocument/2006/relationships/customXml" Target="../ink/ink113.xml"/><Relationship Id="rId432" Type="http://schemas.openxmlformats.org/officeDocument/2006/relationships/image" Target="../media/image233.png"/><Relationship Id="rId877" Type="http://schemas.openxmlformats.org/officeDocument/2006/relationships/customXml" Target="../ink/ink439.xml"/><Relationship Id="rId737" Type="http://schemas.openxmlformats.org/officeDocument/2006/relationships/customXml" Target="../ink/ink369.xml"/><Relationship Id="rId73" Type="http://schemas.openxmlformats.org/officeDocument/2006/relationships/image" Target="../media/image54.png"/><Relationship Id="rId169" Type="http://schemas.openxmlformats.org/officeDocument/2006/relationships/customXml" Target="../ink/ink85.xml"/><Relationship Id="rId376" Type="http://schemas.openxmlformats.org/officeDocument/2006/relationships/image" Target="../media/image205.png"/><Relationship Id="rId583" Type="http://schemas.openxmlformats.org/officeDocument/2006/relationships/customXml" Target="../ink/ink292.xml"/><Relationship Id="rId790" Type="http://schemas.openxmlformats.org/officeDocument/2006/relationships/image" Target="../media/image412.png"/><Relationship Id="rId804" Type="http://schemas.openxmlformats.org/officeDocument/2006/relationships/image" Target="../media/image419.png"/><Relationship Id="rId4" Type="http://schemas.openxmlformats.org/officeDocument/2006/relationships/customXml" Target="../ink/ink2.xml"/><Relationship Id="rId236" Type="http://schemas.openxmlformats.org/officeDocument/2006/relationships/image" Target="../media/image135.png"/><Relationship Id="rId443" Type="http://schemas.openxmlformats.org/officeDocument/2006/relationships/customXml" Target="../ink/ink222.xml"/><Relationship Id="rId650" Type="http://schemas.openxmlformats.org/officeDocument/2006/relationships/image" Target="../media/image342.png"/><Relationship Id="rId888" Type="http://schemas.openxmlformats.org/officeDocument/2006/relationships/image" Target="../media/image461.png"/><Relationship Id="rId303" Type="http://schemas.openxmlformats.org/officeDocument/2006/relationships/customXml" Target="../ink/ink152.xml"/><Relationship Id="rId748" Type="http://schemas.openxmlformats.org/officeDocument/2006/relationships/image" Target="../media/image391.png"/><Relationship Id="rId84" Type="http://schemas.openxmlformats.org/officeDocument/2006/relationships/customXml" Target="../ink/ink42.xml"/><Relationship Id="rId387" Type="http://schemas.openxmlformats.org/officeDocument/2006/relationships/customXml" Target="../ink/ink194.xml"/><Relationship Id="rId510" Type="http://schemas.openxmlformats.org/officeDocument/2006/relationships/image" Target="../media/image272.png"/><Relationship Id="rId594" Type="http://schemas.openxmlformats.org/officeDocument/2006/relationships/image" Target="../media/image314.png"/><Relationship Id="rId608" Type="http://schemas.openxmlformats.org/officeDocument/2006/relationships/image" Target="../media/image321.png"/><Relationship Id="rId815" Type="http://schemas.openxmlformats.org/officeDocument/2006/relationships/customXml" Target="../ink/ink408.xml"/><Relationship Id="rId247" Type="http://schemas.openxmlformats.org/officeDocument/2006/relationships/customXml" Target="../ink/ink124.xml"/><Relationship Id="rId899" Type="http://schemas.openxmlformats.org/officeDocument/2006/relationships/customXml" Target="../ink/ink450.xml"/><Relationship Id="rId107" Type="http://schemas.openxmlformats.org/officeDocument/2006/relationships/image" Target="../media/image71.png"/><Relationship Id="rId454" Type="http://schemas.openxmlformats.org/officeDocument/2006/relationships/image" Target="../media/image244.png"/><Relationship Id="rId661" Type="http://schemas.openxmlformats.org/officeDocument/2006/relationships/customXml" Target="../ink/ink331.xml"/><Relationship Id="rId759" Type="http://schemas.openxmlformats.org/officeDocument/2006/relationships/customXml" Target="../ink/ink380.xml"/><Relationship Id="rId11" Type="http://schemas.openxmlformats.org/officeDocument/2006/relationships/image" Target="../media/image23.png"/><Relationship Id="rId314" Type="http://schemas.openxmlformats.org/officeDocument/2006/relationships/image" Target="../media/image174.png"/><Relationship Id="rId398" Type="http://schemas.openxmlformats.org/officeDocument/2006/relationships/image" Target="../media/image216.png"/><Relationship Id="rId521" Type="http://schemas.openxmlformats.org/officeDocument/2006/relationships/customXml" Target="../ink/ink261.xml"/><Relationship Id="rId619" Type="http://schemas.openxmlformats.org/officeDocument/2006/relationships/customXml" Target="../ink/ink310.xml"/><Relationship Id="rId95" Type="http://schemas.openxmlformats.org/officeDocument/2006/relationships/image" Target="../media/image65.png"/><Relationship Id="rId160" Type="http://schemas.openxmlformats.org/officeDocument/2006/relationships/image" Target="../media/image97.png"/><Relationship Id="rId826" Type="http://schemas.openxmlformats.org/officeDocument/2006/relationships/image" Target="../media/image430.png"/><Relationship Id="rId258" Type="http://schemas.openxmlformats.org/officeDocument/2006/relationships/image" Target="../media/image146.png"/><Relationship Id="rId465" Type="http://schemas.openxmlformats.org/officeDocument/2006/relationships/customXml" Target="../ink/ink233.xml"/><Relationship Id="rId672" Type="http://schemas.openxmlformats.org/officeDocument/2006/relationships/image" Target="../media/image353.png"/><Relationship Id="rId22" Type="http://schemas.openxmlformats.org/officeDocument/2006/relationships/customXml" Target="../ink/ink11.xml"/><Relationship Id="rId118" Type="http://schemas.openxmlformats.org/officeDocument/2006/relationships/image" Target="../media/image76.png"/><Relationship Id="rId325" Type="http://schemas.openxmlformats.org/officeDocument/2006/relationships/customXml" Target="../ink/ink163.xml"/><Relationship Id="rId532" Type="http://schemas.openxmlformats.org/officeDocument/2006/relationships/image" Target="../media/image283.png"/><Relationship Id="rId171" Type="http://schemas.openxmlformats.org/officeDocument/2006/relationships/customXml" Target="../ink/ink86.xml"/><Relationship Id="rId837" Type="http://schemas.openxmlformats.org/officeDocument/2006/relationships/customXml" Target="../ink/ink419.xml"/><Relationship Id="rId269" Type="http://schemas.openxmlformats.org/officeDocument/2006/relationships/customXml" Target="../ink/ink135.xml"/><Relationship Id="rId476" Type="http://schemas.openxmlformats.org/officeDocument/2006/relationships/image" Target="../media/image255.png"/><Relationship Id="rId683" Type="http://schemas.openxmlformats.org/officeDocument/2006/relationships/customXml" Target="../ink/ink342.xml"/><Relationship Id="rId890" Type="http://schemas.openxmlformats.org/officeDocument/2006/relationships/image" Target="../media/image462.png"/><Relationship Id="rId904" Type="http://schemas.openxmlformats.org/officeDocument/2006/relationships/image" Target="../media/image469.png"/><Relationship Id="rId33" Type="http://schemas.openxmlformats.org/officeDocument/2006/relationships/image" Target="../media/image34.png"/><Relationship Id="rId129" Type="http://schemas.openxmlformats.org/officeDocument/2006/relationships/customXml" Target="../ink/ink65.xml"/><Relationship Id="rId336" Type="http://schemas.openxmlformats.org/officeDocument/2006/relationships/image" Target="../media/image185.png"/><Relationship Id="rId543" Type="http://schemas.openxmlformats.org/officeDocument/2006/relationships/customXml" Target="../ink/ink272.xml"/><Relationship Id="rId182" Type="http://schemas.openxmlformats.org/officeDocument/2006/relationships/image" Target="../media/image108.png"/><Relationship Id="rId403" Type="http://schemas.openxmlformats.org/officeDocument/2006/relationships/customXml" Target="../ink/ink202.xml"/><Relationship Id="rId750" Type="http://schemas.openxmlformats.org/officeDocument/2006/relationships/image" Target="../media/image392.png"/><Relationship Id="rId848" Type="http://schemas.openxmlformats.org/officeDocument/2006/relationships/image" Target="../media/image441.png"/><Relationship Id="rId487" Type="http://schemas.openxmlformats.org/officeDocument/2006/relationships/customXml" Target="../ink/ink244.xml"/><Relationship Id="rId610" Type="http://schemas.openxmlformats.org/officeDocument/2006/relationships/image" Target="../media/image322.png"/><Relationship Id="rId694" Type="http://schemas.openxmlformats.org/officeDocument/2006/relationships/image" Target="../media/image364.png"/><Relationship Id="rId708" Type="http://schemas.openxmlformats.org/officeDocument/2006/relationships/image" Target="../media/image371.png"/><Relationship Id="rId915" Type="http://schemas.openxmlformats.org/officeDocument/2006/relationships/customXml" Target="../ink/ink458.xml"/><Relationship Id="rId347" Type="http://schemas.openxmlformats.org/officeDocument/2006/relationships/customXml" Target="../ink/ink174.xml"/><Relationship Id="rId44" Type="http://schemas.openxmlformats.org/officeDocument/2006/relationships/customXml" Target="../ink/ink22.xml"/><Relationship Id="rId554" Type="http://schemas.openxmlformats.org/officeDocument/2006/relationships/image" Target="../media/image294.png"/><Relationship Id="rId761" Type="http://schemas.openxmlformats.org/officeDocument/2006/relationships/customXml" Target="../ink/ink381.xml"/><Relationship Id="rId859" Type="http://schemas.openxmlformats.org/officeDocument/2006/relationships/customXml" Target="../ink/ink430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414" Type="http://schemas.openxmlformats.org/officeDocument/2006/relationships/image" Target="../media/image224.png"/><Relationship Id="rId498" Type="http://schemas.openxmlformats.org/officeDocument/2006/relationships/image" Target="../media/image266.png"/><Relationship Id="rId621" Type="http://schemas.openxmlformats.org/officeDocument/2006/relationships/customXml" Target="../ink/ink311.xml"/><Relationship Id="rId260" Type="http://schemas.openxmlformats.org/officeDocument/2006/relationships/image" Target="../media/image147.png"/><Relationship Id="rId719" Type="http://schemas.openxmlformats.org/officeDocument/2006/relationships/customXml" Target="../ink/ink360.xml"/><Relationship Id="rId926" Type="http://schemas.openxmlformats.org/officeDocument/2006/relationships/image" Target="../media/image480.png"/><Relationship Id="rId55" Type="http://schemas.openxmlformats.org/officeDocument/2006/relationships/image" Target="../media/image45.png"/><Relationship Id="rId120" Type="http://schemas.openxmlformats.org/officeDocument/2006/relationships/image" Target="../media/image77.png"/><Relationship Id="rId358" Type="http://schemas.openxmlformats.org/officeDocument/2006/relationships/image" Target="../media/image196.png"/><Relationship Id="rId565" Type="http://schemas.openxmlformats.org/officeDocument/2006/relationships/customXml" Target="../ink/ink283.xml"/><Relationship Id="rId772" Type="http://schemas.openxmlformats.org/officeDocument/2006/relationships/image" Target="../media/image403.png"/><Relationship Id="rId218" Type="http://schemas.openxmlformats.org/officeDocument/2006/relationships/image" Target="../media/image126.png"/><Relationship Id="rId425" Type="http://schemas.openxmlformats.org/officeDocument/2006/relationships/customXml" Target="../ink/ink213.xml"/><Relationship Id="rId632" Type="http://schemas.openxmlformats.org/officeDocument/2006/relationships/image" Target="../media/image333.png"/><Relationship Id="rId271" Type="http://schemas.openxmlformats.org/officeDocument/2006/relationships/customXml" Target="../ink/ink136.xml"/><Relationship Id="rId66" Type="http://schemas.openxmlformats.org/officeDocument/2006/relationships/customXml" Target="../ink/ink33.xml"/><Relationship Id="rId131" Type="http://schemas.openxmlformats.org/officeDocument/2006/relationships/customXml" Target="../ink/ink66.xml"/><Relationship Id="rId369" Type="http://schemas.openxmlformats.org/officeDocument/2006/relationships/customXml" Target="../ink/ink185.xml"/><Relationship Id="rId576" Type="http://schemas.openxmlformats.org/officeDocument/2006/relationships/image" Target="../media/image305.png"/><Relationship Id="rId783" Type="http://schemas.openxmlformats.org/officeDocument/2006/relationships/customXml" Target="../ink/ink392.xml"/><Relationship Id="rId229" Type="http://schemas.openxmlformats.org/officeDocument/2006/relationships/customXml" Target="../ink/ink115.xml"/><Relationship Id="rId436" Type="http://schemas.openxmlformats.org/officeDocument/2006/relationships/image" Target="../media/image235.png"/><Relationship Id="rId643" Type="http://schemas.openxmlformats.org/officeDocument/2006/relationships/customXml" Target="../ink/ink322.xml"/><Relationship Id="rId850" Type="http://schemas.openxmlformats.org/officeDocument/2006/relationships/image" Target="../media/image442.png"/><Relationship Id="rId77" Type="http://schemas.openxmlformats.org/officeDocument/2006/relationships/image" Target="../media/image56.png"/><Relationship Id="rId282" Type="http://schemas.openxmlformats.org/officeDocument/2006/relationships/image" Target="../media/image158.png"/><Relationship Id="rId503" Type="http://schemas.openxmlformats.org/officeDocument/2006/relationships/customXml" Target="../ink/ink252.xml"/><Relationship Id="rId587" Type="http://schemas.openxmlformats.org/officeDocument/2006/relationships/customXml" Target="../ink/ink294.xml"/><Relationship Id="rId710" Type="http://schemas.openxmlformats.org/officeDocument/2006/relationships/image" Target="../media/image372.png"/><Relationship Id="rId808" Type="http://schemas.openxmlformats.org/officeDocument/2006/relationships/image" Target="../media/image421.png"/><Relationship Id="rId8" Type="http://schemas.openxmlformats.org/officeDocument/2006/relationships/customXml" Target="../ink/ink4.xml"/><Relationship Id="rId142" Type="http://schemas.openxmlformats.org/officeDocument/2006/relationships/image" Target="../media/image88.png"/><Relationship Id="rId447" Type="http://schemas.openxmlformats.org/officeDocument/2006/relationships/customXml" Target="../ink/ink224.xml"/><Relationship Id="rId794" Type="http://schemas.openxmlformats.org/officeDocument/2006/relationships/image" Target="../media/image414.png"/><Relationship Id="rId654" Type="http://schemas.openxmlformats.org/officeDocument/2006/relationships/image" Target="../media/image344.png"/><Relationship Id="rId861" Type="http://schemas.openxmlformats.org/officeDocument/2006/relationships/customXml" Target="../ink/ink431.xml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514" Type="http://schemas.openxmlformats.org/officeDocument/2006/relationships/image" Target="../media/image274.png"/><Relationship Id="rId721" Type="http://schemas.openxmlformats.org/officeDocument/2006/relationships/customXml" Target="../ink/ink361.xml"/><Relationship Id="rId88" Type="http://schemas.openxmlformats.org/officeDocument/2006/relationships/customXml" Target="../ink/ink44.xml"/><Relationship Id="rId153" Type="http://schemas.openxmlformats.org/officeDocument/2006/relationships/customXml" Target="../ink/ink77.xml"/><Relationship Id="rId360" Type="http://schemas.openxmlformats.org/officeDocument/2006/relationships/image" Target="../media/image197.png"/><Relationship Id="rId598" Type="http://schemas.openxmlformats.org/officeDocument/2006/relationships/image" Target="../media/image316.png"/><Relationship Id="rId819" Type="http://schemas.openxmlformats.org/officeDocument/2006/relationships/customXml" Target="../ink/ink410.xml"/><Relationship Id="rId220" Type="http://schemas.openxmlformats.org/officeDocument/2006/relationships/image" Target="../media/image127.png"/><Relationship Id="rId458" Type="http://schemas.openxmlformats.org/officeDocument/2006/relationships/image" Target="../media/image246.png"/><Relationship Id="rId665" Type="http://schemas.openxmlformats.org/officeDocument/2006/relationships/customXml" Target="../ink/ink333.xml"/><Relationship Id="rId872" Type="http://schemas.openxmlformats.org/officeDocument/2006/relationships/image" Target="../media/image453.png"/><Relationship Id="rId15" Type="http://schemas.openxmlformats.org/officeDocument/2006/relationships/image" Target="../media/image25.png"/><Relationship Id="rId318" Type="http://schemas.openxmlformats.org/officeDocument/2006/relationships/image" Target="../media/image176.png"/><Relationship Id="rId525" Type="http://schemas.openxmlformats.org/officeDocument/2006/relationships/customXml" Target="../ink/ink263.xml"/><Relationship Id="rId732" Type="http://schemas.openxmlformats.org/officeDocument/2006/relationships/image" Target="../media/image383.png"/><Relationship Id="rId99" Type="http://schemas.openxmlformats.org/officeDocument/2006/relationships/image" Target="../media/image67.png"/><Relationship Id="rId164" Type="http://schemas.openxmlformats.org/officeDocument/2006/relationships/image" Target="../media/image99.png"/><Relationship Id="rId371" Type="http://schemas.openxmlformats.org/officeDocument/2006/relationships/customXml" Target="../ink/ink186.xml"/><Relationship Id="rId469" Type="http://schemas.openxmlformats.org/officeDocument/2006/relationships/customXml" Target="../ink/ink235.xml"/><Relationship Id="rId676" Type="http://schemas.openxmlformats.org/officeDocument/2006/relationships/image" Target="../media/image355.png"/><Relationship Id="rId883" Type="http://schemas.openxmlformats.org/officeDocument/2006/relationships/customXml" Target="../ink/ink442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329" Type="http://schemas.openxmlformats.org/officeDocument/2006/relationships/customXml" Target="../ink/ink165.xml"/><Relationship Id="rId536" Type="http://schemas.openxmlformats.org/officeDocument/2006/relationships/image" Target="../media/image285.png"/><Relationship Id="rId175" Type="http://schemas.openxmlformats.org/officeDocument/2006/relationships/customXml" Target="../ink/ink88.xml"/><Relationship Id="rId743" Type="http://schemas.openxmlformats.org/officeDocument/2006/relationships/customXml" Target="../ink/ink372.xml"/><Relationship Id="rId382" Type="http://schemas.openxmlformats.org/officeDocument/2006/relationships/image" Target="../media/image208.png"/><Relationship Id="rId603" Type="http://schemas.openxmlformats.org/officeDocument/2006/relationships/customXml" Target="../ink/ink302.xml"/><Relationship Id="rId687" Type="http://schemas.openxmlformats.org/officeDocument/2006/relationships/customXml" Target="../ink/ink344.xml"/><Relationship Id="rId810" Type="http://schemas.openxmlformats.org/officeDocument/2006/relationships/image" Target="../media/image422.png"/><Relationship Id="rId908" Type="http://schemas.openxmlformats.org/officeDocument/2006/relationships/image" Target="../media/image471.png"/><Relationship Id="rId242" Type="http://schemas.openxmlformats.org/officeDocument/2006/relationships/image" Target="../media/image138.png"/><Relationship Id="rId894" Type="http://schemas.openxmlformats.org/officeDocument/2006/relationships/image" Target="../media/image464.png"/><Relationship Id="rId37" Type="http://schemas.openxmlformats.org/officeDocument/2006/relationships/image" Target="../media/image36.png"/><Relationship Id="rId102" Type="http://schemas.openxmlformats.org/officeDocument/2006/relationships/customXml" Target="../ink/ink51.xml"/><Relationship Id="rId547" Type="http://schemas.openxmlformats.org/officeDocument/2006/relationships/customXml" Target="../ink/ink274.xml"/><Relationship Id="rId754" Type="http://schemas.openxmlformats.org/officeDocument/2006/relationships/image" Target="../media/image394.png"/><Relationship Id="rId90" Type="http://schemas.openxmlformats.org/officeDocument/2006/relationships/customXml" Target="../ink/ink45.xml"/><Relationship Id="rId186" Type="http://schemas.openxmlformats.org/officeDocument/2006/relationships/image" Target="../media/image110.png"/><Relationship Id="rId393" Type="http://schemas.openxmlformats.org/officeDocument/2006/relationships/customXml" Target="../ink/ink197.xml"/><Relationship Id="rId407" Type="http://schemas.openxmlformats.org/officeDocument/2006/relationships/customXml" Target="../ink/ink204.xml"/><Relationship Id="rId614" Type="http://schemas.openxmlformats.org/officeDocument/2006/relationships/image" Target="../media/image324.png"/><Relationship Id="rId821" Type="http://schemas.openxmlformats.org/officeDocument/2006/relationships/customXml" Target="../ink/ink411.xml"/><Relationship Id="rId253" Type="http://schemas.openxmlformats.org/officeDocument/2006/relationships/customXml" Target="../ink/ink127.xml"/><Relationship Id="rId460" Type="http://schemas.openxmlformats.org/officeDocument/2006/relationships/image" Target="../media/image247.png"/><Relationship Id="rId698" Type="http://schemas.openxmlformats.org/officeDocument/2006/relationships/image" Target="../media/image366.png"/><Relationship Id="rId919" Type="http://schemas.openxmlformats.org/officeDocument/2006/relationships/customXml" Target="../ink/ink460.xml"/><Relationship Id="rId48" Type="http://schemas.openxmlformats.org/officeDocument/2006/relationships/customXml" Target="../ink/ink24.xml"/><Relationship Id="rId113" Type="http://schemas.openxmlformats.org/officeDocument/2006/relationships/customXml" Target="../ink/ink57.xml"/><Relationship Id="rId320" Type="http://schemas.openxmlformats.org/officeDocument/2006/relationships/image" Target="../media/image177.png"/><Relationship Id="rId558" Type="http://schemas.openxmlformats.org/officeDocument/2006/relationships/image" Target="../media/image296.png"/><Relationship Id="rId765" Type="http://schemas.openxmlformats.org/officeDocument/2006/relationships/customXml" Target="../ink/ink383.xml"/><Relationship Id="rId197" Type="http://schemas.openxmlformats.org/officeDocument/2006/relationships/customXml" Target="../ink/ink99.xml"/><Relationship Id="rId418" Type="http://schemas.openxmlformats.org/officeDocument/2006/relationships/image" Target="../media/image226.png"/><Relationship Id="rId625" Type="http://schemas.openxmlformats.org/officeDocument/2006/relationships/customXml" Target="../ink/ink313.xml"/><Relationship Id="rId832" Type="http://schemas.openxmlformats.org/officeDocument/2006/relationships/image" Target="../media/image433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0.png"/><Relationship Id="rId671" Type="http://schemas.openxmlformats.org/officeDocument/2006/relationships/image" Target="../media/image816.png"/><Relationship Id="rId769" Type="http://schemas.openxmlformats.org/officeDocument/2006/relationships/customXml" Target="../ink/ink850.xml"/><Relationship Id="rId21" Type="http://schemas.openxmlformats.org/officeDocument/2006/relationships/image" Target="../media/image492.png"/><Relationship Id="rId324" Type="http://schemas.openxmlformats.org/officeDocument/2006/relationships/customXml" Target="../ink/ink627.xml"/><Relationship Id="rId531" Type="http://schemas.openxmlformats.org/officeDocument/2006/relationships/image" Target="../media/image746.png"/><Relationship Id="rId629" Type="http://schemas.openxmlformats.org/officeDocument/2006/relationships/image" Target="../media/image795.png"/><Relationship Id="rId170" Type="http://schemas.openxmlformats.org/officeDocument/2006/relationships/customXml" Target="../ink/ink550.xml"/><Relationship Id="rId268" Type="http://schemas.openxmlformats.org/officeDocument/2006/relationships/customXml" Target="../ink/ink599.xml"/><Relationship Id="rId475" Type="http://schemas.openxmlformats.org/officeDocument/2006/relationships/image" Target="../media/image718.png"/><Relationship Id="rId682" Type="http://schemas.openxmlformats.org/officeDocument/2006/relationships/customXml" Target="../ink/ink806.xml"/><Relationship Id="rId32" Type="http://schemas.openxmlformats.org/officeDocument/2006/relationships/customXml" Target="../ink/ink481.xml"/><Relationship Id="rId128" Type="http://schemas.openxmlformats.org/officeDocument/2006/relationships/customXml" Target="../ink/ink529.xml"/><Relationship Id="rId335" Type="http://schemas.openxmlformats.org/officeDocument/2006/relationships/image" Target="../media/image649.png"/><Relationship Id="rId542" Type="http://schemas.openxmlformats.org/officeDocument/2006/relationships/customXml" Target="../ink/ink736.xml"/><Relationship Id="rId181" Type="http://schemas.openxmlformats.org/officeDocument/2006/relationships/image" Target="../media/image572.png"/><Relationship Id="rId402" Type="http://schemas.openxmlformats.org/officeDocument/2006/relationships/customXml" Target="../ink/ink666.xml"/><Relationship Id="rId279" Type="http://schemas.openxmlformats.org/officeDocument/2006/relationships/image" Target="../media/image621.png"/><Relationship Id="rId486" Type="http://schemas.openxmlformats.org/officeDocument/2006/relationships/customXml" Target="../ink/ink708.xml"/><Relationship Id="rId693" Type="http://schemas.openxmlformats.org/officeDocument/2006/relationships/customXml" Target="../ink/ink812.xml"/><Relationship Id="rId707" Type="http://schemas.openxmlformats.org/officeDocument/2006/relationships/customXml" Target="../ink/ink819.xml"/><Relationship Id="rId43" Type="http://schemas.openxmlformats.org/officeDocument/2006/relationships/image" Target="../media/image503.png"/><Relationship Id="rId139" Type="http://schemas.openxmlformats.org/officeDocument/2006/relationships/image" Target="../media/image551.png"/><Relationship Id="rId346" Type="http://schemas.openxmlformats.org/officeDocument/2006/relationships/customXml" Target="../ink/ink638.xml"/><Relationship Id="rId553" Type="http://schemas.openxmlformats.org/officeDocument/2006/relationships/image" Target="../media/image757.png"/><Relationship Id="rId760" Type="http://schemas.openxmlformats.org/officeDocument/2006/relationships/image" Target="../media/image860.png"/><Relationship Id="rId192" Type="http://schemas.openxmlformats.org/officeDocument/2006/relationships/customXml" Target="../ink/ink561.xml"/><Relationship Id="rId206" Type="http://schemas.openxmlformats.org/officeDocument/2006/relationships/customXml" Target="../ink/ink568.xml"/><Relationship Id="rId413" Type="http://schemas.openxmlformats.org/officeDocument/2006/relationships/image" Target="../media/image688.png"/><Relationship Id="rId497" Type="http://schemas.openxmlformats.org/officeDocument/2006/relationships/image" Target="../media/image729.png"/><Relationship Id="rId620" Type="http://schemas.openxmlformats.org/officeDocument/2006/relationships/customXml" Target="../ink/ink775.xml"/><Relationship Id="rId718" Type="http://schemas.openxmlformats.org/officeDocument/2006/relationships/image" Target="../media/image839.png"/><Relationship Id="rId357" Type="http://schemas.openxmlformats.org/officeDocument/2006/relationships/image" Target="../media/image660.png"/><Relationship Id="rId54" Type="http://schemas.openxmlformats.org/officeDocument/2006/relationships/customXml" Target="../ink/ink492.xml"/><Relationship Id="rId217" Type="http://schemas.openxmlformats.org/officeDocument/2006/relationships/image" Target="../media/image590.png"/><Relationship Id="rId564" Type="http://schemas.openxmlformats.org/officeDocument/2006/relationships/customXml" Target="../ink/ink747.xml"/><Relationship Id="rId771" Type="http://schemas.openxmlformats.org/officeDocument/2006/relationships/customXml" Target="../ink/ink851.xml"/><Relationship Id="rId424" Type="http://schemas.openxmlformats.org/officeDocument/2006/relationships/customXml" Target="../ink/ink677.xml"/><Relationship Id="rId631" Type="http://schemas.openxmlformats.org/officeDocument/2006/relationships/image" Target="../media/image796.png"/><Relationship Id="rId729" Type="http://schemas.openxmlformats.org/officeDocument/2006/relationships/customXml" Target="../ink/ink830.xml"/><Relationship Id="rId270" Type="http://schemas.openxmlformats.org/officeDocument/2006/relationships/customXml" Target="../ink/ink600.xml"/><Relationship Id="rId65" Type="http://schemas.openxmlformats.org/officeDocument/2006/relationships/image" Target="../media/image514.png"/><Relationship Id="rId130" Type="http://schemas.openxmlformats.org/officeDocument/2006/relationships/customXml" Target="../ink/ink530.xml"/><Relationship Id="rId368" Type="http://schemas.openxmlformats.org/officeDocument/2006/relationships/customXml" Target="../ink/ink649.xml"/><Relationship Id="rId575" Type="http://schemas.openxmlformats.org/officeDocument/2006/relationships/image" Target="../media/image768.png"/><Relationship Id="rId228" Type="http://schemas.openxmlformats.org/officeDocument/2006/relationships/customXml" Target="../ink/ink579.xml"/><Relationship Id="rId435" Type="http://schemas.openxmlformats.org/officeDocument/2006/relationships/image" Target="../media/image699.png"/><Relationship Id="rId642" Type="http://schemas.openxmlformats.org/officeDocument/2006/relationships/customXml" Target="../ink/ink786.xml"/><Relationship Id="rId281" Type="http://schemas.openxmlformats.org/officeDocument/2006/relationships/image" Target="../media/image622.png"/><Relationship Id="rId502" Type="http://schemas.openxmlformats.org/officeDocument/2006/relationships/customXml" Target="../ink/ink716.xml"/><Relationship Id="rId76" Type="http://schemas.openxmlformats.org/officeDocument/2006/relationships/customXml" Target="../ink/ink503.xml"/><Relationship Id="rId141" Type="http://schemas.openxmlformats.org/officeDocument/2006/relationships/image" Target="../media/image552.png"/><Relationship Id="rId379" Type="http://schemas.openxmlformats.org/officeDocument/2006/relationships/image" Target="../media/image671.png"/><Relationship Id="rId586" Type="http://schemas.openxmlformats.org/officeDocument/2006/relationships/customXml" Target="../ink/ink758.xml"/><Relationship Id="rId7" Type="http://schemas.openxmlformats.org/officeDocument/2006/relationships/image" Target="../media/image485.png"/><Relationship Id="rId239" Type="http://schemas.openxmlformats.org/officeDocument/2006/relationships/image" Target="../media/image601.png"/><Relationship Id="rId446" Type="http://schemas.openxmlformats.org/officeDocument/2006/relationships/customXml" Target="../ink/ink688.xml"/><Relationship Id="rId653" Type="http://schemas.openxmlformats.org/officeDocument/2006/relationships/image" Target="../media/image807.png"/><Relationship Id="rId292" Type="http://schemas.openxmlformats.org/officeDocument/2006/relationships/customXml" Target="../ink/ink611.xml"/><Relationship Id="rId306" Type="http://schemas.openxmlformats.org/officeDocument/2006/relationships/customXml" Target="../ink/ink618.xml"/><Relationship Id="rId87" Type="http://schemas.openxmlformats.org/officeDocument/2006/relationships/image" Target="../media/image525.png"/><Relationship Id="rId513" Type="http://schemas.openxmlformats.org/officeDocument/2006/relationships/image" Target="../media/image737.png"/><Relationship Id="rId597" Type="http://schemas.openxmlformats.org/officeDocument/2006/relationships/image" Target="../media/image779.png"/><Relationship Id="rId720" Type="http://schemas.openxmlformats.org/officeDocument/2006/relationships/image" Target="../media/image840.png"/><Relationship Id="rId152" Type="http://schemas.openxmlformats.org/officeDocument/2006/relationships/customXml" Target="../ink/ink541.xml"/><Relationship Id="rId457" Type="http://schemas.openxmlformats.org/officeDocument/2006/relationships/image" Target="../media/image709.png"/><Relationship Id="rId664" Type="http://schemas.openxmlformats.org/officeDocument/2006/relationships/customXml" Target="../ink/ink797.xml"/><Relationship Id="rId14" Type="http://schemas.openxmlformats.org/officeDocument/2006/relationships/customXml" Target="../ink/ink472.xml"/><Relationship Id="rId317" Type="http://schemas.openxmlformats.org/officeDocument/2006/relationships/image" Target="../media/image640.png"/><Relationship Id="rId524" Type="http://schemas.openxmlformats.org/officeDocument/2006/relationships/customXml" Target="../ink/ink727.xml"/><Relationship Id="rId731" Type="http://schemas.openxmlformats.org/officeDocument/2006/relationships/customXml" Target="../ink/ink831.xml"/><Relationship Id="rId98" Type="http://schemas.openxmlformats.org/officeDocument/2006/relationships/customXml" Target="../ink/ink514.xml"/><Relationship Id="rId163" Type="http://schemas.openxmlformats.org/officeDocument/2006/relationships/image" Target="../media/image563.png"/><Relationship Id="rId370" Type="http://schemas.openxmlformats.org/officeDocument/2006/relationships/customXml" Target="../ink/ink650.xml"/><Relationship Id="rId230" Type="http://schemas.openxmlformats.org/officeDocument/2006/relationships/customXml" Target="../ink/ink580.xml"/><Relationship Id="rId468" Type="http://schemas.openxmlformats.org/officeDocument/2006/relationships/customXml" Target="../ink/ink699.xml"/><Relationship Id="rId675" Type="http://schemas.openxmlformats.org/officeDocument/2006/relationships/image" Target="../media/image818.png"/><Relationship Id="rId25" Type="http://schemas.openxmlformats.org/officeDocument/2006/relationships/image" Target="../media/image494.png"/><Relationship Id="rId328" Type="http://schemas.openxmlformats.org/officeDocument/2006/relationships/customXml" Target="../ink/ink629.xml"/><Relationship Id="rId535" Type="http://schemas.openxmlformats.org/officeDocument/2006/relationships/image" Target="../media/image748.png"/><Relationship Id="rId742" Type="http://schemas.openxmlformats.org/officeDocument/2006/relationships/image" Target="../media/image851.png"/><Relationship Id="rId174" Type="http://schemas.openxmlformats.org/officeDocument/2006/relationships/customXml" Target="../ink/ink552.xml"/><Relationship Id="rId381" Type="http://schemas.openxmlformats.org/officeDocument/2006/relationships/image" Target="../media/image672.png"/><Relationship Id="rId602" Type="http://schemas.openxmlformats.org/officeDocument/2006/relationships/customXml" Target="../ink/ink766.xml"/><Relationship Id="rId241" Type="http://schemas.openxmlformats.org/officeDocument/2006/relationships/image" Target="../media/image602.png"/><Relationship Id="rId479" Type="http://schemas.openxmlformats.org/officeDocument/2006/relationships/image" Target="../media/image720.png"/><Relationship Id="rId686" Type="http://schemas.openxmlformats.org/officeDocument/2006/relationships/image" Target="../media/image823.png"/><Relationship Id="rId36" Type="http://schemas.openxmlformats.org/officeDocument/2006/relationships/customXml" Target="../ink/ink483.xml"/><Relationship Id="rId339" Type="http://schemas.openxmlformats.org/officeDocument/2006/relationships/image" Target="../media/image651.png"/><Relationship Id="rId546" Type="http://schemas.openxmlformats.org/officeDocument/2006/relationships/customXml" Target="../ink/ink738.xml"/><Relationship Id="rId753" Type="http://schemas.openxmlformats.org/officeDocument/2006/relationships/customXml" Target="../ink/ink842.xml"/><Relationship Id="rId101" Type="http://schemas.openxmlformats.org/officeDocument/2006/relationships/image" Target="../media/image532.png"/><Relationship Id="rId185" Type="http://schemas.openxmlformats.org/officeDocument/2006/relationships/image" Target="../media/image574.png"/><Relationship Id="rId406" Type="http://schemas.openxmlformats.org/officeDocument/2006/relationships/customXml" Target="../ink/ink668.xml"/><Relationship Id="rId392" Type="http://schemas.openxmlformats.org/officeDocument/2006/relationships/customXml" Target="../ink/ink661.xml"/><Relationship Id="rId613" Type="http://schemas.openxmlformats.org/officeDocument/2006/relationships/image" Target="../media/image787.png"/><Relationship Id="rId697" Type="http://schemas.openxmlformats.org/officeDocument/2006/relationships/customXml" Target="../ink/ink814.xml"/><Relationship Id="rId252" Type="http://schemas.openxmlformats.org/officeDocument/2006/relationships/customXml" Target="../ink/ink591.xml"/><Relationship Id="rId47" Type="http://schemas.openxmlformats.org/officeDocument/2006/relationships/image" Target="../media/image505.png"/><Relationship Id="rId112" Type="http://schemas.openxmlformats.org/officeDocument/2006/relationships/customXml" Target="../ink/ink521.xml"/><Relationship Id="rId557" Type="http://schemas.openxmlformats.org/officeDocument/2006/relationships/image" Target="../media/image759.png"/><Relationship Id="rId764" Type="http://schemas.openxmlformats.org/officeDocument/2006/relationships/image" Target="../media/image862.png"/><Relationship Id="rId196" Type="http://schemas.openxmlformats.org/officeDocument/2006/relationships/customXml" Target="../ink/ink563.xml"/><Relationship Id="rId417" Type="http://schemas.openxmlformats.org/officeDocument/2006/relationships/image" Target="../media/image690.png"/><Relationship Id="rId624" Type="http://schemas.openxmlformats.org/officeDocument/2006/relationships/customXml" Target="../ink/ink777.xml"/><Relationship Id="rId263" Type="http://schemas.openxmlformats.org/officeDocument/2006/relationships/image" Target="../media/image613.png"/><Relationship Id="rId470" Type="http://schemas.openxmlformats.org/officeDocument/2006/relationships/customXml" Target="../ink/ink700.xml"/><Relationship Id="rId58" Type="http://schemas.openxmlformats.org/officeDocument/2006/relationships/customXml" Target="../ink/ink494.xml"/><Relationship Id="rId123" Type="http://schemas.openxmlformats.org/officeDocument/2006/relationships/image" Target="../media/image543.png"/><Relationship Id="rId330" Type="http://schemas.openxmlformats.org/officeDocument/2006/relationships/customXml" Target="../ink/ink630.xml"/><Relationship Id="rId568" Type="http://schemas.openxmlformats.org/officeDocument/2006/relationships/customXml" Target="../ink/ink749.xml"/><Relationship Id="rId775" Type="http://schemas.openxmlformats.org/officeDocument/2006/relationships/customXml" Target="../ink/ink853.xml"/><Relationship Id="rId428" Type="http://schemas.openxmlformats.org/officeDocument/2006/relationships/customXml" Target="../ink/ink679.xml"/><Relationship Id="rId635" Type="http://schemas.openxmlformats.org/officeDocument/2006/relationships/image" Target="../media/image798.png"/><Relationship Id="rId274" Type="http://schemas.openxmlformats.org/officeDocument/2006/relationships/customXml" Target="../ink/ink602.xml"/><Relationship Id="rId481" Type="http://schemas.openxmlformats.org/officeDocument/2006/relationships/image" Target="../media/image721.png"/><Relationship Id="rId702" Type="http://schemas.openxmlformats.org/officeDocument/2006/relationships/image" Target="../media/image831.png"/><Relationship Id="rId69" Type="http://schemas.openxmlformats.org/officeDocument/2006/relationships/image" Target="../media/image516.png"/><Relationship Id="rId134" Type="http://schemas.openxmlformats.org/officeDocument/2006/relationships/customXml" Target="../ink/ink532.xml"/><Relationship Id="rId579" Type="http://schemas.openxmlformats.org/officeDocument/2006/relationships/image" Target="../media/image770.png"/><Relationship Id="rId341" Type="http://schemas.openxmlformats.org/officeDocument/2006/relationships/image" Target="../media/image652.png"/><Relationship Id="rId439" Type="http://schemas.openxmlformats.org/officeDocument/2006/relationships/image" Target="../media/image700.png"/><Relationship Id="rId646" Type="http://schemas.openxmlformats.org/officeDocument/2006/relationships/customXml" Target="../ink/ink788.xml"/><Relationship Id="rId201" Type="http://schemas.openxmlformats.org/officeDocument/2006/relationships/image" Target="../media/image582.png"/><Relationship Id="rId285" Type="http://schemas.openxmlformats.org/officeDocument/2006/relationships/image" Target="../media/image624.png"/><Relationship Id="rId506" Type="http://schemas.openxmlformats.org/officeDocument/2006/relationships/customXml" Target="../ink/ink718.xml"/><Relationship Id="rId492" Type="http://schemas.openxmlformats.org/officeDocument/2006/relationships/customXml" Target="../ink/ink711.xml"/><Relationship Id="rId713" Type="http://schemas.openxmlformats.org/officeDocument/2006/relationships/customXml" Target="../ink/ink822.xml"/><Relationship Id="rId145" Type="http://schemas.openxmlformats.org/officeDocument/2006/relationships/image" Target="../media/image554.png"/><Relationship Id="rId352" Type="http://schemas.openxmlformats.org/officeDocument/2006/relationships/customXml" Target="../ink/ink641.xml"/><Relationship Id="rId212" Type="http://schemas.openxmlformats.org/officeDocument/2006/relationships/customXml" Target="../ink/ink571.xml"/><Relationship Id="rId657" Type="http://schemas.openxmlformats.org/officeDocument/2006/relationships/image" Target="../media/image809.png"/><Relationship Id="rId296" Type="http://schemas.openxmlformats.org/officeDocument/2006/relationships/customXml" Target="../ink/ink613.xml"/><Relationship Id="rId517" Type="http://schemas.openxmlformats.org/officeDocument/2006/relationships/image" Target="../media/image739.png"/><Relationship Id="rId724" Type="http://schemas.openxmlformats.org/officeDocument/2006/relationships/image" Target="../media/image842.png"/><Relationship Id="rId60" Type="http://schemas.openxmlformats.org/officeDocument/2006/relationships/customXml" Target="../ink/ink495.xml"/><Relationship Id="rId156" Type="http://schemas.openxmlformats.org/officeDocument/2006/relationships/customXml" Target="../ink/ink543.xml"/><Relationship Id="rId363" Type="http://schemas.openxmlformats.org/officeDocument/2006/relationships/image" Target="../media/image663.png"/><Relationship Id="rId570" Type="http://schemas.openxmlformats.org/officeDocument/2006/relationships/customXml" Target="../ink/ink750.xml"/><Relationship Id="rId223" Type="http://schemas.openxmlformats.org/officeDocument/2006/relationships/image" Target="../media/image593.png"/><Relationship Id="rId430" Type="http://schemas.openxmlformats.org/officeDocument/2006/relationships/customXml" Target="../ink/ink680.xml"/><Relationship Id="rId668" Type="http://schemas.openxmlformats.org/officeDocument/2006/relationships/customXml" Target="../ink/ink799.xml"/><Relationship Id="rId18" Type="http://schemas.openxmlformats.org/officeDocument/2006/relationships/customXml" Target="../ink/ink474.xml"/><Relationship Id="rId528" Type="http://schemas.openxmlformats.org/officeDocument/2006/relationships/customXml" Target="../ink/ink729.xml"/><Relationship Id="rId735" Type="http://schemas.openxmlformats.org/officeDocument/2006/relationships/customXml" Target="../ink/ink833.xml"/><Relationship Id="rId167" Type="http://schemas.openxmlformats.org/officeDocument/2006/relationships/image" Target="../media/image565.png"/><Relationship Id="rId374" Type="http://schemas.openxmlformats.org/officeDocument/2006/relationships/customXml" Target="../ink/ink652.xml"/><Relationship Id="rId581" Type="http://schemas.openxmlformats.org/officeDocument/2006/relationships/image" Target="../media/image771.png"/><Relationship Id="rId71" Type="http://schemas.openxmlformats.org/officeDocument/2006/relationships/image" Target="../media/image517.png"/><Relationship Id="rId234" Type="http://schemas.openxmlformats.org/officeDocument/2006/relationships/customXml" Target="../ink/ink582.xml"/><Relationship Id="rId679" Type="http://schemas.openxmlformats.org/officeDocument/2006/relationships/image" Target="../media/image820.png"/><Relationship Id="rId2" Type="http://schemas.openxmlformats.org/officeDocument/2006/relationships/customXml" Target="../ink/ink466.xml"/><Relationship Id="rId29" Type="http://schemas.openxmlformats.org/officeDocument/2006/relationships/image" Target="../media/image496.png"/><Relationship Id="rId441" Type="http://schemas.openxmlformats.org/officeDocument/2006/relationships/image" Target="../media/image701.png"/><Relationship Id="rId539" Type="http://schemas.openxmlformats.org/officeDocument/2006/relationships/image" Target="../media/image750.png"/><Relationship Id="rId746" Type="http://schemas.openxmlformats.org/officeDocument/2006/relationships/image" Target="../media/image853.png"/><Relationship Id="rId178" Type="http://schemas.openxmlformats.org/officeDocument/2006/relationships/customXml" Target="../ink/ink554.xml"/><Relationship Id="rId301" Type="http://schemas.openxmlformats.org/officeDocument/2006/relationships/image" Target="../media/image632.png"/><Relationship Id="rId82" Type="http://schemas.openxmlformats.org/officeDocument/2006/relationships/customXml" Target="../ink/ink506.xml"/><Relationship Id="rId385" Type="http://schemas.openxmlformats.org/officeDocument/2006/relationships/image" Target="../media/image674.png"/><Relationship Id="rId592" Type="http://schemas.openxmlformats.org/officeDocument/2006/relationships/customXml" Target="../ink/ink761.xml"/><Relationship Id="rId606" Type="http://schemas.openxmlformats.org/officeDocument/2006/relationships/customXml" Target="../ink/ink768.xml"/><Relationship Id="rId245" Type="http://schemas.openxmlformats.org/officeDocument/2006/relationships/image" Target="../media/image604.png"/><Relationship Id="rId452" Type="http://schemas.openxmlformats.org/officeDocument/2006/relationships/customXml" Target="../ink/ink691.xml"/><Relationship Id="rId105" Type="http://schemas.openxmlformats.org/officeDocument/2006/relationships/image" Target="../media/image534.png"/><Relationship Id="rId312" Type="http://schemas.openxmlformats.org/officeDocument/2006/relationships/customXml" Target="../ink/ink621.xml"/><Relationship Id="rId757" Type="http://schemas.openxmlformats.org/officeDocument/2006/relationships/customXml" Target="../ink/ink844.xml"/><Relationship Id="rId93" Type="http://schemas.openxmlformats.org/officeDocument/2006/relationships/image" Target="../media/image528.png"/><Relationship Id="rId189" Type="http://schemas.openxmlformats.org/officeDocument/2006/relationships/image" Target="../media/image576.png"/><Relationship Id="rId396" Type="http://schemas.openxmlformats.org/officeDocument/2006/relationships/customXml" Target="../ink/ink663.xml"/><Relationship Id="rId617" Type="http://schemas.openxmlformats.org/officeDocument/2006/relationships/image" Target="../media/image789.png"/><Relationship Id="rId256" Type="http://schemas.openxmlformats.org/officeDocument/2006/relationships/customXml" Target="../ink/ink593.xml"/><Relationship Id="rId463" Type="http://schemas.openxmlformats.org/officeDocument/2006/relationships/image" Target="../media/image712.png"/><Relationship Id="rId670" Type="http://schemas.openxmlformats.org/officeDocument/2006/relationships/customXml" Target="../ink/ink800.xml"/><Relationship Id="rId116" Type="http://schemas.openxmlformats.org/officeDocument/2006/relationships/customXml" Target="../ink/ink523.xml"/><Relationship Id="rId323" Type="http://schemas.openxmlformats.org/officeDocument/2006/relationships/image" Target="../media/image643.png"/><Relationship Id="rId530" Type="http://schemas.openxmlformats.org/officeDocument/2006/relationships/customXml" Target="../ink/ink730.xml"/><Relationship Id="rId768" Type="http://schemas.openxmlformats.org/officeDocument/2006/relationships/image" Target="../media/image864.png"/><Relationship Id="rId20" Type="http://schemas.openxmlformats.org/officeDocument/2006/relationships/customXml" Target="../ink/ink475.xml"/><Relationship Id="rId628" Type="http://schemas.openxmlformats.org/officeDocument/2006/relationships/customXml" Target="../ink/ink779.xml"/><Relationship Id="rId267" Type="http://schemas.openxmlformats.org/officeDocument/2006/relationships/image" Target="../media/image615.png"/><Relationship Id="rId474" Type="http://schemas.openxmlformats.org/officeDocument/2006/relationships/customXml" Target="../ink/ink702.xml"/><Relationship Id="rId127" Type="http://schemas.openxmlformats.org/officeDocument/2006/relationships/image" Target="../media/image545.png"/><Relationship Id="rId681" Type="http://schemas.openxmlformats.org/officeDocument/2006/relationships/image" Target="../media/image821.png"/><Relationship Id="rId779" Type="http://schemas.openxmlformats.org/officeDocument/2006/relationships/customXml" Target="../ink/ink855.xml"/><Relationship Id="rId31" Type="http://schemas.openxmlformats.org/officeDocument/2006/relationships/image" Target="../media/image497.png"/><Relationship Id="rId334" Type="http://schemas.openxmlformats.org/officeDocument/2006/relationships/customXml" Target="../ink/ink632.xml"/><Relationship Id="rId541" Type="http://schemas.openxmlformats.org/officeDocument/2006/relationships/image" Target="../media/image751.png"/><Relationship Id="rId639" Type="http://schemas.openxmlformats.org/officeDocument/2006/relationships/image" Target="../media/image800.png"/><Relationship Id="rId180" Type="http://schemas.openxmlformats.org/officeDocument/2006/relationships/customXml" Target="../ink/ink555.xml"/><Relationship Id="rId278" Type="http://schemas.openxmlformats.org/officeDocument/2006/relationships/customXml" Target="../ink/ink604.xml"/><Relationship Id="rId401" Type="http://schemas.openxmlformats.org/officeDocument/2006/relationships/image" Target="../media/image682.png"/><Relationship Id="rId485" Type="http://schemas.openxmlformats.org/officeDocument/2006/relationships/image" Target="../media/image723.png"/><Relationship Id="rId692" Type="http://schemas.openxmlformats.org/officeDocument/2006/relationships/image" Target="../media/image826.png"/><Relationship Id="rId706" Type="http://schemas.openxmlformats.org/officeDocument/2006/relationships/image" Target="../media/image833.png"/><Relationship Id="rId42" Type="http://schemas.openxmlformats.org/officeDocument/2006/relationships/customXml" Target="../ink/ink486.xml"/><Relationship Id="rId138" Type="http://schemas.openxmlformats.org/officeDocument/2006/relationships/customXml" Target="../ink/ink534.xml"/><Relationship Id="rId345" Type="http://schemas.openxmlformats.org/officeDocument/2006/relationships/image" Target="../media/image654.png"/><Relationship Id="rId552" Type="http://schemas.openxmlformats.org/officeDocument/2006/relationships/customXml" Target="../ink/ink741.xml"/><Relationship Id="rId191" Type="http://schemas.openxmlformats.org/officeDocument/2006/relationships/image" Target="../media/image577.png"/><Relationship Id="rId205" Type="http://schemas.openxmlformats.org/officeDocument/2006/relationships/image" Target="../media/image584.png"/><Relationship Id="rId412" Type="http://schemas.openxmlformats.org/officeDocument/2006/relationships/customXml" Target="../ink/ink671.xml"/><Relationship Id="rId107" Type="http://schemas.openxmlformats.org/officeDocument/2006/relationships/image" Target="../media/image535.png"/><Relationship Id="rId289" Type="http://schemas.openxmlformats.org/officeDocument/2006/relationships/image" Target="../media/image626.png"/><Relationship Id="rId454" Type="http://schemas.openxmlformats.org/officeDocument/2006/relationships/customXml" Target="../ink/ink692.xml"/><Relationship Id="rId496" Type="http://schemas.openxmlformats.org/officeDocument/2006/relationships/customXml" Target="../ink/ink713.xml"/><Relationship Id="rId661" Type="http://schemas.openxmlformats.org/officeDocument/2006/relationships/image" Target="../media/image811.png"/><Relationship Id="rId717" Type="http://schemas.openxmlformats.org/officeDocument/2006/relationships/customXml" Target="../ink/ink824.xml"/><Relationship Id="rId759" Type="http://schemas.openxmlformats.org/officeDocument/2006/relationships/customXml" Target="../ink/ink845.xml"/><Relationship Id="rId11" Type="http://schemas.openxmlformats.org/officeDocument/2006/relationships/image" Target="../media/image487.png"/><Relationship Id="rId53" Type="http://schemas.openxmlformats.org/officeDocument/2006/relationships/image" Target="../media/image508.png"/><Relationship Id="rId149" Type="http://schemas.openxmlformats.org/officeDocument/2006/relationships/image" Target="../media/image556.png"/><Relationship Id="rId314" Type="http://schemas.openxmlformats.org/officeDocument/2006/relationships/customXml" Target="../ink/ink622.xml"/><Relationship Id="rId356" Type="http://schemas.openxmlformats.org/officeDocument/2006/relationships/customXml" Target="../ink/ink643.xml"/><Relationship Id="rId398" Type="http://schemas.openxmlformats.org/officeDocument/2006/relationships/customXml" Target="../ink/ink664.xml"/><Relationship Id="rId521" Type="http://schemas.openxmlformats.org/officeDocument/2006/relationships/image" Target="../media/image741.png"/><Relationship Id="rId563" Type="http://schemas.openxmlformats.org/officeDocument/2006/relationships/image" Target="../media/image762.png"/><Relationship Id="rId619" Type="http://schemas.openxmlformats.org/officeDocument/2006/relationships/image" Target="../media/image790.png"/><Relationship Id="rId770" Type="http://schemas.openxmlformats.org/officeDocument/2006/relationships/image" Target="../media/image865.png"/><Relationship Id="rId95" Type="http://schemas.openxmlformats.org/officeDocument/2006/relationships/image" Target="../media/image529.png"/><Relationship Id="rId160" Type="http://schemas.openxmlformats.org/officeDocument/2006/relationships/customXml" Target="../ink/ink545.xml"/><Relationship Id="rId216" Type="http://schemas.openxmlformats.org/officeDocument/2006/relationships/customXml" Target="../ink/ink573.xml"/><Relationship Id="rId423" Type="http://schemas.openxmlformats.org/officeDocument/2006/relationships/image" Target="../media/image693.png"/><Relationship Id="rId258" Type="http://schemas.openxmlformats.org/officeDocument/2006/relationships/customXml" Target="../ink/ink594.xml"/><Relationship Id="rId465" Type="http://schemas.openxmlformats.org/officeDocument/2006/relationships/image" Target="../media/image713.png"/><Relationship Id="rId630" Type="http://schemas.openxmlformats.org/officeDocument/2006/relationships/customXml" Target="../ink/ink780.xml"/><Relationship Id="rId672" Type="http://schemas.openxmlformats.org/officeDocument/2006/relationships/customXml" Target="../ink/ink801.xml"/><Relationship Id="rId728" Type="http://schemas.openxmlformats.org/officeDocument/2006/relationships/image" Target="../media/image844.png"/><Relationship Id="rId22" Type="http://schemas.openxmlformats.org/officeDocument/2006/relationships/customXml" Target="../ink/ink476.xml"/><Relationship Id="rId64" Type="http://schemas.openxmlformats.org/officeDocument/2006/relationships/customXml" Target="../ink/ink497.xml"/><Relationship Id="rId118" Type="http://schemas.openxmlformats.org/officeDocument/2006/relationships/customXml" Target="../ink/ink524.xml"/><Relationship Id="rId325" Type="http://schemas.openxmlformats.org/officeDocument/2006/relationships/image" Target="../media/image644.png"/><Relationship Id="rId367" Type="http://schemas.openxmlformats.org/officeDocument/2006/relationships/image" Target="../media/image665.png"/><Relationship Id="rId532" Type="http://schemas.openxmlformats.org/officeDocument/2006/relationships/customXml" Target="../ink/ink731.xml"/><Relationship Id="rId574" Type="http://schemas.openxmlformats.org/officeDocument/2006/relationships/customXml" Target="../ink/ink752.xml"/><Relationship Id="rId171" Type="http://schemas.openxmlformats.org/officeDocument/2006/relationships/image" Target="../media/image567.png"/><Relationship Id="rId227" Type="http://schemas.openxmlformats.org/officeDocument/2006/relationships/image" Target="../media/image595.png"/><Relationship Id="rId269" Type="http://schemas.openxmlformats.org/officeDocument/2006/relationships/image" Target="../media/image616.png"/><Relationship Id="rId434" Type="http://schemas.openxmlformats.org/officeDocument/2006/relationships/customXml" Target="../ink/ink682.xml"/><Relationship Id="rId476" Type="http://schemas.openxmlformats.org/officeDocument/2006/relationships/customXml" Target="../ink/ink703.xml"/><Relationship Id="rId641" Type="http://schemas.openxmlformats.org/officeDocument/2006/relationships/image" Target="../media/image801.png"/><Relationship Id="rId683" Type="http://schemas.openxmlformats.org/officeDocument/2006/relationships/customXml" Target="../ink/ink807.xml"/><Relationship Id="rId739" Type="http://schemas.openxmlformats.org/officeDocument/2006/relationships/customXml" Target="../ink/ink835.xml"/><Relationship Id="rId33" Type="http://schemas.openxmlformats.org/officeDocument/2006/relationships/image" Target="../media/image498.png"/><Relationship Id="rId129" Type="http://schemas.openxmlformats.org/officeDocument/2006/relationships/image" Target="../media/image546.png"/><Relationship Id="rId280" Type="http://schemas.openxmlformats.org/officeDocument/2006/relationships/customXml" Target="../ink/ink605.xml"/><Relationship Id="rId336" Type="http://schemas.openxmlformats.org/officeDocument/2006/relationships/customXml" Target="../ink/ink633.xml"/><Relationship Id="rId501" Type="http://schemas.openxmlformats.org/officeDocument/2006/relationships/image" Target="../media/image731.png"/><Relationship Id="rId543" Type="http://schemas.openxmlformats.org/officeDocument/2006/relationships/image" Target="../media/image752.png"/><Relationship Id="rId75" Type="http://schemas.openxmlformats.org/officeDocument/2006/relationships/image" Target="../media/image519.png"/><Relationship Id="rId140" Type="http://schemas.openxmlformats.org/officeDocument/2006/relationships/customXml" Target="../ink/ink535.xml"/><Relationship Id="rId182" Type="http://schemas.openxmlformats.org/officeDocument/2006/relationships/customXml" Target="../ink/ink556.xml"/><Relationship Id="rId378" Type="http://schemas.openxmlformats.org/officeDocument/2006/relationships/customXml" Target="../ink/ink654.xml"/><Relationship Id="rId403" Type="http://schemas.openxmlformats.org/officeDocument/2006/relationships/image" Target="../media/image683.png"/><Relationship Id="rId585" Type="http://schemas.openxmlformats.org/officeDocument/2006/relationships/image" Target="../media/image773.png"/><Relationship Id="rId750" Type="http://schemas.openxmlformats.org/officeDocument/2006/relationships/image" Target="../media/image855.png"/><Relationship Id="rId6" Type="http://schemas.openxmlformats.org/officeDocument/2006/relationships/customXml" Target="../ink/ink468.xml"/><Relationship Id="rId238" Type="http://schemas.openxmlformats.org/officeDocument/2006/relationships/customXml" Target="../ink/ink584.xml"/><Relationship Id="rId445" Type="http://schemas.openxmlformats.org/officeDocument/2006/relationships/image" Target="../media/image703.png"/><Relationship Id="rId487" Type="http://schemas.openxmlformats.org/officeDocument/2006/relationships/image" Target="../media/image724.png"/><Relationship Id="rId610" Type="http://schemas.openxmlformats.org/officeDocument/2006/relationships/customXml" Target="../ink/ink770.xml"/><Relationship Id="rId652" Type="http://schemas.openxmlformats.org/officeDocument/2006/relationships/customXml" Target="../ink/ink791.xml"/><Relationship Id="rId694" Type="http://schemas.openxmlformats.org/officeDocument/2006/relationships/image" Target="../media/image827.png"/><Relationship Id="rId708" Type="http://schemas.openxmlformats.org/officeDocument/2006/relationships/image" Target="../media/image834.png"/><Relationship Id="rId291" Type="http://schemas.openxmlformats.org/officeDocument/2006/relationships/image" Target="../media/image627.png"/><Relationship Id="rId305" Type="http://schemas.openxmlformats.org/officeDocument/2006/relationships/image" Target="../media/image634.png"/><Relationship Id="rId347" Type="http://schemas.openxmlformats.org/officeDocument/2006/relationships/image" Target="../media/image655.png"/><Relationship Id="rId512" Type="http://schemas.openxmlformats.org/officeDocument/2006/relationships/customXml" Target="../ink/ink721.xml"/><Relationship Id="rId44" Type="http://schemas.openxmlformats.org/officeDocument/2006/relationships/customXml" Target="../ink/ink487.xml"/><Relationship Id="rId86" Type="http://schemas.openxmlformats.org/officeDocument/2006/relationships/customXml" Target="../ink/ink508.xml"/><Relationship Id="rId151" Type="http://schemas.openxmlformats.org/officeDocument/2006/relationships/image" Target="../media/image557.png"/><Relationship Id="rId389" Type="http://schemas.openxmlformats.org/officeDocument/2006/relationships/image" Target="../media/image676.png"/><Relationship Id="rId554" Type="http://schemas.openxmlformats.org/officeDocument/2006/relationships/customXml" Target="../ink/ink742.xml"/><Relationship Id="rId596" Type="http://schemas.openxmlformats.org/officeDocument/2006/relationships/customXml" Target="../ink/ink763.xml"/><Relationship Id="rId761" Type="http://schemas.openxmlformats.org/officeDocument/2006/relationships/customXml" Target="../ink/ink846.xml"/><Relationship Id="rId193" Type="http://schemas.openxmlformats.org/officeDocument/2006/relationships/image" Target="../media/image578.png"/><Relationship Id="rId207" Type="http://schemas.openxmlformats.org/officeDocument/2006/relationships/image" Target="../media/image585.png"/><Relationship Id="rId249" Type="http://schemas.openxmlformats.org/officeDocument/2006/relationships/image" Target="../media/image606.png"/><Relationship Id="rId414" Type="http://schemas.openxmlformats.org/officeDocument/2006/relationships/customXml" Target="../ink/ink672.xml"/><Relationship Id="rId456" Type="http://schemas.openxmlformats.org/officeDocument/2006/relationships/customXml" Target="../ink/ink693.xml"/><Relationship Id="rId498" Type="http://schemas.openxmlformats.org/officeDocument/2006/relationships/customXml" Target="../ink/ink714.xml"/><Relationship Id="rId621" Type="http://schemas.openxmlformats.org/officeDocument/2006/relationships/image" Target="../media/image791.png"/><Relationship Id="rId663" Type="http://schemas.openxmlformats.org/officeDocument/2006/relationships/image" Target="../media/image812.png"/><Relationship Id="rId13" Type="http://schemas.openxmlformats.org/officeDocument/2006/relationships/image" Target="../media/image488.png"/><Relationship Id="rId109" Type="http://schemas.openxmlformats.org/officeDocument/2006/relationships/image" Target="../media/image536.png"/><Relationship Id="rId260" Type="http://schemas.openxmlformats.org/officeDocument/2006/relationships/customXml" Target="../ink/ink595.xml"/><Relationship Id="rId316" Type="http://schemas.openxmlformats.org/officeDocument/2006/relationships/customXml" Target="../ink/ink623.xml"/><Relationship Id="rId523" Type="http://schemas.openxmlformats.org/officeDocument/2006/relationships/image" Target="../media/image742.png"/><Relationship Id="rId719" Type="http://schemas.openxmlformats.org/officeDocument/2006/relationships/customXml" Target="../ink/ink825.xml"/><Relationship Id="rId55" Type="http://schemas.openxmlformats.org/officeDocument/2006/relationships/image" Target="../media/image509.png"/><Relationship Id="rId97" Type="http://schemas.openxmlformats.org/officeDocument/2006/relationships/image" Target="../media/image530.png"/><Relationship Id="rId120" Type="http://schemas.openxmlformats.org/officeDocument/2006/relationships/customXml" Target="../ink/ink525.xml"/><Relationship Id="rId358" Type="http://schemas.openxmlformats.org/officeDocument/2006/relationships/customXml" Target="../ink/ink644.xml"/><Relationship Id="rId565" Type="http://schemas.openxmlformats.org/officeDocument/2006/relationships/image" Target="../media/image763.png"/><Relationship Id="rId730" Type="http://schemas.openxmlformats.org/officeDocument/2006/relationships/image" Target="../media/image845.png"/><Relationship Id="rId772" Type="http://schemas.openxmlformats.org/officeDocument/2006/relationships/image" Target="../media/image866.png"/><Relationship Id="rId162" Type="http://schemas.openxmlformats.org/officeDocument/2006/relationships/customXml" Target="../ink/ink546.xml"/><Relationship Id="rId218" Type="http://schemas.openxmlformats.org/officeDocument/2006/relationships/customXml" Target="../ink/ink574.xml"/><Relationship Id="rId425" Type="http://schemas.openxmlformats.org/officeDocument/2006/relationships/image" Target="../media/image694.png"/><Relationship Id="rId467" Type="http://schemas.openxmlformats.org/officeDocument/2006/relationships/image" Target="../media/image714.png"/><Relationship Id="rId632" Type="http://schemas.openxmlformats.org/officeDocument/2006/relationships/customXml" Target="../ink/ink781.xml"/><Relationship Id="rId271" Type="http://schemas.openxmlformats.org/officeDocument/2006/relationships/image" Target="../media/image617.png"/><Relationship Id="rId674" Type="http://schemas.openxmlformats.org/officeDocument/2006/relationships/customXml" Target="../ink/ink802.xml"/><Relationship Id="rId24" Type="http://schemas.openxmlformats.org/officeDocument/2006/relationships/customXml" Target="../ink/ink477.xml"/><Relationship Id="rId66" Type="http://schemas.openxmlformats.org/officeDocument/2006/relationships/customXml" Target="../ink/ink498.xml"/><Relationship Id="rId131" Type="http://schemas.openxmlformats.org/officeDocument/2006/relationships/image" Target="../media/image547.png"/><Relationship Id="rId327" Type="http://schemas.openxmlformats.org/officeDocument/2006/relationships/image" Target="../media/image645.png"/><Relationship Id="rId369" Type="http://schemas.openxmlformats.org/officeDocument/2006/relationships/image" Target="../media/image666.png"/><Relationship Id="rId534" Type="http://schemas.openxmlformats.org/officeDocument/2006/relationships/customXml" Target="../ink/ink732.xml"/><Relationship Id="rId576" Type="http://schemas.openxmlformats.org/officeDocument/2006/relationships/customXml" Target="../ink/ink753.xml"/><Relationship Id="rId741" Type="http://schemas.openxmlformats.org/officeDocument/2006/relationships/customXml" Target="../ink/ink836.xml"/><Relationship Id="rId173" Type="http://schemas.openxmlformats.org/officeDocument/2006/relationships/image" Target="../media/image568.png"/><Relationship Id="rId229" Type="http://schemas.openxmlformats.org/officeDocument/2006/relationships/image" Target="../media/image596.png"/><Relationship Id="rId380" Type="http://schemas.openxmlformats.org/officeDocument/2006/relationships/customXml" Target="../ink/ink655.xml"/><Relationship Id="rId436" Type="http://schemas.openxmlformats.org/officeDocument/2006/relationships/customXml" Target="../ink/ink683.xml"/><Relationship Id="rId601" Type="http://schemas.openxmlformats.org/officeDocument/2006/relationships/image" Target="../media/image781.png"/><Relationship Id="rId643" Type="http://schemas.openxmlformats.org/officeDocument/2006/relationships/image" Target="../media/image802.png"/><Relationship Id="rId240" Type="http://schemas.openxmlformats.org/officeDocument/2006/relationships/customXml" Target="../ink/ink585.xml"/><Relationship Id="rId478" Type="http://schemas.openxmlformats.org/officeDocument/2006/relationships/customXml" Target="../ink/ink704.xml"/><Relationship Id="rId685" Type="http://schemas.openxmlformats.org/officeDocument/2006/relationships/customXml" Target="../ink/ink808.xml"/><Relationship Id="rId35" Type="http://schemas.openxmlformats.org/officeDocument/2006/relationships/image" Target="../media/image499.png"/><Relationship Id="rId77" Type="http://schemas.openxmlformats.org/officeDocument/2006/relationships/image" Target="../media/image520.png"/><Relationship Id="rId100" Type="http://schemas.openxmlformats.org/officeDocument/2006/relationships/customXml" Target="../ink/ink515.xml"/><Relationship Id="rId282" Type="http://schemas.openxmlformats.org/officeDocument/2006/relationships/customXml" Target="../ink/ink606.xml"/><Relationship Id="rId338" Type="http://schemas.openxmlformats.org/officeDocument/2006/relationships/customXml" Target="../ink/ink634.xml"/><Relationship Id="rId503" Type="http://schemas.openxmlformats.org/officeDocument/2006/relationships/image" Target="../media/image732.png"/><Relationship Id="rId545" Type="http://schemas.openxmlformats.org/officeDocument/2006/relationships/image" Target="../media/image753.png"/><Relationship Id="rId587" Type="http://schemas.openxmlformats.org/officeDocument/2006/relationships/image" Target="../media/image774.png"/><Relationship Id="rId710" Type="http://schemas.openxmlformats.org/officeDocument/2006/relationships/image" Target="../media/image835.png"/><Relationship Id="rId752" Type="http://schemas.openxmlformats.org/officeDocument/2006/relationships/image" Target="../media/image856.png"/><Relationship Id="rId8" Type="http://schemas.openxmlformats.org/officeDocument/2006/relationships/customXml" Target="../ink/ink469.xml"/><Relationship Id="rId142" Type="http://schemas.openxmlformats.org/officeDocument/2006/relationships/customXml" Target="../ink/ink536.xml"/><Relationship Id="rId184" Type="http://schemas.openxmlformats.org/officeDocument/2006/relationships/customXml" Target="../ink/ink557.xml"/><Relationship Id="rId391" Type="http://schemas.openxmlformats.org/officeDocument/2006/relationships/image" Target="../media/image677.png"/><Relationship Id="rId405" Type="http://schemas.openxmlformats.org/officeDocument/2006/relationships/image" Target="../media/image684.png"/><Relationship Id="rId447" Type="http://schemas.openxmlformats.org/officeDocument/2006/relationships/image" Target="../media/image704.png"/><Relationship Id="rId612" Type="http://schemas.openxmlformats.org/officeDocument/2006/relationships/customXml" Target="../ink/ink771.xml"/><Relationship Id="rId251" Type="http://schemas.openxmlformats.org/officeDocument/2006/relationships/image" Target="../media/image607.png"/><Relationship Id="rId489" Type="http://schemas.openxmlformats.org/officeDocument/2006/relationships/image" Target="../media/image725.png"/><Relationship Id="rId654" Type="http://schemas.openxmlformats.org/officeDocument/2006/relationships/customXml" Target="../ink/ink792.xml"/><Relationship Id="rId696" Type="http://schemas.openxmlformats.org/officeDocument/2006/relationships/image" Target="../media/image828.png"/><Relationship Id="rId46" Type="http://schemas.openxmlformats.org/officeDocument/2006/relationships/customXml" Target="../ink/ink488.xml"/><Relationship Id="rId293" Type="http://schemas.openxmlformats.org/officeDocument/2006/relationships/image" Target="../media/image628.png"/><Relationship Id="rId307" Type="http://schemas.openxmlformats.org/officeDocument/2006/relationships/image" Target="../media/image635.png"/><Relationship Id="rId349" Type="http://schemas.openxmlformats.org/officeDocument/2006/relationships/image" Target="../media/image656.png"/><Relationship Id="rId514" Type="http://schemas.openxmlformats.org/officeDocument/2006/relationships/customXml" Target="../ink/ink722.xml"/><Relationship Id="rId556" Type="http://schemas.openxmlformats.org/officeDocument/2006/relationships/customXml" Target="../ink/ink743.xml"/><Relationship Id="rId721" Type="http://schemas.openxmlformats.org/officeDocument/2006/relationships/customXml" Target="../ink/ink826.xml"/><Relationship Id="rId763" Type="http://schemas.openxmlformats.org/officeDocument/2006/relationships/customXml" Target="../ink/ink847.xml"/><Relationship Id="rId88" Type="http://schemas.openxmlformats.org/officeDocument/2006/relationships/customXml" Target="../ink/ink509.xml"/><Relationship Id="rId111" Type="http://schemas.openxmlformats.org/officeDocument/2006/relationships/image" Target="../media/image537.png"/><Relationship Id="rId153" Type="http://schemas.openxmlformats.org/officeDocument/2006/relationships/image" Target="../media/image558.png"/><Relationship Id="rId195" Type="http://schemas.openxmlformats.org/officeDocument/2006/relationships/image" Target="../media/image579.png"/><Relationship Id="rId209" Type="http://schemas.openxmlformats.org/officeDocument/2006/relationships/image" Target="../media/image586.png"/><Relationship Id="rId360" Type="http://schemas.openxmlformats.org/officeDocument/2006/relationships/customXml" Target="../ink/ink645.xml"/><Relationship Id="rId416" Type="http://schemas.openxmlformats.org/officeDocument/2006/relationships/customXml" Target="../ink/ink673.xml"/><Relationship Id="rId598" Type="http://schemas.openxmlformats.org/officeDocument/2006/relationships/customXml" Target="../ink/ink764.xml"/><Relationship Id="rId220" Type="http://schemas.openxmlformats.org/officeDocument/2006/relationships/customXml" Target="../ink/ink575.xml"/><Relationship Id="rId458" Type="http://schemas.openxmlformats.org/officeDocument/2006/relationships/customXml" Target="../ink/ink694.xml"/><Relationship Id="rId623" Type="http://schemas.openxmlformats.org/officeDocument/2006/relationships/image" Target="../media/image792.png"/><Relationship Id="rId665" Type="http://schemas.openxmlformats.org/officeDocument/2006/relationships/image" Target="../media/image813.png"/><Relationship Id="rId15" Type="http://schemas.openxmlformats.org/officeDocument/2006/relationships/image" Target="../media/image489.png"/><Relationship Id="rId57" Type="http://schemas.openxmlformats.org/officeDocument/2006/relationships/image" Target="../media/image510.png"/><Relationship Id="rId262" Type="http://schemas.openxmlformats.org/officeDocument/2006/relationships/customXml" Target="../ink/ink596.xml"/><Relationship Id="rId318" Type="http://schemas.openxmlformats.org/officeDocument/2006/relationships/customXml" Target="../ink/ink624.xml"/><Relationship Id="rId525" Type="http://schemas.openxmlformats.org/officeDocument/2006/relationships/image" Target="../media/image743.png"/><Relationship Id="rId567" Type="http://schemas.openxmlformats.org/officeDocument/2006/relationships/image" Target="../media/image764.png"/><Relationship Id="rId732" Type="http://schemas.openxmlformats.org/officeDocument/2006/relationships/image" Target="../media/image846.png"/><Relationship Id="rId99" Type="http://schemas.openxmlformats.org/officeDocument/2006/relationships/image" Target="../media/image531.png"/><Relationship Id="rId122" Type="http://schemas.openxmlformats.org/officeDocument/2006/relationships/customXml" Target="../ink/ink526.xml"/><Relationship Id="rId164" Type="http://schemas.openxmlformats.org/officeDocument/2006/relationships/customXml" Target="../ink/ink547.xml"/><Relationship Id="rId371" Type="http://schemas.openxmlformats.org/officeDocument/2006/relationships/image" Target="../media/image667.png"/><Relationship Id="rId774" Type="http://schemas.openxmlformats.org/officeDocument/2006/relationships/image" Target="../media/image867.png"/><Relationship Id="rId427" Type="http://schemas.openxmlformats.org/officeDocument/2006/relationships/image" Target="../media/image695.png"/><Relationship Id="rId469" Type="http://schemas.openxmlformats.org/officeDocument/2006/relationships/image" Target="../media/image715.png"/><Relationship Id="rId634" Type="http://schemas.openxmlformats.org/officeDocument/2006/relationships/customXml" Target="../ink/ink782.xml"/><Relationship Id="rId676" Type="http://schemas.openxmlformats.org/officeDocument/2006/relationships/customXml" Target="../ink/ink803.xml"/><Relationship Id="rId26" Type="http://schemas.openxmlformats.org/officeDocument/2006/relationships/customXml" Target="../ink/ink478.xml"/><Relationship Id="rId231" Type="http://schemas.openxmlformats.org/officeDocument/2006/relationships/image" Target="../media/image597.png"/><Relationship Id="rId273" Type="http://schemas.openxmlformats.org/officeDocument/2006/relationships/image" Target="../media/image618.png"/><Relationship Id="rId329" Type="http://schemas.openxmlformats.org/officeDocument/2006/relationships/image" Target="../media/image646.png"/><Relationship Id="rId480" Type="http://schemas.openxmlformats.org/officeDocument/2006/relationships/customXml" Target="../ink/ink705.xml"/><Relationship Id="rId536" Type="http://schemas.openxmlformats.org/officeDocument/2006/relationships/customXml" Target="../ink/ink733.xml"/><Relationship Id="rId701" Type="http://schemas.openxmlformats.org/officeDocument/2006/relationships/customXml" Target="../ink/ink816.xml"/><Relationship Id="rId68" Type="http://schemas.openxmlformats.org/officeDocument/2006/relationships/customXml" Target="../ink/ink499.xml"/><Relationship Id="rId133" Type="http://schemas.openxmlformats.org/officeDocument/2006/relationships/image" Target="../media/image548.png"/><Relationship Id="rId175" Type="http://schemas.openxmlformats.org/officeDocument/2006/relationships/image" Target="../media/image569.png"/><Relationship Id="rId340" Type="http://schemas.openxmlformats.org/officeDocument/2006/relationships/customXml" Target="../ink/ink635.xml"/><Relationship Id="rId578" Type="http://schemas.openxmlformats.org/officeDocument/2006/relationships/customXml" Target="../ink/ink754.xml"/><Relationship Id="rId743" Type="http://schemas.openxmlformats.org/officeDocument/2006/relationships/customXml" Target="../ink/ink837.xml"/><Relationship Id="rId200" Type="http://schemas.openxmlformats.org/officeDocument/2006/relationships/customXml" Target="../ink/ink565.xml"/><Relationship Id="rId382" Type="http://schemas.openxmlformats.org/officeDocument/2006/relationships/customXml" Target="../ink/ink656.xml"/><Relationship Id="rId438" Type="http://schemas.openxmlformats.org/officeDocument/2006/relationships/customXml" Target="../ink/ink684.xml"/><Relationship Id="rId603" Type="http://schemas.openxmlformats.org/officeDocument/2006/relationships/image" Target="../media/image782.png"/><Relationship Id="rId645" Type="http://schemas.openxmlformats.org/officeDocument/2006/relationships/image" Target="../media/image803.png"/><Relationship Id="rId687" Type="http://schemas.openxmlformats.org/officeDocument/2006/relationships/customXml" Target="../ink/ink809.xml"/><Relationship Id="rId242" Type="http://schemas.openxmlformats.org/officeDocument/2006/relationships/customXml" Target="../ink/ink586.xml"/><Relationship Id="rId284" Type="http://schemas.openxmlformats.org/officeDocument/2006/relationships/customXml" Target="../ink/ink607.xml"/><Relationship Id="rId491" Type="http://schemas.openxmlformats.org/officeDocument/2006/relationships/image" Target="../media/image726.png"/><Relationship Id="rId505" Type="http://schemas.openxmlformats.org/officeDocument/2006/relationships/image" Target="../media/image733.png"/><Relationship Id="rId712" Type="http://schemas.openxmlformats.org/officeDocument/2006/relationships/image" Target="../media/image836.png"/><Relationship Id="rId37" Type="http://schemas.openxmlformats.org/officeDocument/2006/relationships/image" Target="../media/image500.png"/><Relationship Id="rId79" Type="http://schemas.openxmlformats.org/officeDocument/2006/relationships/image" Target="../media/image521.png"/><Relationship Id="rId102" Type="http://schemas.openxmlformats.org/officeDocument/2006/relationships/customXml" Target="../ink/ink516.xml"/><Relationship Id="rId144" Type="http://schemas.openxmlformats.org/officeDocument/2006/relationships/customXml" Target="../ink/ink537.xml"/><Relationship Id="rId547" Type="http://schemas.openxmlformats.org/officeDocument/2006/relationships/image" Target="../media/image754.png"/><Relationship Id="rId589" Type="http://schemas.openxmlformats.org/officeDocument/2006/relationships/image" Target="../media/image775.png"/><Relationship Id="rId754" Type="http://schemas.openxmlformats.org/officeDocument/2006/relationships/image" Target="../media/image857.png"/><Relationship Id="rId90" Type="http://schemas.openxmlformats.org/officeDocument/2006/relationships/customXml" Target="../ink/ink510.xml"/><Relationship Id="rId186" Type="http://schemas.openxmlformats.org/officeDocument/2006/relationships/customXml" Target="../ink/ink558.xml"/><Relationship Id="rId351" Type="http://schemas.openxmlformats.org/officeDocument/2006/relationships/image" Target="../media/image657.png"/><Relationship Id="rId393" Type="http://schemas.openxmlformats.org/officeDocument/2006/relationships/image" Target="../media/image678.png"/><Relationship Id="rId407" Type="http://schemas.openxmlformats.org/officeDocument/2006/relationships/image" Target="../media/image685.png"/><Relationship Id="rId449" Type="http://schemas.openxmlformats.org/officeDocument/2006/relationships/image" Target="../media/image705.png"/><Relationship Id="rId614" Type="http://schemas.openxmlformats.org/officeDocument/2006/relationships/customXml" Target="../ink/ink772.xml"/><Relationship Id="rId656" Type="http://schemas.openxmlformats.org/officeDocument/2006/relationships/customXml" Target="../ink/ink793.xml"/><Relationship Id="rId211" Type="http://schemas.openxmlformats.org/officeDocument/2006/relationships/image" Target="../media/image587.png"/><Relationship Id="rId253" Type="http://schemas.openxmlformats.org/officeDocument/2006/relationships/image" Target="../media/image608.png"/><Relationship Id="rId295" Type="http://schemas.openxmlformats.org/officeDocument/2006/relationships/image" Target="../media/image629.png"/><Relationship Id="rId309" Type="http://schemas.openxmlformats.org/officeDocument/2006/relationships/image" Target="../media/image636.png"/><Relationship Id="rId460" Type="http://schemas.openxmlformats.org/officeDocument/2006/relationships/customXml" Target="../ink/ink695.xml"/><Relationship Id="rId516" Type="http://schemas.openxmlformats.org/officeDocument/2006/relationships/customXml" Target="../ink/ink723.xml"/><Relationship Id="rId698" Type="http://schemas.openxmlformats.org/officeDocument/2006/relationships/image" Target="../media/image829.png"/><Relationship Id="rId48" Type="http://schemas.openxmlformats.org/officeDocument/2006/relationships/customXml" Target="../ink/ink489.xml"/><Relationship Id="rId113" Type="http://schemas.openxmlformats.org/officeDocument/2006/relationships/image" Target="../media/image538.png"/><Relationship Id="rId320" Type="http://schemas.openxmlformats.org/officeDocument/2006/relationships/customXml" Target="../ink/ink625.xml"/><Relationship Id="rId558" Type="http://schemas.openxmlformats.org/officeDocument/2006/relationships/customXml" Target="../ink/ink744.xml"/><Relationship Id="rId723" Type="http://schemas.openxmlformats.org/officeDocument/2006/relationships/customXml" Target="../ink/ink827.xml"/><Relationship Id="rId765" Type="http://schemas.openxmlformats.org/officeDocument/2006/relationships/customXml" Target="../ink/ink848.xml"/><Relationship Id="rId155" Type="http://schemas.openxmlformats.org/officeDocument/2006/relationships/image" Target="../media/image559.png"/><Relationship Id="rId197" Type="http://schemas.openxmlformats.org/officeDocument/2006/relationships/image" Target="../media/image580.png"/><Relationship Id="rId362" Type="http://schemas.openxmlformats.org/officeDocument/2006/relationships/customXml" Target="../ink/ink646.xml"/><Relationship Id="rId418" Type="http://schemas.openxmlformats.org/officeDocument/2006/relationships/customXml" Target="../ink/ink674.xml"/><Relationship Id="rId625" Type="http://schemas.openxmlformats.org/officeDocument/2006/relationships/image" Target="../media/image793.png"/><Relationship Id="rId222" Type="http://schemas.openxmlformats.org/officeDocument/2006/relationships/customXml" Target="../ink/ink576.xml"/><Relationship Id="rId264" Type="http://schemas.openxmlformats.org/officeDocument/2006/relationships/customXml" Target="../ink/ink597.xml"/><Relationship Id="rId471" Type="http://schemas.openxmlformats.org/officeDocument/2006/relationships/image" Target="../media/image716.png"/><Relationship Id="rId667" Type="http://schemas.openxmlformats.org/officeDocument/2006/relationships/image" Target="../media/image814.png"/><Relationship Id="rId17" Type="http://schemas.openxmlformats.org/officeDocument/2006/relationships/image" Target="../media/image490.png"/><Relationship Id="rId59" Type="http://schemas.openxmlformats.org/officeDocument/2006/relationships/image" Target="../media/image511.png"/><Relationship Id="rId124" Type="http://schemas.openxmlformats.org/officeDocument/2006/relationships/customXml" Target="../ink/ink527.xml"/><Relationship Id="rId527" Type="http://schemas.openxmlformats.org/officeDocument/2006/relationships/image" Target="../media/image744.png"/><Relationship Id="rId569" Type="http://schemas.openxmlformats.org/officeDocument/2006/relationships/image" Target="../media/image765.png"/><Relationship Id="rId734" Type="http://schemas.openxmlformats.org/officeDocument/2006/relationships/image" Target="../media/image847.png"/><Relationship Id="rId776" Type="http://schemas.openxmlformats.org/officeDocument/2006/relationships/image" Target="../media/image868.png"/><Relationship Id="rId70" Type="http://schemas.openxmlformats.org/officeDocument/2006/relationships/customXml" Target="../ink/ink500.xml"/><Relationship Id="rId166" Type="http://schemas.openxmlformats.org/officeDocument/2006/relationships/customXml" Target="../ink/ink548.xml"/><Relationship Id="rId331" Type="http://schemas.openxmlformats.org/officeDocument/2006/relationships/image" Target="../media/image647.png"/><Relationship Id="rId373" Type="http://schemas.openxmlformats.org/officeDocument/2006/relationships/image" Target="../media/image668.png"/><Relationship Id="rId429" Type="http://schemas.openxmlformats.org/officeDocument/2006/relationships/image" Target="../media/image696.png"/><Relationship Id="rId580" Type="http://schemas.openxmlformats.org/officeDocument/2006/relationships/customXml" Target="../ink/ink755.xml"/><Relationship Id="rId636" Type="http://schemas.openxmlformats.org/officeDocument/2006/relationships/customXml" Target="../ink/ink78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598.png"/><Relationship Id="rId440" Type="http://schemas.openxmlformats.org/officeDocument/2006/relationships/customXml" Target="../ink/ink685.xml"/><Relationship Id="rId678" Type="http://schemas.openxmlformats.org/officeDocument/2006/relationships/customXml" Target="../ink/ink804.xml"/><Relationship Id="rId28" Type="http://schemas.openxmlformats.org/officeDocument/2006/relationships/customXml" Target="../ink/ink479.xml"/><Relationship Id="rId275" Type="http://schemas.openxmlformats.org/officeDocument/2006/relationships/image" Target="../media/image619.png"/><Relationship Id="rId300" Type="http://schemas.openxmlformats.org/officeDocument/2006/relationships/customXml" Target="../ink/ink615.xml"/><Relationship Id="rId482" Type="http://schemas.openxmlformats.org/officeDocument/2006/relationships/customXml" Target="../ink/ink706.xml"/><Relationship Id="rId538" Type="http://schemas.openxmlformats.org/officeDocument/2006/relationships/customXml" Target="../ink/ink734.xml"/><Relationship Id="rId703" Type="http://schemas.openxmlformats.org/officeDocument/2006/relationships/customXml" Target="../ink/ink817.xml"/><Relationship Id="rId745" Type="http://schemas.openxmlformats.org/officeDocument/2006/relationships/customXml" Target="../ink/ink838.xml"/><Relationship Id="rId81" Type="http://schemas.openxmlformats.org/officeDocument/2006/relationships/image" Target="../media/image522.png"/><Relationship Id="rId135" Type="http://schemas.openxmlformats.org/officeDocument/2006/relationships/image" Target="../media/image549.png"/><Relationship Id="rId177" Type="http://schemas.openxmlformats.org/officeDocument/2006/relationships/image" Target="../media/image570.png"/><Relationship Id="rId342" Type="http://schemas.openxmlformats.org/officeDocument/2006/relationships/customXml" Target="../ink/ink636.xml"/><Relationship Id="rId384" Type="http://schemas.openxmlformats.org/officeDocument/2006/relationships/customXml" Target="../ink/ink657.xml"/><Relationship Id="rId591" Type="http://schemas.openxmlformats.org/officeDocument/2006/relationships/image" Target="../media/image776.png"/><Relationship Id="rId605" Type="http://schemas.openxmlformats.org/officeDocument/2006/relationships/image" Target="../media/image783.png"/><Relationship Id="rId202" Type="http://schemas.openxmlformats.org/officeDocument/2006/relationships/customXml" Target="../ink/ink566.xml"/><Relationship Id="rId244" Type="http://schemas.openxmlformats.org/officeDocument/2006/relationships/customXml" Target="../ink/ink587.xml"/><Relationship Id="rId647" Type="http://schemas.openxmlformats.org/officeDocument/2006/relationships/image" Target="../media/image804.png"/><Relationship Id="rId689" Type="http://schemas.openxmlformats.org/officeDocument/2006/relationships/customXml" Target="../ink/ink810.xml"/><Relationship Id="rId39" Type="http://schemas.openxmlformats.org/officeDocument/2006/relationships/image" Target="../media/image501.png"/><Relationship Id="rId286" Type="http://schemas.openxmlformats.org/officeDocument/2006/relationships/customXml" Target="../ink/ink608.xml"/><Relationship Id="rId451" Type="http://schemas.openxmlformats.org/officeDocument/2006/relationships/image" Target="../media/image706.png"/><Relationship Id="rId493" Type="http://schemas.openxmlformats.org/officeDocument/2006/relationships/image" Target="../media/image727.png"/><Relationship Id="rId507" Type="http://schemas.openxmlformats.org/officeDocument/2006/relationships/image" Target="../media/image734.png"/><Relationship Id="rId549" Type="http://schemas.openxmlformats.org/officeDocument/2006/relationships/image" Target="../media/image755.png"/><Relationship Id="rId714" Type="http://schemas.openxmlformats.org/officeDocument/2006/relationships/image" Target="../media/image837.png"/><Relationship Id="rId756" Type="http://schemas.openxmlformats.org/officeDocument/2006/relationships/image" Target="../media/image858.png"/><Relationship Id="rId50" Type="http://schemas.openxmlformats.org/officeDocument/2006/relationships/customXml" Target="../ink/ink490.xml"/><Relationship Id="rId104" Type="http://schemas.openxmlformats.org/officeDocument/2006/relationships/customXml" Target="../ink/ink517.xml"/><Relationship Id="rId146" Type="http://schemas.openxmlformats.org/officeDocument/2006/relationships/customXml" Target="../ink/ink538.xml"/><Relationship Id="rId188" Type="http://schemas.openxmlformats.org/officeDocument/2006/relationships/customXml" Target="../ink/ink559.xml"/><Relationship Id="rId311" Type="http://schemas.openxmlformats.org/officeDocument/2006/relationships/image" Target="../media/image637.png"/><Relationship Id="rId353" Type="http://schemas.openxmlformats.org/officeDocument/2006/relationships/image" Target="../media/image658.png"/><Relationship Id="rId395" Type="http://schemas.openxmlformats.org/officeDocument/2006/relationships/image" Target="../media/image679.png"/><Relationship Id="rId409" Type="http://schemas.openxmlformats.org/officeDocument/2006/relationships/image" Target="../media/image686.png"/><Relationship Id="rId560" Type="http://schemas.openxmlformats.org/officeDocument/2006/relationships/customXml" Target="../ink/ink745.xml"/><Relationship Id="rId92" Type="http://schemas.openxmlformats.org/officeDocument/2006/relationships/customXml" Target="../ink/ink511.xml"/><Relationship Id="rId213" Type="http://schemas.openxmlformats.org/officeDocument/2006/relationships/image" Target="../media/image588.png"/><Relationship Id="rId420" Type="http://schemas.openxmlformats.org/officeDocument/2006/relationships/customXml" Target="../ink/ink675.xml"/><Relationship Id="rId616" Type="http://schemas.openxmlformats.org/officeDocument/2006/relationships/customXml" Target="../ink/ink773.xml"/><Relationship Id="rId658" Type="http://schemas.openxmlformats.org/officeDocument/2006/relationships/customXml" Target="../ink/ink794.xml"/><Relationship Id="rId255" Type="http://schemas.openxmlformats.org/officeDocument/2006/relationships/image" Target="../media/image609.png"/><Relationship Id="rId297" Type="http://schemas.openxmlformats.org/officeDocument/2006/relationships/image" Target="../media/image630.png"/><Relationship Id="rId462" Type="http://schemas.openxmlformats.org/officeDocument/2006/relationships/customXml" Target="../ink/ink696.xml"/><Relationship Id="rId518" Type="http://schemas.openxmlformats.org/officeDocument/2006/relationships/customXml" Target="../ink/ink724.xml"/><Relationship Id="rId725" Type="http://schemas.openxmlformats.org/officeDocument/2006/relationships/customXml" Target="../ink/ink828.xml"/><Relationship Id="rId115" Type="http://schemas.openxmlformats.org/officeDocument/2006/relationships/image" Target="../media/image539.png"/><Relationship Id="rId157" Type="http://schemas.openxmlformats.org/officeDocument/2006/relationships/image" Target="../media/image560.png"/><Relationship Id="rId322" Type="http://schemas.openxmlformats.org/officeDocument/2006/relationships/customXml" Target="../ink/ink626.xml"/><Relationship Id="rId364" Type="http://schemas.openxmlformats.org/officeDocument/2006/relationships/customXml" Target="../ink/ink647.xml"/><Relationship Id="rId767" Type="http://schemas.openxmlformats.org/officeDocument/2006/relationships/customXml" Target="../ink/ink849.xml"/><Relationship Id="rId61" Type="http://schemas.openxmlformats.org/officeDocument/2006/relationships/image" Target="../media/image512.png"/><Relationship Id="rId199" Type="http://schemas.openxmlformats.org/officeDocument/2006/relationships/image" Target="../media/image581.png"/><Relationship Id="rId571" Type="http://schemas.openxmlformats.org/officeDocument/2006/relationships/image" Target="../media/image766.png"/><Relationship Id="rId627" Type="http://schemas.openxmlformats.org/officeDocument/2006/relationships/image" Target="../media/image794.png"/><Relationship Id="rId669" Type="http://schemas.openxmlformats.org/officeDocument/2006/relationships/image" Target="../media/image815.png"/><Relationship Id="rId19" Type="http://schemas.openxmlformats.org/officeDocument/2006/relationships/image" Target="../media/image491.png"/><Relationship Id="rId224" Type="http://schemas.openxmlformats.org/officeDocument/2006/relationships/customXml" Target="../ink/ink577.xml"/><Relationship Id="rId266" Type="http://schemas.openxmlformats.org/officeDocument/2006/relationships/customXml" Target="../ink/ink598.xml"/><Relationship Id="rId431" Type="http://schemas.openxmlformats.org/officeDocument/2006/relationships/image" Target="../media/image697.png"/><Relationship Id="rId473" Type="http://schemas.openxmlformats.org/officeDocument/2006/relationships/image" Target="../media/image717.png"/><Relationship Id="rId529" Type="http://schemas.openxmlformats.org/officeDocument/2006/relationships/image" Target="../media/image745.png"/><Relationship Id="rId680" Type="http://schemas.openxmlformats.org/officeDocument/2006/relationships/customXml" Target="../ink/ink805.xml"/><Relationship Id="rId736" Type="http://schemas.openxmlformats.org/officeDocument/2006/relationships/image" Target="../media/image848.png"/><Relationship Id="rId30" Type="http://schemas.openxmlformats.org/officeDocument/2006/relationships/customXml" Target="../ink/ink480.xml"/><Relationship Id="rId126" Type="http://schemas.openxmlformats.org/officeDocument/2006/relationships/customXml" Target="../ink/ink528.xml"/><Relationship Id="rId168" Type="http://schemas.openxmlformats.org/officeDocument/2006/relationships/customXml" Target="../ink/ink549.xml"/><Relationship Id="rId333" Type="http://schemas.openxmlformats.org/officeDocument/2006/relationships/image" Target="../media/image648.png"/><Relationship Id="rId540" Type="http://schemas.openxmlformats.org/officeDocument/2006/relationships/customXml" Target="../ink/ink735.xml"/><Relationship Id="rId778" Type="http://schemas.openxmlformats.org/officeDocument/2006/relationships/image" Target="../media/image869.png"/><Relationship Id="rId72" Type="http://schemas.openxmlformats.org/officeDocument/2006/relationships/customXml" Target="../ink/ink501.xml"/><Relationship Id="rId375" Type="http://schemas.openxmlformats.org/officeDocument/2006/relationships/image" Target="../media/image669.png"/><Relationship Id="rId582" Type="http://schemas.openxmlformats.org/officeDocument/2006/relationships/customXml" Target="../ink/ink756.xml"/><Relationship Id="rId638" Type="http://schemas.openxmlformats.org/officeDocument/2006/relationships/customXml" Target="../ink/ink784.xml"/><Relationship Id="rId3" Type="http://schemas.openxmlformats.org/officeDocument/2006/relationships/image" Target="../media/image483.png"/><Relationship Id="rId235" Type="http://schemas.openxmlformats.org/officeDocument/2006/relationships/image" Target="../media/image599.png"/><Relationship Id="rId277" Type="http://schemas.openxmlformats.org/officeDocument/2006/relationships/image" Target="../media/image620.png"/><Relationship Id="rId400" Type="http://schemas.openxmlformats.org/officeDocument/2006/relationships/customXml" Target="../ink/ink665.xml"/><Relationship Id="rId442" Type="http://schemas.openxmlformats.org/officeDocument/2006/relationships/customXml" Target="../ink/ink686.xml"/><Relationship Id="rId484" Type="http://schemas.openxmlformats.org/officeDocument/2006/relationships/customXml" Target="../ink/ink707.xml"/><Relationship Id="rId705" Type="http://schemas.openxmlformats.org/officeDocument/2006/relationships/customXml" Target="../ink/ink818.xml"/><Relationship Id="rId137" Type="http://schemas.openxmlformats.org/officeDocument/2006/relationships/image" Target="../media/image550.png"/><Relationship Id="rId302" Type="http://schemas.openxmlformats.org/officeDocument/2006/relationships/customXml" Target="../ink/ink616.xml"/><Relationship Id="rId344" Type="http://schemas.openxmlformats.org/officeDocument/2006/relationships/customXml" Target="../ink/ink637.xml"/><Relationship Id="rId691" Type="http://schemas.openxmlformats.org/officeDocument/2006/relationships/customXml" Target="../ink/ink811.xml"/><Relationship Id="rId747" Type="http://schemas.openxmlformats.org/officeDocument/2006/relationships/customXml" Target="../ink/ink839.xml"/><Relationship Id="rId41" Type="http://schemas.openxmlformats.org/officeDocument/2006/relationships/image" Target="../media/image502.png"/><Relationship Id="rId83" Type="http://schemas.openxmlformats.org/officeDocument/2006/relationships/image" Target="../media/image523.png"/><Relationship Id="rId179" Type="http://schemas.openxmlformats.org/officeDocument/2006/relationships/image" Target="../media/image571.png"/><Relationship Id="rId386" Type="http://schemas.openxmlformats.org/officeDocument/2006/relationships/customXml" Target="../ink/ink658.xml"/><Relationship Id="rId551" Type="http://schemas.openxmlformats.org/officeDocument/2006/relationships/image" Target="../media/image756.png"/><Relationship Id="rId593" Type="http://schemas.openxmlformats.org/officeDocument/2006/relationships/image" Target="../media/image777.png"/><Relationship Id="rId607" Type="http://schemas.openxmlformats.org/officeDocument/2006/relationships/image" Target="../media/image784.png"/><Relationship Id="rId649" Type="http://schemas.openxmlformats.org/officeDocument/2006/relationships/image" Target="../media/image805.png"/><Relationship Id="rId190" Type="http://schemas.openxmlformats.org/officeDocument/2006/relationships/customXml" Target="../ink/ink560.xml"/><Relationship Id="rId204" Type="http://schemas.openxmlformats.org/officeDocument/2006/relationships/customXml" Target="../ink/ink567.xml"/><Relationship Id="rId246" Type="http://schemas.openxmlformats.org/officeDocument/2006/relationships/customXml" Target="../ink/ink588.xml"/><Relationship Id="rId288" Type="http://schemas.openxmlformats.org/officeDocument/2006/relationships/customXml" Target="../ink/ink609.xml"/><Relationship Id="rId411" Type="http://schemas.openxmlformats.org/officeDocument/2006/relationships/image" Target="../media/image687.png"/><Relationship Id="rId453" Type="http://schemas.openxmlformats.org/officeDocument/2006/relationships/image" Target="../media/image707.png"/><Relationship Id="rId509" Type="http://schemas.openxmlformats.org/officeDocument/2006/relationships/image" Target="../media/image735.png"/><Relationship Id="rId660" Type="http://schemas.openxmlformats.org/officeDocument/2006/relationships/customXml" Target="../ink/ink795.xml"/><Relationship Id="rId106" Type="http://schemas.openxmlformats.org/officeDocument/2006/relationships/customXml" Target="../ink/ink518.xml"/><Relationship Id="rId313" Type="http://schemas.openxmlformats.org/officeDocument/2006/relationships/image" Target="../media/image638.png"/><Relationship Id="rId495" Type="http://schemas.openxmlformats.org/officeDocument/2006/relationships/image" Target="../media/image728.png"/><Relationship Id="rId716" Type="http://schemas.openxmlformats.org/officeDocument/2006/relationships/image" Target="../media/image838.png"/><Relationship Id="rId758" Type="http://schemas.openxmlformats.org/officeDocument/2006/relationships/image" Target="../media/image859.png"/><Relationship Id="rId10" Type="http://schemas.openxmlformats.org/officeDocument/2006/relationships/customXml" Target="../ink/ink470.xml"/><Relationship Id="rId52" Type="http://schemas.openxmlformats.org/officeDocument/2006/relationships/customXml" Target="../ink/ink491.xml"/><Relationship Id="rId94" Type="http://schemas.openxmlformats.org/officeDocument/2006/relationships/customXml" Target="../ink/ink512.xml"/><Relationship Id="rId148" Type="http://schemas.openxmlformats.org/officeDocument/2006/relationships/customXml" Target="../ink/ink539.xml"/><Relationship Id="rId355" Type="http://schemas.openxmlformats.org/officeDocument/2006/relationships/image" Target="../media/image659.png"/><Relationship Id="rId397" Type="http://schemas.openxmlformats.org/officeDocument/2006/relationships/image" Target="../media/image680.png"/><Relationship Id="rId520" Type="http://schemas.openxmlformats.org/officeDocument/2006/relationships/customXml" Target="../ink/ink725.xml"/><Relationship Id="rId562" Type="http://schemas.openxmlformats.org/officeDocument/2006/relationships/customXml" Target="../ink/ink746.xml"/><Relationship Id="rId618" Type="http://schemas.openxmlformats.org/officeDocument/2006/relationships/customXml" Target="../ink/ink774.xml"/><Relationship Id="rId215" Type="http://schemas.openxmlformats.org/officeDocument/2006/relationships/image" Target="../media/image589.png"/><Relationship Id="rId257" Type="http://schemas.openxmlformats.org/officeDocument/2006/relationships/image" Target="../media/image610.png"/><Relationship Id="rId422" Type="http://schemas.openxmlformats.org/officeDocument/2006/relationships/customXml" Target="../ink/ink676.xml"/><Relationship Id="rId464" Type="http://schemas.openxmlformats.org/officeDocument/2006/relationships/customXml" Target="../ink/ink697.xml"/><Relationship Id="rId299" Type="http://schemas.openxmlformats.org/officeDocument/2006/relationships/image" Target="../media/image631.png"/><Relationship Id="rId727" Type="http://schemas.openxmlformats.org/officeDocument/2006/relationships/customXml" Target="../ink/ink829.xml"/><Relationship Id="rId63" Type="http://schemas.openxmlformats.org/officeDocument/2006/relationships/image" Target="../media/image513.png"/><Relationship Id="rId159" Type="http://schemas.openxmlformats.org/officeDocument/2006/relationships/image" Target="../media/image561.png"/><Relationship Id="rId366" Type="http://schemas.openxmlformats.org/officeDocument/2006/relationships/customXml" Target="../ink/ink648.xml"/><Relationship Id="rId573" Type="http://schemas.openxmlformats.org/officeDocument/2006/relationships/image" Target="../media/image767.png"/><Relationship Id="rId780" Type="http://schemas.openxmlformats.org/officeDocument/2006/relationships/image" Target="../media/image870.png"/><Relationship Id="rId226" Type="http://schemas.openxmlformats.org/officeDocument/2006/relationships/customXml" Target="../ink/ink578.xml"/><Relationship Id="rId433" Type="http://schemas.openxmlformats.org/officeDocument/2006/relationships/image" Target="../media/image698.png"/><Relationship Id="rId640" Type="http://schemas.openxmlformats.org/officeDocument/2006/relationships/customXml" Target="../ink/ink785.xml"/><Relationship Id="rId738" Type="http://schemas.openxmlformats.org/officeDocument/2006/relationships/image" Target="../media/image849.png"/><Relationship Id="rId74" Type="http://schemas.openxmlformats.org/officeDocument/2006/relationships/customXml" Target="../ink/ink502.xml"/><Relationship Id="rId377" Type="http://schemas.openxmlformats.org/officeDocument/2006/relationships/image" Target="../media/image670.png"/><Relationship Id="rId500" Type="http://schemas.openxmlformats.org/officeDocument/2006/relationships/customXml" Target="../ink/ink715.xml"/><Relationship Id="rId584" Type="http://schemas.openxmlformats.org/officeDocument/2006/relationships/customXml" Target="../ink/ink757.xml"/><Relationship Id="rId5" Type="http://schemas.openxmlformats.org/officeDocument/2006/relationships/image" Target="../media/image484.png"/><Relationship Id="rId237" Type="http://schemas.openxmlformats.org/officeDocument/2006/relationships/image" Target="../media/image600.png"/><Relationship Id="rId444" Type="http://schemas.openxmlformats.org/officeDocument/2006/relationships/customXml" Target="../ink/ink687.xml"/><Relationship Id="rId651" Type="http://schemas.openxmlformats.org/officeDocument/2006/relationships/image" Target="../media/image806.png"/><Relationship Id="rId749" Type="http://schemas.openxmlformats.org/officeDocument/2006/relationships/customXml" Target="../ink/ink840.xml"/><Relationship Id="rId290" Type="http://schemas.openxmlformats.org/officeDocument/2006/relationships/customXml" Target="../ink/ink610.xml"/><Relationship Id="rId304" Type="http://schemas.openxmlformats.org/officeDocument/2006/relationships/customXml" Target="../ink/ink617.xml"/><Relationship Id="rId388" Type="http://schemas.openxmlformats.org/officeDocument/2006/relationships/customXml" Target="../ink/ink659.xml"/><Relationship Id="rId511" Type="http://schemas.openxmlformats.org/officeDocument/2006/relationships/image" Target="../media/image736.png"/><Relationship Id="rId609" Type="http://schemas.openxmlformats.org/officeDocument/2006/relationships/image" Target="../media/image785.png"/><Relationship Id="rId85" Type="http://schemas.openxmlformats.org/officeDocument/2006/relationships/image" Target="../media/image524.png"/><Relationship Id="rId150" Type="http://schemas.openxmlformats.org/officeDocument/2006/relationships/customXml" Target="../ink/ink540.xml"/><Relationship Id="rId595" Type="http://schemas.openxmlformats.org/officeDocument/2006/relationships/image" Target="../media/image778.png"/><Relationship Id="rId248" Type="http://schemas.openxmlformats.org/officeDocument/2006/relationships/customXml" Target="../ink/ink589.xml"/><Relationship Id="rId455" Type="http://schemas.openxmlformats.org/officeDocument/2006/relationships/image" Target="../media/image708.png"/><Relationship Id="rId662" Type="http://schemas.openxmlformats.org/officeDocument/2006/relationships/customXml" Target="../ink/ink796.xml"/><Relationship Id="rId12" Type="http://schemas.openxmlformats.org/officeDocument/2006/relationships/customXml" Target="../ink/ink471.xml"/><Relationship Id="rId108" Type="http://schemas.openxmlformats.org/officeDocument/2006/relationships/customXml" Target="../ink/ink519.xml"/><Relationship Id="rId315" Type="http://schemas.openxmlformats.org/officeDocument/2006/relationships/image" Target="../media/image639.png"/><Relationship Id="rId522" Type="http://schemas.openxmlformats.org/officeDocument/2006/relationships/customXml" Target="../ink/ink726.xml"/><Relationship Id="rId96" Type="http://schemas.openxmlformats.org/officeDocument/2006/relationships/customXml" Target="../ink/ink513.xml"/><Relationship Id="rId161" Type="http://schemas.openxmlformats.org/officeDocument/2006/relationships/image" Target="../media/image562.png"/><Relationship Id="rId399" Type="http://schemas.openxmlformats.org/officeDocument/2006/relationships/image" Target="../media/image681.png"/><Relationship Id="rId259" Type="http://schemas.openxmlformats.org/officeDocument/2006/relationships/image" Target="../media/image611.png"/><Relationship Id="rId466" Type="http://schemas.openxmlformats.org/officeDocument/2006/relationships/customXml" Target="../ink/ink698.xml"/><Relationship Id="rId673" Type="http://schemas.openxmlformats.org/officeDocument/2006/relationships/image" Target="../media/image817.png"/><Relationship Id="rId23" Type="http://schemas.openxmlformats.org/officeDocument/2006/relationships/image" Target="../media/image493.png"/><Relationship Id="rId119" Type="http://schemas.openxmlformats.org/officeDocument/2006/relationships/image" Target="../media/image541.png"/><Relationship Id="rId326" Type="http://schemas.openxmlformats.org/officeDocument/2006/relationships/customXml" Target="../ink/ink628.xml"/><Relationship Id="rId533" Type="http://schemas.openxmlformats.org/officeDocument/2006/relationships/image" Target="../media/image747.png"/><Relationship Id="rId740" Type="http://schemas.openxmlformats.org/officeDocument/2006/relationships/image" Target="../media/image850.png"/><Relationship Id="rId172" Type="http://schemas.openxmlformats.org/officeDocument/2006/relationships/customXml" Target="../ink/ink551.xml"/><Relationship Id="rId477" Type="http://schemas.openxmlformats.org/officeDocument/2006/relationships/image" Target="../media/image719.png"/><Relationship Id="rId600" Type="http://schemas.openxmlformats.org/officeDocument/2006/relationships/customXml" Target="../ink/ink765.xml"/><Relationship Id="rId684" Type="http://schemas.openxmlformats.org/officeDocument/2006/relationships/image" Target="../media/image822.png"/><Relationship Id="rId337" Type="http://schemas.openxmlformats.org/officeDocument/2006/relationships/image" Target="../media/image650.png"/><Relationship Id="rId34" Type="http://schemas.openxmlformats.org/officeDocument/2006/relationships/customXml" Target="../ink/ink482.xml"/><Relationship Id="rId544" Type="http://schemas.openxmlformats.org/officeDocument/2006/relationships/customXml" Target="../ink/ink737.xml"/><Relationship Id="rId751" Type="http://schemas.openxmlformats.org/officeDocument/2006/relationships/customXml" Target="../ink/ink841.xml"/><Relationship Id="rId183" Type="http://schemas.openxmlformats.org/officeDocument/2006/relationships/image" Target="../media/image573.png"/><Relationship Id="rId390" Type="http://schemas.openxmlformats.org/officeDocument/2006/relationships/customXml" Target="../ink/ink660.xml"/><Relationship Id="rId404" Type="http://schemas.openxmlformats.org/officeDocument/2006/relationships/customXml" Target="../ink/ink667.xml"/><Relationship Id="rId611" Type="http://schemas.openxmlformats.org/officeDocument/2006/relationships/image" Target="../media/image786.png"/><Relationship Id="rId250" Type="http://schemas.openxmlformats.org/officeDocument/2006/relationships/customXml" Target="../ink/ink590.xml"/><Relationship Id="rId488" Type="http://schemas.openxmlformats.org/officeDocument/2006/relationships/customXml" Target="../ink/ink709.xml"/><Relationship Id="rId695" Type="http://schemas.openxmlformats.org/officeDocument/2006/relationships/customXml" Target="../ink/ink813.xml"/><Relationship Id="rId709" Type="http://schemas.openxmlformats.org/officeDocument/2006/relationships/customXml" Target="../ink/ink820.xml"/><Relationship Id="rId45" Type="http://schemas.openxmlformats.org/officeDocument/2006/relationships/image" Target="../media/image504.png"/><Relationship Id="rId110" Type="http://schemas.openxmlformats.org/officeDocument/2006/relationships/customXml" Target="../ink/ink520.xml"/><Relationship Id="rId348" Type="http://schemas.openxmlformats.org/officeDocument/2006/relationships/customXml" Target="../ink/ink639.xml"/><Relationship Id="rId555" Type="http://schemas.openxmlformats.org/officeDocument/2006/relationships/image" Target="../media/image758.png"/><Relationship Id="rId762" Type="http://schemas.openxmlformats.org/officeDocument/2006/relationships/image" Target="../media/image861.png"/><Relationship Id="rId194" Type="http://schemas.openxmlformats.org/officeDocument/2006/relationships/customXml" Target="../ink/ink562.xml"/><Relationship Id="rId208" Type="http://schemas.openxmlformats.org/officeDocument/2006/relationships/customXml" Target="../ink/ink569.xml"/><Relationship Id="rId415" Type="http://schemas.openxmlformats.org/officeDocument/2006/relationships/image" Target="../media/image689.png"/><Relationship Id="rId622" Type="http://schemas.openxmlformats.org/officeDocument/2006/relationships/customXml" Target="../ink/ink776.xml"/><Relationship Id="rId261" Type="http://schemas.openxmlformats.org/officeDocument/2006/relationships/image" Target="../media/image612.png"/><Relationship Id="rId499" Type="http://schemas.openxmlformats.org/officeDocument/2006/relationships/image" Target="../media/image730.png"/><Relationship Id="rId56" Type="http://schemas.openxmlformats.org/officeDocument/2006/relationships/customXml" Target="../ink/ink493.xml"/><Relationship Id="rId359" Type="http://schemas.openxmlformats.org/officeDocument/2006/relationships/image" Target="../media/image661.png"/><Relationship Id="rId566" Type="http://schemas.openxmlformats.org/officeDocument/2006/relationships/customXml" Target="../ink/ink748.xml"/><Relationship Id="rId773" Type="http://schemas.openxmlformats.org/officeDocument/2006/relationships/customXml" Target="../ink/ink852.xml"/><Relationship Id="rId121" Type="http://schemas.openxmlformats.org/officeDocument/2006/relationships/image" Target="../media/image542.png"/><Relationship Id="rId219" Type="http://schemas.openxmlformats.org/officeDocument/2006/relationships/image" Target="../media/image591.png"/><Relationship Id="rId426" Type="http://schemas.openxmlformats.org/officeDocument/2006/relationships/customXml" Target="../ink/ink678.xml"/><Relationship Id="rId633" Type="http://schemas.openxmlformats.org/officeDocument/2006/relationships/image" Target="../media/image797.png"/><Relationship Id="rId67" Type="http://schemas.openxmlformats.org/officeDocument/2006/relationships/image" Target="../media/image515.png"/><Relationship Id="rId272" Type="http://schemas.openxmlformats.org/officeDocument/2006/relationships/customXml" Target="../ink/ink601.xml"/><Relationship Id="rId577" Type="http://schemas.openxmlformats.org/officeDocument/2006/relationships/image" Target="../media/image769.png"/><Relationship Id="rId700" Type="http://schemas.openxmlformats.org/officeDocument/2006/relationships/image" Target="../media/image830.png"/><Relationship Id="rId132" Type="http://schemas.openxmlformats.org/officeDocument/2006/relationships/customXml" Target="../ink/ink531.xml"/><Relationship Id="rId437" Type="http://schemas.openxmlformats.org/officeDocument/2006/relationships/image" Target="../media/image394.png"/><Relationship Id="rId644" Type="http://schemas.openxmlformats.org/officeDocument/2006/relationships/customXml" Target="../ink/ink787.xml"/><Relationship Id="rId283" Type="http://schemas.openxmlformats.org/officeDocument/2006/relationships/image" Target="../media/image623.png"/><Relationship Id="rId490" Type="http://schemas.openxmlformats.org/officeDocument/2006/relationships/customXml" Target="../ink/ink710.xml"/><Relationship Id="rId504" Type="http://schemas.openxmlformats.org/officeDocument/2006/relationships/customXml" Target="../ink/ink717.xml"/><Relationship Id="rId711" Type="http://schemas.openxmlformats.org/officeDocument/2006/relationships/customXml" Target="../ink/ink821.xml"/><Relationship Id="rId78" Type="http://schemas.openxmlformats.org/officeDocument/2006/relationships/customXml" Target="../ink/ink504.xml"/><Relationship Id="rId143" Type="http://schemas.openxmlformats.org/officeDocument/2006/relationships/image" Target="../media/image553.png"/><Relationship Id="rId350" Type="http://schemas.openxmlformats.org/officeDocument/2006/relationships/customXml" Target="../ink/ink640.xml"/><Relationship Id="rId588" Type="http://schemas.openxmlformats.org/officeDocument/2006/relationships/customXml" Target="../ink/ink759.xml"/><Relationship Id="rId9" Type="http://schemas.openxmlformats.org/officeDocument/2006/relationships/image" Target="../media/image486.png"/><Relationship Id="rId210" Type="http://schemas.openxmlformats.org/officeDocument/2006/relationships/customXml" Target="../ink/ink570.xml"/><Relationship Id="rId448" Type="http://schemas.openxmlformats.org/officeDocument/2006/relationships/customXml" Target="../ink/ink689.xml"/><Relationship Id="rId655" Type="http://schemas.openxmlformats.org/officeDocument/2006/relationships/image" Target="../media/image808.png"/><Relationship Id="rId294" Type="http://schemas.openxmlformats.org/officeDocument/2006/relationships/customXml" Target="../ink/ink612.xml"/><Relationship Id="rId308" Type="http://schemas.openxmlformats.org/officeDocument/2006/relationships/customXml" Target="../ink/ink619.xml"/><Relationship Id="rId515" Type="http://schemas.openxmlformats.org/officeDocument/2006/relationships/image" Target="../media/image738.png"/><Relationship Id="rId722" Type="http://schemas.openxmlformats.org/officeDocument/2006/relationships/image" Target="../media/image841.png"/><Relationship Id="rId89" Type="http://schemas.openxmlformats.org/officeDocument/2006/relationships/image" Target="../media/image526.png"/><Relationship Id="rId154" Type="http://schemas.openxmlformats.org/officeDocument/2006/relationships/customXml" Target="../ink/ink542.xml"/><Relationship Id="rId361" Type="http://schemas.openxmlformats.org/officeDocument/2006/relationships/image" Target="../media/image662.png"/><Relationship Id="rId599" Type="http://schemas.openxmlformats.org/officeDocument/2006/relationships/image" Target="../media/image780.png"/><Relationship Id="rId459" Type="http://schemas.openxmlformats.org/officeDocument/2006/relationships/image" Target="../media/image710.png"/><Relationship Id="rId666" Type="http://schemas.openxmlformats.org/officeDocument/2006/relationships/customXml" Target="../ink/ink798.xml"/><Relationship Id="rId16" Type="http://schemas.openxmlformats.org/officeDocument/2006/relationships/customXml" Target="../ink/ink473.xml"/><Relationship Id="rId221" Type="http://schemas.openxmlformats.org/officeDocument/2006/relationships/image" Target="../media/image592.png"/><Relationship Id="rId319" Type="http://schemas.openxmlformats.org/officeDocument/2006/relationships/image" Target="../media/image641.png"/><Relationship Id="rId526" Type="http://schemas.openxmlformats.org/officeDocument/2006/relationships/customXml" Target="../ink/ink728.xml"/><Relationship Id="rId733" Type="http://schemas.openxmlformats.org/officeDocument/2006/relationships/customXml" Target="../ink/ink832.xml"/><Relationship Id="rId165" Type="http://schemas.openxmlformats.org/officeDocument/2006/relationships/image" Target="../media/image564.png"/><Relationship Id="rId372" Type="http://schemas.openxmlformats.org/officeDocument/2006/relationships/customXml" Target="../ink/ink651.xml"/><Relationship Id="rId677" Type="http://schemas.openxmlformats.org/officeDocument/2006/relationships/image" Target="../media/image819.png"/><Relationship Id="rId232" Type="http://schemas.openxmlformats.org/officeDocument/2006/relationships/customXml" Target="../ink/ink581.xml"/><Relationship Id="rId27" Type="http://schemas.openxmlformats.org/officeDocument/2006/relationships/image" Target="../media/image495.png"/><Relationship Id="rId537" Type="http://schemas.openxmlformats.org/officeDocument/2006/relationships/image" Target="../media/image749.png"/><Relationship Id="rId744" Type="http://schemas.openxmlformats.org/officeDocument/2006/relationships/image" Target="../media/image852.png"/><Relationship Id="rId80" Type="http://schemas.openxmlformats.org/officeDocument/2006/relationships/customXml" Target="../ink/ink505.xml"/><Relationship Id="rId176" Type="http://schemas.openxmlformats.org/officeDocument/2006/relationships/customXml" Target="../ink/ink553.xml"/><Relationship Id="rId383" Type="http://schemas.openxmlformats.org/officeDocument/2006/relationships/image" Target="../media/image673.png"/><Relationship Id="rId590" Type="http://schemas.openxmlformats.org/officeDocument/2006/relationships/customXml" Target="../ink/ink760.xml"/><Relationship Id="rId604" Type="http://schemas.openxmlformats.org/officeDocument/2006/relationships/customXml" Target="../ink/ink767.xml"/><Relationship Id="rId243" Type="http://schemas.openxmlformats.org/officeDocument/2006/relationships/image" Target="../media/image603.png"/><Relationship Id="rId450" Type="http://schemas.openxmlformats.org/officeDocument/2006/relationships/customXml" Target="../ink/ink690.xml"/><Relationship Id="rId688" Type="http://schemas.openxmlformats.org/officeDocument/2006/relationships/image" Target="../media/image824.png"/><Relationship Id="rId38" Type="http://schemas.openxmlformats.org/officeDocument/2006/relationships/customXml" Target="../ink/ink484.xml"/><Relationship Id="rId103" Type="http://schemas.openxmlformats.org/officeDocument/2006/relationships/image" Target="../media/image533.png"/><Relationship Id="rId310" Type="http://schemas.openxmlformats.org/officeDocument/2006/relationships/customXml" Target="../ink/ink620.xml"/><Relationship Id="rId548" Type="http://schemas.openxmlformats.org/officeDocument/2006/relationships/customXml" Target="../ink/ink739.xml"/><Relationship Id="rId755" Type="http://schemas.openxmlformats.org/officeDocument/2006/relationships/customXml" Target="../ink/ink843.xml"/><Relationship Id="rId91" Type="http://schemas.openxmlformats.org/officeDocument/2006/relationships/image" Target="../media/image527.png"/><Relationship Id="rId187" Type="http://schemas.openxmlformats.org/officeDocument/2006/relationships/image" Target="../media/image575.png"/><Relationship Id="rId394" Type="http://schemas.openxmlformats.org/officeDocument/2006/relationships/customXml" Target="../ink/ink662.xml"/><Relationship Id="rId408" Type="http://schemas.openxmlformats.org/officeDocument/2006/relationships/customXml" Target="../ink/ink669.xml"/><Relationship Id="rId615" Type="http://schemas.openxmlformats.org/officeDocument/2006/relationships/image" Target="../media/image788.png"/><Relationship Id="rId254" Type="http://schemas.openxmlformats.org/officeDocument/2006/relationships/customXml" Target="../ink/ink592.xml"/><Relationship Id="rId699" Type="http://schemas.openxmlformats.org/officeDocument/2006/relationships/customXml" Target="../ink/ink815.xml"/><Relationship Id="rId49" Type="http://schemas.openxmlformats.org/officeDocument/2006/relationships/image" Target="../media/image506.png"/><Relationship Id="rId114" Type="http://schemas.openxmlformats.org/officeDocument/2006/relationships/customXml" Target="../ink/ink522.xml"/><Relationship Id="rId461" Type="http://schemas.openxmlformats.org/officeDocument/2006/relationships/image" Target="../media/image711.png"/><Relationship Id="rId559" Type="http://schemas.openxmlformats.org/officeDocument/2006/relationships/image" Target="../media/image760.png"/><Relationship Id="rId766" Type="http://schemas.openxmlformats.org/officeDocument/2006/relationships/image" Target="../media/image863.png"/><Relationship Id="rId198" Type="http://schemas.openxmlformats.org/officeDocument/2006/relationships/customXml" Target="../ink/ink564.xml"/><Relationship Id="rId321" Type="http://schemas.openxmlformats.org/officeDocument/2006/relationships/image" Target="../media/image642.png"/><Relationship Id="rId419" Type="http://schemas.openxmlformats.org/officeDocument/2006/relationships/image" Target="../media/image691.png"/><Relationship Id="rId626" Type="http://schemas.openxmlformats.org/officeDocument/2006/relationships/customXml" Target="../ink/ink778.xml"/><Relationship Id="rId265" Type="http://schemas.openxmlformats.org/officeDocument/2006/relationships/image" Target="../media/image614.png"/><Relationship Id="rId472" Type="http://schemas.openxmlformats.org/officeDocument/2006/relationships/customXml" Target="../ink/ink701.xml"/><Relationship Id="rId125" Type="http://schemas.openxmlformats.org/officeDocument/2006/relationships/image" Target="../media/image544.png"/><Relationship Id="rId332" Type="http://schemas.openxmlformats.org/officeDocument/2006/relationships/customXml" Target="../ink/ink631.xml"/><Relationship Id="rId777" Type="http://schemas.openxmlformats.org/officeDocument/2006/relationships/customXml" Target="../ink/ink854.xml"/><Relationship Id="rId637" Type="http://schemas.openxmlformats.org/officeDocument/2006/relationships/image" Target="../media/image799.png"/><Relationship Id="rId276" Type="http://schemas.openxmlformats.org/officeDocument/2006/relationships/customXml" Target="../ink/ink603.xml"/><Relationship Id="rId483" Type="http://schemas.openxmlformats.org/officeDocument/2006/relationships/image" Target="../media/image722.png"/><Relationship Id="rId690" Type="http://schemas.openxmlformats.org/officeDocument/2006/relationships/image" Target="../media/image825.png"/><Relationship Id="rId704" Type="http://schemas.openxmlformats.org/officeDocument/2006/relationships/image" Target="../media/image832.png"/><Relationship Id="rId40" Type="http://schemas.openxmlformats.org/officeDocument/2006/relationships/customXml" Target="../ink/ink485.xml"/><Relationship Id="rId136" Type="http://schemas.openxmlformats.org/officeDocument/2006/relationships/customXml" Target="../ink/ink533.xml"/><Relationship Id="rId343" Type="http://schemas.openxmlformats.org/officeDocument/2006/relationships/image" Target="../media/image653.png"/><Relationship Id="rId550" Type="http://schemas.openxmlformats.org/officeDocument/2006/relationships/customXml" Target="../ink/ink740.xml"/><Relationship Id="rId203" Type="http://schemas.openxmlformats.org/officeDocument/2006/relationships/image" Target="../media/image583.png"/><Relationship Id="rId648" Type="http://schemas.openxmlformats.org/officeDocument/2006/relationships/customXml" Target="../ink/ink789.xml"/><Relationship Id="rId287" Type="http://schemas.openxmlformats.org/officeDocument/2006/relationships/image" Target="../media/image625.png"/><Relationship Id="rId410" Type="http://schemas.openxmlformats.org/officeDocument/2006/relationships/customXml" Target="../ink/ink670.xml"/><Relationship Id="rId494" Type="http://schemas.openxmlformats.org/officeDocument/2006/relationships/customXml" Target="../ink/ink712.xml"/><Relationship Id="rId508" Type="http://schemas.openxmlformats.org/officeDocument/2006/relationships/customXml" Target="../ink/ink719.xml"/><Relationship Id="rId715" Type="http://schemas.openxmlformats.org/officeDocument/2006/relationships/customXml" Target="../ink/ink823.xml"/><Relationship Id="rId147" Type="http://schemas.openxmlformats.org/officeDocument/2006/relationships/image" Target="../media/image555.png"/><Relationship Id="rId354" Type="http://schemas.openxmlformats.org/officeDocument/2006/relationships/customXml" Target="../ink/ink642.xml"/><Relationship Id="rId51" Type="http://schemas.openxmlformats.org/officeDocument/2006/relationships/image" Target="../media/image507.png"/><Relationship Id="rId561" Type="http://schemas.openxmlformats.org/officeDocument/2006/relationships/image" Target="../media/image761.png"/><Relationship Id="rId659" Type="http://schemas.openxmlformats.org/officeDocument/2006/relationships/image" Target="../media/image810.png"/><Relationship Id="rId214" Type="http://schemas.openxmlformats.org/officeDocument/2006/relationships/customXml" Target="../ink/ink572.xml"/><Relationship Id="rId298" Type="http://schemas.openxmlformats.org/officeDocument/2006/relationships/customXml" Target="../ink/ink614.xml"/><Relationship Id="rId421" Type="http://schemas.openxmlformats.org/officeDocument/2006/relationships/image" Target="../media/image692.png"/><Relationship Id="rId519" Type="http://schemas.openxmlformats.org/officeDocument/2006/relationships/image" Target="../media/image740.png"/><Relationship Id="rId158" Type="http://schemas.openxmlformats.org/officeDocument/2006/relationships/customXml" Target="../ink/ink544.xml"/><Relationship Id="rId726" Type="http://schemas.openxmlformats.org/officeDocument/2006/relationships/image" Target="../media/image843.png"/><Relationship Id="rId62" Type="http://schemas.openxmlformats.org/officeDocument/2006/relationships/customXml" Target="../ink/ink496.xml"/><Relationship Id="rId365" Type="http://schemas.openxmlformats.org/officeDocument/2006/relationships/image" Target="../media/image664.png"/><Relationship Id="rId572" Type="http://schemas.openxmlformats.org/officeDocument/2006/relationships/customXml" Target="../ink/ink751.xml"/><Relationship Id="rId225" Type="http://schemas.openxmlformats.org/officeDocument/2006/relationships/image" Target="../media/image594.png"/><Relationship Id="rId432" Type="http://schemas.openxmlformats.org/officeDocument/2006/relationships/customXml" Target="../ink/ink681.xml"/><Relationship Id="rId737" Type="http://schemas.openxmlformats.org/officeDocument/2006/relationships/customXml" Target="../ink/ink834.xml"/><Relationship Id="rId73" Type="http://schemas.openxmlformats.org/officeDocument/2006/relationships/image" Target="../media/image518.png"/><Relationship Id="rId169" Type="http://schemas.openxmlformats.org/officeDocument/2006/relationships/image" Target="../media/image566.png"/><Relationship Id="rId376" Type="http://schemas.openxmlformats.org/officeDocument/2006/relationships/customXml" Target="../ink/ink653.xml"/><Relationship Id="rId583" Type="http://schemas.openxmlformats.org/officeDocument/2006/relationships/image" Target="../media/image772.png"/><Relationship Id="rId4" Type="http://schemas.openxmlformats.org/officeDocument/2006/relationships/customXml" Target="../ink/ink467.xml"/><Relationship Id="rId236" Type="http://schemas.openxmlformats.org/officeDocument/2006/relationships/customXml" Target="../ink/ink583.xml"/><Relationship Id="rId443" Type="http://schemas.openxmlformats.org/officeDocument/2006/relationships/image" Target="../media/image702.png"/><Relationship Id="rId650" Type="http://schemas.openxmlformats.org/officeDocument/2006/relationships/customXml" Target="../ink/ink790.xml"/><Relationship Id="rId303" Type="http://schemas.openxmlformats.org/officeDocument/2006/relationships/image" Target="../media/image633.png"/><Relationship Id="rId748" Type="http://schemas.openxmlformats.org/officeDocument/2006/relationships/image" Target="../media/image854.png"/><Relationship Id="rId84" Type="http://schemas.openxmlformats.org/officeDocument/2006/relationships/customXml" Target="../ink/ink507.xml"/><Relationship Id="rId387" Type="http://schemas.openxmlformats.org/officeDocument/2006/relationships/image" Target="../media/image675.png"/><Relationship Id="rId510" Type="http://schemas.openxmlformats.org/officeDocument/2006/relationships/customXml" Target="../ink/ink720.xml"/><Relationship Id="rId594" Type="http://schemas.openxmlformats.org/officeDocument/2006/relationships/customXml" Target="../ink/ink762.xml"/><Relationship Id="rId608" Type="http://schemas.openxmlformats.org/officeDocument/2006/relationships/customXml" Target="../ink/ink769.xml"/><Relationship Id="rId247" Type="http://schemas.openxmlformats.org/officeDocument/2006/relationships/image" Target="../media/image605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14.xml"/><Relationship Id="rId671" Type="http://schemas.openxmlformats.org/officeDocument/2006/relationships/image" Target="../media/image1202.png"/><Relationship Id="rId21" Type="http://schemas.openxmlformats.org/officeDocument/2006/relationships/image" Target="../media/image880.png"/><Relationship Id="rId324" Type="http://schemas.openxmlformats.org/officeDocument/2006/relationships/image" Target="../media/image1030.png"/><Relationship Id="rId531" Type="http://schemas.openxmlformats.org/officeDocument/2006/relationships/image" Target="../media/image1132.png"/><Relationship Id="rId629" Type="http://schemas.openxmlformats.org/officeDocument/2006/relationships/image" Target="../media/image1181.png"/><Relationship Id="rId170" Type="http://schemas.openxmlformats.org/officeDocument/2006/relationships/image" Target="../media/image953.png"/><Relationship Id="rId268" Type="http://schemas.openxmlformats.org/officeDocument/2006/relationships/image" Target="../media/image1002.png"/><Relationship Id="rId475" Type="http://schemas.openxmlformats.org/officeDocument/2006/relationships/image" Target="../media/image1104.png"/><Relationship Id="rId682" Type="http://schemas.openxmlformats.org/officeDocument/2006/relationships/customXml" Target="../ink/ink1197.xml"/><Relationship Id="rId32" Type="http://schemas.openxmlformats.org/officeDocument/2006/relationships/customXml" Target="../ink/ink871.xml"/><Relationship Id="rId128" Type="http://schemas.openxmlformats.org/officeDocument/2006/relationships/image" Target="../media/image932.png"/><Relationship Id="rId335" Type="http://schemas.openxmlformats.org/officeDocument/2006/relationships/customXml" Target="../ink/ink1023.xml"/><Relationship Id="rId542" Type="http://schemas.openxmlformats.org/officeDocument/2006/relationships/customXml" Target="../ink/ink1127.xml"/><Relationship Id="rId181" Type="http://schemas.openxmlformats.org/officeDocument/2006/relationships/customXml" Target="../ink/ink946.xml"/><Relationship Id="rId402" Type="http://schemas.openxmlformats.org/officeDocument/2006/relationships/image" Target="../media/image1069.png"/><Relationship Id="rId279" Type="http://schemas.openxmlformats.org/officeDocument/2006/relationships/customXml" Target="../ink/ink995.xml"/><Relationship Id="rId486" Type="http://schemas.openxmlformats.org/officeDocument/2006/relationships/customXml" Target="../ink/ink1099.xml"/><Relationship Id="rId43" Type="http://schemas.openxmlformats.org/officeDocument/2006/relationships/image" Target="../media/image891.png"/><Relationship Id="rId139" Type="http://schemas.openxmlformats.org/officeDocument/2006/relationships/customXml" Target="../ink/ink925.xml"/><Relationship Id="rId346" Type="http://schemas.openxmlformats.org/officeDocument/2006/relationships/image" Target="../media/image1041.png"/><Relationship Id="rId553" Type="http://schemas.openxmlformats.org/officeDocument/2006/relationships/image" Target="../media/image1143.png"/><Relationship Id="rId192" Type="http://schemas.openxmlformats.org/officeDocument/2006/relationships/image" Target="../media/image964.png"/><Relationship Id="rId206" Type="http://schemas.openxmlformats.org/officeDocument/2006/relationships/image" Target="../media/image971.png"/><Relationship Id="rId413" Type="http://schemas.openxmlformats.org/officeDocument/2006/relationships/customXml" Target="../ink/ink1062.xml"/><Relationship Id="rId497" Type="http://schemas.openxmlformats.org/officeDocument/2006/relationships/image" Target="../media/image1115.png"/><Relationship Id="rId620" Type="http://schemas.openxmlformats.org/officeDocument/2006/relationships/customXml" Target="../ink/ink1166.xml"/><Relationship Id="rId357" Type="http://schemas.openxmlformats.org/officeDocument/2006/relationships/customXml" Target="../ink/ink1034.xml"/><Relationship Id="rId54" Type="http://schemas.openxmlformats.org/officeDocument/2006/relationships/customXml" Target="../ink/ink882.xml"/><Relationship Id="rId217" Type="http://schemas.openxmlformats.org/officeDocument/2006/relationships/customXml" Target="../ink/ink964.xml"/><Relationship Id="rId564" Type="http://schemas.openxmlformats.org/officeDocument/2006/relationships/customXml" Target="../ink/ink1138.xml"/><Relationship Id="rId424" Type="http://schemas.openxmlformats.org/officeDocument/2006/relationships/image" Target="../media/image1079.png"/><Relationship Id="rId631" Type="http://schemas.openxmlformats.org/officeDocument/2006/relationships/image" Target="../media/image1182.png"/><Relationship Id="rId270" Type="http://schemas.openxmlformats.org/officeDocument/2006/relationships/image" Target="../media/image1003.png"/><Relationship Id="rId65" Type="http://schemas.openxmlformats.org/officeDocument/2006/relationships/image" Target="../media/image901.png"/><Relationship Id="rId130" Type="http://schemas.openxmlformats.org/officeDocument/2006/relationships/image" Target="../media/image933.png"/><Relationship Id="rId368" Type="http://schemas.openxmlformats.org/officeDocument/2006/relationships/image" Target="../media/image1052.png"/><Relationship Id="rId575" Type="http://schemas.openxmlformats.org/officeDocument/2006/relationships/image" Target="../media/image1154.png"/><Relationship Id="rId228" Type="http://schemas.openxmlformats.org/officeDocument/2006/relationships/image" Target="../media/image982.png"/><Relationship Id="rId435" Type="http://schemas.openxmlformats.org/officeDocument/2006/relationships/customXml" Target="../ink/ink1073.xml"/><Relationship Id="rId642" Type="http://schemas.openxmlformats.org/officeDocument/2006/relationships/customXml" Target="../ink/ink1177.xml"/><Relationship Id="rId281" Type="http://schemas.openxmlformats.org/officeDocument/2006/relationships/customXml" Target="../ink/ink996.xml"/><Relationship Id="rId502" Type="http://schemas.openxmlformats.org/officeDocument/2006/relationships/customXml" Target="../ink/ink1107.xml"/><Relationship Id="rId76" Type="http://schemas.openxmlformats.org/officeDocument/2006/relationships/customXml" Target="../ink/ink893.xml"/><Relationship Id="rId141" Type="http://schemas.openxmlformats.org/officeDocument/2006/relationships/customXml" Target="../ink/ink926.xml"/><Relationship Id="rId379" Type="http://schemas.openxmlformats.org/officeDocument/2006/relationships/customXml" Target="../ink/ink1045.xml"/><Relationship Id="rId586" Type="http://schemas.openxmlformats.org/officeDocument/2006/relationships/customXml" Target="../ink/ink1149.xml"/><Relationship Id="rId7" Type="http://schemas.openxmlformats.org/officeDocument/2006/relationships/image" Target="../media/image873.png"/><Relationship Id="rId239" Type="http://schemas.openxmlformats.org/officeDocument/2006/relationships/customXml" Target="../ink/ink975.xml"/><Relationship Id="rId446" Type="http://schemas.openxmlformats.org/officeDocument/2006/relationships/image" Target="../media/image1090.png"/><Relationship Id="rId653" Type="http://schemas.openxmlformats.org/officeDocument/2006/relationships/image" Target="../media/image1193.png"/><Relationship Id="rId292" Type="http://schemas.openxmlformats.org/officeDocument/2006/relationships/image" Target="../media/image1014.png"/><Relationship Id="rId306" Type="http://schemas.openxmlformats.org/officeDocument/2006/relationships/image" Target="../media/image1021.png"/><Relationship Id="rId87" Type="http://schemas.openxmlformats.org/officeDocument/2006/relationships/customXml" Target="../ink/ink899.xml"/><Relationship Id="rId513" Type="http://schemas.openxmlformats.org/officeDocument/2006/relationships/image" Target="../media/image1123.png"/><Relationship Id="rId597" Type="http://schemas.openxmlformats.org/officeDocument/2006/relationships/image" Target="../media/image1165.png"/><Relationship Id="rId152" Type="http://schemas.openxmlformats.org/officeDocument/2006/relationships/image" Target="../media/image944.png"/><Relationship Id="rId457" Type="http://schemas.openxmlformats.org/officeDocument/2006/relationships/image" Target="../media/image1095.png"/><Relationship Id="rId664" Type="http://schemas.openxmlformats.org/officeDocument/2006/relationships/customXml" Target="../ink/ink1188.xml"/><Relationship Id="rId14" Type="http://schemas.openxmlformats.org/officeDocument/2006/relationships/customXml" Target="../ink/ink862.xml"/><Relationship Id="rId317" Type="http://schemas.openxmlformats.org/officeDocument/2006/relationships/customXml" Target="../ink/ink1014.xml"/><Relationship Id="rId524" Type="http://schemas.openxmlformats.org/officeDocument/2006/relationships/customXml" Target="../ink/ink1118.xml"/><Relationship Id="rId98" Type="http://schemas.openxmlformats.org/officeDocument/2006/relationships/image" Target="../media/image917.png"/><Relationship Id="rId163" Type="http://schemas.openxmlformats.org/officeDocument/2006/relationships/customXml" Target="../ink/ink937.xml"/><Relationship Id="rId370" Type="http://schemas.openxmlformats.org/officeDocument/2006/relationships/image" Target="../media/image1053.png"/><Relationship Id="rId230" Type="http://schemas.openxmlformats.org/officeDocument/2006/relationships/image" Target="../media/image983.png"/><Relationship Id="rId468" Type="http://schemas.openxmlformats.org/officeDocument/2006/relationships/customXml" Target="../ink/ink1090.xml"/><Relationship Id="rId675" Type="http://schemas.openxmlformats.org/officeDocument/2006/relationships/image" Target="../media/image1204.png"/><Relationship Id="rId25" Type="http://schemas.openxmlformats.org/officeDocument/2006/relationships/image" Target="../media/image882.png"/><Relationship Id="rId328" Type="http://schemas.openxmlformats.org/officeDocument/2006/relationships/image" Target="../media/image1032.png"/><Relationship Id="rId535" Type="http://schemas.openxmlformats.org/officeDocument/2006/relationships/image" Target="../media/image1134.png"/><Relationship Id="rId174" Type="http://schemas.openxmlformats.org/officeDocument/2006/relationships/image" Target="../media/image955.png"/><Relationship Id="rId381" Type="http://schemas.openxmlformats.org/officeDocument/2006/relationships/customXml" Target="../ink/ink1046.xml"/><Relationship Id="rId602" Type="http://schemas.openxmlformats.org/officeDocument/2006/relationships/customXml" Target="../ink/ink1157.xml"/><Relationship Id="rId241" Type="http://schemas.openxmlformats.org/officeDocument/2006/relationships/customXml" Target="../ink/ink976.xml"/><Relationship Id="rId479" Type="http://schemas.openxmlformats.org/officeDocument/2006/relationships/image" Target="../media/image1106.png"/><Relationship Id="rId686" Type="http://schemas.openxmlformats.org/officeDocument/2006/relationships/customXml" Target="../ink/ink1199.xml"/><Relationship Id="rId36" Type="http://schemas.openxmlformats.org/officeDocument/2006/relationships/customXml" Target="../ink/ink873.xml"/><Relationship Id="rId339" Type="http://schemas.openxmlformats.org/officeDocument/2006/relationships/customXml" Target="../ink/ink1025.xml"/><Relationship Id="rId546" Type="http://schemas.openxmlformats.org/officeDocument/2006/relationships/customXml" Target="../ink/ink1129.xml"/><Relationship Id="rId101" Type="http://schemas.openxmlformats.org/officeDocument/2006/relationships/customXml" Target="../ink/ink906.xml"/><Relationship Id="rId185" Type="http://schemas.openxmlformats.org/officeDocument/2006/relationships/customXml" Target="../ink/ink948.xml"/><Relationship Id="rId406" Type="http://schemas.openxmlformats.org/officeDocument/2006/relationships/image" Target="../media/image1071.png"/><Relationship Id="rId392" Type="http://schemas.openxmlformats.org/officeDocument/2006/relationships/image" Target="../media/image1064.png"/><Relationship Id="rId613" Type="http://schemas.openxmlformats.org/officeDocument/2006/relationships/image" Target="../media/image1173.png"/><Relationship Id="rId252" Type="http://schemas.openxmlformats.org/officeDocument/2006/relationships/image" Target="../media/image994.png"/><Relationship Id="rId47" Type="http://schemas.openxmlformats.org/officeDocument/2006/relationships/image" Target="../media/image893.png"/><Relationship Id="rId112" Type="http://schemas.openxmlformats.org/officeDocument/2006/relationships/image" Target="../media/image924.png"/><Relationship Id="rId557" Type="http://schemas.openxmlformats.org/officeDocument/2006/relationships/image" Target="../media/image1145.png"/><Relationship Id="rId196" Type="http://schemas.openxmlformats.org/officeDocument/2006/relationships/image" Target="../media/image966.png"/><Relationship Id="rId417" Type="http://schemas.openxmlformats.org/officeDocument/2006/relationships/customXml" Target="../ink/ink1064.xml"/><Relationship Id="rId624" Type="http://schemas.openxmlformats.org/officeDocument/2006/relationships/customXml" Target="../ink/ink1168.xml"/><Relationship Id="rId263" Type="http://schemas.openxmlformats.org/officeDocument/2006/relationships/customXml" Target="../ink/ink987.xml"/><Relationship Id="rId470" Type="http://schemas.openxmlformats.org/officeDocument/2006/relationships/customXml" Target="../ink/ink1091.xml"/><Relationship Id="rId58" Type="http://schemas.openxmlformats.org/officeDocument/2006/relationships/customXml" Target="../ink/ink884.xml"/><Relationship Id="rId123" Type="http://schemas.openxmlformats.org/officeDocument/2006/relationships/customXml" Target="../ink/ink917.xml"/><Relationship Id="rId330" Type="http://schemas.openxmlformats.org/officeDocument/2006/relationships/image" Target="../media/image1033.png"/><Relationship Id="rId568" Type="http://schemas.openxmlformats.org/officeDocument/2006/relationships/customXml" Target="../ink/ink1140.xml"/><Relationship Id="rId428" Type="http://schemas.openxmlformats.org/officeDocument/2006/relationships/image" Target="../media/image1081.png"/><Relationship Id="rId635" Type="http://schemas.openxmlformats.org/officeDocument/2006/relationships/image" Target="../media/image1184.png"/><Relationship Id="rId274" Type="http://schemas.openxmlformats.org/officeDocument/2006/relationships/image" Target="../media/image1005.png"/><Relationship Id="rId481" Type="http://schemas.openxmlformats.org/officeDocument/2006/relationships/image" Target="../media/image1107.png"/><Relationship Id="rId69" Type="http://schemas.openxmlformats.org/officeDocument/2006/relationships/image" Target="../media/image903.png"/><Relationship Id="rId134" Type="http://schemas.openxmlformats.org/officeDocument/2006/relationships/image" Target="../media/image935.png"/><Relationship Id="rId579" Type="http://schemas.openxmlformats.org/officeDocument/2006/relationships/image" Target="../media/image1156.png"/><Relationship Id="rId341" Type="http://schemas.openxmlformats.org/officeDocument/2006/relationships/customXml" Target="../ink/ink1026.xml"/><Relationship Id="rId439" Type="http://schemas.openxmlformats.org/officeDocument/2006/relationships/customXml" Target="../ink/ink1075.xml"/><Relationship Id="rId646" Type="http://schemas.openxmlformats.org/officeDocument/2006/relationships/customXml" Target="../ink/ink1179.xml"/><Relationship Id="rId201" Type="http://schemas.openxmlformats.org/officeDocument/2006/relationships/customXml" Target="../ink/ink956.xml"/><Relationship Id="rId285" Type="http://schemas.openxmlformats.org/officeDocument/2006/relationships/customXml" Target="../ink/ink998.xml"/><Relationship Id="rId506" Type="http://schemas.openxmlformats.org/officeDocument/2006/relationships/customXml" Target="../ink/ink1109.xml"/><Relationship Id="rId492" Type="http://schemas.openxmlformats.org/officeDocument/2006/relationships/customXml" Target="../ink/ink1102.xml"/><Relationship Id="rId145" Type="http://schemas.openxmlformats.org/officeDocument/2006/relationships/customXml" Target="../ink/ink928.xml"/><Relationship Id="rId352" Type="http://schemas.openxmlformats.org/officeDocument/2006/relationships/image" Target="../media/image1044.png"/><Relationship Id="rId212" Type="http://schemas.openxmlformats.org/officeDocument/2006/relationships/image" Target="../media/image974.png"/><Relationship Id="rId657" Type="http://schemas.openxmlformats.org/officeDocument/2006/relationships/image" Target="../media/image1195.png"/><Relationship Id="rId49" Type="http://schemas.openxmlformats.org/officeDocument/2006/relationships/image" Target="../media/image894.png"/><Relationship Id="rId114" Type="http://schemas.openxmlformats.org/officeDocument/2006/relationships/image" Target="../media/image925.png"/><Relationship Id="rId296" Type="http://schemas.openxmlformats.org/officeDocument/2006/relationships/image" Target="../media/image1016.png"/><Relationship Id="rId461" Type="http://schemas.openxmlformats.org/officeDocument/2006/relationships/image" Target="../media/image1097.png"/><Relationship Id="rId517" Type="http://schemas.openxmlformats.org/officeDocument/2006/relationships/image" Target="../media/image1125.png"/><Relationship Id="rId559" Type="http://schemas.openxmlformats.org/officeDocument/2006/relationships/image" Target="../media/image1146.png"/><Relationship Id="rId60" Type="http://schemas.openxmlformats.org/officeDocument/2006/relationships/customXml" Target="../ink/ink885.xml"/><Relationship Id="rId156" Type="http://schemas.openxmlformats.org/officeDocument/2006/relationships/image" Target="../media/image946.png"/><Relationship Id="rId198" Type="http://schemas.openxmlformats.org/officeDocument/2006/relationships/image" Target="../media/image967.png"/><Relationship Id="rId321" Type="http://schemas.openxmlformats.org/officeDocument/2006/relationships/customXml" Target="../ink/ink1016.xml"/><Relationship Id="rId363" Type="http://schemas.openxmlformats.org/officeDocument/2006/relationships/customXml" Target="../ink/ink1037.xml"/><Relationship Id="rId419" Type="http://schemas.openxmlformats.org/officeDocument/2006/relationships/customXml" Target="../ink/ink1065.xml"/><Relationship Id="rId570" Type="http://schemas.openxmlformats.org/officeDocument/2006/relationships/customXml" Target="../ink/ink1141.xml"/><Relationship Id="rId626" Type="http://schemas.openxmlformats.org/officeDocument/2006/relationships/customXml" Target="../ink/ink1169.xml"/><Relationship Id="rId223" Type="http://schemas.openxmlformats.org/officeDocument/2006/relationships/customXml" Target="../ink/ink967.xml"/><Relationship Id="rId430" Type="http://schemas.openxmlformats.org/officeDocument/2006/relationships/image" Target="../media/image1082.png"/><Relationship Id="rId668" Type="http://schemas.openxmlformats.org/officeDocument/2006/relationships/customXml" Target="../ink/ink1190.xml"/><Relationship Id="rId18" Type="http://schemas.openxmlformats.org/officeDocument/2006/relationships/customXml" Target="../ink/ink864.xml"/><Relationship Id="rId265" Type="http://schemas.openxmlformats.org/officeDocument/2006/relationships/customXml" Target="../ink/ink988.xml"/><Relationship Id="rId472" Type="http://schemas.openxmlformats.org/officeDocument/2006/relationships/customXml" Target="../ink/ink1092.xml"/><Relationship Id="rId528" Type="http://schemas.openxmlformats.org/officeDocument/2006/relationships/customXml" Target="../ink/ink1120.xml"/><Relationship Id="rId125" Type="http://schemas.openxmlformats.org/officeDocument/2006/relationships/customXml" Target="../ink/ink918.xml"/><Relationship Id="rId167" Type="http://schemas.openxmlformats.org/officeDocument/2006/relationships/customXml" Target="../ink/ink939.xml"/><Relationship Id="rId332" Type="http://schemas.openxmlformats.org/officeDocument/2006/relationships/image" Target="../media/image1034.png"/><Relationship Id="rId374" Type="http://schemas.openxmlformats.org/officeDocument/2006/relationships/image" Target="../media/image1055.png"/><Relationship Id="rId581" Type="http://schemas.openxmlformats.org/officeDocument/2006/relationships/image" Target="../media/image1157.png"/><Relationship Id="rId71" Type="http://schemas.openxmlformats.org/officeDocument/2006/relationships/image" Target="../media/image904.png"/><Relationship Id="rId234" Type="http://schemas.openxmlformats.org/officeDocument/2006/relationships/image" Target="../media/image985.png"/><Relationship Id="rId637" Type="http://schemas.openxmlformats.org/officeDocument/2006/relationships/image" Target="../media/image1185.png"/><Relationship Id="rId679" Type="http://schemas.openxmlformats.org/officeDocument/2006/relationships/image" Target="../media/image1206.png"/><Relationship Id="rId2" Type="http://schemas.openxmlformats.org/officeDocument/2006/relationships/customXml" Target="../ink/ink856.xml"/><Relationship Id="rId29" Type="http://schemas.openxmlformats.org/officeDocument/2006/relationships/image" Target="../media/image884.png"/><Relationship Id="rId276" Type="http://schemas.openxmlformats.org/officeDocument/2006/relationships/image" Target="../media/image1006.png"/><Relationship Id="rId441" Type="http://schemas.openxmlformats.org/officeDocument/2006/relationships/customXml" Target="../ink/ink1076.xml"/><Relationship Id="rId483" Type="http://schemas.openxmlformats.org/officeDocument/2006/relationships/image" Target="../media/image1108.png"/><Relationship Id="rId539" Type="http://schemas.openxmlformats.org/officeDocument/2006/relationships/image" Target="../media/image1136.png"/><Relationship Id="rId40" Type="http://schemas.openxmlformats.org/officeDocument/2006/relationships/customXml" Target="../ink/ink875.xml"/><Relationship Id="rId136" Type="http://schemas.openxmlformats.org/officeDocument/2006/relationships/image" Target="../media/image936.png"/><Relationship Id="rId178" Type="http://schemas.openxmlformats.org/officeDocument/2006/relationships/image" Target="../media/image957.png"/><Relationship Id="rId301" Type="http://schemas.openxmlformats.org/officeDocument/2006/relationships/customXml" Target="../ink/ink1006.xml"/><Relationship Id="rId343" Type="http://schemas.openxmlformats.org/officeDocument/2006/relationships/customXml" Target="../ink/ink1027.xml"/><Relationship Id="rId550" Type="http://schemas.openxmlformats.org/officeDocument/2006/relationships/customXml" Target="../ink/ink1131.xml"/><Relationship Id="rId82" Type="http://schemas.openxmlformats.org/officeDocument/2006/relationships/customXml" Target="../ink/ink896.xml"/><Relationship Id="rId203" Type="http://schemas.openxmlformats.org/officeDocument/2006/relationships/customXml" Target="../ink/ink957.xml"/><Relationship Id="rId385" Type="http://schemas.openxmlformats.org/officeDocument/2006/relationships/customXml" Target="../ink/ink1048.xml"/><Relationship Id="rId592" Type="http://schemas.openxmlformats.org/officeDocument/2006/relationships/customXml" Target="../ink/ink1152.xml"/><Relationship Id="rId606" Type="http://schemas.openxmlformats.org/officeDocument/2006/relationships/customXml" Target="../ink/ink1159.xml"/><Relationship Id="rId648" Type="http://schemas.openxmlformats.org/officeDocument/2006/relationships/customXml" Target="../ink/ink1180.xml"/><Relationship Id="rId245" Type="http://schemas.openxmlformats.org/officeDocument/2006/relationships/customXml" Target="../ink/ink978.xml"/><Relationship Id="rId287" Type="http://schemas.openxmlformats.org/officeDocument/2006/relationships/customXml" Target="../ink/ink999.xml"/><Relationship Id="rId410" Type="http://schemas.openxmlformats.org/officeDocument/2006/relationships/image" Target="../media/image1073.png"/><Relationship Id="rId452" Type="http://schemas.openxmlformats.org/officeDocument/2006/relationships/customXml" Target="../ink/ink1082.xml"/><Relationship Id="rId494" Type="http://schemas.openxmlformats.org/officeDocument/2006/relationships/customXml" Target="../ink/ink1103.xml"/><Relationship Id="rId508" Type="http://schemas.openxmlformats.org/officeDocument/2006/relationships/customXml" Target="../ink/ink1110.xml"/><Relationship Id="rId105" Type="http://schemas.openxmlformats.org/officeDocument/2006/relationships/customXml" Target="../ink/ink908.xml"/><Relationship Id="rId147" Type="http://schemas.openxmlformats.org/officeDocument/2006/relationships/customXml" Target="../ink/ink929.xml"/><Relationship Id="rId312" Type="http://schemas.openxmlformats.org/officeDocument/2006/relationships/image" Target="../media/image1024.png"/><Relationship Id="rId354" Type="http://schemas.openxmlformats.org/officeDocument/2006/relationships/image" Target="../media/image1045.png"/><Relationship Id="rId51" Type="http://schemas.openxmlformats.org/officeDocument/2006/relationships/image" Target="../media/image25.png"/><Relationship Id="rId93" Type="http://schemas.openxmlformats.org/officeDocument/2006/relationships/customXml" Target="../ink/ink902.xml"/><Relationship Id="rId189" Type="http://schemas.openxmlformats.org/officeDocument/2006/relationships/customXml" Target="../ink/ink950.xml"/><Relationship Id="rId396" Type="http://schemas.openxmlformats.org/officeDocument/2006/relationships/image" Target="../media/image1066.png"/><Relationship Id="rId561" Type="http://schemas.openxmlformats.org/officeDocument/2006/relationships/image" Target="../media/image1147.png"/><Relationship Id="rId617" Type="http://schemas.openxmlformats.org/officeDocument/2006/relationships/image" Target="../media/image1175.png"/><Relationship Id="rId659" Type="http://schemas.openxmlformats.org/officeDocument/2006/relationships/image" Target="../media/image1196.png"/><Relationship Id="rId214" Type="http://schemas.openxmlformats.org/officeDocument/2006/relationships/image" Target="../media/image975.png"/><Relationship Id="rId256" Type="http://schemas.openxmlformats.org/officeDocument/2006/relationships/image" Target="../media/image996.png"/><Relationship Id="rId298" Type="http://schemas.openxmlformats.org/officeDocument/2006/relationships/image" Target="../media/image1017.png"/><Relationship Id="rId421" Type="http://schemas.openxmlformats.org/officeDocument/2006/relationships/customXml" Target="../ink/ink1066.xml"/><Relationship Id="rId463" Type="http://schemas.openxmlformats.org/officeDocument/2006/relationships/image" Target="../media/image1098.png"/><Relationship Id="rId519" Type="http://schemas.openxmlformats.org/officeDocument/2006/relationships/image" Target="../media/image1126.png"/><Relationship Id="rId670" Type="http://schemas.openxmlformats.org/officeDocument/2006/relationships/customXml" Target="../ink/ink1191.xml"/><Relationship Id="rId116" Type="http://schemas.openxmlformats.org/officeDocument/2006/relationships/image" Target="../media/image926.png"/><Relationship Id="rId158" Type="http://schemas.openxmlformats.org/officeDocument/2006/relationships/image" Target="../media/image947.png"/><Relationship Id="rId323" Type="http://schemas.openxmlformats.org/officeDocument/2006/relationships/customXml" Target="../ink/ink1017.xml"/><Relationship Id="rId530" Type="http://schemas.openxmlformats.org/officeDocument/2006/relationships/customXml" Target="../ink/ink1121.xml"/><Relationship Id="rId20" Type="http://schemas.openxmlformats.org/officeDocument/2006/relationships/customXml" Target="../ink/ink865.xml"/><Relationship Id="rId62" Type="http://schemas.openxmlformats.org/officeDocument/2006/relationships/customXml" Target="../ink/ink886.xml"/><Relationship Id="rId365" Type="http://schemas.openxmlformats.org/officeDocument/2006/relationships/customXml" Target="../ink/ink1038.xml"/><Relationship Id="rId572" Type="http://schemas.openxmlformats.org/officeDocument/2006/relationships/customXml" Target="../ink/ink1142.xml"/><Relationship Id="rId628" Type="http://schemas.openxmlformats.org/officeDocument/2006/relationships/customXml" Target="../ink/ink1170.xml"/><Relationship Id="rId225" Type="http://schemas.openxmlformats.org/officeDocument/2006/relationships/customXml" Target="../ink/ink968.xml"/><Relationship Id="rId267" Type="http://schemas.openxmlformats.org/officeDocument/2006/relationships/customXml" Target="../ink/ink989.xml"/><Relationship Id="rId432" Type="http://schemas.openxmlformats.org/officeDocument/2006/relationships/image" Target="../media/image1083.png"/><Relationship Id="rId474" Type="http://schemas.openxmlformats.org/officeDocument/2006/relationships/customXml" Target="../ink/ink1093.xml"/><Relationship Id="rId127" Type="http://schemas.openxmlformats.org/officeDocument/2006/relationships/customXml" Target="../ink/ink919.xml"/><Relationship Id="rId681" Type="http://schemas.openxmlformats.org/officeDocument/2006/relationships/image" Target="../media/image1207.png"/><Relationship Id="rId31" Type="http://schemas.openxmlformats.org/officeDocument/2006/relationships/image" Target="../media/image885.png"/><Relationship Id="rId73" Type="http://schemas.openxmlformats.org/officeDocument/2006/relationships/image" Target="../media/image905.png"/><Relationship Id="rId169" Type="http://schemas.openxmlformats.org/officeDocument/2006/relationships/customXml" Target="../ink/ink940.xml"/><Relationship Id="rId334" Type="http://schemas.openxmlformats.org/officeDocument/2006/relationships/image" Target="../media/image1035.png"/><Relationship Id="rId376" Type="http://schemas.openxmlformats.org/officeDocument/2006/relationships/image" Target="../media/image1056.png"/><Relationship Id="rId541" Type="http://schemas.openxmlformats.org/officeDocument/2006/relationships/image" Target="../media/image1137.png"/><Relationship Id="rId583" Type="http://schemas.openxmlformats.org/officeDocument/2006/relationships/image" Target="../media/image1158.png"/><Relationship Id="rId639" Type="http://schemas.openxmlformats.org/officeDocument/2006/relationships/image" Target="../media/image1186.png"/><Relationship Id="rId4" Type="http://schemas.openxmlformats.org/officeDocument/2006/relationships/customXml" Target="../ink/ink857.xml"/><Relationship Id="rId180" Type="http://schemas.openxmlformats.org/officeDocument/2006/relationships/image" Target="../media/image958.png"/><Relationship Id="rId236" Type="http://schemas.openxmlformats.org/officeDocument/2006/relationships/image" Target="../media/image986.png"/><Relationship Id="rId278" Type="http://schemas.openxmlformats.org/officeDocument/2006/relationships/image" Target="../media/image1007.png"/><Relationship Id="rId401" Type="http://schemas.openxmlformats.org/officeDocument/2006/relationships/customXml" Target="../ink/ink1056.xml"/><Relationship Id="rId443" Type="http://schemas.openxmlformats.org/officeDocument/2006/relationships/customXml" Target="../ink/ink1077.xml"/><Relationship Id="rId650" Type="http://schemas.openxmlformats.org/officeDocument/2006/relationships/customXml" Target="../ink/ink1181.xml"/><Relationship Id="rId303" Type="http://schemas.openxmlformats.org/officeDocument/2006/relationships/customXml" Target="../ink/ink1007.xml"/><Relationship Id="rId485" Type="http://schemas.openxmlformats.org/officeDocument/2006/relationships/image" Target="../media/image1109.png"/><Relationship Id="rId42" Type="http://schemas.openxmlformats.org/officeDocument/2006/relationships/customXml" Target="../ink/ink876.xml"/><Relationship Id="rId84" Type="http://schemas.openxmlformats.org/officeDocument/2006/relationships/customXml" Target="../ink/ink897.xml"/><Relationship Id="rId138" Type="http://schemas.openxmlformats.org/officeDocument/2006/relationships/image" Target="../media/image937.png"/><Relationship Id="rId345" Type="http://schemas.openxmlformats.org/officeDocument/2006/relationships/customXml" Target="../ink/ink1028.xml"/><Relationship Id="rId387" Type="http://schemas.openxmlformats.org/officeDocument/2006/relationships/customXml" Target="../ink/ink1049.xml"/><Relationship Id="rId510" Type="http://schemas.openxmlformats.org/officeDocument/2006/relationships/customXml" Target="../ink/ink1111.xml"/><Relationship Id="rId552" Type="http://schemas.openxmlformats.org/officeDocument/2006/relationships/customXml" Target="../ink/ink1132.xml"/><Relationship Id="rId594" Type="http://schemas.openxmlformats.org/officeDocument/2006/relationships/customXml" Target="../ink/ink1153.xml"/><Relationship Id="rId608" Type="http://schemas.openxmlformats.org/officeDocument/2006/relationships/customXml" Target="../ink/ink1160.xml"/><Relationship Id="rId191" Type="http://schemas.openxmlformats.org/officeDocument/2006/relationships/customXml" Target="../ink/ink951.xml"/><Relationship Id="rId205" Type="http://schemas.openxmlformats.org/officeDocument/2006/relationships/customXml" Target="../ink/ink958.xml"/><Relationship Id="rId247" Type="http://schemas.openxmlformats.org/officeDocument/2006/relationships/customXml" Target="../ink/ink979.xml"/><Relationship Id="rId412" Type="http://schemas.openxmlformats.org/officeDocument/2006/relationships/image" Target="../media/image1074.png"/><Relationship Id="rId107" Type="http://schemas.openxmlformats.org/officeDocument/2006/relationships/customXml" Target="../ink/ink909.xml"/><Relationship Id="rId289" Type="http://schemas.openxmlformats.org/officeDocument/2006/relationships/customXml" Target="../ink/ink1000.xml"/><Relationship Id="rId454" Type="http://schemas.openxmlformats.org/officeDocument/2006/relationships/customXml" Target="../ink/ink1083.xml"/><Relationship Id="rId496" Type="http://schemas.openxmlformats.org/officeDocument/2006/relationships/customXml" Target="../ink/ink1104.xml"/><Relationship Id="rId661" Type="http://schemas.openxmlformats.org/officeDocument/2006/relationships/image" Target="../media/image1197.png"/><Relationship Id="rId11" Type="http://schemas.openxmlformats.org/officeDocument/2006/relationships/image" Target="../media/image875.png"/><Relationship Id="rId53" Type="http://schemas.openxmlformats.org/officeDocument/2006/relationships/image" Target="../media/image895.png"/><Relationship Id="rId149" Type="http://schemas.openxmlformats.org/officeDocument/2006/relationships/customXml" Target="../ink/ink930.xml"/><Relationship Id="rId314" Type="http://schemas.openxmlformats.org/officeDocument/2006/relationships/image" Target="../media/image1025.png"/><Relationship Id="rId356" Type="http://schemas.openxmlformats.org/officeDocument/2006/relationships/image" Target="../media/image1046.png"/><Relationship Id="rId398" Type="http://schemas.openxmlformats.org/officeDocument/2006/relationships/image" Target="../media/image1067.png"/><Relationship Id="rId521" Type="http://schemas.openxmlformats.org/officeDocument/2006/relationships/image" Target="../media/image1127.png"/><Relationship Id="rId563" Type="http://schemas.openxmlformats.org/officeDocument/2006/relationships/image" Target="../media/image1148.png"/><Relationship Id="rId619" Type="http://schemas.openxmlformats.org/officeDocument/2006/relationships/image" Target="../media/image1176.png"/><Relationship Id="rId95" Type="http://schemas.openxmlformats.org/officeDocument/2006/relationships/customXml" Target="../ink/ink903.xml"/><Relationship Id="rId160" Type="http://schemas.openxmlformats.org/officeDocument/2006/relationships/image" Target="../media/image948.png"/><Relationship Id="rId216" Type="http://schemas.openxmlformats.org/officeDocument/2006/relationships/image" Target="../media/image976.png"/><Relationship Id="rId423" Type="http://schemas.openxmlformats.org/officeDocument/2006/relationships/customXml" Target="../ink/ink1067.xml"/><Relationship Id="rId258" Type="http://schemas.openxmlformats.org/officeDocument/2006/relationships/image" Target="../media/image997.png"/><Relationship Id="rId465" Type="http://schemas.openxmlformats.org/officeDocument/2006/relationships/image" Target="../media/image1099.png"/><Relationship Id="rId630" Type="http://schemas.openxmlformats.org/officeDocument/2006/relationships/customXml" Target="../ink/ink1171.xml"/><Relationship Id="rId672" Type="http://schemas.openxmlformats.org/officeDocument/2006/relationships/customXml" Target="../ink/ink1192.xml"/><Relationship Id="rId22" Type="http://schemas.openxmlformats.org/officeDocument/2006/relationships/customXml" Target="../ink/ink866.xml"/><Relationship Id="rId64" Type="http://schemas.openxmlformats.org/officeDocument/2006/relationships/customXml" Target="../ink/ink887.xml"/><Relationship Id="rId118" Type="http://schemas.openxmlformats.org/officeDocument/2006/relationships/image" Target="../media/image927.png"/><Relationship Id="rId325" Type="http://schemas.openxmlformats.org/officeDocument/2006/relationships/customXml" Target="../ink/ink1018.xml"/><Relationship Id="rId367" Type="http://schemas.openxmlformats.org/officeDocument/2006/relationships/customXml" Target="../ink/ink1039.xml"/><Relationship Id="rId532" Type="http://schemas.openxmlformats.org/officeDocument/2006/relationships/customXml" Target="../ink/ink1122.xml"/><Relationship Id="rId574" Type="http://schemas.openxmlformats.org/officeDocument/2006/relationships/customXml" Target="../ink/ink1143.xml"/><Relationship Id="rId171" Type="http://schemas.openxmlformats.org/officeDocument/2006/relationships/customXml" Target="../ink/ink941.xml"/><Relationship Id="rId227" Type="http://schemas.openxmlformats.org/officeDocument/2006/relationships/customXml" Target="../ink/ink969.xml"/><Relationship Id="rId269" Type="http://schemas.openxmlformats.org/officeDocument/2006/relationships/customXml" Target="../ink/ink990.xml"/><Relationship Id="rId434" Type="http://schemas.openxmlformats.org/officeDocument/2006/relationships/image" Target="../media/image1084.png"/><Relationship Id="rId476" Type="http://schemas.openxmlformats.org/officeDocument/2006/relationships/customXml" Target="../ink/ink1094.xml"/><Relationship Id="rId641" Type="http://schemas.openxmlformats.org/officeDocument/2006/relationships/image" Target="../media/image1187.png"/><Relationship Id="rId683" Type="http://schemas.openxmlformats.org/officeDocument/2006/relationships/image" Target="../media/image1208.png"/><Relationship Id="rId33" Type="http://schemas.openxmlformats.org/officeDocument/2006/relationships/image" Target="../media/image886.png"/><Relationship Id="rId129" Type="http://schemas.openxmlformats.org/officeDocument/2006/relationships/customXml" Target="../ink/ink920.xml"/><Relationship Id="rId280" Type="http://schemas.openxmlformats.org/officeDocument/2006/relationships/image" Target="../media/image1008.png"/><Relationship Id="rId336" Type="http://schemas.openxmlformats.org/officeDocument/2006/relationships/image" Target="../media/image1036.png"/><Relationship Id="rId501" Type="http://schemas.openxmlformats.org/officeDocument/2006/relationships/image" Target="../media/image1117.png"/><Relationship Id="rId543" Type="http://schemas.openxmlformats.org/officeDocument/2006/relationships/image" Target="../media/image1138.png"/><Relationship Id="rId75" Type="http://schemas.openxmlformats.org/officeDocument/2006/relationships/image" Target="../media/image906.png"/><Relationship Id="rId140" Type="http://schemas.openxmlformats.org/officeDocument/2006/relationships/image" Target="../media/image938.png"/><Relationship Id="rId182" Type="http://schemas.openxmlformats.org/officeDocument/2006/relationships/image" Target="../media/image959.png"/><Relationship Id="rId378" Type="http://schemas.openxmlformats.org/officeDocument/2006/relationships/image" Target="../media/image1057.png"/><Relationship Id="rId403" Type="http://schemas.openxmlformats.org/officeDocument/2006/relationships/customXml" Target="../ink/ink1057.xml"/><Relationship Id="rId585" Type="http://schemas.openxmlformats.org/officeDocument/2006/relationships/image" Target="../media/image1159.png"/><Relationship Id="rId6" Type="http://schemas.openxmlformats.org/officeDocument/2006/relationships/customXml" Target="../ink/ink858.xml"/><Relationship Id="rId238" Type="http://schemas.openxmlformats.org/officeDocument/2006/relationships/image" Target="../media/image987.png"/><Relationship Id="rId445" Type="http://schemas.openxmlformats.org/officeDocument/2006/relationships/customXml" Target="../ink/ink1078.xml"/><Relationship Id="rId487" Type="http://schemas.openxmlformats.org/officeDocument/2006/relationships/image" Target="../media/image1110.png"/><Relationship Id="rId610" Type="http://schemas.openxmlformats.org/officeDocument/2006/relationships/customXml" Target="../ink/ink1161.xml"/><Relationship Id="rId652" Type="http://schemas.openxmlformats.org/officeDocument/2006/relationships/customXml" Target="../ink/ink1182.xml"/><Relationship Id="rId291" Type="http://schemas.openxmlformats.org/officeDocument/2006/relationships/customXml" Target="../ink/ink1001.xml"/><Relationship Id="rId305" Type="http://schemas.openxmlformats.org/officeDocument/2006/relationships/customXml" Target="../ink/ink1008.xml"/><Relationship Id="rId347" Type="http://schemas.openxmlformats.org/officeDocument/2006/relationships/customXml" Target="../ink/ink1029.xml"/><Relationship Id="rId512" Type="http://schemas.openxmlformats.org/officeDocument/2006/relationships/customXml" Target="../ink/ink1112.xml"/><Relationship Id="rId44" Type="http://schemas.openxmlformats.org/officeDocument/2006/relationships/customXml" Target="../ink/ink877.xml"/><Relationship Id="rId86" Type="http://schemas.openxmlformats.org/officeDocument/2006/relationships/image" Target="../media/image911.png"/><Relationship Id="rId151" Type="http://schemas.openxmlformats.org/officeDocument/2006/relationships/customXml" Target="../ink/ink931.xml"/><Relationship Id="rId389" Type="http://schemas.openxmlformats.org/officeDocument/2006/relationships/customXml" Target="../ink/ink1050.xml"/><Relationship Id="rId554" Type="http://schemas.openxmlformats.org/officeDocument/2006/relationships/customXml" Target="../ink/ink1133.xml"/><Relationship Id="rId596" Type="http://schemas.openxmlformats.org/officeDocument/2006/relationships/customXml" Target="../ink/ink1154.xml"/><Relationship Id="rId193" Type="http://schemas.openxmlformats.org/officeDocument/2006/relationships/customXml" Target="../ink/ink952.xml"/><Relationship Id="rId207" Type="http://schemas.openxmlformats.org/officeDocument/2006/relationships/customXml" Target="../ink/ink959.xml"/><Relationship Id="rId249" Type="http://schemas.openxmlformats.org/officeDocument/2006/relationships/customXml" Target="../ink/ink980.xml"/><Relationship Id="rId414" Type="http://schemas.openxmlformats.org/officeDocument/2006/relationships/image" Target="../media/image394.png"/><Relationship Id="rId456" Type="http://schemas.openxmlformats.org/officeDocument/2006/relationships/customXml" Target="../ink/ink1084.xml"/><Relationship Id="rId498" Type="http://schemas.openxmlformats.org/officeDocument/2006/relationships/customXml" Target="../ink/ink1105.xml"/><Relationship Id="rId621" Type="http://schemas.openxmlformats.org/officeDocument/2006/relationships/image" Target="../media/image1177.png"/><Relationship Id="rId663" Type="http://schemas.openxmlformats.org/officeDocument/2006/relationships/image" Target="../media/image1198.png"/><Relationship Id="rId13" Type="http://schemas.openxmlformats.org/officeDocument/2006/relationships/image" Target="../media/image876.png"/><Relationship Id="rId109" Type="http://schemas.openxmlformats.org/officeDocument/2006/relationships/customXml" Target="../ink/ink910.xml"/><Relationship Id="rId260" Type="http://schemas.openxmlformats.org/officeDocument/2006/relationships/image" Target="../media/image998.png"/><Relationship Id="rId316" Type="http://schemas.openxmlformats.org/officeDocument/2006/relationships/image" Target="../media/image1026.png"/><Relationship Id="rId523" Type="http://schemas.openxmlformats.org/officeDocument/2006/relationships/image" Target="../media/image1128.png"/><Relationship Id="rId55" Type="http://schemas.openxmlformats.org/officeDocument/2006/relationships/image" Target="../media/image896.png"/><Relationship Id="rId97" Type="http://schemas.openxmlformats.org/officeDocument/2006/relationships/customXml" Target="../ink/ink904.xml"/><Relationship Id="rId120" Type="http://schemas.openxmlformats.org/officeDocument/2006/relationships/image" Target="../media/image928.png"/><Relationship Id="rId358" Type="http://schemas.openxmlformats.org/officeDocument/2006/relationships/image" Target="../media/image1047.png"/><Relationship Id="rId565" Type="http://schemas.openxmlformats.org/officeDocument/2006/relationships/image" Target="../media/image1149.png"/><Relationship Id="rId162" Type="http://schemas.openxmlformats.org/officeDocument/2006/relationships/image" Target="../media/image949.png"/><Relationship Id="rId218" Type="http://schemas.openxmlformats.org/officeDocument/2006/relationships/image" Target="../media/image977.png"/><Relationship Id="rId425" Type="http://schemas.openxmlformats.org/officeDocument/2006/relationships/customXml" Target="../ink/ink1068.xml"/><Relationship Id="rId467" Type="http://schemas.openxmlformats.org/officeDocument/2006/relationships/image" Target="../media/image1100.png"/><Relationship Id="rId632" Type="http://schemas.openxmlformats.org/officeDocument/2006/relationships/customXml" Target="../ink/ink1172.xml"/><Relationship Id="rId271" Type="http://schemas.openxmlformats.org/officeDocument/2006/relationships/customXml" Target="../ink/ink991.xml"/><Relationship Id="rId674" Type="http://schemas.openxmlformats.org/officeDocument/2006/relationships/customXml" Target="../ink/ink1193.xml"/><Relationship Id="rId24" Type="http://schemas.openxmlformats.org/officeDocument/2006/relationships/customXml" Target="../ink/ink867.xml"/><Relationship Id="rId66" Type="http://schemas.openxmlformats.org/officeDocument/2006/relationships/customXml" Target="../ink/ink888.xml"/><Relationship Id="rId131" Type="http://schemas.openxmlformats.org/officeDocument/2006/relationships/customXml" Target="../ink/ink921.xml"/><Relationship Id="rId327" Type="http://schemas.openxmlformats.org/officeDocument/2006/relationships/customXml" Target="../ink/ink1019.xml"/><Relationship Id="rId369" Type="http://schemas.openxmlformats.org/officeDocument/2006/relationships/customXml" Target="../ink/ink1040.xml"/><Relationship Id="rId534" Type="http://schemas.openxmlformats.org/officeDocument/2006/relationships/customXml" Target="../ink/ink1123.xml"/><Relationship Id="rId576" Type="http://schemas.openxmlformats.org/officeDocument/2006/relationships/customXml" Target="../ink/ink1144.xml"/><Relationship Id="rId173" Type="http://schemas.openxmlformats.org/officeDocument/2006/relationships/customXml" Target="../ink/ink942.xml"/><Relationship Id="rId229" Type="http://schemas.openxmlformats.org/officeDocument/2006/relationships/customXml" Target="../ink/ink970.xml"/><Relationship Id="rId380" Type="http://schemas.openxmlformats.org/officeDocument/2006/relationships/image" Target="../media/image1058.png"/><Relationship Id="rId436" Type="http://schemas.openxmlformats.org/officeDocument/2006/relationships/image" Target="../media/image1085.png"/><Relationship Id="rId601" Type="http://schemas.openxmlformats.org/officeDocument/2006/relationships/image" Target="../media/image1167.png"/><Relationship Id="rId643" Type="http://schemas.openxmlformats.org/officeDocument/2006/relationships/image" Target="../media/image1188.png"/><Relationship Id="rId240" Type="http://schemas.openxmlformats.org/officeDocument/2006/relationships/image" Target="../media/image988.png"/><Relationship Id="rId478" Type="http://schemas.openxmlformats.org/officeDocument/2006/relationships/customXml" Target="../ink/ink1095.xml"/><Relationship Id="rId685" Type="http://schemas.openxmlformats.org/officeDocument/2006/relationships/image" Target="../media/image1209.png"/><Relationship Id="rId35" Type="http://schemas.openxmlformats.org/officeDocument/2006/relationships/image" Target="../media/image887.png"/><Relationship Id="rId77" Type="http://schemas.openxmlformats.org/officeDocument/2006/relationships/image" Target="../media/image907.png"/><Relationship Id="rId100" Type="http://schemas.openxmlformats.org/officeDocument/2006/relationships/image" Target="../media/image918.png"/><Relationship Id="rId282" Type="http://schemas.openxmlformats.org/officeDocument/2006/relationships/image" Target="../media/image1009.png"/><Relationship Id="rId338" Type="http://schemas.openxmlformats.org/officeDocument/2006/relationships/image" Target="../media/image1037.png"/><Relationship Id="rId503" Type="http://schemas.openxmlformats.org/officeDocument/2006/relationships/image" Target="../media/image1118.png"/><Relationship Id="rId545" Type="http://schemas.openxmlformats.org/officeDocument/2006/relationships/image" Target="../media/image1139.png"/><Relationship Id="rId587" Type="http://schemas.openxmlformats.org/officeDocument/2006/relationships/image" Target="../media/image1160.png"/><Relationship Id="rId8" Type="http://schemas.openxmlformats.org/officeDocument/2006/relationships/customXml" Target="../ink/ink859.xml"/><Relationship Id="rId142" Type="http://schemas.openxmlformats.org/officeDocument/2006/relationships/image" Target="../media/image939.png"/><Relationship Id="rId184" Type="http://schemas.openxmlformats.org/officeDocument/2006/relationships/image" Target="../media/image960.png"/><Relationship Id="rId391" Type="http://schemas.openxmlformats.org/officeDocument/2006/relationships/customXml" Target="../ink/ink1051.xml"/><Relationship Id="rId405" Type="http://schemas.openxmlformats.org/officeDocument/2006/relationships/customXml" Target="../ink/ink1058.xml"/><Relationship Id="rId447" Type="http://schemas.openxmlformats.org/officeDocument/2006/relationships/customXml" Target="../ink/ink1079.xml"/><Relationship Id="rId612" Type="http://schemas.openxmlformats.org/officeDocument/2006/relationships/customXml" Target="../ink/ink1162.xml"/><Relationship Id="rId251" Type="http://schemas.openxmlformats.org/officeDocument/2006/relationships/customXml" Target="../ink/ink981.xml"/><Relationship Id="rId489" Type="http://schemas.openxmlformats.org/officeDocument/2006/relationships/image" Target="../media/image1111.png"/><Relationship Id="rId654" Type="http://schemas.openxmlformats.org/officeDocument/2006/relationships/customXml" Target="../ink/ink1183.xml"/><Relationship Id="rId46" Type="http://schemas.openxmlformats.org/officeDocument/2006/relationships/customXml" Target="../ink/ink878.xml"/><Relationship Id="rId293" Type="http://schemas.openxmlformats.org/officeDocument/2006/relationships/customXml" Target="../ink/ink1002.xml"/><Relationship Id="rId307" Type="http://schemas.openxmlformats.org/officeDocument/2006/relationships/customXml" Target="../ink/ink1009.xml"/><Relationship Id="rId349" Type="http://schemas.openxmlformats.org/officeDocument/2006/relationships/customXml" Target="../ink/ink1030.xml"/><Relationship Id="rId514" Type="http://schemas.openxmlformats.org/officeDocument/2006/relationships/customXml" Target="../ink/ink1113.xml"/><Relationship Id="rId556" Type="http://schemas.openxmlformats.org/officeDocument/2006/relationships/customXml" Target="../ink/ink1134.xml"/><Relationship Id="rId88" Type="http://schemas.openxmlformats.org/officeDocument/2006/relationships/image" Target="../media/image912.png"/><Relationship Id="rId111" Type="http://schemas.openxmlformats.org/officeDocument/2006/relationships/customXml" Target="../ink/ink911.xml"/><Relationship Id="rId153" Type="http://schemas.openxmlformats.org/officeDocument/2006/relationships/customXml" Target="../ink/ink932.xml"/><Relationship Id="rId195" Type="http://schemas.openxmlformats.org/officeDocument/2006/relationships/customXml" Target="../ink/ink953.xml"/><Relationship Id="rId209" Type="http://schemas.openxmlformats.org/officeDocument/2006/relationships/customXml" Target="../ink/ink960.xml"/><Relationship Id="rId360" Type="http://schemas.openxmlformats.org/officeDocument/2006/relationships/image" Target="../media/image1048.png"/><Relationship Id="rId416" Type="http://schemas.openxmlformats.org/officeDocument/2006/relationships/image" Target="../media/image1075.png"/><Relationship Id="rId598" Type="http://schemas.openxmlformats.org/officeDocument/2006/relationships/customXml" Target="../ink/ink1155.xml"/><Relationship Id="rId220" Type="http://schemas.openxmlformats.org/officeDocument/2006/relationships/image" Target="../media/image978.png"/><Relationship Id="rId458" Type="http://schemas.openxmlformats.org/officeDocument/2006/relationships/customXml" Target="../ink/ink1085.xml"/><Relationship Id="rId623" Type="http://schemas.openxmlformats.org/officeDocument/2006/relationships/image" Target="../media/image1178.png"/><Relationship Id="rId665" Type="http://schemas.openxmlformats.org/officeDocument/2006/relationships/image" Target="../media/image1199.png"/><Relationship Id="rId15" Type="http://schemas.openxmlformats.org/officeDocument/2006/relationships/image" Target="../media/image877.png"/><Relationship Id="rId57" Type="http://schemas.openxmlformats.org/officeDocument/2006/relationships/image" Target="../media/image897.png"/><Relationship Id="rId262" Type="http://schemas.openxmlformats.org/officeDocument/2006/relationships/image" Target="../media/image999.png"/><Relationship Id="rId318" Type="http://schemas.openxmlformats.org/officeDocument/2006/relationships/image" Target="../media/image1027.png"/><Relationship Id="rId525" Type="http://schemas.openxmlformats.org/officeDocument/2006/relationships/image" Target="../media/image1129.png"/><Relationship Id="rId567" Type="http://schemas.openxmlformats.org/officeDocument/2006/relationships/image" Target="../media/image1150.png"/><Relationship Id="rId99" Type="http://schemas.openxmlformats.org/officeDocument/2006/relationships/customXml" Target="../ink/ink905.xml"/><Relationship Id="rId122" Type="http://schemas.openxmlformats.org/officeDocument/2006/relationships/image" Target="../media/image929.png"/><Relationship Id="rId164" Type="http://schemas.openxmlformats.org/officeDocument/2006/relationships/image" Target="../media/image950.png"/><Relationship Id="rId371" Type="http://schemas.openxmlformats.org/officeDocument/2006/relationships/customXml" Target="../ink/ink1041.xml"/><Relationship Id="rId427" Type="http://schemas.openxmlformats.org/officeDocument/2006/relationships/customXml" Target="../ink/ink1069.xml"/><Relationship Id="rId469" Type="http://schemas.openxmlformats.org/officeDocument/2006/relationships/image" Target="../media/image1101.png"/><Relationship Id="rId634" Type="http://schemas.openxmlformats.org/officeDocument/2006/relationships/customXml" Target="../ink/ink1173.xml"/><Relationship Id="rId676" Type="http://schemas.openxmlformats.org/officeDocument/2006/relationships/customXml" Target="../ink/ink1194.xml"/><Relationship Id="rId26" Type="http://schemas.openxmlformats.org/officeDocument/2006/relationships/customXml" Target="../ink/ink868.xml"/><Relationship Id="rId231" Type="http://schemas.openxmlformats.org/officeDocument/2006/relationships/customXml" Target="../ink/ink971.xml"/><Relationship Id="rId273" Type="http://schemas.openxmlformats.org/officeDocument/2006/relationships/customXml" Target="../ink/ink992.xml"/><Relationship Id="rId329" Type="http://schemas.openxmlformats.org/officeDocument/2006/relationships/customXml" Target="../ink/ink1020.xml"/><Relationship Id="rId480" Type="http://schemas.openxmlformats.org/officeDocument/2006/relationships/customXml" Target="../ink/ink1096.xml"/><Relationship Id="rId536" Type="http://schemas.openxmlformats.org/officeDocument/2006/relationships/customXml" Target="../ink/ink1124.xml"/><Relationship Id="rId68" Type="http://schemas.openxmlformats.org/officeDocument/2006/relationships/customXml" Target="../ink/ink889.xml"/><Relationship Id="rId133" Type="http://schemas.openxmlformats.org/officeDocument/2006/relationships/customXml" Target="../ink/ink922.xml"/><Relationship Id="rId175" Type="http://schemas.openxmlformats.org/officeDocument/2006/relationships/customXml" Target="../ink/ink943.xml"/><Relationship Id="rId340" Type="http://schemas.openxmlformats.org/officeDocument/2006/relationships/image" Target="../media/image1038.png"/><Relationship Id="rId578" Type="http://schemas.openxmlformats.org/officeDocument/2006/relationships/customXml" Target="../ink/ink1145.xml"/><Relationship Id="rId200" Type="http://schemas.openxmlformats.org/officeDocument/2006/relationships/image" Target="../media/image968.png"/><Relationship Id="rId382" Type="http://schemas.openxmlformats.org/officeDocument/2006/relationships/image" Target="../media/image1059.png"/><Relationship Id="rId438" Type="http://schemas.openxmlformats.org/officeDocument/2006/relationships/image" Target="../media/image1086.png"/><Relationship Id="rId603" Type="http://schemas.openxmlformats.org/officeDocument/2006/relationships/image" Target="../media/image1168.png"/><Relationship Id="rId645" Type="http://schemas.openxmlformats.org/officeDocument/2006/relationships/image" Target="../media/image1189.png"/><Relationship Id="rId687" Type="http://schemas.openxmlformats.org/officeDocument/2006/relationships/image" Target="../media/image1210.png"/><Relationship Id="rId242" Type="http://schemas.openxmlformats.org/officeDocument/2006/relationships/image" Target="../media/image989.png"/><Relationship Id="rId284" Type="http://schemas.openxmlformats.org/officeDocument/2006/relationships/image" Target="../media/image1010.png"/><Relationship Id="rId491" Type="http://schemas.openxmlformats.org/officeDocument/2006/relationships/image" Target="../media/image1112.png"/><Relationship Id="rId505" Type="http://schemas.openxmlformats.org/officeDocument/2006/relationships/image" Target="../media/image1119.png"/><Relationship Id="rId37" Type="http://schemas.openxmlformats.org/officeDocument/2006/relationships/image" Target="../media/image888.png"/><Relationship Id="rId79" Type="http://schemas.openxmlformats.org/officeDocument/2006/relationships/image" Target="../media/image908.png"/><Relationship Id="rId102" Type="http://schemas.openxmlformats.org/officeDocument/2006/relationships/image" Target="../media/image919.png"/><Relationship Id="rId144" Type="http://schemas.openxmlformats.org/officeDocument/2006/relationships/image" Target="../media/image940.png"/><Relationship Id="rId547" Type="http://schemas.openxmlformats.org/officeDocument/2006/relationships/image" Target="../media/image1140.png"/><Relationship Id="rId589" Type="http://schemas.openxmlformats.org/officeDocument/2006/relationships/image" Target="../media/image1161.png"/><Relationship Id="rId90" Type="http://schemas.openxmlformats.org/officeDocument/2006/relationships/image" Target="../media/image913.png"/><Relationship Id="rId186" Type="http://schemas.openxmlformats.org/officeDocument/2006/relationships/image" Target="../media/image961.png"/><Relationship Id="rId351" Type="http://schemas.openxmlformats.org/officeDocument/2006/relationships/customXml" Target="../ink/ink1031.xml"/><Relationship Id="rId393" Type="http://schemas.openxmlformats.org/officeDocument/2006/relationships/customXml" Target="../ink/ink1052.xml"/><Relationship Id="rId407" Type="http://schemas.openxmlformats.org/officeDocument/2006/relationships/customXml" Target="../ink/ink1059.xml"/><Relationship Id="rId449" Type="http://schemas.openxmlformats.org/officeDocument/2006/relationships/customXml" Target="../ink/ink1080.xml"/><Relationship Id="rId614" Type="http://schemas.openxmlformats.org/officeDocument/2006/relationships/customXml" Target="../ink/ink1163.xml"/><Relationship Id="rId656" Type="http://schemas.openxmlformats.org/officeDocument/2006/relationships/customXml" Target="../ink/ink1184.xml"/><Relationship Id="rId211" Type="http://schemas.openxmlformats.org/officeDocument/2006/relationships/customXml" Target="../ink/ink961.xml"/><Relationship Id="rId253" Type="http://schemas.openxmlformats.org/officeDocument/2006/relationships/customXml" Target="../ink/ink982.xml"/><Relationship Id="rId295" Type="http://schemas.openxmlformats.org/officeDocument/2006/relationships/customXml" Target="../ink/ink1003.xml"/><Relationship Id="rId309" Type="http://schemas.openxmlformats.org/officeDocument/2006/relationships/customXml" Target="../ink/ink1010.xml"/><Relationship Id="rId460" Type="http://schemas.openxmlformats.org/officeDocument/2006/relationships/customXml" Target="../ink/ink1086.xml"/><Relationship Id="rId516" Type="http://schemas.openxmlformats.org/officeDocument/2006/relationships/customXml" Target="../ink/ink1114.xml"/><Relationship Id="rId48" Type="http://schemas.openxmlformats.org/officeDocument/2006/relationships/customXml" Target="../ink/ink879.xml"/><Relationship Id="rId113" Type="http://schemas.openxmlformats.org/officeDocument/2006/relationships/customXml" Target="../ink/ink912.xml"/><Relationship Id="rId320" Type="http://schemas.openxmlformats.org/officeDocument/2006/relationships/image" Target="../media/image1028.png"/><Relationship Id="rId558" Type="http://schemas.openxmlformats.org/officeDocument/2006/relationships/customXml" Target="../ink/ink1135.xml"/><Relationship Id="rId155" Type="http://schemas.openxmlformats.org/officeDocument/2006/relationships/customXml" Target="../ink/ink933.xml"/><Relationship Id="rId197" Type="http://schemas.openxmlformats.org/officeDocument/2006/relationships/customXml" Target="../ink/ink954.xml"/><Relationship Id="rId362" Type="http://schemas.openxmlformats.org/officeDocument/2006/relationships/image" Target="../media/image1049.png"/><Relationship Id="rId418" Type="http://schemas.openxmlformats.org/officeDocument/2006/relationships/image" Target="../media/image1076.png"/><Relationship Id="rId625" Type="http://schemas.openxmlformats.org/officeDocument/2006/relationships/image" Target="../media/image1179.png"/><Relationship Id="rId222" Type="http://schemas.openxmlformats.org/officeDocument/2006/relationships/image" Target="../media/image979.png"/><Relationship Id="rId264" Type="http://schemas.openxmlformats.org/officeDocument/2006/relationships/image" Target="../media/image1000.png"/><Relationship Id="rId471" Type="http://schemas.openxmlformats.org/officeDocument/2006/relationships/image" Target="../media/image1102.png"/><Relationship Id="rId667" Type="http://schemas.openxmlformats.org/officeDocument/2006/relationships/image" Target="../media/image1200.png"/><Relationship Id="rId17" Type="http://schemas.openxmlformats.org/officeDocument/2006/relationships/image" Target="../media/image878.png"/><Relationship Id="rId59" Type="http://schemas.openxmlformats.org/officeDocument/2006/relationships/image" Target="../media/image898.png"/><Relationship Id="rId124" Type="http://schemas.openxmlformats.org/officeDocument/2006/relationships/image" Target="../media/image930.png"/><Relationship Id="rId527" Type="http://schemas.openxmlformats.org/officeDocument/2006/relationships/image" Target="../media/image1130.png"/><Relationship Id="rId569" Type="http://schemas.openxmlformats.org/officeDocument/2006/relationships/image" Target="../media/image1151.png"/><Relationship Id="rId70" Type="http://schemas.openxmlformats.org/officeDocument/2006/relationships/customXml" Target="../ink/ink890.xml"/><Relationship Id="rId166" Type="http://schemas.openxmlformats.org/officeDocument/2006/relationships/image" Target="../media/image951.png"/><Relationship Id="rId331" Type="http://schemas.openxmlformats.org/officeDocument/2006/relationships/customXml" Target="../ink/ink1021.xml"/><Relationship Id="rId373" Type="http://schemas.openxmlformats.org/officeDocument/2006/relationships/customXml" Target="../ink/ink1042.xml"/><Relationship Id="rId429" Type="http://schemas.openxmlformats.org/officeDocument/2006/relationships/customXml" Target="../ink/ink1070.xml"/><Relationship Id="rId580" Type="http://schemas.openxmlformats.org/officeDocument/2006/relationships/customXml" Target="../ink/ink1146.xml"/><Relationship Id="rId636" Type="http://schemas.openxmlformats.org/officeDocument/2006/relationships/customXml" Target="../ink/ink1174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972.xml"/><Relationship Id="rId440" Type="http://schemas.openxmlformats.org/officeDocument/2006/relationships/image" Target="../media/image1087.png"/><Relationship Id="rId678" Type="http://schemas.openxmlformats.org/officeDocument/2006/relationships/customXml" Target="../ink/ink1195.xml"/><Relationship Id="rId28" Type="http://schemas.openxmlformats.org/officeDocument/2006/relationships/customXml" Target="../ink/ink869.xml"/><Relationship Id="rId275" Type="http://schemas.openxmlformats.org/officeDocument/2006/relationships/customXml" Target="../ink/ink993.xml"/><Relationship Id="rId300" Type="http://schemas.openxmlformats.org/officeDocument/2006/relationships/image" Target="../media/image1018.png"/><Relationship Id="rId482" Type="http://schemas.openxmlformats.org/officeDocument/2006/relationships/customXml" Target="../ink/ink1097.xml"/><Relationship Id="rId538" Type="http://schemas.openxmlformats.org/officeDocument/2006/relationships/customXml" Target="../ink/ink1125.xml"/><Relationship Id="rId81" Type="http://schemas.openxmlformats.org/officeDocument/2006/relationships/image" Target="../media/image909.png"/><Relationship Id="rId135" Type="http://schemas.openxmlformats.org/officeDocument/2006/relationships/customXml" Target="../ink/ink923.xml"/><Relationship Id="rId177" Type="http://schemas.openxmlformats.org/officeDocument/2006/relationships/customXml" Target="../ink/ink944.xml"/><Relationship Id="rId342" Type="http://schemas.openxmlformats.org/officeDocument/2006/relationships/image" Target="../media/image1039.png"/><Relationship Id="rId384" Type="http://schemas.openxmlformats.org/officeDocument/2006/relationships/image" Target="../media/image1060.png"/><Relationship Id="rId591" Type="http://schemas.openxmlformats.org/officeDocument/2006/relationships/image" Target="../media/image1162.png"/><Relationship Id="rId605" Type="http://schemas.openxmlformats.org/officeDocument/2006/relationships/image" Target="../media/image1169.png"/><Relationship Id="rId202" Type="http://schemas.openxmlformats.org/officeDocument/2006/relationships/image" Target="../media/image969.png"/><Relationship Id="rId244" Type="http://schemas.openxmlformats.org/officeDocument/2006/relationships/image" Target="../media/image990.png"/><Relationship Id="rId647" Type="http://schemas.openxmlformats.org/officeDocument/2006/relationships/image" Target="../media/image1190.png"/><Relationship Id="rId689" Type="http://schemas.openxmlformats.org/officeDocument/2006/relationships/image" Target="../media/image1211.png"/><Relationship Id="rId39" Type="http://schemas.openxmlformats.org/officeDocument/2006/relationships/image" Target="../media/image889.png"/><Relationship Id="rId286" Type="http://schemas.openxmlformats.org/officeDocument/2006/relationships/image" Target="../media/image1011.png"/><Relationship Id="rId451" Type="http://schemas.openxmlformats.org/officeDocument/2006/relationships/customXml" Target="../ink/ink1081.xml"/><Relationship Id="rId493" Type="http://schemas.openxmlformats.org/officeDocument/2006/relationships/image" Target="../media/image1113.png"/><Relationship Id="rId507" Type="http://schemas.openxmlformats.org/officeDocument/2006/relationships/image" Target="../media/image1120.png"/><Relationship Id="rId549" Type="http://schemas.openxmlformats.org/officeDocument/2006/relationships/image" Target="../media/image1141.png"/><Relationship Id="rId50" Type="http://schemas.openxmlformats.org/officeDocument/2006/relationships/customXml" Target="../ink/ink880.xml"/><Relationship Id="rId104" Type="http://schemas.openxmlformats.org/officeDocument/2006/relationships/image" Target="../media/image920.png"/><Relationship Id="rId146" Type="http://schemas.openxmlformats.org/officeDocument/2006/relationships/image" Target="../media/image941.png"/><Relationship Id="rId188" Type="http://schemas.openxmlformats.org/officeDocument/2006/relationships/image" Target="../media/image962.png"/><Relationship Id="rId311" Type="http://schemas.openxmlformats.org/officeDocument/2006/relationships/customXml" Target="../ink/ink1011.xml"/><Relationship Id="rId353" Type="http://schemas.openxmlformats.org/officeDocument/2006/relationships/customXml" Target="../ink/ink1032.xml"/><Relationship Id="rId395" Type="http://schemas.openxmlformats.org/officeDocument/2006/relationships/customXml" Target="../ink/ink1053.xml"/><Relationship Id="rId409" Type="http://schemas.openxmlformats.org/officeDocument/2006/relationships/customXml" Target="../ink/ink1060.xml"/><Relationship Id="rId560" Type="http://schemas.openxmlformats.org/officeDocument/2006/relationships/customXml" Target="../ink/ink1136.xml"/><Relationship Id="rId92" Type="http://schemas.openxmlformats.org/officeDocument/2006/relationships/image" Target="../media/image914.png"/><Relationship Id="rId213" Type="http://schemas.openxmlformats.org/officeDocument/2006/relationships/customXml" Target="../ink/ink962.xml"/><Relationship Id="rId420" Type="http://schemas.openxmlformats.org/officeDocument/2006/relationships/image" Target="../media/image1077.png"/><Relationship Id="rId616" Type="http://schemas.openxmlformats.org/officeDocument/2006/relationships/customXml" Target="../ink/ink1164.xml"/><Relationship Id="rId658" Type="http://schemas.openxmlformats.org/officeDocument/2006/relationships/customXml" Target="../ink/ink1185.xml"/><Relationship Id="rId255" Type="http://schemas.openxmlformats.org/officeDocument/2006/relationships/customXml" Target="../ink/ink983.xml"/><Relationship Id="rId297" Type="http://schemas.openxmlformats.org/officeDocument/2006/relationships/customXml" Target="../ink/ink1004.xml"/><Relationship Id="rId462" Type="http://schemas.openxmlformats.org/officeDocument/2006/relationships/customXml" Target="../ink/ink1087.xml"/><Relationship Id="rId518" Type="http://schemas.openxmlformats.org/officeDocument/2006/relationships/customXml" Target="../ink/ink1115.xml"/><Relationship Id="rId115" Type="http://schemas.openxmlformats.org/officeDocument/2006/relationships/customXml" Target="../ink/ink913.xml"/><Relationship Id="rId157" Type="http://schemas.openxmlformats.org/officeDocument/2006/relationships/customXml" Target="../ink/ink934.xml"/><Relationship Id="rId322" Type="http://schemas.openxmlformats.org/officeDocument/2006/relationships/image" Target="../media/image1029.png"/><Relationship Id="rId364" Type="http://schemas.openxmlformats.org/officeDocument/2006/relationships/image" Target="../media/image1050.png"/><Relationship Id="rId61" Type="http://schemas.openxmlformats.org/officeDocument/2006/relationships/image" Target="../media/image899.png"/><Relationship Id="rId199" Type="http://schemas.openxmlformats.org/officeDocument/2006/relationships/customXml" Target="../ink/ink955.xml"/><Relationship Id="rId571" Type="http://schemas.openxmlformats.org/officeDocument/2006/relationships/image" Target="../media/image1152.png"/><Relationship Id="rId627" Type="http://schemas.openxmlformats.org/officeDocument/2006/relationships/image" Target="../media/image1180.png"/><Relationship Id="rId669" Type="http://schemas.openxmlformats.org/officeDocument/2006/relationships/image" Target="../media/image1201.png"/><Relationship Id="rId19" Type="http://schemas.openxmlformats.org/officeDocument/2006/relationships/image" Target="../media/image879.png"/><Relationship Id="rId224" Type="http://schemas.openxmlformats.org/officeDocument/2006/relationships/image" Target="../media/image980.png"/><Relationship Id="rId266" Type="http://schemas.openxmlformats.org/officeDocument/2006/relationships/image" Target="../media/image1001.png"/><Relationship Id="rId431" Type="http://schemas.openxmlformats.org/officeDocument/2006/relationships/customXml" Target="../ink/ink1071.xml"/><Relationship Id="rId473" Type="http://schemas.openxmlformats.org/officeDocument/2006/relationships/image" Target="../media/image1103.png"/><Relationship Id="rId529" Type="http://schemas.openxmlformats.org/officeDocument/2006/relationships/image" Target="../media/image1131.png"/><Relationship Id="rId680" Type="http://schemas.openxmlformats.org/officeDocument/2006/relationships/customXml" Target="../ink/ink1196.xml"/><Relationship Id="rId30" Type="http://schemas.openxmlformats.org/officeDocument/2006/relationships/customXml" Target="../ink/ink870.xml"/><Relationship Id="rId126" Type="http://schemas.openxmlformats.org/officeDocument/2006/relationships/image" Target="../media/image931.png"/><Relationship Id="rId168" Type="http://schemas.openxmlformats.org/officeDocument/2006/relationships/image" Target="../media/image952.png"/><Relationship Id="rId333" Type="http://schemas.openxmlformats.org/officeDocument/2006/relationships/customXml" Target="../ink/ink1022.xml"/><Relationship Id="rId540" Type="http://schemas.openxmlformats.org/officeDocument/2006/relationships/customXml" Target="../ink/ink1126.xml"/><Relationship Id="rId72" Type="http://schemas.openxmlformats.org/officeDocument/2006/relationships/customXml" Target="../ink/ink891.xml"/><Relationship Id="rId375" Type="http://schemas.openxmlformats.org/officeDocument/2006/relationships/customXml" Target="../ink/ink1043.xml"/><Relationship Id="rId582" Type="http://schemas.openxmlformats.org/officeDocument/2006/relationships/customXml" Target="../ink/ink1147.xml"/><Relationship Id="rId638" Type="http://schemas.openxmlformats.org/officeDocument/2006/relationships/customXml" Target="../ink/ink1175.xml"/><Relationship Id="rId3" Type="http://schemas.openxmlformats.org/officeDocument/2006/relationships/image" Target="../media/image871.png"/><Relationship Id="rId235" Type="http://schemas.openxmlformats.org/officeDocument/2006/relationships/customXml" Target="../ink/ink973.xml"/><Relationship Id="rId277" Type="http://schemas.openxmlformats.org/officeDocument/2006/relationships/customXml" Target="../ink/ink994.xml"/><Relationship Id="rId400" Type="http://schemas.openxmlformats.org/officeDocument/2006/relationships/image" Target="../media/image1068.png"/><Relationship Id="rId442" Type="http://schemas.openxmlformats.org/officeDocument/2006/relationships/image" Target="../media/image1088.png"/><Relationship Id="rId484" Type="http://schemas.openxmlformats.org/officeDocument/2006/relationships/customXml" Target="../ink/ink1098.xml"/><Relationship Id="rId137" Type="http://schemas.openxmlformats.org/officeDocument/2006/relationships/customXml" Target="../ink/ink924.xml"/><Relationship Id="rId302" Type="http://schemas.openxmlformats.org/officeDocument/2006/relationships/image" Target="../media/image1019.png"/><Relationship Id="rId344" Type="http://schemas.openxmlformats.org/officeDocument/2006/relationships/image" Target="../media/image1040.png"/><Relationship Id="rId41" Type="http://schemas.openxmlformats.org/officeDocument/2006/relationships/image" Target="../media/image890.png"/><Relationship Id="rId83" Type="http://schemas.openxmlformats.org/officeDocument/2006/relationships/image" Target="../media/image910.png"/><Relationship Id="rId179" Type="http://schemas.openxmlformats.org/officeDocument/2006/relationships/customXml" Target="../ink/ink945.xml"/><Relationship Id="rId386" Type="http://schemas.openxmlformats.org/officeDocument/2006/relationships/image" Target="../media/image1061.png"/><Relationship Id="rId551" Type="http://schemas.openxmlformats.org/officeDocument/2006/relationships/image" Target="../media/image1142.png"/><Relationship Id="rId593" Type="http://schemas.openxmlformats.org/officeDocument/2006/relationships/image" Target="../media/image1163.png"/><Relationship Id="rId607" Type="http://schemas.openxmlformats.org/officeDocument/2006/relationships/image" Target="../media/image1170.png"/><Relationship Id="rId649" Type="http://schemas.openxmlformats.org/officeDocument/2006/relationships/image" Target="../media/image1191.png"/><Relationship Id="rId190" Type="http://schemas.openxmlformats.org/officeDocument/2006/relationships/image" Target="../media/image963.png"/><Relationship Id="rId204" Type="http://schemas.openxmlformats.org/officeDocument/2006/relationships/image" Target="../media/image970.png"/><Relationship Id="rId246" Type="http://schemas.openxmlformats.org/officeDocument/2006/relationships/image" Target="../media/image991.png"/><Relationship Id="rId288" Type="http://schemas.openxmlformats.org/officeDocument/2006/relationships/image" Target="../media/image1012.png"/><Relationship Id="rId411" Type="http://schemas.openxmlformats.org/officeDocument/2006/relationships/customXml" Target="../ink/ink1061.xml"/><Relationship Id="rId453" Type="http://schemas.openxmlformats.org/officeDocument/2006/relationships/image" Target="../media/image1093.png"/><Relationship Id="rId509" Type="http://schemas.openxmlformats.org/officeDocument/2006/relationships/image" Target="../media/image1121.png"/><Relationship Id="rId660" Type="http://schemas.openxmlformats.org/officeDocument/2006/relationships/customXml" Target="../ink/ink1186.xml"/><Relationship Id="rId106" Type="http://schemas.openxmlformats.org/officeDocument/2006/relationships/image" Target="../media/image921.png"/><Relationship Id="rId313" Type="http://schemas.openxmlformats.org/officeDocument/2006/relationships/customXml" Target="../ink/ink1012.xml"/><Relationship Id="rId495" Type="http://schemas.openxmlformats.org/officeDocument/2006/relationships/image" Target="../media/image1114.png"/><Relationship Id="rId10" Type="http://schemas.openxmlformats.org/officeDocument/2006/relationships/customXml" Target="../ink/ink860.xml"/><Relationship Id="rId52" Type="http://schemas.openxmlformats.org/officeDocument/2006/relationships/customXml" Target="../ink/ink881.xml"/><Relationship Id="rId94" Type="http://schemas.openxmlformats.org/officeDocument/2006/relationships/image" Target="../media/image915.png"/><Relationship Id="rId148" Type="http://schemas.openxmlformats.org/officeDocument/2006/relationships/image" Target="../media/image942.png"/><Relationship Id="rId355" Type="http://schemas.openxmlformats.org/officeDocument/2006/relationships/customXml" Target="../ink/ink1033.xml"/><Relationship Id="rId397" Type="http://schemas.openxmlformats.org/officeDocument/2006/relationships/customXml" Target="../ink/ink1054.xml"/><Relationship Id="rId520" Type="http://schemas.openxmlformats.org/officeDocument/2006/relationships/customXml" Target="../ink/ink1116.xml"/><Relationship Id="rId562" Type="http://schemas.openxmlformats.org/officeDocument/2006/relationships/customXml" Target="../ink/ink1137.xml"/><Relationship Id="rId618" Type="http://schemas.openxmlformats.org/officeDocument/2006/relationships/customXml" Target="../ink/ink1165.xml"/><Relationship Id="rId215" Type="http://schemas.openxmlformats.org/officeDocument/2006/relationships/customXml" Target="../ink/ink963.xml"/><Relationship Id="rId257" Type="http://schemas.openxmlformats.org/officeDocument/2006/relationships/customXml" Target="../ink/ink984.xml"/><Relationship Id="rId422" Type="http://schemas.openxmlformats.org/officeDocument/2006/relationships/image" Target="../media/image1078.png"/><Relationship Id="rId464" Type="http://schemas.openxmlformats.org/officeDocument/2006/relationships/customXml" Target="../ink/ink1088.xml"/><Relationship Id="rId299" Type="http://schemas.openxmlformats.org/officeDocument/2006/relationships/customXml" Target="../ink/ink1005.xml"/><Relationship Id="rId63" Type="http://schemas.openxmlformats.org/officeDocument/2006/relationships/image" Target="../media/image900.png"/><Relationship Id="rId159" Type="http://schemas.openxmlformats.org/officeDocument/2006/relationships/customXml" Target="../ink/ink935.xml"/><Relationship Id="rId366" Type="http://schemas.openxmlformats.org/officeDocument/2006/relationships/image" Target="../media/image1051.png"/><Relationship Id="rId573" Type="http://schemas.openxmlformats.org/officeDocument/2006/relationships/image" Target="../media/image1153.png"/><Relationship Id="rId226" Type="http://schemas.openxmlformats.org/officeDocument/2006/relationships/image" Target="../media/image981.png"/><Relationship Id="rId433" Type="http://schemas.openxmlformats.org/officeDocument/2006/relationships/customXml" Target="../ink/ink1072.xml"/><Relationship Id="rId640" Type="http://schemas.openxmlformats.org/officeDocument/2006/relationships/customXml" Target="../ink/ink1176.xml"/><Relationship Id="rId74" Type="http://schemas.openxmlformats.org/officeDocument/2006/relationships/customXml" Target="../ink/ink892.xml"/><Relationship Id="rId377" Type="http://schemas.openxmlformats.org/officeDocument/2006/relationships/customXml" Target="../ink/ink1044.xml"/><Relationship Id="rId500" Type="http://schemas.openxmlformats.org/officeDocument/2006/relationships/customXml" Target="../ink/ink1106.xml"/><Relationship Id="rId584" Type="http://schemas.openxmlformats.org/officeDocument/2006/relationships/customXml" Target="../ink/ink1148.xml"/><Relationship Id="rId5" Type="http://schemas.openxmlformats.org/officeDocument/2006/relationships/image" Target="../media/image872.png"/><Relationship Id="rId237" Type="http://schemas.openxmlformats.org/officeDocument/2006/relationships/customXml" Target="../ink/ink974.xml"/><Relationship Id="rId444" Type="http://schemas.openxmlformats.org/officeDocument/2006/relationships/image" Target="../media/image1089.png"/><Relationship Id="rId651" Type="http://schemas.openxmlformats.org/officeDocument/2006/relationships/image" Target="../media/image1192.png"/><Relationship Id="rId290" Type="http://schemas.openxmlformats.org/officeDocument/2006/relationships/image" Target="../media/image1013.png"/><Relationship Id="rId304" Type="http://schemas.openxmlformats.org/officeDocument/2006/relationships/image" Target="../media/image1020.png"/><Relationship Id="rId388" Type="http://schemas.openxmlformats.org/officeDocument/2006/relationships/image" Target="../media/image1062.png"/><Relationship Id="rId511" Type="http://schemas.openxmlformats.org/officeDocument/2006/relationships/image" Target="../media/image1122.png"/><Relationship Id="rId609" Type="http://schemas.openxmlformats.org/officeDocument/2006/relationships/image" Target="../media/image1171.png"/><Relationship Id="rId85" Type="http://schemas.openxmlformats.org/officeDocument/2006/relationships/customXml" Target="../ink/ink898.xml"/><Relationship Id="rId150" Type="http://schemas.openxmlformats.org/officeDocument/2006/relationships/image" Target="../media/image943.png"/><Relationship Id="rId595" Type="http://schemas.openxmlformats.org/officeDocument/2006/relationships/image" Target="../media/image1164.png"/><Relationship Id="rId248" Type="http://schemas.openxmlformats.org/officeDocument/2006/relationships/image" Target="../media/image992.png"/><Relationship Id="rId455" Type="http://schemas.openxmlformats.org/officeDocument/2006/relationships/image" Target="../media/image1094.png"/><Relationship Id="rId662" Type="http://schemas.openxmlformats.org/officeDocument/2006/relationships/customXml" Target="../ink/ink1187.xml"/><Relationship Id="rId12" Type="http://schemas.openxmlformats.org/officeDocument/2006/relationships/customXml" Target="../ink/ink861.xml"/><Relationship Id="rId108" Type="http://schemas.openxmlformats.org/officeDocument/2006/relationships/image" Target="../media/image922.png"/><Relationship Id="rId315" Type="http://schemas.openxmlformats.org/officeDocument/2006/relationships/customXml" Target="../ink/ink1013.xml"/><Relationship Id="rId522" Type="http://schemas.openxmlformats.org/officeDocument/2006/relationships/customXml" Target="../ink/ink1117.xml"/><Relationship Id="rId96" Type="http://schemas.openxmlformats.org/officeDocument/2006/relationships/image" Target="../media/image916.png"/><Relationship Id="rId161" Type="http://schemas.openxmlformats.org/officeDocument/2006/relationships/customXml" Target="../ink/ink936.xml"/><Relationship Id="rId399" Type="http://schemas.openxmlformats.org/officeDocument/2006/relationships/customXml" Target="../ink/ink1055.xml"/><Relationship Id="rId259" Type="http://schemas.openxmlformats.org/officeDocument/2006/relationships/customXml" Target="../ink/ink985.xml"/><Relationship Id="rId466" Type="http://schemas.openxmlformats.org/officeDocument/2006/relationships/customXml" Target="../ink/ink1089.xml"/><Relationship Id="rId673" Type="http://schemas.openxmlformats.org/officeDocument/2006/relationships/image" Target="../media/image1203.png"/><Relationship Id="rId23" Type="http://schemas.openxmlformats.org/officeDocument/2006/relationships/image" Target="../media/image881.png"/><Relationship Id="rId119" Type="http://schemas.openxmlformats.org/officeDocument/2006/relationships/customXml" Target="../ink/ink915.xml"/><Relationship Id="rId326" Type="http://schemas.openxmlformats.org/officeDocument/2006/relationships/image" Target="../media/image1031.png"/><Relationship Id="rId533" Type="http://schemas.openxmlformats.org/officeDocument/2006/relationships/image" Target="../media/image1133.png"/><Relationship Id="rId172" Type="http://schemas.openxmlformats.org/officeDocument/2006/relationships/image" Target="../media/image954.png"/><Relationship Id="rId477" Type="http://schemas.openxmlformats.org/officeDocument/2006/relationships/image" Target="../media/image1105.png"/><Relationship Id="rId600" Type="http://schemas.openxmlformats.org/officeDocument/2006/relationships/customXml" Target="../ink/ink1156.xml"/><Relationship Id="rId684" Type="http://schemas.openxmlformats.org/officeDocument/2006/relationships/customXml" Target="../ink/ink1198.xml"/><Relationship Id="rId337" Type="http://schemas.openxmlformats.org/officeDocument/2006/relationships/customXml" Target="../ink/ink1024.xml"/><Relationship Id="rId34" Type="http://schemas.openxmlformats.org/officeDocument/2006/relationships/customXml" Target="../ink/ink872.xml"/><Relationship Id="rId544" Type="http://schemas.openxmlformats.org/officeDocument/2006/relationships/customXml" Target="../ink/ink1128.xml"/><Relationship Id="rId183" Type="http://schemas.openxmlformats.org/officeDocument/2006/relationships/customXml" Target="../ink/ink947.xml"/><Relationship Id="rId390" Type="http://schemas.openxmlformats.org/officeDocument/2006/relationships/image" Target="../media/image1063.png"/><Relationship Id="rId404" Type="http://schemas.openxmlformats.org/officeDocument/2006/relationships/image" Target="../media/image1070.png"/><Relationship Id="rId611" Type="http://schemas.openxmlformats.org/officeDocument/2006/relationships/image" Target="../media/image1172.png"/><Relationship Id="rId250" Type="http://schemas.openxmlformats.org/officeDocument/2006/relationships/image" Target="../media/image993.png"/><Relationship Id="rId488" Type="http://schemas.openxmlformats.org/officeDocument/2006/relationships/customXml" Target="../ink/ink1100.xml"/><Relationship Id="rId45" Type="http://schemas.openxmlformats.org/officeDocument/2006/relationships/image" Target="../media/image892.png"/><Relationship Id="rId110" Type="http://schemas.openxmlformats.org/officeDocument/2006/relationships/image" Target="../media/image923.png"/><Relationship Id="rId348" Type="http://schemas.openxmlformats.org/officeDocument/2006/relationships/image" Target="../media/image1042.png"/><Relationship Id="rId555" Type="http://schemas.openxmlformats.org/officeDocument/2006/relationships/image" Target="../media/image1144.png"/><Relationship Id="rId194" Type="http://schemas.openxmlformats.org/officeDocument/2006/relationships/image" Target="../media/image965.png"/><Relationship Id="rId208" Type="http://schemas.openxmlformats.org/officeDocument/2006/relationships/image" Target="../media/image972.png"/><Relationship Id="rId415" Type="http://schemas.openxmlformats.org/officeDocument/2006/relationships/customXml" Target="../ink/ink1063.xml"/><Relationship Id="rId622" Type="http://schemas.openxmlformats.org/officeDocument/2006/relationships/customXml" Target="../ink/ink1167.xml"/><Relationship Id="rId261" Type="http://schemas.openxmlformats.org/officeDocument/2006/relationships/customXml" Target="../ink/ink986.xml"/><Relationship Id="rId499" Type="http://schemas.openxmlformats.org/officeDocument/2006/relationships/image" Target="../media/image1116.png"/><Relationship Id="rId56" Type="http://schemas.openxmlformats.org/officeDocument/2006/relationships/customXml" Target="../ink/ink883.xml"/><Relationship Id="rId359" Type="http://schemas.openxmlformats.org/officeDocument/2006/relationships/customXml" Target="../ink/ink1035.xml"/><Relationship Id="rId566" Type="http://schemas.openxmlformats.org/officeDocument/2006/relationships/customXml" Target="../ink/ink1139.xml"/><Relationship Id="rId121" Type="http://schemas.openxmlformats.org/officeDocument/2006/relationships/customXml" Target="../ink/ink916.xml"/><Relationship Id="rId219" Type="http://schemas.openxmlformats.org/officeDocument/2006/relationships/customXml" Target="../ink/ink965.xml"/><Relationship Id="rId426" Type="http://schemas.openxmlformats.org/officeDocument/2006/relationships/image" Target="../media/image1080.png"/><Relationship Id="rId633" Type="http://schemas.openxmlformats.org/officeDocument/2006/relationships/image" Target="../media/image1183.png"/><Relationship Id="rId67" Type="http://schemas.openxmlformats.org/officeDocument/2006/relationships/image" Target="../media/image902.png"/><Relationship Id="rId272" Type="http://schemas.openxmlformats.org/officeDocument/2006/relationships/image" Target="../media/image1004.png"/><Relationship Id="rId577" Type="http://schemas.openxmlformats.org/officeDocument/2006/relationships/image" Target="../media/image1155.png"/><Relationship Id="rId132" Type="http://schemas.openxmlformats.org/officeDocument/2006/relationships/image" Target="../media/image934.png"/><Relationship Id="rId437" Type="http://schemas.openxmlformats.org/officeDocument/2006/relationships/customXml" Target="../ink/ink1074.xml"/><Relationship Id="rId644" Type="http://schemas.openxmlformats.org/officeDocument/2006/relationships/customXml" Target="../ink/ink1178.xml"/><Relationship Id="rId283" Type="http://schemas.openxmlformats.org/officeDocument/2006/relationships/customXml" Target="../ink/ink997.xml"/><Relationship Id="rId490" Type="http://schemas.openxmlformats.org/officeDocument/2006/relationships/customXml" Target="../ink/ink1101.xml"/><Relationship Id="rId504" Type="http://schemas.openxmlformats.org/officeDocument/2006/relationships/customXml" Target="../ink/ink1108.xml"/><Relationship Id="rId78" Type="http://schemas.openxmlformats.org/officeDocument/2006/relationships/customXml" Target="../ink/ink894.xml"/><Relationship Id="rId143" Type="http://schemas.openxmlformats.org/officeDocument/2006/relationships/customXml" Target="../ink/ink927.xml"/><Relationship Id="rId350" Type="http://schemas.openxmlformats.org/officeDocument/2006/relationships/image" Target="../media/image1043.png"/><Relationship Id="rId588" Type="http://schemas.openxmlformats.org/officeDocument/2006/relationships/customXml" Target="../ink/ink1150.xml"/><Relationship Id="rId9" Type="http://schemas.openxmlformats.org/officeDocument/2006/relationships/image" Target="../media/image874.png"/><Relationship Id="rId210" Type="http://schemas.openxmlformats.org/officeDocument/2006/relationships/image" Target="../media/image973.png"/><Relationship Id="rId448" Type="http://schemas.openxmlformats.org/officeDocument/2006/relationships/image" Target="../media/image1091.png"/><Relationship Id="rId655" Type="http://schemas.openxmlformats.org/officeDocument/2006/relationships/image" Target="../media/image1194.png"/><Relationship Id="rId294" Type="http://schemas.openxmlformats.org/officeDocument/2006/relationships/image" Target="../media/image1015.png"/><Relationship Id="rId308" Type="http://schemas.openxmlformats.org/officeDocument/2006/relationships/image" Target="../media/image1022.png"/><Relationship Id="rId515" Type="http://schemas.openxmlformats.org/officeDocument/2006/relationships/image" Target="../media/image1124.png"/><Relationship Id="rId89" Type="http://schemas.openxmlformats.org/officeDocument/2006/relationships/customXml" Target="../ink/ink900.xml"/><Relationship Id="rId154" Type="http://schemas.openxmlformats.org/officeDocument/2006/relationships/image" Target="../media/image945.png"/><Relationship Id="rId361" Type="http://schemas.openxmlformats.org/officeDocument/2006/relationships/customXml" Target="../ink/ink1036.xml"/><Relationship Id="rId599" Type="http://schemas.openxmlformats.org/officeDocument/2006/relationships/image" Target="../media/image1166.png"/><Relationship Id="rId459" Type="http://schemas.openxmlformats.org/officeDocument/2006/relationships/image" Target="../media/image1096.png"/><Relationship Id="rId666" Type="http://schemas.openxmlformats.org/officeDocument/2006/relationships/customXml" Target="../ink/ink1189.xml"/><Relationship Id="rId16" Type="http://schemas.openxmlformats.org/officeDocument/2006/relationships/customXml" Target="../ink/ink863.xml"/><Relationship Id="rId221" Type="http://schemas.openxmlformats.org/officeDocument/2006/relationships/customXml" Target="../ink/ink966.xml"/><Relationship Id="rId319" Type="http://schemas.openxmlformats.org/officeDocument/2006/relationships/customXml" Target="../ink/ink1015.xml"/><Relationship Id="rId526" Type="http://schemas.openxmlformats.org/officeDocument/2006/relationships/customXml" Target="../ink/ink1119.xml"/><Relationship Id="rId165" Type="http://schemas.openxmlformats.org/officeDocument/2006/relationships/customXml" Target="../ink/ink938.xml"/><Relationship Id="rId372" Type="http://schemas.openxmlformats.org/officeDocument/2006/relationships/image" Target="../media/image1054.png"/><Relationship Id="rId677" Type="http://schemas.openxmlformats.org/officeDocument/2006/relationships/image" Target="../media/image1205.png"/><Relationship Id="rId232" Type="http://schemas.openxmlformats.org/officeDocument/2006/relationships/image" Target="../media/image984.png"/><Relationship Id="rId27" Type="http://schemas.openxmlformats.org/officeDocument/2006/relationships/image" Target="../media/image883.png"/><Relationship Id="rId537" Type="http://schemas.openxmlformats.org/officeDocument/2006/relationships/image" Target="../media/image1135.png"/><Relationship Id="rId80" Type="http://schemas.openxmlformats.org/officeDocument/2006/relationships/customXml" Target="../ink/ink895.xml"/><Relationship Id="rId176" Type="http://schemas.openxmlformats.org/officeDocument/2006/relationships/image" Target="../media/image956.png"/><Relationship Id="rId383" Type="http://schemas.openxmlformats.org/officeDocument/2006/relationships/customXml" Target="../ink/ink1047.xml"/><Relationship Id="rId590" Type="http://schemas.openxmlformats.org/officeDocument/2006/relationships/customXml" Target="../ink/ink1151.xml"/><Relationship Id="rId604" Type="http://schemas.openxmlformats.org/officeDocument/2006/relationships/customXml" Target="../ink/ink1158.xml"/><Relationship Id="rId243" Type="http://schemas.openxmlformats.org/officeDocument/2006/relationships/customXml" Target="../ink/ink977.xml"/><Relationship Id="rId450" Type="http://schemas.openxmlformats.org/officeDocument/2006/relationships/image" Target="../media/image1092.png"/><Relationship Id="rId688" Type="http://schemas.openxmlformats.org/officeDocument/2006/relationships/customXml" Target="../ink/ink1200.xml"/><Relationship Id="rId38" Type="http://schemas.openxmlformats.org/officeDocument/2006/relationships/customXml" Target="../ink/ink874.xml"/><Relationship Id="rId103" Type="http://schemas.openxmlformats.org/officeDocument/2006/relationships/customXml" Target="../ink/ink907.xml"/><Relationship Id="rId310" Type="http://schemas.openxmlformats.org/officeDocument/2006/relationships/image" Target="../media/image1023.png"/><Relationship Id="rId548" Type="http://schemas.openxmlformats.org/officeDocument/2006/relationships/customXml" Target="../ink/ink1130.xml"/><Relationship Id="rId91" Type="http://schemas.openxmlformats.org/officeDocument/2006/relationships/customXml" Target="../ink/ink901.xml"/><Relationship Id="rId187" Type="http://schemas.openxmlformats.org/officeDocument/2006/relationships/customXml" Target="../ink/ink949.xml"/><Relationship Id="rId394" Type="http://schemas.openxmlformats.org/officeDocument/2006/relationships/image" Target="../media/image1065.png"/><Relationship Id="rId408" Type="http://schemas.openxmlformats.org/officeDocument/2006/relationships/image" Target="../media/image1072.png"/><Relationship Id="rId615" Type="http://schemas.openxmlformats.org/officeDocument/2006/relationships/image" Target="../media/image1174.png"/><Relationship Id="rId254" Type="http://schemas.openxmlformats.org/officeDocument/2006/relationships/image" Target="../media/image99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0.png"/><Relationship Id="rId13" Type="http://schemas.openxmlformats.org/officeDocument/2006/relationships/image" Target="../media/image5110.png"/><Relationship Id="rId18" Type="http://schemas.openxmlformats.org/officeDocument/2006/relationships/image" Target="../media/image5610.png"/><Relationship Id="rId26" Type="http://schemas.openxmlformats.org/officeDocument/2006/relationships/image" Target="../media/image6410.png"/><Relationship Id="rId21" Type="http://schemas.openxmlformats.org/officeDocument/2006/relationships/image" Target="../media/image5910.png"/><Relationship Id="rId7" Type="http://schemas.openxmlformats.org/officeDocument/2006/relationships/image" Target="../media/image4510.png"/><Relationship Id="rId12" Type="http://schemas.openxmlformats.org/officeDocument/2006/relationships/image" Target="../media/image5010.png"/><Relationship Id="rId17" Type="http://schemas.openxmlformats.org/officeDocument/2006/relationships/image" Target="../media/image5510.png"/><Relationship Id="rId25" Type="http://schemas.openxmlformats.org/officeDocument/2006/relationships/image" Target="../media/image6310.png"/><Relationship Id="rId2" Type="http://schemas.openxmlformats.org/officeDocument/2006/relationships/image" Target="../media/image1910.png"/><Relationship Id="rId16" Type="http://schemas.openxmlformats.org/officeDocument/2006/relationships/image" Target="../media/image5410.png"/><Relationship Id="rId20" Type="http://schemas.openxmlformats.org/officeDocument/2006/relationships/image" Target="../media/image58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10.png"/><Relationship Id="rId11" Type="http://schemas.openxmlformats.org/officeDocument/2006/relationships/image" Target="../media/image4910.png"/><Relationship Id="rId24" Type="http://schemas.openxmlformats.org/officeDocument/2006/relationships/image" Target="../media/image6210.png"/><Relationship Id="rId5" Type="http://schemas.openxmlformats.org/officeDocument/2006/relationships/image" Target="../media/image4310.png"/><Relationship Id="rId15" Type="http://schemas.openxmlformats.org/officeDocument/2006/relationships/image" Target="../media/image5310.png"/><Relationship Id="rId23" Type="http://schemas.openxmlformats.org/officeDocument/2006/relationships/image" Target="../media/image6110.png"/><Relationship Id="rId28" Type="http://schemas.openxmlformats.org/officeDocument/2006/relationships/image" Target="../media/image2010.png"/><Relationship Id="rId10" Type="http://schemas.openxmlformats.org/officeDocument/2006/relationships/image" Target="../media/image4810.png"/><Relationship Id="rId19" Type="http://schemas.openxmlformats.org/officeDocument/2006/relationships/image" Target="../media/image5710.png"/><Relationship Id="rId4" Type="http://schemas.openxmlformats.org/officeDocument/2006/relationships/image" Target="../media/image4210.png"/><Relationship Id="rId9" Type="http://schemas.openxmlformats.org/officeDocument/2006/relationships/image" Target="../media/image4710.png"/><Relationship Id="rId14" Type="http://schemas.openxmlformats.org/officeDocument/2006/relationships/image" Target="../media/image5210.png"/><Relationship Id="rId22" Type="http://schemas.openxmlformats.org/officeDocument/2006/relationships/image" Target="../media/image6010.png"/><Relationship Id="rId27" Type="http://schemas.openxmlformats.org/officeDocument/2006/relationships/image" Target="../media/image651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5.png"/><Relationship Id="rId18" Type="http://schemas.openxmlformats.org/officeDocument/2006/relationships/customXml" Target="../ink/ink1207.xml"/><Relationship Id="rId26" Type="http://schemas.openxmlformats.org/officeDocument/2006/relationships/customXml" Target="../ink/ink1211.xml"/><Relationship Id="rId39" Type="http://schemas.openxmlformats.org/officeDocument/2006/relationships/image" Target="../media/image1228.png"/><Relationship Id="rId21" Type="http://schemas.openxmlformats.org/officeDocument/2006/relationships/image" Target="../media/image1219.png"/><Relationship Id="rId34" Type="http://schemas.openxmlformats.org/officeDocument/2006/relationships/customXml" Target="../ink/ink1215.xml"/><Relationship Id="rId42" Type="http://schemas.openxmlformats.org/officeDocument/2006/relationships/customXml" Target="../ink/ink1219.xml"/><Relationship Id="rId47" Type="http://schemas.openxmlformats.org/officeDocument/2006/relationships/image" Target="../media/image1232.png"/><Relationship Id="rId50" Type="http://schemas.openxmlformats.org/officeDocument/2006/relationships/customXml" Target="../ink/ink1223.xml"/><Relationship Id="rId7" Type="http://schemas.openxmlformats.org/officeDocument/2006/relationships/image" Target="../media/image1212.png"/><Relationship Id="rId2" Type="http://schemas.openxmlformats.org/officeDocument/2006/relationships/image" Target="../media/image2110.png"/><Relationship Id="rId16" Type="http://schemas.openxmlformats.org/officeDocument/2006/relationships/customXml" Target="../ink/ink1206.xml"/><Relationship Id="rId29" Type="http://schemas.openxmlformats.org/officeDocument/2006/relationships/image" Target="../media/image1223.png"/><Relationship Id="rId11" Type="http://schemas.openxmlformats.org/officeDocument/2006/relationships/image" Target="../media/image1214.png"/><Relationship Id="rId24" Type="http://schemas.openxmlformats.org/officeDocument/2006/relationships/customXml" Target="../ink/ink1210.xml"/><Relationship Id="rId32" Type="http://schemas.openxmlformats.org/officeDocument/2006/relationships/customXml" Target="../ink/ink1214.xml"/><Relationship Id="rId37" Type="http://schemas.openxmlformats.org/officeDocument/2006/relationships/image" Target="../media/image1227.png"/><Relationship Id="rId40" Type="http://schemas.openxmlformats.org/officeDocument/2006/relationships/customXml" Target="../ink/ink1218.xml"/><Relationship Id="rId45" Type="http://schemas.openxmlformats.org/officeDocument/2006/relationships/image" Target="../media/image1231.png"/><Relationship Id="rId5" Type="http://schemas.openxmlformats.org/officeDocument/2006/relationships/image" Target="../media/image2410.png"/><Relationship Id="rId15" Type="http://schemas.openxmlformats.org/officeDocument/2006/relationships/image" Target="../media/image1216.png"/><Relationship Id="rId23" Type="http://schemas.openxmlformats.org/officeDocument/2006/relationships/image" Target="../media/image1220.png"/><Relationship Id="rId28" Type="http://schemas.openxmlformats.org/officeDocument/2006/relationships/customXml" Target="../ink/ink1212.xml"/><Relationship Id="rId36" Type="http://schemas.openxmlformats.org/officeDocument/2006/relationships/customXml" Target="../ink/ink1216.xml"/><Relationship Id="rId49" Type="http://schemas.openxmlformats.org/officeDocument/2006/relationships/image" Target="../media/image1233.png"/><Relationship Id="rId10" Type="http://schemas.openxmlformats.org/officeDocument/2006/relationships/customXml" Target="../ink/ink1203.xml"/><Relationship Id="rId19" Type="http://schemas.openxmlformats.org/officeDocument/2006/relationships/image" Target="../media/image1218.png"/><Relationship Id="rId31" Type="http://schemas.openxmlformats.org/officeDocument/2006/relationships/image" Target="../media/image1224.png"/><Relationship Id="rId44" Type="http://schemas.openxmlformats.org/officeDocument/2006/relationships/customXml" Target="../ink/ink1220.xml"/><Relationship Id="rId4" Type="http://schemas.openxmlformats.org/officeDocument/2006/relationships/image" Target="../media/image2310.png"/><Relationship Id="rId9" Type="http://schemas.openxmlformats.org/officeDocument/2006/relationships/image" Target="../media/image1213.png"/><Relationship Id="rId14" Type="http://schemas.openxmlformats.org/officeDocument/2006/relationships/customXml" Target="../ink/ink1205.xml"/><Relationship Id="rId22" Type="http://schemas.openxmlformats.org/officeDocument/2006/relationships/customXml" Target="../ink/ink1209.xml"/><Relationship Id="rId27" Type="http://schemas.openxmlformats.org/officeDocument/2006/relationships/image" Target="../media/image1222.png"/><Relationship Id="rId30" Type="http://schemas.openxmlformats.org/officeDocument/2006/relationships/customXml" Target="../ink/ink1213.xml"/><Relationship Id="rId35" Type="http://schemas.openxmlformats.org/officeDocument/2006/relationships/image" Target="../media/image1226.png"/><Relationship Id="rId43" Type="http://schemas.openxmlformats.org/officeDocument/2006/relationships/image" Target="../media/image1230.png"/><Relationship Id="rId48" Type="http://schemas.openxmlformats.org/officeDocument/2006/relationships/customXml" Target="../ink/ink1222.xml"/><Relationship Id="rId8" Type="http://schemas.openxmlformats.org/officeDocument/2006/relationships/customXml" Target="../ink/ink1202.xml"/><Relationship Id="rId51" Type="http://schemas.openxmlformats.org/officeDocument/2006/relationships/image" Target="../media/image1234.png"/><Relationship Id="rId3" Type="http://schemas.openxmlformats.org/officeDocument/2006/relationships/image" Target="../media/image2210.png"/><Relationship Id="rId12" Type="http://schemas.openxmlformats.org/officeDocument/2006/relationships/customXml" Target="../ink/ink1204.xml"/><Relationship Id="rId17" Type="http://schemas.openxmlformats.org/officeDocument/2006/relationships/image" Target="../media/image1217.png"/><Relationship Id="rId25" Type="http://schemas.openxmlformats.org/officeDocument/2006/relationships/image" Target="../media/image1221.png"/><Relationship Id="rId33" Type="http://schemas.openxmlformats.org/officeDocument/2006/relationships/image" Target="../media/image1225.png"/><Relationship Id="rId38" Type="http://schemas.openxmlformats.org/officeDocument/2006/relationships/customXml" Target="../ink/ink1217.xml"/><Relationship Id="rId46" Type="http://schemas.openxmlformats.org/officeDocument/2006/relationships/customXml" Target="../ink/ink1221.xml"/><Relationship Id="rId20" Type="http://schemas.openxmlformats.org/officeDocument/2006/relationships/customXml" Target="../ink/ink1208.xml"/><Relationship Id="rId41" Type="http://schemas.openxmlformats.org/officeDocument/2006/relationships/image" Target="../media/image122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0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5.png"/><Relationship Id="rId7" Type="http://schemas.openxmlformats.org/officeDocument/2006/relationships/image" Target="../media/image1239.png"/><Relationship Id="rId2" Type="http://schemas.openxmlformats.org/officeDocument/2006/relationships/image" Target="../media/image2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8.png"/><Relationship Id="rId5" Type="http://schemas.openxmlformats.org/officeDocument/2006/relationships/image" Target="../media/image1237.png"/><Relationship Id="rId4" Type="http://schemas.openxmlformats.org/officeDocument/2006/relationships/image" Target="../media/image1236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7.png"/><Relationship Id="rId671" Type="http://schemas.openxmlformats.org/officeDocument/2006/relationships/image" Target="../media/image1571.png"/><Relationship Id="rId769" Type="http://schemas.openxmlformats.org/officeDocument/2006/relationships/image" Target="../media/image1619.png"/><Relationship Id="rId21" Type="http://schemas.openxmlformats.org/officeDocument/2006/relationships/image" Target="../media/image1249.png"/><Relationship Id="rId324" Type="http://schemas.openxmlformats.org/officeDocument/2006/relationships/customXml" Target="../ink/ink1385.xml"/><Relationship Id="rId531" Type="http://schemas.openxmlformats.org/officeDocument/2006/relationships/image" Target="../media/image1502.png"/><Relationship Id="rId629" Type="http://schemas.openxmlformats.org/officeDocument/2006/relationships/image" Target="../media/image1550.png"/><Relationship Id="rId170" Type="http://schemas.openxmlformats.org/officeDocument/2006/relationships/customXml" Target="../ink/ink1308.xml"/><Relationship Id="rId836" Type="http://schemas.openxmlformats.org/officeDocument/2006/relationships/image" Target="../media/image1652.png"/><Relationship Id="rId268" Type="http://schemas.openxmlformats.org/officeDocument/2006/relationships/customXml" Target="../ink/ink1357.xml"/><Relationship Id="rId475" Type="http://schemas.openxmlformats.org/officeDocument/2006/relationships/image" Target="../media/image1474.png"/><Relationship Id="rId682" Type="http://schemas.openxmlformats.org/officeDocument/2006/relationships/customXml" Target="../ink/ink1564.xml"/><Relationship Id="rId903" Type="http://schemas.openxmlformats.org/officeDocument/2006/relationships/customXml" Target="../ink/ink1675.xml"/><Relationship Id="rId32" Type="http://schemas.openxmlformats.org/officeDocument/2006/relationships/customXml" Target="../ink/ink1239.xml"/><Relationship Id="rId128" Type="http://schemas.openxmlformats.org/officeDocument/2006/relationships/customXml" Target="../ink/ink1287.xml"/><Relationship Id="rId335" Type="http://schemas.openxmlformats.org/officeDocument/2006/relationships/image" Target="../media/image1405.png"/><Relationship Id="rId542" Type="http://schemas.openxmlformats.org/officeDocument/2006/relationships/customXml" Target="../ink/ink1494.xml"/><Relationship Id="rId181" Type="http://schemas.openxmlformats.org/officeDocument/2006/relationships/image" Target="../media/image1328.png"/><Relationship Id="rId402" Type="http://schemas.openxmlformats.org/officeDocument/2006/relationships/customXml" Target="../ink/ink1424.xml"/><Relationship Id="rId847" Type="http://schemas.openxmlformats.org/officeDocument/2006/relationships/customXml" Target="../ink/ink1647.xml"/><Relationship Id="rId279" Type="http://schemas.openxmlformats.org/officeDocument/2006/relationships/image" Target="../media/image1377.png"/><Relationship Id="rId486" Type="http://schemas.openxmlformats.org/officeDocument/2006/relationships/customXml" Target="../ink/ink1466.xml"/><Relationship Id="rId693" Type="http://schemas.openxmlformats.org/officeDocument/2006/relationships/image" Target="../media/image1582.png"/><Relationship Id="rId707" Type="http://schemas.openxmlformats.org/officeDocument/2006/relationships/image" Target="../media/image1589.png"/><Relationship Id="rId914" Type="http://schemas.openxmlformats.org/officeDocument/2006/relationships/image" Target="../media/image1691.png"/><Relationship Id="rId43" Type="http://schemas.openxmlformats.org/officeDocument/2006/relationships/image" Target="../media/image1260.png"/><Relationship Id="rId139" Type="http://schemas.openxmlformats.org/officeDocument/2006/relationships/image" Target="../media/image1307.png"/><Relationship Id="rId346" Type="http://schemas.openxmlformats.org/officeDocument/2006/relationships/customXml" Target="../ink/ink1396.xml"/><Relationship Id="rId553" Type="http://schemas.openxmlformats.org/officeDocument/2006/relationships/image" Target="../media/image1513.png"/><Relationship Id="rId760" Type="http://schemas.openxmlformats.org/officeDocument/2006/relationships/customXml" Target="../ink/ink1603.xml"/><Relationship Id="rId192" Type="http://schemas.openxmlformats.org/officeDocument/2006/relationships/customXml" Target="../ink/ink1319.xml"/><Relationship Id="rId206" Type="http://schemas.openxmlformats.org/officeDocument/2006/relationships/customXml" Target="../ink/ink1326.xml"/><Relationship Id="rId413" Type="http://schemas.openxmlformats.org/officeDocument/2006/relationships/image" Target="../media/image1443.png"/><Relationship Id="rId858" Type="http://schemas.openxmlformats.org/officeDocument/2006/relationships/image" Target="../media/image1663.png"/><Relationship Id="rId497" Type="http://schemas.openxmlformats.org/officeDocument/2006/relationships/image" Target="../media/image1485.png"/><Relationship Id="rId620" Type="http://schemas.openxmlformats.org/officeDocument/2006/relationships/customXml" Target="../ink/ink1533.xml"/><Relationship Id="rId718" Type="http://schemas.openxmlformats.org/officeDocument/2006/relationships/customXml" Target="../ink/ink1582.xml"/><Relationship Id="rId357" Type="http://schemas.openxmlformats.org/officeDocument/2006/relationships/image" Target="../media/image1416.png"/><Relationship Id="rId54" Type="http://schemas.openxmlformats.org/officeDocument/2006/relationships/customXml" Target="../ink/ink1250.xml"/><Relationship Id="rId217" Type="http://schemas.openxmlformats.org/officeDocument/2006/relationships/image" Target="../media/image1346.png"/><Relationship Id="rId564" Type="http://schemas.openxmlformats.org/officeDocument/2006/relationships/customXml" Target="../ink/ink1505.xml"/><Relationship Id="rId771" Type="http://schemas.openxmlformats.org/officeDocument/2006/relationships/image" Target="../media/image1620.png"/><Relationship Id="rId869" Type="http://schemas.openxmlformats.org/officeDocument/2006/relationships/customXml" Target="../ink/ink1658.xml"/><Relationship Id="rId424" Type="http://schemas.openxmlformats.org/officeDocument/2006/relationships/customXml" Target="../ink/ink1435.xml"/><Relationship Id="rId631" Type="http://schemas.openxmlformats.org/officeDocument/2006/relationships/image" Target="../media/image1551.png"/><Relationship Id="rId729" Type="http://schemas.openxmlformats.org/officeDocument/2006/relationships/image" Target="../media/image1599.png"/><Relationship Id="rId270" Type="http://schemas.openxmlformats.org/officeDocument/2006/relationships/customXml" Target="../ink/ink1358.xml"/><Relationship Id="rId65" Type="http://schemas.openxmlformats.org/officeDocument/2006/relationships/image" Target="../media/image1271.png"/><Relationship Id="rId130" Type="http://schemas.openxmlformats.org/officeDocument/2006/relationships/customXml" Target="../ink/ink1288.xml"/><Relationship Id="rId368" Type="http://schemas.openxmlformats.org/officeDocument/2006/relationships/customXml" Target="../ink/ink1407.xml"/><Relationship Id="rId575" Type="http://schemas.openxmlformats.org/officeDocument/2006/relationships/image" Target="../media/image1524.png"/><Relationship Id="rId782" Type="http://schemas.openxmlformats.org/officeDocument/2006/relationships/customXml" Target="../ink/ink1614.xml"/><Relationship Id="rId228" Type="http://schemas.openxmlformats.org/officeDocument/2006/relationships/customXml" Target="../ink/ink1337.xml"/><Relationship Id="rId435" Type="http://schemas.openxmlformats.org/officeDocument/2006/relationships/image" Target="../media/image1454.png"/><Relationship Id="rId642" Type="http://schemas.openxmlformats.org/officeDocument/2006/relationships/customXml" Target="../ink/ink1544.xml"/><Relationship Id="rId281" Type="http://schemas.openxmlformats.org/officeDocument/2006/relationships/image" Target="../media/image1378.png"/><Relationship Id="rId502" Type="http://schemas.openxmlformats.org/officeDocument/2006/relationships/customXml" Target="../ink/ink1474.xml"/><Relationship Id="rId76" Type="http://schemas.openxmlformats.org/officeDocument/2006/relationships/customXml" Target="../ink/ink1261.xml"/><Relationship Id="rId141" Type="http://schemas.openxmlformats.org/officeDocument/2006/relationships/image" Target="../media/image1308.png"/><Relationship Id="rId379" Type="http://schemas.openxmlformats.org/officeDocument/2006/relationships/image" Target="../media/image1427.png"/><Relationship Id="rId586" Type="http://schemas.openxmlformats.org/officeDocument/2006/relationships/customXml" Target="../ink/ink1516.xml"/><Relationship Id="rId793" Type="http://schemas.openxmlformats.org/officeDocument/2006/relationships/customXml" Target="../ink/ink1620.xml"/><Relationship Id="rId807" Type="http://schemas.openxmlformats.org/officeDocument/2006/relationships/customXml" Target="../ink/ink1627.xml"/><Relationship Id="rId7" Type="http://schemas.openxmlformats.org/officeDocument/2006/relationships/image" Target="../media/image1242.png"/><Relationship Id="rId239" Type="http://schemas.openxmlformats.org/officeDocument/2006/relationships/image" Target="../media/image1357.png"/><Relationship Id="rId446" Type="http://schemas.openxmlformats.org/officeDocument/2006/relationships/customXml" Target="../ink/ink1446.xml"/><Relationship Id="rId653" Type="http://schemas.openxmlformats.org/officeDocument/2006/relationships/image" Target="../media/image1562.png"/><Relationship Id="rId292" Type="http://schemas.openxmlformats.org/officeDocument/2006/relationships/customXml" Target="../ink/ink1369.xml"/><Relationship Id="rId306" Type="http://schemas.openxmlformats.org/officeDocument/2006/relationships/customXml" Target="../ink/ink1376.xml"/><Relationship Id="rId860" Type="http://schemas.openxmlformats.org/officeDocument/2006/relationships/image" Target="../media/image1664.png"/><Relationship Id="rId87" Type="http://schemas.openxmlformats.org/officeDocument/2006/relationships/image" Target="../media/image1282.png"/><Relationship Id="rId513" Type="http://schemas.openxmlformats.org/officeDocument/2006/relationships/image" Target="../media/image1493.png"/><Relationship Id="rId597" Type="http://schemas.openxmlformats.org/officeDocument/2006/relationships/image" Target="../media/image1535.png"/><Relationship Id="rId720" Type="http://schemas.openxmlformats.org/officeDocument/2006/relationships/customXml" Target="../ink/ink1583.xml"/><Relationship Id="rId818" Type="http://schemas.openxmlformats.org/officeDocument/2006/relationships/image" Target="../media/image1643.png"/><Relationship Id="rId152" Type="http://schemas.openxmlformats.org/officeDocument/2006/relationships/customXml" Target="../ink/ink1299.xml"/><Relationship Id="rId457" Type="http://schemas.openxmlformats.org/officeDocument/2006/relationships/image" Target="../media/image1465.png"/><Relationship Id="rId664" Type="http://schemas.openxmlformats.org/officeDocument/2006/relationships/customXml" Target="../ink/ink1555.xml"/><Relationship Id="rId871" Type="http://schemas.openxmlformats.org/officeDocument/2006/relationships/customXml" Target="../ink/ink1659.xml"/><Relationship Id="rId14" Type="http://schemas.openxmlformats.org/officeDocument/2006/relationships/customXml" Target="../ink/ink1230.xml"/><Relationship Id="rId317" Type="http://schemas.openxmlformats.org/officeDocument/2006/relationships/image" Target="../media/image1396.png"/><Relationship Id="rId524" Type="http://schemas.openxmlformats.org/officeDocument/2006/relationships/customXml" Target="../ink/ink1485.xml"/><Relationship Id="rId731" Type="http://schemas.openxmlformats.org/officeDocument/2006/relationships/image" Target="../media/image1600.png"/><Relationship Id="rId98" Type="http://schemas.openxmlformats.org/officeDocument/2006/relationships/customXml" Target="../ink/ink1272.xml"/><Relationship Id="rId163" Type="http://schemas.openxmlformats.org/officeDocument/2006/relationships/image" Target="../media/image1319.png"/><Relationship Id="rId370" Type="http://schemas.openxmlformats.org/officeDocument/2006/relationships/customXml" Target="../ink/ink1408.xml"/><Relationship Id="rId829" Type="http://schemas.openxmlformats.org/officeDocument/2006/relationships/customXml" Target="../ink/ink1638.xml"/><Relationship Id="rId230" Type="http://schemas.openxmlformats.org/officeDocument/2006/relationships/customXml" Target="../ink/ink1338.xml"/><Relationship Id="rId468" Type="http://schemas.openxmlformats.org/officeDocument/2006/relationships/customXml" Target="../ink/ink1457.xml"/><Relationship Id="rId675" Type="http://schemas.openxmlformats.org/officeDocument/2006/relationships/image" Target="../media/image1573.png"/><Relationship Id="rId882" Type="http://schemas.openxmlformats.org/officeDocument/2006/relationships/image" Target="../media/image1675.png"/><Relationship Id="rId25" Type="http://schemas.openxmlformats.org/officeDocument/2006/relationships/image" Target="../media/image1251.png"/><Relationship Id="rId328" Type="http://schemas.openxmlformats.org/officeDocument/2006/relationships/customXml" Target="../ink/ink1387.xml"/><Relationship Id="rId535" Type="http://schemas.openxmlformats.org/officeDocument/2006/relationships/image" Target="../media/image1504.png"/><Relationship Id="rId742" Type="http://schemas.openxmlformats.org/officeDocument/2006/relationships/customXml" Target="../ink/ink1594.xml"/><Relationship Id="rId174" Type="http://schemas.openxmlformats.org/officeDocument/2006/relationships/customXml" Target="../ink/ink1310.xml"/><Relationship Id="rId381" Type="http://schemas.openxmlformats.org/officeDocument/2006/relationships/image" Target="../media/image1428.png"/><Relationship Id="rId602" Type="http://schemas.openxmlformats.org/officeDocument/2006/relationships/customXml" Target="../ink/ink1524.xml"/><Relationship Id="rId241" Type="http://schemas.openxmlformats.org/officeDocument/2006/relationships/image" Target="../media/image1358.png"/><Relationship Id="rId479" Type="http://schemas.openxmlformats.org/officeDocument/2006/relationships/image" Target="../media/image1476.png"/><Relationship Id="rId686" Type="http://schemas.openxmlformats.org/officeDocument/2006/relationships/customXml" Target="../ink/ink1566.xml"/><Relationship Id="rId893" Type="http://schemas.openxmlformats.org/officeDocument/2006/relationships/customXml" Target="../ink/ink1670.xml"/><Relationship Id="rId907" Type="http://schemas.openxmlformats.org/officeDocument/2006/relationships/customXml" Target="../ink/ink1677.xml"/><Relationship Id="rId36" Type="http://schemas.openxmlformats.org/officeDocument/2006/relationships/customXml" Target="../ink/ink1241.xml"/><Relationship Id="rId339" Type="http://schemas.openxmlformats.org/officeDocument/2006/relationships/image" Target="../media/image1407.png"/><Relationship Id="rId546" Type="http://schemas.openxmlformats.org/officeDocument/2006/relationships/customXml" Target="../ink/ink1496.xml"/><Relationship Id="rId753" Type="http://schemas.openxmlformats.org/officeDocument/2006/relationships/image" Target="../media/image1611.png"/><Relationship Id="rId101" Type="http://schemas.openxmlformats.org/officeDocument/2006/relationships/image" Target="../media/image1289.png"/><Relationship Id="rId185" Type="http://schemas.openxmlformats.org/officeDocument/2006/relationships/image" Target="../media/image1330.png"/><Relationship Id="rId406" Type="http://schemas.openxmlformats.org/officeDocument/2006/relationships/customXml" Target="../ink/ink1426.xml"/><Relationship Id="rId392" Type="http://schemas.openxmlformats.org/officeDocument/2006/relationships/customXml" Target="../ink/ink1419.xml"/><Relationship Id="rId613" Type="http://schemas.openxmlformats.org/officeDocument/2006/relationships/image" Target="../media/image1543.png"/><Relationship Id="rId697" Type="http://schemas.openxmlformats.org/officeDocument/2006/relationships/image" Target="../media/image1584.png"/><Relationship Id="rId820" Type="http://schemas.openxmlformats.org/officeDocument/2006/relationships/image" Target="../media/image1644.png"/><Relationship Id="rId918" Type="http://schemas.openxmlformats.org/officeDocument/2006/relationships/image" Target="../media/image1693.png"/><Relationship Id="rId252" Type="http://schemas.openxmlformats.org/officeDocument/2006/relationships/customXml" Target="../ink/ink1349.xml"/><Relationship Id="rId47" Type="http://schemas.openxmlformats.org/officeDocument/2006/relationships/image" Target="../media/image1262.png"/><Relationship Id="rId112" Type="http://schemas.openxmlformats.org/officeDocument/2006/relationships/customXml" Target="../ink/ink1279.xml"/><Relationship Id="rId557" Type="http://schemas.openxmlformats.org/officeDocument/2006/relationships/image" Target="../media/image1515.png"/><Relationship Id="rId764" Type="http://schemas.openxmlformats.org/officeDocument/2006/relationships/customXml" Target="../ink/ink1605.xml"/><Relationship Id="rId196" Type="http://schemas.openxmlformats.org/officeDocument/2006/relationships/customXml" Target="../ink/ink1321.xml"/><Relationship Id="rId417" Type="http://schemas.openxmlformats.org/officeDocument/2006/relationships/image" Target="../media/image1445.png"/><Relationship Id="rId624" Type="http://schemas.openxmlformats.org/officeDocument/2006/relationships/customXml" Target="../ink/ink1535.xml"/><Relationship Id="rId831" Type="http://schemas.openxmlformats.org/officeDocument/2006/relationships/customXml" Target="../ink/ink1639.xml"/><Relationship Id="rId263" Type="http://schemas.openxmlformats.org/officeDocument/2006/relationships/image" Target="../media/image1369.png"/><Relationship Id="rId470" Type="http://schemas.openxmlformats.org/officeDocument/2006/relationships/customXml" Target="../ink/ink1458.xml"/><Relationship Id="rId58" Type="http://schemas.openxmlformats.org/officeDocument/2006/relationships/customXml" Target="../ink/ink1252.xml"/><Relationship Id="rId123" Type="http://schemas.openxmlformats.org/officeDocument/2006/relationships/image" Target="../media/image1300.png"/><Relationship Id="rId330" Type="http://schemas.openxmlformats.org/officeDocument/2006/relationships/customXml" Target="../ink/ink1388.xml"/><Relationship Id="rId568" Type="http://schemas.openxmlformats.org/officeDocument/2006/relationships/customXml" Target="../ink/ink1507.xml"/><Relationship Id="rId775" Type="http://schemas.openxmlformats.org/officeDocument/2006/relationships/image" Target="../media/image1622.png"/><Relationship Id="rId428" Type="http://schemas.openxmlformats.org/officeDocument/2006/relationships/customXml" Target="../ink/ink1437.xml"/><Relationship Id="rId635" Type="http://schemas.openxmlformats.org/officeDocument/2006/relationships/image" Target="../media/image1553.png"/><Relationship Id="rId842" Type="http://schemas.openxmlformats.org/officeDocument/2006/relationships/image" Target="../media/image1655.png"/><Relationship Id="rId274" Type="http://schemas.openxmlformats.org/officeDocument/2006/relationships/customXml" Target="../ink/ink1360.xml"/><Relationship Id="rId481" Type="http://schemas.openxmlformats.org/officeDocument/2006/relationships/image" Target="../media/image1477.png"/><Relationship Id="rId702" Type="http://schemas.openxmlformats.org/officeDocument/2006/relationships/customXml" Target="../ink/ink1574.xml"/><Relationship Id="rId69" Type="http://schemas.openxmlformats.org/officeDocument/2006/relationships/image" Target="../media/image1273.png"/><Relationship Id="rId134" Type="http://schemas.openxmlformats.org/officeDocument/2006/relationships/customXml" Target="../ink/ink1290.xml"/><Relationship Id="rId579" Type="http://schemas.openxmlformats.org/officeDocument/2006/relationships/image" Target="../media/image1526.png"/><Relationship Id="rId786" Type="http://schemas.openxmlformats.org/officeDocument/2006/relationships/customXml" Target="../ink/ink1616.xml"/><Relationship Id="rId341" Type="http://schemas.openxmlformats.org/officeDocument/2006/relationships/image" Target="../media/image1408.png"/><Relationship Id="rId439" Type="http://schemas.openxmlformats.org/officeDocument/2006/relationships/image" Target="../media/image1456.png"/><Relationship Id="rId646" Type="http://schemas.openxmlformats.org/officeDocument/2006/relationships/customXml" Target="../ink/ink1546.xml"/><Relationship Id="rId201" Type="http://schemas.openxmlformats.org/officeDocument/2006/relationships/image" Target="../media/image1338.png"/><Relationship Id="rId285" Type="http://schemas.openxmlformats.org/officeDocument/2006/relationships/image" Target="../media/image1380.png"/><Relationship Id="rId506" Type="http://schemas.openxmlformats.org/officeDocument/2006/relationships/customXml" Target="../ink/ink1476.xml"/><Relationship Id="rId853" Type="http://schemas.openxmlformats.org/officeDocument/2006/relationships/customXml" Target="../ink/ink1650.xml"/><Relationship Id="rId492" Type="http://schemas.openxmlformats.org/officeDocument/2006/relationships/customXml" Target="../ink/ink1469.xml"/><Relationship Id="rId713" Type="http://schemas.openxmlformats.org/officeDocument/2006/relationships/image" Target="../media/image1592.png"/><Relationship Id="rId797" Type="http://schemas.openxmlformats.org/officeDocument/2006/relationships/customXml" Target="../ink/ink1622.xml"/><Relationship Id="rId920" Type="http://schemas.openxmlformats.org/officeDocument/2006/relationships/image" Target="../media/image1694.png"/><Relationship Id="rId145" Type="http://schemas.openxmlformats.org/officeDocument/2006/relationships/image" Target="../media/image1310.png"/><Relationship Id="rId352" Type="http://schemas.openxmlformats.org/officeDocument/2006/relationships/customXml" Target="../ink/ink1399.xml"/><Relationship Id="rId212" Type="http://schemas.openxmlformats.org/officeDocument/2006/relationships/customXml" Target="../ink/ink1329.xml"/><Relationship Id="rId657" Type="http://schemas.openxmlformats.org/officeDocument/2006/relationships/image" Target="../media/image1564.png"/><Relationship Id="rId864" Type="http://schemas.openxmlformats.org/officeDocument/2006/relationships/image" Target="../media/image1666.png"/><Relationship Id="rId296" Type="http://schemas.openxmlformats.org/officeDocument/2006/relationships/customXml" Target="../ink/ink1371.xml"/><Relationship Id="rId517" Type="http://schemas.openxmlformats.org/officeDocument/2006/relationships/image" Target="../media/image1495.png"/><Relationship Id="rId724" Type="http://schemas.openxmlformats.org/officeDocument/2006/relationships/customXml" Target="../ink/ink1585.xml"/><Relationship Id="rId60" Type="http://schemas.openxmlformats.org/officeDocument/2006/relationships/customXml" Target="../ink/ink1253.xml"/><Relationship Id="rId156" Type="http://schemas.openxmlformats.org/officeDocument/2006/relationships/customXml" Target="../ink/ink1301.xml"/><Relationship Id="rId363" Type="http://schemas.openxmlformats.org/officeDocument/2006/relationships/image" Target="../media/image1419.png"/><Relationship Id="rId570" Type="http://schemas.openxmlformats.org/officeDocument/2006/relationships/customXml" Target="../ink/ink1508.xml"/><Relationship Id="rId223" Type="http://schemas.openxmlformats.org/officeDocument/2006/relationships/image" Target="../media/image1349.png"/><Relationship Id="rId430" Type="http://schemas.openxmlformats.org/officeDocument/2006/relationships/customXml" Target="../ink/ink1438.xml"/><Relationship Id="rId668" Type="http://schemas.openxmlformats.org/officeDocument/2006/relationships/customXml" Target="../ink/ink1557.xml"/><Relationship Id="rId875" Type="http://schemas.openxmlformats.org/officeDocument/2006/relationships/customXml" Target="../ink/ink1661.xml"/><Relationship Id="rId18" Type="http://schemas.openxmlformats.org/officeDocument/2006/relationships/customXml" Target="../ink/ink1232.xml"/><Relationship Id="rId528" Type="http://schemas.openxmlformats.org/officeDocument/2006/relationships/customXml" Target="../ink/ink1487.xml"/><Relationship Id="rId735" Type="http://schemas.openxmlformats.org/officeDocument/2006/relationships/image" Target="../media/image1602.png"/><Relationship Id="rId167" Type="http://schemas.openxmlformats.org/officeDocument/2006/relationships/image" Target="../media/image1321.png"/><Relationship Id="rId374" Type="http://schemas.openxmlformats.org/officeDocument/2006/relationships/customXml" Target="../ink/ink1410.xml"/><Relationship Id="rId581" Type="http://schemas.openxmlformats.org/officeDocument/2006/relationships/image" Target="../media/image1527.png"/><Relationship Id="rId71" Type="http://schemas.openxmlformats.org/officeDocument/2006/relationships/image" Target="../media/image1274.png"/><Relationship Id="rId234" Type="http://schemas.openxmlformats.org/officeDocument/2006/relationships/customXml" Target="../ink/ink1340.xml"/><Relationship Id="rId679" Type="http://schemas.openxmlformats.org/officeDocument/2006/relationships/image" Target="../media/image1575.png"/><Relationship Id="rId802" Type="http://schemas.openxmlformats.org/officeDocument/2006/relationships/image" Target="../media/image1635.png"/><Relationship Id="rId886" Type="http://schemas.openxmlformats.org/officeDocument/2006/relationships/image" Target="../media/image1677.png"/><Relationship Id="rId2" Type="http://schemas.openxmlformats.org/officeDocument/2006/relationships/customXml" Target="../ink/ink1224.xml"/><Relationship Id="rId29" Type="http://schemas.openxmlformats.org/officeDocument/2006/relationships/image" Target="../media/image1253.png"/><Relationship Id="rId441" Type="http://schemas.openxmlformats.org/officeDocument/2006/relationships/image" Target="../media/image1457.png"/><Relationship Id="rId539" Type="http://schemas.openxmlformats.org/officeDocument/2006/relationships/image" Target="../media/image1506.png"/><Relationship Id="rId746" Type="http://schemas.openxmlformats.org/officeDocument/2006/relationships/customXml" Target="../ink/ink1596.xml"/><Relationship Id="rId178" Type="http://schemas.openxmlformats.org/officeDocument/2006/relationships/customXml" Target="../ink/ink1312.xml"/><Relationship Id="rId301" Type="http://schemas.openxmlformats.org/officeDocument/2006/relationships/image" Target="../media/image1388.png"/><Relationship Id="rId82" Type="http://schemas.openxmlformats.org/officeDocument/2006/relationships/customXml" Target="../ink/ink1264.xml"/><Relationship Id="rId385" Type="http://schemas.openxmlformats.org/officeDocument/2006/relationships/image" Target="../media/image1430.png"/><Relationship Id="rId592" Type="http://schemas.openxmlformats.org/officeDocument/2006/relationships/customXml" Target="../ink/ink1519.xml"/><Relationship Id="rId606" Type="http://schemas.openxmlformats.org/officeDocument/2006/relationships/customXml" Target="../ink/ink1526.xml"/><Relationship Id="rId813" Type="http://schemas.openxmlformats.org/officeDocument/2006/relationships/customXml" Target="../ink/ink1630.xml"/><Relationship Id="rId245" Type="http://schemas.openxmlformats.org/officeDocument/2006/relationships/image" Target="../media/image1360.png"/><Relationship Id="rId452" Type="http://schemas.openxmlformats.org/officeDocument/2006/relationships/customXml" Target="../ink/ink1449.xml"/><Relationship Id="rId897" Type="http://schemas.openxmlformats.org/officeDocument/2006/relationships/customXml" Target="../ink/ink1672.xml"/><Relationship Id="rId105" Type="http://schemas.openxmlformats.org/officeDocument/2006/relationships/image" Target="../media/image1291.png"/><Relationship Id="rId312" Type="http://schemas.openxmlformats.org/officeDocument/2006/relationships/customXml" Target="../ink/ink1379.xml"/><Relationship Id="rId757" Type="http://schemas.openxmlformats.org/officeDocument/2006/relationships/image" Target="../media/image1613.png"/><Relationship Id="rId93" Type="http://schemas.openxmlformats.org/officeDocument/2006/relationships/image" Target="../media/image1285.png"/><Relationship Id="rId189" Type="http://schemas.openxmlformats.org/officeDocument/2006/relationships/image" Target="../media/image1332.png"/><Relationship Id="rId396" Type="http://schemas.openxmlformats.org/officeDocument/2006/relationships/customXml" Target="../ink/ink1421.xml"/><Relationship Id="rId617" Type="http://schemas.openxmlformats.org/officeDocument/2006/relationships/image" Target="../media/image1544.png"/><Relationship Id="rId824" Type="http://schemas.openxmlformats.org/officeDocument/2006/relationships/image" Target="../media/image1646.png"/><Relationship Id="rId256" Type="http://schemas.openxmlformats.org/officeDocument/2006/relationships/customXml" Target="../ink/ink1351.xml"/><Relationship Id="rId463" Type="http://schemas.openxmlformats.org/officeDocument/2006/relationships/image" Target="../media/image1468.png"/><Relationship Id="rId670" Type="http://schemas.openxmlformats.org/officeDocument/2006/relationships/customXml" Target="../ink/ink1558.xml"/><Relationship Id="rId116" Type="http://schemas.openxmlformats.org/officeDocument/2006/relationships/customXml" Target="../ink/ink1281.xml"/><Relationship Id="rId323" Type="http://schemas.openxmlformats.org/officeDocument/2006/relationships/image" Target="../media/image1399.png"/><Relationship Id="rId530" Type="http://schemas.openxmlformats.org/officeDocument/2006/relationships/customXml" Target="../ink/ink1488.xml"/><Relationship Id="rId768" Type="http://schemas.openxmlformats.org/officeDocument/2006/relationships/customXml" Target="../ink/ink1607.xml"/><Relationship Id="rId20" Type="http://schemas.openxmlformats.org/officeDocument/2006/relationships/customXml" Target="../ink/ink1233.xml"/><Relationship Id="rId628" Type="http://schemas.openxmlformats.org/officeDocument/2006/relationships/customXml" Target="../ink/ink1537.xml"/><Relationship Id="rId835" Type="http://schemas.openxmlformats.org/officeDocument/2006/relationships/customXml" Target="../ink/ink1641.xml"/><Relationship Id="rId267" Type="http://schemas.openxmlformats.org/officeDocument/2006/relationships/image" Target="../media/image1371.png"/><Relationship Id="rId474" Type="http://schemas.openxmlformats.org/officeDocument/2006/relationships/customXml" Target="../ink/ink1460.xml"/><Relationship Id="rId127" Type="http://schemas.openxmlformats.org/officeDocument/2006/relationships/image" Target="../media/image1301.png"/><Relationship Id="rId681" Type="http://schemas.openxmlformats.org/officeDocument/2006/relationships/image" Target="../media/image1576.png"/><Relationship Id="rId779" Type="http://schemas.openxmlformats.org/officeDocument/2006/relationships/image" Target="../media/image1624.png"/><Relationship Id="rId902" Type="http://schemas.openxmlformats.org/officeDocument/2006/relationships/image" Target="../media/image1685.png"/><Relationship Id="rId31" Type="http://schemas.openxmlformats.org/officeDocument/2006/relationships/image" Target="../media/image1254.png"/><Relationship Id="rId334" Type="http://schemas.openxmlformats.org/officeDocument/2006/relationships/customXml" Target="../ink/ink1390.xml"/><Relationship Id="rId541" Type="http://schemas.openxmlformats.org/officeDocument/2006/relationships/image" Target="../media/image1507.png"/><Relationship Id="rId639" Type="http://schemas.openxmlformats.org/officeDocument/2006/relationships/image" Target="../media/image1555.png"/><Relationship Id="rId180" Type="http://schemas.openxmlformats.org/officeDocument/2006/relationships/customXml" Target="../ink/ink1313.xml"/><Relationship Id="rId278" Type="http://schemas.openxmlformats.org/officeDocument/2006/relationships/customXml" Target="../ink/ink1362.xml"/><Relationship Id="rId401" Type="http://schemas.openxmlformats.org/officeDocument/2006/relationships/image" Target="../media/image1438.png"/><Relationship Id="rId846" Type="http://schemas.openxmlformats.org/officeDocument/2006/relationships/image" Target="../media/image1657.png"/><Relationship Id="rId485" Type="http://schemas.openxmlformats.org/officeDocument/2006/relationships/image" Target="../media/image1479.png"/><Relationship Id="rId692" Type="http://schemas.openxmlformats.org/officeDocument/2006/relationships/customXml" Target="../ink/ink1569.xml"/><Relationship Id="rId706" Type="http://schemas.openxmlformats.org/officeDocument/2006/relationships/customXml" Target="../ink/ink1576.xml"/><Relationship Id="rId913" Type="http://schemas.openxmlformats.org/officeDocument/2006/relationships/customXml" Target="../ink/ink1680.xml"/><Relationship Id="rId42" Type="http://schemas.openxmlformats.org/officeDocument/2006/relationships/customXml" Target="../ink/ink1244.xml"/><Relationship Id="rId138" Type="http://schemas.openxmlformats.org/officeDocument/2006/relationships/customXml" Target="../ink/ink1292.xml"/><Relationship Id="rId345" Type="http://schemas.openxmlformats.org/officeDocument/2006/relationships/image" Target="../media/image1410.png"/><Relationship Id="rId552" Type="http://schemas.openxmlformats.org/officeDocument/2006/relationships/customXml" Target="../ink/ink1499.xml"/><Relationship Id="rId191" Type="http://schemas.openxmlformats.org/officeDocument/2006/relationships/image" Target="../media/image1333.png"/><Relationship Id="rId205" Type="http://schemas.openxmlformats.org/officeDocument/2006/relationships/image" Target="../media/image1340.png"/><Relationship Id="rId412" Type="http://schemas.openxmlformats.org/officeDocument/2006/relationships/customXml" Target="../ink/ink1429.xml"/><Relationship Id="rId857" Type="http://schemas.openxmlformats.org/officeDocument/2006/relationships/customXml" Target="../ink/ink1652.xml"/><Relationship Id="rId289" Type="http://schemas.openxmlformats.org/officeDocument/2006/relationships/image" Target="../media/image1382.png"/><Relationship Id="rId496" Type="http://schemas.openxmlformats.org/officeDocument/2006/relationships/customXml" Target="../ink/ink1471.xml"/><Relationship Id="rId717" Type="http://schemas.openxmlformats.org/officeDocument/2006/relationships/image" Target="../media/image1594.png"/><Relationship Id="rId53" Type="http://schemas.openxmlformats.org/officeDocument/2006/relationships/image" Target="../media/image1265.png"/><Relationship Id="rId149" Type="http://schemas.openxmlformats.org/officeDocument/2006/relationships/image" Target="../media/image1312.png"/><Relationship Id="rId356" Type="http://schemas.openxmlformats.org/officeDocument/2006/relationships/customXml" Target="../ink/ink1401.xml"/><Relationship Id="rId563" Type="http://schemas.openxmlformats.org/officeDocument/2006/relationships/image" Target="../media/image1518.png"/><Relationship Id="rId770" Type="http://schemas.openxmlformats.org/officeDocument/2006/relationships/customXml" Target="../ink/ink1608.xml"/><Relationship Id="rId216" Type="http://schemas.openxmlformats.org/officeDocument/2006/relationships/customXml" Target="../ink/ink1331.xml"/><Relationship Id="rId423" Type="http://schemas.openxmlformats.org/officeDocument/2006/relationships/image" Target="../media/image1448.png"/><Relationship Id="rId868" Type="http://schemas.openxmlformats.org/officeDocument/2006/relationships/image" Target="../media/image1668.png"/><Relationship Id="rId630" Type="http://schemas.openxmlformats.org/officeDocument/2006/relationships/customXml" Target="../ink/ink1538.xml"/><Relationship Id="rId728" Type="http://schemas.openxmlformats.org/officeDocument/2006/relationships/customXml" Target="../ink/ink1587.xml"/><Relationship Id="rId64" Type="http://schemas.openxmlformats.org/officeDocument/2006/relationships/customXml" Target="../ink/ink1255.xml"/><Relationship Id="rId367" Type="http://schemas.openxmlformats.org/officeDocument/2006/relationships/image" Target="../media/image1421.png"/><Relationship Id="rId574" Type="http://schemas.openxmlformats.org/officeDocument/2006/relationships/customXml" Target="../ink/ink1510.xml"/><Relationship Id="rId227" Type="http://schemas.openxmlformats.org/officeDocument/2006/relationships/image" Target="../media/image1351.png"/><Relationship Id="rId781" Type="http://schemas.openxmlformats.org/officeDocument/2006/relationships/image" Target="../media/image1625.png"/><Relationship Id="rId879" Type="http://schemas.openxmlformats.org/officeDocument/2006/relationships/customXml" Target="../ink/ink1663.xml"/><Relationship Id="rId434" Type="http://schemas.openxmlformats.org/officeDocument/2006/relationships/customXml" Target="../ink/ink1440.xml"/><Relationship Id="rId641" Type="http://schemas.openxmlformats.org/officeDocument/2006/relationships/image" Target="../media/image1556.png"/><Relationship Id="rId739" Type="http://schemas.openxmlformats.org/officeDocument/2006/relationships/image" Target="../media/image1604.png"/><Relationship Id="rId280" Type="http://schemas.openxmlformats.org/officeDocument/2006/relationships/customXml" Target="../ink/ink1363.xml"/><Relationship Id="rId501" Type="http://schemas.openxmlformats.org/officeDocument/2006/relationships/image" Target="../media/image1487.png"/><Relationship Id="rId75" Type="http://schemas.openxmlformats.org/officeDocument/2006/relationships/image" Target="../media/image1276.png"/><Relationship Id="rId140" Type="http://schemas.openxmlformats.org/officeDocument/2006/relationships/customXml" Target="../ink/ink1293.xml"/><Relationship Id="rId378" Type="http://schemas.openxmlformats.org/officeDocument/2006/relationships/customXml" Target="../ink/ink1412.xml"/><Relationship Id="rId585" Type="http://schemas.openxmlformats.org/officeDocument/2006/relationships/image" Target="../media/image1529.png"/><Relationship Id="rId792" Type="http://schemas.openxmlformats.org/officeDocument/2006/relationships/image" Target="../media/image1630.png"/><Relationship Id="rId806" Type="http://schemas.openxmlformats.org/officeDocument/2006/relationships/image" Target="../media/image1637.png"/><Relationship Id="rId6" Type="http://schemas.openxmlformats.org/officeDocument/2006/relationships/customXml" Target="../ink/ink1226.xml"/><Relationship Id="rId238" Type="http://schemas.openxmlformats.org/officeDocument/2006/relationships/customXml" Target="../ink/ink1342.xml"/><Relationship Id="rId445" Type="http://schemas.openxmlformats.org/officeDocument/2006/relationships/image" Target="../media/image1459.png"/><Relationship Id="rId652" Type="http://schemas.openxmlformats.org/officeDocument/2006/relationships/customXml" Target="../ink/ink1549.xml"/><Relationship Id="rId291" Type="http://schemas.openxmlformats.org/officeDocument/2006/relationships/image" Target="../media/image1383.png"/><Relationship Id="rId305" Type="http://schemas.openxmlformats.org/officeDocument/2006/relationships/image" Target="../media/image1390.png"/><Relationship Id="rId512" Type="http://schemas.openxmlformats.org/officeDocument/2006/relationships/customXml" Target="../ink/ink1479.xml"/><Relationship Id="rId86" Type="http://schemas.openxmlformats.org/officeDocument/2006/relationships/customXml" Target="../ink/ink1266.xml"/><Relationship Id="rId151" Type="http://schemas.openxmlformats.org/officeDocument/2006/relationships/image" Target="../media/image1313.png"/><Relationship Id="rId389" Type="http://schemas.openxmlformats.org/officeDocument/2006/relationships/image" Target="../media/image1432.png"/><Relationship Id="rId596" Type="http://schemas.openxmlformats.org/officeDocument/2006/relationships/customXml" Target="../ink/ink1521.xml"/><Relationship Id="rId817" Type="http://schemas.openxmlformats.org/officeDocument/2006/relationships/customXml" Target="../ink/ink1632.xml"/><Relationship Id="rId249" Type="http://schemas.openxmlformats.org/officeDocument/2006/relationships/image" Target="../media/image1362.png"/><Relationship Id="rId456" Type="http://schemas.openxmlformats.org/officeDocument/2006/relationships/customXml" Target="../ink/ink1451.xml"/><Relationship Id="rId663" Type="http://schemas.openxmlformats.org/officeDocument/2006/relationships/image" Target="../media/image1567.png"/><Relationship Id="rId870" Type="http://schemas.openxmlformats.org/officeDocument/2006/relationships/image" Target="../media/image1669.png"/><Relationship Id="rId13" Type="http://schemas.openxmlformats.org/officeDocument/2006/relationships/image" Target="../media/image1245.png"/><Relationship Id="rId109" Type="http://schemas.openxmlformats.org/officeDocument/2006/relationships/image" Target="../media/image1293.png"/><Relationship Id="rId316" Type="http://schemas.openxmlformats.org/officeDocument/2006/relationships/customXml" Target="../ink/ink1381.xml"/><Relationship Id="rId523" Type="http://schemas.openxmlformats.org/officeDocument/2006/relationships/image" Target="../media/image1498.png"/><Relationship Id="rId97" Type="http://schemas.openxmlformats.org/officeDocument/2006/relationships/image" Target="../media/image1287.png"/><Relationship Id="rId730" Type="http://schemas.openxmlformats.org/officeDocument/2006/relationships/customXml" Target="../ink/ink1588.xml"/><Relationship Id="rId828" Type="http://schemas.openxmlformats.org/officeDocument/2006/relationships/image" Target="../media/image1648.png"/><Relationship Id="rId162" Type="http://schemas.openxmlformats.org/officeDocument/2006/relationships/customXml" Target="../ink/ink1304.xml"/><Relationship Id="rId467" Type="http://schemas.openxmlformats.org/officeDocument/2006/relationships/image" Target="../media/image1470.png"/><Relationship Id="rId674" Type="http://schemas.openxmlformats.org/officeDocument/2006/relationships/customXml" Target="../ink/ink1560.xml"/><Relationship Id="rId881" Type="http://schemas.openxmlformats.org/officeDocument/2006/relationships/customXml" Target="../ink/ink1664.xml"/><Relationship Id="rId24" Type="http://schemas.openxmlformats.org/officeDocument/2006/relationships/customXml" Target="../ink/ink1235.xml"/><Relationship Id="rId327" Type="http://schemas.openxmlformats.org/officeDocument/2006/relationships/image" Target="../media/image1401.png"/><Relationship Id="rId534" Type="http://schemas.openxmlformats.org/officeDocument/2006/relationships/customXml" Target="../ink/ink1490.xml"/><Relationship Id="rId741" Type="http://schemas.openxmlformats.org/officeDocument/2006/relationships/image" Target="../media/image1605.png"/><Relationship Id="rId839" Type="http://schemas.openxmlformats.org/officeDocument/2006/relationships/customXml" Target="../ink/ink1643.xml"/><Relationship Id="rId173" Type="http://schemas.openxmlformats.org/officeDocument/2006/relationships/image" Target="../media/image1324.png"/><Relationship Id="rId380" Type="http://schemas.openxmlformats.org/officeDocument/2006/relationships/customXml" Target="../ink/ink1413.xml"/><Relationship Id="rId601" Type="http://schemas.openxmlformats.org/officeDocument/2006/relationships/image" Target="../media/image1537.png"/><Relationship Id="rId240" Type="http://schemas.openxmlformats.org/officeDocument/2006/relationships/customXml" Target="../ink/ink1343.xml"/><Relationship Id="rId478" Type="http://schemas.openxmlformats.org/officeDocument/2006/relationships/customXml" Target="../ink/ink1462.xml"/><Relationship Id="rId685" Type="http://schemas.openxmlformats.org/officeDocument/2006/relationships/image" Target="../media/image1578.png"/><Relationship Id="rId892" Type="http://schemas.openxmlformats.org/officeDocument/2006/relationships/image" Target="../media/image1680.png"/><Relationship Id="rId906" Type="http://schemas.openxmlformats.org/officeDocument/2006/relationships/image" Target="../media/image1687.png"/><Relationship Id="rId35" Type="http://schemas.openxmlformats.org/officeDocument/2006/relationships/image" Target="../media/image1256.png"/><Relationship Id="rId100" Type="http://schemas.openxmlformats.org/officeDocument/2006/relationships/customXml" Target="../ink/ink1273.xml"/><Relationship Id="rId338" Type="http://schemas.openxmlformats.org/officeDocument/2006/relationships/customXml" Target="../ink/ink1392.xml"/><Relationship Id="rId545" Type="http://schemas.openxmlformats.org/officeDocument/2006/relationships/image" Target="../media/image1509.png"/><Relationship Id="rId752" Type="http://schemas.openxmlformats.org/officeDocument/2006/relationships/customXml" Target="../ink/ink1599.xml"/><Relationship Id="rId184" Type="http://schemas.openxmlformats.org/officeDocument/2006/relationships/customXml" Target="../ink/ink1315.xml"/><Relationship Id="rId391" Type="http://schemas.openxmlformats.org/officeDocument/2006/relationships/image" Target="../media/image1433.png"/><Relationship Id="rId405" Type="http://schemas.openxmlformats.org/officeDocument/2006/relationships/image" Target="../media/image1440.png"/><Relationship Id="rId612" Type="http://schemas.openxmlformats.org/officeDocument/2006/relationships/customXml" Target="../ink/ink1529.xml"/><Relationship Id="rId251" Type="http://schemas.openxmlformats.org/officeDocument/2006/relationships/image" Target="../media/image1363.png"/><Relationship Id="rId489" Type="http://schemas.openxmlformats.org/officeDocument/2006/relationships/image" Target="../media/image1481.png"/><Relationship Id="rId696" Type="http://schemas.openxmlformats.org/officeDocument/2006/relationships/customXml" Target="../ink/ink1571.xml"/><Relationship Id="rId917" Type="http://schemas.openxmlformats.org/officeDocument/2006/relationships/customXml" Target="../ink/ink1682.xml"/><Relationship Id="rId46" Type="http://schemas.openxmlformats.org/officeDocument/2006/relationships/customXml" Target="../ink/ink1246.xml"/><Relationship Id="rId349" Type="http://schemas.openxmlformats.org/officeDocument/2006/relationships/image" Target="../media/image1412.png"/><Relationship Id="rId556" Type="http://schemas.openxmlformats.org/officeDocument/2006/relationships/customXml" Target="../ink/ink1501.xml"/><Relationship Id="rId763" Type="http://schemas.openxmlformats.org/officeDocument/2006/relationships/image" Target="../media/image1616.png"/><Relationship Id="rId111" Type="http://schemas.openxmlformats.org/officeDocument/2006/relationships/image" Target="../media/image1294.png"/><Relationship Id="rId195" Type="http://schemas.openxmlformats.org/officeDocument/2006/relationships/image" Target="../media/image1335.png"/><Relationship Id="rId209" Type="http://schemas.openxmlformats.org/officeDocument/2006/relationships/image" Target="../media/image1342.png"/><Relationship Id="rId416" Type="http://schemas.openxmlformats.org/officeDocument/2006/relationships/customXml" Target="../ink/ink1431.xml"/><Relationship Id="rId623" Type="http://schemas.openxmlformats.org/officeDocument/2006/relationships/image" Target="../media/image1547.png"/><Relationship Id="rId830" Type="http://schemas.openxmlformats.org/officeDocument/2006/relationships/image" Target="../media/image1649.png"/><Relationship Id="rId57" Type="http://schemas.openxmlformats.org/officeDocument/2006/relationships/image" Target="../media/image1267.png"/><Relationship Id="rId262" Type="http://schemas.openxmlformats.org/officeDocument/2006/relationships/customXml" Target="../ink/ink1354.xml"/><Relationship Id="rId567" Type="http://schemas.openxmlformats.org/officeDocument/2006/relationships/image" Target="../media/image1520.png"/><Relationship Id="rId122" Type="http://schemas.openxmlformats.org/officeDocument/2006/relationships/customXml" Target="../ink/ink1284.xml"/><Relationship Id="rId774" Type="http://schemas.openxmlformats.org/officeDocument/2006/relationships/customXml" Target="../ink/ink1610.xml"/><Relationship Id="rId427" Type="http://schemas.openxmlformats.org/officeDocument/2006/relationships/image" Target="../media/image1450.png"/><Relationship Id="rId634" Type="http://schemas.openxmlformats.org/officeDocument/2006/relationships/customXml" Target="../ink/ink1540.xml"/><Relationship Id="rId841" Type="http://schemas.openxmlformats.org/officeDocument/2006/relationships/customXml" Target="../ink/ink1644.xml"/><Relationship Id="rId273" Type="http://schemas.openxmlformats.org/officeDocument/2006/relationships/image" Target="../media/image1374.png"/><Relationship Id="rId480" Type="http://schemas.openxmlformats.org/officeDocument/2006/relationships/customXml" Target="../ink/ink1463.xml"/><Relationship Id="rId701" Type="http://schemas.openxmlformats.org/officeDocument/2006/relationships/image" Target="../media/image1586.png"/><Relationship Id="rId68" Type="http://schemas.openxmlformats.org/officeDocument/2006/relationships/customXml" Target="../ink/ink1257.xml"/><Relationship Id="rId133" Type="http://schemas.openxmlformats.org/officeDocument/2006/relationships/image" Target="../media/image1304.png"/><Relationship Id="rId340" Type="http://schemas.openxmlformats.org/officeDocument/2006/relationships/customXml" Target="../ink/ink1393.xml"/><Relationship Id="rId578" Type="http://schemas.openxmlformats.org/officeDocument/2006/relationships/customXml" Target="../ink/ink1512.xml"/><Relationship Id="rId785" Type="http://schemas.openxmlformats.org/officeDocument/2006/relationships/image" Target="../media/image1627.png"/><Relationship Id="rId200" Type="http://schemas.openxmlformats.org/officeDocument/2006/relationships/customXml" Target="../ink/ink1323.xml"/><Relationship Id="rId438" Type="http://schemas.openxmlformats.org/officeDocument/2006/relationships/customXml" Target="../ink/ink1442.xml"/><Relationship Id="rId645" Type="http://schemas.openxmlformats.org/officeDocument/2006/relationships/image" Target="../media/image1558.png"/><Relationship Id="rId852" Type="http://schemas.openxmlformats.org/officeDocument/2006/relationships/image" Target="../media/image1660.png"/><Relationship Id="rId284" Type="http://schemas.openxmlformats.org/officeDocument/2006/relationships/customXml" Target="../ink/ink1365.xml"/><Relationship Id="rId491" Type="http://schemas.openxmlformats.org/officeDocument/2006/relationships/image" Target="../media/image1482.png"/><Relationship Id="rId505" Type="http://schemas.openxmlformats.org/officeDocument/2006/relationships/image" Target="../media/image1489.png"/><Relationship Id="rId712" Type="http://schemas.openxmlformats.org/officeDocument/2006/relationships/customXml" Target="../ink/ink1579.xml"/><Relationship Id="rId79" Type="http://schemas.openxmlformats.org/officeDocument/2006/relationships/image" Target="../media/image1278.png"/><Relationship Id="rId144" Type="http://schemas.openxmlformats.org/officeDocument/2006/relationships/customXml" Target="../ink/ink1295.xml"/><Relationship Id="rId589" Type="http://schemas.openxmlformats.org/officeDocument/2006/relationships/image" Target="../media/image1531.png"/><Relationship Id="rId796" Type="http://schemas.openxmlformats.org/officeDocument/2006/relationships/image" Target="../media/image1632.png"/><Relationship Id="rId351" Type="http://schemas.openxmlformats.org/officeDocument/2006/relationships/image" Target="../media/image1413.png"/><Relationship Id="rId449" Type="http://schemas.openxmlformats.org/officeDocument/2006/relationships/image" Target="../media/image1461.png"/><Relationship Id="rId656" Type="http://schemas.openxmlformats.org/officeDocument/2006/relationships/customXml" Target="../ink/ink1551.xml"/><Relationship Id="rId863" Type="http://schemas.openxmlformats.org/officeDocument/2006/relationships/customXml" Target="../ink/ink1655.xml"/><Relationship Id="rId211" Type="http://schemas.openxmlformats.org/officeDocument/2006/relationships/image" Target="../media/image1343.png"/><Relationship Id="rId295" Type="http://schemas.openxmlformats.org/officeDocument/2006/relationships/image" Target="../media/image1385.png"/><Relationship Id="rId309" Type="http://schemas.openxmlformats.org/officeDocument/2006/relationships/image" Target="../media/image1392.png"/><Relationship Id="rId516" Type="http://schemas.openxmlformats.org/officeDocument/2006/relationships/customXml" Target="../ink/ink1481.xml"/><Relationship Id="rId48" Type="http://schemas.openxmlformats.org/officeDocument/2006/relationships/customXml" Target="../ink/ink1247.xml"/><Relationship Id="rId113" Type="http://schemas.openxmlformats.org/officeDocument/2006/relationships/image" Target="../media/image1295.png"/><Relationship Id="rId320" Type="http://schemas.openxmlformats.org/officeDocument/2006/relationships/customXml" Target="../ink/ink1383.xml"/><Relationship Id="rId558" Type="http://schemas.openxmlformats.org/officeDocument/2006/relationships/customXml" Target="../ink/ink1502.xml"/><Relationship Id="rId723" Type="http://schemas.openxmlformats.org/officeDocument/2006/relationships/image" Target="../media/image963.png"/><Relationship Id="rId765" Type="http://schemas.openxmlformats.org/officeDocument/2006/relationships/image" Target="../media/image1617.png"/><Relationship Id="rId155" Type="http://schemas.openxmlformats.org/officeDocument/2006/relationships/image" Target="../media/image1315.png"/><Relationship Id="rId197" Type="http://schemas.openxmlformats.org/officeDocument/2006/relationships/image" Target="../media/image1336.png"/><Relationship Id="rId362" Type="http://schemas.openxmlformats.org/officeDocument/2006/relationships/customXml" Target="../ink/ink1404.xml"/><Relationship Id="rId418" Type="http://schemas.openxmlformats.org/officeDocument/2006/relationships/customXml" Target="../ink/ink1432.xml"/><Relationship Id="rId625" Type="http://schemas.openxmlformats.org/officeDocument/2006/relationships/image" Target="../media/image1548.png"/><Relationship Id="rId832" Type="http://schemas.openxmlformats.org/officeDocument/2006/relationships/image" Target="../media/image1650.png"/><Relationship Id="rId222" Type="http://schemas.openxmlformats.org/officeDocument/2006/relationships/customXml" Target="../ink/ink1334.xml"/><Relationship Id="rId264" Type="http://schemas.openxmlformats.org/officeDocument/2006/relationships/customXml" Target="../ink/ink1355.xml"/><Relationship Id="rId471" Type="http://schemas.openxmlformats.org/officeDocument/2006/relationships/image" Target="../media/image1472.png"/><Relationship Id="rId667" Type="http://schemas.openxmlformats.org/officeDocument/2006/relationships/image" Target="../media/image1569.png"/><Relationship Id="rId874" Type="http://schemas.openxmlformats.org/officeDocument/2006/relationships/image" Target="../media/image1671.png"/><Relationship Id="rId17" Type="http://schemas.openxmlformats.org/officeDocument/2006/relationships/image" Target="../media/image1247.png"/><Relationship Id="rId59" Type="http://schemas.openxmlformats.org/officeDocument/2006/relationships/image" Target="../media/image1268.png"/><Relationship Id="rId124" Type="http://schemas.openxmlformats.org/officeDocument/2006/relationships/customXml" Target="../ink/ink1285.xml"/><Relationship Id="rId527" Type="http://schemas.openxmlformats.org/officeDocument/2006/relationships/image" Target="../media/image1500.png"/><Relationship Id="rId569" Type="http://schemas.openxmlformats.org/officeDocument/2006/relationships/image" Target="../media/image1521.png"/><Relationship Id="rId734" Type="http://schemas.openxmlformats.org/officeDocument/2006/relationships/customXml" Target="../ink/ink1590.xml"/><Relationship Id="rId776" Type="http://schemas.openxmlformats.org/officeDocument/2006/relationships/customXml" Target="../ink/ink1611.xml"/><Relationship Id="rId70" Type="http://schemas.openxmlformats.org/officeDocument/2006/relationships/customXml" Target="../ink/ink1258.xml"/><Relationship Id="rId166" Type="http://schemas.openxmlformats.org/officeDocument/2006/relationships/customXml" Target="../ink/ink1306.xml"/><Relationship Id="rId331" Type="http://schemas.openxmlformats.org/officeDocument/2006/relationships/image" Target="../media/image1403.png"/><Relationship Id="rId373" Type="http://schemas.openxmlformats.org/officeDocument/2006/relationships/image" Target="../media/image1424.png"/><Relationship Id="rId429" Type="http://schemas.openxmlformats.org/officeDocument/2006/relationships/image" Target="../media/image1451.png"/><Relationship Id="rId580" Type="http://schemas.openxmlformats.org/officeDocument/2006/relationships/customXml" Target="../ink/ink1513.xml"/><Relationship Id="rId636" Type="http://schemas.openxmlformats.org/officeDocument/2006/relationships/customXml" Target="../ink/ink1541.xml"/><Relationship Id="rId801" Type="http://schemas.openxmlformats.org/officeDocument/2006/relationships/customXml" Target="../ink/ink162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354.png"/><Relationship Id="rId440" Type="http://schemas.openxmlformats.org/officeDocument/2006/relationships/customXml" Target="../ink/ink1443.xml"/><Relationship Id="rId678" Type="http://schemas.openxmlformats.org/officeDocument/2006/relationships/customXml" Target="../ink/ink1562.xml"/><Relationship Id="rId843" Type="http://schemas.openxmlformats.org/officeDocument/2006/relationships/customXml" Target="../ink/ink1645.xml"/><Relationship Id="rId885" Type="http://schemas.openxmlformats.org/officeDocument/2006/relationships/customXml" Target="../ink/ink1666.xml"/><Relationship Id="rId28" Type="http://schemas.openxmlformats.org/officeDocument/2006/relationships/customXml" Target="../ink/ink1237.xml"/><Relationship Id="rId275" Type="http://schemas.openxmlformats.org/officeDocument/2006/relationships/image" Target="../media/image1375.png"/><Relationship Id="rId300" Type="http://schemas.openxmlformats.org/officeDocument/2006/relationships/customXml" Target="../ink/ink1373.xml"/><Relationship Id="rId482" Type="http://schemas.openxmlformats.org/officeDocument/2006/relationships/customXml" Target="../ink/ink1464.xml"/><Relationship Id="rId538" Type="http://schemas.openxmlformats.org/officeDocument/2006/relationships/customXml" Target="../ink/ink1492.xml"/><Relationship Id="rId703" Type="http://schemas.openxmlformats.org/officeDocument/2006/relationships/image" Target="../media/image1587.png"/><Relationship Id="rId745" Type="http://schemas.openxmlformats.org/officeDocument/2006/relationships/image" Target="../media/image1607.png"/><Relationship Id="rId910" Type="http://schemas.openxmlformats.org/officeDocument/2006/relationships/image" Target="../media/image1689.png"/><Relationship Id="rId81" Type="http://schemas.openxmlformats.org/officeDocument/2006/relationships/image" Target="../media/image1279.png"/><Relationship Id="rId135" Type="http://schemas.openxmlformats.org/officeDocument/2006/relationships/image" Target="../media/image1305.png"/><Relationship Id="rId177" Type="http://schemas.openxmlformats.org/officeDocument/2006/relationships/image" Target="../media/image1326.png"/><Relationship Id="rId342" Type="http://schemas.openxmlformats.org/officeDocument/2006/relationships/customXml" Target="../ink/ink1394.xml"/><Relationship Id="rId384" Type="http://schemas.openxmlformats.org/officeDocument/2006/relationships/customXml" Target="../ink/ink1415.xml"/><Relationship Id="rId591" Type="http://schemas.openxmlformats.org/officeDocument/2006/relationships/image" Target="../media/image1532.png"/><Relationship Id="rId605" Type="http://schemas.openxmlformats.org/officeDocument/2006/relationships/image" Target="../media/image1539.png"/><Relationship Id="rId787" Type="http://schemas.openxmlformats.org/officeDocument/2006/relationships/image" Target="../media/image1628.png"/><Relationship Id="rId812" Type="http://schemas.openxmlformats.org/officeDocument/2006/relationships/image" Target="../media/image1640.png"/><Relationship Id="rId202" Type="http://schemas.openxmlformats.org/officeDocument/2006/relationships/customXml" Target="../ink/ink1324.xml"/><Relationship Id="rId244" Type="http://schemas.openxmlformats.org/officeDocument/2006/relationships/customXml" Target="../ink/ink1345.xml"/><Relationship Id="rId647" Type="http://schemas.openxmlformats.org/officeDocument/2006/relationships/image" Target="../media/image1559.png"/><Relationship Id="rId689" Type="http://schemas.openxmlformats.org/officeDocument/2006/relationships/image" Target="../media/image1580.png"/><Relationship Id="rId854" Type="http://schemas.openxmlformats.org/officeDocument/2006/relationships/image" Target="../media/image1661.png"/><Relationship Id="rId896" Type="http://schemas.openxmlformats.org/officeDocument/2006/relationships/image" Target="../media/image1682.png"/><Relationship Id="rId39" Type="http://schemas.openxmlformats.org/officeDocument/2006/relationships/image" Target="../media/image1258.png"/><Relationship Id="rId286" Type="http://schemas.openxmlformats.org/officeDocument/2006/relationships/customXml" Target="../ink/ink1366.xml"/><Relationship Id="rId451" Type="http://schemas.openxmlformats.org/officeDocument/2006/relationships/image" Target="../media/image1462.png"/><Relationship Id="rId493" Type="http://schemas.openxmlformats.org/officeDocument/2006/relationships/image" Target="../media/image1483.png"/><Relationship Id="rId507" Type="http://schemas.openxmlformats.org/officeDocument/2006/relationships/image" Target="../media/image1490.png"/><Relationship Id="rId549" Type="http://schemas.openxmlformats.org/officeDocument/2006/relationships/image" Target="../media/image1511.png"/><Relationship Id="rId714" Type="http://schemas.openxmlformats.org/officeDocument/2006/relationships/customXml" Target="../ink/ink1580.xml"/><Relationship Id="rId756" Type="http://schemas.openxmlformats.org/officeDocument/2006/relationships/customXml" Target="../ink/ink1601.xml"/><Relationship Id="rId921" Type="http://schemas.openxmlformats.org/officeDocument/2006/relationships/customXml" Target="../ink/ink1684.xml"/><Relationship Id="rId50" Type="http://schemas.openxmlformats.org/officeDocument/2006/relationships/customXml" Target="../ink/ink1248.xml"/><Relationship Id="rId104" Type="http://schemas.openxmlformats.org/officeDocument/2006/relationships/customXml" Target="../ink/ink1275.xml"/><Relationship Id="rId146" Type="http://schemas.openxmlformats.org/officeDocument/2006/relationships/customXml" Target="../ink/ink1296.xml"/><Relationship Id="rId188" Type="http://schemas.openxmlformats.org/officeDocument/2006/relationships/customXml" Target="../ink/ink1317.xml"/><Relationship Id="rId311" Type="http://schemas.openxmlformats.org/officeDocument/2006/relationships/image" Target="../media/image1393.png"/><Relationship Id="rId353" Type="http://schemas.openxmlformats.org/officeDocument/2006/relationships/image" Target="../media/image1414.png"/><Relationship Id="rId395" Type="http://schemas.openxmlformats.org/officeDocument/2006/relationships/image" Target="../media/image1435.png"/><Relationship Id="rId409" Type="http://schemas.openxmlformats.org/officeDocument/2006/relationships/image" Target="../media/image598.png"/><Relationship Id="rId560" Type="http://schemas.openxmlformats.org/officeDocument/2006/relationships/customXml" Target="../ink/ink1503.xml"/><Relationship Id="rId798" Type="http://schemas.openxmlformats.org/officeDocument/2006/relationships/image" Target="../media/image1633.png"/><Relationship Id="rId92" Type="http://schemas.openxmlformats.org/officeDocument/2006/relationships/customXml" Target="../ink/ink1269.xml"/><Relationship Id="rId213" Type="http://schemas.openxmlformats.org/officeDocument/2006/relationships/image" Target="../media/image1344.png"/><Relationship Id="rId420" Type="http://schemas.openxmlformats.org/officeDocument/2006/relationships/customXml" Target="../ink/ink1433.xml"/><Relationship Id="rId616" Type="http://schemas.openxmlformats.org/officeDocument/2006/relationships/customXml" Target="../ink/ink1531.xml"/><Relationship Id="rId658" Type="http://schemas.openxmlformats.org/officeDocument/2006/relationships/customXml" Target="../ink/ink1552.xml"/><Relationship Id="rId823" Type="http://schemas.openxmlformats.org/officeDocument/2006/relationships/customXml" Target="../ink/ink1635.xml"/><Relationship Id="rId865" Type="http://schemas.openxmlformats.org/officeDocument/2006/relationships/customXml" Target="../ink/ink1656.xml"/><Relationship Id="rId255" Type="http://schemas.openxmlformats.org/officeDocument/2006/relationships/image" Target="../media/image1365.png"/><Relationship Id="rId297" Type="http://schemas.openxmlformats.org/officeDocument/2006/relationships/image" Target="../media/image1386.png"/><Relationship Id="rId462" Type="http://schemas.openxmlformats.org/officeDocument/2006/relationships/customXml" Target="../ink/ink1454.xml"/><Relationship Id="rId518" Type="http://schemas.openxmlformats.org/officeDocument/2006/relationships/customXml" Target="../ink/ink1482.xml"/><Relationship Id="rId725" Type="http://schemas.openxmlformats.org/officeDocument/2006/relationships/image" Target="../media/image1597.png"/><Relationship Id="rId115" Type="http://schemas.openxmlformats.org/officeDocument/2006/relationships/image" Target="../media/image1296.png"/><Relationship Id="rId157" Type="http://schemas.openxmlformats.org/officeDocument/2006/relationships/image" Target="../media/image1316.png"/><Relationship Id="rId322" Type="http://schemas.openxmlformats.org/officeDocument/2006/relationships/customXml" Target="../ink/ink1384.xml"/><Relationship Id="rId364" Type="http://schemas.openxmlformats.org/officeDocument/2006/relationships/customXml" Target="../ink/ink1405.xml"/><Relationship Id="rId767" Type="http://schemas.openxmlformats.org/officeDocument/2006/relationships/image" Target="../media/image1618.png"/><Relationship Id="rId61" Type="http://schemas.openxmlformats.org/officeDocument/2006/relationships/image" Target="../media/image1269.png"/><Relationship Id="rId199" Type="http://schemas.openxmlformats.org/officeDocument/2006/relationships/image" Target="../media/image1337.png"/><Relationship Id="rId571" Type="http://schemas.openxmlformats.org/officeDocument/2006/relationships/image" Target="../media/image1522.png"/><Relationship Id="rId627" Type="http://schemas.openxmlformats.org/officeDocument/2006/relationships/image" Target="../media/image1549.png"/><Relationship Id="rId669" Type="http://schemas.openxmlformats.org/officeDocument/2006/relationships/image" Target="../media/image1570.png"/><Relationship Id="rId834" Type="http://schemas.openxmlformats.org/officeDocument/2006/relationships/image" Target="../media/image1651.png"/><Relationship Id="rId876" Type="http://schemas.openxmlformats.org/officeDocument/2006/relationships/image" Target="../media/image1672.png"/><Relationship Id="rId19" Type="http://schemas.openxmlformats.org/officeDocument/2006/relationships/image" Target="../media/image1248.png"/><Relationship Id="rId224" Type="http://schemas.openxmlformats.org/officeDocument/2006/relationships/customXml" Target="../ink/ink1335.xml"/><Relationship Id="rId266" Type="http://schemas.openxmlformats.org/officeDocument/2006/relationships/customXml" Target="../ink/ink1356.xml"/><Relationship Id="rId431" Type="http://schemas.openxmlformats.org/officeDocument/2006/relationships/image" Target="../media/image1452.png"/><Relationship Id="rId473" Type="http://schemas.openxmlformats.org/officeDocument/2006/relationships/image" Target="../media/image1473.png"/><Relationship Id="rId529" Type="http://schemas.openxmlformats.org/officeDocument/2006/relationships/image" Target="../media/image1501.png"/><Relationship Id="rId680" Type="http://schemas.openxmlformats.org/officeDocument/2006/relationships/customXml" Target="../ink/ink1563.xml"/><Relationship Id="rId736" Type="http://schemas.openxmlformats.org/officeDocument/2006/relationships/customXml" Target="../ink/ink1591.xml"/><Relationship Id="rId901" Type="http://schemas.openxmlformats.org/officeDocument/2006/relationships/customXml" Target="../ink/ink1674.xml"/><Relationship Id="rId30" Type="http://schemas.openxmlformats.org/officeDocument/2006/relationships/customXml" Target="../ink/ink1238.xml"/><Relationship Id="rId126" Type="http://schemas.openxmlformats.org/officeDocument/2006/relationships/customXml" Target="../ink/ink1286.xml"/><Relationship Id="rId168" Type="http://schemas.openxmlformats.org/officeDocument/2006/relationships/customXml" Target="../ink/ink1307.xml"/><Relationship Id="rId333" Type="http://schemas.openxmlformats.org/officeDocument/2006/relationships/image" Target="../media/image1404.png"/><Relationship Id="rId540" Type="http://schemas.openxmlformats.org/officeDocument/2006/relationships/customXml" Target="../ink/ink1493.xml"/><Relationship Id="rId778" Type="http://schemas.openxmlformats.org/officeDocument/2006/relationships/customXml" Target="../ink/ink1612.xml"/><Relationship Id="rId72" Type="http://schemas.openxmlformats.org/officeDocument/2006/relationships/customXml" Target="../ink/ink1259.xml"/><Relationship Id="rId375" Type="http://schemas.openxmlformats.org/officeDocument/2006/relationships/image" Target="../media/image1425.png"/><Relationship Id="rId582" Type="http://schemas.openxmlformats.org/officeDocument/2006/relationships/customXml" Target="../ink/ink1514.xml"/><Relationship Id="rId638" Type="http://schemas.openxmlformats.org/officeDocument/2006/relationships/customXml" Target="../ink/ink1542.xml"/><Relationship Id="rId803" Type="http://schemas.openxmlformats.org/officeDocument/2006/relationships/customXml" Target="../ink/ink1625.xml"/><Relationship Id="rId845" Type="http://schemas.openxmlformats.org/officeDocument/2006/relationships/customXml" Target="../ink/ink1646.xml"/><Relationship Id="rId3" Type="http://schemas.openxmlformats.org/officeDocument/2006/relationships/image" Target="../media/image1240.png"/><Relationship Id="rId235" Type="http://schemas.openxmlformats.org/officeDocument/2006/relationships/image" Target="../media/image1355.png"/><Relationship Id="rId277" Type="http://schemas.openxmlformats.org/officeDocument/2006/relationships/image" Target="../media/image1376.png"/><Relationship Id="rId400" Type="http://schemas.openxmlformats.org/officeDocument/2006/relationships/customXml" Target="../ink/ink1423.xml"/><Relationship Id="rId442" Type="http://schemas.openxmlformats.org/officeDocument/2006/relationships/customXml" Target="../ink/ink1444.xml"/><Relationship Id="rId484" Type="http://schemas.openxmlformats.org/officeDocument/2006/relationships/customXml" Target="../ink/ink1465.xml"/><Relationship Id="rId705" Type="http://schemas.openxmlformats.org/officeDocument/2006/relationships/image" Target="../media/image1588.png"/><Relationship Id="rId887" Type="http://schemas.openxmlformats.org/officeDocument/2006/relationships/customXml" Target="../ink/ink1667.xml"/><Relationship Id="rId137" Type="http://schemas.openxmlformats.org/officeDocument/2006/relationships/image" Target="../media/image1306.png"/><Relationship Id="rId302" Type="http://schemas.openxmlformats.org/officeDocument/2006/relationships/customXml" Target="../ink/ink1374.xml"/><Relationship Id="rId344" Type="http://schemas.openxmlformats.org/officeDocument/2006/relationships/customXml" Target="../ink/ink1395.xml"/><Relationship Id="rId691" Type="http://schemas.openxmlformats.org/officeDocument/2006/relationships/image" Target="../media/image1581.png"/><Relationship Id="rId747" Type="http://schemas.openxmlformats.org/officeDocument/2006/relationships/image" Target="../media/image1608.png"/><Relationship Id="rId789" Type="http://schemas.openxmlformats.org/officeDocument/2006/relationships/image" Target="../media/image1629.png"/><Relationship Id="rId912" Type="http://schemas.openxmlformats.org/officeDocument/2006/relationships/image" Target="../media/image1690.png"/><Relationship Id="rId41" Type="http://schemas.openxmlformats.org/officeDocument/2006/relationships/image" Target="../media/image1259.png"/><Relationship Id="rId83" Type="http://schemas.openxmlformats.org/officeDocument/2006/relationships/image" Target="../media/image1280.png"/><Relationship Id="rId179" Type="http://schemas.openxmlformats.org/officeDocument/2006/relationships/image" Target="../media/image1327.png"/><Relationship Id="rId386" Type="http://schemas.openxmlformats.org/officeDocument/2006/relationships/customXml" Target="../ink/ink1416.xml"/><Relationship Id="rId551" Type="http://schemas.openxmlformats.org/officeDocument/2006/relationships/image" Target="../media/image1512.png"/><Relationship Id="rId593" Type="http://schemas.openxmlformats.org/officeDocument/2006/relationships/image" Target="../media/image1533.png"/><Relationship Id="rId607" Type="http://schemas.openxmlformats.org/officeDocument/2006/relationships/image" Target="../media/image1540.png"/><Relationship Id="rId649" Type="http://schemas.openxmlformats.org/officeDocument/2006/relationships/image" Target="../media/image1560.png"/><Relationship Id="rId814" Type="http://schemas.openxmlformats.org/officeDocument/2006/relationships/image" Target="../media/image1641.png"/><Relationship Id="rId856" Type="http://schemas.openxmlformats.org/officeDocument/2006/relationships/image" Target="../media/image1662.png"/><Relationship Id="rId190" Type="http://schemas.openxmlformats.org/officeDocument/2006/relationships/customXml" Target="../ink/ink1318.xml"/><Relationship Id="rId204" Type="http://schemas.openxmlformats.org/officeDocument/2006/relationships/customXml" Target="../ink/ink1325.xml"/><Relationship Id="rId246" Type="http://schemas.openxmlformats.org/officeDocument/2006/relationships/customXml" Target="../ink/ink1346.xml"/><Relationship Id="rId288" Type="http://schemas.openxmlformats.org/officeDocument/2006/relationships/customXml" Target="../ink/ink1367.xml"/><Relationship Id="rId411" Type="http://schemas.openxmlformats.org/officeDocument/2006/relationships/image" Target="../media/image1442.png"/><Relationship Id="rId453" Type="http://schemas.openxmlformats.org/officeDocument/2006/relationships/image" Target="../media/image1463.png"/><Relationship Id="rId509" Type="http://schemas.openxmlformats.org/officeDocument/2006/relationships/image" Target="../media/image1491.png"/><Relationship Id="rId660" Type="http://schemas.openxmlformats.org/officeDocument/2006/relationships/customXml" Target="../ink/ink1553.xml"/><Relationship Id="rId898" Type="http://schemas.openxmlformats.org/officeDocument/2006/relationships/image" Target="../media/image1683.png"/><Relationship Id="rId106" Type="http://schemas.openxmlformats.org/officeDocument/2006/relationships/customXml" Target="../ink/ink1276.xml"/><Relationship Id="rId313" Type="http://schemas.openxmlformats.org/officeDocument/2006/relationships/image" Target="../media/image1394.png"/><Relationship Id="rId495" Type="http://schemas.openxmlformats.org/officeDocument/2006/relationships/image" Target="../media/image1484.png"/><Relationship Id="rId716" Type="http://schemas.openxmlformats.org/officeDocument/2006/relationships/customXml" Target="../ink/ink1581.xml"/><Relationship Id="rId758" Type="http://schemas.openxmlformats.org/officeDocument/2006/relationships/customXml" Target="../ink/ink1602.xml"/><Relationship Id="rId10" Type="http://schemas.openxmlformats.org/officeDocument/2006/relationships/customXml" Target="../ink/ink1228.xml"/><Relationship Id="rId52" Type="http://schemas.openxmlformats.org/officeDocument/2006/relationships/customXml" Target="../ink/ink1249.xml"/><Relationship Id="rId94" Type="http://schemas.openxmlformats.org/officeDocument/2006/relationships/customXml" Target="../ink/ink1270.xml"/><Relationship Id="rId148" Type="http://schemas.openxmlformats.org/officeDocument/2006/relationships/customXml" Target="../ink/ink1297.xml"/><Relationship Id="rId355" Type="http://schemas.openxmlformats.org/officeDocument/2006/relationships/image" Target="../media/image1415.png"/><Relationship Id="rId397" Type="http://schemas.openxmlformats.org/officeDocument/2006/relationships/image" Target="../media/image1436.png"/><Relationship Id="rId520" Type="http://schemas.openxmlformats.org/officeDocument/2006/relationships/customXml" Target="../ink/ink1483.xml"/><Relationship Id="rId562" Type="http://schemas.openxmlformats.org/officeDocument/2006/relationships/customXml" Target="../ink/ink1504.xml"/><Relationship Id="rId618" Type="http://schemas.openxmlformats.org/officeDocument/2006/relationships/customXml" Target="../ink/ink1532.xml"/><Relationship Id="rId825" Type="http://schemas.openxmlformats.org/officeDocument/2006/relationships/customXml" Target="../ink/ink1636.xml"/><Relationship Id="rId215" Type="http://schemas.openxmlformats.org/officeDocument/2006/relationships/image" Target="../media/image1345.png"/><Relationship Id="rId257" Type="http://schemas.openxmlformats.org/officeDocument/2006/relationships/image" Target="../media/image1366.png"/><Relationship Id="rId422" Type="http://schemas.openxmlformats.org/officeDocument/2006/relationships/customXml" Target="../ink/ink1434.xml"/><Relationship Id="rId464" Type="http://schemas.openxmlformats.org/officeDocument/2006/relationships/customXml" Target="../ink/ink1455.xml"/><Relationship Id="rId867" Type="http://schemas.openxmlformats.org/officeDocument/2006/relationships/customXml" Target="../ink/ink1657.xml"/><Relationship Id="rId299" Type="http://schemas.openxmlformats.org/officeDocument/2006/relationships/image" Target="../media/image1387.png"/><Relationship Id="rId727" Type="http://schemas.openxmlformats.org/officeDocument/2006/relationships/image" Target="../media/image1598.png"/><Relationship Id="rId63" Type="http://schemas.openxmlformats.org/officeDocument/2006/relationships/image" Target="../media/image1270.png"/><Relationship Id="rId159" Type="http://schemas.openxmlformats.org/officeDocument/2006/relationships/image" Target="../media/image1317.png"/><Relationship Id="rId366" Type="http://schemas.openxmlformats.org/officeDocument/2006/relationships/customXml" Target="../ink/ink1406.xml"/><Relationship Id="rId573" Type="http://schemas.openxmlformats.org/officeDocument/2006/relationships/image" Target="../media/image1523.png"/><Relationship Id="rId780" Type="http://schemas.openxmlformats.org/officeDocument/2006/relationships/customXml" Target="../ink/ink1613.xml"/><Relationship Id="rId226" Type="http://schemas.openxmlformats.org/officeDocument/2006/relationships/customXml" Target="../ink/ink1336.xml"/><Relationship Id="rId433" Type="http://schemas.openxmlformats.org/officeDocument/2006/relationships/image" Target="../media/image1453.png"/><Relationship Id="rId878" Type="http://schemas.openxmlformats.org/officeDocument/2006/relationships/image" Target="../media/image1673.png"/><Relationship Id="rId640" Type="http://schemas.openxmlformats.org/officeDocument/2006/relationships/customXml" Target="../ink/ink1543.xml"/><Relationship Id="rId738" Type="http://schemas.openxmlformats.org/officeDocument/2006/relationships/customXml" Target="../ink/ink1592.xml"/><Relationship Id="rId74" Type="http://schemas.openxmlformats.org/officeDocument/2006/relationships/customXml" Target="../ink/ink1260.xml"/><Relationship Id="rId377" Type="http://schemas.openxmlformats.org/officeDocument/2006/relationships/image" Target="../media/image1426.png"/><Relationship Id="rId500" Type="http://schemas.openxmlformats.org/officeDocument/2006/relationships/customXml" Target="../ink/ink1473.xml"/><Relationship Id="rId584" Type="http://schemas.openxmlformats.org/officeDocument/2006/relationships/customXml" Target="../ink/ink1515.xml"/><Relationship Id="rId805" Type="http://schemas.openxmlformats.org/officeDocument/2006/relationships/customXml" Target="../ink/ink1626.xml"/><Relationship Id="rId5" Type="http://schemas.openxmlformats.org/officeDocument/2006/relationships/image" Target="../media/image1241.png"/><Relationship Id="rId237" Type="http://schemas.openxmlformats.org/officeDocument/2006/relationships/image" Target="../media/image1356.png"/><Relationship Id="rId791" Type="http://schemas.openxmlformats.org/officeDocument/2006/relationships/customXml" Target="../ink/ink1619.xml"/><Relationship Id="rId889" Type="http://schemas.openxmlformats.org/officeDocument/2006/relationships/customXml" Target="../ink/ink1668.xml"/><Relationship Id="rId444" Type="http://schemas.openxmlformats.org/officeDocument/2006/relationships/customXml" Target="../ink/ink1445.xml"/><Relationship Id="rId651" Type="http://schemas.openxmlformats.org/officeDocument/2006/relationships/image" Target="../media/image1561.png"/><Relationship Id="rId749" Type="http://schemas.openxmlformats.org/officeDocument/2006/relationships/image" Target="../media/image1609.png"/><Relationship Id="rId290" Type="http://schemas.openxmlformats.org/officeDocument/2006/relationships/customXml" Target="../ink/ink1368.xml"/><Relationship Id="rId304" Type="http://schemas.openxmlformats.org/officeDocument/2006/relationships/customXml" Target="../ink/ink1375.xml"/><Relationship Id="rId388" Type="http://schemas.openxmlformats.org/officeDocument/2006/relationships/customXml" Target="../ink/ink1417.xml"/><Relationship Id="rId511" Type="http://schemas.openxmlformats.org/officeDocument/2006/relationships/image" Target="../media/image1492.png"/><Relationship Id="rId609" Type="http://schemas.openxmlformats.org/officeDocument/2006/relationships/image" Target="../media/image1541.png"/><Relationship Id="rId85" Type="http://schemas.openxmlformats.org/officeDocument/2006/relationships/image" Target="../media/image1281.png"/><Relationship Id="rId150" Type="http://schemas.openxmlformats.org/officeDocument/2006/relationships/customXml" Target="../ink/ink1298.xml"/><Relationship Id="rId595" Type="http://schemas.openxmlformats.org/officeDocument/2006/relationships/image" Target="../media/image1534.png"/><Relationship Id="rId816" Type="http://schemas.openxmlformats.org/officeDocument/2006/relationships/image" Target="../media/image1642.png"/><Relationship Id="rId248" Type="http://schemas.openxmlformats.org/officeDocument/2006/relationships/customXml" Target="../ink/ink1347.xml"/><Relationship Id="rId455" Type="http://schemas.openxmlformats.org/officeDocument/2006/relationships/image" Target="../media/image1464.png"/><Relationship Id="rId662" Type="http://schemas.openxmlformats.org/officeDocument/2006/relationships/customXml" Target="../ink/ink1554.xml"/><Relationship Id="rId12" Type="http://schemas.openxmlformats.org/officeDocument/2006/relationships/customXml" Target="../ink/ink1229.xml"/><Relationship Id="rId108" Type="http://schemas.openxmlformats.org/officeDocument/2006/relationships/customXml" Target="../ink/ink1277.xml"/><Relationship Id="rId315" Type="http://schemas.openxmlformats.org/officeDocument/2006/relationships/image" Target="../media/image1395.png"/><Relationship Id="rId522" Type="http://schemas.openxmlformats.org/officeDocument/2006/relationships/customXml" Target="../ink/ink1484.xml"/><Relationship Id="rId96" Type="http://schemas.openxmlformats.org/officeDocument/2006/relationships/customXml" Target="../ink/ink1271.xml"/><Relationship Id="rId161" Type="http://schemas.openxmlformats.org/officeDocument/2006/relationships/image" Target="../media/image1318.png"/><Relationship Id="rId399" Type="http://schemas.openxmlformats.org/officeDocument/2006/relationships/image" Target="../media/image1437.png"/><Relationship Id="rId827" Type="http://schemas.openxmlformats.org/officeDocument/2006/relationships/customXml" Target="../ink/ink1637.xml"/><Relationship Id="rId259" Type="http://schemas.openxmlformats.org/officeDocument/2006/relationships/image" Target="../media/image1367.png"/><Relationship Id="rId466" Type="http://schemas.openxmlformats.org/officeDocument/2006/relationships/customXml" Target="../ink/ink1456.xml"/><Relationship Id="rId673" Type="http://schemas.openxmlformats.org/officeDocument/2006/relationships/image" Target="../media/image1572.png"/><Relationship Id="rId880" Type="http://schemas.openxmlformats.org/officeDocument/2006/relationships/image" Target="../media/image1674.png"/><Relationship Id="rId23" Type="http://schemas.openxmlformats.org/officeDocument/2006/relationships/image" Target="../media/image1250.png"/><Relationship Id="rId119" Type="http://schemas.openxmlformats.org/officeDocument/2006/relationships/image" Target="../media/image1298.png"/><Relationship Id="rId326" Type="http://schemas.openxmlformats.org/officeDocument/2006/relationships/customXml" Target="../ink/ink1386.xml"/><Relationship Id="rId533" Type="http://schemas.openxmlformats.org/officeDocument/2006/relationships/image" Target="../media/image1503.png"/><Relationship Id="rId740" Type="http://schemas.openxmlformats.org/officeDocument/2006/relationships/customXml" Target="../ink/ink1593.xml"/><Relationship Id="rId838" Type="http://schemas.openxmlformats.org/officeDocument/2006/relationships/image" Target="../media/image1653.png"/><Relationship Id="rId172" Type="http://schemas.openxmlformats.org/officeDocument/2006/relationships/customXml" Target="../ink/ink1309.xml"/><Relationship Id="rId477" Type="http://schemas.openxmlformats.org/officeDocument/2006/relationships/image" Target="../media/image1475.png"/><Relationship Id="rId600" Type="http://schemas.openxmlformats.org/officeDocument/2006/relationships/customXml" Target="../ink/ink1523.xml"/><Relationship Id="rId684" Type="http://schemas.openxmlformats.org/officeDocument/2006/relationships/customXml" Target="../ink/ink1565.xml"/><Relationship Id="rId337" Type="http://schemas.openxmlformats.org/officeDocument/2006/relationships/image" Target="../media/image1406.png"/><Relationship Id="rId891" Type="http://schemas.openxmlformats.org/officeDocument/2006/relationships/customXml" Target="../ink/ink1669.xml"/><Relationship Id="rId905" Type="http://schemas.openxmlformats.org/officeDocument/2006/relationships/customXml" Target="../ink/ink1676.xml"/><Relationship Id="rId34" Type="http://schemas.openxmlformats.org/officeDocument/2006/relationships/customXml" Target="../ink/ink1240.xml"/><Relationship Id="rId544" Type="http://schemas.openxmlformats.org/officeDocument/2006/relationships/customXml" Target="../ink/ink1495.xml"/><Relationship Id="rId751" Type="http://schemas.openxmlformats.org/officeDocument/2006/relationships/image" Target="../media/image1610.png"/><Relationship Id="rId849" Type="http://schemas.openxmlformats.org/officeDocument/2006/relationships/customXml" Target="../ink/ink1648.xml"/><Relationship Id="rId183" Type="http://schemas.openxmlformats.org/officeDocument/2006/relationships/image" Target="../media/image1329.png"/><Relationship Id="rId390" Type="http://schemas.openxmlformats.org/officeDocument/2006/relationships/customXml" Target="../ink/ink1418.xml"/><Relationship Id="rId404" Type="http://schemas.openxmlformats.org/officeDocument/2006/relationships/customXml" Target="../ink/ink1425.xml"/><Relationship Id="rId611" Type="http://schemas.openxmlformats.org/officeDocument/2006/relationships/image" Target="../media/image1542.png"/><Relationship Id="rId250" Type="http://schemas.openxmlformats.org/officeDocument/2006/relationships/customXml" Target="../ink/ink1348.xml"/><Relationship Id="rId488" Type="http://schemas.openxmlformats.org/officeDocument/2006/relationships/customXml" Target="../ink/ink1467.xml"/><Relationship Id="rId695" Type="http://schemas.openxmlformats.org/officeDocument/2006/relationships/image" Target="../media/image1583.png"/><Relationship Id="rId709" Type="http://schemas.openxmlformats.org/officeDocument/2006/relationships/image" Target="../media/image1590.png"/><Relationship Id="rId916" Type="http://schemas.openxmlformats.org/officeDocument/2006/relationships/image" Target="../media/image1692.png"/><Relationship Id="rId45" Type="http://schemas.openxmlformats.org/officeDocument/2006/relationships/image" Target="../media/image1261.png"/><Relationship Id="rId110" Type="http://schemas.openxmlformats.org/officeDocument/2006/relationships/customXml" Target="../ink/ink1278.xml"/><Relationship Id="rId348" Type="http://schemas.openxmlformats.org/officeDocument/2006/relationships/customXml" Target="../ink/ink1397.xml"/><Relationship Id="rId555" Type="http://schemas.openxmlformats.org/officeDocument/2006/relationships/image" Target="../media/image1514.png"/><Relationship Id="rId762" Type="http://schemas.openxmlformats.org/officeDocument/2006/relationships/customXml" Target="../ink/ink1604.xml"/><Relationship Id="rId194" Type="http://schemas.openxmlformats.org/officeDocument/2006/relationships/customXml" Target="../ink/ink1320.xml"/><Relationship Id="rId208" Type="http://schemas.openxmlformats.org/officeDocument/2006/relationships/customXml" Target="../ink/ink1327.xml"/><Relationship Id="rId415" Type="http://schemas.openxmlformats.org/officeDocument/2006/relationships/image" Target="../media/image1444.png"/><Relationship Id="rId622" Type="http://schemas.openxmlformats.org/officeDocument/2006/relationships/customXml" Target="../ink/ink1534.xml"/><Relationship Id="rId261" Type="http://schemas.openxmlformats.org/officeDocument/2006/relationships/image" Target="../media/image1368.png"/><Relationship Id="rId499" Type="http://schemas.openxmlformats.org/officeDocument/2006/relationships/image" Target="../media/image1486.png"/><Relationship Id="rId56" Type="http://schemas.openxmlformats.org/officeDocument/2006/relationships/customXml" Target="../ink/ink1251.xml"/><Relationship Id="rId359" Type="http://schemas.openxmlformats.org/officeDocument/2006/relationships/image" Target="../media/image1417.png"/><Relationship Id="rId566" Type="http://schemas.openxmlformats.org/officeDocument/2006/relationships/customXml" Target="../ink/ink1506.xml"/><Relationship Id="rId773" Type="http://schemas.openxmlformats.org/officeDocument/2006/relationships/image" Target="../media/image1621.png"/><Relationship Id="rId121" Type="http://schemas.openxmlformats.org/officeDocument/2006/relationships/image" Target="../media/image1299.png"/><Relationship Id="rId219" Type="http://schemas.openxmlformats.org/officeDocument/2006/relationships/image" Target="../media/image1347.png"/><Relationship Id="rId426" Type="http://schemas.openxmlformats.org/officeDocument/2006/relationships/customXml" Target="../ink/ink1436.xml"/><Relationship Id="rId633" Type="http://schemas.openxmlformats.org/officeDocument/2006/relationships/image" Target="../media/image1552.png"/><Relationship Id="rId840" Type="http://schemas.openxmlformats.org/officeDocument/2006/relationships/image" Target="../media/image1654.png"/><Relationship Id="rId67" Type="http://schemas.openxmlformats.org/officeDocument/2006/relationships/image" Target="../media/image1272.png"/><Relationship Id="rId272" Type="http://schemas.openxmlformats.org/officeDocument/2006/relationships/customXml" Target="../ink/ink1359.xml"/><Relationship Id="rId577" Type="http://schemas.openxmlformats.org/officeDocument/2006/relationships/image" Target="../media/image1525.png"/><Relationship Id="rId700" Type="http://schemas.openxmlformats.org/officeDocument/2006/relationships/customXml" Target="../ink/ink1573.xml"/><Relationship Id="rId132" Type="http://schemas.openxmlformats.org/officeDocument/2006/relationships/customXml" Target="../ink/ink1289.xml"/><Relationship Id="rId784" Type="http://schemas.openxmlformats.org/officeDocument/2006/relationships/customXml" Target="../ink/ink1615.xml"/><Relationship Id="rId437" Type="http://schemas.openxmlformats.org/officeDocument/2006/relationships/image" Target="../media/image1455.png"/><Relationship Id="rId644" Type="http://schemas.openxmlformats.org/officeDocument/2006/relationships/customXml" Target="../ink/ink1545.xml"/><Relationship Id="rId851" Type="http://schemas.openxmlformats.org/officeDocument/2006/relationships/customXml" Target="../ink/ink1649.xml"/><Relationship Id="rId283" Type="http://schemas.openxmlformats.org/officeDocument/2006/relationships/image" Target="../media/image1379.png"/><Relationship Id="rId490" Type="http://schemas.openxmlformats.org/officeDocument/2006/relationships/customXml" Target="../ink/ink1468.xml"/><Relationship Id="rId504" Type="http://schemas.openxmlformats.org/officeDocument/2006/relationships/customXml" Target="../ink/ink1475.xml"/><Relationship Id="rId711" Type="http://schemas.openxmlformats.org/officeDocument/2006/relationships/image" Target="../media/image1591.png"/><Relationship Id="rId78" Type="http://schemas.openxmlformats.org/officeDocument/2006/relationships/customXml" Target="../ink/ink1262.xml"/><Relationship Id="rId143" Type="http://schemas.openxmlformats.org/officeDocument/2006/relationships/image" Target="../media/image1309.png"/><Relationship Id="rId350" Type="http://schemas.openxmlformats.org/officeDocument/2006/relationships/customXml" Target="../ink/ink1398.xml"/><Relationship Id="rId588" Type="http://schemas.openxmlformats.org/officeDocument/2006/relationships/customXml" Target="../ink/ink1517.xml"/><Relationship Id="rId795" Type="http://schemas.openxmlformats.org/officeDocument/2006/relationships/customXml" Target="../ink/ink1621.xml"/><Relationship Id="rId809" Type="http://schemas.openxmlformats.org/officeDocument/2006/relationships/customXml" Target="../ink/ink1628.xml"/><Relationship Id="rId9" Type="http://schemas.openxmlformats.org/officeDocument/2006/relationships/image" Target="../media/image1243.png"/><Relationship Id="rId210" Type="http://schemas.openxmlformats.org/officeDocument/2006/relationships/customXml" Target="../ink/ink1328.xml"/><Relationship Id="rId448" Type="http://schemas.openxmlformats.org/officeDocument/2006/relationships/customXml" Target="../ink/ink1447.xml"/><Relationship Id="rId655" Type="http://schemas.openxmlformats.org/officeDocument/2006/relationships/image" Target="../media/image1563.png"/><Relationship Id="rId862" Type="http://schemas.openxmlformats.org/officeDocument/2006/relationships/image" Target="../media/image1665.png"/><Relationship Id="rId294" Type="http://schemas.openxmlformats.org/officeDocument/2006/relationships/customXml" Target="../ink/ink1370.xml"/><Relationship Id="rId308" Type="http://schemas.openxmlformats.org/officeDocument/2006/relationships/customXml" Target="../ink/ink1377.xml"/><Relationship Id="rId515" Type="http://schemas.openxmlformats.org/officeDocument/2006/relationships/image" Target="../media/image1494.png"/><Relationship Id="rId722" Type="http://schemas.openxmlformats.org/officeDocument/2006/relationships/customXml" Target="../ink/ink1584.xml"/><Relationship Id="rId89" Type="http://schemas.openxmlformats.org/officeDocument/2006/relationships/image" Target="../media/image1283.png"/><Relationship Id="rId154" Type="http://schemas.openxmlformats.org/officeDocument/2006/relationships/customXml" Target="../ink/ink1300.xml"/><Relationship Id="rId361" Type="http://schemas.openxmlformats.org/officeDocument/2006/relationships/image" Target="../media/image1418.png"/><Relationship Id="rId599" Type="http://schemas.openxmlformats.org/officeDocument/2006/relationships/image" Target="../media/image1536.png"/><Relationship Id="rId459" Type="http://schemas.openxmlformats.org/officeDocument/2006/relationships/image" Target="../media/image1466.png"/><Relationship Id="rId666" Type="http://schemas.openxmlformats.org/officeDocument/2006/relationships/customXml" Target="../ink/ink1556.xml"/><Relationship Id="rId873" Type="http://schemas.openxmlformats.org/officeDocument/2006/relationships/customXml" Target="../ink/ink1660.xml"/><Relationship Id="rId16" Type="http://schemas.openxmlformats.org/officeDocument/2006/relationships/customXml" Target="../ink/ink1231.xml"/><Relationship Id="rId221" Type="http://schemas.openxmlformats.org/officeDocument/2006/relationships/image" Target="../media/image1348.png"/><Relationship Id="rId319" Type="http://schemas.openxmlformats.org/officeDocument/2006/relationships/image" Target="../media/image1397.png"/><Relationship Id="rId526" Type="http://schemas.openxmlformats.org/officeDocument/2006/relationships/customXml" Target="../ink/ink1486.xml"/><Relationship Id="rId733" Type="http://schemas.openxmlformats.org/officeDocument/2006/relationships/image" Target="../media/image1601.png"/><Relationship Id="rId165" Type="http://schemas.openxmlformats.org/officeDocument/2006/relationships/image" Target="../media/image1320.png"/><Relationship Id="rId372" Type="http://schemas.openxmlformats.org/officeDocument/2006/relationships/customXml" Target="../ink/ink1409.xml"/><Relationship Id="rId677" Type="http://schemas.openxmlformats.org/officeDocument/2006/relationships/image" Target="../media/image1574.png"/><Relationship Id="rId800" Type="http://schemas.openxmlformats.org/officeDocument/2006/relationships/image" Target="../media/image1634.png"/><Relationship Id="rId232" Type="http://schemas.openxmlformats.org/officeDocument/2006/relationships/customXml" Target="../ink/ink1339.xml"/><Relationship Id="rId884" Type="http://schemas.openxmlformats.org/officeDocument/2006/relationships/image" Target="../media/image1676.png"/><Relationship Id="rId27" Type="http://schemas.openxmlformats.org/officeDocument/2006/relationships/image" Target="../media/image1252.png"/><Relationship Id="rId537" Type="http://schemas.openxmlformats.org/officeDocument/2006/relationships/image" Target="../media/image1505.png"/><Relationship Id="rId744" Type="http://schemas.openxmlformats.org/officeDocument/2006/relationships/customXml" Target="../ink/ink1595.xml"/><Relationship Id="rId80" Type="http://schemas.openxmlformats.org/officeDocument/2006/relationships/customXml" Target="../ink/ink1263.xml"/><Relationship Id="rId176" Type="http://schemas.openxmlformats.org/officeDocument/2006/relationships/customXml" Target="../ink/ink1311.xml"/><Relationship Id="rId383" Type="http://schemas.openxmlformats.org/officeDocument/2006/relationships/image" Target="../media/image1429.png"/><Relationship Id="rId590" Type="http://schemas.openxmlformats.org/officeDocument/2006/relationships/customXml" Target="../ink/ink1518.xml"/><Relationship Id="rId604" Type="http://schemas.openxmlformats.org/officeDocument/2006/relationships/customXml" Target="../ink/ink1525.xml"/><Relationship Id="rId811" Type="http://schemas.openxmlformats.org/officeDocument/2006/relationships/customXml" Target="../ink/ink1629.xml"/><Relationship Id="rId243" Type="http://schemas.openxmlformats.org/officeDocument/2006/relationships/image" Target="../media/image1359.png"/><Relationship Id="rId450" Type="http://schemas.openxmlformats.org/officeDocument/2006/relationships/customXml" Target="../ink/ink1448.xml"/><Relationship Id="rId688" Type="http://schemas.openxmlformats.org/officeDocument/2006/relationships/customXml" Target="../ink/ink1567.xml"/><Relationship Id="rId895" Type="http://schemas.openxmlformats.org/officeDocument/2006/relationships/customXml" Target="../ink/ink1671.xml"/><Relationship Id="rId909" Type="http://schemas.openxmlformats.org/officeDocument/2006/relationships/customXml" Target="../ink/ink1678.xml"/><Relationship Id="rId38" Type="http://schemas.openxmlformats.org/officeDocument/2006/relationships/customXml" Target="../ink/ink1242.xml"/><Relationship Id="rId103" Type="http://schemas.openxmlformats.org/officeDocument/2006/relationships/image" Target="../media/image1290.png"/><Relationship Id="rId310" Type="http://schemas.openxmlformats.org/officeDocument/2006/relationships/customXml" Target="../ink/ink1378.xml"/><Relationship Id="rId548" Type="http://schemas.openxmlformats.org/officeDocument/2006/relationships/customXml" Target="../ink/ink1497.xml"/><Relationship Id="rId755" Type="http://schemas.openxmlformats.org/officeDocument/2006/relationships/image" Target="../media/image1612.png"/><Relationship Id="rId91" Type="http://schemas.openxmlformats.org/officeDocument/2006/relationships/image" Target="../media/image1284.png"/><Relationship Id="rId187" Type="http://schemas.openxmlformats.org/officeDocument/2006/relationships/image" Target="../media/image1331.png"/><Relationship Id="rId394" Type="http://schemas.openxmlformats.org/officeDocument/2006/relationships/customXml" Target="../ink/ink1420.xml"/><Relationship Id="rId408" Type="http://schemas.openxmlformats.org/officeDocument/2006/relationships/customXml" Target="../ink/ink1427.xml"/><Relationship Id="rId615" Type="http://schemas.openxmlformats.org/officeDocument/2006/relationships/image" Target="../media/image172.png"/><Relationship Id="rId822" Type="http://schemas.openxmlformats.org/officeDocument/2006/relationships/image" Target="../media/image1645.png"/><Relationship Id="rId254" Type="http://schemas.openxmlformats.org/officeDocument/2006/relationships/customXml" Target="../ink/ink1350.xml"/><Relationship Id="rId699" Type="http://schemas.openxmlformats.org/officeDocument/2006/relationships/image" Target="../media/image1585.png"/><Relationship Id="rId49" Type="http://schemas.openxmlformats.org/officeDocument/2006/relationships/image" Target="../media/image1263.png"/><Relationship Id="rId114" Type="http://schemas.openxmlformats.org/officeDocument/2006/relationships/customXml" Target="../ink/ink1280.xml"/><Relationship Id="rId461" Type="http://schemas.openxmlformats.org/officeDocument/2006/relationships/image" Target="../media/image1467.png"/><Relationship Id="rId559" Type="http://schemas.openxmlformats.org/officeDocument/2006/relationships/image" Target="../media/image1516.png"/><Relationship Id="rId766" Type="http://schemas.openxmlformats.org/officeDocument/2006/relationships/customXml" Target="../ink/ink1606.xml"/><Relationship Id="rId198" Type="http://schemas.openxmlformats.org/officeDocument/2006/relationships/customXml" Target="../ink/ink1322.xml"/><Relationship Id="rId321" Type="http://schemas.openxmlformats.org/officeDocument/2006/relationships/image" Target="../media/image1398.png"/><Relationship Id="rId419" Type="http://schemas.openxmlformats.org/officeDocument/2006/relationships/image" Target="../media/image1446.png"/><Relationship Id="rId626" Type="http://schemas.openxmlformats.org/officeDocument/2006/relationships/customXml" Target="../ink/ink1536.xml"/><Relationship Id="rId833" Type="http://schemas.openxmlformats.org/officeDocument/2006/relationships/customXml" Target="../ink/ink1640.xml"/><Relationship Id="rId265" Type="http://schemas.openxmlformats.org/officeDocument/2006/relationships/image" Target="../media/image1370.png"/><Relationship Id="rId472" Type="http://schemas.openxmlformats.org/officeDocument/2006/relationships/customXml" Target="../ink/ink1459.xml"/><Relationship Id="rId900" Type="http://schemas.openxmlformats.org/officeDocument/2006/relationships/image" Target="../media/image1684.png"/><Relationship Id="rId125" Type="http://schemas.openxmlformats.org/officeDocument/2006/relationships/image" Target="../media/image1125.png"/><Relationship Id="rId332" Type="http://schemas.openxmlformats.org/officeDocument/2006/relationships/customXml" Target="../ink/ink1389.xml"/><Relationship Id="rId777" Type="http://schemas.openxmlformats.org/officeDocument/2006/relationships/image" Target="../media/image1623.png"/><Relationship Id="rId637" Type="http://schemas.openxmlformats.org/officeDocument/2006/relationships/image" Target="../media/image1554.png"/><Relationship Id="rId844" Type="http://schemas.openxmlformats.org/officeDocument/2006/relationships/image" Target="../media/image1656.png"/><Relationship Id="rId276" Type="http://schemas.openxmlformats.org/officeDocument/2006/relationships/customXml" Target="../ink/ink1361.xml"/><Relationship Id="rId483" Type="http://schemas.openxmlformats.org/officeDocument/2006/relationships/image" Target="../media/image1478.png"/><Relationship Id="rId690" Type="http://schemas.openxmlformats.org/officeDocument/2006/relationships/customXml" Target="../ink/ink1568.xml"/><Relationship Id="rId704" Type="http://schemas.openxmlformats.org/officeDocument/2006/relationships/customXml" Target="../ink/ink1575.xml"/><Relationship Id="rId911" Type="http://schemas.openxmlformats.org/officeDocument/2006/relationships/customXml" Target="../ink/ink1679.xml"/><Relationship Id="rId40" Type="http://schemas.openxmlformats.org/officeDocument/2006/relationships/customXml" Target="../ink/ink1243.xml"/><Relationship Id="rId136" Type="http://schemas.openxmlformats.org/officeDocument/2006/relationships/customXml" Target="../ink/ink1291.xml"/><Relationship Id="rId343" Type="http://schemas.openxmlformats.org/officeDocument/2006/relationships/image" Target="../media/image1409.png"/><Relationship Id="rId550" Type="http://schemas.openxmlformats.org/officeDocument/2006/relationships/customXml" Target="../ink/ink1498.xml"/><Relationship Id="rId788" Type="http://schemas.openxmlformats.org/officeDocument/2006/relationships/customXml" Target="../ink/ink1617.xml"/><Relationship Id="rId203" Type="http://schemas.openxmlformats.org/officeDocument/2006/relationships/image" Target="../media/image1339.png"/><Relationship Id="rId648" Type="http://schemas.openxmlformats.org/officeDocument/2006/relationships/customXml" Target="../ink/ink1547.xml"/><Relationship Id="rId855" Type="http://schemas.openxmlformats.org/officeDocument/2006/relationships/customXml" Target="../ink/ink1651.xml"/><Relationship Id="rId287" Type="http://schemas.openxmlformats.org/officeDocument/2006/relationships/image" Target="../media/image1381.png"/><Relationship Id="rId410" Type="http://schemas.openxmlformats.org/officeDocument/2006/relationships/customXml" Target="../ink/ink1428.xml"/><Relationship Id="rId494" Type="http://schemas.openxmlformats.org/officeDocument/2006/relationships/customXml" Target="../ink/ink1470.xml"/><Relationship Id="rId508" Type="http://schemas.openxmlformats.org/officeDocument/2006/relationships/customXml" Target="../ink/ink1477.xml"/><Relationship Id="rId715" Type="http://schemas.openxmlformats.org/officeDocument/2006/relationships/image" Target="../media/image1593.png"/><Relationship Id="rId922" Type="http://schemas.openxmlformats.org/officeDocument/2006/relationships/image" Target="../media/image1695.png"/><Relationship Id="rId147" Type="http://schemas.openxmlformats.org/officeDocument/2006/relationships/image" Target="../media/image1311.png"/><Relationship Id="rId354" Type="http://schemas.openxmlformats.org/officeDocument/2006/relationships/customXml" Target="../ink/ink1400.xml"/><Relationship Id="rId799" Type="http://schemas.openxmlformats.org/officeDocument/2006/relationships/customXml" Target="../ink/ink1623.xml"/><Relationship Id="rId51" Type="http://schemas.openxmlformats.org/officeDocument/2006/relationships/image" Target="../media/image1264.png"/><Relationship Id="rId561" Type="http://schemas.openxmlformats.org/officeDocument/2006/relationships/image" Target="../media/image1517.png"/><Relationship Id="rId659" Type="http://schemas.openxmlformats.org/officeDocument/2006/relationships/image" Target="../media/image1565.png"/><Relationship Id="rId866" Type="http://schemas.openxmlformats.org/officeDocument/2006/relationships/image" Target="../media/image1667.png"/><Relationship Id="rId214" Type="http://schemas.openxmlformats.org/officeDocument/2006/relationships/customXml" Target="../ink/ink1330.xml"/><Relationship Id="rId298" Type="http://schemas.openxmlformats.org/officeDocument/2006/relationships/customXml" Target="../ink/ink1372.xml"/><Relationship Id="rId421" Type="http://schemas.openxmlformats.org/officeDocument/2006/relationships/image" Target="../media/image1447.png"/><Relationship Id="rId519" Type="http://schemas.openxmlformats.org/officeDocument/2006/relationships/image" Target="../media/image1496.png"/><Relationship Id="rId158" Type="http://schemas.openxmlformats.org/officeDocument/2006/relationships/customXml" Target="../ink/ink1302.xml"/><Relationship Id="rId726" Type="http://schemas.openxmlformats.org/officeDocument/2006/relationships/customXml" Target="../ink/ink1586.xml"/><Relationship Id="rId62" Type="http://schemas.openxmlformats.org/officeDocument/2006/relationships/customXml" Target="../ink/ink1254.xml"/><Relationship Id="rId365" Type="http://schemas.openxmlformats.org/officeDocument/2006/relationships/image" Target="../media/image1420.png"/><Relationship Id="rId572" Type="http://schemas.openxmlformats.org/officeDocument/2006/relationships/customXml" Target="../ink/ink1509.xml"/><Relationship Id="rId225" Type="http://schemas.openxmlformats.org/officeDocument/2006/relationships/image" Target="../media/image1350.png"/><Relationship Id="rId432" Type="http://schemas.openxmlformats.org/officeDocument/2006/relationships/customXml" Target="../ink/ink1439.xml"/><Relationship Id="rId877" Type="http://schemas.openxmlformats.org/officeDocument/2006/relationships/customXml" Target="../ink/ink1662.xml"/><Relationship Id="rId737" Type="http://schemas.openxmlformats.org/officeDocument/2006/relationships/image" Target="../media/image1603.png"/><Relationship Id="rId73" Type="http://schemas.openxmlformats.org/officeDocument/2006/relationships/image" Target="../media/image1275.png"/><Relationship Id="rId169" Type="http://schemas.openxmlformats.org/officeDocument/2006/relationships/image" Target="../media/image1322.png"/><Relationship Id="rId376" Type="http://schemas.openxmlformats.org/officeDocument/2006/relationships/customXml" Target="../ink/ink1411.xml"/><Relationship Id="rId583" Type="http://schemas.openxmlformats.org/officeDocument/2006/relationships/image" Target="../media/image1528.png"/><Relationship Id="rId790" Type="http://schemas.openxmlformats.org/officeDocument/2006/relationships/customXml" Target="../ink/ink1618.xml"/><Relationship Id="rId804" Type="http://schemas.openxmlformats.org/officeDocument/2006/relationships/image" Target="../media/image1636.png"/><Relationship Id="rId4" Type="http://schemas.openxmlformats.org/officeDocument/2006/relationships/customXml" Target="../ink/ink1225.xml"/><Relationship Id="rId236" Type="http://schemas.openxmlformats.org/officeDocument/2006/relationships/customXml" Target="../ink/ink1341.xml"/><Relationship Id="rId443" Type="http://schemas.openxmlformats.org/officeDocument/2006/relationships/image" Target="../media/image1458.png"/><Relationship Id="rId650" Type="http://schemas.openxmlformats.org/officeDocument/2006/relationships/customXml" Target="../ink/ink1548.xml"/><Relationship Id="rId888" Type="http://schemas.openxmlformats.org/officeDocument/2006/relationships/image" Target="../media/image1678.png"/><Relationship Id="rId303" Type="http://schemas.openxmlformats.org/officeDocument/2006/relationships/image" Target="../media/image1389.png"/><Relationship Id="rId748" Type="http://schemas.openxmlformats.org/officeDocument/2006/relationships/customXml" Target="../ink/ink1597.xml"/><Relationship Id="rId84" Type="http://schemas.openxmlformats.org/officeDocument/2006/relationships/customXml" Target="../ink/ink1265.xml"/><Relationship Id="rId387" Type="http://schemas.openxmlformats.org/officeDocument/2006/relationships/image" Target="../media/image1431.png"/><Relationship Id="rId510" Type="http://schemas.openxmlformats.org/officeDocument/2006/relationships/customXml" Target="../ink/ink1478.xml"/><Relationship Id="rId594" Type="http://schemas.openxmlformats.org/officeDocument/2006/relationships/customXml" Target="../ink/ink1520.xml"/><Relationship Id="rId608" Type="http://schemas.openxmlformats.org/officeDocument/2006/relationships/customXml" Target="../ink/ink1527.xml"/><Relationship Id="rId815" Type="http://schemas.openxmlformats.org/officeDocument/2006/relationships/customXml" Target="../ink/ink1631.xml"/><Relationship Id="rId247" Type="http://schemas.openxmlformats.org/officeDocument/2006/relationships/image" Target="../media/image1361.png"/><Relationship Id="rId899" Type="http://schemas.openxmlformats.org/officeDocument/2006/relationships/customXml" Target="../ink/ink1673.xml"/><Relationship Id="rId107" Type="http://schemas.openxmlformats.org/officeDocument/2006/relationships/image" Target="../media/image1292.png"/><Relationship Id="rId454" Type="http://schemas.openxmlformats.org/officeDocument/2006/relationships/customXml" Target="../ink/ink1450.xml"/><Relationship Id="rId661" Type="http://schemas.openxmlformats.org/officeDocument/2006/relationships/image" Target="../media/image1566.png"/><Relationship Id="rId759" Type="http://schemas.openxmlformats.org/officeDocument/2006/relationships/image" Target="../media/image1614.png"/><Relationship Id="rId11" Type="http://schemas.openxmlformats.org/officeDocument/2006/relationships/image" Target="../media/image1244.png"/><Relationship Id="rId314" Type="http://schemas.openxmlformats.org/officeDocument/2006/relationships/customXml" Target="../ink/ink1380.xml"/><Relationship Id="rId398" Type="http://schemas.openxmlformats.org/officeDocument/2006/relationships/customXml" Target="../ink/ink1422.xml"/><Relationship Id="rId521" Type="http://schemas.openxmlformats.org/officeDocument/2006/relationships/image" Target="../media/image1497.png"/><Relationship Id="rId619" Type="http://schemas.openxmlformats.org/officeDocument/2006/relationships/image" Target="../media/image1545.png"/><Relationship Id="rId95" Type="http://schemas.openxmlformats.org/officeDocument/2006/relationships/image" Target="../media/image1286.png"/><Relationship Id="rId160" Type="http://schemas.openxmlformats.org/officeDocument/2006/relationships/customXml" Target="../ink/ink1303.xml"/><Relationship Id="rId826" Type="http://schemas.openxmlformats.org/officeDocument/2006/relationships/image" Target="../media/image1647.png"/><Relationship Id="rId258" Type="http://schemas.openxmlformats.org/officeDocument/2006/relationships/customXml" Target="../ink/ink1352.xml"/><Relationship Id="rId465" Type="http://schemas.openxmlformats.org/officeDocument/2006/relationships/image" Target="../media/image1469.png"/><Relationship Id="rId672" Type="http://schemas.openxmlformats.org/officeDocument/2006/relationships/customXml" Target="../ink/ink1559.xml"/><Relationship Id="rId22" Type="http://schemas.openxmlformats.org/officeDocument/2006/relationships/customXml" Target="../ink/ink1234.xml"/><Relationship Id="rId118" Type="http://schemas.openxmlformats.org/officeDocument/2006/relationships/customXml" Target="../ink/ink1282.xml"/><Relationship Id="rId325" Type="http://schemas.openxmlformats.org/officeDocument/2006/relationships/image" Target="../media/image1400.png"/><Relationship Id="rId532" Type="http://schemas.openxmlformats.org/officeDocument/2006/relationships/customXml" Target="../ink/ink1489.xml"/><Relationship Id="rId171" Type="http://schemas.openxmlformats.org/officeDocument/2006/relationships/image" Target="../media/image1323.png"/><Relationship Id="rId837" Type="http://schemas.openxmlformats.org/officeDocument/2006/relationships/customXml" Target="../ink/ink1642.xml"/><Relationship Id="rId269" Type="http://schemas.openxmlformats.org/officeDocument/2006/relationships/image" Target="../media/image1372.png"/><Relationship Id="rId476" Type="http://schemas.openxmlformats.org/officeDocument/2006/relationships/customXml" Target="../ink/ink1461.xml"/><Relationship Id="rId683" Type="http://schemas.openxmlformats.org/officeDocument/2006/relationships/image" Target="../media/image1577.png"/><Relationship Id="rId890" Type="http://schemas.openxmlformats.org/officeDocument/2006/relationships/image" Target="../media/image1679.png"/><Relationship Id="rId904" Type="http://schemas.openxmlformats.org/officeDocument/2006/relationships/image" Target="../media/image1686.png"/><Relationship Id="rId33" Type="http://schemas.openxmlformats.org/officeDocument/2006/relationships/image" Target="../media/image1255.png"/><Relationship Id="rId129" Type="http://schemas.openxmlformats.org/officeDocument/2006/relationships/image" Target="../media/image1302.png"/><Relationship Id="rId336" Type="http://schemas.openxmlformats.org/officeDocument/2006/relationships/customXml" Target="../ink/ink1391.xml"/><Relationship Id="rId543" Type="http://schemas.openxmlformats.org/officeDocument/2006/relationships/image" Target="../media/image1508.png"/><Relationship Id="rId182" Type="http://schemas.openxmlformats.org/officeDocument/2006/relationships/customXml" Target="../ink/ink1314.xml"/><Relationship Id="rId403" Type="http://schemas.openxmlformats.org/officeDocument/2006/relationships/image" Target="../media/image1439.png"/><Relationship Id="rId750" Type="http://schemas.openxmlformats.org/officeDocument/2006/relationships/customXml" Target="../ink/ink1598.xml"/><Relationship Id="rId848" Type="http://schemas.openxmlformats.org/officeDocument/2006/relationships/image" Target="../media/image1658.png"/><Relationship Id="rId487" Type="http://schemas.openxmlformats.org/officeDocument/2006/relationships/image" Target="../media/image1480.png"/><Relationship Id="rId610" Type="http://schemas.openxmlformats.org/officeDocument/2006/relationships/customXml" Target="../ink/ink1528.xml"/><Relationship Id="rId694" Type="http://schemas.openxmlformats.org/officeDocument/2006/relationships/customXml" Target="../ink/ink1570.xml"/><Relationship Id="rId708" Type="http://schemas.openxmlformats.org/officeDocument/2006/relationships/customXml" Target="../ink/ink1577.xml"/><Relationship Id="rId915" Type="http://schemas.openxmlformats.org/officeDocument/2006/relationships/customXml" Target="../ink/ink1681.xml"/><Relationship Id="rId347" Type="http://schemas.openxmlformats.org/officeDocument/2006/relationships/image" Target="../media/image1411.png"/><Relationship Id="rId44" Type="http://schemas.openxmlformats.org/officeDocument/2006/relationships/customXml" Target="../ink/ink1245.xml"/><Relationship Id="rId554" Type="http://schemas.openxmlformats.org/officeDocument/2006/relationships/customXml" Target="../ink/ink1500.xml"/><Relationship Id="rId761" Type="http://schemas.openxmlformats.org/officeDocument/2006/relationships/image" Target="../media/image1615.png"/><Relationship Id="rId859" Type="http://schemas.openxmlformats.org/officeDocument/2006/relationships/customXml" Target="../ink/ink1653.xml"/><Relationship Id="rId193" Type="http://schemas.openxmlformats.org/officeDocument/2006/relationships/image" Target="../media/image1334.png"/><Relationship Id="rId207" Type="http://schemas.openxmlformats.org/officeDocument/2006/relationships/image" Target="../media/image1341.png"/><Relationship Id="rId414" Type="http://schemas.openxmlformats.org/officeDocument/2006/relationships/customXml" Target="../ink/ink1430.xml"/><Relationship Id="rId498" Type="http://schemas.openxmlformats.org/officeDocument/2006/relationships/customXml" Target="../ink/ink1472.xml"/><Relationship Id="rId621" Type="http://schemas.openxmlformats.org/officeDocument/2006/relationships/image" Target="../media/image1546.png"/><Relationship Id="rId260" Type="http://schemas.openxmlformats.org/officeDocument/2006/relationships/customXml" Target="../ink/ink1353.xml"/><Relationship Id="rId719" Type="http://schemas.openxmlformats.org/officeDocument/2006/relationships/image" Target="../media/image1595.png"/><Relationship Id="rId55" Type="http://schemas.openxmlformats.org/officeDocument/2006/relationships/image" Target="../media/image1266.png"/><Relationship Id="rId120" Type="http://schemas.openxmlformats.org/officeDocument/2006/relationships/customXml" Target="../ink/ink1283.xml"/><Relationship Id="rId358" Type="http://schemas.openxmlformats.org/officeDocument/2006/relationships/customXml" Target="../ink/ink1402.xml"/><Relationship Id="rId565" Type="http://schemas.openxmlformats.org/officeDocument/2006/relationships/image" Target="../media/image1519.png"/><Relationship Id="rId772" Type="http://schemas.openxmlformats.org/officeDocument/2006/relationships/customXml" Target="../ink/ink1609.xml"/><Relationship Id="rId218" Type="http://schemas.openxmlformats.org/officeDocument/2006/relationships/customXml" Target="../ink/ink1332.xml"/><Relationship Id="rId425" Type="http://schemas.openxmlformats.org/officeDocument/2006/relationships/image" Target="../media/image1449.png"/><Relationship Id="rId632" Type="http://schemas.openxmlformats.org/officeDocument/2006/relationships/customXml" Target="../ink/ink1539.xml"/><Relationship Id="rId271" Type="http://schemas.openxmlformats.org/officeDocument/2006/relationships/image" Target="../media/image1373.png"/><Relationship Id="rId66" Type="http://schemas.openxmlformats.org/officeDocument/2006/relationships/customXml" Target="../ink/ink1256.xml"/><Relationship Id="rId131" Type="http://schemas.openxmlformats.org/officeDocument/2006/relationships/image" Target="../media/image1303.png"/><Relationship Id="rId369" Type="http://schemas.openxmlformats.org/officeDocument/2006/relationships/image" Target="../media/image1422.png"/><Relationship Id="rId576" Type="http://schemas.openxmlformats.org/officeDocument/2006/relationships/customXml" Target="../ink/ink1511.xml"/><Relationship Id="rId783" Type="http://schemas.openxmlformats.org/officeDocument/2006/relationships/image" Target="../media/image1626.png"/><Relationship Id="rId229" Type="http://schemas.openxmlformats.org/officeDocument/2006/relationships/image" Target="../media/image1352.png"/><Relationship Id="rId436" Type="http://schemas.openxmlformats.org/officeDocument/2006/relationships/customXml" Target="../ink/ink1441.xml"/><Relationship Id="rId643" Type="http://schemas.openxmlformats.org/officeDocument/2006/relationships/image" Target="../media/image1557.png"/><Relationship Id="rId850" Type="http://schemas.openxmlformats.org/officeDocument/2006/relationships/image" Target="../media/image1659.png"/><Relationship Id="rId77" Type="http://schemas.openxmlformats.org/officeDocument/2006/relationships/image" Target="../media/image1277.png"/><Relationship Id="rId282" Type="http://schemas.openxmlformats.org/officeDocument/2006/relationships/customXml" Target="../ink/ink1364.xml"/><Relationship Id="rId503" Type="http://schemas.openxmlformats.org/officeDocument/2006/relationships/image" Target="../media/image1488.png"/><Relationship Id="rId587" Type="http://schemas.openxmlformats.org/officeDocument/2006/relationships/image" Target="../media/image1530.png"/><Relationship Id="rId710" Type="http://schemas.openxmlformats.org/officeDocument/2006/relationships/customXml" Target="../ink/ink1578.xml"/><Relationship Id="rId808" Type="http://schemas.openxmlformats.org/officeDocument/2006/relationships/image" Target="../media/image1638.png"/><Relationship Id="rId8" Type="http://schemas.openxmlformats.org/officeDocument/2006/relationships/customXml" Target="../ink/ink1227.xml"/><Relationship Id="rId142" Type="http://schemas.openxmlformats.org/officeDocument/2006/relationships/customXml" Target="../ink/ink1294.xml"/><Relationship Id="rId447" Type="http://schemas.openxmlformats.org/officeDocument/2006/relationships/image" Target="../media/image1460.png"/><Relationship Id="rId794" Type="http://schemas.openxmlformats.org/officeDocument/2006/relationships/image" Target="../media/image1631.png"/><Relationship Id="rId654" Type="http://schemas.openxmlformats.org/officeDocument/2006/relationships/customXml" Target="../ink/ink1550.xml"/><Relationship Id="rId861" Type="http://schemas.openxmlformats.org/officeDocument/2006/relationships/customXml" Target="../ink/ink1654.xml"/><Relationship Id="rId293" Type="http://schemas.openxmlformats.org/officeDocument/2006/relationships/image" Target="../media/image1384.png"/><Relationship Id="rId307" Type="http://schemas.openxmlformats.org/officeDocument/2006/relationships/image" Target="../media/image1391.png"/><Relationship Id="rId514" Type="http://schemas.openxmlformats.org/officeDocument/2006/relationships/customXml" Target="../ink/ink1480.xml"/><Relationship Id="rId721" Type="http://schemas.openxmlformats.org/officeDocument/2006/relationships/image" Target="../media/image1596.png"/><Relationship Id="rId88" Type="http://schemas.openxmlformats.org/officeDocument/2006/relationships/customXml" Target="../ink/ink1267.xml"/><Relationship Id="rId153" Type="http://schemas.openxmlformats.org/officeDocument/2006/relationships/image" Target="../media/image1314.png"/><Relationship Id="rId360" Type="http://schemas.openxmlformats.org/officeDocument/2006/relationships/customXml" Target="../ink/ink1403.xml"/><Relationship Id="rId598" Type="http://schemas.openxmlformats.org/officeDocument/2006/relationships/customXml" Target="../ink/ink1522.xml"/><Relationship Id="rId819" Type="http://schemas.openxmlformats.org/officeDocument/2006/relationships/customXml" Target="../ink/ink1633.xml"/><Relationship Id="rId220" Type="http://schemas.openxmlformats.org/officeDocument/2006/relationships/customXml" Target="../ink/ink1333.xml"/><Relationship Id="rId458" Type="http://schemas.openxmlformats.org/officeDocument/2006/relationships/customXml" Target="../ink/ink1452.xml"/><Relationship Id="rId665" Type="http://schemas.openxmlformats.org/officeDocument/2006/relationships/image" Target="../media/image1568.png"/><Relationship Id="rId872" Type="http://schemas.openxmlformats.org/officeDocument/2006/relationships/image" Target="../media/image1670.png"/><Relationship Id="rId15" Type="http://schemas.openxmlformats.org/officeDocument/2006/relationships/image" Target="../media/image1246.png"/><Relationship Id="rId318" Type="http://schemas.openxmlformats.org/officeDocument/2006/relationships/customXml" Target="../ink/ink1382.xml"/><Relationship Id="rId525" Type="http://schemas.openxmlformats.org/officeDocument/2006/relationships/image" Target="../media/image1499.png"/><Relationship Id="rId732" Type="http://schemas.openxmlformats.org/officeDocument/2006/relationships/customXml" Target="../ink/ink1589.xml"/><Relationship Id="rId99" Type="http://schemas.openxmlformats.org/officeDocument/2006/relationships/image" Target="../media/image1288.png"/><Relationship Id="rId164" Type="http://schemas.openxmlformats.org/officeDocument/2006/relationships/customXml" Target="../ink/ink1305.xml"/><Relationship Id="rId371" Type="http://schemas.openxmlformats.org/officeDocument/2006/relationships/image" Target="../media/image1423.png"/><Relationship Id="rId469" Type="http://schemas.openxmlformats.org/officeDocument/2006/relationships/image" Target="../media/image1471.png"/><Relationship Id="rId676" Type="http://schemas.openxmlformats.org/officeDocument/2006/relationships/customXml" Target="../ink/ink1561.xml"/><Relationship Id="rId883" Type="http://schemas.openxmlformats.org/officeDocument/2006/relationships/customXml" Target="../ink/ink1665.xml"/><Relationship Id="rId26" Type="http://schemas.openxmlformats.org/officeDocument/2006/relationships/customXml" Target="../ink/ink1236.xml"/><Relationship Id="rId231" Type="http://schemas.openxmlformats.org/officeDocument/2006/relationships/image" Target="../media/image1353.png"/><Relationship Id="rId329" Type="http://schemas.openxmlformats.org/officeDocument/2006/relationships/image" Target="../media/image1402.png"/><Relationship Id="rId536" Type="http://schemas.openxmlformats.org/officeDocument/2006/relationships/customXml" Target="../ink/ink1491.xml"/><Relationship Id="rId175" Type="http://schemas.openxmlformats.org/officeDocument/2006/relationships/image" Target="../media/image1325.png"/><Relationship Id="rId743" Type="http://schemas.openxmlformats.org/officeDocument/2006/relationships/image" Target="../media/image1606.png"/><Relationship Id="rId382" Type="http://schemas.openxmlformats.org/officeDocument/2006/relationships/customXml" Target="../ink/ink1414.xml"/><Relationship Id="rId603" Type="http://schemas.openxmlformats.org/officeDocument/2006/relationships/image" Target="../media/image1538.png"/><Relationship Id="rId687" Type="http://schemas.openxmlformats.org/officeDocument/2006/relationships/image" Target="../media/image1579.png"/><Relationship Id="rId810" Type="http://schemas.openxmlformats.org/officeDocument/2006/relationships/image" Target="../media/image1639.png"/><Relationship Id="rId908" Type="http://schemas.openxmlformats.org/officeDocument/2006/relationships/image" Target="../media/image1688.png"/><Relationship Id="rId242" Type="http://schemas.openxmlformats.org/officeDocument/2006/relationships/customXml" Target="../ink/ink1344.xml"/><Relationship Id="rId894" Type="http://schemas.openxmlformats.org/officeDocument/2006/relationships/image" Target="../media/image1681.png"/><Relationship Id="rId37" Type="http://schemas.openxmlformats.org/officeDocument/2006/relationships/image" Target="../media/image1257.png"/><Relationship Id="rId102" Type="http://schemas.openxmlformats.org/officeDocument/2006/relationships/customXml" Target="../ink/ink1274.xml"/><Relationship Id="rId547" Type="http://schemas.openxmlformats.org/officeDocument/2006/relationships/image" Target="../media/image1510.png"/><Relationship Id="rId754" Type="http://schemas.openxmlformats.org/officeDocument/2006/relationships/customXml" Target="../ink/ink1600.xml"/><Relationship Id="rId90" Type="http://schemas.openxmlformats.org/officeDocument/2006/relationships/customXml" Target="../ink/ink1268.xml"/><Relationship Id="rId186" Type="http://schemas.openxmlformats.org/officeDocument/2006/relationships/customXml" Target="../ink/ink1316.xml"/><Relationship Id="rId393" Type="http://schemas.openxmlformats.org/officeDocument/2006/relationships/image" Target="../media/image1434.png"/><Relationship Id="rId407" Type="http://schemas.openxmlformats.org/officeDocument/2006/relationships/image" Target="../media/image1441.png"/><Relationship Id="rId614" Type="http://schemas.openxmlformats.org/officeDocument/2006/relationships/customXml" Target="../ink/ink1530.xml"/><Relationship Id="rId821" Type="http://schemas.openxmlformats.org/officeDocument/2006/relationships/customXml" Target="../ink/ink1634.xml"/><Relationship Id="rId253" Type="http://schemas.openxmlformats.org/officeDocument/2006/relationships/image" Target="../media/image1364.png"/><Relationship Id="rId460" Type="http://schemas.openxmlformats.org/officeDocument/2006/relationships/customXml" Target="../ink/ink1453.xml"/><Relationship Id="rId698" Type="http://schemas.openxmlformats.org/officeDocument/2006/relationships/customXml" Target="../ink/ink1572.xml"/><Relationship Id="rId919" Type="http://schemas.openxmlformats.org/officeDocument/2006/relationships/customXml" Target="../ink/ink1683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2.xml"/><Relationship Id="rId299" Type="http://schemas.openxmlformats.org/officeDocument/2006/relationships/customXml" Target="../ink/ink1833.xml"/><Relationship Id="rId21" Type="http://schemas.openxmlformats.org/officeDocument/2006/relationships/customXml" Target="../ink/ink1694.xml"/><Relationship Id="rId63" Type="http://schemas.openxmlformats.org/officeDocument/2006/relationships/customXml" Target="../ink/ink1715.xml"/><Relationship Id="rId159" Type="http://schemas.openxmlformats.org/officeDocument/2006/relationships/customXml" Target="../ink/ink1763.xml"/><Relationship Id="rId324" Type="http://schemas.openxmlformats.org/officeDocument/2006/relationships/image" Target="../media/image1857.png"/><Relationship Id="rId366" Type="http://schemas.openxmlformats.org/officeDocument/2006/relationships/image" Target="../media/image1878.png"/><Relationship Id="rId170" Type="http://schemas.openxmlformats.org/officeDocument/2006/relationships/image" Target="../media/image1780.png"/><Relationship Id="rId226" Type="http://schemas.openxmlformats.org/officeDocument/2006/relationships/image" Target="../media/image1808.png"/><Relationship Id="rId268" Type="http://schemas.openxmlformats.org/officeDocument/2006/relationships/image" Target="../media/image1829.png"/><Relationship Id="rId32" Type="http://schemas.openxmlformats.org/officeDocument/2006/relationships/image" Target="../media/image1711.png"/><Relationship Id="rId74" Type="http://schemas.openxmlformats.org/officeDocument/2006/relationships/image" Target="../media/image1732.png"/><Relationship Id="rId128" Type="http://schemas.openxmlformats.org/officeDocument/2006/relationships/image" Target="../media/image1759.png"/><Relationship Id="rId335" Type="http://schemas.openxmlformats.org/officeDocument/2006/relationships/customXml" Target="../ink/ink1851.xml"/><Relationship Id="rId377" Type="http://schemas.openxmlformats.org/officeDocument/2006/relationships/customXml" Target="../ink/ink1872.xml"/><Relationship Id="rId5" Type="http://schemas.openxmlformats.org/officeDocument/2006/relationships/customXml" Target="../ink/ink1686.xml"/><Relationship Id="rId181" Type="http://schemas.openxmlformats.org/officeDocument/2006/relationships/customXml" Target="../ink/ink1774.xml"/><Relationship Id="rId237" Type="http://schemas.openxmlformats.org/officeDocument/2006/relationships/customXml" Target="../ink/ink1802.xml"/><Relationship Id="rId402" Type="http://schemas.openxmlformats.org/officeDocument/2006/relationships/image" Target="../media/image1896.png"/><Relationship Id="rId279" Type="http://schemas.openxmlformats.org/officeDocument/2006/relationships/customXml" Target="../ink/ink1823.xml"/><Relationship Id="rId43" Type="http://schemas.openxmlformats.org/officeDocument/2006/relationships/customXml" Target="../ink/ink1705.xml"/><Relationship Id="rId139" Type="http://schemas.openxmlformats.org/officeDocument/2006/relationships/customXml" Target="../ink/ink1753.xml"/><Relationship Id="rId290" Type="http://schemas.openxmlformats.org/officeDocument/2006/relationships/image" Target="../media/image1840.png"/><Relationship Id="rId304" Type="http://schemas.openxmlformats.org/officeDocument/2006/relationships/image" Target="../media/image1847.png"/><Relationship Id="rId346" Type="http://schemas.openxmlformats.org/officeDocument/2006/relationships/image" Target="../media/image1868.png"/><Relationship Id="rId388" Type="http://schemas.openxmlformats.org/officeDocument/2006/relationships/image" Target="../media/image1889.png"/><Relationship Id="rId85" Type="http://schemas.openxmlformats.org/officeDocument/2006/relationships/customXml" Target="../ink/ink1726.xml"/><Relationship Id="rId150" Type="http://schemas.openxmlformats.org/officeDocument/2006/relationships/image" Target="../media/image1770.png"/><Relationship Id="rId192" Type="http://schemas.openxmlformats.org/officeDocument/2006/relationships/image" Target="../media/image1791.png"/><Relationship Id="rId206" Type="http://schemas.openxmlformats.org/officeDocument/2006/relationships/image" Target="../media/image1798.png"/><Relationship Id="rId248" Type="http://schemas.openxmlformats.org/officeDocument/2006/relationships/image" Target="../media/image1819.png"/><Relationship Id="rId12" Type="http://schemas.openxmlformats.org/officeDocument/2006/relationships/image" Target="../media/image1701.png"/><Relationship Id="rId108" Type="http://schemas.openxmlformats.org/officeDocument/2006/relationships/image" Target="../media/image1749.png"/><Relationship Id="rId315" Type="http://schemas.openxmlformats.org/officeDocument/2006/relationships/customXml" Target="../ink/ink1841.xml"/><Relationship Id="rId357" Type="http://schemas.openxmlformats.org/officeDocument/2006/relationships/customXml" Target="../ink/ink1862.xml"/><Relationship Id="rId54" Type="http://schemas.openxmlformats.org/officeDocument/2006/relationships/image" Target="../media/image1722.png"/><Relationship Id="rId96" Type="http://schemas.openxmlformats.org/officeDocument/2006/relationships/image" Target="../media/image1743.png"/><Relationship Id="rId161" Type="http://schemas.openxmlformats.org/officeDocument/2006/relationships/customXml" Target="../ink/ink1764.xml"/><Relationship Id="rId217" Type="http://schemas.openxmlformats.org/officeDocument/2006/relationships/customXml" Target="../ink/ink1792.xml"/><Relationship Id="rId399" Type="http://schemas.openxmlformats.org/officeDocument/2006/relationships/customXml" Target="../ink/ink1883.xml"/><Relationship Id="rId259" Type="http://schemas.openxmlformats.org/officeDocument/2006/relationships/customXml" Target="../ink/ink1813.xml"/><Relationship Id="rId23" Type="http://schemas.openxmlformats.org/officeDocument/2006/relationships/customXml" Target="../ink/ink1695.xml"/><Relationship Id="rId119" Type="http://schemas.openxmlformats.org/officeDocument/2006/relationships/customXml" Target="../ink/ink1743.xml"/><Relationship Id="rId270" Type="http://schemas.openxmlformats.org/officeDocument/2006/relationships/image" Target="../media/image1830.png"/><Relationship Id="rId326" Type="http://schemas.openxmlformats.org/officeDocument/2006/relationships/image" Target="../media/image1858.png"/><Relationship Id="rId65" Type="http://schemas.openxmlformats.org/officeDocument/2006/relationships/customXml" Target="../ink/ink1716.xml"/><Relationship Id="rId130" Type="http://schemas.openxmlformats.org/officeDocument/2006/relationships/image" Target="../media/image1760.png"/><Relationship Id="rId368" Type="http://schemas.openxmlformats.org/officeDocument/2006/relationships/image" Target="../media/image1879.png"/><Relationship Id="rId172" Type="http://schemas.openxmlformats.org/officeDocument/2006/relationships/image" Target="../media/image1781.png"/><Relationship Id="rId228" Type="http://schemas.openxmlformats.org/officeDocument/2006/relationships/image" Target="../media/image1809.png"/><Relationship Id="rId281" Type="http://schemas.openxmlformats.org/officeDocument/2006/relationships/customXml" Target="../ink/ink1824.xml"/><Relationship Id="rId337" Type="http://schemas.openxmlformats.org/officeDocument/2006/relationships/customXml" Target="../ink/ink1852.xml"/><Relationship Id="rId34" Type="http://schemas.openxmlformats.org/officeDocument/2006/relationships/image" Target="../media/image1712.png"/><Relationship Id="rId76" Type="http://schemas.openxmlformats.org/officeDocument/2006/relationships/image" Target="../media/image1733.png"/><Relationship Id="rId141" Type="http://schemas.openxmlformats.org/officeDocument/2006/relationships/customXml" Target="../ink/ink1754.xml"/><Relationship Id="rId379" Type="http://schemas.openxmlformats.org/officeDocument/2006/relationships/customXml" Target="../ink/ink1873.xml"/><Relationship Id="rId7" Type="http://schemas.openxmlformats.org/officeDocument/2006/relationships/customXml" Target="../ink/ink1687.xml"/><Relationship Id="rId183" Type="http://schemas.openxmlformats.org/officeDocument/2006/relationships/customXml" Target="../ink/ink1775.xml"/><Relationship Id="rId239" Type="http://schemas.openxmlformats.org/officeDocument/2006/relationships/customXml" Target="../ink/ink1803.xml"/><Relationship Id="rId390" Type="http://schemas.openxmlformats.org/officeDocument/2006/relationships/image" Target="../media/image1890.png"/><Relationship Id="rId250" Type="http://schemas.openxmlformats.org/officeDocument/2006/relationships/image" Target="../media/image1820.png"/><Relationship Id="rId292" Type="http://schemas.openxmlformats.org/officeDocument/2006/relationships/image" Target="../media/image1841.png"/><Relationship Id="rId306" Type="http://schemas.openxmlformats.org/officeDocument/2006/relationships/image" Target="../media/image1848.png"/><Relationship Id="rId45" Type="http://schemas.openxmlformats.org/officeDocument/2006/relationships/customXml" Target="../ink/ink1706.xml"/><Relationship Id="rId87" Type="http://schemas.openxmlformats.org/officeDocument/2006/relationships/customXml" Target="../ink/ink1727.xml"/><Relationship Id="rId110" Type="http://schemas.openxmlformats.org/officeDocument/2006/relationships/image" Target="../media/image1750.png"/><Relationship Id="rId348" Type="http://schemas.openxmlformats.org/officeDocument/2006/relationships/image" Target="../media/image1869.png"/><Relationship Id="rId152" Type="http://schemas.openxmlformats.org/officeDocument/2006/relationships/image" Target="../media/image1771.png"/><Relationship Id="rId194" Type="http://schemas.openxmlformats.org/officeDocument/2006/relationships/image" Target="../media/image1792.png"/><Relationship Id="rId208" Type="http://schemas.openxmlformats.org/officeDocument/2006/relationships/image" Target="../media/image1799.png"/><Relationship Id="rId261" Type="http://schemas.openxmlformats.org/officeDocument/2006/relationships/customXml" Target="../ink/ink1814.xml"/><Relationship Id="rId14" Type="http://schemas.openxmlformats.org/officeDocument/2006/relationships/image" Target="../media/image1702.png"/><Relationship Id="rId56" Type="http://schemas.openxmlformats.org/officeDocument/2006/relationships/image" Target="../media/image1723.png"/><Relationship Id="rId317" Type="http://schemas.openxmlformats.org/officeDocument/2006/relationships/customXml" Target="../ink/ink1842.xml"/><Relationship Id="rId359" Type="http://schemas.openxmlformats.org/officeDocument/2006/relationships/customXml" Target="../ink/ink1863.xml"/><Relationship Id="rId98" Type="http://schemas.openxmlformats.org/officeDocument/2006/relationships/image" Target="../media/image1744.png"/><Relationship Id="rId121" Type="http://schemas.openxmlformats.org/officeDocument/2006/relationships/customXml" Target="../ink/ink1744.xml"/><Relationship Id="rId163" Type="http://schemas.openxmlformats.org/officeDocument/2006/relationships/customXml" Target="../ink/ink1765.xml"/><Relationship Id="rId219" Type="http://schemas.openxmlformats.org/officeDocument/2006/relationships/customXml" Target="../ink/ink1793.xml"/><Relationship Id="rId370" Type="http://schemas.openxmlformats.org/officeDocument/2006/relationships/image" Target="../media/image1880.png"/><Relationship Id="rId230" Type="http://schemas.openxmlformats.org/officeDocument/2006/relationships/image" Target="../media/image1810.png"/><Relationship Id="rId25" Type="http://schemas.openxmlformats.org/officeDocument/2006/relationships/customXml" Target="../ink/ink1696.xml"/><Relationship Id="rId67" Type="http://schemas.openxmlformats.org/officeDocument/2006/relationships/customXml" Target="../ink/ink1717.xml"/><Relationship Id="rId272" Type="http://schemas.openxmlformats.org/officeDocument/2006/relationships/image" Target="../media/image1831.png"/><Relationship Id="rId328" Type="http://schemas.openxmlformats.org/officeDocument/2006/relationships/image" Target="../media/image1859.png"/><Relationship Id="rId132" Type="http://schemas.openxmlformats.org/officeDocument/2006/relationships/image" Target="../media/image1761.png"/><Relationship Id="rId174" Type="http://schemas.openxmlformats.org/officeDocument/2006/relationships/image" Target="../media/image1782.png"/><Relationship Id="rId381" Type="http://schemas.openxmlformats.org/officeDocument/2006/relationships/customXml" Target="../ink/ink1874.xml"/><Relationship Id="rId241" Type="http://schemas.openxmlformats.org/officeDocument/2006/relationships/customXml" Target="../ink/ink1804.xml"/><Relationship Id="rId36" Type="http://schemas.openxmlformats.org/officeDocument/2006/relationships/image" Target="../media/image1713.png"/><Relationship Id="rId283" Type="http://schemas.openxmlformats.org/officeDocument/2006/relationships/customXml" Target="../ink/ink1825.xml"/><Relationship Id="rId339" Type="http://schemas.openxmlformats.org/officeDocument/2006/relationships/customXml" Target="../ink/ink1853.xml"/><Relationship Id="rId78" Type="http://schemas.openxmlformats.org/officeDocument/2006/relationships/image" Target="../media/image1734.png"/><Relationship Id="rId101" Type="http://schemas.openxmlformats.org/officeDocument/2006/relationships/customXml" Target="../ink/ink1734.xml"/><Relationship Id="rId143" Type="http://schemas.openxmlformats.org/officeDocument/2006/relationships/customXml" Target="../ink/ink1755.xml"/><Relationship Id="rId185" Type="http://schemas.openxmlformats.org/officeDocument/2006/relationships/customXml" Target="../ink/ink1776.xml"/><Relationship Id="rId350" Type="http://schemas.openxmlformats.org/officeDocument/2006/relationships/image" Target="../media/image1870.png"/><Relationship Id="rId9" Type="http://schemas.openxmlformats.org/officeDocument/2006/relationships/customXml" Target="../ink/ink1688.xml"/><Relationship Id="rId210" Type="http://schemas.openxmlformats.org/officeDocument/2006/relationships/image" Target="../media/image1800.png"/><Relationship Id="rId392" Type="http://schemas.openxmlformats.org/officeDocument/2006/relationships/image" Target="../media/image1891.png"/><Relationship Id="rId252" Type="http://schemas.openxmlformats.org/officeDocument/2006/relationships/image" Target="../media/image1821.png"/><Relationship Id="rId294" Type="http://schemas.openxmlformats.org/officeDocument/2006/relationships/image" Target="../media/image1842.png"/><Relationship Id="rId308" Type="http://schemas.openxmlformats.org/officeDocument/2006/relationships/image" Target="../media/image1849.png"/><Relationship Id="rId47" Type="http://schemas.openxmlformats.org/officeDocument/2006/relationships/customXml" Target="../ink/ink1707.xml"/><Relationship Id="rId89" Type="http://schemas.openxmlformats.org/officeDocument/2006/relationships/customXml" Target="../ink/ink1728.xml"/><Relationship Id="rId112" Type="http://schemas.openxmlformats.org/officeDocument/2006/relationships/image" Target="../media/image1751.png"/><Relationship Id="rId154" Type="http://schemas.openxmlformats.org/officeDocument/2006/relationships/image" Target="../media/image1772.png"/><Relationship Id="rId361" Type="http://schemas.openxmlformats.org/officeDocument/2006/relationships/customXml" Target="../ink/ink1864.xml"/><Relationship Id="rId196" Type="http://schemas.openxmlformats.org/officeDocument/2006/relationships/image" Target="../media/image1793.png"/><Relationship Id="rId16" Type="http://schemas.openxmlformats.org/officeDocument/2006/relationships/image" Target="../media/image1703.png"/><Relationship Id="rId221" Type="http://schemas.openxmlformats.org/officeDocument/2006/relationships/customXml" Target="../ink/ink1794.xml"/><Relationship Id="rId263" Type="http://schemas.openxmlformats.org/officeDocument/2006/relationships/customXml" Target="../ink/ink1815.xml"/><Relationship Id="rId319" Type="http://schemas.openxmlformats.org/officeDocument/2006/relationships/customXml" Target="../ink/ink1843.xml"/><Relationship Id="rId58" Type="http://schemas.openxmlformats.org/officeDocument/2006/relationships/image" Target="../media/image1724.png"/><Relationship Id="rId123" Type="http://schemas.openxmlformats.org/officeDocument/2006/relationships/customXml" Target="../ink/ink1745.xml"/><Relationship Id="rId330" Type="http://schemas.openxmlformats.org/officeDocument/2006/relationships/image" Target="../media/image1860.png"/><Relationship Id="rId90" Type="http://schemas.openxmlformats.org/officeDocument/2006/relationships/image" Target="../media/image1740.png"/><Relationship Id="rId165" Type="http://schemas.openxmlformats.org/officeDocument/2006/relationships/customXml" Target="../ink/ink1766.xml"/><Relationship Id="rId186" Type="http://schemas.openxmlformats.org/officeDocument/2006/relationships/image" Target="../media/image1788.png"/><Relationship Id="rId351" Type="http://schemas.openxmlformats.org/officeDocument/2006/relationships/customXml" Target="../ink/ink1859.xml"/><Relationship Id="rId372" Type="http://schemas.openxmlformats.org/officeDocument/2006/relationships/image" Target="../media/image1881.png"/><Relationship Id="rId393" Type="http://schemas.openxmlformats.org/officeDocument/2006/relationships/customXml" Target="../ink/ink1880.xml"/><Relationship Id="rId211" Type="http://schemas.openxmlformats.org/officeDocument/2006/relationships/customXml" Target="../ink/ink1789.xml"/><Relationship Id="rId232" Type="http://schemas.openxmlformats.org/officeDocument/2006/relationships/image" Target="../media/image1811.png"/><Relationship Id="rId253" Type="http://schemas.openxmlformats.org/officeDocument/2006/relationships/customXml" Target="../ink/ink1810.xml"/><Relationship Id="rId274" Type="http://schemas.openxmlformats.org/officeDocument/2006/relationships/image" Target="../media/image1832.png"/><Relationship Id="rId295" Type="http://schemas.openxmlformats.org/officeDocument/2006/relationships/customXml" Target="../ink/ink1831.xml"/><Relationship Id="rId309" Type="http://schemas.openxmlformats.org/officeDocument/2006/relationships/customXml" Target="../ink/ink1838.xml"/><Relationship Id="rId27" Type="http://schemas.openxmlformats.org/officeDocument/2006/relationships/customXml" Target="../ink/ink1697.xml"/><Relationship Id="rId48" Type="http://schemas.openxmlformats.org/officeDocument/2006/relationships/image" Target="../media/image1719.png"/><Relationship Id="rId69" Type="http://schemas.openxmlformats.org/officeDocument/2006/relationships/customXml" Target="../ink/ink1718.xml"/><Relationship Id="rId113" Type="http://schemas.openxmlformats.org/officeDocument/2006/relationships/customXml" Target="../ink/ink1740.xml"/><Relationship Id="rId134" Type="http://schemas.openxmlformats.org/officeDocument/2006/relationships/image" Target="../media/image1762.png"/><Relationship Id="rId320" Type="http://schemas.openxmlformats.org/officeDocument/2006/relationships/image" Target="../media/image1855.png"/><Relationship Id="rId80" Type="http://schemas.openxmlformats.org/officeDocument/2006/relationships/image" Target="../media/image1735.png"/><Relationship Id="rId155" Type="http://schemas.openxmlformats.org/officeDocument/2006/relationships/customXml" Target="../ink/ink1761.xml"/><Relationship Id="rId176" Type="http://schemas.openxmlformats.org/officeDocument/2006/relationships/image" Target="../media/image1783.png"/><Relationship Id="rId197" Type="http://schemas.openxmlformats.org/officeDocument/2006/relationships/customXml" Target="../ink/ink1782.xml"/><Relationship Id="rId341" Type="http://schemas.openxmlformats.org/officeDocument/2006/relationships/customXml" Target="../ink/ink1854.xml"/><Relationship Id="rId362" Type="http://schemas.openxmlformats.org/officeDocument/2006/relationships/image" Target="../media/image1876.png"/><Relationship Id="rId383" Type="http://schemas.openxmlformats.org/officeDocument/2006/relationships/customXml" Target="../ink/ink1875.xml"/><Relationship Id="rId201" Type="http://schemas.openxmlformats.org/officeDocument/2006/relationships/customXml" Target="../ink/ink1784.xml"/><Relationship Id="rId222" Type="http://schemas.openxmlformats.org/officeDocument/2006/relationships/image" Target="../media/image1806.png"/><Relationship Id="rId243" Type="http://schemas.openxmlformats.org/officeDocument/2006/relationships/customXml" Target="../ink/ink1805.xml"/><Relationship Id="rId264" Type="http://schemas.openxmlformats.org/officeDocument/2006/relationships/image" Target="../media/image1827.png"/><Relationship Id="rId285" Type="http://schemas.openxmlformats.org/officeDocument/2006/relationships/customXml" Target="../ink/ink1826.xml"/><Relationship Id="rId17" Type="http://schemas.openxmlformats.org/officeDocument/2006/relationships/customXml" Target="../ink/ink1692.xml"/><Relationship Id="rId38" Type="http://schemas.openxmlformats.org/officeDocument/2006/relationships/image" Target="../media/image1714.png"/><Relationship Id="rId59" Type="http://schemas.openxmlformats.org/officeDocument/2006/relationships/customXml" Target="../ink/ink1713.xml"/><Relationship Id="rId103" Type="http://schemas.openxmlformats.org/officeDocument/2006/relationships/customXml" Target="../ink/ink1735.xml"/><Relationship Id="rId124" Type="http://schemas.openxmlformats.org/officeDocument/2006/relationships/image" Target="../media/image1757.png"/><Relationship Id="rId310" Type="http://schemas.openxmlformats.org/officeDocument/2006/relationships/image" Target="../media/image1850.png"/><Relationship Id="rId70" Type="http://schemas.openxmlformats.org/officeDocument/2006/relationships/image" Target="../media/image1730.png"/><Relationship Id="rId91" Type="http://schemas.openxmlformats.org/officeDocument/2006/relationships/customXml" Target="../ink/ink1729.xml"/><Relationship Id="rId145" Type="http://schemas.openxmlformats.org/officeDocument/2006/relationships/customXml" Target="../ink/ink1756.xml"/><Relationship Id="rId166" Type="http://schemas.openxmlformats.org/officeDocument/2006/relationships/image" Target="../media/image1778.png"/><Relationship Id="rId187" Type="http://schemas.openxmlformats.org/officeDocument/2006/relationships/customXml" Target="../ink/ink1777.xml"/><Relationship Id="rId331" Type="http://schemas.openxmlformats.org/officeDocument/2006/relationships/customXml" Target="../ink/ink1849.xml"/><Relationship Id="rId352" Type="http://schemas.openxmlformats.org/officeDocument/2006/relationships/image" Target="../media/image1871.png"/><Relationship Id="rId373" Type="http://schemas.openxmlformats.org/officeDocument/2006/relationships/customXml" Target="../ink/ink1870.xml"/><Relationship Id="rId394" Type="http://schemas.openxmlformats.org/officeDocument/2006/relationships/image" Target="../media/image1892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01.png"/><Relationship Id="rId233" Type="http://schemas.openxmlformats.org/officeDocument/2006/relationships/customXml" Target="../ink/ink1800.xml"/><Relationship Id="rId254" Type="http://schemas.openxmlformats.org/officeDocument/2006/relationships/image" Target="../media/image1822.png"/><Relationship Id="rId28" Type="http://schemas.openxmlformats.org/officeDocument/2006/relationships/image" Target="../media/image1709.png"/><Relationship Id="rId49" Type="http://schemas.openxmlformats.org/officeDocument/2006/relationships/customXml" Target="../ink/ink1708.xml"/><Relationship Id="rId114" Type="http://schemas.openxmlformats.org/officeDocument/2006/relationships/image" Target="../media/image1752.png"/><Relationship Id="rId275" Type="http://schemas.openxmlformats.org/officeDocument/2006/relationships/customXml" Target="../ink/ink1821.xml"/><Relationship Id="rId296" Type="http://schemas.openxmlformats.org/officeDocument/2006/relationships/image" Target="../media/image1843.png"/><Relationship Id="rId300" Type="http://schemas.openxmlformats.org/officeDocument/2006/relationships/image" Target="../media/image1845.png"/><Relationship Id="rId60" Type="http://schemas.openxmlformats.org/officeDocument/2006/relationships/image" Target="../media/image1725.png"/><Relationship Id="rId81" Type="http://schemas.openxmlformats.org/officeDocument/2006/relationships/customXml" Target="../ink/ink1724.xml"/><Relationship Id="rId135" Type="http://schemas.openxmlformats.org/officeDocument/2006/relationships/customXml" Target="../ink/ink1751.xml"/><Relationship Id="rId156" Type="http://schemas.openxmlformats.org/officeDocument/2006/relationships/image" Target="../media/image1773.png"/><Relationship Id="rId177" Type="http://schemas.openxmlformats.org/officeDocument/2006/relationships/customXml" Target="../ink/ink1772.xml"/><Relationship Id="rId198" Type="http://schemas.openxmlformats.org/officeDocument/2006/relationships/image" Target="../media/image1794.png"/><Relationship Id="rId321" Type="http://schemas.openxmlformats.org/officeDocument/2006/relationships/customXml" Target="../ink/ink1844.xml"/><Relationship Id="rId342" Type="http://schemas.openxmlformats.org/officeDocument/2006/relationships/image" Target="../media/image1866.png"/><Relationship Id="rId363" Type="http://schemas.openxmlformats.org/officeDocument/2006/relationships/customXml" Target="../ink/ink1865.xml"/><Relationship Id="rId384" Type="http://schemas.openxmlformats.org/officeDocument/2006/relationships/image" Target="../media/image1887.png"/><Relationship Id="rId202" Type="http://schemas.openxmlformats.org/officeDocument/2006/relationships/image" Target="../media/image1796.png"/><Relationship Id="rId223" Type="http://schemas.openxmlformats.org/officeDocument/2006/relationships/customXml" Target="../ink/ink1795.xml"/><Relationship Id="rId244" Type="http://schemas.openxmlformats.org/officeDocument/2006/relationships/image" Target="../media/image1817.png"/><Relationship Id="rId18" Type="http://schemas.openxmlformats.org/officeDocument/2006/relationships/image" Target="../media/image1704.png"/><Relationship Id="rId39" Type="http://schemas.openxmlformats.org/officeDocument/2006/relationships/customXml" Target="../ink/ink1703.xml"/><Relationship Id="rId265" Type="http://schemas.openxmlformats.org/officeDocument/2006/relationships/customXml" Target="../ink/ink1816.xml"/><Relationship Id="rId286" Type="http://schemas.openxmlformats.org/officeDocument/2006/relationships/image" Target="../media/image1838.png"/><Relationship Id="rId50" Type="http://schemas.openxmlformats.org/officeDocument/2006/relationships/image" Target="../media/image1720.png"/><Relationship Id="rId104" Type="http://schemas.openxmlformats.org/officeDocument/2006/relationships/image" Target="../media/image1747.png"/><Relationship Id="rId125" Type="http://schemas.openxmlformats.org/officeDocument/2006/relationships/customXml" Target="../ink/ink1746.xml"/><Relationship Id="rId146" Type="http://schemas.openxmlformats.org/officeDocument/2006/relationships/image" Target="../media/image1768.png"/><Relationship Id="rId167" Type="http://schemas.openxmlformats.org/officeDocument/2006/relationships/customXml" Target="../ink/ink1767.xml"/><Relationship Id="rId188" Type="http://schemas.openxmlformats.org/officeDocument/2006/relationships/image" Target="../media/image1789.png"/><Relationship Id="rId311" Type="http://schemas.openxmlformats.org/officeDocument/2006/relationships/customXml" Target="../ink/ink1839.xml"/><Relationship Id="rId332" Type="http://schemas.openxmlformats.org/officeDocument/2006/relationships/image" Target="../media/image1861.png"/><Relationship Id="rId353" Type="http://schemas.openxmlformats.org/officeDocument/2006/relationships/customXml" Target="../ink/ink1860.xml"/><Relationship Id="rId374" Type="http://schemas.openxmlformats.org/officeDocument/2006/relationships/image" Target="../media/image1882.png"/><Relationship Id="rId395" Type="http://schemas.openxmlformats.org/officeDocument/2006/relationships/customXml" Target="../ink/ink1881.xml"/><Relationship Id="rId71" Type="http://schemas.openxmlformats.org/officeDocument/2006/relationships/customXml" Target="../ink/ink1719.xml"/><Relationship Id="rId92" Type="http://schemas.openxmlformats.org/officeDocument/2006/relationships/image" Target="../media/image1741.png"/><Relationship Id="rId213" Type="http://schemas.openxmlformats.org/officeDocument/2006/relationships/customXml" Target="../ink/ink1790.xml"/><Relationship Id="rId234" Type="http://schemas.openxmlformats.org/officeDocument/2006/relationships/image" Target="../media/image1812.png"/><Relationship Id="rId2" Type="http://schemas.openxmlformats.org/officeDocument/2006/relationships/image" Target="../media/image1696.png"/><Relationship Id="rId29" Type="http://schemas.openxmlformats.org/officeDocument/2006/relationships/customXml" Target="../ink/ink1698.xml"/><Relationship Id="rId255" Type="http://schemas.openxmlformats.org/officeDocument/2006/relationships/customXml" Target="../ink/ink1811.xml"/><Relationship Id="rId276" Type="http://schemas.openxmlformats.org/officeDocument/2006/relationships/image" Target="../media/image1833.png"/><Relationship Id="rId297" Type="http://schemas.openxmlformats.org/officeDocument/2006/relationships/customXml" Target="../ink/ink1832.xml"/><Relationship Id="rId40" Type="http://schemas.openxmlformats.org/officeDocument/2006/relationships/image" Target="../media/image1715.png"/><Relationship Id="rId115" Type="http://schemas.openxmlformats.org/officeDocument/2006/relationships/customXml" Target="../ink/ink1741.xml"/><Relationship Id="rId136" Type="http://schemas.openxmlformats.org/officeDocument/2006/relationships/image" Target="../media/image1763.png"/><Relationship Id="rId157" Type="http://schemas.openxmlformats.org/officeDocument/2006/relationships/customXml" Target="../ink/ink1762.xml"/><Relationship Id="rId178" Type="http://schemas.openxmlformats.org/officeDocument/2006/relationships/image" Target="../media/image1784.png"/><Relationship Id="rId301" Type="http://schemas.openxmlformats.org/officeDocument/2006/relationships/customXml" Target="../ink/ink1834.xml"/><Relationship Id="rId322" Type="http://schemas.openxmlformats.org/officeDocument/2006/relationships/image" Target="../media/image1856.png"/><Relationship Id="rId343" Type="http://schemas.openxmlformats.org/officeDocument/2006/relationships/customXml" Target="../ink/ink1855.xml"/><Relationship Id="rId364" Type="http://schemas.openxmlformats.org/officeDocument/2006/relationships/image" Target="../media/image1877.png"/><Relationship Id="rId61" Type="http://schemas.openxmlformats.org/officeDocument/2006/relationships/customXml" Target="../ink/ink1714.xml"/><Relationship Id="rId82" Type="http://schemas.openxmlformats.org/officeDocument/2006/relationships/image" Target="../media/image1736.png"/><Relationship Id="rId199" Type="http://schemas.openxmlformats.org/officeDocument/2006/relationships/customXml" Target="../ink/ink1783.xml"/><Relationship Id="rId203" Type="http://schemas.openxmlformats.org/officeDocument/2006/relationships/customXml" Target="../ink/ink1785.xml"/><Relationship Id="rId385" Type="http://schemas.openxmlformats.org/officeDocument/2006/relationships/customXml" Target="../ink/ink1876.xml"/><Relationship Id="rId19" Type="http://schemas.openxmlformats.org/officeDocument/2006/relationships/customXml" Target="../ink/ink1693.xml"/><Relationship Id="rId224" Type="http://schemas.openxmlformats.org/officeDocument/2006/relationships/image" Target="../media/image1807.png"/><Relationship Id="rId245" Type="http://schemas.openxmlformats.org/officeDocument/2006/relationships/customXml" Target="../ink/ink1806.xml"/><Relationship Id="rId266" Type="http://schemas.openxmlformats.org/officeDocument/2006/relationships/image" Target="../media/image1828.png"/><Relationship Id="rId287" Type="http://schemas.openxmlformats.org/officeDocument/2006/relationships/customXml" Target="../ink/ink1827.xml"/><Relationship Id="rId30" Type="http://schemas.openxmlformats.org/officeDocument/2006/relationships/image" Target="../media/image1710.png"/><Relationship Id="rId105" Type="http://schemas.openxmlformats.org/officeDocument/2006/relationships/customXml" Target="../ink/ink1736.xml"/><Relationship Id="rId126" Type="http://schemas.openxmlformats.org/officeDocument/2006/relationships/image" Target="../media/image1758.png"/><Relationship Id="rId147" Type="http://schemas.openxmlformats.org/officeDocument/2006/relationships/customXml" Target="../ink/ink1757.xml"/><Relationship Id="rId168" Type="http://schemas.openxmlformats.org/officeDocument/2006/relationships/image" Target="../media/image1779.png"/><Relationship Id="rId312" Type="http://schemas.openxmlformats.org/officeDocument/2006/relationships/image" Target="../media/image1851.png"/><Relationship Id="rId333" Type="http://schemas.openxmlformats.org/officeDocument/2006/relationships/customXml" Target="../ink/ink1850.xml"/><Relationship Id="rId354" Type="http://schemas.openxmlformats.org/officeDocument/2006/relationships/image" Target="../media/image1872.png"/><Relationship Id="rId51" Type="http://schemas.openxmlformats.org/officeDocument/2006/relationships/customXml" Target="../ink/ink1709.xml"/><Relationship Id="rId72" Type="http://schemas.openxmlformats.org/officeDocument/2006/relationships/image" Target="../media/image1731.png"/><Relationship Id="rId93" Type="http://schemas.openxmlformats.org/officeDocument/2006/relationships/customXml" Target="../ink/ink1730.xml"/><Relationship Id="rId189" Type="http://schemas.openxmlformats.org/officeDocument/2006/relationships/customXml" Target="../ink/ink1778.xml"/><Relationship Id="rId375" Type="http://schemas.openxmlformats.org/officeDocument/2006/relationships/customXml" Target="../ink/ink1871.xml"/><Relationship Id="rId396" Type="http://schemas.openxmlformats.org/officeDocument/2006/relationships/image" Target="../media/image1893.png"/><Relationship Id="rId3" Type="http://schemas.openxmlformats.org/officeDocument/2006/relationships/customXml" Target="../ink/ink1685.xml"/><Relationship Id="rId214" Type="http://schemas.openxmlformats.org/officeDocument/2006/relationships/image" Target="../media/image1802.png"/><Relationship Id="rId235" Type="http://schemas.openxmlformats.org/officeDocument/2006/relationships/customXml" Target="../ink/ink1801.xml"/><Relationship Id="rId256" Type="http://schemas.openxmlformats.org/officeDocument/2006/relationships/image" Target="../media/image1823.png"/><Relationship Id="rId277" Type="http://schemas.openxmlformats.org/officeDocument/2006/relationships/customXml" Target="../ink/ink1822.xml"/><Relationship Id="rId298" Type="http://schemas.openxmlformats.org/officeDocument/2006/relationships/image" Target="../media/image1844.png"/><Relationship Id="rId400" Type="http://schemas.openxmlformats.org/officeDocument/2006/relationships/image" Target="../media/image1895.png"/><Relationship Id="rId116" Type="http://schemas.openxmlformats.org/officeDocument/2006/relationships/image" Target="../media/image1753.png"/><Relationship Id="rId137" Type="http://schemas.openxmlformats.org/officeDocument/2006/relationships/customXml" Target="../ink/ink1752.xml"/><Relationship Id="rId158" Type="http://schemas.openxmlformats.org/officeDocument/2006/relationships/image" Target="../media/image1774.png"/><Relationship Id="rId302" Type="http://schemas.openxmlformats.org/officeDocument/2006/relationships/image" Target="../media/image1846.png"/><Relationship Id="rId323" Type="http://schemas.openxmlformats.org/officeDocument/2006/relationships/customXml" Target="../ink/ink1845.xml"/><Relationship Id="rId344" Type="http://schemas.openxmlformats.org/officeDocument/2006/relationships/image" Target="../media/image1867.png"/><Relationship Id="rId20" Type="http://schemas.openxmlformats.org/officeDocument/2006/relationships/image" Target="../media/image1705.png"/><Relationship Id="rId41" Type="http://schemas.openxmlformats.org/officeDocument/2006/relationships/customXml" Target="../ink/ink1704.xml"/><Relationship Id="rId62" Type="http://schemas.openxmlformats.org/officeDocument/2006/relationships/image" Target="../media/image1726.png"/><Relationship Id="rId83" Type="http://schemas.openxmlformats.org/officeDocument/2006/relationships/customXml" Target="../ink/ink1725.xml"/><Relationship Id="rId179" Type="http://schemas.openxmlformats.org/officeDocument/2006/relationships/customXml" Target="../ink/ink1773.xml"/><Relationship Id="rId365" Type="http://schemas.openxmlformats.org/officeDocument/2006/relationships/customXml" Target="../ink/ink1866.xml"/><Relationship Id="rId386" Type="http://schemas.openxmlformats.org/officeDocument/2006/relationships/image" Target="../media/image1888.png"/><Relationship Id="rId190" Type="http://schemas.openxmlformats.org/officeDocument/2006/relationships/image" Target="../media/image1790.png"/><Relationship Id="rId204" Type="http://schemas.openxmlformats.org/officeDocument/2006/relationships/image" Target="../media/image1797.png"/><Relationship Id="rId225" Type="http://schemas.openxmlformats.org/officeDocument/2006/relationships/customXml" Target="../ink/ink1796.xml"/><Relationship Id="rId246" Type="http://schemas.openxmlformats.org/officeDocument/2006/relationships/image" Target="../media/image1818.png"/><Relationship Id="rId267" Type="http://schemas.openxmlformats.org/officeDocument/2006/relationships/customXml" Target="../ink/ink1817.xml"/><Relationship Id="rId288" Type="http://schemas.openxmlformats.org/officeDocument/2006/relationships/image" Target="../media/image1839.png"/><Relationship Id="rId106" Type="http://schemas.openxmlformats.org/officeDocument/2006/relationships/image" Target="../media/image1748.png"/><Relationship Id="rId127" Type="http://schemas.openxmlformats.org/officeDocument/2006/relationships/customXml" Target="../ink/ink1747.xml"/><Relationship Id="rId313" Type="http://schemas.openxmlformats.org/officeDocument/2006/relationships/customXml" Target="../ink/ink1840.xml"/><Relationship Id="rId10" Type="http://schemas.openxmlformats.org/officeDocument/2006/relationships/image" Target="../media/image1700.png"/><Relationship Id="rId31" Type="http://schemas.openxmlformats.org/officeDocument/2006/relationships/customXml" Target="../ink/ink1699.xml"/><Relationship Id="rId52" Type="http://schemas.openxmlformats.org/officeDocument/2006/relationships/image" Target="../media/image1721.png"/><Relationship Id="rId73" Type="http://schemas.openxmlformats.org/officeDocument/2006/relationships/customXml" Target="../ink/ink1720.xml"/><Relationship Id="rId94" Type="http://schemas.openxmlformats.org/officeDocument/2006/relationships/image" Target="../media/image1742.png"/><Relationship Id="rId148" Type="http://schemas.openxmlformats.org/officeDocument/2006/relationships/image" Target="../media/image1769.png"/><Relationship Id="rId169" Type="http://schemas.openxmlformats.org/officeDocument/2006/relationships/customXml" Target="../ink/ink1768.xml"/><Relationship Id="rId334" Type="http://schemas.openxmlformats.org/officeDocument/2006/relationships/image" Target="../media/image1862.png"/><Relationship Id="rId355" Type="http://schemas.openxmlformats.org/officeDocument/2006/relationships/customXml" Target="../ink/ink1861.xml"/><Relationship Id="rId376" Type="http://schemas.openxmlformats.org/officeDocument/2006/relationships/image" Target="../media/image1883.png"/><Relationship Id="rId397" Type="http://schemas.openxmlformats.org/officeDocument/2006/relationships/customXml" Target="../ink/ink1882.xml"/><Relationship Id="rId4" Type="http://schemas.openxmlformats.org/officeDocument/2006/relationships/image" Target="../media/image1697.png"/><Relationship Id="rId180" Type="http://schemas.openxmlformats.org/officeDocument/2006/relationships/image" Target="../media/image1785.png"/><Relationship Id="rId215" Type="http://schemas.openxmlformats.org/officeDocument/2006/relationships/customXml" Target="../ink/ink1791.xml"/><Relationship Id="rId236" Type="http://schemas.openxmlformats.org/officeDocument/2006/relationships/image" Target="../media/image1813.png"/><Relationship Id="rId257" Type="http://schemas.openxmlformats.org/officeDocument/2006/relationships/customXml" Target="../ink/ink1812.xml"/><Relationship Id="rId278" Type="http://schemas.openxmlformats.org/officeDocument/2006/relationships/image" Target="../media/image1834.png"/><Relationship Id="rId401" Type="http://schemas.openxmlformats.org/officeDocument/2006/relationships/customXml" Target="../ink/ink1884.xml"/><Relationship Id="rId303" Type="http://schemas.openxmlformats.org/officeDocument/2006/relationships/customXml" Target="../ink/ink1835.xml"/><Relationship Id="rId42" Type="http://schemas.openxmlformats.org/officeDocument/2006/relationships/image" Target="../media/image1716.png"/><Relationship Id="rId84" Type="http://schemas.openxmlformats.org/officeDocument/2006/relationships/image" Target="../media/image1737.png"/><Relationship Id="rId138" Type="http://schemas.openxmlformats.org/officeDocument/2006/relationships/image" Target="../media/image1764.png"/><Relationship Id="rId345" Type="http://schemas.openxmlformats.org/officeDocument/2006/relationships/customXml" Target="../ink/ink1856.xml"/><Relationship Id="rId387" Type="http://schemas.openxmlformats.org/officeDocument/2006/relationships/customXml" Target="../ink/ink1877.xml"/><Relationship Id="rId191" Type="http://schemas.openxmlformats.org/officeDocument/2006/relationships/customXml" Target="../ink/ink1779.xml"/><Relationship Id="rId205" Type="http://schemas.openxmlformats.org/officeDocument/2006/relationships/customXml" Target="../ink/ink1786.xml"/><Relationship Id="rId247" Type="http://schemas.openxmlformats.org/officeDocument/2006/relationships/customXml" Target="../ink/ink1807.xml"/><Relationship Id="rId107" Type="http://schemas.openxmlformats.org/officeDocument/2006/relationships/customXml" Target="../ink/ink1737.xml"/><Relationship Id="rId289" Type="http://schemas.openxmlformats.org/officeDocument/2006/relationships/customXml" Target="../ink/ink1828.xml"/><Relationship Id="rId11" Type="http://schemas.openxmlformats.org/officeDocument/2006/relationships/customXml" Target="../ink/ink1689.xml"/><Relationship Id="rId53" Type="http://schemas.openxmlformats.org/officeDocument/2006/relationships/customXml" Target="../ink/ink1710.xml"/><Relationship Id="rId149" Type="http://schemas.openxmlformats.org/officeDocument/2006/relationships/customXml" Target="../ink/ink1758.xml"/><Relationship Id="rId314" Type="http://schemas.openxmlformats.org/officeDocument/2006/relationships/image" Target="../media/image1852.png"/><Relationship Id="rId356" Type="http://schemas.openxmlformats.org/officeDocument/2006/relationships/image" Target="../media/image1873.png"/><Relationship Id="rId398" Type="http://schemas.openxmlformats.org/officeDocument/2006/relationships/image" Target="../media/image1894.png"/><Relationship Id="rId95" Type="http://schemas.openxmlformats.org/officeDocument/2006/relationships/customXml" Target="../ink/ink1731.xml"/><Relationship Id="rId160" Type="http://schemas.openxmlformats.org/officeDocument/2006/relationships/image" Target="../media/image1775.png"/><Relationship Id="rId216" Type="http://schemas.openxmlformats.org/officeDocument/2006/relationships/image" Target="../media/image1803.png"/><Relationship Id="rId258" Type="http://schemas.openxmlformats.org/officeDocument/2006/relationships/image" Target="../media/image1824.png"/><Relationship Id="rId22" Type="http://schemas.openxmlformats.org/officeDocument/2006/relationships/image" Target="../media/image1706.png"/><Relationship Id="rId64" Type="http://schemas.openxmlformats.org/officeDocument/2006/relationships/image" Target="../media/image1727.png"/><Relationship Id="rId118" Type="http://schemas.openxmlformats.org/officeDocument/2006/relationships/image" Target="../media/image1754.png"/><Relationship Id="rId325" Type="http://schemas.openxmlformats.org/officeDocument/2006/relationships/customXml" Target="../ink/ink1846.xml"/><Relationship Id="rId367" Type="http://schemas.openxmlformats.org/officeDocument/2006/relationships/customXml" Target="../ink/ink1867.xml"/><Relationship Id="rId171" Type="http://schemas.openxmlformats.org/officeDocument/2006/relationships/customXml" Target="../ink/ink1769.xml"/><Relationship Id="rId227" Type="http://schemas.openxmlformats.org/officeDocument/2006/relationships/customXml" Target="../ink/ink1797.xml"/><Relationship Id="rId269" Type="http://schemas.openxmlformats.org/officeDocument/2006/relationships/customXml" Target="../ink/ink1818.xml"/><Relationship Id="rId33" Type="http://schemas.openxmlformats.org/officeDocument/2006/relationships/customXml" Target="../ink/ink1700.xml"/><Relationship Id="rId129" Type="http://schemas.openxmlformats.org/officeDocument/2006/relationships/customXml" Target="../ink/ink1748.xml"/><Relationship Id="rId280" Type="http://schemas.openxmlformats.org/officeDocument/2006/relationships/image" Target="../media/image1835.png"/><Relationship Id="rId336" Type="http://schemas.openxmlformats.org/officeDocument/2006/relationships/image" Target="../media/image1863.png"/><Relationship Id="rId75" Type="http://schemas.openxmlformats.org/officeDocument/2006/relationships/customXml" Target="../ink/ink1721.xml"/><Relationship Id="rId140" Type="http://schemas.openxmlformats.org/officeDocument/2006/relationships/image" Target="../media/image1765.png"/><Relationship Id="rId182" Type="http://schemas.openxmlformats.org/officeDocument/2006/relationships/image" Target="../media/image1786.png"/><Relationship Id="rId378" Type="http://schemas.openxmlformats.org/officeDocument/2006/relationships/image" Target="../media/image1884.png"/><Relationship Id="rId6" Type="http://schemas.openxmlformats.org/officeDocument/2006/relationships/image" Target="../media/image1698.png"/><Relationship Id="rId238" Type="http://schemas.openxmlformats.org/officeDocument/2006/relationships/image" Target="../media/image1814.png"/><Relationship Id="rId291" Type="http://schemas.openxmlformats.org/officeDocument/2006/relationships/customXml" Target="../ink/ink1829.xml"/><Relationship Id="rId305" Type="http://schemas.openxmlformats.org/officeDocument/2006/relationships/customXml" Target="../ink/ink1836.xml"/><Relationship Id="rId347" Type="http://schemas.openxmlformats.org/officeDocument/2006/relationships/customXml" Target="../ink/ink1857.xml"/><Relationship Id="rId44" Type="http://schemas.openxmlformats.org/officeDocument/2006/relationships/image" Target="../media/image1717.png"/><Relationship Id="rId86" Type="http://schemas.openxmlformats.org/officeDocument/2006/relationships/image" Target="../media/image1738.png"/><Relationship Id="rId151" Type="http://schemas.openxmlformats.org/officeDocument/2006/relationships/customXml" Target="../ink/ink1759.xml"/><Relationship Id="rId389" Type="http://schemas.openxmlformats.org/officeDocument/2006/relationships/customXml" Target="../ink/ink1878.xml"/><Relationship Id="rId193" Type="http://schemas.openxmlformats.org/officeDocument/2006/relationships/customXml" Target="../ink/ink1780.xml"/><Relationship Id="rId207" Type="http://schemas.openxmlformats.org/officeDocument/2006/relationships/customXml" Target="../ink/ink1787.xml"/><Relationship Id="rId249" Type="http://schemas.openxmlformats.org/officeDocument/2006/relationships/customXml" Target="../ink/ink1808.xml"/><Relationship Id="rId13" Type="http://schemas.openxmlformats.org/officeDocument/2006/relationships/customXml" Target="../ink/ink1690.xml"/><Relationship Id="rId109" Type="http://schemas.openxmlformats.org/officeDocument/2006/relationships/customXml" Target="../ink/ink1738.xml"/><Relationship Id="rId260" Type="http://schemas.openxmlformats.org/officeDocument/2006/relationships/image" Target="../media/image1825.png"/><Relationship Id="rId316" Type="http://schemas.openxmlformats.org/officeDocument/2006/relationships/image" Target="../media/image1853.png"/><Relationship Id="rId55" Type="http://schemas.openxmlformats.org/officeDocument/2006/relationships/customXml" Target="../ink/ink1711.xml"/><Relationship Id="rId97" Type="http://schemas.openxmlformats.org/officeDocument/2006/relationships/customXml" Target="../ink/ink1732.xml"/><Relationship Id="rId120" Type="http://schemas.openxmlformats.org/officeDocument/2006/relationships/image" Target="../media/image1755.png"/><Relationship Id="rId358" Type="http://schemas.openxmlformats.org/officeDocument/2006/relationships/image" Target="../media/image1874.png"/><Relationship Id="rId162" Type="http://schemas.openxmlformats.org/officeDocument/2006/relationships/image" Target="../media/image1776.png"/><Relationship Id="rId218" Type="http://schemas.openxmlformats.org/officeDocument/2006/relationships/image" Target="../media/image1804.png"/><Relationship Id="rId271" Type="http://schemas.openxmlformats.org/officeDocument/2006/relationships/customXml" Target="../ink/ink1819.xml"/><Relationship Id="rId24" Type="http://schemas.openxmlformats.org/officeDocument/2006/relationships/image" Target="../media/image1707.png"/><Relationship Id="rId66" Type="http://schemas.openxmlformats.org/officeDocument/2006/relationships/image" Target="../media/image1728.png"/><Relationship Id="rId131" Type="http://schemas.openxmlformats.org/officeDocument/2006/relationships/customXml" Target="../ink/ink1749.xml"/><Relationship Id="rId327" Type="http://schemas.openxmlformats.org/officeDocument/2006/relationships/customXml" Target="../ink/ink1847.xml"/><Relationship Id="rId369" Type="http://schemas.openxmlformats.org/officeDocument/2006/relationships/customXml" Target="../ink/ink1868.xml"/><Relationship Id="rId173" Type="http://schemas.openxmlformats.org/officeDocument/2006/relationships/customXml" Target="../ink/ink1770.xml"/><Relationship Id="rId229" Type="http://schemas.openxmlformats.org/officeDocument/2006/relationships/customXml" Target="../ink/ink1798.xml"/><Relationship Id="rId380" Type="http://schemas.openxmlformats.org/officeDocument/2006/relationships/image" Target="../media/image1885.png"/><Relationship Id="rId240" Type="http://schemas.openxmlformats.org/officeDocument/2006/relationships/image" Target="../media/image1815.png"/><Relationship Id="rId35" Type="http://schemas.openxmlformats.org/officeDocument/2006/relationships/customXml" Target="../ink/ink1701.xml"/><Relationship Id="rId77" Type="http://schemas.openxmlformats.org/officeDocument/2006/relationships/customXml" Target="../ink/ink1722.xml"/><Relationship Id="rId100" Type="http://schemas.openxmlformats.org/officeDocument/2006/relationships/image" Target="../media/image1745.png"/><Relationship Id="rId282" Type="http://schemas.openxmlformats.org/officeDocument/2006/relationships/image" Target="../media/image1836.png"/><Relationship Id="rId338" Type="http://schemas.openxmlformats.org/officeDocument/2006/relationships/image" Target="../media/image1864.png"/><Relationship Id="rId8" Type="http://schemas.openxmlformats.org/officeDocument/2006/relationships/image" Target="../media/image1699.png"/><Relationship Id="rId142" Type="http://schemas.openxmlformats.org/officeDocument/2006/relationships/image" Target="../media/image1766.png"/><Relationship Id="rId184" Type="http://schemas.openxmlformats.org/officeDocument/2006/relationships/image" Target="../media/image1787.png"/><Relationship Id="rId391" Type="http://schemas.openxmlformats.org/officeDocument/2006/relationships/customXml" Target="../ink/ink1879.xml"/><Relationship Id="rId251" Type="http://schemas.openxmlformats.org/officeDocument/2006/relationships/customXml" Target="../ink/ink1809.xml"/><Relationship Id="rId46" Type="http://schemas.openxmlformats.org/officeDocument/2006/relationships/image" Target="../media/image1718.png"/><Relationship Id="rId293" Type="http://schemas.openxmlformats.org/officeDocument/2006/relationships/customXml" Target="../ink/ink1830.xml"/><Relationship Id="rId307" Type="http://schemas.openxmlformats.org/officeDocument/2006/relationships/customXml" Target="../ink/ink1837.xml"/><Relationship Id="rId349" Type="http://schemas.openxmlformats.org/officeDocument/2006/relationships/customXml" Target="../ink/ink1858.xml"/><Relationship Id="rId88" Type="http://schemas.openxmlformats.org/officeDocument/2006/relationships/image" Target="../media/image1739.png"/><Relationship Id="rId111" Type="http://schemas.openxmlformats.org/officeDocument/2006/relationships/customXml" Target="../ink/ink1739.xml"/><Relationship Id="rId153" Type="http://schemas.openxmlformats.org/officeDocument/2006/relationships/customXml" Target="../ink/ink1760.xml"/><Relationship Id="rId195" Type="http://schemas.openxmlformats.org/officeDocument/2006/relationships/customXml" Target="../ink/ink1781.xml"/><Relationship Id="rId209" Type="http://schemas.openxmlformats.org/officeDocument/2006/relationships/customXml" Target="../ink/ink1788.xml"/><Relationship Id="rId360" Type="http://schemas.openxmlformats.org/officeDocument/2006/relationships/image" Target="../media/image1875.png"/><Relationship Id="rId220" Type="http://schemas.openxmlformats.org/officeDocument/2006/relationships/image" Target="../media/image1805.png"/><Relationship Id="rId15" Type="http://schemas.openxmlformats.org/officeDocument/2006/relationships/customXml" Target="../ink/ink1691.xml"/><Relationship Id="rId57" Type="http://schemas.openxmlformats.org/officeDocument/2006/relationships/customXml" Target="../ink/ink1712.xml"/><Relationship Id="rId262" Type="http://schemas.openxmlformats.org/officeDocument/2006/relationships/image" Target="../media/image1826.png"/><Relationship Id="rId318" Type="http://schemas.openxmlformats.org/officeDocument/2006/relationships/image" Target="../media/image1854.png"/><Relationship Id="rId99" Type="http://schemas.openxmlformats.org/officeDocument/2006/relationships/customXml" Target="../ink/ink1733.xml"/><Relationship Id="rId122" Type="http://schemas.openxmlformats.org/officeDocument/2006/relationships/image" Target="../media/image1756.png"/><Relationship Id="rId164" Type="http://schemas.openxmlformats.org/officeDocument/2006/relationships/image" Target="../media/image1777.png"/><Relationship Id="rId371" Type="http://schemas.openxmlformats.org/officeDocument/2006/relationships/customXml" Target="../ink/ink1869.xml"/><Relationship Id="rId26" Type="http://schemas.openxmlformats.org/officeDocument/2006/relationships/image" Target="../media/image1708.png"/><Relationship Id="rId231" Type="http://schemas.openxmlformats.org/officeDocument/2006/relationships/customXml" Target="../ink/ink1799.xml"/><Relationship Id="rId273" Type="http://schemas.openxmlformats.org/officeDocument/2006/relationships/customXml" Target="../ink/ink1820.xml"/><Relationship Id="rId329" Type="http://schemas.openxmlformats.org/officeDocument/2006/relationships/customXml" Target="../ink/ink1848.xml"/><Relationship Id="rId68" Type="http://schemas.openxmlformats.org/officeDocument/2006/relationships/image" Target="../media/image1729.png"/><Relationship Id="rId133" Type="http://schemas.openxmlformats.org/officeDocument/2006/relationships/customXml" Target="../ink/ink1750.xml"/><Relationship Id="rId175" Type="http://schemas.openxmlformats.org/officeDocument/2006/relationships/customXml" Target="../ink/ink1771.xml"/><Relationship Id="rId340" Type="http://schemas.openxmlformats.org/officeDocument/2006/relationships/image" Target="../media/image1865.png"/><Relationship Id="rId200" Type="http://schemas.openxmlformats.org/officeDocument/2006/relationships/image" Target="../media/image1795.png"/><Relationship Id="rId382" Type="http://schemas.openxmlformats.org/officeDocument/2006/relationships/image" Target="../media/image1886.png"/><Relationship Id="rId242" Type="http://schemas.openxmlformats.org/officeDocument/2006/relationships/image" Target="../media/image1816.png"/><Relationship Id="rId284" Type="http://schemas.openxmlformats.org/officeDocument/2006/relationships/image" Target="../media/image1837.png"/><Relationship Id="rId37" Type="http://schemas.openxmlformats.org/officeDocument/2006/relationships/customXml" Target="../ink/ink1702.xml"/><Relationship Id="rId79" Type="http://schemas.openxmlformats.org/officeDocument/2006/relationships/customXml" Target="../ink/ink1723.xml"/><Relationship Id="rId102" Type="http://schemas.openxmlformats.org/officeDocument/2006/relationships/image" Target="../media/image1746.png"/><Relationship Id="rId144" Type="http://schemas.openxmlformats.org/officeDocument/2006/relationships/image" Target="../media/image17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8.png"/><Relationship Id="rId2" Type="http://schemas.openxmlformats.org/officeDocument/2006/relationships/image" Target="../media/image189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2034326" y="1594392"/>
            <a:ext cx="812334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Descriptive Statistics Part -2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7B988-1771-44D4-AF05-A045305AEEF7}"/>
              </a:ext>
            </a:extLst>
          </p:cNvPr>
          <p:cNvSpPr txBox="1"/>
          <p:nvPr/>
        </p:nvSpPr>
        <p:spPr>
          <a:xfrm>
            <a:off x="3823313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319C7-A0CE-4E35-99E1-D38DBA3D4217}"/>
              </a:ext>
            </a:extLst>
          </p:cNvPr>
          <p:cNvSpPr txBox="1"/>
          <p:nvPr/>
        </p:nvSpPr>
        <p:spPr>
          <a:xfrm>
            <a:off x="214311" y="742066"/>
            <a:ext cx="1176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relationship can be positive, negative, or neither: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397E1-632C-4D7E-9BEC-9D9B6A4F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226177"/>
            <a:ext cx="200977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AB05F-49C8-4CDB-8AAF-73650067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254" y="1225803"/>
            <a:ext cx="1876425" cy="2133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0EF25-BCA2-45CB-A989-202878DC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947" y="1225803"/>
            <a:ext cx="2085975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20692-8DC2-4A15-8A72-1FB9D1398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190" y="1248865"/>
            <a:ext cx="2047875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08802-A9D2-4B11-8CDB-C7ABF0DEA72D}"/>
              </a:ext>
            </a:extLst>
          </p:cNvPr>
          <p:cNvSpPr txBox="1"/>
          <p:nvPr/>
        </p:nvSpPr>
        <p:spPr>
          <a:xfrm>
            <a:off x="214311" y="3602978"/>
            <a:ext cx="1176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relationship is its general shape. When identifying the form, we try to find the simplest way to describe the shape of the scatterplot. There are many possible forms.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7CADB-3717-45AF-9064-15A95F856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549" y="4509081"/>
            <a:ext cx="2129275" cy="1987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4C60E-2D13-4677-A205-AD80A7AE5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2722" y="4465746"/>
            <a:ext cx="2129274" cy="2031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7661F0-68AC-4A62-B3B5-98EE04F572B7}"/>
              </a:ext>
            </a:extLst>
          </p:cNvPr>
          <p:cNvSpPr txBox="1"/>
          <p:nvPr/>
        </p:nvSpPr>
        <p:spPr>
          <a:xfrm>
            <a:off x="3964804" y="5829737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EFEB4-0F58-4A46-99F7-222C84DE6156}"/>
              </a:ext>
            </a:extLst>
          </p:cNvPr>
          <p:cNvSpPr txBox="1"/>
          <p:nvPr/>
        </p:nvSpPr>
        <p:spPr>
          <a:xfrm>
            <a:off x="8943976" y="5715308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Curvilinear</a:t>
            </a:r>
          </a:p>
        </p:txBody>
      </p:sp>
    </p:spTree>
    <p:extLst>
      <p:ext uri="{BB962C8B-B14F-4D97-AF65-F5344CB8AC3E}">
        <p14:creationId xmlns:p14="http://schemas.microsoft.com/office/powerpoint/2010/main" val="2660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E324A-7350-43D5-805C-9B7529B32DF3}"/>
              </a:ext>
            </a:extLst>
          </p:cNvPr>
          <p:cNvSpPr txBox="1"/>
          <p:nvPr/>
        </p:nvSpPr>
        <p:spPr>
          <a:xfrm>
            <a:off x="214312" y="761117"/>
            <a:ext cx="1176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relationship is determined by how closely the data follow the form of the relationship. Let's look, for example, at the following two scatterplots displaying positive, linear relationships: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019CF-D7DB-4956-98D3-4F222931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69" y="1643377"/>
            <a:ext cx="1791050" cy="2011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18F651-E183-4877-9D0F-A5B3242E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16" y="1655777"/>
            <a:ext cx="1810572" cy="1978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258D6B-5BAF-48E1-B4A8-BEB31FB6944F}"/>
              </a:ext>
            </a:extLst>
          </p:cNvPr>
          <p:cNvSpPr txBox="1"/>
          <p:nvPr/>
        </p:nvSpPr>
        <p:spPr>
          <a:xfrm>
            <a:off x="214312" y="3772413"/>
            <a:ext cx="1176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dataset. There is one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spotted in the dataset.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B09D14-EE8A-4D86-86ED-700D69693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786" y="4195610"/>
            <a:ext cx="3081337" cy="2253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8407E5-2CF2-4200-8F28-2167C955BDFF}"/>
              </a:ext>
            </a:extLst>
          </p:cNvPr>
          <p:cNvSpPr txBox="1"/>
          <p:nvPr/>
        </p:nvSpPr>
        <p:spPr>
          <a:xfrm>
            <a:off x="4865615" y="4661922"/>
            <a:ext cx="52528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 you guess the </a:t>
            </a:r>
            <a:r>
              <a:rPr lang="en-IN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direction</a:t>
            </a:r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of the relationship?</a:t>
            </a:r>
          </a:p>
          <a:p>
            <a:endParaRPr lang="en-IN" sz="105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 you guess the</a:t>
            </a:r>
            <a:r>
              <a:rPr lang="en-IN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form </a:t>
            </a:r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of the relationship?</a:t>
            </a:r>
          </a:p>
          <a:p>
            <a:endParaRPr lang="en-IN" sz="105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 you guess the </a:t>
            </a:r>
            <a:r>
              <a:rPr lang="en-IN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strength</a:t>
            </a:r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of the relationship?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F8E4A-B585-4E08-BDFA-DA105D25D53E}"/>
              </a:ext>
            </a:extLst>
          </p:cNvPr>
          <p:cNvSpPr txBox="1"/>
          <p:nvPr/>
        </p:nvSpPr>
        <p:spPr>
          <a:xfrm>
            <a:off x="10118434" y="4661922"/>
            <a:ext cx="10739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Positive</a:t>
            </a:r>
          </a:p>
          <a:p>
            <a:endParaRPr lang="en-IN" sz="1050" b="1" dirty="0">
              <a:solidFill>
                <a:srgbClr val="00B05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Linear</a:t>
            </a:r>
          </a:p>
          <a:p>
            <a:endParaRPr lang="en-IN" sz="1050" b="1" dirty="0">
              <a:solidFill>
                <a:srgbClr val="00B05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Weak</a:t>
            </a:r>
          </a:p>
        </p:txBody>
      </p:sp>
    </p:spTree>
    <p:extLst>
      <p:ext uri="{BB962C8B-B14F-4D97-AF65-F5344CB8AC3E}">
        <p14:creationId xmlns:p14="http://schemas.microsoft.com/office/powerpoint/2010/main" val="13574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C8FCB-BECD-4F83-B9D6-795250F7AC8C}"/>
              </a:ext>
            </a:extLst>
          </p:cNvPr>
          <p:cNvGrpSpPr/>
          <p:nvPr/>
        </p:nvGrpSpPr>
        <p:grpSpPr>
          <a:xfrm>
            <a:off x="637960" y="359587"/>
            <a:ext cx="1507320" cy="360000"/>
            <a:chOff x="637960" y="359587"/>
            <a:chExt cx="150732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830F40-442F-499C-9F6A-821DF82E2818}"/>
                    </a:ext>
                  </a:extLst>
                </p14:cNvPr>
                <p14:cNvContentPartPr/>
                <p14:nvPr/>
              </p14:nvContentPartPr>
              <p14:xfrm>
                <a:off x="637960" y="359587"/>
                <a:ext cx="232200" cy="315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830F40-442F-499C-9F6A-821DF82E28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8960" y="350587"/>
                  <a:ext cx="2498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E4F287-CE14-496C-9988-0D5A035DB757}"/>
                    </a:ext>
                  </a:extLst>
                </p14:cNvPr>
                <p14:cNvContentPartPr/>
                <p14:nvPr/>
              </p14:nvContentPartPr>
              <p14:xfrm>
                <a:off x="864400" y="550747"/>
                <a:ext cx="107640" cy="14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E4F287-CE14-496C-9988-0D5A035DB7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760" y="541747"/>
                  <a:ext cx="125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E81E87-5E73-48C3-AD0C-8302BFDC6AEF}"/>
                    </a:ext>
                  </a:extLst>
                </p14:cNvPr>
                <p14:cNvContentPartPr/>
                <p14:nvPr/>
              </p14:nvContentPartPr>
              <p14:xfrm>
                <a:off x="1022440" y="523747"/>
                <a:ext cx="129240" cy="19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E81E87-5E73-48C3-AD0C-8302BFDC6A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3800" y="515107"/>
                  <a:ext cx="146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0D4C9E-83EF-434D-8D2F-D5B7FF0515EA}"/>
                    </a:ext>
                  </a:extLst>
                </p14:cNvPr>
                <p14:cNvContentPartPr/>
                <p14:nvPr/>
              </p14:nvContentPartPr>
              <p14:xfrm>
                <a:off x="1155280" y="556867"/>
                <a:ext cx="340920" cy="160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0D4C9E-83EF-434D-8D2F-D5B7FF0515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6640" y="547867"/>
                  <a:ext cx="358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8B93FA-5672-4F3F-A9FC-78B1AEF120A0}"/>
                    </a:ext>
                  </a:extLst>
                </p14:cNvPr>
                <p14:cNvContentPartPr/>
                <p14:nvPr/>
              </p14:nvContentPartPr>
              <p14:xfrm>
                <a:off x="1502680" y="470827"/>
                <a:ext cx="360" cy="54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8B93FA-5672-4F3F-A9FC-78B1AEF120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94040" y="461827"/>
                  <a:ext cx="18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7F9841-8969-47A0-B4D2-69F029CB7975}"/>
                    </a:ext>
                  </a:extLst>
                </p14:cNvPr>
                <p14:cNvContentPartPr/>
                <p14:nvPr/>
              </p14:nvContentPartPr>
              <p14:xfrm>
                <a:off x="1545160" y="589987"/>
                <a:ext cx="116280" cy="75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7F9841-8969-47A0-B4D2-69F029CB79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6520" y="580987"/>
                  <a:ext cx="133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C381E9-ACD9-462E-9156-EE52BF77C480}"/>
                    </a:ext>
                  </a:extLst>
                </p14:cNvPr>
                <p14:cNvContentPartPr/>
                <p14:nvPr/>
              </p14:nvContentPartPr>
              <p14:xfrm>
                <a:off x="1630120" y="619147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C381E9-ACD9-462E-9156-EE52BF77C4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21480" y="610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EB5975-9DBA-405B-93BA-818A76428B36}"/>
                    </a:ext>
                  </a:extLst>
                </p14:cNvPr>
                <p14:cNvContentPartPr/>
                <p14:nvPr/>
              </p14:nvContentPartPr>
              <p14:xfrm>
                <a:off x="1630120" y="563347"/>
                <a:ext cx="178560" cy="11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EB5975-9DBA-405B-93BA-818A76428B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1480" y="554347"/>
                  <a:ext cx="196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3865BB-8097-464D-BFC6-D701D0F055B7}"/>
                    </a:ext>
                  </a:extLst>
                </p14:cNvPr>
                <p14:cNvContentPartPr/>
                <p14:nvPr/>
              </p14:nvContentPartPr>
              <p14:xfrm>
                <a:off x="1870960" y="554347"/>
                <a:ext cx="274320" cy="12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3865BB-8097-464D-BFC6-D701D0F055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61960" y="545347"/>
                  <a:ext cx="29196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BCFB2C-0857-4CE5-ABAE-31BDF89B4BF9}"/>
                  </a:ext>
                </a:extLst>
              </p14:cNvPr>
              <p14:cNvContentPartPr/>
              <p14:nvPr/>
            </p14:nvContentPartPr>
            <p14:xfrm>
              <a:off x="618520" y="803107"/>
              <a:ext cx="1684800" cy="27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BCFB2C-0857-4CE5-ABAE-31BDF89B4B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9520" y="794107"/>
                <a:ext cx="170244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0E2EDD0-5C76-42FE-8D0F-A5048DA80B78}"/>
              </a:ext>
            </a:extLst>
          </p:cNvPr>
          <p:cNvGrpSpPr/>
          <p:nvPr/>
        </p:nvGrpSpPr>
        <p:grpSpPr>
          <a:xfrm>
            <a:off x="468040" y="1176067"/>
            <a:ext cx="1332720" cy="3196800"/>
            <a:chOff x="468040" y="1176067"/>
            <a:chExt cx="1332720" cy="31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C90E268-A1FC-4A94-B2C7-5733FD68CE75}"/>
                    </a:ext>
                  </a:extLst>
                </p14:cNvPr>
                <p14:cNvContentPartPr/>
                <p14:nvPr/>
              </p14:nvContentPartPr>
              <p14:xfrm>
                <a:off x="703480" y="1208467"/>
                <a:ext cx="221760" cy="200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C90E268-A1FC-4A94-B2C7-5733FD68CE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4480" y="1199467"/>
                  <a:ext cx="239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F4EDD3-170B-4AB3-B84A-7195259D42E4}"/>
                    </a:ext>
                  </a:extLst>
                </p14:cNvPr>
                <p14:cNvContentPartPr/>
                <p14:nvPr/>
              </p14:nvContentPartPr>
              <p14:xfrm>
                <a:off x="744520" y="1181107"/>
                <a:ext cx="119520" cy="27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F4EDD3-170B-4AB3-B84A-7195259D42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5880" y="1172467"/>
                  <a:ext cx="137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A20338-09B3-498D-8C2D-9785074A02AD}"/>
                    </a:ext>
                  </a:extLst>
                </p14:cNvPr>
                <p14:cNvContentPartPr/>
                <p14:nvPr/>
              </p14:nvContentPartPr>
              <p14:xfrm>
                <a:off x="1483240" y="1182547"/>
                <a:ext cx="141480" cy="303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A20338-09B3-498D-8C2D-9785074A02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74600" y="1173907"/>
                  <a:ext cx="159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87EC35-1A83-4C80-9D78-77C427CA6A88}"/>
                    </a:ext>
                  </a:extLst>
                </p14:cNvPr>
                <p14:cNvContentPartPr/>
                <p14:nvPr/>
              </p14:nvContentPartPr>
              <p14:xfrm>
                <a:off x="954040" y="1176067"/>
                <a:ext cx="236880" cy="3196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87EC35-1A83-4C80-9D78-77C427CA6A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5040" y="1167067"/>
                  <a:ext cx="254520" cy="32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4E9D63-A89F-4D02-92F9-FC808E71280E}"/>
                    </a:ext>
                  </a:extLst>
                </p14:cNvPr>
                <p14:cNvContentPartPr/>
                <p14:nvPr/>
              </p14:nvContentPartPr>
              <p14:xfrm>
                <a:off x="549400" y="1609507"/>
                <a:ext cx="1251360" cy="28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4E9D63-A89F-4D02-92F9-FC808E7128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0760" y="1600867"/>
                  <a:ext cx="1269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D16A7F-2F92-4C05-AB97-561EC3D2C3FE}"/>
                    </a:ext>
                  </a:extLst>
                </p14:cNvPr>
                <p14:cNvContentPartPr/>
                <p14:nvPr/>
              </p14:nvContentPartPr>
              <p14:xfrm>
                <a:off x="630760" y="1743067"/>
                <a:ext cx="245880" cy="197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D16A7F-2F92-4C05-AB97-561EC3D2C3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2120" y="1734427"/>
                  <a:ext cx="263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AD4FF4-5DAF-4082-9D81-E586347BF56B}"/>
                    </a:ext>
                  </a:extLst>
                </p14:cNvPr>
                <p14:cNvContentPartPr/>
                <p14:nvPr/>
              </p14:nvContentPartPr>
              <p14:xfrm>
                <a:off x="894280" y="1802107"/>
                <a:ext cx="7920" cy="138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AD4FF4-5DAF-4082-9D81-E586347BF5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5280" y="1793467"/>
                  <a:ext cx="25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5CAE61-0103-4268-A56B-4F93C2421FB4}"/>
                    </a:ext>
                  </a:extLst>
                </p14:cNvPr>
                <p14:cNvContentPartPr/>
                <p14:nvPr/>
              </p14:nvContentPartPr>
              <p14:xfrm>
                <a:off x="629320" y="2144467"/>
                <a:ext cx="92880" cy="193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5CAE61-0103-4268-A56B-4F93C2421F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0320" y="2135467"/>
                  <a:ext cx="110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319514-8071-475E-A193-77FD693F00E3}"/>
                    </a:ext>
                  </a:extLst>
                </p14:cNvPr>
                <p14:cNvContentPartPr/>
                <p14:nvPr/>
              </p14:nvContentPartPr>
              <p14:xfrm>
                <a:off x="703840" y="2181907"/>
                <a:ext cx="74520" cy="154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319514-8071-475E-A193-77FD693F00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5200" y="2173267"/>
                  <a:ext cx="92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B04B0F-5FE6-4145-AC33-156D60820CD6}"/>
                    </a:ext>
                  </a:extLst>
                </p14:cNvPr>
                <p14:cNvContentPartPr/>
                <p14:nvPr/>
              </p14:nvContentPartPr>
              <p14:xfrm>
                <a:off x="817600" y="2256787"/>
                <a:ext cx="157320" cy="14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B04B0F-5FE6-4145-AC33-156D60820C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8960" y="2247787"/>
                  <a:ext cx="174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1AA205-84B3-4D69-A45D-64AC20AB352A}"/>
                    </a:ext>
                  </a:extLst>
                </p14:cNvPr>
                <p14:cNvContentPartPr/>
                <p14:nvPr/>
              </p14:nvContentPartPr>
              <p14:xfrm>
                <a:off x="765400" y="2623627"/>
                <a:ext cx="15120" cy="88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1AA205-84B3-4D69-A45D-64AC20AB35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6400" y="2614627"/>
                  <a:ext cx="32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6615B5-0EE9-4D31-8B0E-6EA86A09EC12}"/>
                    </a:ext>
                  </a:extLst>
                </p14:cNvPr>
                <p14:cNvContentPartPr/>
                <p14:nvPr/>
              </p14:nvContentPartPr>
              <p14:xfrm>
                <a:off x="711760" y="2965987"/>
                <a:ext cx="46440" cy="28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6615B5-0EE9-4D31-8B0E-6EA86A09EC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2760" y="2956987"/>
                  <a:ext cx="64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6CA10D-8A6C-4FD4-9F1C-7D305F51AF5C}"/>
                    </a:ext>
                  </a:extLst>
                </p14:cNvPr>
                <p14:cNvContentPartPr/>
                <p14:nvPr/>
              </p14:nvContentPartPr>
              <p14:xfrm>
                <a:off x="698800" y="3373867"/>
                <a:ext cx="12240" cy="195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6CA10D-8A6C-4FD4-9F1C-7D305F51AF5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0160" y="3364867"/>
                  <a:ext cx="29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F73671-69CC-4E9B-A720-7EDDEF6FCAD0}"/>
                    </a:ext>
                  </a:extLst>
                </p14:cNvPr>
                <p14:cNvContentPartPr/>
                <p14:nvPr/>
              </p14:nvContentPartPr>
              <p14:xfrm>
                <a:off x="468040" y="3897307"/>
                <a:ext cx="194760" cy="196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F73671-69CC-4E9B-A720-7EDDEF6FCA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9040" y="3888307"/>
                  <a:ext cx="212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6E5D27-DA42-4108-8651-06F50137C0B7}"/>
                    </a:ext>
                  </a:extLst>
                </p14:cNvPr>
                <p14:cNvContentPartPr/>
                <p14:nvPr/>
              </p14:nvContentPartPr>
              <p14:xfrm>
                <a:off x="697360" y="4027987"/>
                <a:ext cx="145080" cy="134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6E5D27-DA42-4108-8651-06F50137C0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8720" y="4018987"/>
                  <a:ext cx="162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FF96B3A-DDED-4CA2-9E42-ED5EF5C3CA43}"/>
                    </a:ext>
                  </a:extLst>
                </p14:cNvPr>
                <p14:cNvContentPartPr/>
                <p14:nvPr/>
              </p14:nvContentPartPr>
              <p14:xfrm>
                <a:off x="1384960" y="1792027"/>
                <a:ext cx="202320" cy="22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FF96B3A-DDED-4CA2-9E42-ED5EF5C3CA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75960" y="1783387"/>
                  <a:ext cx="219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DDF1E1-0B92-451D-86E3-BA3DA64523C8}"/>
                    </a:ext>
                  </a:extLst>
                </p14:cNvPr>
                <p14:cNvContentPartPr/>
                <p14:nvPr/>
              </p14:nvContentPartPr>
              <p14:xfrm>
                <a:off x="1671880" y="1925587"/>
                <a:ext cx="4680" cy="11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DDF1E1-0B92-451D-86E3-BA3DA64523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63240" y="1916947"/>
                  <a:ext cx="22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90D4EE-3C9B-49B9-819F-C43CD625BED1}"/>
                    </a:ext>
                  </a:extLst>
                </p14:cNvPr>
                <p14:cNvContentPartPr/>
                <p14:nvPr/>
              </p14:nvContentPartPr>
              <p14:xfrm>
                <a:off x="1405480" y="2231587"/>
                <a:ext cx="131400" cy="165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90D4EE-3C9B-49B9-819F-C43CD625BE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96840" y="2222587"/>
                  <a:ext cx="149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33E24E-6075-4DB0-B369-6350167D2281}"/>
                    </a:ext>
                  </a:extLst>
                </p14:cNvPr>
                <p14:cNvContentPartPr/>
                <p14:nvPr/>
              </p14:nvContentPartPr>
              <p14:xfrm>
                <a:off x="1596280" y="2357947"/>
                <a:ext cx="122040" cy="153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33E24E-6075-4DB0-B369-6350167D22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87640" y="2348947"/>
                  <a:ext cx="139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CECE20-9709-4C28-8F19-144ACC22CA12}"/>
                    </a:ext>
                  </a:extLst>
                </p14:cNvPr>
                <p14:cNvContentPartPr/>
                <p14:nvPr/>
              </p14:nvContentPartPr>
              <p14:xfrm>
                <a:off x="1533280" y="2684827"/>
                <a:ext cx="30960" cy="137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CECE20-9709-4C28-8F19-144ACC22CA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24640" y="2675827"/>
                  <a:ext cx="4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8E09FE-1AF1-4826-B391-D7688C1DD300}"/>
                    </a:ext>
                  </a:extLst>
                </p14:cNvPr>
                <p14:cNvContentPartPr/>
                <p14:nvPr/>
              </p14:nvContentPartPr>
              <p14:xfrm>
                <a:off x="1532560" y="3041587"/>
                <a:ext cx="10080" cy="48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8E09FE-1AF1-4826-B391-D7688C1DD3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23560" y="3032947"/>
                  <a:ext cx="277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12FE22-374D-417C-B156-4A3856D5F7D3}"/>
                    </a:ext>
                  </a:extLst>
                </p14:cNvPr>
                <p14:cNvContentPartPr/>
                <p14:nvPr/>
              </p14:nvContentPartPr>
              <p14:xfrm>
                <a:off x="1361920" y="3850867"/>
                <a:ext cx="165240" cy="214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12FE22-374D-417C-B156-4A3856D5F7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52920" y="3842227"/>
                  <a:ext cx="182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265F0E-0251-41C0-8EAD-E38F1DD69B40}"/>
                    </a:ext>
                  </a:extLst>
                </p14:cNvPr>
                <p14:cNvContentPartPr/>
                <p14:nvPr/>
              </p14:nvContentPartPr>
              <p14:xfrm>
                <a:off x="1592320" y="4032307"/>
                <a:ext cx="200160" cy="148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265F0E-0251-41C0-8EAD-E38F1DD69B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83320" y="4023667"/>
                  <a:ext cx="21780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5B426C-F62E-4F7E-B9F6-F75F7F81F41F}"/>
              </a:ext>
            </a:extLst>
          </p:cNvPr>
          <p:cNvGrpSpPr/>
          <p:nvPr/>
        </p:nvGrpSpPr>
        <p:grpSpPr>
          <a:xfrm>
            <a:off x="3001000" y="567667"/>
            <a:ext cx="5365080" cy="427680"/>
            <a:chOff x="3001000" y="567667"/>
            <a:chExt cx="536508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55F304-B549-4270-92D8-D8FAAB7C5C2D}"/>
                    </a:ext>
                  </a:extLst>
                </p14:cNvPr>
                <p14:cNvContentPartPr/>
                <p14:nvPr/>
              </p14:nvContentPartPr>
              <p14:xfrm>
                <a:off x="3001000" y="663787"/>
                <a:ext cx="270720" cy="122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55F304-B549-4270-92D8-D8FAAB7C5C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92000" y="654787"/>
                  <a:ext cx="288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021386-64CF-46C2-8AF6-2EF25C84A1D4}"/>
                    </a:ext>
                  </a:extLst>
                </p14:cNvPr>
                <p14:cNvContentPartPr/>
                <p14:nvPr/>
              </p14:nvContentPartPr>
              <p14:xfrm>
                <a:off x="3143200" y="704827"/>
                <a:ext cx="10800" cy="205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021386-64CF-46C2-8AF6-2EF25C84A1D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34200" y="696187"/>
                  <a:ext cx="28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59CA6A-C2FC-470D-946F-0E6652A5F992}"/>
                    </a:ext>
                  </a:extLst>
                </p14:cNvPr>
                <p14:cNvContentPartPr/>
                <p14:nvPr/>
              </p14:nvContentPartPr>
              <p14:xfrm>
                <a:off x="3239680" y="817867"/>
                <a:ext cx="60120" cy="72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59CA6A-C2FC-470D-946F-0E6652A5F9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31040" y="808867"/>
                  <a:ext cx="77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0E9425-D3F3-41E4-92E1-8FC407E70EF2}"/>
                    </a:ext>
                  </a:extLst>
                </p14:cNvPr>
                <p14:cNvContentPartPr/>
                <p14:nvPr/>
              </p14:nvContentPartPr>
              <p14:xfrm>
                <a:off x="3410680" y="689707"/>
                <a:ext cx="25560" cy="209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0E9425-D3F3-41E4-92E1-8FC407E70EF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2040" y="680707"/>
                  <a:ext cx="43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0A8A5A-16AE-4B7F-8C86-A8C07886F12D}"/>
                    </a:ext>
                  </a:extLst>
                </p14:cNvPr>
                <p14:cNvContentPartPr/>
                <p14:nvPr/>
              </p14:nvContentPartPr>
              <p14:xfrm>
                <a:off x="3354880" y="724267"/>
                <a:ext cx="479160" cy="156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0A8A5A-16AE-4B7F-8C86-A8C07886F1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46240" y="715267"/>
                  <a:ext cx="496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353880-E911-4029-B1C6-A2012229798D}"/>
                    </a:ext>
                  </a:extLst>
                </p14:cNvPr>
                <p14:cNvContentPartPr/>
                <p14:nvPr/>
              </p14:nvContentPartPr>
              <p14:xfrm>
                <a:off x="4004320" y="775747"/>
                <a:ext cx="408240" cy="127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353880-E911-4029-B1C6-A201222979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95680" y="766747"/>
                  <a:ext cx="425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0C9F90-A72C-4BE5-91D8-F94103FB9ED5}"/>
                    </a:ext>
                  </a:extLst>
                </p14:cNvPr>
                <p14:cNvContentPartPr/>
                <p14:nvPr/>
              </p14:nvContentPartPr>
              <p14:xfrm>
                <a:off x="4423360" y="783307"/>
                <a:ext cx="236160" cy="110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0C9F90-A72C-4BE5-91D8-F94103FB9E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14720" y="774307"/>
                  <a:ext cx="253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BCF8FF-CE19-413D-A859-511400FE8E57}"/>
                    </a:ext>
                  </a:extLst>
                </p14:cNvPr>
                <p14:cNvContentPartPr/>
                <p14:nvPr/>
              </p14:nvContentPartPr>
              <p14:xfrm>
                <a:off x="4675360" y="644347"/>
                <a:ext cx="489240" cy="228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BCF8FF-CE19-413D-A859-511400FE8E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66720" y="635707"/>
                  <a:ext cx="506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00164DE-42D5-4B9C-AF40-6FF4E0F27167}"/>
                    </a:ext>
                  </a:extLst>
                </p14:cNvPr>
                <p14:cNvContentPartPr/>
                <p14:nvPr/>
              </p14:nvContentPartPr>
              <p14:xfrm>
                <a:off x="5392840" y="567667"/>
                <a:ext cx="236880" cy="427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00164DE-42D5-4B9C-AF40-6FF4E0F271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83840" y="559027"/>
                  <a:ext cx="2545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6128C1-523B-422D-BC15-57C252C5653D}"/>
                    </a:ext>
                  </a:extLst>
                </p14:cNvPr>
                <p14:cNvContentPartPr/>
                <p14:nvPr/>
              </p14:nvContentPartPr>
              <p14:xfrm>
                <a:off x="5577880" y="787627"/>
                <a:ext cx="250920" cy="34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6128C1-523B-422D-BC15-57C252C565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68880" y="778627"/>
                  <a:ext cx="268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0B31B1-B60F-46AD-8074-8EAAF09E4FFE}"/>
                    </a:ext>
                  </a:extLst>
                </p14:cNvPr>
                <p14:cNvContentPartPr/>
                <p14:nvPr/>
              </p14:nvContentPartPr>
              <p14:xfrm>
                <a:off x="5942920" y="649027"/>
                <a:ext cx="204120" cy="252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0B31B1-B60F-46AD-8074-8EAAF09E4F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33920" y="640027"/>
                  <a:ext cx="221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D21FA94-ABA9-4146-B718-EE38C994877D}"/>
                    </a:ext>
                  </a:extLst>
                </p14:cNvPr>
                <p14:cNvContentPartPr/>
                <p14:nvPr/>
              </p14:nvContentPartPr>
              <p14:xfrm>
                <a:off x="6193840" y="722827"/>
                <a:ext cx="537120" cy="155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D21FA94-ABA9-4146-B718-EE38C994877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84840" y="713827"/>
                  <a:ext cx="554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F67763-A4BE-4BDF-A39A-95D474F54D3F}"/>
                    </a:ext>
                  </a:extLst>
                </p14:cNvPr>
                <p14:cNvContentPartPr/>
                <p14:nvPr/>
              </p14:nvContentPartPr>
              <p14:xfrm>
                <a:off x="6761560" y="724267"/>
                <a:ext cx="192240" cy="114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F67763-A4BE-4BDF-A39A-95D474F54D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2920" y="715267"/>
                  <a:ext cx="209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11EDF1F-B604-4ED0-AF48-CDBAF65D3D8D}"/>
                    </a:ext>
                  </a:extLst>
                </p14:cNvPr>
                <p14:cNvContentPartPr/>
                <p14:nvPr/>
              </p14:nvContentPartPr>
              <p14:xfrm>
                <a:off x="6928240" y="593587"/>
                <a:ext cx="208080" cy="231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11EDF1F-B604-4ED0-AF48-CDBAF65D3D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19240" y="584947"/>
                  <a:ext cx="225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4A620D-E844-48C4-90BD-4983B17200D5}"/>
                    </a:ext>
                  </a:extLst>
                </p14:cNvPr>
                <p14:cNvContentPartPr/>
                <p14:nvPr/>
              </p14:nvContentPartPr>
              <p14:xfrm>
                <a:off x="7114360" y="704827"/>
                <a:ext cx="119520" cy="101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4A620D-E844-48C4-90BD-4983B17200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05720" y="696187"/>
                  <a:ext cx="137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33C86E7-021E-41F4-B7A9-7F37D06B3BD1}"/>
                    </a:ext>
                  </a:extLst>
                </p14:cNvPr>
                <p14:cNvContentPartPr/>
                <p14:nvPr/>
              </p14:nvContentPartPr>
              <p14:xfrm>
                <a:off x="7198600" y="587467"/>
                <a:ext cx="45720" cy="62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33C86E7-021E-41F4-B7A9-7F37D06B3B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89960" y="578827"/>
                  <a:ext cx="63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BBE075-A946-4D17-A11E-66ACEF883606}"/>
                    </a:ext>
                  </a:extLst>
                </p14:cNvPr>
                <p14:cNvContentPartPr/>
                <p14:nvPr/>
              </p14:nvContentPartPr>
              <p14:xfrm>
                <a:off x="7275640" y="703027"/>
                <a:ext cx="328320" cy="129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BBE075-A946-4D17-A11E-66ACEF8836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66640" y="694387"/>
                  <a:ext cx="345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E91D356-30E3-4C50-AF21-8A048DC41E01}"/>
                    </a:ext>
                  </a:extLst>
                </p14:cNvPr>
                <p14:cNvContentPartPr/>
                <p14:nvPr/>
              </p14:nvContentPartPr>
              <p14:xfrm>
                <a:off x="7767760" y="723907"/>
                <a:ext cx="109800" cy="7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E91D356-30E3-4C50-AF21-8A048DC41E0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58760" y="714907"/>
                  <a:ext cx="127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936B26-5893-451F-BE41-BF3041C5F428}"/>
                    </a:ext>
                  </a:extLst>
                </p14:cNvPr>
                <p14:cNvContentPartPr/>
                <p14:nvPr/>
              </p14:nvContentPartPr>
              <p14:xfrm>
                <a:off x="7776760" y="791587"/>
                <a:ext cx="104040" cy="5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936B26-5893-451F-BE41-BF3041C5F4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67760" y="782587"/>
                  <a:ext cx="121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BD7DB97-28F6-4D84-B16D-65FC4097480B}"/>
                    </a:ext>
                  </a:extLst>
                </p14:cNvPr>
                <p14:cNvContentPartPr/>
                <p14:nvPr/>
              </p14:nvContentPartPr>
              <p14:xfrm>
                <a:off x="8060080" y="662347"/>
                <a:ext cx="227880" cy="146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BD7DB97-28F6-4D84-B16D-65FC409748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51080" y="653347"/>
                  <a:ext cx="245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3527292-A494-4112-9D8A-A17E5E26837E}"/>
                    </a:ext>
                  </a:extLst>
                </p14:cNvPr>
                <p14:cNvContentPartPr/>
                <p14:nvPr/>
              </p14:nvContentPartPr>
              <p14:xfrm>
                <a:off x="8365720" y="747307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527292-A494-4112-9D8A-A17E5E2683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56720" y="7383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68CA852-E018-4A33-865B-A37CE5708EBA}"/>
                  </a:ext>
                </a:extLst>
              </p14:cNvPr>
              <p14:cNvContentPartPr/>
              <p14:nvPr/>
            </p14:nvContentPartPr>
            <p14:xfrm>
              <a:off x="5785960" y="1234747"/>
              <a:ext cx="245880" cy="46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68CA852-E018-4A33-865B-A37CE5708EB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777320" y="1225747"/>
                <a:ext cx="26352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7B1BCE6-D6D7-452B-AEF4-C8183A14333A}"/>
              </a:ext>
            </a:extLst>
          </p:cNvPr>
          <p:cNvGrpSpPr/>
          <p:nvPr/>
        </p:nvGrpSpPr>
        <p:grpSpPr>
          <a:xfrm>
            <a:off x="3127360" y="1192627"/>
            <a:ext cx="2257560" cy="477720"/>
            <a:chOff x="3127360" y="1192627"/>
            <a:chExt cx="2257560" cy="4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D6B06C-BEFD-44C6-AF2D-C9C178F2B6AE}"/>
                    </a:ext>
                  </a:extLst>
                </p14:cNvPr>
                <p14:cNvContentPartPr/>
                <p14:nvPr/>
              </p14:nvContentPartPr>
              <p14:xfrm>
                <a:off x="3127360" y="1334827"/>
                <a:ext cx="104040" cy="24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BD6B06C-BEFD-44C6-AF2D-C9C178F2B6A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18720" y="1326187"/>
                  <a:ext cx="121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CEB654-B1F8-4F6B-B349-669F5162832E}"/>
                    </a:ext>
                  </a:extLst>
                </p14:cNvPr>
                <p14:cNvContentPartPr/>
                <p14:nvPr/>
              </p14:nvContentPartPr>
              <p14:xfrm>
                <a:off x="3233560" y="1289827"/>
                <a:ext cx="40320" cy="191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CEB654-B1F8-4F6B-B349-669F516283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24560" y="1280827"/>
                  <a:ext cx="57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AA562B7-5D65-43AE-B27A-859149495D99}"/>
                    </a:ext>
                  </a:extLst>
                </p14:cNvPr>
                <p14:cNvContentPartPr/>
                <p14:nvPr/>
              </p14:nvContentPartPr>
              <p14:xfrm>
                <a:off x="3218440" y="1420867"/>
                <a:ext cx="69840" cy="11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AA562B7-5D65-43AE-B27A-859149495D9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09800" y="1412227"/>
                  <a:ext cx="87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35AF0F-6C64-4F33-9390-E9E974CB74BE}"/>
                    </a:ext>
                  </a:extLst>
                </p14:cNvPr>
                <p14:cNvContentPartPr/>
                <p14:nvPr/>
              </p14:nvContentPartPr>
              <p14:xfrm>
                <a:off x="3352720" y="1394587"/>
                <a:ext cx="102600" cy="109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35AF0F-6C64-4F33-9390-E9E974CB74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43720" y="1385947"/>
                  <a:ext cx="120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0D794A-A5C3-4FBF-9D15-B76AB0B45386}"/>
                    </a:ext>
                  </a:extLst>
                </p14:cNvPr>
                <p14:cNvContentPartPr/>
                <p14:nvPr/>
              </p14:nvContentPartPr>
              <p14:xfrm>
                <a:off x="3484840" y="1372267"/>
                <a:ext cx="522000" cy="298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0D794A-A5C3-4FBF-9D15-B76AB0B4538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476200" y="1363627"/>
                  <a:ext cx="539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1654989-3505-4668-A55F-F8409D5197AD}"/>
                    </a:ext>
                  </a:extLst>
                </p14:cNvPr>
                <p14:cNvContentPartPr/>
                <p14:nvPr/>
              </p14:nvContentPartPr>
              <p14:xfrm>
                <a:off x="4017640" y="1378747"/>
                <a:ext cx="206280" cy="105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1654989-3505-4668-A55F-F8409D5197A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08640" y="1369747"/>
                  <a:ext cx="223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520A7E-15E9-4CFA-9B2B-5CF217D0CBE7}"/>
                    </a:ext>
                  </a:extLst>
                </p14:cNvPr>
                <p14:cNvContentPartPr/>
                <p14:nvPr/>
              </p14:nvContentPartPr>
              <p14:xfrm>
                <a:off x="4434160" y="1192627"/>
                <a:ext cx="175320" cy="423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520A7E-15E9-4CFA-9B2B-5CF217D0CBE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25160" y="1183627"/>
                  <a:ext cx="1929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94FADD-8F0F-4336-8FD6-B5A24749B473}"/>
                    </a:ext>
                  </a:extLst>
                </p14:cNvPr>
                <p14:cNvContentPartPr/>
                <p14:nvPr/>
              </p14:nvContentPartPr>
              <p14:xfrm>
                <a:off x="4610560" y="1399627"/>
                <a:ext cx="120240" cy="32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94FADD-8F0F-4336-8FD6-B5A24749B4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01920" y="1390627"/>
                  <a:ext cx="137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414931-1248-4409-81EB-4E8D2C21A66B}"/>
                    </a:ext>
                  </a:extLst>
                </p14:cNvPr>
                <p14:cNvContentPartPr/>
                <p14:nvPr/>
              </p14:nvContentPartPr>
              <p14:xfrm>
                <a:off x="4941760" y="1311067"/>
                <a:ext cx="145800" cy="191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414931-1248-4409-81EB-4E8D2C21A66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32760" y="1302067"/>
                  <a:ext cx="163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AE92312-728E-4A22-A063-408EA6C5D264}"/>
                    </a:ext>
                  </a:extLst>
                </p14:cNvPr>
                <p14:cNvContentPartPr/>
                <p14:nvPr/>
              </p14:nvContentPartPr>
              <p14:xfrm>
                <a:off x="4948960" y="1333027"/>
                <a:ext cx="335880" cy="222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AE92312-728E-4A22-A063-408EA6C5D26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40320" y="1324387"/>
                  <a:ext cx="353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F2B3AE0-A6F5-4C10-8AD6-5289A5E9BC84}"/>
                    </a:ext>
                  </a:extLst>
                </p14:cNvPr>
                <p14:cNvContentPartPr/>
                <p14:nvPr/>
              </p14:nvContentPartPr>
              <p14:xfrm>
                <a:off x="5319760" y="1379107"/>
                <a:ext cx="65160" cy="28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F2B3AE0-A6F5-4C10-8AD6-5289A5E9BC8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10760" y="1370107"/>
                  <a:ext cx="82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9FDDF2A-7003-4AC0-ADB5-1A40AF10E929}"/>
                    </a:ext>
                  </a:extLst>
                </p14:cNvPr>
                <p14:cNvContentPartPr/>
                <p14:nvPr/>
              </p14:nvContentPartPr>
              <p14:xfrm>
                <a:off x="5348920" y="1496827"/>
                <a:ext cx="20880" cy="35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9FDDF2A-7003-4AC0-ADB5-1A40AF10E92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40280" y="1488187"/>
                  <a:ext cx="38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C042E1-127D-4E8A-9EB8-E1DED4FA1EFC}"/>
                    </a:ext>
                  </a:extLst>
                </p14:cNvPr>
                <p14:cNvContentPartPr/>
                <p14:nvPr/>
              </p14:nvContentPartPr>
              <p14:xfrm>
                <a:off x="5372680" y="1376227"/>
                <a:ext cx="10800" cy="5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C042E1-127D-4E8A-9EB8-E1DED4FA1EF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63680" y="1367227"/>
                  <a:ext cx="28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1CAA2C-AFD8-4486-8E2F-C88274D20641}"/>
                    </a:ext>
                  </a:extLst>
                </p14:cNvPr>
                <p14:cNvContentPartPr/>
                <p14:nvPr/>
              </p14:nvContentPartPr>
              <p14:xfrm>
                <a:off x="5338480" y="1515547"/>
                <a:ext cx="7200" cy="10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1CAA2C-AFD8-4486-8E2F-C88274D2064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329480" y="1506907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EF9B2F8-CEBF-4D61-BB4B-1A5D9DB7ACB0}"/>
              </a:ext>
            </a:extLst>
          </p:cNvPr>
          <p:cNvGrpSpPr/>
          <p:nvPr/>
        </p:nvGrpSpPr>
        <p:grpSpPr>
          <a:xfrm>
            <a:off x="5793520" y="1363987"/>
            <a:ext cx="575640" cy="135360"/>
            <a:chOff x="5793520" y="1363987"/>
            <a:chExt cx="575640" cy="1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C087868-1422-45AE-8C0B-C1ACFD7A52B7}"/>
                    </a:ext>
                  </a:extLst>
                </p14:cNvPr>
                <p14:cNvContentPartPr/>
                <p14:nvPr/>
              </p14:nvContentPartPr>
              <p14:xfrm>
                <a:off x="5793520" y="1363987"/>
                <a:ext cx="252720" cy="135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C087868-1422-45AE-8C0B-C1ACFD7A52B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84880" y="1355347"/>
                  <a:ext cx="270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AEC4EC-FC16-4794-87A9-A6F50A386C28}"/>
                    </a:ext>
                  </a:extLst>
                </p14:cNvPr>
                <p14:cNvContentPartPr/>
                <p14:nvPr/>
              </p14:nvContentPartPr>
              <p14:xfrm>
                <a:off x="6250360" y="1392787"/>
                <a:ext cx="118800" cy="4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AEC4EC-FC16-4794-87A9-A6F50A386C2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41360" y="1384147"/>
                  <a:ext cx="136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8E98BF3-665C-4722-AC79-E064BDE9D6A3}"/>
                    </a:ext>
                  </a:extLst>
                </p14:cNvPr>
                <p14:cNvContentPartPr/>
                <p14:nvPr/>
              </p14:nvContentPartPr>
              <p14:xfrm>
                <a:off x="6251080" y="1452547"/>
                <a:ext cx="93240" cy="3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8E98BF3-665C-4722-AC79-E064BDE9D6A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42080" y="1443907"/>
                  <a:ext cx="1108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49F0C03-6115-49E8-A98E-8E0A88ED1AFA}"/>
              </a:ext>
            </a:extLst>
          </p:cNvPr>
          <p:cNvGrpSpPr/>
          <p:nvPr/>
        </p:nvGrpSpPr>
        <p:grpSpPr>
          <a:xfrm>
            <a:off x="6741760" y="1115587"/>
            <a:ext cx="2586960" cy="377640"/>
            <a:chOff x="6741760" y="1115587"/>
            <a:chExt cx="258696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81E29C3-0AD6-434C-AB43-255E3F50B5D5}"/>
                    </a:ext>
                  </a:extLst>
                </p14:cNvPr>
                <p14:cNvContentPartPr/>
                <p14:nvPr/>
              </p14:nvContentPartPr>
              <p14:xfrm>
                <a:off x="6810160" y="1169947"/>
                <a:ext cx="215280" cy="177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81E29C3-0AD6-434C-AB43-255E3F50B5D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01520" y="1161307"/>
                  <a:ext cx="232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D0F4B4-80AF-4A4A-979D-3C4CC2C62697}"/>
                    </a:ext>
                  </a:extLst>
                </p14:cNvPr>
                <p14:cNvContentPartPr/>
                <p14:nvPr/>
              </p14:nvContentPartPr>
              <p14:xfrm>
                <a:off x="7104640" y="1304227"/>
                <a:ext cx="6480" cy="100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D0F4B4-80AF-4A4A-979D-3C4CC2C6269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96000" y="1295587"/>
                  <a:ext cx="24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4510FF7-F366-4B8E-950B-B6D9DE8D2C02}"/>
                    </a:ext>
                  </a:extLst>
                </p14:cNvPr>
                <p14:cNvContentPartPr/>
                <p14:nvPr/>
              </p14:nvContentPartPr>
              <p14:xfrm>
                <a:off x="7257640" y="1207027"/>
                <a:ext cx="176400" cy="145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4510FF7-F366-4B8E-950B-B6D9DE8D2C0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49000" y="1198027"/>
                  <a:ext cx="194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B6644D-F157-4C37-93CB-52FB83F8B4A0}"/>
                    </a:ext>
                  </a:extLst>
                </p14:cNvPr>
                <p14:cNvContentPartPr/>
                <p14:nvPr/>
              </p14:nvContentPartPr>
              <p14:xfrm>
                <a:off x="7468600" y="1183987"/>
                <a:ext cx="163080" cy="118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B6644D-F157-4C37-93CB-52FB83F8B4A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59960" y="1174987"/>
                  <a:ext cx="180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2C3FF2-ECDA-47F3-B2AD-FE99CF5E7EC1}"/>
                    </a:ext>
                  </a:extLst>
                </p14:cNvPr>
                <p14:cNvContentPartPr/>
                <p14:nvPr/>
              </p14:nvContentPartPr>
              <p14:xfrm>
                <a:off x="7648240" y="1239787"/>
                <a:ext cx="177120" cy="128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2C3FF2-ECDA-47F3-B2AD-FE99CF5E7EC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39600" y="1230787"/>
                  <a:ext cx="194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322DAEF-C6EE-49EB-A088-C155FB69C7F7}"/>
                    </a:ext>
                  </a:extLst>
                </p14:cNvPr>
                <p14:cNvContentPartPr/>
                <p14:nvPr/>
              </p14:nvContentPartPr>
              <p14:xfrm>
                <a:off x="7877200" y="1188307"/>
                <a:ext cx="183960" cy="38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322DAEF-C6EE-49EB-A088-C155FB69C7F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68560" y="1179307"/>
                  <a:ext cx="201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99D6C8-6741-49B1-990B-6B27DFB09F72}"/>
                    </a:ext>
                  </a:extLst>
                </p14:cNvPr>
                <p14:cNvContentPartPr/>
                <p14:nvPr/>
              </p14:nvContentPartPr>
              <p14:xfrm>
                <a:off x="7945240" y="1155187"/>
                <a:ext cx="262800" cy="133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99D6C8-6741-49B1-990B-6B27DFB09F7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36240" y="1146547"/>
                  <a:ext cx="280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6E568E-3C3C-44C9-BDFE-50382CC8BEAA}"/>
                    </a:ext>
                  </a:extLst>
                </p14:cNvPr>
                <p14:cNvContentPartPr/>
                <p14:nvPr/>
              </p14:nvContentPartPr>
              <p14:xfrm>
                <a:off x="8290480" y="1215667"/>
                <a:ext cx="205560" cy="5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6E568E-3C3C-44C9-BDFE-50382CC8BEA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81480" y="1207027"/>
                  <a:ext cx="223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B082E6-CB27-44B5-A96C-A04D3E3F5A4F}"/>
                    </a:ext>
                  </a:extLst>
                </p14:cNvPr>
                <p14:cNvContentPartPr/>
                <p14:nvPr/>
              </p14:nvContentPartPr>
              <p14:xfrm>
                <a:off x="8667040" y="1218907"/>
                <a:ext cx="164520" cy="9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B082E6-CB27-44B5-A96C-A04D3E3F5A4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58040" y="1210267"/>
                  <a:ext cx="182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EC70CD7-A0FE-4A5C-AD18-D537FB6BD2BB}"/>
                    </a:ext>
                  </a:extLst>
                </p14:cNvPr>
                <p14:cNvContentPartPr/>
                <p14:nvPr/>
              </p14:nvContentPartPr>
              <p14:xfrm>
                <a:off x="8719240" y="1178947"/>
                <a:ext cx="27000" cy="147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EC70CD7-A0FE-4A5C-AD18-D537FB6BD2B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10600" y="1169947"/>
                  <a:ext cx="44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AB08A49-57CA-41BF-91CD-6456DC8CAFBA}"/>
                    </a:ext>
                  </a:extLst>
                </p14:cNvPr>
                <p14:cNvContentPartPr/>
                <p14:nvPr/>
              </p14:nvContentPartPr>
              <p14:xfrm>
                <a:off x="8893480" y="1115587"/>
                <a:ext cx="197280" cy="162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AB08A49-57CA-41BF-91CD-6456DC8CAFB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84840" y="1106947"/>
                  <a:ext cx="21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4250B98-16C0-46E6-AC85-9F1FFBA6D502}"/>
                    </a:ext>
                  </a:extLst>
                </p14:cNvPr>
                <p14:cNvContentPartPr/>
                <p14:nvPr/>
              </p14:nvContentPartPr>
              <p14:xfrm>
                <a:off x="9127120" y="1208107"/>
                <a:ext cx="201600" cy="78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4250B98-16C0-46E6-AC85-9F1FFBA6D50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18120" y="1199467"/>
                  <a:ext cx="219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66B7CE5-B222-4599-AD3F-700F04C7288D}"/>
                    </a:ext>
                  </a:extLst>
                </p14:cNvPr>
                <p14:cNvContentPartPr/>
                <p14:nvPr/>
              </p14:nvContentPartPr>
              <p14:xfrm>
                <a:off x="6741760" y="1405027"/>
                <a:ext cx="2515680" cy="88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66B7CE5-B222-4599-AD3F-700F04C7288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32760" y="1396027"/>
                  <a:ext cx="253332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15C0D9F-6EA0-4808-8BB2-01ACF6FB38B5}"/>
                  </a:ext>
                </a:extLst>
              </p14:cNvPr>
              <p14:cNvContentPartPr/>
              <p14:nvPr/>
            </p14:nvContentPartPr>
            <p14:xfrm>
              <a:off x="7991320" y="1606627"/>
              <a:ext cx="318600" cy="112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15C0D9F-6EA0-4808-8BB2-01ACF6FB38B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982680" y="1597987"/>
                <a:ext cx="3362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A0CE0D5-F052-4C4D-AE8D-D59652AA1E8A}"/>
                  </a:ext>
                </a:extLst>
              </p14:cNvPr>
              <p14:cNvContentPartPr/>
              <p14:nvPr/>
            </p14:nvContentPartPr>
            <p14:xfrm>
              <a:off x="9592960" y="1375867"/>
              <a:ext cx="95040" cy="5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A0CE0D5-F052-4C4D-AE8D-D59652AA1E8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583960" y="1366867"/>
                <a:ext cx="1126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E0EFF26-BBF4-4E92-AE67-68A546167EF0}"/>
                  </a:ext>
                </a:extLst>
              </p14:cNvPr>
              <p14:cNvContentPartPr/>
              <p14:nvPr/>
            </p14:nvContentPartPr>
            <p14:xfrm>
              <a:off x="9574240" y="1423027"/>
              <a:ext cx="140760" cy="8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E0EFF26-BBF4-4E92-AE67-68A546167EF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565600" y="1414387"/>
                <a:ext cx="1584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7E81552-17EE-4CAA-8852-949D44498E83}"/>
                  </a:ext>
                </a:extLst>
              </p14:cNvPr>
              <p14:cNvContentPartPr/>
              <p14:nvPr/>
            </p14:nvContentPartPr>
            <p14:xfrm>
              <a:off x="9950440" y="1108387"/>
              <a:ext cx="86400" cy="172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7E81552-17EE-4CAA-8852-949D44498E8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941800" y="1099387"/>
                <a:ext cx="1040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1E226C2-2805-4A4B-8905-1D455B8D1FFB}"/>
                  </a:ext>
                </a:extLst>
              </p14:cNvPr>
              <p14:cNvContentPartPr/>
              <p14:nvPr/>
            </p14:nvContentPartPr>
            <p14:xfrm>
              <a:off x="9902560" y="1370827"/>
              <a:ext cx="234360" cy="19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1E226C2-2805-4A4B-8905-1D455B8D1FF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893560" y="1362187"/>
                <a:ext cx="252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FBCEA34-88FC-4654-A54D-6CD3F1B0D25B}"/>
                  </a:ext>
                </a:extLst>
              </p14:cNvPr>
              <p14:cNvContentPartPr/>
              <p14:nvPr/>
            </p14:nvContentPartPr>
            <p14:xfrm>
              <a:off x="9944320" y="1478827"/>
              <a:ext cx="140400" cy="154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FBCEA34-88FC-4654-A54D-6CD3F1B0D25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935320" y="1469827"/>
                <a:ext cx="15804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03E5106-4C36-41EE-8CB1-E0D540156CD9}"/>
              </a:ext>
            </a:extLst>
          </p:cNvPr>
          <p:cNvGrpSpPr/>
          <p:nvPr/>
        </p:nvGrpSpPr>
        <p:grpSpPr>
          <a:xfrm>
            <a:off x="10332760" y="1575307"/>
            <a:ext cx="300960" cy="177480"/>
            <a:chOff x="10332760" y="1575307"/>
            <a:chExt cx="30096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02AB1D-A7D8-4390-BD0A-85A16B64A5DD}"/>
                    </a:ext>
                  </a:extLst>
                </p14:cNvPr>
                <p14:cNvContentPartPr/>
                <p14:nvPr/>
              </p14:nvContentPartPr>
              <p14:xfrm>
                <a:off x="10332760" y="1668187"/>
                <a:ext cx="46440" cy="84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02AB1D-A7D8-4390-BD0A-85A16B64A5D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323760" y="1659547"/>
                  <a:ext cx="64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4794690-1D48-4582-B279-B2821AB94CEC}"/>
                    </a:ext>
                  </a:extLst>
                </p14:cNvPr>
                <p14:cNvContentPartPr/>
                <p14:nvPr/>
              </p14:nvContentPartPr>
              <p14:xfrm>
                <a:off x="10348240" y="1575307"/>
                <a:ext cx="5760" cy="3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794690-1D48-4582-B279-B2821AB94CE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339600" y="1566667"/>
                  <a:ext cx="2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5B09F3D-5B36-4577-9D7C-27B1CE569DD3}"/>
                    </a:ext>
                  </a:extLst>
                </p14:cNvPr>
                <p14:cNvContentPartPr/>
                <p14:nvPr/>
              </p14:nvContentPartPr>
              <p14:xfrm>
                <a:off x="10423120" y="1631107"/>
                <a:ext cx="90720" cy="67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5B09F3D-5B36-4577-9D7C-27B1CE569DD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414120" y="1622107"/>
                  <a:ext cx="108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72907D1-494C-4595-B6A5-2B69FBEA2C64}"/>
                    </a:ext>
                  </a:extLst>
                </p14:cNvPr>
                <p14:cNvContentPartPr/>
                <p14:nvPr/>
              </p14:nvContentPartPr>
              <p14:xfrm>
                <a:off x="10607080" y="1595107"/>
                <a:ext cx="26640" cy="138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72907D1-494C-4595-B6A5-2B69FBEA2C6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598440" y="1586107"/>
                  <a:ext cx="4428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711F59B-BF7B-4CEE-B4EB-48FF2B63131A}"/>
                  </a:ext>
                </a:extLst>
              </p14:cNvPr>
              <p14:cNvContentPartPr/>
              <p14:nvPr/>
            </p14:nvContentPartPr>
            <p14:xfrm>
              <a:off x="10423120" y="858187"/>
              <a:ext cx="163800" cy="166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711F59B-BF7B-4CEE-B4EB-48FF2B63131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414120" y="849187"/>
                <a:ext cx="1814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BF91983-C349-499D-8D91-8BC3BE77BD20}"/>
              </a:ext>
            </a:extLst>
          </p:cNvPr>
          <p:cNvGrpSpPr/>
          <p:nvPr/>
        </p:nvGrpSpPr>
        <p:grpSpPr>
          <a:xfrm>
            <a:off x="10295320" y="1094707"/>
            <a:ext cx="818640" cy="412200"/>
            <a:chOff x="10295320" y="1094707"/>
            <a:chExt cx="818640" cy="4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91BB20A-6670-4C03-87E5-98700F5B3934}"/>
                    </a:ext>
                  </a:extLst>
                </p14:cNvPr>
                <p14:cNvContentPartPr/>
                <p14:nvPr/>
              </p14:nvContentPartPr>
              <p14:xfrm>
                <a:off x="10337080" y="1098307"/>
                <a:ext cx="227880" cy="10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91BB20A-6670-4C03-87E5-98700F5B39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28440" y="1089307"/>
                  <a:ext cx="245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5F2EF2-AB52-4C10-9B62-99758FBABA73}"/>
                    </a:ext>
                  </a:extLst>
                </p14:cNvPr>
                <p14:cNvContentPartPr/>
                <p14:nvPr/>
              </p14:nvContentPartPr>
              <p14:xfrm>
                <a:off x="10295320" y="1131787"/>
                <a:ext cx="352440" cy="375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5F2EF2-AB52-4C10-9B62-99758FBABA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286680" y="1122787"/>
                  <a:ext cx="370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FDADC9F-0D10-4C06-A77B-9BB41F8BDB7B}"/>
                    </a:ext>
                  </a:extLst>
                </p14:cNvPr>
                <p14:cNvContentPartPr/>
                <p14:nvPr/>
              </p14:nvContentPartPr>
              <p14:xfrm>
                <a:off x="10618240" y="1309627"/>
                <a:ext cx="1800" cy="25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FDADC9F-0D10-4C06-A77B-9BB41F8BDB7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09600" y="1300987"/>
                  <a:ext cx="19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A6214-5F9D-41A8-9B37-754D46CD87A3}"/>
                    </a:ext>
                  </a:extLst>
                </p14:cNvPr>
                <p14:cNvContentPartPr/>
                <p14:nvPr/>
              </p14:nvContentPartPr>
              <p14:xfrm>
                <a:off x="10583320" y="1094707"/>
                <a:ext cx="2520" cy="122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A6214-5F9D-41A8-9B37-754D46CD87A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574320" y="1085707"/>
                  <a:ext cx="201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080201D-474C-4E40-BF20-F3DFE08A590F}"/>
                    </a:ext>
                  </a:extLst>
                </p14:cNvPr>
                <p14:cNvContentPartPr/>
                <p14:nvPr/>
              </p14:nvContentPartPr>
              <p14:xfrm>
                <a:off x="10625080" y="1381267"/>
                <a:ext cx="7200" cy="87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080201D-474C-4E40-BF20-F3DFE08A590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616080" y="1372627"/>
                  <a:ext cx="24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F16B4EB-1F39-4A73-BE29-A62CBC4B840F}"/>
                    </a:ext>
                  </a:extLst>
                </p14:cNvPr>
                <p14:cNvContentPartPr/>
                <p14:nvPr/>
              </p14:nvContentPartPr>
              <p14:xfrm>
                <a:off x="10784560" y="1196947"/>
                <a:ext cx="189000" cy="183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F16B4EB-1F39-4A73-BE29-A62CBC4B840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775920" y="1188307"/>
                  <a:ext cx="206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44FBE3-DA90-4A3A-BA8B-FE95C7CEB536}"/>
                    </a:ext>
                  </a:extLst>
                </p14:cNvPr>
                <p14:cNvContentPartPr/>
                <p14:nvPr/>
              </p14:nvContentPartPr>
              <p14:xfrm>
                <a:off x="11035120" y="1357147"/>
                <a:ext cx="78840" cy="110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44FBE3-DA90-4A3A-BA8B-FE95C7CEB53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26480" y="1348507"/>
                  <a:ext cx="96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5D1EF8-6F54-4459-BB4A-EED2D686E0CD}"/>
                    </a:ext>
                  </a:extLst>
                </p14:cNvPr>
                <p14:cNvContentPartPr/>
                <p14:nvPr/>
              </p14:nvContentPartPr>
              <p14:xfrm>
                <a:off x="11032960" y="1267867"/>
                <a:ext cx="360" cy="6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5D1EF8-6F54-4459-BB4A-EED2D686E0C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023960" y="1259227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82BB475-73EF-4222-95AD-18C25178A1C8}"/>
              </a:ext>
            </a:extLst>
          </p:cNvPr>
          <p:cNvGrpSpPr/>
          <p:nvPr/>
        </p:nvGrpSpPr>
        <p:grpSpPr>
          <a:xfrm>
            <a:off x="2446960" y="595747"/>
            <a:ext cx="443880" cy="421200"/>
            <a:chOff x="2446960" y="595747"/>
            <a:chExt cx="44388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5C17FFF-99A7-46EF-819B-72B8C306A27E}"/>
                    </a:ext>
                  </a:extLst>
                </p14:cNvPr>
                <p14:cNvContentPartPr/>
                <p14:nvPr/>
              </p14:nvContentPartPr>
              <p14:xfrm>
                <a:off x="2671240" y="700147"/>
                <a:ext cx="29520" cy="185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5C17FFF-99A7-46EF-819B-72B8C306A27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662240" y="691507"/>
                  <a:ext cx="47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71AC5A2-5BCD-458D-B657-84D1D1DA83EE}"/>
                    </a:ext>
                  </a:extLst>
                </p14:cNvPr>
                <p14:cNvContentPartPr/>
                <p14:nvPr/>
              </p14:nvContentPartPr>
              <p14:xfrm>
                <a:off x="2446960" y="595747"/>
                <a:ext cx="443880" cy="421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71AC5A2-5BCD-458D-B657-84D1D1DA83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37960" y="586747"/>
                  <a:ext cx="46152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DE977CED-AE93-4AA8-A631-6757F1740AED}"/>
              </a:ext>
            </a:extLst>
          </p:cNvPr>
          <p:cNvGrpSpPr/>
          <p:nvPr/>
        </p:nvGrpSpPr>
        <p:grpSpPr>
          <a:xfrm>
            <a:off x="2491960" y="1296307"/>
            <a:ext cx="9654480" cy="2661120"/>
            <a:chOff x="2491960" y="1296307"/>
            <a:chExt cx="9654480" cy="266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B6805EC-C32A-4EF1-9F1F-4EAA88D5F998}"/>
                    </a:ext>
                  </a:extLst>
                </p14:cNvPr>
                <p14:cNvContentPartPr/>
                <p14:nvPr/>
              </p14:nvContentPartPr>
              <p14:xfrm>
                <a:off x="3109000" y="2054107"/>
                <a:ext cx="169560" cy="204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B6805EC-C32A-4EF1-9F1F-4EAA88D5F99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100000" y="2045107"/>
                  <a:ext cx="187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3F05AB-1D17-4124-AC21-EE812D497987}"/>
                    </a:ext>
                  </a:extLst>
                </p14:cNvPr>
                <p14:cNvContentPartPr/>
                <p14:nvPr/>
              </p14:nvContentPartPr>
              <p14:xfrm>
                <a:off x="3260920" y="2010907"/>
                <a:ext cx="76320" cy="189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3F05AB-1D17-4124-AC21-EE812D49798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252280" y="2002267"/>
                  <a:ext cx="93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725009D-47CD-4C1B-9AC3-D14291DADD12}"/>
                    </a:ext>
                  </a:extLst>
                </p14:cNvPr>
                <p14:cNvContentPartPr/>
                <p14:nvPr/>
              </p14:nvContentPartPr>
              <p14:xfrm>
                <a:off x="3200440" y="2135107"/>
                <a:ext cx="109080" cy="41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725009D-47CD-4C1B-9AC3-D14291DADD1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191800" y="2126107"/>
                  <a:ext cx="126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9CCC09B-1AB3-4AE8-B16B-F045764B298F}"/>
                    </a:ext>
                  </a:extLst>
                </p14:cNvPr>
                <p14:cNvContentPartPr/>
                <p14:nvPr/>
              </p14:nvContentPartPr>
              <p14:xfrm>
                <a:off x="3340120" y="2125027"/>
                <a:ext cx="141120" cy="116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9CCC09B-1AB3-4AE8-B16B-F045764B298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331120" y="2116027"/>
                  <a:ext cx="158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16EB28D-283F-4D88-8CA9-A42EC6FF7C8A}"/>
                    </a:ext>
                  </a:extLst>
                </p14:cNvPr>
                <p14:cNvContentPartPr/>
                <p14:nvPr/>
              </p14:nvContentPartPr>
              <p14:xfrm>
                <a:off x="3493120" y="2122147"/>
                <a:ext cx="518400" cy="266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6EB28D-283F-4D88-8CA9-A42EC6FF7C8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484120" y="2113507"/>
                  <a:ext cx="536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BAFA473-AD56-493B-94E9-2BDAC05BBFCD}"/>
                    </a:ext>
                  </a:extLst>
                </p14:cNvPr>
                <p14:cNvContentPartPr/>
                <p14:nvPr/>
              </p14:nvContentPartPr>
              <p14:xfrm>
                <a:off x="3982720" y="2148787"/>
                <a:ext cx="213120" cy="91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BAFA473-AD56-493B-94E9-2BDAC05BBFC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973720" y="2140147"/>
                  <a:ext cx="230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CC3B18E-6826-471C-B347-D9227B460C2D}"/>
                    </a:ext>
                  </a:extLst>
                </p14:cNvPr>
                <p14:cNvContentPartPr/>
                <p14:nvPr/>
              </p14:nvContentPartPr>
              <p14:xfrm>
                <a:off x="4396360" y="2017747"/>
                <a:ext cx="87840" cy="428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CC3B18E-6826-471C-B347-D9227B460C2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387720" y="2009107"/>
                  <a:ext cx="1054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471EE9-1EFF-403D-88A3-D9BFC9BD4A74}"/>
                    </a:ext>
                  </a:extLst>
                </p14:cNvPr>
                <p14:cNvContentPartPr/>
                <p14:nvPr/>
              </p14:nvContentPartPr>
              <p14:xfrm>
                <a:off x="4315360" y="2155627"/>
                <a:ext cx="50760" cy="96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471EE9-1EFF-403D-88A3-D9BFC9BD4A7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306720" y="2146627"/>
                  <a:ext cx="68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5205D9E-9821-4969-BFBE-B809BE8B7A39}"/>
                    </a:ext>
                  </a:extLst>
                </p14:cNvPr>
                <p14:cNvContentPartPr/>
                <p14:nvPr/>
              </p14:nvContentPartPr>
              <p14:xfrm>
                <a:off x="4401760" y="2147707"/>
                <a:ext cx="118800" cy="15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5205D9E-9821-4969-BFBE-B809BE8B7A3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393120" y="2139067"/>
                  <a:ext cx="136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0D57BE4-216D-4300-A823-04C58A3220D4}"/>
                    </a:ext>
                  </a:extLst>
                </p14:cNvPr>
                <p14:cNvContentPartPr/>
                <p14:nvPr/>
              </p14:nvContentPartPr>
              <p14:xfrm>
                <a:off x="4828360" y="2072827"/>
                <a:ext cx="162360" cy="267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0D57BE4-216D-4300-A823-04C58A3220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819360" y="2063827"/>
                  <a:ext cx="180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545631-D2EA-4BAA-8987-9609DC4B9B02}"/>
                    </a:ext>
                  </a:extLst>
                </p14:cNvPr>
                <p14:cNvContentPartPr/>
                <p14:nvPr/>
              </p14:nvContentPartPr>
              <p14:xfrm>
                <a:off x="5132560" y="2102347"/>
                <a:ext cx="5400" cy="42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545631-D2EA-4BAA-8987-9609DC4B9B0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123920" y="2093347"/>
                  <a:ext cx="23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7F1D60-9269-4529-ABCF-153AC6DD8635}"/>
                    </a:ext>
                  </a:extLst>
                </p14:cNvPr>
                <p14:cNvContentPartPr/>
                <p14:nvPr/>
              </p14:nvContentPartPr>
              <p14:xfrm>
                <a:off x="5134000" y="2216107"/>
                <a:ext cx="5760" cy="7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7F1D60-9269-4529-ABCF-153AC6DD863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125360" y="2207467"/>
                  <a:ext cx="23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016CDE9-8A27-4C24-A639-6B1A54FCC85D}"/>
                    </a:ext>
                  </a:extLst>
                </p14:cNvPr>
                <p14:cNvContentPartPr/>
                <p14:nvPr/>
              </p14:nvContentPartPr>
              <p14:xfrm>
                <a:off x="5631520" y="2050147"/>
                <a:ext cx="193320" cy="209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016CDE9-8A27-4C24-A639-6B1A54FCC85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22520" y="2041147"/>
                  <a:ext cx="210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51DA0B4-BBB5-4FBD-AF9D-8AE939BDA9C7}"/>
                    </a:ext>
                  </a:extLst>
                </p14:cNvPr>
                <p14:cNvContentPartPr/>
                <p14:nvPr/>
              </p14:nvContentPartPr>
              <p14:xfrm>
                <a:off x="5644840" y="1929907"/>
                <a:ext cx="201960" cy="16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51DA0B4-BBB5-4FBD-AF9D-8AE939BDA9C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635840" y="1921267"/>
                  <a:ext cx="219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2DBEF17-B7B4-49E5-9CF9-11B0E4549843}"/>
                    </a:ext>
                  </a:extLst>
                </p14:cNvPr>
                <p14:cNvContentPartPr/>
                <p14:nvPr/>
              </p14:nvContentPartPr>
              <p14:xfrm>
                <a:off x="6077200" y="2108107"/>
                <a:ext cx="121320" cy="3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2DBEF17-B7B4-49E5-9CF9-11B0E454984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068560" y="2099467"/>
                  <a:ext cx="138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17546E9-D800-4A61-BCA7-9D3E8386D74A}"/>
                    </a:ext>
                  </a:extLst>
                </p14:cNvPr>
                <p14:cNvContentPartPr/>
                <p14:nvPr/>
              </p14:nvContentPartPr>
              <p14:xfrm>
                <a:off x="6108520" y="2173987"/>
                <a:ext cx="106920" cy="7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17546E9-D800-4A61-BCA7-9D3E8386D74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099880" y="2164987"/>
                  <a:ext cx="124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46C26A3-B1BF-468C-92F2-7CFA5C9F32B9}"/>
                    </a:ext>
                  </a:extLst>
                </p14:cNvPr>
                <p14:cNvContentPartPr/>
                <p14:nvPr/>
              </p14:nvContentPartPr>
              <p14:xfrm>
                <a:off x="7591000" y="2349307"/>
                <a:ext cx="319320" cy="145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46C26A3-B1BF-468C-92F2-7CFA5C9F32B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582000" y="2340667"/>
                  <a:ext cx="336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7A96993-17FE-4027-8EC3-49E87D494DF6}"/>
                    </a:ext>
                  </a:extLst>
                </p14:cNvPr>
                <p14:cNvContentPartPr/>
                <p14:nvPr/>
              </p14:nvContentPartPr>
              <p14:xfrm>
                <a:off x="6662560" y="1899667"/>
                <a:ext cx="142920" cy="182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7A96993-17FE-4027-8EC3-49E87D494DF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653920" y="1890667"/>
                  <a:ext cx="160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BC87BBE-7F7B-4B03-BD76-EFFCC03952E5}"/>
                    </a:ext>
                  </a:extLst>
                </p14:cNvPr>
                <p14:cNvContentPartPr/>
                <p14:nvPr/>
              </p14:nvContentPartPr>
              <p14:xfrm>
                <a:off x="6885760" y="2019547"/>
                <a:ext cx="12240" cy="95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BC87BBE-7F7B-4B03-BD76-EFFCC03952E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876760" y="2010907"/>
                  <a:ext cx="29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AE8C6DB-A6A8-410D-A575-70049A5D3339}"/>
                    </a:ext>
                  </a:extLst>
                </p14:cNvPr>
                <p14:cNvContentPartPr/>
                <p14:nvPr/>
              </p14:nvContentPartPr>
              <p14:xfrm>
                <a:off x="7018960" y="1951867"/>
                <a:ext cx="124920" cy="23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AE8C6DB-A6A8-410D-A575-70049A5D333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10320" y="1942867"/>
                  <a:ext cx="142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EA9F752-A110-4642-B1E8-FC861573EFA3}"/>
                    </a:ext>
                  </a:extLst>
                </p14:cNvPr>
                <p14:cNvContentPartPr/>
                <p14:nvPr/>
              </p14:nvContentPartPr>
              <p14:xfrm>
                <a:off x="7080880" y="1882027"/>
                <a:ext cx="3960" cy="171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EA9F752-A110-4642-B1E8-FC861573EFA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72240" y="1873387"/>
                  <a:ext cx="21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8C0D3A1-A996-480B-90ED-8F04FC7AD178}"/>
                    </a:ext>
                  </a:extLst>
                </p14:cNvPr>
                <p14:cNvContentPartPr/>
                <p14:nvPr/>
              </p14:nvContentPartPr>
              <p14:xfrm>
                <a:off x="7216600" y="1885627"/>
                <a:ext cx="113400" cy="181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8C0D3A1-A996-480B-90ED-8F04FC7AD17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207960" y="1876987"/>
                  <a:ext cx="131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6D57922-7DF7-4F39-A462-40E863BAFD1E}"/>
                    </a:ext>
                  </a:extLst>
                </p14:cNvPr>
                <p14:cNvContentPartPr/>
                <p14:nvPr/>
              </p14:nvContentPartPr>
              <p14:xfrm>
                <a:off x="7363480" y="2019547"/>
                <a:ext cx="168120" cy="134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6D57922-7DF7-4F39-A462-40E863BAFD1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354840" y="2010907"/>
                  <a:ext cx="185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7511DEC-7019-4990-9F20-0918739BEAA3}"/>
                    </a:ext>
                  </a:extLst>
                </p14:cNvPr>
                <p14:cNvContentPartPr/>
                <p14:nvPr/>
              </p14:nvContentPartPr>
              <p14:xfrm>
                <a:off x="7580560" y="1987507"/>
                <a:ext cx="131760" cy="33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7511DEC-7019-4990-9F20-0918739BEAA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571560" y="1978507"/>
                  <a:ext cx="149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E5F6AA-297F-46E2-B799-9C55C3D94C06}"/>
                    </a:ext>
                  </a:extLst>
                </p14:cNvPr>
                <p14:cNvContentPartPr/>
                <p14:nvPr/>
              </p14:nvContentPartPr>
              <p14:xfrm>
                <a:off x="7664080" y="1948987"/>
                <a:ext cx="182880" cy="152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E5F6AA-297F-46E2-B799-9C55C3D94C0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655080" y="1940347"/>
                  <a:ext cx="200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9B13457-83F7-4328-BC87-C46E67373821}"/>
                    </a:ext>
                  </a:extLst>
                </p14:cNvPr>
                <p14:cNvContentPartPr/>
                <p14:nvPr/>
              </p14:nvContentPartPr>
              <p14:xfrm>
                <a:off x="7944520" y="2028907"/>
                <a:ext cx="129240" cy="11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9B13457-83F7-4328-BC87-C46E6737382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935520" y="2020267"/>
                  <a:ext cx="146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A42CDBA-6E7D-4640-96C0-504FA23F3282}"/>
                    </a:ext>
                  </a:extLst>
                </p14:cNvPr>
                <p14:cNvContentPartPr/>
                <p14:nvPr/>
              </p14:nvContentPartPr>
              <p14:xfrm>
                <a:off x="8230720" y="2014147"/>
                <a:ext cx="140400" cy="11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A42CDBA-6E7D-4640-96C0-504FA23F328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222080" y="2005507"/>
                  <a:ext cx="158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EAC9539-CCC0-47E7-8187-E11F03E16F16}"/>
                    </a:ext>
                  </a:extLst>
                </p14:cNvPr>
                <p14:cNvContentPartPr/>
                <p14:nvPr/>
              </p14:nvContentPartPr>
              <p14:xfrm>
                <a:off x="8312080" y="1991467"/>
                <a:ext cx="7920" cy="121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EAC9539-CCC0-47E7-8187-E11F03E16F1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303080" y="1982467"/>
                  <a:ext cx="25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2DFDB3C-CCA1-4387-BB3F-179FD7F81638}"/>
                    </a:ext>
                  </a:extLst>
                </p14:cNvPr>
                <p14:cNvContentPartPr/>
                <p14:nvPr/>
              </p14:nvContentPartPr>
              <p14:xfrm>
                <a:off x="8482720" y="1897147"/>
                <a:ext cx="139680" cy="187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2DFDB3C-CCA1-4387-BB3F-179FD7F8163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474080" y="1888147"/>
                  <a:ext cx="157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72C6F0-BDC4-46BE-84FC-4EC3AFABBF95}"/>
                    </a:ext>
                  </a:extLst>
                </p14:cNvPr>
                <p14:cNvContentPartPr/>
                <p14:nvPr/>
              </p14:nvContentPartPr>
              <p14:xfrm>
                <a:off x="8649040" y="2004067"/>
                <a:ext cx="168840" cy="72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72C6F0-BDC4-46BE-84FC-4EC3AFABBF9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40400" y="1995427"/>
                  <a:ext cx="186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4E45F7E-D64E-4260-95B7-643C4DB3BF37}"/>
                    </a:ext>
                  </a:extLst>
                </p14:cNvPr>
                <p14:cNvContentPartPr/>
                <p14:nvPr/>
              </p14:nvContentPartPr>
              <p14:xfrm>
                <a:off x="6632680" y="2147707"/>
                <a:ext cx="2252520" cy="75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4E45F7E-D64E-4260-95B7-643C4DB3BF3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624040" y="2139067"/>
                  <a:ext cx="2270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0CD8E8D-D0A1-4932-B772-56BD95248539}"/>
                    </a:ext>
                  </a:extLst>
                </p14:cNvPr>
                <p14:cNvContentPartPr/>
                <p14:nvPr/>
              </p14:nvContentPartPr>
              <p14:xfrm>
                <a:off x="9091120" y="2149867"/>
                <a:ext cx="81720" cy="8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0CD8E8D-D0A1-4932-B772-56BD9524853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082480" y="2140867"/>
                  <a:ext cx="99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45C3E2B-BF89-442D-A84E-154C6ABFBBE1}"/>
                    </a:ext>
                  </a:extLst>
                </p14:cNvPr>
                <p14:cNvContentPartPr/>
                <p14:nvPr/>
              </p14:nvContentPartPr>
              <p14:xfrm>
                <a:off x="9094360" y="2204947"/>
                <a:ext cx="129960" cy="5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45C3E2B-BF89-442D-A84E-154C6ABFBBE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085360" y="2195947"/>
                  <a:ext cx="147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A8A1B45-3579-4147-B202-A7AA65573B7D}"/>
                    </a:ext>
                  </a:extLst>
                </p14:cNvPr>
                <p14:cNvContentPartPr/>
                <p14:nvPr/>
              </p14:nvContentPartPr>
              <p14:xfrm>
                <a:off x="9466240" y="1966987"/>
                <a:ext cx="55440" cy="149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A8A1B45-3579-4147-B202-A7AA65573B7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457600" y="1957987"/>
                  <a:ext cx="73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5DFC77E-E826-4D16-BFE9-2137C0F7E10A}"/>
                    </a:ext>
                  </a:extLst>
                </p14:cNvPr>
                <p14:cNvContentPartPr/>
                <p14:nvPr/>
              </p14:nvContentPartPr>
              <p14:xfrm>
                <a:off x="9480640" y="2131867"/>
                <a:ext cx="110880" cy="12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5DFC77E-E826-4D16-BFE9-2137C0F7E10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71640" y="2122867"/>
                  <a:ext cx="128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8A21B2B-4937-4A83-821B-F36F05597C81}"/>
                    </a:ext>
                  </a:extLst>
                </p14:cNvPr>
                <p14:cNvContentPartPr/>
                <p14:nvPr/>
              </p14:nvContentPartPr>
              <p14:xfrm>
                <a:off x="9461920" y="2212867"/>
                <a:ext cx="195120" cy="16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8A21B2B-4937-4A83-821B-F36F05597C8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452920" y="2204227"/>
                  <a:ext cx="212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EC792A7-C10B-4A3B-93A4-E10FDD418063}"/>
                    </a:ext>
                  </a:extLst>
                </p14:cNvPr>
                <p14:cNvContentPartPr/>
                <p14:nvPr/>
              </p14:nvContentPartPr>
              <p14:xfrm>
                <a:off x="9492520" y="2323027"/>
                <a:ext cx="165960" cy="153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EC792A7-C10B-4A3B-93A4-E10FDD41806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83520" y="2314027"/>
                  <a:ext cx="183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95637FE-4F62-4E80-A568-A5B68E02282D}"/>
                    </a:ext>
                  </a:extLst>
                </p14:cNvPr>
                <p14:cNvContentPartPr/>
                <p14:nvPr/>
              </p14:nvContentPartPr>
              <p14:xfrm>
                <a:off x="9853960" y="2626507"/>
                <a:ext cx="45720" cy="92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95637FE-4F62-4E80-A568-A5B68E02282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845320" y="2617507"/>
                  <a:ext cx="63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802CA8-AA96-49E9-BB07-9531E83A2BB7}"/>
                    </a:ext>
                  </a:extLst>
                </p14:cNvPr>
                <p14:cNvContentPartPr/>
                <p14:nvPr/>
              </p14:nvContentPartPr>
              <p14:xfrm>
                <a:off x="9867640" y="2469907"/>
                <a:ext cx="22680" cy="23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802CA8-AA96-49E9-BB07-9531E83A2BB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858640" y="2461267"/>
                  <a:ext cx="40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1EF54F6-DA4D-4101-87C0-CBEFB4E4AEAF}"/>
                    </a:ext>
                  </a:extLst>
                </p14:cNvPr>
                <p14:cNvContentPartPr/>
                <p14:nvPr/>
              </p14:nvContentPartPr>
              <p14:xfrm>
                <a:off x="9954040" y="2573947"/>
                <a:ext cx="136080" cy="64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1EF54F6-DA4D-4101-87C0-CBEFB4E4AEA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45040" y="2564947"/>
                  <a:ext cx="153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B02AF68-8F75-40EF-9198-1A1C6CE6A4FE}"/>
                    </a:ext>
                  </a:extLst>
                </p14:cNvPr>
                <p14:cNvContentPartPr/>
                <p14:nvPr/>
              </p14:nvContentPartPr>
              <p14:xfrm>
                <a:off x="10150960" y="2505547"/>
                <a:ext cx="3960" cy="138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B02AF68-8F75-40EF-9198-1A1C6CE6A4F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141960" y="2496907"/>
                  <a:ext cx="21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973D3C2-A4EC-4FB7-9D67-C4878DC85099}"/>
                    </a:ext>
                  </a:extLst>
                </p14:cNvPr>
                <p14:cNvContentPartPr/>
                <p14:nvPr/>
              </p14:nvContentPartPr>
              <p14:xfrm>
                <a:off x="9860080" y="1807507"/>
                <a:ext cx="182880" cy="106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973D3C2-A4EC-4FB7-9D67-C4878DC8509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851080" y="1798867"/>
                  <a:ext cx="200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2457C5-3C8A-49F4-B85F-8E43A1D3B98A}"/>
                    </a:ext>
                  </a:extLst>
                </p14:cNvPr>
                <p14:cNvContentPartPr/>
                <p14:nvPr/>
              </p14:nvContentPartPr>
              <p14:xfrm>
                <a:off x="9858640" y="2008387"/>
                <a:ext cx="252000" cy="14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2457C5-3C8A-49F4-B85F-8E43A1D3B98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850000" y="1999387"/>
                  <a:ext cx="269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B187EF5-2360-41EA-AD6C-69C8549D8C98}"/>
                    </a:ext>
                  </a:extLst>
                </p14:cNvPr>
                <p14:cNvContentPartPr/>
                <p14:nvPr/>
              </p14:nvContentPartPr>
              <p14:xfrm>
                <a:off x="9861160" y="2019187"/>
                <a:ext cx="262800" cy="352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B187EF5-2360-41EA-AD6C-69C8549D8C9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852160" y="2010547"/>
                  <a:ext cx="2804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FF6DAFE-C548-4079-87A7-E02974571FEB}"/>
                    </a:ext>
                  </a:extLst>
                </p14:cNvPr>
                <p14:cNvContentPartPr/>
                <p14:nvPr/>
              </p14:nvContentPartPr>
              <p14:xfrm>
                <a:off x="10120000" y="2009107"/>
                <a:ext cx="4320" cy="147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FF6DAFE-C548-4079-87A7-E02974571FE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111360" y="2000467"/>
                  <a:ext cx="21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3672F66-EE48-4D3C-AFC8-040A613CB5E9}"/>
                    </a:ext>
                  </a:extLst>
                </p14:cNvPr>
                <p14:cNvContentPartPr/>
                <p14:nvPr/>
              </p14:nvContentPartPr>
              <p14:xfrm>
                <a:off x="10260400" y="2083627"/>
                <a:ext cx="147960" cy="152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3672F66-EE48-4D3C-AFC8-040A613CB5E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251760" y="2074987"/>
                  <a:ext cx="165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47E8A6D-504B-4B77-9134-D99E1A4914D6}"/>
                    </a:ext>
                  </a:extLst>
                </p14:cNvPr>
                <p14:cNvContentPartPr/>
                <p14:nvPr/>
              </p14:nvContentPartPr>
              <p14:xfrm>
                <a:off x="10489360" y="2249947"/>
                <a:ext cx="33840" cy="68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47E8A6D-504B-4B77-9134-D99E1A4914D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480360" y="2240947"/>
                  <a:ext cx="51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958ADF9-0DE1-437A-AB2A-2B7DFC17F880}"/>
                    </a:ext>
                  </a:extLst>
                </p14:cNvPr>
                <p14:cNvContentPartPr/>
                <p14:nvPr/>
              </p14:nvContentPartPr>
              <p14:xfrm>
                <a:off x="10502680" y="2115667"/>
                <a:ext cx="11520" cy="32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958ADF9-0DE1-437A-AB2A-2B7DFC17F88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494040" y="2106667"/>
                  <a:ext cx="29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8670D4A-190D-496C-967B-3AA8DAC447D3}"/>
                    </a:ext>
                  </a:extLst>
                </p14:cNvPr>
                <p14:cNvContentPartPr/>
                <p14:nvPr/>
              </p14:nvContentPartPr>
              <p14:xfrm>
                <a:off x="7813840" y="2886067"/>
                <a:ext cx="360" cy="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8670D4A-190D-496C-967B-3AA8DAC447D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805200" y="2877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7CFC90D-BC9A-4894-B1E7-E760C8E8213B}"/>
                    </a:ext>
                  </a:extLst>
                </p14:cNvPr>
                <p14:cNvContentPartPr/>
                <p14:nvPr/>
              </p14:nvContentPartPr>
              <p14:xfrm>
                <a:off x="2674480" y="1453627"/>
                <a:ext cx="105840" cy="174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7CFC90D-BC9A-4894-B1E7-E760C8E8213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665840" y="1444627"/>
                  <a:ext cx="123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E21BFCD-7071-4360-8977-DE8EFE310D40}"/>
                    </a:ext>
                  </a:extLst>
                </p14:cNvPr>
                <p14:cNvContentPartPr/>
                <p14:nvPr/>
              </p14:nvContentPartPr>
              <p14:xfrm>
                <a:off x="2491960" y="1296307"/>
                <a:ext cx="397800" cy="464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E21BFCD-7071-4360-8977-DE8EFE310D4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483320" y="1287667"/>
                  <a:ext cx="4154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8AE03CE-A24D-4A07-9C02-1B294AEFAC14}"/>
                    </a:ext>
                  </a:extLst>
                </p14:cNvPr>
                <p14:cNvContentPartPr/>
                <p14:nvPr/>
              </p14:nvContentPartPr>
              <p14:xfrm>
                <a:off x="2698960" y="2115667"/>
                <a:ext cx="118440" cy="199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8AE03CE-A24D-4A07-9C02-1B294AEFAC1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689960" y="2106667"/>
                  <a:ext cx="136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F73C5C9-9FF5-4A60-B7D0-E307E6F36637}"/>
                    </a:ext>
                  </a:extLst>
                </p14:cNvPr>
                <p14:cNvContentPartPr/>
                <p14:nvPr/>
              </p14:nvContentPartPr>
              <p14:xfrm>
                <a:off x="2533360" y="1964467"/>
                <a:ext cx="418320" cy="498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F73C5C9-9FF5-4A60-B7D0-E307E6F3663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524360" y="1955467"/>
                  <a:ext cx="4359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6407CC7-FE09-41C4-8D3C-C197AFEBA728}"/>
                    </a:ext>
                  </a:extLst>
                </p14:cNvPr>
                <p14:cNvContentPartPr/>
                <p14:nvPr/>
              </p14:nvContentPartPr>
              <p14:xfrm>
                <a:off x="2796880" y="3108907"/>
                <a:ext cx="88560" cy="132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6407CC7-FE09-41C4-8D3C-C197AFEBA72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787880" y="3099907"/>
                  <a:ext cx="106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1185CB-C8AB-4E02-8098-86BDAB69181D}"/>
                    </a:ext>
                  </a:extLst>
                </p14:cNvPr>
                <p14:cNvContentPartPr/>
                <p14:nvPr/>
              </p14:nvContentPartPr>
              <p14:xfrm>
                <a:off x="2872840" y="3140587"/>
                <a:ext cx="14760" cy="165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31185CB-C8AB-4E02-8098-86BDAB69181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864200" y="3131587"/>
                  <a:ext cx="32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C910598-E250-4FAD-B13D-2527771A4C33}"/>
                    </a:ext>
                  </a:extLst>
                </p14:cNvPr>
                <p14:cNvContentPartPr/>
                <p14:nvPr/>
              </p14:nvContentPartPr>
              <p14:xfrm>
                <a:off x="2664400" y="3009187"/>
                <a:ext cx="384840" cy="484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C910598-E250-4FAD-B13D-2527771A4C3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655760" y="3000187"/>
                  <a:ext cx="4024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EF011-B7F3-423F-AD6D-2A0A34C54C2B}"/>
                    </a:ext>
                  </a:extLst>
                </p14:cNvPr>
                <p14:cNvContentPartPr/>
                <p14:nvPr/>
              </p14:nvContentPartPr>
              <p14:xfrm>
                <a:off x="4074880" y="3832867"/>
                <a:ext cx="62640" cy="124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EF011-B7F3-423F-AD6D-2A0A34C54C2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065880" y="3824227"/>
                  <a:ext cx="80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B63295A-05E3-4A49-9FA5-94654294BBF5}"/>
                    </a:ext>
                  </a:extLst>
                </p14:cNvPr>
                <p14:cNvContentPartPr/>
                <p14:nvPr/>
              </p14:nvContentPartPr>
              <p14:xfrm>
                <a:off x="4069840" y="3720187"/>
                <a:ext cx="27360" cy="3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B63295A-05E3-4A49-9FA5-94654294BBF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061200" y="3711187"/>
                  <a:ext cx="45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9A12E4C-0A2B-4A3F-8C54-F5EFA1A3CA75}"/>
                    </a:ext>
                  </a:extLst>
                </p14:cNvPr>
                <p14:cNvContentPartPr/>
                <p14:nvPr/>
              </p14:nvContentPartPr>
              <p14:xfrm>
                <a:off x="4163080" y="3797227"/>
                <a:ext cx="131760" cy="770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9A12E4C-0A2B-4A3F-8C54-F5EFA1A3CA7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154440" y="3788587"/>
                  <a:ext cx="149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BA0DF1D-555A-4F27-8987-06505AE1FBB7}"/>
                    </a:ext>
                  </a:extLst>
                </p14:cNvPr>
                <p14:cNvContentPartPr/>
                <p14:nvPr/>
              </p14:nvContentPartPr>
              <p14:xfrm>
                <a:off x="4362880" y="3722707"/>
                <a:ext cx="5760" cy="146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BA0DF1D-555A-4F27-8987-06505AE1FBB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354240" y="3714067"/>
                  <a:ext cx="23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244942A-B611-428B-BCB5-9E8724434CDF}"/>
                    </a:ext>
                  </a:extLst>
                </p14:cNvPr>
                <p14:cNvContentPartPr/>
                <p14:nvPr/>
              </p14:nvContentPartPr>
              <p14:xfrm>
                <a:off x="3978400" y="3041587"/>
                <a:ext cx="406800" cy="19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244942A-B611-428B-BCB5-9E8724434CD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969760" y="3032947"/>
                  <a:ext cx="424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0BD45D5-7E80-441D-B028-4F1C935980B7}"/>
                    </a:ext>
                  </a:extLst>
                </p14:cNvPr>
                <p14:cNvContentPartPr/>
                <p14:nvPr/>
              </p14:nvContentPartPr>
              <p14:xfrm>
                <a:off x="4000720" y="3064987"/>
                <a:ext cx="417960" cy="476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0BD45D5-7E80-441D-B028-4F1C935980B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991720" y="3056347"/>
                  <a:ext cx="4356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A953FF4-C4C1-4C80-A0A3-6DD57AF52DB6}"/>
                    </a:ext>
                  </a:extLst>
                </p14:cNvPr>
                <p14:cNvContentPartPr/>
                <p14:nvPr/>
              </p14:nvContentPartPr>
              <p14:xfrm>
                <a:off x="4328680" y="3048427"/>
                <a:ext cx="13680" cy="1681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A953FF4-C4C1-4C80-A0A3-6DD57AF52DB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320040" y="3039427"/>
                  <a:ext cx="31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EB092D4-8469-4204-A9DE-39DBC76C9115}"/>
                    </a:ext>
                  </a:extLst>
                </p14:cNvPr>
                <p14:cNvContentPartPr/>
                <p14:nvPr/>
              </p14:nvContentPartPr>
              <p14:xfrm>
                <a:off x="3994600" y="2783467"/>
                <a:ext cx="308520" cy="151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EB092D4-8469-4204-A9DE-39DBC76C911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985960" y="2774467"/>
                  <a:ext cx="326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95A7C85-3E22-4F37-91D6-8FA7A8FF1B85}"/>
                    </a:ext>
                  </a:extLst>
                </p14:cNvPr>
                <p14:cNvContentPartPr/>
                <p14:nvPr/>
              </p14:nvContentPartPr>
              <p14:xfrm>
                <a:off x="4651600" y="3159307"/>
                <a:ext cx="198000" cy="151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95A7C85-3E22-4F37-91D6-8FA7A8FF1B8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642960" y="3150667"/>
                  <a:ext cx="215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290A948-D329-49B0-8661-B404447DD919}"/>
                    </a:ext>
                  </a:extLst>
                </p14:cNvPr>
                <p14:cNvContentPartPr/>
                <p14:nvPr/>
              </p14:nvContentPartPr>
              <p14:xfrm>
                <a:off x="4896040" y="3311947"/>
                <a:ext cx="27360" cy="95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290A948-D329-49B0-8661-B404447DD91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887400" y="3303307"/>
                  <a:ext cx="45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9E8AAC6-4B6A-4E23-B593-BEABF0A32BF2}"/>
                    </a:ext>
                  </a:extLst>
                </p14:cNvPr>
                <p14:cNvContentPartPr/>
                <p14:nvPr/>
              </p14:nvContentPartPr>
              <p14:xfrm>
                <a:off x="4885600" y="3216907"/>
                <a:ext cx="16920" cy="82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9E8AAC6-4B6A-4E23-B593-BEABF0A32BF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876960" y="3207907"/>
                  <a:ext cx="34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C2E18ED-DFA4-47D5-930E-51D6804E0619}"/>
                    </a:ext>
                  </a:extLst>
                </p14:cNvPr>
                <p14:cNvContentPartPr/>
                <p14:nvPr/>
              </p14:nvContentPartPr>
              <p14:xfrm>
                <a:off x="5004400" y="3252547"/>
                <a:ext cx="129240" cy="4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C2E18ED-DFA4-47D5-930E-51D6804E061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995400" y="3243547"/>
                  <a:ext cx="14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54EECDC-AD21-4E01-A492-4E0C5E9908B5}"/>
                    </a:ext>
                  </a:extLst>
                </p14:cNvPr>
                <p14:cNvContentPartPr/>
                <p14:nvPr/>
              </p14:nvContentPartPr>
              <p14:xfrm>
                <a:off x="5263960" y="3197107"/>
                <a:ext cx="177120" cy="128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54EECDC-AD21-4E01-A492-4E0C5E9908B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254960" y="3188107"/>
                  <a:ext cx="194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4D17D22-5F1E-42A5-857A-333633A386EF}"/>
                    </a:ext>
                  </a:extLst>
                </p14:cNvPr>
                <p14:cNvContentPartPr/>
                <p14:nvPr/>
              </p14:nvContentPartPr>
              <p14:xfrm>
                <a:off x="5239120" y="3098827"/>
                <a:ext cx="156240" cy="13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4D17D22-5F1E-42A5-857A-333633A386E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230480" y="3089827"/>
                  <a:ext cx="173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957FCCF-14CE-4E92-B3BC-A54FA89EB821}"/>
                    </a:ext>
                  </a:extLst>
                </p14:cNvPr>
                <p14:cNvContentPartPr/>
                <p14:nvPr/>
              </p14:nvContentPartPr>
              <p14:xfrm>
                <a:off x="5366560" y="3069307"/>
                <a:ext cx="234360" cy="416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957FCCF-14CE-4E92-B3BC-A54FA89EB82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357920" y="3060307"/>
                  <a:ext cx="2520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91CBF77-9039-4C4A-AC89-12826CEFB8E8}"/>
                    </a:ext>
                  </a:extLst>
                </p14:cNvPr>
                <p14:cNvContentPartPr/>
                <p14:nvPr/>
              </p14:nvContentPartPr>
              <p14:xfrm>
                <a:off x="4533160" y="2990827"/>
                <a:ext cx="235080" cy="551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91CBF77-9039-4C4A-AC89-12826CEFB8E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524520" y="2981827"/>
                  <a:ext cx="2527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3A62AF5-5476-4F2D-BAF5-D543AF9FE29F}"/>
                    </a:ext>
                  </a:extLst>
                </p14:cNvPr>
                <p14:cNvContentPartPr/>
                <p14:nvPr/>
              </p14:nvContentPartPr>
              <p14:xfrm>
                <a:off x="5782720" y="2984707"/>
                <a:ext cx="149040" cy="4039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3A62AF5-5476-4F2D-BAF5-D543AF9FE29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773720" y="2975707"/>
                  <a:ext cx="166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C673315-CE9C-4B8A-856F-DE1175D9D4D0}"/>
                    </a:ext>
                  </a:extLst>
                </p14:cNvPr>
                <p14:cNvContentPartPr/>
                <p14:nvPr/>
              </p14:nvContentPartPr>
              <p14:xfrm>
                <a:off x="5857240" y="3109987"/>
                <a:ext cx="131040" cy="142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C673315-CE9C-4B8A-856F-DE1175D9D4D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848600" y="3100987"/>
                  <a:ext cx="148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B901991-CE45-49E0-901A-C0A38E357A94}"/>
                    </a:ext>
                  </a:extLst>
                </p14:cNvPr>
                <p14:cNvContentPartPr/>
                <p14:nvPr/>
              </p14:nvContentPartPr>
              <p14:xfrm>
                <a:off x="6072880" y="3232387"/>
                <a:ext cx="30960" cy="882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B901991-CE45-49E0-901A-C0A38E357A9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063880" y="3223387"/>
                  <a:ext cx="48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D138EEE-D197-47AA-9D64-22A596C3CB3F}"/>
                    </a:ext>
                  </a:extLst>
                </p14:cNvPr>
                <p14:cNvContentPartPr/>
                <p14:nvPr/>
              </p14:nvContentPartPr>
              <p14:xfrm>
                <a:off x="6080440" y="3146347"/>
                <a:ext cx="13680" cy="16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D138EEE-D197-47AA-9D64-22A596C3CB3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071440" y="3137707"/>
                  <a:ext cx="31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5342419-2D6C-480D-8D6C-07D83FB68BA2}"/>
                    </a:ext>
                  </a:extLst>
                </p14:cNvPr>
                <p14:cNvContentPartPr/>
                <p14:nvPr/>
              </p14:nvContentPartPr>
              <p14:xfrm>
                <a:off x="6201760" y="3185947"/>
                <a:ext cx="138960" cy="9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5342419-2D6C-480D-8D6C-07D83FB68BA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193120" y="3177307"/>
                  <a:ext cx="156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B9DC30E-2D33-4AD5-BAD0-37CF1F1C5D5A}"/>
                    </a:ext>
                  </a:extLst>
                </p14:cNvPr>
                <p14:cNvContentPartPr/>
                <p14:nvPr/>
              </p14:nvContentPartPr>
              <p14:xfrm>
                <a:off x="6423520" y="3114307"/>
                <a:ext cx="132120" cy="1753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B9DC30E-2D33-4AD5-BAD0-37CF1F1C5D5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414520" y="3105667"/>
                  <a:ext cx="149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F7CC381-1289-49CA-A77D-71803B67F4C7}"/>
                    </a:ext>
                  </a:extLst>
                </p14:cNvPr>
                <p14:cNvContentPartPr/>
                <p14:nvPr/>
              </p14:nvContentPartPr>
              <p14:xfrm>
                <a:off x="6459160" y="3037627"/>
                <a:ext cx="164160" cy="13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F7CC381-1289-49CA-A77D-71803B67F4C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450520" y="3028987"/>
                  <a:ext cx="181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48BEAE8-B2A8-4C33-84D4-53EE8EB8DBF0}"/>
                    </a:ext>
                  </a:extLst>
                </p14:cNvPr>
                <p14:cNvContentPartPr/>
                <p14:nvPr/>
              </p14:nvContentPartPr>
              <p14:xfrm>
                <a:off x="6617200" y="2940067"/>
                <a:ext cx="127800" cy="4971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48BEAE8-B2A8-4C33-84D4-53EE8EB8DBF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608200" y="2931067"/>
                  <a:ext cx="1454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7097732-FDF0-43FF-803C-5F09B4D21CDA}"/>
                    </a:ext>
                  </a:extLst>
                </p14:cNvPr>
                <p14:cNvContentPartPr/>
                <p14:nvPr/>
              </p14:nvContentPartPr>
              <p14:xfrm>
                <a:off x="3676000" y="3037627"/>
                <a:ext cx="10440" cy="163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7097732-FDF0-43FF-803C-5F09B4D21CD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667360" y="3028987"/>
                  <a:ext cx="28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CEF8870-7876-41D3-8175-549556BB049F}"/>
                    </a:ext>
                  </a:extLst>
                </p14:cNvPr>
                <p14:cNvContentPartPr/>
                <p14:nvPr/>
              </p14:nvContentPartPr>
              <p14:xfrm>
                <a:off x="3539920" y="3314827"/>
                <a:ext cx="225360" cy="36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CEF8870-7876-41D3-8175-549556BB049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530920" y="3306187"/>
                  <a:ext cx="243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F9B7439-5E02-4980-9211-B05B2E005025}"/>
                    </a:ext>
                  </a:extLst>
                </p14:cNvPr>
                <p14:cNvContentPartPr/>
                <p14:nvPr/>
              </p14:nvContentPartPr>
              <p14:xfrm>
                <a:off x="3567280" y="3505987"/>
                <a:ext cx="237960" cy="1663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F9B7439-5E02-4980-9211-B05B2E00502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558640" y="3496987"/>
                  <a:ext cx="255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00BD3B-970F-4081-804A-AB8714E5BACD}"/>
                    </a:ext>
                  </a:extLst>
                </p14:cNvPr>
                <p14:cNvContentPartPr/>
                <p14:nvPr/>
              </p14:nvContentPartPr>
              <p14:xfrm>
                <a:off x="7094560" y="3241747"/>
                <a:ext cx="90720" cy="8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00BD3B-970F-4081-804A-AB8714E5BAC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085560" y="3232747"/>
                  <a:ext cx="108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4AC4DB0-80C7-4444-A646-5D98C54B125C}"/>
                    </a:ext>
                  </a:extLst>
                </p14:cNvPr>
                <p14:cNvContentPartPr/>
                <p14:nvPr/>
              </p14:nvContentPartPr>
              <p14:xfrm>
                <a:off x="7087720" y="3317347"/>
                <a:ext cx="77760" cy="8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4AC4DB0-80C7-4444-A646-5D98C54B125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078720" y="3308707"/>
                  <a:ext cx="95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1D70C13-B352-4D7E-8DC3-106CBB3A4F8F}"/>
                    </a:ext>
                  </a:extLst>
                </p14:cNvPr>
                <p14:cNvContentPartPr/>
                <p14:nvPr/>
              </p14:nvContentPartPr>
              <p14:xfrm>
                <a:off x="7463560" y="3117547"/>
                <a:ext cx="3920400" cy="214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1D70C13-B352-4D7E-8DC3-106CBB3A4F8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454560" y="3108547"/>
                  <a:ext cx="3938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1908231-B267-42D2-8D83-6840E186B971}"/>
                    </a:ext>
                  </a:extLst>
                </p14:cNvPr>
                <p14:cNvContentPartPr/>
                <p14:nvPr/>
              </p14:nvContentPartPr>
              <p14:xfrm>
                <a:off x="9123880" y="3463507"/>
                <a:ext cx="361080" cy="156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1908231-B267-42D2-8D83-6840E186B97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115240" y="3454867"/>
                  <a:ext cx="378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C8BFDB9-1AB4-48B2-8A32-F1CC5FCB7002}"/>
                    </a:ext>
                  </a:extLst>
                </p14:cNvPr>
                <p14:cNvContentPartPr/>
                <p14:nvPr/>
              </p14:nvContentPartPr>
              <p14:xfrm>
                <a:off x="7440520" y="3022867"/>
                <a:ext cx="122760" cy="111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C8BFDB9-1AB4-48B2-8A32-F1CC5FCB700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431520" y="3014227"/>
                  <a:ext cx="140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D272BF4-3146-4731-845E-42CE23BCB34A}"/>
                    </a:ext>
                  </a:extLst>
                </p14:cNvPr>
                <p14:cNvContentPartPr/>
                <p14:nvPr/>
              </p14:nvContentPartPr>
              <p14:xfrm>
                <a:off x="7609720" y="3116827"/>
                <a:ext cx="5760" cy="72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D272BF4-3146-4731-845E-42CE23BCB34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00720" y="3108187"/>
                  <a:ext cx="23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49B6B66-C0B1-461B-9A2C-9042BBEEE0A0}"/>
                    </a:ext>
                  </a:extLst>
                </p14:cNvPr>
                <p14:cNvContentPartPr/>
                <p14:nvPr/>
              </p14:nvContentPartPr>
              <p14:xfrm>
                <a:off x="7687840" y="3064987"/>
                <a:ext cx="63000" cy="4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49B6B66-C0B1-461B-9A2C-9042BBEEE0A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679200" y="3056347"/>
                  <a:ext cx="80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C4528A2-F906-4981-BD6B-98338E8E6C47}"/>
                    </a:ext>
                  </a:extLst>
                </p14:cNvPr>
                <p14:cNvContentPartPr/>
                <p14:nvPr/>
              </p14:nvContentPartPr>
              <p14:xfrm>
                <a:off x="7824280" y="3030427"/>
                <a:ext cx="135360" cy="104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C4528A2-F906-4981-BD6B-98338E8E6C4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815640" y="3021427"/>
                  <a:ext cx="153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F41DD1E-0A5B-4AEB-841E-84EC56BEC637}"/>
                    </a:ext>
                  </a:extLst>
                </p14:cNvPr>
                <p14:cNvContentPartPr/>
                <p14:nvPr/>
              </p14:nvContentPartPr>
              <p14:xfrm>
                <a:off x="7791520" y="2951587"/>
                <a:ext cx="133200" cy="39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F41DD1E-0A5B-4AEB-841E-84EC56BEC63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782880" y="2942947"/>
                  <a:ext cx="150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7FEA7E4-DCB8-47A2-BC2F-685AB32E085E}"/>
                    </a:ext>
                  </a:extLst>
                </p14:cNvPr>
                <p14:cNvContentPartPr/>
                <p14:nvPr/>
              </p14:nvContentPartPr>
              <p14:xfrm>
                <a:off x="7918240" y="2944387"/>
                <a:ext cx="126720" cy="259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7FEA7E4-DCB8-47A2-BC2F-685AB32E085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909600" y="2935387"/>
                  <a:ext cx="144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060A69E-C94F-4DEE-A3CA-28F39C7CA6FB}"/>
                    </a:ext>
                  </a:extLst>
                </p14:cNvPr>
                <p14:cNvContentPartPr/>
                <p14:nvPr/>
              </p14:nvContentPartPr>
              <p14:xfrm>
                <a:off x="7376440" y="2902627"/>
                <a:ext cx="168120" cy="374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060A69E-C94F-4DEE-A3CA-28F39C7CA6F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367440" y="2893987"/>
                  <a:ext cx="1857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2CA8191-CAEB-4226-8C57-D837FA0483C4}"/>
                    </a:ext>
                  </a:extLst>
                </p14:cNvPr>
                <p14:cNvContentPartPr/>
                <p14:nvPr/>
              </p14:nvContentPartPr>
              <p14:xfrm>
                <a:off x="8163040" y="2896147"/>
                <a:ext cx="42840" cy="3099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2CA8191-CAEB-4226-8C57-D837FA0483C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154040" y="2887147"/>
                  <a:ext cx="60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DCA5673-EC43-4DB2-8F30-393B3C66F038}"/>
                    </a:ext>
                  </a:extLst>
                </p14:cNvPr>
                <p14:cNvContentPartPr/>
                <p14:nvPr/>
              </p14:nvContentPartPr>
              <p14:xfrm>
                <a:off x="8211280" y="2983987"/>
                <a:ext cx="68760" cy="1159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DCA5673-EC43-4DB2-8F30-393B3C66F03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202640" y="2974987"/>
                  <a:ext cx="86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36C7CE7-B403-4698-9478-F56E91C0552C}"/>
                    </a:ext>
                  </a:extLst>
                </p14:cNvPr>
                <p14:cNvContentPartPr/>
                <p14:nvPr/>
              </p14:nvContentPartPr>
              <p14:xfrm>
                <a:off x="8342680" y="3068587"/>
                <a:ext cx="11160" cy="842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36C7CE7-B403-4698-9478-F56E91C0552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333680" y="3059587"/>
                  <a:ext cx="28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964C883-7D90-432D-B221-B2CB2EA26F20}"/>
                    </a:ext>
                  </a:extLst>
                </p14:cNvPr>
                <p14:cNvContentPartPr/>
                <p14:nvPr/>
              </p14:nvContentPartPr>
              <p14:xfrm>
                <a:off x="8420080" y="3044467"/>
                <a:ext cx="90720" cy="28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964C883-7D90-432D-B221-B2CB2EA26F2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411440" y="3035467"/>
                  <a:ext cx="108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130A44F-A611-4C46-92D1-3935EBE713FF}"/>
                    </a:ext>
                  </a:extLst>
                </p14:cNvPr>
                <p14:cNvContentPartPr/>
                <p14:nvPr/>
              </p14:nvContentPartPr>
              <p14:xfrm>
                <a:off x="8576680" y="2998027"/>
                <a:ext cx="86040" cy="1389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130A44F-A611-4C46-92D1-3935EBE713F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568040" y="2989387"/>
                  <a:ext cx="103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C594742-72A4-4184-9F9D-A3C4D564C168}"/>
                    </a:ext>
                  </a:extLst>
                </p14:cNvPr>
                <p14:cNvContentPartPr/>
                <p14:nvPr/>
              </p14:nvContentPartPr>
              <p14:xfrm>
                <a:off x="8602240" y="2919547"/>
                <a:ext cx="90720" cy="9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C594742-72A4-4184-9F9D-A3C4D564C16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593240" y="2910547"/>
                  <a:ext cx="108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0866BBE-4AD5-4048-ADC2-98A89837EADF}"/>
                    </a:ext>
                  </a:extLst>
                </p14:cNvPr>
                <p14:cNvContentPartPr/>
                <p14:nvPr/>
              </p14:nvContentPartPr>
              <p14:xfrm>
                <a:off x="8673160" y="2870587"/>
                <a:ext cx="91800" cy="3553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0866BBE-4AD5-4048-ADC2-98A89837EAD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664520" y="2861587"/>
                  <a:ext cx="1094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DE73979-8E0C-46D2-B11E-50DEEC500B0B}"/>
                    </a:ext>
                  </a:extLst>
                </p14:cNvPr>
                <p14:cNvContentPartPr/>
                <p14:nvPr/>
              </p14:nvContentPartPr>
              <p14:xfrm>
                <a:off x="8875120" y="3040147"/>
                <a:ext cx="119880" cy="453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DE73979-8E0C-46D2-B11E-50DEEC500B0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866120" y="3031507"/>
                  <a:ext cx="137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8574F02-E10C-4C01-908B-75D8C1D3E81D}"/>
                    </a:ext>
                  </a:extLst>
                </p14:cNvPr>
                <p14:cNvContentPartPr/>
                <p14:nvPr/>
              </p14:nvContentPartPr>
              <p14:xfrm>
                <a:off x="8891680" y="2996587"/>
                <a:ext cx="28800" cy="1821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8574F02-E10C-4C01-908B-75D8C1D3E81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882680" y="2987947"/>
                  <a:ext cx="46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3305AA4-224E-450A-841F-B67205D79209}"/>
                    </a:ext>
                  </a:extLst>
                </p14:cNvPr>
                <p14:cNvContentPartPr/>
                <p14:nvPr/>
              </p14:nvContentPartPr>
              <p14:xfrm>
                <a:off x="9067360" y="2959867"/>
                <a:ext cx="88560" cy="287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3305AA4-224E-450A-841F-B67205D7920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058360" y="2951227"/>
                  <a:ext cx="1062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D0A7B02-5950-41A2-8FE7-0CBAA1947E6B}"/>
                    </a:ext>
                  </a:extLst>
                </p14:cNvPr>
                <p14:cNvContentPartPr/>
                <p14:nvPr/>
              </p14:nvContentPartPr>
              <p14:xfrm>
                <a:off x="9154480" y="3035467"/>
                <a:ext cx="101160" cy="964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D0A7B02-5950-41A2-8FE7-0CBAA1947E6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145840" y="3026467"/>
                  <a:ext cx="118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CE76B2A-9CAF-4688-AAC9-24ABD72D62E4}"/>
                    </a:ext>
                  </a:extLst>
                </p14:cNvPr>
                <p14:cNvContentPartPr/>
                <p14:nvPr/>
              </p14:nvContentPartPr>
              <p14:xfrm>
                <a:off x="9260320" y="3102787"/>
                <a:ext cx="91440" cy="86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CE76B2A-9CAF-4688-AAC9-24ABD72D62E4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251320" y="3094147"/>
                  <a:ext cx="109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94202DB-B7CA-46DF-99D7-B489F78F15BD}"/>
                    </a:ext>
                  </a:extLst>
                </p14:cNvPr>
                <p14:cNvContentPartPr/>
                <p14:nvPr/>
              </p14:nvContentPartPr>
              <p14:xfrm>
                <a:off x="9375160" y="3054547"/>
                <a:ext cx="83160" cy="10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94202DB-B7CA-46DF-99D7-B489F78F15B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366520" y="3045547"/>
                  <a:ext cx="100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3DC29A9-C086-402B-8F9D-CC557E301345}"/>
                    </a:ext>
                  </a:extLst>
                </p14:cNvPr>
                <p14:cNvContentPartPr/>
                <p14:nvPr/>
              </p14:nvContentPartPr>
              <p14:xfrm>
                <a:off x="9523120" y="3005587"/>
                <a:ext cx="144360" cy="1029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3DC29A9-C086-402B-8F9D-CC557E301345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514120" y="2996587"/>
                  <a:ext cx="16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487B048-0450-4C99-919E-6761B3FF1508}"/>
                    </a:ext>
                  </a:extLst>
                </p14:cNvPr>
                <p14:cNvContentPartPr/>
                <p14:nvPr/>
              </p14:nvContentPartPr>
              <p14:xfrm>
                <a:off x="9487120" y="2955187"/>
                <a:ext cx="102600" cy="4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487B048-0450-4C99-919E-6761B3FF150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478480" y="2946187"/>
                  <a:ext cx="120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64873C2-E96E-473F-868A-83B3713CBD1F}"/>
                    </a:ext>
                  </a:extLst>
                </p14:cNvPr>
                <p14:cNvContentPartPr/>
                <p14:nvPr/>
              </p14:nvContentPartPr>
              <p14:xfrm>
                <a:off x="9685480" y="2931067"/>
                <a:ext cx="46080" cy="2552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64873C2-E96E-473F-868A-83B3713CBD1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676840" y="2922067"/>
                  <a:ext cx="63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25901DC-DF1F-4CC6-8440-B798CAACCCEB}"/>
                    </a:ext>
                  </a:extLst>
                </p14:cNvPr>
                <p14:cNvContentPartPr/>
                <p14:nvPr/>
              </p14:nvContentPartPr>
              <p14:xfrm>
                <a:off x="9818320" y="2949067"/>
                <a:ext cx="66600" cy="2271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25901DC-DF1F-4CC6-8440-B798CAACCCE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809680" y="2940427"/>
                  <a:ext cx="84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C161A04-F69B-452C-B8AE-A5C14C6E3689}"/>
                    </a:ext>
                  </a:extLst>
                </p14:cNvPr>
                <p14:cNvContentPartPr/>
                <p14:nvPr/>
              </p14:nvContentPartPr>
              <p14:xfrm>
                <a:off x="9895000" y="2965987"/>
                <a:ext cx="69120" cy="127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C161A04-F69B-452C-B8AE-A5C14C6E368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886360" y="2956987"/>
                  <a:ext cx="86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84F2BAC-9A60-4964-939E-70E39874AF26}"/>
                    </a:ext>
                  </a:extLst>
                </p14:cNvPr>
                <p14:cNvContentPartPr/>
                <p14:nvPr/>
              </p14:nvContentPartPr>
              <p14:xfrm>
                <a:off x="9991840" y="3048427"/>
                <a:ext cx="68040" cy="756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84F2BAC-9A60-4964-939E-70E39874AF2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983200" y="3039427"/>
                  <a:ext cx="85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41B48F9-2A7A-4315-BE9B-9AE8EE947530}"/>
                    </a:ext>
                  </a:extLst>
                </p14:cNvPr>
                <p14:cNvContentPartPr/>
                <p14:nvPr/>
              </p14:nvContentPartPr>
              <p14:xfrm>
                <a:off x="10110640" y="2993347"/>
                <a:ext cx="74160" cy="118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41B48F9-2A7A-4315-BE9B-9AE8EE94753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101640" y="2984707"/>
                  <a:ext cx="91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B9B8C76-4DA4-4DCC-8262-1E8D00E13480}"/>
                    </a:ext>
                  </a:extLst>
                </p14:cNvPr>
                <p14:cNvContentPartPr/>
                <p14:nvPr/>
              </p14:nvContentPartPr>
              <p14:xfrm>
                <a:off x="10221520" y="2956267"/>
                <a:ext cx="82440" cy="1317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B9B8C76-4DA4-4DCC-8262-1E8D00E1348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212880" y="2947627"/>
                  <a:ext cx="100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E729C0A-3AC9-477A-B3E4-CE44161473E8}"/>
                    </a:ext>
                  </a:extLst>
                </p14:cNvPr>
                <p14:cNvContentPartPr/>
                <p14:nvPr/>
              </p14:nvContentPartPr>
              <p14:xfrm>
                <a:off x="10216480" y="2856547"/>
                <a:ext cx="97920" cy="72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E729C0A-3AC9-477A-B3E4-CE44161473E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207480" y="2847547"/>
                  <a:ext cx="11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A4CD4DB-D985-4E22-B6EC-DD1AADBB1D48}"/>
                    </a:ext>
                  </a:extLst>
                </p14:cNvPr>
                <p14:cNvContentPartPr/>
                <p14:nvPr/>
              </p14:nvContentPartPr>
              <p14:xfrm>
                <a:off x="10331320" y="2812267"/>
                <a:ext cx="60840" cy="3132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A4CD4DB-D985-4E22-B6EC-DD1AADBB1D4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322320" y="2803267"/>
                  <a:ext cx="784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AAD027A-68AA-42B0-A231-EE8815E131FC}"/>
                    </a:ext>
                  </a:extLst>
                </p14:cNvPr>
                <p14:cNvContentPartPr/>
                <p14:nvPr/>
              </p14:nvContentPartPr>
              <p14:xfrm>
                <a:off x="10478200" y="2981827"/>
                <a:ext cx="90720" cy="45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AAD027A-68AA-42B0-A231-EE8815E131F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469200" y="2973187"/>
                  <a:ext cx="108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AC0FAF2-3D08-4FBC-90EF-2EEFE5137AE1}"/>
                    </a:ext>
                  </a:extLst>
                </p14:cNvPr>
                <p14:cNvContentPartPr/>
                <p14:nvPr/>
              </p14:nvContentPartPr>
              <p14:xfrm>
                <a:off x="10504120" y="2946547"/>
                <a:ext cx="170640" cy="1486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AC0FAF2-3D08-4FBC-90EF-2EEFE5137AE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495120" y="2937547"/>
                  <a:ext cx="188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00A8445-E11B-466F-9B60-F330E09F38EB}"/>
                    </a:ext>
                  </a:extLst>
                </p14:cNvPr>
                <p14:cNvContentPartPr/>
                <p14:nvPr/>
              </p14:nvContentPartPr>
              <p14:xfrm>
                <a:off x="10777000" y="2981827"/>
                <a:ext cx="181440" cy="212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00A8445-E11B-466F-9B60-F330E09F38E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768360" y="2973187"/>
                  <a:ext cx="199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BE62F5E-3479-4B1E-A893-12E5CE0DB554}"/>
                    </a:ext>
                  </a:extLst>
                </p14:cNvPr>
                <p14:cNvContentPartPr/>
                <p14:nvPr/>
              </p14:nvContentPartPr>
              <p14:xfrm>
                <a:off x="11052400" y="2936467"/>
                <a:ext cx="104040" cy="183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BE62F5E-3479-4B1E-A893-12E5CE0DB55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1043400" y="2927467"/>
                  <a:ext cx="121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E7FCA04-CEAF-4590-8F46-CCBF188C91F7}"/>
                    </a:ext>
                  </a:extLst>
                </p14:cNvPr>
                <p14:cNvContentPartPr/>
                <p14:nvPr/>
              </p14:nvContentPartPr>
              <p14:xfrm>
                <a:off x="11108920" y="2866627"/>
                <a:ext cx="1080" cy="1400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E7FCA04-CEAF-4590-8F46-CCBF188C91F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1100280" y="2857627"/>
                  <a:ext cx="18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E9BCB3A-0DB2-4A5D-9F51-AF5203CC1969}"/>
                    </a:ext>
                  </a:extLst>
                </p14:cNvPr>
                <p14:cNvContentPartPr/>
                <p14:nvPr/>
              </p14:nvContentPartPr>
              <p14:xfrm>
                <a:off x="11206840" y="2746387"/>
                <a:ext cx="47160" cy="3171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E9BCB3A-0DB2-4A5D-9F51-AF5203CC1969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1197840" y="2737747"/>
                  <a:ext cx="64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A45A304-2C24-44AF-8698-A6CAB9F18827}"/>
                    </a:ext>
                  </a:extLst>
                </p14:cNvPr>
                <p14:cNvContentPartPr/>
                <p14:nvPr/>
              </p14:nvContentPartPr>
              <p14:xfrm>
                <a:off x="11268040" y="2820547"/>
                <a:ext cx="82080" cy="1018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A45A304-2C24-44AF-8698-A6CAB9F1882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1259040" y="2811907"/>
                  <a:ext cx="99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51DDB40-8AD7-44D0-BFD9-7A218E498486}"/>
                    </a:ext>
                  </a:extLst>
                </p14:cNvPr>
                <p14:cNvContentPartPr/>
                <p14:nvPr/>
              </p14:nvContentPartPr>
              <p14:xfrm>
                <a:off x="11374240" y="2892187"/>
                <a:ext cx="53640" cy="712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51DDB40-8AD7-44D0-BFD9-7A218E49848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365600" y="2883547"/>
                  <a:ext cx="71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17B81B8-C453-4711-B56D-45BD33B32B01}"/>
                    </a:ext>
                  </a:extLst>
                </p14:cNvPr>
                <p14:cNvContentPartPr/>
                <p14:nvPr/>
              </p14:nvContentPartPr>
              <p14:xfrm>
                <a:off x="11473600" y="2832427"/>
                <a:ext cx="72720" cy="64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17B81B8-C453-4711-B56D-45BD33B32B0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1464960" y="2823427"/>
                  <a:ext cx="90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21656A2-6768-4F59-9C66-A123114546E5}"/>
                    </a:ext>
                  </a:extLst>
                </p14:cNvPr>
                <p14:cNvContentPartPr/>
                <p14:nvPr/>
              </p14:nvContentPartPr>
              <p14:xfrm>
                <a:off x="11535160" y="2820907"/>
                <a:ext cx="106560" cy="900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21656A2-6768-4F59-9C66-A123114546E5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526160" y="2811907"/>
                  <a:ext cx="124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4D7BB70-AEA0-49EA-B8E7-A578A501BCC9}"/>
                    </a:ext>
                  </a:extLst>
                </p14:cNvPr>
                <p14:cNvContentPartPr/>
                <p14:nvPr/>
              </p14:nvContentPartPr>
              <p14:xfrm>
                <a:off x="11540560" y="2753947"/>
                <a:ext cx="86760" cy="10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4D7BB70-AEA0-49EA-B8E7-A578A501BCC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1531920" y="2744947"/>
                  <a:ext cx="104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C95594D-A20B-4C06-BBF6-E93CDE562E67}"/>
                    </a:ext>
                  </a:extLst>
                </p14:cNvPr>
                <p14:cNvContentPartPr/>
                <p14:nvPr/>
              </p14:nvContentPartPr>
              <p14:xfrm>
                <a:off x="11575840" y="2706787"/>
                <a:ext cx="90360" cy="3096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C95594D-A20B-4C06-BBF6-E93CDE562E6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566840" y="2698147"/>
                  <a:ext cx="108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54DD1D2-029E-4789-B739-CDAAB53EA7B4}"/>
                    </a:ext>
                  </a:extLst>
                </p14:cNvPr>
                <p14:cNvContentPartPr/>
                <p14:nvPr/>
              </p14:nvContentPartPr>
              <p14:xfrm>
                <a:off x="11723800" y="2731627"/>
                <a:ext cx="57960" cy="2689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54DD1D2-029E-4789-B739-CDAAB53EA7B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715160" y="2722987"/>
                  <a:ext cx="75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217DF9-12DC-4B1C-AAE8-A4742F91F511}"/>
                    </a:ext>
                  </a:extLst>
                </p14:cNvPr>
                <p14:cNvContentPartPr/>
                <p14:nvPr/>
              </p14:nvContentPartPr>
              <p14:xfrm>
                <a:off x="11786080" y="2803267"/>
                <a:ext cx="63720" cy="1008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217DF9-12DC-4B1C-AAE8-A4742F91F511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777080" y="2794267"/>
                  <a:ext cx="81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8E1B004-8462-415C-AB35-8441CBC0A8B0}"/>
                    </a:ext>
                  </a:extLst>
                </p14:cNvPr>
                <p14:cNvContentPartPr/>
                <p14:nvPr/>
              </p14:nvContentPartPr>
              <p14:xfrm>
                <a:off x="11851240" y="2896147"/>
                <a:ext cx="39600" cy="828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8E1B004-8462-415C-AB35-8441CBC0A8B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842240" y="2887147"/>
                  <a:ext cx="57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81A5111-09ED-4745-96E3-3423165E1825}"/>
                    </a:ext>
                  </a:extLst>
                </p14:cNvPr>
                <p14:cNvContentPartPr/>
                <p14:nvPr/>
              </p14:nvContentPartPr>
              <p14:xfrm>
                <a:off x="11921800" y="2834227"/>
                <a:ext cx="67320" cy="1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81A5111-09ED-4745-96E3-3423165E182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912800" y="2825587"/>
                  <a:ext cx="84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1C2B822-B244-44B1-B5B0-521B65DB58DD}"/>
                    </a:ext>
                  </a:extLst>
                </p14:cNvPr>
                <p14:cNvContentPartPr/>
                <p14:nvPr/>
              </p14:nvContentPartPr>
              <p14:xfrm>
                <a:off x="12021520" y="2783467"/>
                <a:ext cx="67320" cy="1000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1C2B822-B244-44B1-B5B0-521B65DB58D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2012880" y="2774467"/>
                  <a:ext cx="849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92A834E-2AF3-4DBB-9492-895C56FD7F35}"/>
                    </a:ext>
                  </a:extLst>
                </p14:cNvPr>
                <p14:cNvContentPartPr/>
                <p14:nvPr/>
              </p14:nvContentPartPr>
              <p14:xfrm>
                <a:off x="12016480" y="2719387"/>
                <a:ext cx="67320" cy="28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92A834E-2AF3-4DBB-9492-895C56FD7F35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2007480" y="2710747"/>
                  <a:ext cx="84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04CC8D5-99DE-4DBC-BC48-3F2B5F2F231C}"/>
                    </a:ext>
                  </a:extLst>
                </p14:cNvPr>
                <p14:cNvContentPartPr/>
                <p14:nvPr/>
              </p14:nvContentPartPr>
              <p14:xfrm>
                <a:off x="11985160" y="2660347"/>
                <a:ext cx="161280" cy="3693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04CC8D5-99DE-4DBC-BC48-3F2B5F2F231C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976160" y="2651707"/>
                  <a:ext cx="1789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CD4D487-ECF5-4C8B-A5A0-9D066C6A81D0}"/>
                    </a:ext>
                  </a:extLst>
                </p14:cNvPr>
                <p14:cNvContentPartPr/>
                <p14:nvPr/>
              </p14:nvContentPartPr>
              <p14:xfrm>
                <a:off x="11355160" y="3088387"/>
                <a:ext cx="762120" cy="342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CD4D487-ECF5-4C8B-A5A0-9D066C6A81D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346160" y="3079747"/>
                  <a:ext cx="7797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B7F620F-98A2-4571-A035-8EEC15AEF4F3}"/>
              </a:ext>
            </a:extLst>
          </p:cNvPr>
          <p:cNvGrpSpPr/>
          <p:nvPr/>
        </p:nvGrpSpPr>
        <p:grpSpPr>
          <a:xfrm>
            <a:off x="503680" y="4587067"/>
            <a:ext cx="1080720" cy="320040"/>
            <a:chOff x="503680" y="4587067"/>
            <a:chExt cx="108072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23FC0AA-2EA8-45B7-A568-5BC1CC9227E7}"/>
                    </a:ext>
                  </a:extLst>
                </p14:cNvPr>
                <p14:cNvContentPartPr/>
                <p14:nvPr/>
              </p14:nvContentPartPr>
              <p14:xfrm>
                <a:off x="555160" y="4605427"/>
                <a:ext cx="88200" cy="1947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23FC0AA-2EA8-45B7-A568-5BC1CC9227E7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46160" y="4596427"/>
                  <a:ext cx="105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6F5BCE6-4436-4B14-8B7A-A69ED2BD3774}"/>
                    </a:ext>
                  </a:extLst>
                </p14:cNvPr>
                <p14:cNvContentPartPr/>
                <p14:nvPr/>
              </p14:nvContentPartPr>
              <p14:xfrm>
                <a:off x="645160" y="4708027"/>
                <a:ext cx="200160" cy="921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6F5BCE6-4436-4B14-8B7A-A69ED2BD377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36520" y="4699387"/>
                  <a:ext cx="217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B748623-4131-41F7-87EC-E506C32E0353}"/>
                    </a:ext>
                  </a:extLst>
                </p14:cNvPr>
                <p14:cNvContentPartPr/>
                <p14:nvPr/>
              </p14:nvContentPartPr>
              <p14:xfrm>
                <a:off x="816520" y="4735387"/>
                <a:ext cx="79560" cy="64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B748623-4131-41F7-87EC-E506C32E035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07880" y="4726747"/>
                  <a:ext cx="97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B5BE3A0-A161-4898-B582-BFA3C082D57D}"/>
                    </a:ext>
                  </a:extLst>
                </p14:cNvPr>
                <p14:cNvContentPartPr/>
                <p14:nvPr/>
              </p14:nvContentPartPr>
              <p14:xfrm>
                <a:off x="909040" y="4718827"/>
                <a:ext cx="163080" cy="763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B5BE3A0-A161-4898-B582-BFA3C082D57D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00400" y="4709827"/>
                  <a:ext cx="180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F42C143-81E8-4382-A000-1E148DE4824B}"/>
                    </a:ext>
                  </a:extLst>
                </p14:cNvPr>
                <p14:cNvContentPartPr/>
                <p14:nvPr/>
              </p14:nvContentPartPr>
              <p14:xfrm>
                <a:off x="1108120" y="4587067"/>
                <a:ext cx="68400" cy="2808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F42C143-81E8-4382-A000-1E148DE4824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99480" y="4578427"/>
                  <a:ext cx="860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494B217-048B-4DBA-AB6E-29BBC39B04BB}"/>
                    </a:ext>
                  </a:extLst>
                </p14:cNvPr>
                <p14:cNvContentPartPr/>
                <p14:nvPr/>
              </p14:nvContentPartPr>
              <p14:xfrm>
                <a:off x="1220800" y="4623427"/>
                <a:ext cx="159120" cy="1558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494B217-048B-4DBA-AB6E-29BBC39B04BB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212160" y="4614427"/>
                  <a:ext cx="176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D584AF8-BF44-4A71-9A36-275E5B2F57E9}"/>
                    </a:ext>
                  </a:extLst>
                </p14:cNvPr>
                <p14:cNvContentPartPr/>
                <p14:nvPr/>
              </p14:nvContentPartPr>
              <p14:xfrm>
                <a:off x="1421320" y="4681747"/>
                <a:ext cx="8640" cy="554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D584AF8-BF44-4A71-9A36-275E5B2F57E9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412680" y="4673107"/>
                  <a:ext cx="26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44C598C-3BD7-49FE-968F-AEC07C08643E}"/>
                    </a:ext>
                  </a:extLst>
                </p14:cNvPr>
                <p14:cNvContentPartPr/>
                <p14:nvPr/>
              </p14:nvContentPartPr>
              <p14:xfrm>
                <a:off x="1508080" y="4710547"/>
                <a:ext cx="76320" cy="79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44C598C-3BD7-49FE-968F-AEC07C08643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499080" y="4701907"/>
                  <a:ext cx="93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4392129-B593-43F0-9E2F-1F99A064B90E}"/>
                    </a:ext>
                  </a:extLst>
                </p14:cNvPr>
                <p14:cNvContentPartPr/>
                <p14:nvPr/>
              </p14:nvContentPartPr>
              <p14:xfrm>
                <a:off x="503680" y="4890547"/>
                <a:ext cx="962640" cy="165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4392129-B593-43F0-9E2F-1F99A064B90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495040" y="4881547"/>
                  <a:ext cx="98028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168BCD7-245B-4078-A552-E0E586BF3124}"/>
                  </a:ext>
                </a:extLst>
              </p14:cNvPr>
              <p14:cNvContentPartPr/>
              <p14:nvPr/>
            </p14:nvContentPartPr>
            <p14:xfrm>
              <a:off x="2893360" y="4864267"/>
              <a:ext cx="73440" cy="14220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168BCD7-245B-4078-A552-E0E586BF3124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884360" y="4855267"/>
                <a:ext cx="91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A272C0B0-33DE-4B0B-88F7-506CA3A3025C}"/>
                  </a:ext>
                </a:extLst>
              </p14:cNvPr>
              <p14:cNvContentPartPr/>
              <p14:nvPr/>
            </p14:nvContentPartPr>
            <p14:xfrm>
              <a:off x="2853760" y="4875787"/>
              <a:ext cx="112680" cy="1951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A272C0B0-33DE-4B0B-88F7-506CA3A3025C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2845120" y="4866787"/>
                <a:ext cx="13032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A4A8535-AED1-45FC-A0AB-C005BFDC2727}"/>
              </a:ext>
            </a:extLst>
          </p:cNvPr>
          <p:cNvGrpSpPr/>
          <p:nvPr/>
        </p:nvGrpSpPr>
        <p:grpSpPr>
          <a:xfrm>
            <a:off x="1957720" y="4315267"/>
            <a:ext cx="1518480" cy="2229120"/>
            <a:chOff x="1957720" y="4315267"/>
            <a:chExt cx="1518480" cy="22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7AA3ECE-81E3-4DC8-AF7D-EDB9C396263F}"/>
                    </a:ext>
                  </a:extLst>
                </p14:cNvPr>
                <p14:cNvContentPartPr/>
                <p14:nvPr/>
              </p14:nvContentPartPr>
              <p14:xfrm>
                <a:off x="1957720" y="4354867"/>
                <a:ext cx="209880" cy="21178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7AA3ECE-81E3-4DC8-AF7D-EDB9C396263F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948720" y="4346227"/>
                  <a:ext cx="227520" cy="21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F9359AB-8F94-4FB8-B9AC-8D09A1066154}"/>
                    </a:ext>
                  </a:extLst>
                </p14:cNvPr>
                <p14:cNvContentPartPr/>
                <p14:nvPr/>
              </p14:nvContentPartPr>
              <p14:xfrm>
                <a:off x="2168680" y="4315267"/>
                <a:ext cx="1303200" cy="21654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F9359AB-8F94-4FB8-B9AC-8D09A106615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159680" y="4306627"/>
                  <a:ext cx="1320840" cy="21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A5578A0-8375-4782-B04F-496C167021C4}"/>
                    </a:ext>
                  </a:extLst>
                </p14:cNvPr>
                <p14:cNvContentPartPr/>
                <p14:nvPr/>
              </p14:nvContentPartPr>
              <p14:xfrm>
                <a:off x="1971760" y="6490387"/>
                <a:ext cx="1426320" cy="540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A5578A0-8375-4782-B04F-496C167021C4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963120" y="6481387"/>
                  <a:ext cx="1443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933BC18-BEA4-487C-9FD2-5B9AED6E0F88}"/>
                    </a:ext>
                  </a:extLst>
                </p14:cNvPr>
                <p14:cNvContentPartPr/>
                <p14:nvPr/>
              </p14:nvContentPartPr>
              <p14:xfrm>
                <a:off x="2681680" y="4339027"/>
                <a:ext cx="34560" cy="21952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933BC18-BEA4-487C-9FD2-5B9AED6E0F88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672680" y="4330387"/>
                  <a:ext cx="52200" cy="22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76D311E-C88E-40BA-961F-BE1C46453F08}"/>
                    </a:ext>
                  </a:extLst>
                </p14:cNvPr>
                <p14:cNvContentPartPr/>
                <p14:nvPr/>
              </p14:nvContentPartPr>
              <p14:xfrm>
                <a:off x="2108920" y="4713787"/>
                <a:ext cx="1367280" cy="399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76D311E-C88E-40BA-961F-BE1C46453F0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099920" y="4704787"/>
                  <a:ext cx="1384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7DDDC57-09B9-44E9-9211-21EC9137C0AD}"/>
                    </a:ext>
                  </a:extLst>
                </p14:cNvPr>
                <p14:cNvContentPartPr/>
                <p14:nvPr/>
              </p14:nvContentPartPr>
              <p14:xfrm>
                <a:off x="2302240" y="4904947"/>
                <a:ext cx="24120" cy="1836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7DDDC57-09B9-44E9-9211-21EC9137C0A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293240" y="4896307"/>
                  <a:ext cx="41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78BC69D-F2F5-4166-8B49-B97EB38EA2FE}"/>
                    </a:ext>
                  </a:extLst>
                </p14:cNvPr>
                <p14:cNvContentPartPr/>
                <p14:nvPr/>
              </p14:nvContentPartPr>
              <p14:xfrm>
                <a:off x="2246440" y="5277907"/>
                <a:ext cx="128160" cy="1177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78BC69D-F2F5-4166-8B49-B97EB38EA2F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237800" y="5268907"/>
                  <a:ext cx="145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2066A2B-6C6C-4CA9-AE51-10DF05F5658B}"/>
                    </a:ext>
                  </a:extLst>
                </p14:cNvPr>
                <p14:cNvContentPartPr/>
                <p14:nvPr/>
              </p14:nvContentPartPr>
              <p14:xfrm>
                <a:off x="2214400" y="5516947"/>
                <a:ext cx="100800" cy="1861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2066A2B-6C6C-4CA9-AE51-10DF05F5658B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2205760" y="5508307"/>
                  <a:ext cx="118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BA86038-8C7F-486E-8316-C2761D010470}"/>
                    </a:ext>
                  </a:extLst>
                </p14:cNvPr>
                <p14:cNvContentPartPr/>
                <p14:nvPr/>
              </p14:nvContentPartPr>
              <p14:xfrm>
                <a:off x="2172280" y="5838067"/>
                <a:ext cx="77040" cy="795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BA86038-8C7F-486E-8316-C2761D010470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2163640" y="5829067"/>
                  <a:ext cx="94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4806E38-0E87-459B-A13A-6D611A0B74BF}"/>
                    </a:ext>
                  </a:extLst>
                </p14:cNvPr>
                <p14:cNvContentPartPr/>
                <p14:nvPr/>
              </p14:nvContentPartPr>
              <p14:xfrm>
                <a:off x="2240320" y="5834827"/>
                <a:ext cx="26280" cy="1641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4806E38-0E87-459B-A13A-6D611A0B74BF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2231320" y="5825827"/>
                  <a:ext cx="43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5082D56-F470-45AE-82A6-1358F399744D}"/>
                    </a:ext>
                  </a:extLst>
                </p14:cNvPr>
                <p14:cNvContentPartPr/>
                <p14:nvPr/>
              </p14:nvContentPartPr>
              <p14:xfrm>
                <a:off x="2191720" y="6229387"/>
                <a:ext cx="66600" cy="1789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5082D56-F470-45AE-82A6-1358F399744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182720" y="6220387"/>
                  <a:ext cx="84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3823AAB-1BDC-4CDF-B09B-0BBB787BE507}"/>
                    </a:ext>
                  </a:extLst>
                </p14:cNvPr>
                <p14:cNvContentPartPr/>
                <p14:nvPr/>
              </p14:nvContentPartPr>
              <p14:xfrm>
                <a:off x="2212600" y="6195547"/>
                <a:ext cx="138240" cy="273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3823AAB-1BDC-4CDF-B09B-0BBB787BE507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2203600" y="6186907"/>
                  <a:ext cx="155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43C10CC-B105-4F58-8F25-A892A2AA0764}"/>
                    </a:ext>
                  </a:extLst>
                </p14:cNvPr>
                <p14:cNvContentPartPr/>
                <p14:nvPr/>
              </p14:nvContentPartPr>
              <p14:xfrm>
                <a:off x="2831080" y="5215987"/>
                <a:ext cx="107640" cy="1000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43C10CC-B105-4F58-8F25-A892A2AA076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2822440" y="5206987"/>
                  <a:ext cx="125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B1C74A-8792-4F1F-A2C0-73190A5DBD59}"/>
                    </a:ext>
                  </a:extLst>
                </p14:cNvPr>
                <p14:cNvContentPartPr/>
                <p14:nvPr/>
              </p14:nvContentPartPr>
              <p14:xfrm>
                <a:off x="2928280" y="5204467"/>
                <a:ext cx="17640" cy="1710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B1C74A-8792-4F1F-A2C0-73190A5DBD5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919640" y="5195467"/>
                  <a:ext cx="3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5C7A14C-A6FF-4FBE-8C7D-0A3A7D5FB8D7}"/>
                    </a:ext>
                  </a:extLst>
                </p14:cNvPr>
                <p14:cNvContentPartPr/>
                <p14:nvPr/>
              </p14:nvContentPartPr>
              <p14:xfrm>
                <a:off x="2840440" y="5520187"/>
                <a:ext cx="88920" cy="1519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5C7A14C-A6FF-4FBE-8C7D-0A3A7D5FB8D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2831440" y="5511187"/>
                  <a:ext cx="106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8856483-D97C-4646-B0F7-BF4CF4E651EC}"/>
                    </a:ext>
                  </a:extLst>
                </p14:cNvPr>
                <p14:cNvContentPartPr/>
                <p14:nvPr/>
              </p14:nvContentPartPr>
              <p14:xfrm>
                <a:off x="2873200" y="5479507"/>
                <a:ext cx="99360" cy="136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8856483-D97C-4646-B0F7-BF4CF4E651E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864560" y="5470867"/>
                  <a:ext cx="117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A7DF03A-7842-4173-B193-9F1762223602}"/>
                    </a:ext>
                  </a:extLst>
                </p14:cNvPr>
                <p14:cNvContentPartPr/>
                <p14:nvPr/>
              </p14:nvContentPartPr>
              <p14:xfrm>
                <a:off x="2836120" y="5813947"/>
                <a:ext cx="75960" cy="1537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A7DF03A-7842-4173-B193-9F176222360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827120" y="5804947"/>
                  <a:ext cx="93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6D6CC30-EEC9-4C5A-B272-D556A8F35FC1}"/>
                    </a:ext>
                  </a:extLst>
                </p14:cNvPr>
                <p14:cNvContentPartPr/>
                <p14:nvPr/>
              </p14:nvContentPartPr>
              <p14:xfrm>
                <a:off x="2869600" y="5891707"/>
                <a:ext cx="97200" cy="111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6D6CC30-EEC9-4C5A-B272-D556A8F35FC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860600" y="5882707"/>
                  <a:ext cx="114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F8FEF4A-7F60-4654-BBB2-0B91B2570042}"/>
                    </a:ext>
                  </a:extLst>
                </p14:cNvPr>
                <p14:cNvContentPartPr/>
                <p14:nvPr/>
              </p14:nvContentPartPr>
              <p14:xfrm>
                <a:off x="2841880" y="6189427"/>
                <a:ext cx="16200" cy="1360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F8FEF4A-7F60-4654-BBB2-0B91B2570042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833240" y="6180787"/>
                  <a:ext cx="33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87DB596-DAEB-4BBA-9DBB-AD04DA723706}"/>
                    </a:ext>
                  </a:extLst>
                </p14:cNvPr>
                <p14:cNvContentPartPr/>
                <p14:nvPr/>
              </p14:nvContentPartPr>
              <p14:xfrm>
                <a:off x="2932960" y="6173587"/>
                <a:ext cx="20520" cy="2070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87DB596-DAEB-4BBA-9DBB-AD04DA723706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2923960" y="6164587"/>
                  <a:ext cx="38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4C8530E-974E-4E1B-86A1-00F2AE1E1B8F}"/>
                    </a:ext>
                  </a:extLst>
                </p14:cNvPr>
                <p14:cNvContentPartPr/>
                <p14:nvPr/>
              </p14:nvContentPartPr>
              <p14:xfrm>
                <a:off x="2307280" y="4472227"/>
                <a:ext cx="115200" cy="1512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4C8530E-974E-4E1B-86A1-00F2AE1E1B8F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2298640" y="4463587"/>
                  <a:ext cx="132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4DE305F-46B4-42FF-95BD-774FE9DDFEB4}"/>
                    </a:ext>
                  </a:extLst>
                </p14:cNvPr>
                <p14:cNvContentPartPr/>
                <p14:nvPr/>
              </p14:nvContentPartPr>
              <p14:xfrm>
                <a:off x="2337880" y="4471147"/>
                <a:ext cx="74160" cy="1951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4DE305F-46B4-42FF-95BD-774FE9DDFEB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329240" y="4462147"/>
                  <a:ext cx="91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7FD4CD3-286D-40DB-B828-CA1B4E7EE1ED}"/>
                    </a:ext>
                  </a:extLst>
                </p14:cNvPr>
                <p14:cNvContentPartPr/>
                <p14:nvPr/>
              </p14:nvContentPartPr>
              <p14:xfrm>
                <a:off x="2944120" y="4472947"/>
                <a:ext cx="103680" cy="1771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7FD4CD3-286D-40DB-B828-CA1B4E7EE1E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935120" y="4464307"/>
                  <a:ext cx="1213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64F8148-9ADD-402B-98C7-BC70BCB53C1E}"/>
              </a:ext>
            </a:extLst>
          </p:cNvPr>
          <p:cNvGrpSpPr/>
          <p:nvPr/>
        </p:nvGrpSpPr>
        <p:grpSpPr>
          <a:xfrm>
            <a:off x="4068400" y="4282507"/>
            <a:ext cx="229320" cy="259560"/>
            <a:chOff x="4068400" y="4282507"/>
            <a:chExt cx="22932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D2F96EE-9A8D-4071-A74F-6D1966EB86AE}"/>
                    </a:ext>
                  </a:extLst>
                </p14:cNvPr>
                <p14:cNvContentPartPr/>
                <p14:nvPr/>
              </p14:nvContentPartPr>
              <p14:xfrm>
                <a:off x="4110880" y="4395907"/>
                <a:ext cx="186840" cy="1461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D2F96EE-9A8D-4071-A74F-6D1966EB86AE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102240" y="4386907"/>
                  <a:ext cx="204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C8E3F00-2F33-4BA6-B2DC-F01102869BA6}"/>
                    </a:ext>
                  </a:extLst>
                </p14:cNvPr>
                <p14:cNvContentPartPr/>
                <p14:nvPr/>
              </p14:nvContentPartPr>
              <p14:xfrm>
                <a:off x="4068400" y="4282507"/>
                <a:ext cx="213840" cy="198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C8E3F00-2F33-4BA6-B2DC-F01102869BA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059400" y="4273507"/>
                  <a:ext cx="2314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61EA535-1B33-4ED3-BF49-E28F1F7E03E8}"/>
              </a:ext>
            </a:extLst>
          </p:cNvPr>
          <p:cNvGrpSpPr/>
          <p:nvPr/>
        </p:nvGrpSpPr>
        <p:grpSpPr>
          <a:xfrm>
            <a:off x="4515880" y="4418587"/>
            <a:ext cx="88200" cy="72360"/>
            <a:chOff x="4515880" y="4418587"/>
            <a:chExt cx="88200" cy="7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C7012AE-ACB2-4104-BC8E-836014FBB7A1}"/>
                    </a:ext>
                  </a:extLst>
                </p14:cNvPr>
                <p14:cNvContentPartPr/>
                <p14:nvPr/>
              </p14:nvContentPartPr>
              <p14:xfrm>
                <a:off x="4515880" y="4418587"/>
                <a:ext cx="74160" cy="10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C7012AE-ACB2-4104-BC8E-836014FBB7A1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4507240" y="4409947"/>
                  <a:ext cx="91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5856371-28D8-4B56-B3A3-B368E3B710F7}"/>
                    </a:ext>
                  </a:extLst>
                </p14:cNvPr>
                <p14:cNvContentPartPr/>
                <p14:nvPr/>
              </p14:nvContentPartPr>
              <p14:xfrm>
                <a:off x="4525600" y="4489147"/>
                <a:ext cx="78480" cy="18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5856371-28D8-4B56-B3A3-B368E3B710F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4516960" y="4480507"/>
                  <a:ext cx="9612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FC8C4A57-153F-485D-A1BD-DDEED2A98864}"/>
              </a:ext>
            </a:extLst>
          </p:cNvPr>
          <p:cNvGrpSpPr/>
          <p:nvPr/>
        </p:nvGrpSpPr>
        <p:grpSpPr>
          <a:xfrm>
            <a:off x="5541520" y="4544227"/>
            <a:ext cx="194760" cy="225720"/>
            <a:chOff x="5541520" y="4544227"/>
            <a:chExt cx="19476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00DD8B67-B5A1-423C-BF28-DDD5917DA114}"/>
                    </a:ext>
                  </a:extLst>
                </p14:cNvPr>
                <p14:cNvContentPartPr/>
                <p14:nvPr/>
              </p14:nvContentPartPr>
              <p14:xfrm>
                <a:off x="5541520" y="4575187"/>
                <a:ext cx="70560" cy="1947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00DD8B67-B5A1-423C-BF28-DDD5917DA11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532520" y="4566187"/>
                  <a:ext cx="88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DD0C6EF-DE42-41A5-8DF0-59C77C8967B5}"/>
                    </a:ext>
                  </a:extLst>
                </p14:cNvPr>
                <p14:cNvContentPartPr/>
                <p14:nvPr/>
              </p14:nvContentPartPr>
              <p14:xfrm>
                <a:off x="5562040" y="4544227"/>
                <a:ext cx="174240" cy="118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DD0C6EF-DE42-41A5-8DF0-59C77C8967B5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553400" y="4535227"/>
                  <a:ext cx="1918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5D3B0DC-D3F2-45A0-B3EF-7E3C8CD7CFA1}"/>
              </a:ext>
            </a:extLst>
          </p:cNvPr>
          <p:cNvGrpSpPr/>
          <p:nvPr/>
        </p:nvGrpSpPr>
        <p:grpSpPr>
          <a:xfrm>
            <a:off x="4922680" y="4148947"/>
            <a:ext cx="1788120" cy="282960"/>
            <a:chOff x="4922680" y="4148947"/>
            <a:chExt cx="178812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E203654-E234-41C5-9799-D6B916C6D095}"/>
                    </a:ext>
                  </a:extLst>
                </p14:cNvPr>
                <p14:cNvContentPartPr/>
                <p14:nvPr/>
              </p14:nvContentPartPr>
              <p14:xfrm>
                <a:off x="4946800" y="4151827"/>
                <a:ext cx="15840" cy="1666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E203654-E234-41C5-9799-D6B916C6D09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4938160" y="4143187"/>
                  <a:ext cx="33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ADC8880-8BBC-4F32-B0EB-6FCC6B829E98}"/>
                    </a:ext>
                  </a:extLst>
                </p14:cNvPr>
                <p14:cNvContentPartPr/>
                <p14:nvPr/>
              </p14:nvContentPartPr>
              <p14:xfrm>
                <a:off x="5067760" y="4229587"/>
                <a:ext cx="142560" cy="82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ADC8880-8BBC-4F32-B0EB-6FCC6B829E9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058760" y="4220587"/>
                  <a:ext cx="16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5E59DBE-B3C7-4135-B5CA-B7D393E4727F}"/>
                    </a:ext>
                  </a:extLst>
                </p14:cNvPr>
                <p14:cNvContentPartPr/>
                <p14:nvPr/>
              </p14:nvContentPartPr>
              <p14:xfrm>
                <a:off x="5131120" y="4148947"/>
                <a:ext cx="21240" cy="1598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5E59DBE-B3C7-4135-B5CA-B7D393E4727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122120" y="4139947"/>
                  <a:ext cx="38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B6D40BB-2C7A-46D3-931E-DAFB6C13FF3E}"/>
                    </a:ext>
                  </a:extLst>
                </p14:cNvPr>
                <p14:cNvContentPartPr/>
                <p14:nvPr/>
              </p14:nvContentPartPr>
              <p14:xfrm>
                <a:off x="5283760" y="4164427"/>
                <a:ext cx="115200" cy="1458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B6D40BB-2C7A-46D3-931E-DAFB6C13FF3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5275120" y="4155427"/>
                  <a:ext cx="132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A5696B4-34EA-4213-A67B-BC4A88371E4E}"/>
                    </a:ext>
                  </a:extLst>
                </p14:cNvPr>
                <p14:cNvContentPartPr/>
                <p14:nvPr/>
              </p14:nvContentPartPr>
              <p14:xfrm>
                <a:off x="5446480" y="4191787"/>
                <a:ext cx="123480" cy="1479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A5696B4-34EA-4213-A67B-BC4A88371E4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437840" y="4183147"/>
                  <a:ext cx="141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555D580-5FE7-4E01-B97F-0E575D6CD4A8}"/>
                    </a:ext>
                  </a:extLst>
                </p14:cNvPr>
                <p14:cNvContentPartPr/>
                <p14:nvPr/>
              </p14:nvContentPartPr>
              <p14:xfrm>
                <a:off x="5572480" y="4195747"/>
                <a:ext cx="86040" cy="1692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555D580-5FE7-4E01-B97F-0E575D6CD4A8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563840" y="4186747"/>
                  <a:ext cx="103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798E005-DC1C-4BA9-BB8C-9FDB5F108F2F}"/>
                    </a:ext>
                  </a:extLst>
                </p14:cNvPr>
                <p14:cNvContentPartPr/>
                <p14:nvPr/>
              </p14:nvContentPartPr>
              <p14:xfrm>
                <a:off x="5748520" y="4266307"/>
                <a:ext cx="124200" cy="64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798E005-DC1C-4BA9-BB8C-9FDB5F108F2F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739520" y="4257667"/>
                  <a:ext cx="141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BE1E966-180E-4689-B314-E52252599739}"/>
                    </a:ext>
                  </a:extLst>
                </p14:cNvPr>
                <p14:cNvContentPartPr/>
                <p14:nvPr/>
              </p14:nvContentPartPr>
              <p14:xfrm>
                <a:off x="5820160" y="4196467"/>
                <a:ext cx="7200" cy="1526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BE1E966-180E-4689-B314-E5225259973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811160" y="4187827"/>
                  <a:ext cx="24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088187A8-DF78-481F-B115-E50E8CE04DE3}"/>
                    </a:ext>
                  </a:extLst>
                </p14:cNvPr>
                <p14:cNvContentPartPr/>
                <p14:nvPr/>
              </p14:nvContentPartPr>
              <p14:xfrm>
                <a:off x="5933560" y="4210147"/>
                <a:ext cx="89280" cy="1652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088187A8-DF78-481F-B115-E50E8CE04DE3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924560" y="4201147"/>
                  <a:ext cx="106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27A275E-344C-4011-AD08-4AB73E3843F9}"/>
                    </a:ext>
                  </a:extLst>
                </p14:cNvPr>
                <p14:cNvContentPartPr/>
                <p14:nvPr/>
              </p14:nvContentPartPr>
              <p14:xfrm>
                <a:off x="6109240" y="4277827"/>
                <a:ext cx="127800" cy="165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27A275E-344C-4011-AD08-4AB73E3843F9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100600" y="4268827"/>
                  <a:ext cx="145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51CE314-A91F-4BF9-8412-43AC90720B1F}"/>
                    </a:ext>
                  </a:extLst>
                </p14:cNvPr>
                <p14:cNvContentPartPr/>
                <p14:nvPr/>
              </p14:nvContentPartPr>
              <p14:xfrm>
                <a:off x="6175120" y="4216627"/>
                <a:ext cx="204840" cy="1483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51CE314-A91F-4BF9-8412-43AC90720B1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6166120" y="4207987"/>
                  <a:ext cx="222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3551F00-A159-47F7-848B-DE499B9F1785}"/>
                    </a:ext>
                  </a:extLst>
                </p14:cNvPr>
                <p14:cNvContentPartPr/>
                <p14:nvPr/>
              </p14:nvContentPartPr>
              <p14:xfrm>
                <a:off x="6325600" y="4155067"/>
                <a:ext cx="116640" cy="198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3551F00-A159-47F7-848B-DE499B9F178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6316960" y="4146067"/>
                  <a:ext cx="134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A269AFB5-5059-4EEC-9598-EC2BC2C566BF}"/>
                    </a:ext>
                  </a:extLst>
                </p14:cNvPr>
                <p14:cNvContentPartPr/>
                <p14:nvPr/>
              </p14:nvContentPartPr>
              <p14:xfrm>
                <a:off x="4922680" y="4405987"/>
                <a:ext cx="1514520" cy="226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A269AFB5-5059-4EEC-9598-EC2BC2C566B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914040" y="4396987"/>
                  <a:ext cx="153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4A1D3E6-4816-4DB0-92F3-E423AC0B5E7C}"/>
                    </a:ext>
                  </a:extLst>
                </p14:cNvPr>
                <p14:cNvContentPartPr/>
                <p14:nvPr/>
              </p14:nvContentPartPr>
              <p14:xfrm>
                <a:off x="6627640" y="4380427"/>
                <a:ext cx="83160" cy="50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4A1D3E6-4816-4DB0-92F3-E423AC0B5E7C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618640" y="4371787"/>
                  <a:ext cx="100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90D9E3E-3300-4826-98CA-39CD31A74947}"/>
                    </a:ext>
                  </a:extLst>
                </p14:cNvPr>
                <p14:cNvContentPartPr/>
                <p14:nvPr/>
              </p14:nvContentPartPr>
              <p14:xfrm>
                <a:off x="6624760" y="4419307"/>
                <a:ext cx="74160" cy="126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90D9E3E-3300-4826-98CA-39CD31A74947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615760" y="4410667"/>
                  <a:ext cx="918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3BB160F4-D610-48B0-890A-3E29DA0BED0B}"/>
              </a:ext>
            </a:extLst>
          </p:cNvPr>
          <p:cNvGrpSpPr/>
          <p:nvPr/>
        </p:nvGrpSpPr>
        <p:grpSpPr>
          <a:xfrm>
            <a:off x="6973960" y="4163707"/>
            <a:ext cx="281880" cy="181080"/>
            <a:chOff x="6973960" y="4163707"/>
            <a:chExt cx="28188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84B65ED1-CC60-4158-967D-BB202FD0BF81}"/>
                    </a:ext>
                  </a:extLst>
                </p14:cNvPr>
                <p14:cNvContentPartPr/>
                <p14:nvPr/>
              </p14:nvContentPartPr>
              <p14:xfrm>
                <a:off x="6973960" y="4192867"/>
                <a:ext cx="23760" cy="1353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84B65ED1-CC60-4158-967D-BB202FD0BF8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964960" y="4184227"/>
                  <a:ext cx="41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3941145-DC02-450A-A9C6-40D8845EABF8}"/>
                    </a:ext>
                  </a:extLst>
                </p14:cNvPr>
                <p14:cNvContentPartPr/>
                <p14:nvPr/>
              </p14:nvContentPartPr>
              <p14:xfrm>
                <a:off x="7065400" y="4207627"/>
                <a:ext cx="90000" cy="1371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3941145-DC02-450A-A9C6-40D8845EABF8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056400" y="4198627"/>
                  <a:ext cx="107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9CEFC3D-1FA3-4AAD-823F-E8CE904D7B7D}"/>
                    </a:ext>
                  </a:extLst>
                </p14:cNvPr>
                <p14:cNvContentPartPr/>
                <p14:nvPr/>
              </p14:nvContentPartPr>
              <p14:xfrm>
                <a:off x="7139920" y="4163707"/>
                <a:ext cx="39960" cy="79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9CEFC3D-1FA3-4AAD-823F-E8CE904D7B7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7130920" y="4154707"/>
                  <a:ext cx="57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CBFBEEE-08D0-4FB2-BB55-D7DB4ED4A892}"/>
                    </a:ext>
                  </a:extLst>
                </p14:cNvPr>
                <p14:cNvContentPartPr/>
                <p14:nvPr/>
              </p14:nvContentPartPr>
              <p14:xfrm>
                <a:off x="7143520" y="4175227"/>
                <a:ext cx="112320" cy="36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CBFBEEE-08D0-4FB2-BB55-D7DB4ED4A892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7134880" y="4166227"/>
                  <a:ext cx="12996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296BF781-5B6C-406B-80EA-4ADAF8ACB09D}"/>
                  </a:ext>
                </a:extLst>
              </p14:cNvPr>
              <p14:cNvContentPartPr/>
              <p14:nvPr/>
            </p14:nvContentPartPr>
            <p14:xfrm>
              <a:off x="6949840" y="4432627"/>
              <a:ext cx="271440" cy="2448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296BF781-5B6C-406B-80EA-4ADAF8ACB09D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6940840" y="4423987"/>
                <a:ext cx="28908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 372">
            <a:extLst>
              <a:ext uri="{FF2B5EF4-FFF2-40B4-BE49-F238E27FC236}">
                <a16:creationId xmlns:a16="http://schemas.microsoft.com/office/drawing/2014/main" id="{724210DD-00E6-4333-9126-5B473A45FDC4}"/>
              </a:ext>
            </a:extLst>
          </p:cNvPr>
          <p:cNvGrpSpPr/>
          <p:nvPr/>
        </p:nvGrpSpPr>
        <p:grpSpPr>
          <a:xfrm>
            <a:off x="7036960" y="4573027"/>
            <a:ext cx="140400" cy="194760"/>
            <a:chOff x="7036960" y="4573027"/>
            <a:chExt cx="14040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1681BBC-1572-4A23-BF6E-EA862BD59F5F}"/>
                    </a:ext>
                  </a:extLst>
                </p14:cNvPr>
                <p14:cNvContentPartPr/>
                <p14:nvPr/>
              </p14:nvContentPartPr>
              <p14:xfrm>
                <a:off x="7036960" y="4591747"/>
                <a:ext cx="62280" cy="1760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1681BBC-1572-4A23-BF6E-EA862BD59F5F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7028320" y="4583107"/>
                  <a:ext cx="79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AC83868-5BFA-4A9B-A1CD-87FCCD2207DA}"/>
                    </a:ext>
                  </a:extLst>
                </p14:cNvPr>
                <p14:cNvContentPartPr/>
                <p14:nvPr/>
              </p14:nvContentPartPr>
              <p14:xfrm>
                <a:off x="7088440" y="4573027"/>
                <a:ext cx="88920" cy="284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AC83868-5BFA-4A9B-A1CD-87FCCD2207DA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7079440" y="4564387"/>
                  <a:ext cx="10656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1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D3C78AD3-417C-4DA9-BF0C-468EE1EC6FF4}"/>
                  </a:ext>
                </a:extLst>
              </p14:cNvPr>
              <p14:cNvContentPartPr/>
              <p14:nvPr/>
            </p14:nvContentPartPr>
            <p14:xfrm>
              <a:off x="8488120" y="4114387"/>
              <a:ext cx="131040" cy="1764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D3C78AD3-417C-4DA9-BF0C-468EE1EC6FF4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8479480" y="4105387"/>
                <a:ext cx="14868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50E8A57-041F-4FE2-B906-429F2324F251}"/>
              </a:ext>
            </a:extLst>
          </p:cNvPr>
          <p:cNvGrpSpPr/>
          <p:nvPr/>
        </p:nvGrpSpPr>
        <p:grpSpPr>
          <a:xfrm>
            <a:off x="8225680" y="4214467"/>
            <a:ext cx="672840" cy="189720"/>
            <a:chOff x="8225680" y="4214467"/>
            <a:chExt cx="67284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49A9AA6-8366-4C1C-9D75-B7EA4C7936BE}"/>
                    </a:ext>
                  </a:extLst>
                </p14:cNvPr>
                <p14:cNvContentPartPr/>
                <p14:nvPr/>
              </p14:nvContentPartPr>
              <p14:xfrm>
                <a:off x="8225680" y="4334707"/>
                <a:ext cx="27360" cy="694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49A9AA6-8366-4C1C-9D75-B7EA4C7936BE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8216680" y="4326067"/>
                  <a:ext cx="45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798B6ED-7BF6-48DB-A8DD-988EE495EC79}"/>
                    </a:ext>
                  </a:extLst>
                </p14:cNvPr>
                <p14:cNvContentPartPr/>
                <p14:nvPr/>
              </p14:nvContentPartPr>
              <p14:xfrm>
                <a:off x="8450680" y="4214467"/>
                <a:ext cx="165960" cy="17568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798B6ED-7BF6-48DB-A8DD-988EE495EC79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8442040" y="4205467"/>
                  <a:ext cx="183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3DA80F7-9532-462D-9966-D3785EB2CC54}"/>
                    </a:ext>
                  </a:extLst>
                </p14:cNvPr>
                <p14:cNvContentPartPr/>
                <p14:nvPr/>
              </p14:nvContentPartPr>
              <p14:xfrm>
                <a:off x="8774320" y="4293307"/>
                <a:ext cx="109080" cy="43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3DA80F7-9532-462D-9966-D3785EB2CC5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8765680" y="4284307"/>
                  <a:ext cx="126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D1523B7-6C77-4642-9E27-846BD91BCF30}"/>
                    </a:ext>
                  </a:extLst>
                </p14:cNvPr>
                <p14:cNvContentPartPr/>
                <p14:nvPr/>
              </p14:nvContentPartPr>
              <p14:xfrm>
                <a:off x="8802040" y="4335427"/>
                <a:ext cx="96480" cy="108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D1523B7-6C77-4642-9E27-846BD91BCF30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8793040" y="4326787"/>
                  <a:ext cx="11412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F3A53597-5C89-4CE1-AF76-DB07681045C4}"/>
              </a:ext>
            </a:extLst>
          </p:cNvPr>
          <p:cNvGrpSpPr/>
          <p:nvPr/>
        </p:nvGrpSpPr>
        <p:grpSpPr>
          <a:xfrm>
            <a:off x="7479040" y="4295107"/>
            <a:ext cx="348480" cy="205920"/>
            <a:chOff x="7479040" y="4295107"/>
            <a:chExt cx="34848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52B41040-F3EE-4843-9FF1-34D379FFAB37}"/>
                    </a:ext>
                  </a:extLst>
                </p14:cNvPr>
                <p14:cNvContentPartPr/>
                <p14:nvPr/>
              </p14:nvContentPartPr>
              <p14:xfrm>
                <a:off x="7479040" y="4434787"/>
                <a:ext cx="131760" cy="662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52B41040-F3EE-4843-9FF1-34D379FFAB37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470400" y="4426147"/>
                  <a:ext cx="149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6DE7CD4-E579-4D35-A08B-E00DCEF330F9}"/>
                    </a:ext>
                  </a:extLst>
                </p14:cNvPr>
                <p14:cNvContentPartPr/>
                <p14:nvPr/>
              </p14:nvContentPartPr>
              <p14:xfrm>
                <a:off x="7699720" y="4303027"/>
                <a:ext cx="127800" cy="1843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6DE7CD4-E579-4D35-A08B-E00DCEF330F9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7691080" y="4294387"/>
                  <a:ext cx="145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D705ACF2-A2B3-48EA-A5FB-1BDAB640C89F}"/>
                    </a:ext>
                  </a:extLst>
                </p14:cNvPr>
                <p14:cNvContentPartPr/>
                <p14:nvPr/>
              </p14:nvContentPartPr>
              <p14:xfrm>
                <a:off x="7749040" y="4332907"/>
                <a:ext cx="61560" cy="324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D705ACF2-A2B3-48EA-A5FB-1BDAB640C89F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7740400" y="4323907"/>
                  <a:ext cx="7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346BC969-BB3B-4E0E-AD6C-622716628723}"/>
                    </a:ext>
                  </a:extLst>
                </p14:cNvPr>
                <p14:cNvContentPartPr/>
                <p14:nvPr/>
              </p14:nvContentPartPr>
              <p14:xfrm>
                <a:off x="7719880" y="4295107"/>
                <a:ext cx="93600" cy="828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346BC969-BB3B-4E0E-AD6C-622716628723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7711240" y="4286467"/>
                  <a:ext cx="11124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2EA8D2E3-B2A5-4BD0-98E3-8578855665D3}"/>
              </a:ext>
            </a:extLst>
          </p:cNvPr>
          <p:cNvGrpSpPr/>
          <p:nvPr/>
        </p:nvGrpSpPr>
        <p:grpSpPr>
          <a:xfrm>
            <a:off x="9241240" y="4027987"/>
            <a:ext cx="2688120" cy="630360"/>
            <a:chOff x="9241240" y="4027987"/>
            <a:chExt cx="2688120" cy="6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10A715D-6FD5-41D6-9C78-B70B0B93AE12}"/>
                    </a:ext>
                  </a:extLst>
                </p14:cNvPr>
                <p14:cNvContentPartPr/>
                <p14:nvPr/>
              </p14:nvContentPartPr>
              <p14:xfrm>
                <a:off x="9254560" y="4051387"/>
                <a:ext cx="166680" cy="1702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10A715D-6FD5-41D6-9C78-B70B0B93AE1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9245560" y="4042747"/>
                  <a:ext cx="184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9EBB936-6D87-49B1-A6BE-A51A8CB23331}"/>
                    </a:ext>
                  </a:extLst>
                </p14:cNvPr>
                <p14:cNvContentPartPr/>
                <p14:nvPr/>
              </p14:nvContentPartPr>
              <p14:xfrm>
                <a:off x="9524560" y="4083067"/>
                <a:ext cx="150840" cy="2592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9EBB936-6D87-49B1-A6BE-A51A8CB2333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515560" y="4074427"/>
                  <a:ext cx="168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3FC6E55-4A7C-4A12-85BB-41153B4476D3}"/>
                    </a:ext>
                  </a:extLst>
                </p14:cNvPr>
                <p14:cNvContentPartPr/>
                <p14:nvPr/>
              </p14:nvContentPartPr>
              <p14:xfrm>
                <a:off x="9592960" y="4027987"/>
                <a:ext cx="6480" cy="1508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3FC6E55-4A7C-4A12-85BB-41153B4476D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583960" y="4019347"/>
                  <a:ext cx="24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6505EB3-E5F8-4D6E-8137-F398E1B87F26}"/>
                    </a:ext>
                  </a:extLst>
                </p14:cNvPr>
                <p14:cNvContentPartPr/>
                <p14:nvPr/>
              </p14:nvContentPartPr>
              <p14:xfrm>
                <a:off x="9787360" y="4054987"/>
                <a:ext cx="84960" cy="1213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6505EB3-E5F8-4D6E-8137-F398E1B87F26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778720" y="4045987"/>
                  <a:ext cx="102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5D21171-3B1D-41CC-91F3-782666C37E19}"/>
                    </a:ext>
                  </a:extLst>
                </p14:cNvPr>
                <p14:cNvContentPartPr/>
                <p14:nvPr/>
              </p14:nvContentPartPr>
              <p14:xfrm>
                <a:off x="9856120" y="4067227"/>
                <a:ext cx="275400" cy="1731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5D21171-3B1D-41CC-91F3-782666C37E19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847480" y="4058227"/>
                  <a:ext cx="293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1FDCD26-D9A9-4551-9D34-3DEED0AFB313}"/>
                    </a:ext>
                  </a:extLst>
                </p14:cNvPr>
                <p14:cNvContentPartPr/>
                <p14:nvPr/>
              </p14:nvContentPartPr>
              <p14:xfrm>
                <a:off x="10058440" y="4079827"/>
                <a:ext cx="16920" cy="1580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1FDCD26-D9A9-4551-9D34-3DEED0AFB313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0049440" y="4070827"/>
                  <a:ext cx="34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5FCDCE6-25F2-434C-83B6-92507416D738}"/>
                    </a:ext>
                  </a:extLst>
                </p14:cNvPr>
                <p14:cNvContentPartPr/>
                <p14:nvPr/>
              </p14:nvContentPartPr>
              <p14:xfrm>
                <a:off x="10200640" y="4054267"/>
                <a:ext cx="175680" cy="1904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5FCDCE6-25F2-434C-83B6-92507416D738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0192000" y="4045627"/>
                  <a:ext cx="193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73CD407E-A8B6-4B34-B14F-429810C184A3}"/>
                    </a:ext>
                  </a:extLst>
                </p14:cNvPr>
                <p14:cNvContentPartPr/>
                <p14:nvPr/>
              </p14:nvContentPartPr>
              <p14:xfrm>
                <a:off x="10438600" y="4183147"/>
                <a:ext cx="111600" cy="97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73CD407E-A8B6-4B34-B14F-429810C184A3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429960" y="4174507"/>
                  <a:ext cx="129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5BB7841-B24F-480F-8AF6-671E26A8515C}"/>
                    </a:ext>
                  </a:extLst>
                </p14:cNvPr>
                <p14:cNvContentPartPr/>
                <p14:nvPr/>
              </p14:nvContentPartPr>
              <p14:xfrm>
                <a:off x="10492240" y="4126627"/>
                <a:ext cx="16920" cy="1440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5BB7841-B24F-480F-8AF6-671E26A8515C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483600" y="4117987"/>
                  <a:ext cx="34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DF656995-493F-4477-8250-895674EE297F}"/>
                    </a:ext>
                  </a:extLst>
                </p14:cNvPr>
                <p14:cNvContentPartPr/>
                <p14:nvPr/>
              </p14:nvContentPartPr>
              <p14:xfrm>
                <a:off x="10579000" y="4071187"/>
                <a:ext cx="148680" cy="1782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DF656995-493F-4477-8250-895674EE297F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0570000" y="4062547"/>
                  <a:ext cx="166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9F04C9D8-88C9-414A-9CA9-231E210E9A9C}"/>
                    </a:ext>
                  </a:extLst>
                </p14:cNvPr>
                <p14:cNvContentPartPr/>
                <p14:nvPr/>
              </p14:nvContentPartPr>
              <p14:xfrm>
                <a:off x="10812280" y="4103947"/>
                <a:ext cx="124920" cy="1634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9F04C9D8-88C9-414A-9CA9-231E210E9A9C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0803280" y="4095307"/>
                  <a:ext cx="142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4EE3188F-0C74-4AC4-92EF-4D1872DA4249}"/>
                    </a:ext>
                  </a:extLst>
                </p14:cNvPr>
                <p14:cNvContentPartPr/>
                <p14:nvPr/>
              </p14:nvContentPartPr>
              <p14:xfrm>
                <a:off x="10972480" y="4085227"/>
                <a:ext cx="10800" cy="982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4EE3188F-0C74-4AC4-92EF-4D1872DA4249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963840" y="4076227"/>
                  <a:ext cx="28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FB18EED-B5B2-462E-A9FE-849E4ED2FCBC}"/>
                    </a:ext>
                  </a:extLst>
                </p14:cNvPr>
                <p14:cNvContentPartPr/>
                <p14:nvPr/>
              </p14:nvContentPartPr>
              <p14:xfrm>
                <a:off x="11000200" y="4048867"/>
                <a:ext cx="42840" cy="2246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FB18EED-B5B2-462E-A9FE-849E4ED2FCBC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0991200" y="4040227"/>
                  <a:ext cx="60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991FE57-16AD-4E54-9C95-1E2BCC5ADE28}"/>
                    </a:ext>
                  </a:extLst>
                </p14:cNvPr>
                <p14:cNvContentPartPr/>
                <p14:nvPr/>
              </p14:nvContentPartPr>
              <p14:xfrm>
                <a:off x="9241240" y="4285747"/>
                <a:ext cx="1808280" cy="720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991FE57-16AD-4E54-9C95-1E2BCC5ADE28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9232600" y="4277107"/>
                  <a:ext cx="1825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A12C879-FD56-49DE-B9BC-DDC6B4E73ADC}"/>
                    </a:ext>
                  </a:extLst>
                </p14:cNvPr>
                <p14:cNvContentPartPr/>
                <p14:nvPr/>
              </p14:nvContentPartPr>
              <p14:xfrm>
                <a:off x="9923440" y="4458907"/>
                <a:ext cx="90360" cy="1832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A12C879-FD56-49DE-B9BC-DDC6B4E73ADC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9914440" y="4450267"/>
                  <a:ext cx="108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5C6DE2DD-0FB8-431D-9710-494EA312BE9C}"/>
                    </a:ext>
                  </a:extLst>
                </p14:cNvPr>
                <p14:cNvContentPartPr/>
                <p14:nvPr/>
              </p14:nvContentPartPr>
              <p14:xfrm>
                <a:off x="9956200" y="4405987"/>
                <a:ext cx="150120" cy="424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5C6DE2DD-0FB8-431D-9710-494EA312BE9C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9947200" y="4396987"/>
                  <a:ext cx="167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4E92A99-2E24-4F1B-98C9-8AC56AB2E3E6}"/>
                    </a:ext>
                  </a:extLst>
                </p14:cNvPr>
                <p14:cNvContentPartPr/>
                <p14:nvPr/>
              </p14:nvContentPartPr>
              <p14:xfrm>
                <a:off x="11106760" y="4346947"/>
                <a:ext cx="118080" cy="10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4E92A99-2E24-4F1B-98C9-8AC56AB2E3E6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1097760" y="4337947"/>
                  <a:ext cx="135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8AB47613-AC7D-4767-908F-8219482A8814}"/>
                    </a:ext>
                  </a:extLst>
                </p14:cNvPr>
                <p14:cNvContentPartPr/>
                <p14:nvPr/>
              </p14:nvContentPartPr>
              <p14:xfrm>
                <a:off x="11129080" y="4415347"/>
                <a:ext cx="93600" cy="10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8AB47613-AC7D-4767-908F-8219482A881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1120440" y="4406707"/>
                  <a:ext cx="111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92C8672-E4FD-44CD-A581-760C62C14F99}"/>
                    </a:ext>
                  </a:extLst>
                </p14:cNvPr>
                <p14:cNvContentPartPr/>
                <p14:nvPr/>
              </p14:nvContentPartPr>
              <p14:xfrm>
                <a:off x="11373520" y="4168387"/>
                <a:ext cx="81000" cy="1130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92C8672-E4FD-44CD-A581-760C62C14F99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1364520" y="4159747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CB2E3588-C80D-48EA-8B95-AE36E6659E7B}"/>
                    </a:ext>
                  </a:extLst>
                </p14:cNvPr>
                <p14:cNvContentPartPr/>
                <p14:nvPr/>
              </p14:nvContentPartPr>
              <p14:xfrm>
                <a:off x="11508520" y="4182067"/>
                <a:ext cx="42840" cy="1108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CB2E3588-C80D-48EA-8B95-AE36E6659E7B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11499880" y="4173427"/>
                  <a:ext cx="60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1C3A6508-7C9A-4594-A489-26681FDB400D}"/>
                    </a:ext>
                  </a:extLst>
                </p14:cNvPr>
                <p14:cNvContentPartPr/>
                <p14:nvPr/>
              </p14:nvContentPartPr>
              <p14:xfrm>
                <a:off x="11336440" y="4392667"/>
                <a:ext cx="212400" cy="111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1C3A6508-7C9A-4594-A489-26681FDB400D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1327440" y="4383667"/>
                  <a:ext cx="230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C873290-D9CF-4567-951A-D3904F670FD9}"/>
                    </a:ext>
                  </a:extLst>
                </p14:cNvPr>
                <p14:cNvContentPartPr/>
                <p14:nvPr/>
              </p14:nvContentPartPr>
              <p14:xfrm>
                <a:off x="11379640" y="4528027"/>
                <a:ext cx="63720" cy="1303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C873290-D9CF-4567-951A-D3904F670FD9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1371000" y="4519387"/>
                  <a:ext cx="81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2DEC6CFE-C02C-484D-8025-059090C70386}"/>
                    </a:ext>
                  </a:extLst>
                </p14:cNvPr>
                <p14:cNvContentPartPr/>
                <p14:nvPr/>
              </p14:nvContentPartPr>
              <p14:xfrm>
                <a:off x="11456320" y="4448107"/>
                <a:ext cx="129960" cy="219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2DEC6CFE-C02C-484D-8025-059090C7038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1447680" y="4439467"/>
                  <a:ext cx="147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D35F850-0D97-4E15-BB17-0923AB4305D7}"/>
                    </a:ext>
                  </a:extLst>
                </p14:cNvPr>
                <p14:cNvContentPartPr/>
                <p14:nvPr/>
              </p14:nvContentPartPr>
              <p14:xfrm>
                <a:off x="11703280" y="4360267"/>
                <a:ext cx="90000" cy="532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D35F850-0D97-4E15-BB17-0923AB4305D7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694280" y="4351627"/>
                  <a:ext cx="107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F775A01-72D8-4790-9AFC-406AF2E5C947}"/>
                    </a:ext>
                  </a:extLst>
                </p14:cNvPr>
                <p14:cNvContentPartPr/>
                <p14:nvPr/>
              </p14:nvContentPartPr>
              <p14:xfrm>
                <a:off x="11805520" y="4333987"/>
                <a:ext cx="123840" cy="1681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F775A01-72D8-4790-9AFC-406AF2E5C947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1796520" y="4325347"/>
                  <a:ext cx="14148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1EB1494-203B-4522-8B95-002CF2C5F853}"/>
              </a:ext>
            </a:extLst>
          </p:cNvPr>
          <p:cNvGrpSpPr/>
          <p:nvPr/>
        </p:nvGrpSpPr>
        <p:grpSpPr>
          <a:xfrm>
            <a:off x="3843760" y="4850947"/>
            <a:ext cx="2559240" cy="1730160"/>
            <a:chOff x="3843760" y="4850947"/>
            <a:chExt cx="2559240" cy="173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950E1BA-5C17-44EA-B386-48335E5118C7}"/>
                    </a:ext>
                  </a:extLst>
                </p14:cNvPr>
                <p14:cNvContentPartPr/>
                <p14:nvPr/>
              </p14:nvContentPartPr>
              <p14:xfrm>
                <a:off x="3843760" y="4891267"/>
                <a:ext cx="117000" cy="16506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950E1BA-5C17-44EA-B386-48335E5118C7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3835120" y="4882267"/>
                  <a:ext cx="134640" cy="16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423BD1A1-AE33-473E-BF95-61A64805913A}"/>
                    </a:ext>
                  </a:extLst>
                </p14:cNvPr>
                <p14:cNvContentPartPr/>
                <p14:nvPr/>
              </p14:nvContentPartPr>
              <p14:xfrm>
                <a:off x="3945640" y="4850947"/>
                <a:ext cx="2457360" cy="16920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423BD1A1-AE33-473E-BF95-61A64805913A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3936640" y="4842307"/>
                  <a:ext cx="2475000" cy="17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740C6EAC-CD29-479B-B182-9E0FB4598C7B}"/>
                    </a:ext>
                  </a:extLst>
                </p14:cNvPr>
                <p14:cNvContentPartPr/>
                <p14:nvPr/>
              </p14:nvContentPartPr>
              <p14:xfrm>
                <a:off x="3903520" y="5200507"/>
                <a:ext cx="2294640" cy="781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740C6EAC-CD29-479B-B182-9E0FB4598C7B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3894880" y="5191507"/>
                  <a:ext cx="2312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B7762CF2-5EEE-4E9E-9D2D-25E2E43A1392}"/>
                    </a:ext>
                  </a:extLst>
                </p14:cNvPr>
                <p14:cNvContentPartPr/>
                <p14:nvPr/>
              </p14:nvContentPartPr>
              <p14:xfrm>
                <a:off x="4432360" y="4867147"/>
                <a:ext cx="6480" cy="216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B7762CF2-5EEE-4E9E-9D2D-25E2E43A1392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423720" y="4858507"/>
                  <a:ext cx="24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B9BC1814-6751-4BC1-92AA-E5431C3CCAEC}"/>
                    </a:ext>
                  </a:extLst>
                </p14:cNvPr>
                <p14:cNvContentPartPr/>
                <p14:nvPr/>
              </p14:nvContentPartPr>
              <p14:xfrm>
                <a:off x="4644040" y="4908547"/>
                <a:ext cx="102960" cy="16174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B9BC1814-6751-4BC1-92AA-E5431C3CCAEC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635400" y="4899907"/>
                  <a:ext cx="120600" cy="16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9B7D9AEF-EA67-4BAC-972B-2D91461B71A6}"/>
                    </a:ext>
                  </a:extLst>
                </p14:cNvPr>
                <p14:cNvContentPartPr/>
                <p14:nvPr/>
              </p14:nvContentPartPr>
              <p14:xfrm>
                <a:off x="5306080" y="4947427"/>
                <a:ext cx="145800" cy="15775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9B7D9AEF-EA67-4BAC-972B-2D91461B71A6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97440" y="4938787"/>
                  <a:ext cx="163440" cy="15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FD3964B-00E3-42AB-9DAC-A8BF8FE5A3C2}"/>
                    </a:ext>
                  </a:extLst>
                </p14:cNvPr>
                <p14:cNvContentPartPr/>
                <p14:nvPr/>
              </p14:nvContentPartPr>
              <p14:xfrm>
                <a:off x="5926720" y="5256667"/>
                <a:ext cx="365760" cy="619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FD3964B-00E3-42AB-9DAC-A8BF8FE5A3C2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917720" y="5248027"/>
                  <a:ext cx="383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A6AE3EED-633B-4378-8036-F6384408A244}"/>
                    </a:ext>
                  </a:extLst>
                </p14:cNvPr>
                <p14:cNvContentPartPr/>
                <p14:nvPr/>
              </p14:nvContentPartPr>
              <p14:xfrm>
                <a:off x="4009720" y="5014387"/>
                <a:ext cx="96480" cy="1018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A6AE3EED-633B-4378-8036-F6384408A244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4000720" y="5005387"/>
                  <a:ext cx="114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A9D90E49-6CCD-416E-BBA4-BA7746A26DB8}"/>
                    </a:ext>
                  </a:extLst>
                </p14:cNvPr>
                <p14:cNvContentPartPr/>
                <p14:nvPr/>
              </p14:nvContentPartPr>
              <p14:xfrm>
                <a:off x="4150480" y="5097187"/>
                <a:ext cx="26640" cy="7704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A9D90E49-6CCD-416E-BBA4-BA7746A26DB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4141480" y="5088187"/>
                  <a:ext cx="44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798C7EA2-9DCC-4EB4-A5BF-B0A596F15C7D}"/>
                    </a:ext>
                  </a:extLst>
                </p14:cNvPr>
                <p14:cNvContentPartPr/>
                <p14:nvPr/>
              </p14:nvContentPartPr>
              <p14:xfrm>
                <a:off x="4162360" y="5032027"/>
                <a:ext cx="10080" cy="144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798C7EA2-9DCC-4EB4-A5BF-B0A596F15C7D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4153720" y="5023387"/>
                  <a:ext cx="27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0FBE26CD-9AA0-4D63-B493-2F2884B95C4F}"/>
                    </a:ext>
                  </a:extLst>
                </p14:cNvPr>
                <p14:cNvContentPartPr/>
                <p14:nvPr/>
              </p14:nvContentPartPr>
              <p14:xfrm>
                <a:off x="4251280" y="5074507"/>
                <a:ext cx="69840" cy="43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0FBE26CD-9AA0-4D63-B493-2F2884B95C4F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4242280" y="5065507"/>
                  <a:ext cx="87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7EBA42B-B242-4B4D-9216-C9ACF9DA1C4E}"/>
                    </a:ext>
                  </a:extLst>
                </p14:cNvPr>
                <p14:cNvContentPartPr/>
                <p14:nvPr/>
              </p14:nvContentPartPr>
              <p14:xfrm>
                <a:off x="4362160" y="5029507"/>
                <a:ext cx="148680" cy="11844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7EBA42B-B242-4B4D-9216-C9ACF9DA1C4E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4353520" y="5020507"/>
                  <a:ext cx="166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BF5B126D-B095-4870-BFAA-33A6EEEF0ACF}"/>
                    </a:ext>
                  </a:extLst>
                </p14:cNvPr>
                <p14:cNvContentPartPr/>
                <p14:nvPr/>
              </p14:nvContentPartPr>
              <p14:xfrm>
                <a:off x="4323640" y="4956787"/>
                <a:ext cx="126360" cy="216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BF5B126D-B095-4870-BFAA-33A6EEEF0ACF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4314640" y="4948147"/>
                  <a:ext cx="144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EF4EBA87-26D2-4833-BACC-C57437A4F8BD}"/>
                    </a:ext>
                  </a:extLst>
                </p14:cNvPr>
                <p14:cNvContentPartPr/>
                <p14:nvPr/>
              </p14:nvContentPartPr>
              <p14:xfrm>
                <a:off x="4838080" y="4990987"/>
                <a:ext cx="89640" cy="1512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EF4EBA87-26D2-4833-BACC-C57437A4F8BD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4829440" y="4982347"/>
                  <a:ext cx="107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0637660-5C18-4DF9-8692-51CA23B43E7A}"/>
                    </a:ext>
                  </a:extLst>
                </p14:cNvPr>
                <p14:cNvContentPartPr/>
                <p14:nvPr/>
              </p14:nvContentPartPr>
              <p14:xfrm>
                <a:off x="4977400" y="5131387"/>
                <a:ext cx="12240" cy="7668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0637660-5C18-4DF9-8692-51CA23B43E7A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4968760" y="5122387"/>
                  <a:ext cx="29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96F5D5C3-2FB2-4D39-B35F-C04C31C4012C}"/>
                    </a:ext>
                  </a:extLst>
                </p14:cNvPr>
                <p14:cNvContentPartPr/>
                <p14:nvPr/>
              </p14:nvContentPartPr>
              <p14:xfrm>
                <a:off x="4983520" y="5074867"/>
                <a:ext cx="360" cy="111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96F5D5C3-2FB2-4D39-B35F-C04C31C4012C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4974520" y="5066227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3937749-3B58-4E0F-ADD5-6A9FC65319FD}"/>
                    </a:ext>
                  </a:extLst>
                </p14:cNvPr>
                <p14:cNvContentPartPr/>
                <p14:nvPr/>
              </p14:nvContentPartPr>
              <p14:xfrm>
                <a:off x="5058040" y="5097907"/>
                <a:ext cx="76320" cy="64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3937749-3B58-4E0F-ADD5-6A9FC65319FD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5049040" y="5088907"/>
                  <a:ext cx="93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7195AD8-5548-4506-9FCE-4E2EE5ABDD72}"/>
                    </a:ext>
                  </a:extLst>
                </p14:cNvPr>
                <p14:cNvContentPartPr/>
                <p14:nvPr/>
              </p14:nvContentPartPr>
              <p14:xfrm>
                <a:off x="5183320" y="5008627"/>
                <a:ext cx="113760" cy="1609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7195AD8-5548-4506-9FCE-4E2EE5ABDD72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5174320" y="4999627"/>
                  <a:ext cx="131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EE763FA-0147-4D20-AB90-D911E5F2AE0A}"/>
                    </a:ext>
                  </a:extLst>
                </p14:cNvPr>
                <p14:cNvContentPartPr/>
                <p14:nvPr/>
              </p14:nvContentPartPr>
              <p14:xfrm>
                <a:off x="5485360" y="5077027"/>
                <a:ext cx="68760" cy="11628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EE763FA-0147-4D20-AB90-D911E5F2AE0A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5476360" y="5068387"/>
                  <a:ext cx="86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A1F8E82-9842-449F-8181-5A2F7F187149}"/>
                    </a:ext>
                  </a:extLst>
                </p14:cNvPr>
                <p14:cNvContentPartPr/>
                <p14:nvPr/>
              </p14:nvContentPartPr>
              <p14:xfrm>
                <a:off x="5582560" y="5162347"/>
                <a:ext cx="8640" cy="774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A1F8E82-9842-449F-8181-5A2F7F187149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5573920" y="5153347"/>
                  <a:ext cx="26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B9074352-17D2-4EBB-92CF-AC0C8E7DDB4B}"/>
                    </a:ext>
                  </a:extLst>
                </p14:cNvPr>
                <p14:cNvContentPartPr/>
                <p14:nvPr/>
              </p14:nvContentPartPr>
              <p14:xfrm>
                <a:off x="5590480" y="5123827"/>
                <a:ext cx="360" cy="288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B9074352-17D2-4EBB-92CF-AC0C8E7DDB4B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5581480" y="5115187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7635F694-3D77-40EA-8815-A4BD6B406CC1}"/>
                    </a:ext>
                  </a:extLst>
                </p14:cNvPr>
                <p14:cNvContentPartPr/>
                <p14:nvPr/>
              </p14:nvContentPartPr>
              <p14:xfrm>
                <a:off x="5658880" y="5150827"/>
                <a:ext cx="46440" cy="720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7635F694-3D77-40EA-8815-A4BD6B406CC1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5650240" y="5142187"/>
                  <a:ext cx="64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1939E24F-FF78-4DDB-9BF9-1AD05D9BD6D3}"/>
                    </a:ext>
                  </a:extLst>
                </p14:cNvPr>
                <p14:cNvContentPartPr/>
                <p14:nvPr/>
              </p14:nvContentPartPr>
              <p14:xfrm>
                <a:off x="5743480" y="5116627"/>
                <a:ext cx="86760" cy="666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1939E24F-FF78-4DDB-9BF9-1AD05D9BD6D3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5734480" y="5107627"/>
                  <a:ext cx="104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2824EC5-27D1-4296-A976-17C5CE7C6403}"/>
                    </a:ext>
                  </a:extLst>
                </p14:cNvPr>
                <p14:cNvContentPartPr/>
                <p14:nvPr/>
              </p14:nvContentPartPr>
              <p14:xfrm>
                <a:off x="5708200" y="5046067"/>
                <a:ext cx="109800" cy="28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2824EC5-27D1-4296-A976-17C5CE7C6403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5699560" y="5037427"/>
                  <a:ext cx="127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94B436A-49D4-449E-B99F-EE49ABAD1E19}"/>
                    </a:ext>
                  </a:extLst>
                </p14:cNvPr>
                <p14:cNvContentPartPr/>
                <p14:nvPr/>
              </p14:nvContentPartPr>
              <p14:xfrm>
                <a:off x="5784160" y="5009347"/>
                <a:ext cx="113760" cy="23940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94B436A-49D4-449E-B99F-EE49ABAD1E19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5775520" y="5000347"/>
                  <a:ext cx="131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FB90405E-8CA0-4AC3-9F7D-52C3F6C70F41}"/>
                    </a:ext>
                  </a:extLst>
                </p14:cNvPr>
                <p14:cNvContentPartPr/>
                <p14:nvPr/>
              </p14:nvContentPartPr>
              <p14:xfrm>
                <a:off x="5408320" y="4970827"/>
                <a:ext cx="101160" cy="31104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FB90405E-8CA0-4AC3-9F7D-52C3F6C70F41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399680" y="4962187"/>
                  <a:ext cx="118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F016F918-EA5C-4ED0-940A-F0966A55E60E}"/>
                    </a:ext>
                  </a:extLst>
                </p14:cNvPr>
                <p14:cNvContentPartPr/>
                <p14:nvPr/>
              </p14:nvContentPartPr>
              <p14:xfrm>
                <a:off x="5954440" y="5012587"/>
                <a:ext cx="24840" cy="2743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F016F918-EA5C-4ED0-940A-F0966A55E60E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945440" y="5003947"/>
                  <a:ext cx="42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7555A9A-5DE0-4F5E-812C-411F668B6268}"/>
                    </a:ext>
                  </a:extLst>
                </p14:cNvPr>
                <p14:cNvContentPartPr/>
                <p14:nvPr/>
              </p14:nvContentPartPr>
              <p14:xfrm>
                <a:off x="5978920" y="5083147"/>
                <a:ext cx="61560" cy="9972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7555A9A-5DE0-4F5E-812C-411F668B626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5969920" y="5074147"/>
                  <a:ext cx="79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11575C19-37E4-4676-ACAB-1C587956E8A2}"/>
                    </a:ext>
                  </a:extLst>
                </p14:cNvPr>
                <p14:cNvContentPartPr/>
                <p14:nvPr/>
              </p14:nvContentPartPr>
              <p14:xfrm>
                <a:off x="6080440" y="5173147"/>
                <a:ext cx="3960" cy="5004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11575C19-37E4-4676-ACAB-1C587956E8A2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6071440" y="5164147"/>
                  <a:ext cx="21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C9A63E50-6A88-42BC-9AE8-3A5B0BEF9731}"/>
                    </a:ext>
                  </a:extLst>
                </p14:cNvPr>
                <p14:cNvContentPartPr/>
                <p14:nvPr/>
              </p14:nvContentPartPr>
              <p14:xfrm>
                <a:off x="6090880" y="5103307"/>
                <a:ext cx="360" cy="28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C9A63E50-6A88-42BC-9AE8-3A5B0BEF9731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081880" y="5094307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89E18B6B-99DE-4921-9F91-31317C8870D3}"/>
                    </a:ext>
                  </a:extLst>
                </p14:cNvPr>
                <p14:cNvContentPartPr/>
                <p14:nvPr/>
              </p14:nvContentPartPr>
              <p14:xfrm>
                <a:off x="6118600" y="5156587"/>
                <a:ext cx="48600" cy="1476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89E18B6B-99DE-4921-9F91-31317C8870D3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109600" y="5147587"/>
                  <a:ext cx="66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6393633B-DD3F-40DD-A7C6-1E1291E29032}"/>
                    </a:ext>
                  </a:extLst>
                </p14:cNvPr>
                <p14:cNvContentPartPr/>
                <p14:nvPr/>
              </p14:nvContentPartPr>
              <p14:xfrm>
                <a:off x="6214360" y="5117347"/>
                <a:ext cx="75600" cy="12312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6393633B-DD3F-40DD-A7C6-1E1291E29032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205720" y="5108347"/>
                  <a:ext cx="93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2E237091-F67E-493E-AA54-770B8F09300B}"/>
                    </a:ext>
                  </a:extLst>
                </p14:cNvPr>
                <p14:cNvContentPartPr/>
                <p14:nvPr/>
              </p14:nvContentPartPr>
              <p14:xfrm>
                <a:off x="6205720" y="5066947"/>
                <a:ext cx="69840" cy="1584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2E237091-F67E-493E-AA54-770B8F09300B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6196720" y="5058307"/>
                  <a:ext cx="87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8E554936-DFC5-434C-A422-CBF2E343CB44}"/>
                    </a:ext>
                  </a:extLst>
                </p14:cNvPr>
                <p14:cNvContentPartPr/>
                <p14:nvPr/>
              </p14:nvContentPartPr>
              <p14:xfrm>
                <a:off x="6230920" y="5038867"/>
                <a:ext cx="111600" cy="30960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8E554936-DFC5-434C-A422-CBF2E343CB44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6221920" y="5029867"/>
                  <a:ext cx="129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08669D81-184D-4FB4-9438-73AE0C6D70EB}"/>
                    </a:ext>
                  </a:extLst>
                </p14:cNvPr>
                <p14:cNvContentPartPr/>
                <p14:nvPr/>
              </p14:nvContentPartPr>
              <p14:xfrm>
                <a:off x="4109440" y="5410027"/>
                <a:ext cx="93600" cy="1044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08669D81-184D-4FB4-9438-73AE0C6D70EB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4100800" y="5401027"/>
                  <a:ext cx="11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F5168917-2BF9-41B1-A957-BD55AABE9261}"/>
                    </a:ext>
                  </a:extLst>
                </p14:cNvPr>
                <p14:cNvContentPartPr/>
                <p14:nvPr/>
              </p14:nvContentPartPr>
              <p14:xfrm>
                <a:off x="4261720" y="5332267"/>
                <a:ext cx="131040" cy="15660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F5168917-2BF9-41B1-A957-BD55AABE9261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252720" y="5323627"/>
                  <a:ext cx="148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DEC3FEA-39AF-4531-A15A-263444AA1EE8}"/>
                    </a:ext>
                  </a:extLst>
                </p14:cNvPr>
                <p14:cNvContentPartPr/>
                <p14:nvPr/>
              </p14:nvContentPartPr>
              <p14:xfrm>
                <a:off x="4090720" y="5676427"/>
                <a:ext cx="93600" cy="1404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DEC3FEA-39AF-4531-A15A-263444AA1EE8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082080" y="5667427"/>
                  <a:ext cx="111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8F3E590-F852-42CD-88E0-F487B0F21DE9}"/>
                    </a:ext>
                  </a:extLst>
                </p14:cNvPr>
                <p14:cNvContentPartPr/>
                <p14:nvPr/>
              </p14:nvContentPartPr>
              <p14:xfrm>
                <a:off x="4319680" y="5650147"/>
                <a:ext cx="360" cy="36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8F3E590-F852-42CD-88E0-F487B0F21DE9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311040" y="5641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6610BFE1-4BD7-43D9-8422-4A1E6A8C6E59}"/>
                    </a:ext>
                  </a:extLst>
                </p14:cNvPr>
                <p14:cNvContentPartPr/>
                <p14:nvPr/>
              </p14:nvContentPartPr>
              <p14:xfrm>
                <a:off x="4283680" y="5610547"/>
                <a:ext cx="44280" cy="13284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6610BFE1-4BD7-43D9-8422-4A1E6A8C6E59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74680" y="5601547"/>
                  <a:ext cx="61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1265D4B-316B-46D6-BDD5-D282407FE3C3}"/>
                    </a:ext>
                  </a:extLst>
                </p14:cNvPr>
                <p14:cNvContentPartPr/>
                <p14:nvPr/>
              </p14:nvContentPartPr>
              <p14:xfrm>
                <a:off x="4293760" y="5754187"/>
                <a:ext cx="78480" cy="36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1265D4B-316B-46D6-BDD5-D282407FE3C3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84760" y="5745187"/>
                  <a:ext cx="96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228C497-5D78-47F8-94BB-74F745CA9374}"/>
                    </a:ext>
                  </a:extLst>
                </p14:cNvPr>
                <p14:cNvContentPartPr/>
                <p14:nvPr/>
              </p14:nvContentPartPr>
              <p14:xfrm>
                <a:off x="4139320" y="5881627"/>
                <a:ext cx="114480" cy="1332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2228C497-5D78-47F8-94BB-74F745CA9374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4130680" y="5872627"/>
                  <a:ext cx="132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20F6B528-5BD1-44F4-99A8-C2243FB0DBA7}"/>
                    </a:ext>
                  </a:extLst>
                </p14:cNvPr>
                <p14:cNvContentPartPr/>
                <p14:nvPr/>
              </p14:nvContentPartPr>
              <p14:xfrm>
                <a:off x="4155160" y="6083587"/>
                <a:ext cx="31680" cy="13104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20F6B528-5BD1-44F4-99A8-C2243FB0DBA7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146160" y="6074947"/>
                  <a:ext cx="49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98DDE1B6-D884-4BF6-B712-6CFA4BF750F8}"/>
                    </a:ext>
                  </a:extLst>
                </p14:cNvPr>
                <p14:cNvContentPartPr/>
                <p14:nvPr/>
              </p14:nvContentPartPr>
              <p14:xfrm>
                <a:off x="4131040" y="6227227"/>
                <a:ext cx="112320" cy="432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98DDE1B6-D884-4BF6-B712-6CFA4BF750F8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122400" y="6218587"/>
                  <a:ext cx="129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38961334-1F95-4CDE-AE38-059DFBED828A}"/>
                    </a:ext>
                  </a:extLst>
                </p14:cNvPr>
                <p14:cNvContentPartPr/>
                <p14:nvPr/>
              </p14:nvContentPartPr>
              <p14:xfrm>
                <a:off x="4118440" y="6375187"/>
                <a:ext cx="274680" cy="20592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38961334-1F95-4CDE-AE38-059DFBED828A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4109800" y="6366187"/>
                  <a:ext cx="292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09C5BE11-0023-4897-A3E6-3E1DC6204FC4}"/>
                    </a:ext>
                  </a:extLst>
                </p14:cNvPr>
                <p14:cNvContentPartPr/>
                <p14:nvPr/>
              </p14:nvContentPartPr>
              <p14:xfrm>
                <a:off x="4937440" y="5366827"/>
                <a:ext cx="79200" cy="1512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09C5BE11-0023-4897-A3E6-3E1DC6204FC4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4928440" y="5358187"/>
                  <a:ext cx="96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BA7B320B-CE29-46B4-89D0-9DB0BECAB892}"/>
                    </a:ext>
                  </a:extLst>
                </p14:cNvPr>
                <p14:cNvContentPartPr/>
                <p14:nvPr/>
              </p14:nvContentPartPr>
              <p14:xfrm>
                <a:off x="5064160" y="5344867"/>
                <a:ext cx="96840" cy="1396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BA7B320B-CE29-46B4-89D0-9DB0BECAB892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5055160" y="5336227"/>
                  <a:ext cx="114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5ADBF09E-82B7-474D-9E4A-38486B29CA2B}"/>
                    </a:ext>
                  </a:extLst>
                </p14:cNvPr>
                <p14:cNvContentPartPr/>
                <p14:nvPr/>
              </p14:nvContentPartPr>
              <p14:xfrm>
                <a:off x="4856800" y="5656267"/>
                <a:ext cx="78120" cy="111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5ADBF09E-82B7-474D-9E4A-38486B29CA2B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847800" y="5647267"/>
                  <a:ext cx="95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DD8FBEE5-4559-4137-83F0-08D0FC692E7D}"/>
                    </a:ext>
                  </a:extLst>
                </p14:cNvPr>
                <p14:cNvContentPartPr/>
                <p14:nvPr/>
              </p14:nvContentPartPr>
              <p14:xfrm>
                <a:off x="4982080" y="5583187"/>
                <a:ext cx="137160" cy="16200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DD8FBEE5-4559-4137-83F0-08D0FC692E7D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973440" y="5574187"/>
                  <a:ext cx="154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4CE3F6F1-CDCF-4D91-87F2-E54335F10274}"/>
                    </a:ext>
                  </a:extLst>
                </p14:cNvPr>
                <p14:cNvContentPartPr/>
                <p14:nvPr/>
              </p14:nvContentPartPr>
              <p14:xfrm>
                <a:off x="4833400" y="5935267"/>
                <a:ext cx="83880" cy="1368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4CE3F6F1-CDCF-4D91-87F2-E54335F10274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824760" y="5926627"/>
                  <a:ext cx="101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48F4DB20-BE14-47AA-A558-313FCC483B80}"/>
                    </a:ext>
                  </a:extLst>
                </p14:cNvPr>
                <p14:cNvContentPartPr/>
                <p14:nvPr/>
              </p14:nvContentPartPr>
              <p14:xfrm>
                <a:off x="4975240" y="5852107"/>
                <a:ext cx="93600" cy="1432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48F4DB20-BE14-47AA-A558-313FCC483B80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4966240" y="5843467"/>
                  <a:ext cx="111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1A28297B-5605-4F5A-A4D0-C5A2225065B0}"/>
                    </a:ext>
                  </a:extLst>
                </p14:cNvPr>
                <p14:cNvContentPartPr/>
                <p14:nvPr/>
              </p14:nvContentPartPr>
              <p14:xfrm>
                <a:off x="4928080" y="6135427"/>
                <a:ext cx="25920" cy="11304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1A28297B-5605-4F5A-A4D0-C5A2225065B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4919080" y="6126427"/>
                  <a:ext cx="43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25F348C4-BE47-4E61-A5A5-C1F20D8EFC23}"/>
                    </a:ext>
                  </a:extLst>
                </p14:cNvPr>
                <p14:cNvContentPartPr/>
                <p14:nvPr/>
              </p14:nvContentPartPr>
              <p14:xfrm>
                <a:off x="4905760" y="6251347"/>
                <a:ext cx="90720" cy="1512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25F348C4-BE47-4E61-A5A5-C1F20D8EFC23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4897120" y="6242707"/>
                  <a:ext cx="108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3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621F5BB2-1443-4389-980F-9494E497BC6C}"/>
                    </a:ext>
                  </a:extLst>
                </p14:cNvPr>
                <p14:cNvContentPartPr/>
                <p14:nvPr/>
              </p14:nvContentPartPr>
              <p14:xfrm>
                <a:off x="4864000" y="6411187"/>
                <a:ext cx="63360" cy="12852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621F5BB2-1443-4389-980F-9494E497BC6C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4855360" y="6402187"/>
                  <a:ext cx="81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4C29EF98-55B5-4AA5-9271-B39E435837AB}"/>
                    </a:ext>
                  </a:extLst>
                </p14:cNvPr>
                <p14:cNvContentPartPr/>
                <p14:nvPr/>
              </p14:nvContentPartPr>
              <p14:xfrm>
                <a:off x="4919440" y="6380947"/>
                <a:ext cx="134640" cy="684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4C29EF98-55B5-4AA5-9271-B39E435837AB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4910440" y="6371947"/>
                  <a:ext cx="152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5789E6FA-4CA5-4252-B2C8-E92CC9882C5D}"/>
                    </a:ext>
                  </a:extLst>
                </p14:cNvPr>
                <p14:cNvContentPartPr/>
                <p14:nvPr/>
              </p14:nvContentPartPr>
              <p14:xfrm>
                <a:off x="5781280" y="5366827"/>
                <a:ext cx="138960" cy="1234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5789E6FA-4CA5-4252-B2C8-E92CC9882C5D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772640" y="5358187"/>
                  <a:ext cx="15660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9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D8DDEC95-E25B-4BBD-9309-E3C9611C72F1}"/>
                  </a:ext>
                </a:extLst>
              </p14:cNvPr>
              <p14:cNvContentPartPr/>
              <p14:nvPr/>
            </p14:nvContentPartPr>
            <p14:xfrm>
              <a:off x="5776960" y="5622427"/>
              <a:ext cx="153000" cy="15516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D8DDEC95-E25B-4BBD-9309-E3C9611C72F1}"/>
                  </a:ext>
                </a:extLst>
              </p:cNvPr>
              <p:cNvPicPr/>
              <p:nvPr/>
            </p:nvPicPr>
            <p:blipFill>
              <a:blip r:embed="rId790"/>
              <a:stretch>
                <a:fillRect/>
              </a:stretch>
            </p:blipFill>
            <p:spPr>
              <a:xfrm>
                <a:off x="5767960" y="5613427"/>
                <a:ext cx="1706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1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7CC3FF77-8079-4673-A179-52C6D6AD7D79}"/>
                  </a:ext>
                </a:extLst>
              </p14:cNvPr>
              <p14:cNvContentPartPr/>
              <p14:nvPr/>
            </p14:nvContentPartPr>
            <p14:xfrm>
              <a:off x="5784160" y="5908627"/>
              <a:ext cx="124560" cy="95040"/>
            </p14:xfrm>
          </p:contentPart>
        </mc:Choice>
        <mc:Fallback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7CC3FF77-8079-4673-A179-52C6D6AD7D79}"/>
                  </a:ext>
                </a:extLst>
              </p:cNvPr>
              <p:cNvPicPr/>
              <p:nvPr/>
            </p:nvPicPr>
            <p:blipFill>
              <a:blip r:embed="rId792"/>
              <a:stretch>
                <a:fillRect/>
              </a:stretch>
            </p:blipFill>
            <p:spPr>
              <a:xfrm>
                <a:off x="5775520" y="5899987"/>
                <a:ext cx="14220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0" name="Group 489">
            <a:extLst>
              <a:ext uri="{FF2B5EF4-FFF2-40B4-BE49-F238E27FC236}">
                <a16:creationId xmlns:a16="http://schemas.microsoft.com/office/drawing/2014/main" id="{DB49557B-3B47-4364-8664-B2B4C8718042}"/>
              </a:ext>
            </a:extLst>
          </p:cNvPr>
          <p:cNvGrpSpPr/>
          <p:nvPr/>
        </p:nvGrpSpPr>
        <p:grpSpPr>
          <a:xfrm>
            <a:off x="5784160" y="6134707"/>
            <a:ext cx="114840" cy="125280"/>
            <a:chOff x="5784160" y="6134707"/>
            <a:chExt cx="114840" cy="1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4C8439FA-952D-4D16-8A33-560B2DB5B9C6}"/>
                    </a:ext>
                  </a:extLst>
                </p14:cNvPr>
                <p14:cNvContentPartPr/>
                <p14:nvPr/>
              </p14:nvContentPartPr>
              <p14:xfrm>
                <a:off x="5822320" y="6134707"/>
                <a:ext cx="67320" cy="10656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4C8439FA-952D-4D16-8A33-560B2DB5B9C6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813320" y="6125707"/>
                  <a:ext cx="84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C5E7F08F-A2E6-427B-B593-4CED2CE4DCE1}"/>
                    </a:ext>
                  </a:extLst>
                </p14:cNvPr>
                <p14:cNvContentPartPr/>
                <p14:nvPr/>
              </p14:nvContentPartPr>
              <p14:xfrm>
                <a:off x="5784160" y="6253507"/>
                <a:ext cx="114840" cy="648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C5E7F08F-A2E6-427B-B593-4CED2CE4DCE1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775520" y="6244507"/>
                  <a:ext cx="1324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7CEF95E-C88B-4F5B-8BC8-98A1885B5232}"/>
              </a:ext>
            </a:extLst>
          </p:cNvPr>
          <p:cNvGrpSpPr/>
          <p:nvPr/>
        </p:nvGrpSpPr>
        <p:grpSpPr>
          <a:xfrm>
            <a:off x="5661400" y="6380587"/>
            <a:ext cx="223560" cy="156600"/>
            <a:chOff x="5661400" y="6380587"/>
            <a:chExt cx="22356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E2767330-C268-42C3-A2C3-53B475783E7C}"/>
                    </a:ext>
                  </a:extLst>
                </p14:cNvPr>
                <p14:cNvContentPartPr/>
                <p14:nvPr/>
              </p14:nvContentPartPr>
              <p14:xfrm>
                <a:off x="5661400" y="6380587"/>
                <a:ext cx="112320" cy="13968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E2767330-C268-42C3-A2C3-53B475783E7C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652400" y="6371587"/>
                  <a:ext cx="129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001E344-F423-4E69-9CDC-C9A5A0D38216}"/>
                    </a:ext>
                  </a:extLst>
                </p14:cNvPr>
                <p14:cNvContentPartPr/>
                <p14:nvPr/>
              </p14:nvContentPartPr>
              <p14:xfrm>
                <a:off x="5816200" y="6426667"/>
                <a:ext cx="68760" cy="11052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001E344-F423-4E69-9CDC-C9A5A0D38216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807560" y="6417667"/>
                  <a:ext cx="8640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3C2BF8BB-9FEB-440D-9ACF-D5C1695FCF22}"/>
              </a:ext>
            </a:extLst>
          </p:cNvPr>
          <p:cNvGrpSpPr/>
          <p:nvPr/>
        </p:nvGrpSpPr>
        <p:grpSpPr>
          <a:xfrm>
            <a:off x="7081240" y="5281147"/>
            <a:ext cx="1094040" cy="378720"/>
            <a:chOff x="7081240" y="5281147"/>
            <a:chExt cx="109404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C0D3152C-6A43-4460-AC87-56048BC6DB0B}"/>
                    </a:ext>
                  </a:extLst>
                </p14:cNvPr>
                <p14:cNvContentPartPr/>
                <p14:nvPr/>
              </p14:nvContentPartPr>
              <p14:xfrm>
                <a:off x="7081240" y="5281147"/>
                <a:ext cx="132840" cy="19836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C0D3152C-6A43-4460-AC87-56048BC6DB0B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7072240" y="5272147"/>
                  <a:ext cx="150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24CDD7A9-9554-4531-A868-FD9339B793B8}"/>
                    </a:ext>
                  </a:extLst>
                </p14:cNvPr>
                <p14:cNvContentPartPr/>
                <p14:nvPr/>
              </p14:nvContentPartPr>
              <p14:xfrm>
                <a:off x="7257280" y="5357827"/>
                <a:ext cx="52920" cy="13752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24CDD7A9-9554-4531-A868-FD9339B793B8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7248280" y="5348827"/>
                  <a:ext cx="70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17378AED-6561-49BA-B98C-B593BE7051CE}"/>
                    </a:ext>
                  </a:extLst>
                </p14:cNvPr>
                <p14:cNvContentPartPr/>
                <p14:nvPr/>
              </p14:nvContentPartPr>
              <p14:xfrm>
                <a:off x="7309840" y="5372947"/>
                <a:ext cx="166680" cy="16524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17378AED-6561-49BA-B98C-B593BE7051CE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7301200" y="5364307"/>
                  <a:ext cx="184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8CFA9F5F-AD5D-4555-AF5D-931D67616840}"/>
                    </a:ext>
                  </a:extLst>
                </p14:cNvPr>
                <p14:cNvContentPartPr/>
                <p14:nvPr/>
              </p14:nvContentPartPr>
              <p14:xfrm>
                <a:off x="7570840" y="5281867"/>
                <a:ext cx="92880" cy="34920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8CFA9F5F-AD5D-4555-AF5D-931D67616840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7562200" y="5272867"/>
                  <a:ext cx="1105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4A552E2-C5F5-49E9-B17C-196ABB1B3D12}"/>
                    </a:ext>
                  </a:extLst>
                </p14:cNvPr>
                <p14:cNvContentPartPr/>
                <p14:nvPr/>
              </p14:nvContentPartPr>
              <p14:xfrm>
                <a:off x="7666240" y="5320747"/>
                <a:ext cx="96480" cy="16884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4A552E2-C5F5-49E9-B17C-196ABB1B3D12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7657600" y="5311747"/>
                  <a:ext cx="114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88583390-4EFC-4211-888F-9E0AF6B95207}"/>
                    </a:ext>
                  </a:extLst>
                </p14:cNvPr>
                <p14:cNvContentPartPr/>
                <p14:nvPr/>
              </p14:nvContentPartPr>
              <p14:xfrm>
                <a:off x="7794400" y="5458267"/>
                <a:ext cx="63720" cy="1206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88583390-4EFC-4211-888F-9E0AF6B95207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7785760" y="5449267"/>
                  <a:ext cx="81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92EBBA9C-87F4-4CC0-928C-3BBF5B5351C1}"/>
                    </a:ext>
                  </a:extLst>
                </p14:cNvPr>
                <p14:cNvContentPartPr/>
                <p14:nvPr/>
              </p14:nvContentPartPr>
              <p14:xfrm>
                <a:off x="7945960" y="5338747"/>
                <a:ext cx="54000" cy="8136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92EBBA9C-87F4-4CC0-928C-3BBF5B5351C1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7936960" y="5329747"/>
                  <a:ext cx="71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711C5B12-EAB9-4447-8EFC-A5907FAF2248}"/>
                    </a:ext>
                  </a:extLst>
                </p14:cNvPr>
                <p14:cNvContentPartPr/>
                <p14:nvPr/>
              </p14:nvContentPartPr>
              <p14:xfrm>
                <a:off x="7968280" y="5354227"/>
                <a:ext cx="102240" cy="17100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711C5B12-EAB9-4447-8EFC-A5907FAF224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7959640" y="5345227"/>
                  <a:ext cx="11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CA4851A4-E6B6-4794-8500-4EC785A6246F}"/>
                    </a:ext>
                  </a:extLst>
                </p14:cNvPr>
                <p14:cNvContentPartPr/>
                <p14:nvPr/>
              </p14:nvContentPartPr>
              <p14:xfrm>
                <a:off x="8097160" y="5290507"/>
                <a:ext cx="78120" cy="36936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CA4851A4-E6B6-4794-8500-4EC785A6246F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8088520" y="5281507"/>
                  <a:ext cx="95760" cy="38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9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0019987A-E497-4C81-979E-BB53A6BF64F2}"/>
                  </a:ext>
                </a:extLst>
              </p14:cNvPr>
              <p14:cNvContentPartPr/>
              <p14:nvPr/>
            </p14:nvContentPartPr>
            <p14:xfrm>
              <a:off x="8377600" y="5437387"/>
              <a:ext cx="124200" cy="72720"/>
            </p14:xfrm>
          </p:contentPart>
        </mc:Choice>
        <mc:Fallback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0019987A-E497-4C81-979E-BB53A6BF64F2}"/>
                  </a:ext>
                </a:extLst>
              </p:cNvPr>
              <p:cNvPicPr/>
              <p:nvPr/>
            </p:nvPicPr>
            <p:blipFill>
              <a:blip r:embed="rId820"/>
              <a:stretch>
                <a:fillRect/>
              </a:stretch>
            </p:blipFill>
            <p:spPr>
              <a:xfrm>
                <a:off x="8368960" y="5428387"/>
                <a:ext cx="1418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1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9EB838D3-7FA6-4232-A41C-7ACD74969A89}"/>
                  </a:ext>
                </a:extLst>
              </p14:cNvPr>
              <p14:cNvContentPartPr/>
              <p14:nvPr/>
            </p14:nvContentPartPr>
            <p14:xfrm>
              <a:off x="9136840" y="4883707"/>
              <a:ext cx="141120" cy="141840"/>
            </p14:xfrm>
          </p:contentPart>
        </mc:Choice>
        <mc:Fallback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9EB838D3-7FA6-4232-A41C-7ACD74969A89}"/>
                  </a:ext>
                </a:extLst>
              </p:cNvPr>
              <p:cNvPicPr/>
              <p:nvPr/>
            </p:nvPicPr>
            <p:blipFill>
              <a:blip r:embed="rId822"/>
              <a:stretch>
                <a:fillRect/>
              </a:stretch>
            </p:blipFill>
            <p:spPr>
              <a:xfrm>
                <a:off x="9127840" y="4875067"/>
                <a:ext cx="15876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5" name="Group 534">
            <a:extLst>
              <a:ext uri="{FF2B5EF4-FFF2-40B4-BE49-F238E27FC236}">
                <a16:creationId xmlns:a16="http://schemas.microsoft.com/office/drawing/2014/main" id="{CC8B0F77-192A-4673-AE91-3B5C955F348C}"/>
              </a:ext>
            </a:extLst>
          </p:cNvPr>
          <p:cNvGrpSpPr/>
          <p:nvPr/>
        </p:nvGrpSpPr>
        <p:grpSpPr>
          <a:xfrm>
            <a:off x="8707360" y="5116627"/>
            <a:ext cx="1585440" cy="812160"/>
            <a:chOff x="8707360" y="5116627"/>
            <a:chExt cx="1585440" cy="81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3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E7B61FA-5892-4BA0-88AC-AC01CA747D00}"/>
                    </a:ext>
                  </a:extLst>
                </p14:cNvPr>
                <p14:cNvContentPartPr/>
                <p14:nvPr/>
              </p14:nvContentPartPr>
              <p14:xfrm>
                <a:off x="8763160" y="5156227"/>
                <a:ext cx="74160" cy="18288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E7B61FA-5892-4BA0-88AC-AC01CA747D00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8754520" y="5147227"/>
                  <a:ext cx="91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5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F36A50CB-189C-416A-A5F2-5D8E885A0544}"/>
                    </a:ext>
                  </a:extLst>
                </p14:cNvPr>
                <p14:cNvContentPartPr/>
                <p14:nvPr/>
              </p14:nvContentPartPr>
              <p14:xfrm>
                <a:off x="8771440" y="5348107"/>
                <a:ext cx="106200" cy="504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F36A50CB-189C-416A-A5F2-5D8E885A0544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8762440" y="5339467"/>
                  <a:ext cx="123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5811BA04-1B96-41D6-BBDF-5980325D4527}"/>
                    </a:ext>
                  </a:extLst>
                </p14:cNvPr>
                <p14:cNvContentPartPr/>
                <p14:nvPr/>
              </p14:nvContentPartPr>
              <p14:xfrm>
                <a:off x="8717080" y="5446747"/>
                <a:ext cx="193320" cy="576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5811BA04-1B96-41D6-BBDF-5980325D4527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8708080" y="5438107"/>
                  <a:ext cx="210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C5A921BA-D773-489F-A145-14A8BE5845D7}"/>
                    </a:ext>
                  </a:extLst>
                </p14:cNvPr>
                <p14:cNvContentPartPr/>
                <p14:nvPr/>
              </p14:nvContentPartPr>
              <p14:xfrm>
                <a:off x="8707360" y="5548627"/>
                <a:ext cx="163080" cy="1285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C5A921BA-D773-489F-A145-14A8BE5845D7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8698360" y="5539987"/>
                  <a:ext cx="180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1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6A057D82-4AA0-485A-B02C-779F591B1542}"/>
                    </a:ext>
                  </a:extLst>
                </p14:cNvPr>
                <p14:cNvContentPartPr/>
                <p14:nvPr/>
              </p14:nvContentPartPr>
              <p14:xfrm>
                <a:off x="9137560" y="5116627"/>
                <a:ext cx="236520" cy="5328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6A057D82-4AA0-485A-B02C-779F591B1542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9128920" y="5107627"/>
                  <a:ext cx="254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3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22F2AF5D-9477-4746-8585-CF77070C1B75}"/>
                    </a:ext>
                  </a:extLst>
                </p14:cNvPr>
                <p14:cNvContentPartPr/>
                <p14:nvPr/>
              </p14:nvContentPartPr>
              <p14:xfrm>
                <a:off x="9054760" y="5158387"/>
                <a:ext cx="257040" cy="45144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22F2AF5D-9477-4746-8585-CF77070C1B75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9045760" y="5149387"/>
                  <a:ext cx="2746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5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4BE95C71-C860-4D84-8343-A3D73C6F65F2}"/>
                    </a:ext>
                  </a:extLst>
                </p14:cNvPr>
                <p14:cNvContentPartPr/>
                <p14:nvPr/>
              </p14:nvContentPartPr>
              <p14:xfrm>
                <a:off x="9359680" y="5174947"/>
                <a:ext cx="24840" cy="12384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4BE95C71-C860-4D84-8343-A3D73C6F65F2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9350680" y="5165947"/>
                  <a:ext cx="42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2F75EB04-36D6-4C42-AFE8-6F7A81D891E4}"/>
                    </a:ext>
                  </a:extLst>
                </p14:cNvPr>
                <p14:cNvContentPartPr/>
                <p14:nvPr/>
              </p14:nvContentPartPr>
              <p14:xfrm>
                <a:off x="9041440" y="5822587"/>
                <a:ext cx="45720" cy="7308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2F75EB04-36D6-4C42-AFE8-6F7A81D891E4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9032440" y="5813587"/>
                  <a:ext cx="63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9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514B2320-C81F-4FCB-B339-DBE15D752DA4}"/>
                    </a:ext>
                  </a:extLst>
                </p14:cNvPr>
                <p14:cNvContentPartPr/>
                <p14:nvPr/>
              </p14:nvContentPartPr>
              <p14:xfrm>
                <a:off x="9026320" y="5744107"/>
                <a:ext cx="21240" cy="1584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514B2320-C81F-4FCB-B339-DBE15D752DA4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9017680" y="5735107"/>
                  <a:ext cx="38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D4D150E1-47D8-444D-BAAC-5AFA51C4BF15}"/>
                    </a:ext>
                  </a:extLst>
                </p14:cNvPr>
                <p14:cNvContentPartPr/>
                <p14:nvPr/>
              </p14:nvContentPartPr>
              <p14:xfrm>
                <a:off x="9112000" y="5811067"/>
                <a:ext cx="227160" cy="11772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D4D150E1-47D8-444D-BAAC-5AFA51C4BF15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9103360" y="5802427"/>
                  <a:ext cx="244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4735005B-FE99-43AE-BA13-09489ADBD099}"/>
                    </a:ext>
                  </a:extLst>
                </p14:cNvPr>
                <p14:cNvContentPartPr/>
                <p14:nvPr/>
              </p14:nvContentPartPr>
              <p14:xfrm>
                <a:off x="9547600" y="5286907"/>
                <a:ext cx="160560" cy="14940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4735005B-FE99-43AE-BA13-09489ADBD099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538600" y="5278267"/>
                  <a:ext cx="178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AD600E94-32C4-4EA3-A3E7-BC2C41824B4F}"/>
                    </a:ext>
                  </a:extLst>
                </p14:cNvPr>
                <p14:cNvContentPartPr/>
                <p14:nvPr/>
              </p14:nvContentPartPr>
              <p14:xfrm>
                <a:off x="9782320" y="5442067"/>
                <a:ext cx="19800" cy="6192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AD600E94-32C4-4EA3-A3E7-BC2C41824B4F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9773680" y="5433427"/>
                  <a:ext cx="37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AC8CCE03-16CB-439F-A64C-5F0EC93CEEFF}"/>
                    </a:ext>
                  </a:extLst>
                </p14:cNvPr>
                <p14:cNvContentPartPr/>
                <p14:nvPr/>
              </p14:nvContentPartPr>
              <p14:xfrm>
                <a:off x="9794560" y="5338747"/>
                <a:ext cx="213480" cy="2736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AC8CCE03-16CB-439F-A64C-5F0EC93CEEFF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9785560" y="5329747"/>
                  <a:ext cx="231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CB18655B-F46B-4696-9B0A-B14A2C4752C5}"/>
                    </a:ext>
                  </a:extLst>
                </p14:cNvPr>
                <p14:cNvContentPartPr/>
                <p14:nvPr/>
              </p14:nvContentPartPr>
              <p14:xfrm>
                <a:off x="10057000" y="5316787"/>
                <a:ext cx="109080" cy="10152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CB18655B-F46B-4696-9B0A-B14A2C4752C5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10048000" y="5308147"/>
                  <a:ext cx="126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6F42362-1BBC-4331-90E4-3358341D8B25}"/>
                    </a:ext>
                  </a:extLst>
                </p14:cNvPr>
                <p14:cNvContentPartPr/>
                <p14:nvPr/>
              </p14:nvContentPartPr>
              <p14:xfrm>
                <a:off x="10023160" y="5212747"/>
                <a:ext cx="131760" cy="288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6F42362-1BBC-4331-90E4-3358341D8B25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10014520" y="5203747"/>
                  <a:ext cx="149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878E0E6D-CC81-4469-B83F-E1FB95BD8147}"/>
                    </a:ext>
                  </a:extLst>
                </p14:cNvPr>
                <p14:cNvContentPartPr/>
                <p14:nvPr/>
              </p14:nvContentPartPr>
              <p14:xfrm>
                <a:off x="10138720" y="5148667"/>
                <a:ext cx="154080" cy="37080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878E0E6D-CC81-4469-B83F-E1FB95BD8147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130080" y="5140027"/>
                  <a:ext cx="1717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805032D4-6F56-4769-891F-ADF8EBE6A73F}"/>
                    </a:ext>
                  </a:extLst>
                </p14:cNvPr>
                <p14:cNvContentPartPr/>
                <p14:nvPr/>
              </p14:nvContentPartPr>
              <p14:xfrm>
                <a:off x="9450760" y="5183587"/>
                <a:ext cx="186120" cy="4734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805032D4-6F56-4769-891F-ADF8EBE6A73F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9441760" y="5174947"/>
                  <a:ext cx="20376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3D9E851C-72AA-4D35-BD57-660A3E568DFD}"/>
              </a:ext>
            </a:extLst>
          </p:cNvPr>
          <p:cNvGrpSpPr/>
          <p:nvPr/>
        </p:nvGrpSpPr>
        <p:grpSpPr>
          <a:xfrm>
            <a:off x="10488280" y="5079187"/>
            <a:ext cx="849960" cy="434520"/>
            <a:chOff x="10488280" y="5079187"/>
            <a:chExt cx="84996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0841BB92-16C2-4D6E-B8BC-880E30455161}"/>
                    </a:ext>
                  </a:extLst>
                </p14:cNvPr>
                <p14:cNvContentPartPr/>
                <p14:nvPr/>
              </p14:nvContentPartPr>
              <p14:xfrm>
                <a:off x="10488280" y="5207347"/>
                <a:ext cx="87120" cy="30636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0841BB92-16C2-4D6E-B8BC-880E30455161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10479640" y="5198347"/>
                  <a:ext cx="1047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CF57DA85-BDAF-4C50-9D68-39AB72A835B5}"/>
                    </a:ext>
                  </a:extLst>
                </p14:cNvPr>
                <p14:cNvContentPartPr/>
                <p14:nvPr/>
              </p14:nvContentPartPr>
              <p14:xfrm>
                <a:off x="10569280" y="5239747"/>
                <a:ext cx="149400" cy="11016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CF57DA85-BDAF-4C50-9D68-39AB72A835B5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10560280" y="5230747"/>
                  <a:ext cx="167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D88E2292-2DCE-4422-8A6C-77A2D08C6DB4}"/>
                    </a:ext>
                  </a:extLst>
                </p14:cNvPr>
                <p14:cNvContentPartPr/>
                <p14:nvPr/>
              </p14:nvContentPartPr>
              <p14:xfrm>
                <a:off x="10782400" y="5244067"/>
                <a:ext cx="10080" cy="17820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D88E2292-2DCE-4422-8A6C-77A2D08C6DB4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10773400" y="5235427"/>
                  <a:ext cx="27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C745C4F9-83CB-430B-A375-D1E0FA25B46A}"/>
                    </a:ext>
                  </a:extLst>
                </p14:cNvPr>
                <p14:cNvContentPartPr/>
                <p14:nvPr/>
              </p14:nvContentPartPr>
              <p14:xfrm>
                <a:off x="10914520" y="5289067"/>
                <a:ext cx="72720" cy="288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C745C4F9-83CB-430B-A375-D1E0FA25B46A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10905520" y="5280427"/>
                  <a:ext cx="90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15B37865-C09C-49CD-B6BC-3EFB77F9A501}"/>
                    </a:ext>
                  </a:extLst>
                </p14:cNvPr>
                <p14:cNvContentPartPr/>
                <p14:nvPr/>
              </p14:nvContentPartPr>
              <p14:xfrm>
                <a:off x="11052400" y="5248027"/>
                <a:ext cx="105480" cy="14796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15B37865-C09C-49CD-B6BC-3EFB77F9A501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11043400" y="5239387"/>
                  <a:ext cx="123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AC5F0B4B-745C-44E2-8028-72A0782D6ADD}"/>
                    </a:ext>
                  </a:extLst>
                </p14:cNvPr>
                <p14:cNvContentPartPr/>
                <p14:nvPr/>
              </p14:nvContentPartPr>
              <p14:xfrm>
                <a:off x="11071840" y="5157667"/>
                <a:ext cx="107640" cy="576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AC5F0B4B-745C-44E2-8028-72A0782D6ADD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11062840" y="5148667"/>
                  <a:ext cx="125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1E8D17F7-CFC9-413D-9774-2D3FD40D6FDA}"/>
                    </a:ext>
                  </a:extLst>
                </p14:cNvPr>
                <p14:cNvContentPartPr/>
                <p14:nvPr/>
              </p14:nvContentPartPr>
              <p14:xfrm>
                <a:off x="11236360" y="5079187"/>
                <a:ext cx="101880" cy="35604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1E8D17F7-CFC9-413D-9774-2D3FD40D6FDA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11227720" y="5070187"/>
                  <a:ext cx="11952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DD3353B6-2FB5-4E8B-AB4B-7AB4D93D5B8D}"/>
              </a:ext>
            </a:extLst>
          </p:cNvPr>
          <p:cNvGrpSpPr/>
          <p:nvPr/>
        </p:nvGrpSpPr>
        <p:grpSpPr>
          <a:xfrm>
            <a:off x="8167360" y="6155947"/>
            <a:ext cx="99360" cy="72720"/>
            <a:chOff x="8167360" y="6155947"/>
            <a:chExt cx="99360" cy="7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FABC3C78-37C3-4474-B7BF-5123CC0C1EB8}"/>
                    </a:ext>
                  </a:extLst>
                </p14:cNvPr>
                <p14:cNvContentPartPr/>
                <p14:nvPr/>
              </p14:nvContentPartPr>
              <p14:xfrm>
                <a:off x="8167360" y="6155947"/>
                <a:ext cx="99360" cy="900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FABC3C78-37C3-4474-B7BF-5123CC0C1EB8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8158720" y="6147307"/>
                  <a:ext cx="117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324CFF70-B8F7-4186-9DA4-4F3974265554}"/>
                    </a:ext>
                  </a:extLst>
                </p14:cNvPr>
                <p14:cNvContentPartPr/>
                <p14:nvPr/>
              </p14:nvContentPartPr>
              <p14:xfrm>
                <a:off x="8178520" y="6225067"/>
                <a:ext cx="86760" cy="360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324CFF70-B8F7-4186-9DA4-4F3974265554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8169880" y="6216427"/>
                  <a:ext cx="1044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E4E4116-22A8-4A26-A06B-86A277A4692A}"/>
              </a:ext>
            </a:extLst>
          </p:cNvPr>
          <p:cNvGrpSpPr/>
          <p:nvPr/>
        </p:nvGrpSpPr>
        <p:grpSpPr>
          <a:xfrm>
            <a:off x="9373000" y="6499027"/>
            <a:ext cx="264960" cy="201600"/>
            <a:chOff x="9373000" y="6499027"/>
            <a:chExt cx="26496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6B329947-5EDC-4A8C-95D0-1F78845A3ED8}"/>
                    </a:ext>
                  </a:extLst>
                </p14:cNvPr>
                <p14:cNvContentPartPr/>
                <p14:nvPr/>
              </p14:nvContentPartPr>
              <p14:xfrm>
                <a:off x="9373000" y="6520267"/>
                <a:ext cx="48960" cy="18036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6B329947-5EDC-4A8C-95D0-1F78845A3ED8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9364360" y="6511267"/>
                  <a:ext cx="66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E017F8F9-B987-4AC5-B8D9-BF4A6F26A6CF}"/>
                    </a:ext>
                  </a:extLst>
                </p14:cNvPr>
                <p14:cNvContentPartPr/>
                <p14:nvPr/>
              </p14:nvContentPartPr>
              <p14:xfrm>
                <a:off x="9425200" y="6499027"/>
                <a:ext cx="212760" cy="1980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E017F8F9-B987-4AC5-B8D9-BF4A6F26A6CF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9416560" y="6490027"/>
                  <a:ext cx="2304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F98F9ED3-F9A2-4020-9675-853F5243473F}"/>
              </a:ext>
            </a:extLst>
          </p:cNvPr>
          <p:cNvGrpSpPr/>
          <p:nvPr/>
        </p:nvGrpSpPr>
        <p:grpSpPr>
          <a:xfrm>
            <a:off x="8514760" y="6010507"/>
            <a:ext cx="2276640" cy="361080"/>
            <a:chOff x="8514760" y="6010507"/>
            <a:chExt cx="227664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8D429AAA-2AB4-49C1-AFC7-4B5D0A6FB564}"/>
                    </a:ext>
                  </a:extLst>
                </p14:cNvPr>
                <p14:cNvContentPartPr/>
                <p14:nvPr/>
              </p14:nvContentPartPr>
              <p14:xfrm>
                <a:off x="8603680" y="6021307"/>
                <a:ext cx="80640" cy="2030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8D429AAA-2AB4-49C1-AFC7-4B5D0A6FB564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8595040" y="6012667"/>
                  <a:ext cx="98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BACAD918-FBEA-48CC-9E15-0F76550A4345}"/>
                    </a:ext>
                  </a:extLst>
                </p14:cNvPr>
                <p14:cNvContentPartPr/>
                <p14:nvPr/>
              </p14:nvContentPartPr>
              <p14:xfrm>
                <a:off x="8772160" y="6155587"/>
                <a:ext cx="124200" cy="1296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BACAD918-FBEA-48CC-9E15-0F76550A4345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8763160" y="6146587"/>
                  <a:ext cx="141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8E387022-4C89-4895-9CAA-A8816CF8B97E}"/>
                    </a:ext>
                  </a:extLst>
                </p14:cNvPr>
                <p14:cNvContentPartPr/>
                <p14:nvPr/>
              </p14:nvContentPartPr>
              <p14:xfrm>
                <a:off x="8852800" y="6106987"/>
                <a:ext cx="265680" cy="13392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8E387022-4C89-4895-9CAA-A8816CF8B97E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8843800" y="6098347"/>
                  <a:ext cx="283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901F1BFA-0DE4-40D3-89F3-F2D30A867B4A}"/>
                    </a:ext>
                  </a:extLst>
                </p14:cNvPr>
                <p14:cNvContentPartPr/>
                <p14:nvPr/>
              </p14:nvContentPartPr>
              <p14:xfrm>
                <a:off x="9185800" y="6173587"/>
                <a:ext cx="115920" cy="828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901F1BFA-0DE4-40D3-89F3-F2D30A867B4A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9177160" y="6164587"/>
                  <a:ext cx="133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72851AD9-EC7C-44E6-B7F1-685DBB002FBC}"/>
                    </a:ext>
                  </a:extLst>
                </p14:cNvPr>
                <p14:cNvContentPartPr/>
                <p14:nvPr/>
              </p14:nvContentPartPr>
              <p14:xfrm>
                <a:off x="9240520" y="6125347"/>
                <a:ext cx="7920" cy="14652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72851AD9-EC7C-44E6-B7F1-685DBB002FBC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9231520" y="6116347"/>
                  <a:ext cx="25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9A5797FD-7719-4DA4-BF23-8695764B30DE}"/>
                    </a:ext>
                  </a:extLst>
                </p14:cNvPr>
                <p14:cNvContentPartPr/>
                <p14:nvPr/>
              </p14:nvContentPartPr>
              <p14:xfrm>
                <a:off x="9436360" y="6136507"/>
                <a:ext cx="342720" cy="11700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9A5797FD-7719-4DA4-BF23-8695764B30DE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9427720" y="6127867"/>
                  <a:ext cx="360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22690007-E31E-4E79-8F20-D74250CA0F89}"/>
                    </a:ext>
                  </a:extLst>
                </p14:cNvPr>
                <p14:cNvContentPartPr/>
                <p14:nvPr/>
              </p14:nvContentPartPr>
              <p14:xfrm>
                <a:off x="9745960" y="6096907"/>
                <a:ext cx="4680" cy="14364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22690007-E31E-4E79-8F20-D74250CA0F89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9736960" y="6088267"/>
                  <a:ext cx="22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3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70FCB1EE-A3AB-47CC-937E-497D36710825}"/>
                    </a:ext>
                  </a:extLst>
                </p14:cNvPr>
                <p14:cNvContentPartPr/>
                <p14:nvPr/>
              </p14:nvContentPartPr>
              <p14:xfrm>
                <a:off x="9890680" y="6064147"/>
                <a:ext cx="90360" cy="13788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70FCB1EE-A3AB-47CC-937E-497D36710825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9882040" y="6055507"/>
                  <a:ext cx="108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B7AACAFC-472A-4E3F-886A-5CD12DE8BFA7}"/>
                    </a:ext>
                  </a:extLst>
                </p14:cNvPr>
                <p14:cNvContentPartPr/>
                <p14:nvPr/>
              </p14:nvContentPartPr>
              <p14:xfrm>
                <a:off x="10065640" y="6119227"/>
                <a:ext cx="113760" cy="1980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B7AACAFC-472A-4E3F-886A-5CD12DE8BFA7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10057000" y="6110227"/>
                  <a:ext cx="131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9054C5AA-0DC3-415A-A542-21D014584F01}"/>
                    </a:ext>
                  </a:extLst>
                </p14:cNvPr>
                <p14:cNvContentPartPr/>
                <p14:nvPr/>
              </p14:nvContentPartPr>
              <p14:xfrm>
                <a:off x="10123240" y="6077467"/>
                <a:ext cx="15120" cy="12312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9054C5AA-0DC3-415A-A542-21D014584F01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10114240" y="6068827"/>
                  <a:ext cx="32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45101B24-DE29-4F46-8D00-05503D7EAF68}"/>
                    </a:ext>
                  </a:extLst>
                </p14:cNvPr>
                <p14:cNvContentPartPr/>
                <p14:nvPr/>
              </p14:nvContentPartPr>
              <p14:xfrm>
                <a:off x="10199920" y="6010507"/>
                <a:ext cx="91440" cy="16776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45101B24-DE29-4F46-8D00-05503D7EAF68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10191280" y="6001867"/>
                  <a:ext cx="109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BE28CEA4-F42D-4DF1-A7D4-D15C90C54641}"/>
                    </a:ext>
                  </a:extLst>
                </p14:cNvPr>
                <p14:cNvContentPartPr/>
                <p14:nvPr/>
              </p14:nvContentPartPr>
              <p14:xfrm>
                <a:off x="10372360" y="6037147"/>
                <a:ext cx="69120" cy="17244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BE28CEA4-F42D-4DF1-A7D4-D15C90C54641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10363360" y="6028507"/>
                  <a:ext cx="86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3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F0B8B69C-C709-4291-B30F-E3A938CB76CB}"/>
                    </a:ext>
                  </a:extLst>
                </p14:cNvPr>
                <p14:cNvContentPartPr/>
                <p14:nvPr/>
              </p14:nvContentPartPr>
              <p14:xfrm>
                <a:off x="8514760" y="6308587"/>
                <a:ext cx="2001240" cy="6300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F0B8B69C-C709-4291-B30F-E3A938CB76CB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8506120" y="6299947"/>
                  <a:ext cx="2018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0FAA6C64-FC8E-4AA0-AD4D-448ABC4C8D63}"/>
                    </a:ext>
                  </a:extLst>
                </p14:cNvPr>
                <p14:cNvContentPartPr/>
                <p14:nvPr/>
              </p14:nvContentPartPr>
              <p14:xfrm>
                <a:off x="10724080" y="6282307"/>
                <a:ext cx="67320" cy="432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0FAA6C64-FC8E-4AA0-AD4D-448ABC4C8D63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10715440" y="6273307"/>
                  <a:ext cx="84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ACFB76A3-03E1-4FD8-B560-85D92EBCA7E7}"/>
                    </a:ext>
                  </a:extLst>
                </p14:cNvPr>
                <p14:cNvContentPartPr/>
                <p14:nvPr/>
              </p14:nvContentPartPr>
              <p14:xfrm>
                <a:off x="10688440" y="6334507"/>
                <a:ext cx="75600" cy="252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ACFB76A3-03E1-4FD8-B560-85D92EBCA7E7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10679440" y="6325867"/>
                  <a:ext cx="932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6DE48998-61EA-4631-8749-9169EE8EC7EB}"/>
              </a:ext>
            </a:extLst>
          </p:cNvPr>
          <p:cNvGrpSpPr/>
          <p:nvPr/>
        </p:nvGrpSpPr>
        <p:grpSpPr>
          <a:xfrm>
            <a:off x="10992640" y="5973787"/>
            <a:ext cx="951840" cy="560520"/>
            <a:chOff x="10992640" y="5973787"/>
            <a:chExt cx="95184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0C7E9B27-581F-4D18-A399-F989704CF647}"/>
                    </a:ext>
                  </a:extLst>
                </p14:cNvPr>
                <p14:cNvContentPartPr/>
                <p14:nvPr/>
              </p14:nvContentPartPr>
              <p14:xfrm>
                <a:off x="11010640" y="5973787"/>
                <a:ext cx="81000" cy="14688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0C7E9B27-581F-4D18-A399-F989704CF647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11001640" y="5965147"/>
                  <a:ext cx="98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32ECC81D-E342-4B60-A700-2B2C80BB72F7}"/>
                    </a:ext>
                  </a:extLst>
                </p14:cNvPr>
                <p14:cNvContentPartPr/>
                <p14:nvPr/>
              </p14:nvContentPartPr>
              <p14:xfrm>
                <a:off x="11144920" y="6000787"/>
                <a:ext cx="88920" cy="14688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32ECC81D-E342-4B60-A700-2B2C80BB72F7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11135920" y="5991787"/>
                  <a:ext cx="106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DCABC1C6-C27F-4EEB-89EF-9AFE5DBDB103}"/>
                    </a:ext>
                  </a:extLst>
                </p14:cNvPr>
                <p14:cNvContentPartPr/>
                <p14:nvPr/>
              </p14:nvContentPartPr>
              <p14:xfrm>
                <a:off x="10992640" y="6276907"/>
                <a:ext cx="205920" cy="2160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DCABC1C6-C27F-4EEB-89EF-9AFE5DBDB103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10984000" y="6268267"/>
                  <a:ext cx="223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2208A019-21EF-436F-BB6A-860199DD2917}"/>
                    </a:ext>
                  </a:extLst>
                </p14:cNvPr>
                <p14:cNvContentPartPr/>
                <p14:nvPr/>
              </p14:nvContentPartPr>
              <p14:xfrm>
                <a:off x="11018920" y="6402907"/>
                <a:ext cx="73440" cy="13140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2208A019-21EF-436F-BB6A-860199DD2917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11009920" y="6394267"/>
                  <a:ext cx="91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3ED43F55-FA3B-4E72-99E4-A9BB23E55946}"/>
                    </a:ext>
                  </a:extLst>
                </p14:cNvPr>
                <p14:cNvContentPartPr/>
                <p14:nvPr/>
              </p14:nvContentPartPr>
              <p14:xfrm>
                <a:off x="11088760" y="6367987"/>
                <a:ext cx="163080" cy="3780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3ED43F55-FA3B-4E72-99E4-A9BB23E55946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11080120" y="6359347"/>
                  <a:ext cx="180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9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A9952FF-37B2-485E-8983-0BF75066DE38}"/>
                    </a:ext>
                  </a:extLst>
                </p14:cNvPr>
                <p14:cNvContentPartPr/>
                <p14:nvPr/>
              </p14:nvContentPartPr>
              <p14:xfrm>
                <a:off x="11372800" y="6279427"/>
                <a:ext cx="116640" cy="5688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A9952FF-37B2-485E-8983-0BF75066DE38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11364160" y="6270787"/>
                  <a:ext cx="134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1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2EAA080B-1A7C-4FB1-B349-D936AA76115A}"/>
                    </a:ext>
                  </a:extLst>
                </p14:cNvPr>
                <p14:cNvContentPartPr/>
                <p14:nvPr/>
              </p14:nvContentPartPr>
              <p14:xfrm>
                <a:off x="11630200" y="6171787"/>
                <a:ext cx="68040" cy="16848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2EAA080B-1A7C-4FB1-B349-D936AA76115A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11621560" y="6162787"/>
                  <a:ext cx="85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3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6846C056-9D6F-4A96-8DFA-3C3F7B055524}"/>
                    </a:ext>
                  </a:extLst>
                </p14:cNvPr>
                <p14:cNvContentPartPr/>
                <p14:nvPr/>
              </p14:nvContentPartPr>
              <p14:xfrm>
                <a:off x="11759080" y="6278347"/>
                <a:ext cx="3240" cy="576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6846C056-9D6F-4A96-8DFA-3C3F7B055524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11750440" y="6269347"/>
                  <a:ext cx="20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5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87BC8B39-7472-43F7-A21B-2F76A0B46FE5}"/>
                    </a:ext>
                  </a:extLst>
                </p14:cNvPr>
                <p14:cNvContentPartPr/>
                <p14:nvPr/>
              </p14:nvContentPartPr>
              <p14:xfrm>
                <a:off x="11854480" y="6156307"/>
                <a:ext cx="90000" cy="1587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87BC8B39-7472-43F7-A21B-2F76A0B46FE5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11845840" y="6147667"/>
                  <a:ext cx="107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7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1501C135-DD59-4076-BCDD-4A89F63D061C}"/>
                    </a:ext>
                  </a:extLst>
                </p14:cNvPr>
                <p14:cNvContentPartPr/>
                <p14:nvPr/>
              </p14:nvContentPartPr>
              <p14:xfrm>
                <a:off x="11856640" y="6271507"/>
                <a:ext cx="61560" cy="8712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1501C135-DD59-4076-BCDD-4A89F63D061C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11848000" y="6262867"/>
                  <a:ext cx="79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9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CC88C6F6-F42D-456B-A542-C4ADEB71A586}"/>
                    </a:ext>
                  </a:extLst>
                </p14:cNvPr>
                <p14:cNvContentPartPr/>
                <p14:nvPr/>
              </p14:nvContentPartPr>
              <p14:xfrm>
                <a:off x="11880040" y="6261427"/>
                <a:ext cx="27360" cy="9288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CC88C6F6-F42D-456B-A542-C4ADEB71A586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11871040" y="6252787"/>
                  <a:ext cx="45000" cy="1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377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D9B9F4D-2866-4AD9-9E18-70C54F3068E6}"/>
              </a:ext>
            </a:extLst>
          </p:cNvPr>
          <p:cNvGrpSpPr/>
          <p:nvPr/>
        </p:nvGrpSpPr>
        <p:grpSpPr>
          <a:xfrm>
            <a:off x="709960" y="407467"/>
            <a:ext cx="520920" cy="250920"/>
            <a:chOff x="709960" y="407467"/>
            <a:chExt cx="52092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033192-04CF-4A49-A82E-B87401BC923D}"/>
                    </a:ext>
                  </a:extLst>
                </p14:cNvPr>
                <p14:cNvContentPartPr/>
                <p14:nvPr/>
              </p14:nvContentPartPr>
              <p14:xfrm>
                <a:off x="709960" y="407467"/>
                <a:ext cx="179280" cy="250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033192-04CF-4A49-A82E-B87401BC92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1320" y="398827"/>
                  <a:ext cx="196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D0A99-3820-4F12-93C8-FBDE86E2C8D2}"/>
                    </a:ext>
                  </a:extLst>
                </p14:cNvPr>
                <p14:cNvContentPartPr/>
                <p14:nvPr/>
              </p14:nvContentPartPr>
              <p14:xfrm>
                <a:off x="922360" y="438067"/>
                <a:ext cx="106200" cy="183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D0A99-3820-4F12-93C8-FBDE86E2C8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3720" y="429067"/>
                  <a:ext cx="123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2AFE62-D63E-4912-BF1B-CF38597F7B5A}"/>
                    </a:ext>
                  </a:extLst>
                </p14:cNvPr>
                <p14:cNvContentPartPr/>
                <p14:nvPr/>
              </p14:nvContentPartPr>
              <p14:xfrm>
                <a:off x="1082200" y="434467"/>
                <a:ext cx="148680" cy="20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2AFE62-D63E-4912-BF1B-CF38597F7B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3200" y="425827"/>
                  <a:ext cx="16632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E89D8F-9B4E-45BE-A91E-69FB89D4B0DE}"/>
              </a:ext>
            </a:extLst>
          </p:cNvPr>
          <p:cNvGrpSpPr/>
          <p:nvPr/>
        </p:nvGrpSpPr>
        <p:grpSpPr>
          <a:xfrm>
            <a:off x="1375240" y="292987"/>
            <a:ext cx="778320" cy="547560"/>
            <a:chOff x="1375240" y="292987"/>
            <a:chExt cx="77832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98C02C-85BD-406D-A0F5-AD1D83F6A07B}"/>
                    </a:ext>
                  </a:extLst>
                </p14:cNvPr>
                <p14:cNvContentPartPr/>
                <p14:nvPr/>
              </p14:nvContentPartPr>
              <p14:xfrm>
                <a:off x="1375240" y="383707"/>
                <a:ext cx="136800" cy="423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98C02C-85BD-406D-A0F5-AD1D83F6A0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6600" y="374707"/>
                  <a:ext cx="1544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42F3A6-9436-4B91-9CD9-E1E05B635FBB}"/>
                    </a:ext>
                  </a:extLst>
                </p14:cNvPr>
                <p14:cNvContentPartPr/>
                <p14:nvPr/>
              </p14:nvContentPartPr>
              <p14:xfrm>
                <a:off x="1505560" y="433387"/>
                <a:ext cx="132480" cy="153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42F3A6-9436-4B91-9CD9-E1E05B635F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96920" y="424747"/>
                  <a:ext cx="150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7243E3-787E-4D2F-9F59-5856864760F8}"/>
                    </a:ext>
                  </a:extLst>
                </p14:cNvPr>
                <p14:cNvContentPartPr/>
                <p14:nvPr/>
              </p14:nvContentPartPr>
              <p14:xfrm>
                <a:off x="1540840" y="418987"/>
                <a:ext cx="63360" cy="181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7243E3-787E-4D2F-9F59-5856864760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1840" y="410347"/>
                  <a:ext cx="81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B4C086-C4F2-4B4E-8AA3-EF6D7F5178B3}"/>
                    </a:ext>
                  </a:extLst>
                </p14:cNvPr>
                <p14:cNvContentPartPr/>
                <p14:nvPr/>
              </p14:nvContentPartPr>
              <p14:xfrm>
                <a:off x="1721920" y="550747"/>
                <a:ext cx="24120" cy="109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B4C086-C4F2-4B4E-8AA3-EF6D7F5178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3280" y="541747"/>
                  <a:ext cx="41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B58FC7-60A7-411C-8173-54D52FC3920C}"/>
                    </a:ext>
                  </a:extLst>
                </p14:cNvPr>
                <p14:cNvContentPartPr/>
                <p14:nvPr/>
              </p14:nvContentPartPr>
              <p14:xfrm>
                <a:off x="1843240" y="404947"/>
                <a:ext cx="117000" cy="19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B58FC7-60A7-411C-8173-54D52FC392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34240" y="396307"/>
                  <a:ext cx="134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EF11D3-DF3B-4C7E-832F-7982470FAC9B}"/>
                    </a:ext>
                  </a:extLst>
                </p14:cNvPr>
                <p14:cNvContentPartPr/>
                <p14:nvPr/>
              </p14:nvContentPartPr>
              <p14:xfrm>
                <a:off x="2033320" y="292987"/>
                <a:ext cx="120240" cy="54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EF11D3-DF3B-4C7E-832F-7982470FAC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24680" y="283987"/>
                  <a:ext cx="137880" cy="5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97EDB5-B953-49FD-8971-3919CA9ECD8F}"/>
              </a:ext>
            </a:extLst>
          </p:cNvPr>
          <p:cNvGrpSpPr/>
          <p:nvPr/>
        </p:nvGrpSpPr>
        <p:grpSpPr>
          <a:xfrm>
            <a:off x="2351200" y="507187"/>
            <a:ext cx="154440" cy="67320"/>
            <a:chOff x="2351200" y="507187"/>
            <a:chExt cx="154440" cy="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26DF4C-BCED-4B45-BB3B-3565B7666124}"/>
                    </a:ext>
                  </a:extLst>
                </p14:cNvPr>
                <p14:cNvContentPartPr/>
                <p14:nvPr/>
              </p14:nvContentPartPr>
              <p14:xfrm>
                <a:off x="2351200" y="507187"/>
                <a:ext cx="15012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26DF4C-BCED-4B45-BB3B-3565B76661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42560" y="498187"/>
                  <a:ext cx="16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A5F132-37ED-4AAF-B391-3B2D2216C5AF}"/>
                    </a:ext>
                  </a:extLst>
                </p14:cNvPr>
                <p14:cNvContentPartPr/>
                <p14:nvPr/>
              </p14:nvContentPartPr>
              <p14:xfrm>
                <a:off x="2380360" y="571627"/>
                <a:ext cx="125280" cy="2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A5F132-37ED-4AAF-B391-3B2D2216C5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71360" y="562627"/>
                  <a:ext cx="1429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09265B3-BA3F-4045-B97C-4F0F8A0779D0}"/>
              </a:ext>
            </a:extLst>
          </p:cNvPr>
          <p:cNvGrpSpPr/>
          <p:nvPr/>
        </p:nvGrpSpPr>
        <p:grpSpPr>
          <a:xfrm>
            <a:off x="2897320" y="305947"/>
            <a:ext cx="269280" cy="314640"/>
            <a:chOff x="2897320" y="305947"/>
            <a:chExt cx="26928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957E2E-E5FB-4D74-9838-677BD91A3A8E}"/>
                    </a:ext>
                  </a:extLst>
                </p14:cNvPr>
                <p14:cNvContentPartPr/>
                <p14:nvPr/>
              </p14:nvContentPartPr>
              <p14:xfrm>
                <a:off x="2915680" y="305947"/>
                <a:ext cx="144720" cy="203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957E2E-E5FB-4D74-9838-677BD91A3A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7040" y="296947"/>
                  <a:ext cx="162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07FBAC-1AEA-46F1-85F6-0B1FD5D614ED}"/>
                    </a:ext>
                  </a:extLst>
                </p14:cNvPr>
                <p14:cNvContentPartPr/>
                <p14:nvPr/>
              </p14:nvContentPartPr>
              <p14:xfrm>
                <a:off x="2897320" y="578107"/>
                <a:ext cx="26928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07FBAC-1AEA-46F1-85F6-0B1FD5D614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88320" y="569467"/>
                  <a:ext cx="28692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C3BEEB2-1B15-4C1A-91F8-AC0997F031E7}"/>
                  </a:ext>
                </a:extLst>
              </p14:cNvPr>
              <p14:cNvContentPartPr/>
              <p14:nvPr/>
            </p14:nvContentPartPr>
            <p14:xfrm>
              <a:off x="2954560" y="728587"/>
              <a:ext cx="145800" cy="197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C3BEEB2-1B15-4C1A-91F8-AC0997F031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5560" y="719587"/>
                <a:ext cx="16344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35AD3E91-F447-4AD7-AE37-6FC938E95EC8}"/>
              </a:ext>
            </a:extLst>
          </p:cNvPr>
          <p:cNvGrpSpPr/>
          <p:nvPr/>
        </p:nvGrpSpPr>
        <p:grpSpPr>
          <a:xfrm>
            <a:off x="3347320" y="148267"/>
            <a:ext cx="2779920" cy="977400"/>
            <a:chOff x="3347320" y="148267"/>
            <a:chExt cx="2779920" cy="9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F13C6A-BA2D-474F-80CB-3A1A4770822A}"/>
                    </a:ext>
                  </a:extLst>
                </p14:cNvPr>
                <p14:cNvContentPartPr/>
                <p14:nvPr/>
              </p14:nvContentPartPr>
              <p14:xfrm>
                <a:off x="3386920" y="343747"/>
                <a:ext cx="364680" cy="20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F13C6A-BA2D-474F-80CB-3A1A477082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78280" y="334747"/>
                  <a:ext cx="382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649264-FBD0-4915-BEC3-5490EFAAA5E5}"/>
                    </a:ext>
                  </a:extLst>
                </p14:cNvPr>
                <p14:cNvContentPartPr/>
                <p14:nvPr/>
              </p14:nvContentPartPr>
              <p14:xfrm>
                <a:off x="3347320" y="359947"/>
                <a:ext cx="458280" cy="45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649264-FBD0-4915-BEC3-5490EFAAA5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8680" y="351307"/>
                  <a:ext cx="4759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42DAE9-AC69-4275-A037-74C424E2E77F}"/>
                    </a:ext>
                  </a:extLst>
                </p14:cNvPr>
                <p14:cNvContentPartPr/>
                <p14:nvPr/>
              </p14:nvContentPartPr>
              <p14:xfrm>
                <a:off x="3730000" y="361027"/>
                <a:ext cx="23400" cy="155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42DAE9-AC69-4275-A037-74C424E2E7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21000" y="352387"/>
                  <a:ext cx="4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DD5697-A6C7-4DB6-8DF4-73BA5071DF0E}"/>
                    </a:ext>
                  </a:extLst>
                </p14:cNvPr>
                <p14:cNvContentPartPr/>
                <p14:nvPr/>
              </p14:nvContentPartPr>
              <p14:xfrm>
                <a:off x="3414640" y="1001467"/>
                <a:ext cx="59400" cy="124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DD5697-A6C7-4DB6-8DF4-73BA5071DF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05640" y="992827"/>
                  <a:ext cx="77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25C3BD-8370-4AEA-BC5F-985F6499F9DF}"/>
                    </a:ext>
                  </a:extLst>
                </p14:cNvPr>
                <p14:cNvContentPartPr/>
                <p14:nvPr/>
              </p14:nvContentPartPr>
              <p14:xfrm>
                <a:off x="3418960" y="879427"/>
                <a:ext cx="31680" cy="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25C3BD-8370-4AEA-BC5F-985F6499F9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10320" y="870787"/>
                  <a:ext cx="4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07ED59-5EC8-4EFB-904F-60022547DBE9}"/>
                    </a:ext>
                  </a:extLst>
                </p14:cNvPr>
                <p14:cNvContentPartPr/>
                <p14:nvPr/>
              </p14:nvContentPartPr>
              <p14:xfrm>
                <a:off x="3519040" y="964747"/>
                <a:ext cx="163800" cy="63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07ED59-5EC8-4EFB-904F-60022547DB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10040" y="955747"/>
                  <a:ext cx="181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A85F6F-7328-4A32-992C-C761AE5DF638}"/>
                    </a:ext>
                  </a:extLst>
                </p14:cNvPr>
                <p14:cNvContentPartPr/>
                <p14:nvPr/>
              </p14:nvContentPartPr>
              <p14:xfrm>
                <a:off x="3758440" y="908227"/>
                <a:ext cx="29520" cy="16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A85F6F-7328-4A32-992C-C761AE5DF6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49440" y="899587"/>
                  <a:ext cx="47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6BC360-0B5A-4EA2-A8D1-89FB264C7137}"/>
                    </a:ext>
                  </a:extLst>
                </p14:cNvPr>
                <p14:cNvContentPartPr/>
                <p14:nvPr/>
              </p14:nvContentPartPr>
              <p14:xfrm>
                <a:off x="3413200" y="148267"/>
                <a:ext cx="154800" cy="12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6BC360-0B5A-4EA2-A8D1-89FB264C71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04200" y="139267"/>
                  <a:ext cx="172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1EDFBA-CF9E-4C49-91A0-278F6FCD3530}"/>
                    </a:ext>
                  </a:extLst>
                </p14:cNvPr>
                <p14:cNvContentPartPr/>
                <p14:nvPr/>
              </p14:nvContentPartPr>
              <p14:xfrm>
                <a:off x="3991720" y="432307"/>
                <a:ext cx="212040" cy="158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1EDFBA-CF9E-4C49-91A0-278F6FCD35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82720" y="423307"/>
                  <a:ext cx="229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0DA54B-B561-49D7-9ED7-E609BDB8F114}"/>
                    </a:ext>
                  </a:extLst>
                </p14:cNvPr>
                <p14:cNvContentPartPr/>
                <p14:nvPr/>
              </p14:nvContentPartPr>
              <p14:xfrm>
                <a:off x="4294480" y="590347"/>
                <a:ext cx="49680" cy="124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0DA54B-B561-49D7-9ED7-E609BDB8F1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85480" y="581347"/>
                  <a:ext cx="67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75483E-B47A-44F2-B69E-B1C0D0BBBEE4}"/>
                    </a:ext>
                  </a:extLst>
                </p14:cNvPr>
                <p14:cNvContentPartPr/>
                <p14:nvPr/>
              </p14:nvContentPartPr>
              <p14:xfrm>
                <a:off x="4254880" y="490267"/>
                <a:ext cx="42120" cy="16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75483E-B47A-44F2-B69E-B1C0D0BBBE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46240" y="481267"/>
                  <a:ext cx="59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9FB1E9-EF16-4241-B231-20A5BF72B68C}"/>
                    </a:ext>
                  </a:extLst>
                </p14:cNvPr>
                <p14:cNvContentPartPr/>
                <p14:nvPr/>
              </p14:nvContentPartPr>
              <p14:xfrm>
                <a:off x="4430920" y="533827"/>
                <a:ext cx="122040" cy="8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9FB1E9-EF16-4241-B231-20A5BF72B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21920" y="525187"/>
                  <a:ext cx="13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69D2B2-1EFC-43C1-916A-AB9FEDD951F7}"/>
                    </a:ext>
                  </a:extLst>
                </p14:cNvPr>
                <p14:cNvContentPartPr/>
                <p14:nvPr/>
              </p14:nvContentPartPr>
              <p14:xfrm>
                <a:off x="4620280" y="485947"/>
                <a:ext cx="133200" cy="127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69D2B2-1EFC-43C1-916A-AB9FEDD951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1640" y="476947"/>
                  <a:ext cx="150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4D571FD-4A2F-491C-BECB-B77BD8630852}"/>
                    </a:ext>
                  </a:extLst>
                </p14:cNvPr>
                <p14:cNvContentPartPr/>
                <p14:nvPr/>
              </p14:nvContentPartPr>
              <p14:xfrm>
                <a:off x="4564480" y="402427"/>
                <a:ext cx="157680" cy="1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4D571FD-4A2F-491C-BECB-B77BD86308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55480" y="393427"/>
                  <a:ext cx="175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A18633-A075-4AB2-939D-5413CEF3FE13}"/>
                    </a:ext>
                  </a:extLst>
                </p14:cNvPr>
                <p14:cNvContentPartPr/>
                <p14:nvPr/>
              </p14:nvContentPartPr>
              <p14:xfrm>
                <a:off x="4700920" y="356707"/>
                <a:ext cx="214200" cy="405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A18633-A075-4AB2-939D-5413CEF3FE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91920" y="348067"/>
                  <a:ext cx="2318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6CCE14-9095-4E4A-BDD9-114491B12870}"/>
                    </a:ext>
                  </a:extLst>
                </p14:cNvPr>
                <p14:cNvContentPartPr/>
                <p14:nvPr/>
              </p14:nvContentPartPr>
              <p14:xfrm>
                <a:off x="3920080" y="373627"/>
                <a:ext cx="172440" cy="45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6CCE14-9095-4E4A-BDD9-114491B128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11440" y="364627"/>
                  <a:ext cx="1900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056A828-8191-435A-9FE1-B2921426812B}"/>
                    </a:ext>
                  </a:extLst>
                </p14:cNvPr>
                <p14:cNvContentPartPr/>
                <p14:nvPr/>
              </p14:nvContentPartPr>
              <p14:xfrm>
                <a:off x="5044360" y="318547"/>
                <a:ext cx="162360" cy="413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056A828-8191-435A-9FE1-B292142681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35720" y="309547"/>
                  <a:ext cx="1800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832F1C-5893-41E4-AC5A-4597D8AC4627}"/>
                    </a:ext>
                  </a:extLst>
                </p14:cNvPr>
                <p14:cNvContentPartPr/>
                <p14:nvPr/>
              </p14:nvContentPartPr>
              <p14:xfrm>
                <a:off x="5188360" y="426907"/>
                <a:ext cx="143640" cy="156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832F1C-5893-41E4-AC5A-4597D8AC46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79720" y="417907"/>
                  <a:ext cx="161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858111-DD0E-41E2-B8D3-3373DC0F7CD7}"/>
                    </a:ext>
                  </a:extLst>
                </p14:cNvPr>
                <p14:cNvContentPartPr/>
                <p14:nvPr/>
              </p14:nvContentPartPr>
              <p14:xfrm>
                <a:off x="5412280" y="572707"/>
                <a:ext cx="19800" cy="96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858111-DD0E-41E2-B8D3-3373DC0F7C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03280" y="564067"/>
                  <a:ext cx="37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D12B66-BCFE-465A-A086-123C7818A0D2}"/>
                    </a:ext>
                  </a:extLst>
                </p14:cNvPr>
                <p14:cNvContentPartPr/>
                <p14:nvPr/>
              </p14:nvContentPartPr>
              <p14:xfrm>
                <a:off x="5427040" y="482347"/>
                <a:ext cx="269640" cy="24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D12B66-BCFE-465A-A086-123C7818A0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18400" y="473347"/>
                  <a:ext cx="287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8E7B96-8425-44CA-9DBD-CAC1F9D655AC}"/>
                    </a:ext>
                  </a:extLst>
                </p14:cNvPr>
                <p14:cNvContentPartPr/>
                <p14:nvPr/>
              </p14:nvContentPartPr>
              <p14:xfrm>
                <a:off x="5799640" y="431947"/>
                <a:ext cx="140400" cy="158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8E7B96-8425-44CA-9DBD-CAC1F9D655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91000" y="422947"/>
                  <a:ext cx="158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2A278E-44FC-43D5-8269-2A1349E80329}"/>
                    </a:ext>
                  </a:extLst>
                </p14:cNvPr>
                <p14:cNvContentPartPr/>
                <p14:nvPr/>
              </p14:nvContentPartPr>
              <p14:xfrm>
                <a:off x="5757520" y="316387"/>
                <a:ext cx="157680" cy="14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2A278E-44FC-43D5-8269-2A1349E803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48520" y="307747"/>
                  <a:ext cx="175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9DE861-1523-428A-A913-246F9EB6CE87}"/>
                    </a:ext>
                  </a:extLst>
                </p14:cNvPr>
                <p14:cNvContentPartPr/>
                <p14:nvPr/>
              </p14:nvContentPartPr>
              <p14:xfrm>
                <a:off x="6028240" y="272107"/>
                <a:ext cx="99000" cy="462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9DE861-1523-428A-A913-246F9EB6CE8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19240" y="263467"/>
                  <a:ext cx="11664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2ACD86A-1FDC-4A41-9CE8-9EB9E5229173}"/>
              </a:ext>
            </a:extLst>
          </p:cNvPr>
          <p:cNvGrpSpPr/>
          <p:nvPr/>
        </p:nvGrpSpPr>
        <p:grpSpPr>
          <a:xfrm>
            <a:off x="841360" y="1432027"/>
            <a:ext cx="1487880" cy="431640"/>
            <a:chOff x="841360" y="1432027"/>
            <a:chExt cx="148788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3633406-8C9E-4835-9F3D-258DCD1E4208}"/>
                    </a:ext>
                  </a:extLst>
                </p14:cNvPr>
                <p14:cNvContentPartPr/>
                <p14:nvPr/>
              </p14:nvContentPartPr>
              <p14:xfrm>
                <a:off x="841360" y="1510867"/>
                <a:ext cx="186840" cy="244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3633406-8C9E-4835-9F3D-258DCD1E42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2720" y="1502227"/>
                  <a:ext cx="204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80193D-67AC-43B8-9544-F4FD731E0956}"/>
                    </a:ext>
                  </a:extLst>
                </p14:cNvPr>
                <p14:cNvContentPartPr/>
                <p14:nvPr/>
              </p14:nvContentPartPr>
              <p14:xfrm>
                <a:off x="1057360" y="1607347"/>
                <a:ext cx="90000" cy="170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80193D-67AC-43B8-9544-F4FD731E09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8720" y="1598707"/>
                  <a:ext cx="107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9EA528-6681-42CE-BABC-43C1FA7E364D}"/>
                    </a:ext>
                  </a:extLst>
                </p14:cNvPr>
                <p14:cNvContentPartPr/>
                <p14:nvPr/>
              </p14:nvContentPartPr>
              <p14:xfrm>
                <a:off x="1231240" y="1570267"/>
                <a:ext cx="201600" cy="188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9EA528-6681-42CE-BABC-43C1FA7E364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22600" y="1561267"/>
                  <a:ext cx="219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DFE1D4-DD55-4567-9F74-C1D8A5C7129D}"/>
                    </a:ext>
                  </a:extLst>
                </p14:cNvPr>
                <p14:cNvContentPartPr/>
                <p14:nvPr/>
              </p14:nvContentPartPr>
              <p14:xfrm>
                <a:off x="1572160" y="1465867"/>
                <a:ext cx="172440" cy="397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DFE1D4-DD55-4567-9F74-C1D8A5C712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63160" y="1456867"/>
                  <a:ext cx="1900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C3FE80-2B12-4B73-A447-C5B87501375B}"/>
                    </a:ext>
                  </a:extLst>
                </p14:cNvPr>
                <p14:cNvContentPartPr/>
                <p14:nvPr/>
              </p14:nvContentPartPr>
              <p14:xfrm>
                <a:off x="1739920" y="1531027"/>
                <a:ext cx="123480" cy="123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C3FE80-2B12-4B73-A447-C5B8750137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30920" y="1522027"/>
                  <a:ext cx="141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E1ECA0-CAEE-40D4-B25F-08DCEEE984A8}"/>
                    </a:ext>
                  </a:extLst>
                </p14:cNvPr>
                <p14:cNvContentPartPr/>
                <p14:nvPr/>
              </p14:nvContentPartPr>
              <p14:xfrm>
                <a:off x="1751800" y="1527787"/>
                <a:ext cx="90000" cy="177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E1ECA0-CAEE-40D4-B25F-08DCEEE984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42800" y="1518787"/>
                  <a:ext cx="107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C4F38D-DC1D-4E65-B5A2-9A6D707C370C}"/>
                    </a:ext>
                  </a:extLst>
                </p14:cNvPr>
                <p14:cNvContentPartPr/>
                <p14:nvPr/>
              </p14:nvContentPartPr>
              <p14:xfrm>
                <a:off x="1939720" y="1637227"/>
                <a:ext cx="53280" cy="107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C4F38D-DC1D-4E65-B5A2-9A6D707C37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30720" y="1628227"/>
                  <a:ext cx="70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CF34C6F-93B7-4AA5-B7D8-275163B8B851}"/>
                    </a:ext>
                  </a:extLst>
                </p14:cNvPr>
                <p14:cNvContentPartPr/>
                <p14:nvPr/>
              </p14:nvContentPartPr>
              <p14:xfrm>
                <a:off x="2062120" y="1549747"/>
                <a:ext cx="131400" cy="106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CF34C6F-93B7-4AA5-B7D8-275163B8B8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53120" y="1541107"/>
                  <a:ext cx="149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3BD3EB-6A77-42DD-B9EF-11CB19B8A182}"/>
                    </a:ext>
                  </a:extLst>
                </p14:cNvPr>
                <p14:cNvContentPartPr/>
                <p14:nvPr/>
              </p14:nvContentPartPr>
              <p14:xfrm>
                <a:off x="2058160" y="1510867"/>
                <a:ext cx="118440" cy="198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3BD3EB-6A77-42DD-B9EF-11CB19B8A1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49160" y="1502227"/>
                  <a:ext cx="136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B713F5-A0D5-4B8F-8E08-D2AE2FC6CB66}"/>
                    </a:ext>
                  </a:extLst>
                </p14:cNvPr>
                <p14:cNvContentPartPr/>
                <p14:nvPr/>
              </p14:nvContentPartPr>
              <p14:xfrm>
                <a:off x="2239240" y="1432027"/>
                <a:ext cx="90000" cy="386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B713F5-A0D5-4B8F-8E08-D2AE2FC6CB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30600" y="1423027"/>
                  <a:ext cx="10764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C7742F-1ADB-4EF0-9D71-5DF96325B8A8}"/>
              </a:ext>
            </a:extLst>
          </p:cNvPr>
          <p:cNvGrpSpPr/>
          <p:nvPr/>
        </p:nvGrpSpPr>
        <p:grpSpPr>
          <a:xfrm>
            <a:off x="2656840" y="1594747"/>
            <a:ext cx="150120" cy="87480"/>
            <a:chOff x="2656840" y="1594747"/>
            <a:chExt cx="150120" cy="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985C573-1418-4590-871B-33847F592D39}"/>
                    </a:ext>
                  </a:extLst>
                </p14:cNvPr>
                <p14:cNvContentPartPr/>
                <p14:nvPr/>
              </p14:nvContentPartPr>
              <p14:xfrm>
                <a:off x="2665120" y="1594747"/>
                <a:ext cx="102600" cy="6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985C573-1418-4590-871B-33847F592D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56480" y="1586107"/>
                  <a:ext cx="120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998A8A-8C2A-4BC1-A096-4E68665C5214}"/>
                    </a:ext>
                  </a:extLst>
                </p14:cNvPr>
                <p14:cNvContentPartPr/>
                <p14:nvPr/>
              </p14:nvContentPartPr>
              <p14:xfrm>
                <a:off x="2656840" y="1679347"/>
                <a:ext cx="150120" cy="2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998A8A-8C2A-4BC1-A096-4E68665C521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48200" y="1670707"/>
                  <a:ext cx="16776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2D85387-0ED7-4D97-8B7A-C93BB244460B}"/>
              </a:ext>
            </a:extLst>
          </p:cNvPr>
          <p:cNvGrpSpPr/>
          <p:nvPr/>
        </p:nvGrpSpPr>
        <p:grpSpPr>
          <a:xfrm>
            <a:off x="3231040" y="1256347"/>
            <a:ext cx="2247840" cy="980280"/>
            <a:chOff x="3231040" y="1256347"/>
            <a:chExt cx="2247840" cy="9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1C22ABE-2DE3-4223-8C16-6847F90B33BC}"/>
                    </a:ext>
                  </a:extLst>
                </p14:cNvPr>
                <p14:cNvContentPartPr/>
                <p14:nvPr/>
              </p14:nvContentPartPr>
              <p14:xfrm>
                <a:off x="3276400" y="1411147"/>
                <a:ext cx="139320" cy="210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1C22ABE-2DE3-4223-8C16-6847F90B33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67400" y="1402147"/>
                  <a:ext cx="156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9120BB7-B104-4CA8-9FA9-6610709CD4C5}"/>
                    </a:ext>
                  </a:extLst>
                </p14:cNvPr>
                <p14:cNvContentPartPr/>
                <p14:nvPr/>
              </p14:nvContentPartPr>
              <p14:xfrm>
                <a:off x="3231040" y="1700947"/>
                <a:ext cx="218520" cy="39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9120BB7-B104-4CA8-9FA9-6610709CD4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22400" y="1691947"/>
                  <a:ext cx="236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F5CD58-9399-485C-94AF-3445F1DF10FF}"/>
                    </a:ext>
                  </a:extLst>
                </p14:cNvPr>
                <p14:cNvContentPartPr/>
                <p14:nvPr/>
              </p14:nvContentPartPr>
              <p14:xfrm>
                <a:off x="3265600" y="1852507"/>
                <a:ext cx="237600" cy="175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F5CD58-9399-485C-94AF-3445F1DF10F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56600" y="1843867"/>
                  <a:ext cx="255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C9E5338-D635-4AF5-9051-62B9B747921C}"/>
                    </a:ext>
                  </a:extLst>
                </p14:cNvPr>
                <p14:cNvContentPartPr/>
                <p14:nvPr/>
              </p14:nvContentPartPr>
              <p14:xfrm>
                <a:off x="3646480" y="1420507"/>
                <a:ext cx="352800" cy="32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C9E5338-D635-4AF5-9051-62B9B74792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37840" y="1411867"/>
                  <a:ext cx="370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B12F27-D289-479C-85C5-7AFF7DA18123}"/>
                    </a:ext>
                  </a:extLst>
                </p14:cNvPr>
                <p14:cNvContentPartPr/>
                <p14:nvPr/>
              </p14:nvContentPartPr>
              <p14:xfrm>
                <a:off x="3645040" y="1453267"/>
                <a:ext cx="521640" cy="434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B12F27-D289-479C-85C5-7AFF7DA181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36040" y="1444267"/>
                  <a:ext cx="539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63FD6A-96A2-4FEE-9C58-2EF5F9DDD3DC}"/>
                    </a:ext>
                  </a:extLst>
                </p14:cNvPr>
                <p14:cNvContentPartPr/>
                <p14:nvPr/>
              </p14:nvContentPartPr>
              <p14:xfrm>
                <a:off x="4024480" y="1414387"/>
                <a:ext cx="18360" cy="167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63FD6A-96A2-4FEE-9C58-2EF5F9DDD3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15840" y="1405387"/>
                  <a:ext cx="36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3C22CE3-BB11-40BE-93B1-A8FF083FBB4C}"/>
                    </a:ext>
                  </a:extLst>
                </p14:cNvPr>
                <p14:cNvContentPartPr/>
                <p14:nvPr/>
              </p14:nvContentPartPr>
              <p14:xfrm>
                <a:off x="3769960" y="2125027"/>
                <a:ext cx="66240" cy="11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3C22CE3-BB11-40BE-93B1-A8FF083FBB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61320" y="2116027"/>
                  <a:ext cx="83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186719B-3511-47C6-842D-C360B2D7D203}"/>
                    </a:ext>
                  </a:extLst>
                </p14:cNvPr>
                <p14:cNvContentPartPr/>
                <p14:nvPr/>
              </p14:nvContentPartPr>
              <p14:xfrm>
                <a:off x="3787240" y="2023147"/>
                <a:ext cx="12960" cy="9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186719B-3511-47C6-842D-C360B2D7D2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78600" y="2014147"/>
                  <a:ext cx="30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6A416-9C52-4332-AECA-8FE88C22F389}"/>
                    </a:ext>
                  </a:extLst>
                </p14:cNvPr>
                <p14:cNvContentPartPr/>
                <p14:nvPr/>
              </p14:nvContentPartPr>
              <p14:xfrm>
                <a:off x="3884440" y="1988227"/>
                <a:ext cx="244800" cy="165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6A416-9C52-4332-AECA-8FE88C22F3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75440" y="1979227"/>
                  <a:ext cx="262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E9D4157-177F-4321-BB6D-6723C862B116}"/>
                    </a:ext>
                  </a:extLst>
                </p14:cNvPr>
                <p14:cNvContentPartPr/>
                <p14:nvPr/>
              </p14:nvContentPartPr>
              <p14:xfrm>
                <a:off x="3800200" y="1280107"/>
                <a:ext cx="14400" cy="9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E9D4157-177F-4321-BB6D-6723C862B11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91200" y="1271467"/>
                  <a:ext cx="32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701FEE4-9D04-4017-9663-00392309615B}"/>
                    </a:ext>
                  </a:extLst>
                </p14:cNvPr>
                <p14:cNvContentPartPr/>
                <p14:nvPr/>
              </p14:nvContentPartPr>
              <p14:xfrm>
                <a:off x="3791560" y="1256347"/>
                <a:ext cx="181800" cy="102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701FEE4-9D04-4017-9663-0039230961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82920" y="1247347"/>
                  <a:ext cx="199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C8C789-FA0D-42C0-8BC3-BD4BFE16A211}"/>
                    </a:ext>
                  </a:extLst>
                </p14:cNvPr>
                <p14:cNvContentPartPr/>
                <p14:nvPr/>
              </p14:nvContentPartPr>
              <p14:xfrm>
                <a:off x="4379440" y="1539307"/>
                <a:ext cx="163800" cy="159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C8C789-FA0D-42C0-8BC3-BD4BFE16A2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70800" y="1530307"/>
                  <a:ext cx="181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0E6B0B0-AD2F-45B0-8719-6F199BF2D6D9}"/>
                    </a:ext>
                  </a:extLst>
                </p14:cNvPr>
                <p14:cNvContentPartPr/>
                <p14:nvPr/>
              </p14:nvContentPartPr>
              <p14:xfrm>
                <a:off x="4581400" y="1589347"/>
                <a:ext cx="71280" cy="172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0E6B0B0-AD2F-45B0-8719-6F199BF2D6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72760" y="1580707"/>
                  <a:ext cx="88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1CA75D-22D6-48DE-81E0-B1BD029571B5}"/>
                    </a:ext>
                  </a:extLst>
                </p14:cNvPr>
                <p14:cNvContentPartPr/>
                <p14:nvPr/>
              </p14:nvContentPartPr>
              <p14:xfrm>
                <a:off x="4721800" y="1609507"/>
                <a:ext cx="136800" cy="12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1CA75D-22D6-48DE-81E0-B1BD029571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2800" y="1600867"/>
                  <a:ext cx="154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BC7A942-2AC7-4618-A216-C2D0A7F5085D}"/>
                    </a:ext>
                  </a:extLst>
                </p14:cNvPr>
                <p14:cNvContentPartPr/>
                <p14:nvPr/>
              </p14:nvContentPartPr>
              <p14:xfrm>
                <a:off x="4941760" y="1536787"/>
                <a:ext cx="208440" cy="140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BC7A942-2AC7-4618-A216-C2D0A7F5085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32760" y="1527787"/>
                  <a:ext cx="226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9600B0D-D402-4AB0-A2AA-3A6D6C6E75CF}"/>
                    </a:ext>
                  </a:extLst>
                </p14:cNvPr>
                <p14:cNvContentPartPr/>
                <p14:nvPr/>
              </p14:nvContentPartPr>
              <p14:xfrm>
                <a:off x="4908280" y="1484947"/>
                <a:ext cx="112320" cy="3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9600B0D-D402-4AB0-A2AA-3A6D6C6E75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99280" y="1475947"/>
                  <a:ext cx="129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6ED9DDB-1753-4073-9C93-1EC6D1C7EE8C}"/>
                    </a:ext>
                  </a:extLst>
                </p14:cNvPr>
                <p14:cNvContentPartPr/>
                <p14:nvPr/>
              </p14:nvContentPartPr>
              <p14:xfrm>
                <a:off x="5033560" y="1401427"/>
                <a:ext cx="263160" cy="427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6ED9DDB-1753-4073-9C93-1EC6D1C7EE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24560" y="1392787"/>
                  <a:ext cx="2808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87D5C7-7CB6-4B6B-9216-76997A93E9B7}"/>
                    </a:ext>
                  </a:extLst>
                </p14:cNvPr>
                <p14:cNvContentPartPr/>
                <p14:nvPr/>
              </p14:nvContentPartPr>
              <p14:xfrm>
                <a:off x="4170280" y="1457227"/>
                <a:ext cx="329400" cy="523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87D5C7-7CB6-4B6B-9216-76997A93E9B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61640" y="1448587"/>
                  <a:ext cx="3470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FA111B6-59BC-48D1-9E98-F1BC7CE6830F}"/>
                    </a:ext>
                  </a:extLst>
                </p14:cNvPr>
                <p14:cNvContentPartPr/>
                <p14:nvPr/>
              </p14:nvContentPartPr>
              <p14:xfrm>
                <a:off x="5271160" y="1274707"/>
                <a:ext cx="207720" cy="116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FA111B6-59BC-48D1-9E98-F1BC7CE6830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62520" y="1265707"/>
                  <a:ext cx="225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E1FC77-FE52-4CDF-BACB-5F32D55F6CC0}"/>
                    </a:ext>
                  </a:extLst>
                </p14:cNvPr>
                <p14:cNvContentPartPr/>
                <p14:nvPr/>
              </p14:nvContentPartPr>
              <p14:xfrm>
                <a:off x="4936360" y="1494307"/>
                <a:ext cx="164520" cy="7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E1FC77-FE52-4CDF-BACB-5F32D55F6C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27720" y="1485307"/>
                  <a:ext cx="18216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3C69B79-B3B6-4FD4-A620-E85E8B90EED0}"/>
              </a:ext>
            </a:extLst>
          </p:cNvPr>
          <p:cNvGrpSpPr/>
          <p:nvPr/>
        </p:nvGrpSpPr>
        <p:grpSpPr>
          <a:xfrm>
            <a:off x="5927800" y="1537867"/>
            <a:ext cx="154440" cy="86040"/>
            <a:chOff x="5927800" y="1537867"/>
            <a:chExt cx="154440" cy="8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F30A529-2717-414E-8E34-B6C96FFBA5FE}"/>
                    </a:ext>
                  </a:extLst>
                </p14:cNvPr>
                <p14:cNvContentPartPr/>
                <p14:nvPr/>
              </p14:nvContentPartPr>
              <p14:xfrm>
                <a:off x="5927800" y="1537867"/>
                <a:ext cx="139680" cy="6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F30A529-2717-414E-8E34-B6C96FFBA5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18800" y="1528867"/>
                  <a:ext cx="157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29959BF-09FF-430B-864D-6CC2A09A12AD}"/>
                    </a:ext>
                  </a:extLst>
                </p14:cNvPr>
                <p14:cNvContentPartPr/>
                <p14:nvPr/>
              </p14:nvContentPartPr>
              <p14:xfrm>
                <a:off x="5945440" y="1618867"/>
                <a:ext cx="136800" cy="5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29959BF-09FF-430B-864D-6CC2A09A12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36440" y="1610227"/>
                  <a:ext cx="1544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DD94096-193E-4A03-978B-534301A31C55}"/>
              </a:ext>
            </a:extLst>
          </p:cNvPr>
          <p:cNvGrpSpPr/>
          <p:nvPr/>
        </p:nvGrpSpPr>
        <p:grpSpPr>
          <a:xfrm>
            <a:off x="6344320" y="1317907"/>
            <a:ext cx="1179000" cy="469440"/>
            <a:chOff x="6344320" y="1317907"/>
            <a:chExt cx="117900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31584E-0E76-41D1-AE2A-C270B0AC35BC}"/>
                    </a:ext>
                  </a:extLst>
                </p14:cNvPr>
                <p14:cNvContentPartPr/>
                <p14:nvPr/>
              </p14:nvContentPartPr>
              <p14:xfrm>
                <a:off x="6344320" y="1342027"/>
                <a:ext cx="279360" cy="290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31584E-0E76-41D1-AE2A-C270B0AC35B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35320" y="1333387"/>
                  <a:ext cx="297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1A5268B-7428-445A-B036-33AF4633EE71}"/>
                    </a:ext>
                  </a:extLst>
                </p14:cNvPr>
                <p14:cNvContentPartPr/>
                <p14:nvPr/>
              </p14:nvContentPartPr>
              <p14:xfrm>
                <a:off x="6644920" y="1494307"/>
                <a:ext cx="379800" cy="138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1A5268B-7428-445A-B036-33AF4633EE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35920" y="1485667"/>
                  <a:ext cx="39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1CC3132-BF06-449D-8E2B-F58A27A63EAE}"/>
                    </a:ext>
                  </a:extLst>
                </p14:cNvPr>
                <p14:cNvContentPartPr/>
                <p14:nvPr/>
              </p14:nvContentPartPr>
              <p14:xfrm>
                <a:off x="7063240" y="1317907"/>
                <a:ext cx="172440" cy="362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1CC3132-BF06-449D-8E2B-F58A27A63E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54600" y="1309267"/>
                  <a:ext cx="1900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E3708DB-5844-4F02-ABD7-8FAAD38369BE}"/>
                    </a:ext>
                  </a:extLst>
                </p14:cNvPr>
                <p14:cNvContentPartPr/>
                <p14:nvPr/>
              </p14:nvContentPartPr>
              <p14:xfrm>
                <a:off x="7238200" y="1447867"/>
                <a:ext cx="144360" cy="129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E3708DB-5844-4F02-ABD7-8FAAD38369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29560" y="1439227"/>
                  <a:ext cx="162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CDA0F63-8E89-45B1-B36B-0E0F70277217}"/>
                    </a:ext>
                  </a:extLst>
                </p14:cNvPr>
                <p14:cNvContentPartPr/>
                <p14:nvPr/>
              </p14:nvContentPartPr>
              <p14:xfrm>
                <a:off x="7219840" y="1433107"/>
                <a:ext cx="153000" cy="163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CDA0F63-8E89-45B1-B36B-0E0F702772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10840" y="1424467"/>
                  <a:ext cx="170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2D83F0D-A536-4FE8-9BB8-5DE43768E2E1}"/>
                    </a:ext>
                  </a:extLst>
                </p14:cNvPr>
                <p14:cNvContentPartPr/>
                <p14:nvPr/>
              </p14:nvContentPartPr>
              <p14:xfrm>
                <a:off x="7374640" y="1346707"/>
                <a:ext cx="148680" cy="440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2D83F0D-A536-4FE8-9BB8-5DE43768E2E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66000" y="1337707"/>
                  <a:ext cx="166320" cy="45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5AD16CC-9BB1-4AA2-BDA5-890B57145D74}"/>
              </a:ext>
            </a:extLst>
          </p:cNvPr>
          <p:cNvGrpSpPr/>
          <p:nvPr/>
        </p:nvGrpSpPr>
        <p:grpSpPr>
          <a:xfrm>
            <a:off x="8559760" y="491707"/>
            <a:ext cx="1320480" cy="354240"/>
            <a:chOff x="8559760" y="491707"/>
            <a:chExt cx="132048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EDD709A-BFAA-41F7-ADD8-6A449E0A2CB8}"/>
                    </a:ext>
                  </a:extLst>
                </p14:cNvPr>
                <p14:cNvContentPartPr/>
                <p14:nvPr/>
              </p14:nvContentPartPr>
              <p14:xfrm>
                <a:off x="8667760" y="506467"/>
                <a:ext cx="161640" cy="123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EDD709A-BFAA-41F7-ADD8-6A449E0A2CB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58760" y="497467"/>
                  <a:ext cx="179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E99541E-0F5E-4B1E-8FF0-14B6F9AC1F10}"/>
                    </a:ext>
                  </a:extLst>
                </p14:cNvPr>
                <p14:cNvContentPartPr/>
                <p14:nvPr/>
              </p14:nvContentPartPr>
              <p14:xfrm>
                <a:off x="8658040" y="510787"/>
                <a:ext cx="151560" cy="194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E99541E-0F5E-4B1E-8FF0-14B6F9AC1F1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49040" y="502147"/>
                  <a:ext cx="169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6DC0498-5C08-44A2-850C-71E543DFF437}"/>
                    </a:ext>
                  </a:extLst>
                </p14:cNvPr>
                <p14:cNvContentPartPr/>
                <p14:nvPr/>
              </p14:nvContentPartPr>
              <p14:xfrm>
                <a:off x="8968360" y="616267"/>
                <a:ext cx="25560" cy="92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6DC0498-5C08-44A2-850C-71E543DFF43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9360" y="607627"/>
                  <a:ext cx="43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7F321D-4EE9-40DA-9186-D2514421913E}"/>
                    </a:ext>
                  </a:extLst>
                </p14:cNvPr>
                <p14:cNvContentPartPr/>
                <p14:nvPr/>
              </p14:nvContentPartPr>
              <p14:xfrm>
                <a:off x="9128560" y="497827"/>
                <a:ext cx="117720" cy="197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7F321D-4EE9-40DA-9186-D2514421913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19560" y="488827"/>
                  <a:ext cx="135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C84409A-B27C-41F9-A629-ABD34229C5C3}"/>
                    </a:ext>
                  </a:extLst>
                </p14:cNvPr>
                <p14:cNvContentPartPr/>
                <p14:nvPr/>
              </p14:nvContentPartPr>
              <p14:xfrm>
                <a:off x="9343840" y="649387"/>
                <a:ext cx="38520" cy="92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C84409A-B27C-41F9-A629-ABD34229C5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35200" y="640387"/>
                  <a:ext cx="56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9454EC2-706A-47C4-98E8-FA7067D7AE21}"/>
                    </a:ext>
                  </a:extLst>
                </p14:cNvPr>
                <p14:cNvContentPartPr/>
                <p14:nvPr/>
              </p14:nvContentPartPr>
              <p14:xfrm>
                <a:off x="9539320" y="491707"/>
                <a:ext cx="129960" cy="190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9454EC2-706A-47C4-98E8-FA7067D7AE2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30680" y="483067"/>
                  <a:ext cx="147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8E9CA7C-1C36-405F-9A32-2B6363F6A0AE}"/>
                    </a:ext>
                  </a:extLst>
                </p14:cNvPr>
                <p14:cNvContentPartPr/>
                <p14:nvPr/>
              </p14:nvContentPartPr>
              <p14:xfrm>
                <a:off x="9544720" y="564787"/>
                <a:ext cx="127800" cy="19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8E9CA7C-1C36-405F-9A32-2B6363F6A0A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35720" y="555787"/>
                  <a:ext cx="145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713505-E3DF-4A2F-9A7C-EA543D9575BB}"/>
                    </a:ext>
                  </a:extLst>
                </p14:cNvPr>
                <p14:cNvContentPartPr/>
                <p14:nvPr/>
              </p14:nvContentPartPr>
              <p14:xfrm>
                <a:off x="8559760" y="807067"/>
                <a:ext cx="1320480" cy="38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713505-E3DF-4A2F-9A7C-EA543D9575B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50760" y="798067"/>
                  <a:ext cx="133812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B26E86B-BAB8-42B5-93A2-03E69F2D585C}"/>
                  </a:ext>
                </a:extLst>
              </p14:cNvPr>
              <p14:cNvContentPartPr/>
              <p14:nvPr/>
            </p14:nvContentPartPr>
            <p14:xfrm>
              <a:off x="845680" y="3642787"/>
              <a:ext cx="154800" cy="388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B26E86B-BAB8-42B5-93A2-03E69F2D585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37040" y="3634147"/>
                <a:ext cx="1724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0724E67-8F33-4D8E-BC31-83869D98DAFF}"/>
                  </a:ext>
                </a:extLst>
              </p14:cNvPr>
              <p14:cNvContentPartPr/>
              <p14:nvPr/>
            </p14:nvContentPartPr>
            <p14:xfrm>
              <a:off x="943600" y="3640627"/>
              <a:ext cx="112680" cy="1267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0724E67-8F33-4D8E-BC31-83869D98DAF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34600" y="3631627"/>
                <a:ext cx="130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B5BDF13-9247-4310-8A21-D162BBAACB8E}"/>
                  </a:ext>
                </a:extLst>
              </p14:cNvPr>
              <p14:cNvContentPartPr/>
              <p14:nvPr/>
            </p14:nvContentPartPr>
            <p14:xfrm>
              <a:off x="926320" y="3303307"/>
              <a:ext cx="7920" cy="1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B5BDF13-9247-4310-8A21-D162BBAACB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7680" y="3294667"/>
                <a:ext cx="2556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6585F6B-7916-476D-B101-C7BDEBB3EBBF}"/>
              </a:ext>
            </a:extLst>
          </p:cNvPr>
          <p:cNvGrpSpPr/>
          <p:nvPr/>
        </p:nvGrpSpPr>
        <p:grpSpPr>
          <a:xfrm>
            <a:off x="880240" y="3080467"/>
            <a:ext cx="174600" cy="218520"/>
            <a:chOff x="880240" y="3080467"/>
            <a:chExt cx="17460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B49F786-4696-400F-AE72-51DD8B21947E}"/>
                    </a:ext>
                  </a:extLst>
                </p14:cNvPr>
                <p14:cNvContentPartPr/>
                <p14:nvPr/>
              </p14:nvContentPartPr>
              <p14:xfrm>
                <a:off x="880240" y="3109987"/>
                <a:ext cx="174600" cy="156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B49F786-4696-400F-AE72-51DD8B21947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1240" y="3101347"/>
                  <a:ext cx="192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B34E95B-14F8-4136-B34A-EF60FD0CBE5A}"/>
                    </a:ext>
                  </a:extLst>
                </p14:cNvPr>
                <p14:cNvContentPartPr/>
                <p14:nvPr/>
              </p14:nvContentPartPr>
              <p14:xfrm>
                <a:off x="906160" y="3080467"/>
                <a:ext cx="92880" cy="218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B34E95B-14F8-4136-B34A-EF60FD0CBE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7520" y="3071827"/>
                  <a:ext cx="110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82CE746-2F8A-4869-B556-5E9DEC3863E6}"/>
                    </a:ext>
                  </a:extLst>
                </p14:cNvPr>
                <p14:cNvContentPartPr/>
                <p14:nvPr/>
              </p14:nvContentPartPr>
              <p14:xfrm>
                <a:off x="968080" y="3283867"/>
                <a:ext cx="26280" cy="2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82CE746-2F8A-4869-B556-5E9DEC3863E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9440" y="3275227"/>
                  <a:ext cx="439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F840BEB-AD22-411D-AEA3-E66F21836336}"/>
              </a:ext>
            </a:extLst>
          </p:cNvPr>
          <p:cNvGrpSpPr/>
          <p:nvPr/>
        </p:nvGrpSpPr>
        <p:grpSpPr>
          <a:xfrm>
            <a:off x="888880" y="4486987"/>
            <a:ext cx="201240" cy="234000"/>
            <a:chOff x="888880" y="4486987"/>
            <a:chExt cx="20124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D80275B-43E3-4D7F-9305-FC748BB784B4}"/>
                    </a:ext>
                  </a:extLst>
                </p14:cNvPr>
                <p14:cNvContentPartPr/>
                <p14:nvPr/>
              </p14:nvContentPartPr>
              <p14:xfrm>
                <a:off x="907240" y="4486987"/>
                <a:ext cx="182880" cy="234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D80275B-43E3-4D7F-9305-FC748BB784B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8600" y="4478347"/>
                  <a:ext cx="200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0FBF543-DE47-47E0-BEB5-D6701D04B787}"/>
                    </a:ext>
                  </a:extLst>
                </p14:cNvPr>
                <p14:cNvContentPartPr/>
                <p14:nvPr/>
              </p14:nvContentPartPr>
              <p14:xfrm>
                <a:off x="901480" y="4586347"/>
                <a:ext cx="179640" cy="27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0FBF543-DE47-47E0-BEB5-D6701D04B78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2840" y="4577707"/>
                  <a:ext cx="197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D94CFF3-40A0-450B-8EB9-97B6B497578F}"/>
                    </a:ext>
                  </a:extLst>
                </p14:cNvPr>
                <p14:cNvContentPartPr/>
                <p14:nvPr/>
              </p14:nvContentPartPr>
              <p14:xfrm>
                <a:off x="888880" y="4717387"/>
                <a:ext cx="1440" cy="1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D94CFF3-40A0-450B-8EB9-97B6B497578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0240" y="4708387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A4A731C9-6D4B-4A00-B292-4FDDFF49F0D3}"/>
                  </a:ext>
                </a:extLst>
              </p14:cNvPr>
              <p14:cNvContentPartPr/>
              <p14:nvPr/>
            </p14:nvContentPartPr>
            <p14:xfrm>
              <a:off x="4178200" y="2625427"/>
              <a:ext cx="259200" cy="7459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A4A731C9-6D4B-4A00-B292-4FDDFF49F0D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169200" y="2616787"/>
                <a:ext cx="276840" cy="76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5B79899-6803-4934-8167-421B0A0D1E5B}"/>
              </a:ext>
            </a:extLst>
          </p:cNvPr>
          <p:cNvGrpSpPr/>
          <p:nvPr/>
        </p:nvGrpSpPr>
        <p:grpSpPr>
          <a:xfrm>
            <a:off x="1341040" y="2353627"/>
            <a:ext cx="3097800" cy="2715840"/>
            <a:chOff x="1341040" y="2353627"/>
            <a:chExt cx="3097800" cy="27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7C792B6-1203-419F-81E9-2460E45C0536}"/>
                    </a:ext>
                  </a:extLst>
                </p14:cNvPr>
                <p14:cNvContentPartPr/>
                <p14:nvPr/>
              </p14:nvContentPartPr>
              <p14:xfrm>
                <a:off x="1376320" y="2776627"/>
                <a:ext cx="127440" cy="2186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7C792B6-1203-419F-81E9-2460E45C053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67680" y="2767627"/>
                  <a:ext cx="145080" cy="22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9344F0-5C59-442B-9677-EA7BAF72A620}"/>
                    </a:ext>
                  </a:extLst>
                </p14:cNvPr>
                <p14:cNvContentPartPr/>
                <p14:nvPr/>
              </p14:nvContentPartPr>
              <p14:xfrm>
                <a:off x="1499800" y="2603107"/>
                <a:ext cx="2412360" cy="2302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9344F0-5C59-442B-9677-EA7BAF72A62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90800" y="2594467"/>
                  <a:ext cx="2430000" cy="23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F1AADB3-4D45-4E25-AF73-73693E68C15E}"/>
                    </a:ext>
                  </a:extLst>
                </p14:cNvPr>
                <p14:cNvContentPartPr/>
                <p14:nvPr/>
              </p14:nvContentPartPr>
              <p14:xfrm>
                <a:off x="1662880" y="4781107"/>
                <a:ext cx="47160" cy="66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F1AADB3-4D45-4E25-AF73-73693E68C15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54240" y="4772107"/>
                  <a:ext cx="64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075555B-F20C-436C-974A-0F16AEEC3EB4}"/>
                    </a:ext>
                  </a:extLst>
                </p14:cNvPr>
                <p14:cNvContentPartPr/>
                <p14:nvPr/>
              </p14:nvContentPartPr>
              <p14:xfrm>
                <a:off x="1377400" y="4847347"/>
                <a:ext cx="2528280" cy="185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075555B-F20C-436C-974A-0F16AEEC3EB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68760" y="4838707"/>
                  <a:ext cx="2545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C5008B6-B981-4B17-8038-980998279A98}"/>
                    </a:ext>
                  </a:extLst>
                </p14:cNvPr>
                <p14:cNvContentPartPr/>
                <p14:nvPr/>
              </p14:nvContentPartPr>
              <p14:xfrm>
                <a:off x="1413040" y="3382507"/>
                <a:ext cx="2385720" cy="110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C5008B6-B981-4B17-8038-980998279A9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04400" y="3373867"/>
                  <a:ext cx="2403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41EBB6-CCB7-4B31-9D06-7A3B08A1047E}"/>
                    </a:ext>
                  </a:extLst>
                </p14:cNvPr>
                <p14:cNvContentPartPr/>
                <p14:nvPr/>
              </p14:nvContentPartPr>
              <p14:xfrm>
                <a:off x="1341040" y="4206547"/>
                <a:ext cx="2468160" cy="49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41EBB6-CCB7-4B31-9D06-7A3B08A104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332040" y="4197907"/>
                  <a:ext cx="2485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CAB1AC-3CF5-417A-A267-AD736100EF09}"/>
                    </a:ext>
                  </a:extLst>
                </p14:cNvPr>
                <p14:cNvContentPartPr/>
                <p14:nvPr/>
              </p14:nvContentPartPr>
              <p14:xfrm>
                <a:off x="2010640" y="2710027"/>
                <a:ext cx="195840" cy="2301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3CAB1AC-3CF5-417A-A267-AD736100EF0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01640" y="2701387"/>
                  <a:ext cx="213480" cy="23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A1342CA-CF80-4086-A166-62D83A74AEE4}"/>
                    </a:ext>
                  </a:extLst>
                </p14:cNvPr>
                <p14:cNvContentPartPr/>
                <p14:nvPr/>
              </p14:nvContentPartPr>
              <p14:xfrm>
                <a:off x="2914960" y="2649187"/>
                <a:ext cx="46440" cy="2334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A1342CA-CF80-4086-A166-62D83A74AEE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06320" y="2640187"/>
                  <a:ext cx="64080" cy="23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5602473-F6FB-4E80-B05A-FA7A48AC425C}"/>
                    </a:ext>
                  </a:extLst>
                </p14:cNvPr>
                <p14:cNvContentPartPr/>
                <p14:nvPr/>
              </p14:nvContentPartPr>
              <p14:xfrm>
                <a:off x="1668280" y="2499427"/>
                <a:ext cx="183960" cy="88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5602473-F6FB-4E80-B05A-FA7A48AC425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59280" y="2490787"/>
                  <a:ext cx="201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D60E249-DBEB-4FD4-8847-B10E00B66617}"/>
                    </a:ext>
                  </a:extLst>
                </p14:cNvPr>
                <p14:cNvContentPartPr/>
                <p14:nvPr/>
              </p14:nvContentPartPr>
              <p14:xfrm>
                <a:off x="1695280" y="2456227"/>
                <a:ext cx="127080" cy="191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D60E249-DBEB-4FD4-8847-B10E00B6661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86280" y="2447227"/>
                  <a:ext cx="144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6B6A50-6FAA-41B3-AE7D-BB6182158CBF}"/>
                    </a:ext>
                  </a:extLst>
                </p14:cNvPr>
                <p14:cNvContentPartPr/>
                <p14:nvPr/>
              </p14:nvContentPartPr>
              <p14:xfrm>
                <a:off x="2492320" y="2373427"/>
                <a:ext cx="122040" cy="229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6B6A50-6FAA-41B3-AE7D-BB6182158CB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83320" y="2364427"/>
                  <a:ext cx="139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A913DBF-60C9-4A31-901D-519FCD78030B}"/>
                    </a:ext>
                  </a:extLst>
                </p14:cNvPr>
                <p14:cNvContentPartPr/>
                <p14:nvPr/>
              </p14:nvContentPartPr>
              <p14:xfrm>
                <a:off x="3382600" y="2353627"/>
                <a:ext cx="191160" cy="183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A913DBF-60C9-4A31-901D-519FCD78030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73600" y="2344627"/>
                  <a:ext cx="208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2749B85-0DA6-4DBC-9BDB-86FC563A3C08}"/>
                    </a:ext>
                  </a:extLst>
                </p14:cNvPr>
                <p14:cNvContentPartPr/>
                <p14:nvPr/>
              </p14:nvContentPartPr>
              <p14:xfrm>
                <a:off x="3384040" y="2454427"/>
                <a:ext cx="163080" cy="19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2749B85-0DA6-4DBC-9BDB-86FC563A3C0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75040" y="2445787"/>
                  <a:ext cx="180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6322B7-4458-49CE-8BD7-77649692546B}"/>
                    </a:ext>
                  </a:extLst>
                </p14:cNvPr>
                <p14:cNvContentPartPr/>
                <p14:nvPr/>
              </p14:nvContentPartPr>
              <p14:xfrm>
                <a:off x="1533640" y="3083347"/>
                <a:ext cx="82800" cy="142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6322B7-4458-49CE-8BD7-77649692546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25000" y="3074707"/>
                  <a:ext cx="100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3F4E237-A518-4A65-A6E3-6B5D1B207437}"/>
                    </a:ext>
                  </a:extLst>
                </p14:cNvPr>
                <p14:cNvContentPartPr/>
                <p14:nvPr/>
              </p14:nvContentPartPr>
              <p14:xfrm>
                <a:off x="1611400" y="3131947"/>
                <a:ext cx="153360" cy="78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3F4E237-A518-4A65-A6E3-6B5D1B20743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02760" y="3123307"/>
                  <a:ext cx="171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F1664C0-B37C-44F9-80A1-F316B15A0954}"/>
                    </a:ext>
                  </a:extLst>
                </p14:cNvPr>
                <p14:cNvContentPartPr/>
                <p14:nvPr/>
              </p14:nvContentPartPr>
              <p14:xfrm>
                <a:off x="1810840" y="3040867"/>
                <a:ext cx="91080" cy="248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F1664C0-B37C-44F9-80A1-F316B15A095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02200" y="3032227"/>
                  <a:ext cx="108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975AEF2-74D7-4B2D-8FA9-B2DE6C94CE06}"/>
                    </a:ext>
                  </a:extLst>
                </p14:cNvPr>
                <p14:cNvContentPartPr/>
                <p14:nvPr/>
              </p14:nvContentPartPr>
              <p14:xfrm>
                <a:off x="1897240" y="3095227"/>
                <a:ext cx="74880" cy="64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975AEF2-74D7-4B2D-8FA9-B2DE6C94CE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88240" y="3086227"/>
                  <a:ext cx="92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2C7CCAC-342D-481E-AC41-6035DA5880BE}"/>
                    </a:ext>
                  </a:extLst>
                </p14:cNvPr>
                <p14:cNvContentPartPr/>
                <p14:nvPr/>
              </p14:nvContentPartPr>
              <p14:xfrm>
                <a:off x="1865920" y="3058507"/>
                <a:ext cx="84600" cy="117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2C7CCAC-342D-481E-AC41-6035DA5880B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56920" y="3049507"/>
                  <a:ext cx="102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F018132-531B-4AAD-BD81-649439850E1E}"/>
                    </a:ext>
                  </a:extLst>
                </p14:cNvPr>
                <p14:cNvContentPartPr/>
                <p14:nvPr/>
              </p14:nvContentPartPr>
              <p14:xfrm>
                <a:off x="1936120" y="2988667"/>
                <a:ext cx="77400" cy="310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F018132-531B-4AAD-BD81-649439850E1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927120" y="2979667"/>
                  <a:ext cx="950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B53F9AA-8E7A-410F-B74C-BD63654FC2C0}"/>
                    </a:ext>
                  </a:extLst>
                </p14:cNvPr>
                <p14:cNvContentPartPr/>
                <p14:nvPr/>
              </p14:nvContentPartPr>
              <p14:xfrm>
                <a:off x="1857640" y="3052387"/>
                <a:ext cx="51840" cy="64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B53F9AA-8E7A-410F-B74C-BD63654FC2C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849000" y="3043747"/>
                  <a:ext cx="69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FB018C0-6007-4D22-9E99-59E3B590AA82}"/>
                    </a:ext>
                  </a:extLst>
                </p14:cNvPr>
                <p14:cNvContentPartPr/>
                <p14:nvPr/>
              </p14:nvContentPartPr>
              <p14:xfrm>
                <a:off x="2675560" y="2552347"/>
                <a:ext cx="360" cy="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FB018C0-6007-4D22-9E99-59E3B590AA8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66920" y="25437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FE5A21B-DB82-43ED-97B5-74F211479742}"/>
                    </a:ext>
                  </a:extLst>
                </p14:cNvPr>
                <p14:cNvContentPartPr/>
                <p14:nvPr/>
              </p14:nvContentPartPr>
              <p14:xfrm>
                <a:off x="2217280" y="3013507"/>
                <a:ext cx="78480" cy="160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FE5A21B-DB82-43ED-97B5-74F21147974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08280" y="3004507"/>
                  <a:ext cx="96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4FDFDBF-00EB-442D-A2C9-562AE4FC0914}"/>
                    </a:ext>
                  </a:extLst>
                </p14:cNvPr>
                <p14:cNvContentPartPr/>
                <p14:nvPr/>
              </p14:nvContentPartPr>
              <p14:xfrm>
                <a:off x="2321320" y="3050227"/>
                <a:ext cx="38160" cy="96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4FDFDBF-00EB-442D-A2C9-562AE4FC091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312320" y="3041227"/>
                  <a:ext cx="55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ABD2BE6-9C28-448E-86D8-4BB9C7AF897C}"/>
                    </a:ext>
                  </a:extLst>
                </p14:cNvPr>
                <p14:cNvContentPartPr/>
                <p14:nvPr/>
              </p14:nvContentPartPr>
              <p14:xfrm>
                <a:off x="2405560" y="3040867"/>
                <a:ext cx="74160" cy="100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ABD2BE6-9C28-448E-86D8-4BB9C7AF897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96920" y="3032227"/>
                  <a:ext cx="91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2BF2A3A-1D35-4B2B-8952-D386F2AB3005}"/>
                    </a:ext>
                  </a:extLst>
                </p14:cNvPr>
                <p14:cNvContentPartPr/>
                <p14:nvPr/>
              </p14:nvContentPartPr>
              <p14:xfrm>
                <a:off x="2525800" y="2965267"/>
                <a:ext cx="50040" cy="261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2BF2A3A-1D35-4B2B-8952-D386F2AB300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16800" y="2956267"/>
                  <a:ext cx="67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144F073-75C5-4D17-A84D-6918451CFE67}"/>
                    </a:ext>
                  </a:extLst>
                </p14:cNvPr>
                <p14:cNvContentPartPr/>
                <p14:nvPr/>
              </p14:nvContentPartPr>
              <p14:xfrm>
                <a:off x="2560720" y="3030427"/>
                <a:ext cx="68040" cy="85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144F073-75C5-4D17-A84D-6918451CFE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52080" y="3021427"/>
                  <a:ext cx="85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1E80485-A4E4-49F6-A7CE-80B96A60A2ED}"/>
                    </a:ext>
                  </a:extLst>
                </p14:cNvPr>
                <p14:cNvContentPartPr/>
                <p14:nvPr/>
              </p14:nvContentPartPr>
              <p14:xfrm>
                <a:off x="2567560" y="2997307"/>
                <a:ext cx="88200" cy="202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1E80485-A4E4-49F6-A7CE-80B96A60A2E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58560" y="2988667"/>
                  <a:ext cx="105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F4150DD-36C2-4F88-B671-0EB25C74A9DE}"/>
                    </a:ext>
                  </a:extLst>
                </p14:cNvPr>
                <p14:cNvContentPartPr/>
                <p14:nvPr/>
              </p14:nvContentPartPr>
              <p14:xfrm>
                <a:off x="2666560" y="3023947"/>
                <a:ext cx="88200" cy="127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F4150DD-36C2-4F88-B671-0EB25C74A9D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57920" y="3014947"/>
                  <a:ext cx="105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3A11A6C-5C5F-4A54-941B-769D22C24F05}"/>
                    </a:ext>
                  </a:extLst>
                </p14:cNvPr>
                <p14:cNvContentPartPr/>
                <p14:nvPr/>
              </p14:nvContentPartPr>
              <p14:xfrm>
                <a:off x="2731720" y="2946547"/>
                <a:ext cx="92880" cy="334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3A11A6C-5C5F-4A54-941B-769D22C24F0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722720" y="2937547"/>
                  <a:ext cx="110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0469934-7F92-4B49-9276-DF8149D97869}"/>
                    </a:ext>
                  </a:extLst>
                </p14:cNvPr>
                <p14:cNvContentPartPr/>
                <p14:nvPr/>
              </p14:nvContentPartPr>
              <p14:xfrm>
                <a:off x="3009640" y="3010987"/>
                <a:ext cx="97560" cy="152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0469934-7F92-4B49-9276-DF8149D978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00640" y="3001987"/>
                  <a:ext cx="115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725BAA-18CB-436C-8C50-984461CB832C}"/>
                    </a:ext>
                  </a:extLst>
                </p14:cNvPr>
                <p14:cNvContentPartPr/>
                <p14:nvPr/>
              </p14:nvContentPartPr>
              <p14:xfrm>
                <a:off x="3143200" y="3056347"/>
                <a:ext cx="23400" cy="83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725BAA-18CB-436C-8C50-984461CB832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34200" y="3047347"/>
                  <a:ext cx="41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4C836E2-92CF-4A48-B028-BBCA16765EAD}"/>
                    </a:ext>
                  </a:extLst>
                </p14:cNvPr>
                <p14:cNvContentPartPr/>
                <p14:nvPr/>
              </p14:nvContentPartPr>
              <p14:xfrm>
                <a:off x="3166240" y="3021427"/>
                <a:ext cx="125640" cy="110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4C836E2-92CF-4A48-B028-BBCA16765EA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57600" y="3012427"/>
                  <a:ext cx="143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B877363-CD39-4346-B2AB-D0931909FE82}"/>
                    </a:ext>
                  </a:extLst>
                </p14:cNvPr>
                <p14:cNvContentPartPr/>
                <p14:nvPr/>
              </p14:nvContentPartPr>
              <p14:xfrm>
                <a:off x="3354160" y="2914867"/>
                <a:ext cx="67320" cy="267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B877363-CD39-4346-B2AB-D0931909FE8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45520" y="2905867"/>
                  <a:ext cx="84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D1CE9A8-8337-4932-AFA5-D326DC9DD0A2}"/>
                    </a:ext>
                  </a:extLst>
                </p14:cNvPr>
                <p14:cNvContentPartPr/>
                <p14:nvPr/>
              </p14:nvContentPartPr>
              <p14:xfrm>
                <a:off x="3418240" y="2961667"/>
                <a:ext cx="81000" cy="99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D1CE9A8-8337-4932-AFA5-D326DC9DD0A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09600" y="2953027"/>
                  <a:ext cx="98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E61869-17B2-4095-A47E-293316B9C6A9}"/>
                    </a:ext>
                  </a:extLst>
                </p14:cNvPr>
                <p14:cNvContentPartPr/>
                <p14:nvPr/>
              </p14:nvContentPartPr>
              <p14:xfrm>
                <a:off x="3422200" y="2939707"/>
                <a:ext cx="126360" cy="187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E61869-17B2-4095-A47E-293316B9C6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13200" y="2930707"/>
                  <a:ext cx="144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BCA3188-E79B-4712-A816-5773C4099414}"/>
                    </a:ext>
                  </a:extLst>
                </p14:cNvPr>
                <p14:cNvContentPartPr/>
                <p14:nvPr/>
              </p14:nvContentPartPr>
              <p14:xfrm>
                <a:off x="3594280" y="2947627"/>
                <a:ext cx="86760" cy="138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BCA3188-E79B-4712-A816-5773C40994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85640" y="2938987"/>
                  <a:ext cx="104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2F528BF-B02F-4E8D-89A8-E0E8FA9B6763}"/>
                    </a:ext>
                  </a:extLst>
                </p14:cNvPr>
                <p14:cNvContentPartPr/>
                <p14:nvPr/>
              </p14:nvContentPartPr>
              <p14:xfrm>
                <a:off x="3589960" y="3010267"/>
                <a:ext cx="91440" cy="11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2F528BF-B02F-4E8D-89A8-E0E8FA9B676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80960" y="3001267"/>
                  <a:ext cx="109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39B5884-B825-4C5C-8873-99A4DE503997}"/>
                    </a:ext>
                  </a:extLst>
                </p14:cNvPr>
                <p14:cNvContentPartPr/>
                <p14:nvPr/>
              </p14:nvContentPartPr>
              <p14:xfrm>
                <a:off x="3610840" y="2901907"/>
                <a:ext cx="165240" cy="315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39B5884-B825-4C5C-8873-99A4DE50399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01840" y="2893267"/>
                  <a:ext cx="1828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7E8D45A-7602-45E2-9544-BEABA5B58709}"/>
                    </a:ext>
                  </a:extLst>
                </p14:cNvPr>
                <p14:cNvContentPartPr/>
                <p14:nvPr/>
              </p14:nvContentPartPr>
              <p14:xfrm>
                <a:off x="1405840" y="3764467"/>
                <a:ext cx="75600" cy="180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7E8D45A-7602-45E2-9544-BEABA5B5870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396840" y="3755467"/>
                  <a:ext cx="93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3F5D64A-D824-4EC5-A5A6-78D5C64390A7}"/>
                    </a:ext>
                  </a:extLst>
                </p14:cNvPr>
                <p14:cNvContentPartPr/>
                <p14:nvPr/>
              </p14:nvContentPartPr>
              <p14:xfrm>
                <a:off x="1521760" y="3808387"/>
                <a:ext cx="52920" cy="106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3F5D64A-D824-4EC5-A5A6-78D5C64390A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513120" y="3799747"/>
                  <a:ext cx="70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8CD452D-52E4-4EA1-940F-2BD7D63B3D72}"/>
                    </a:ext>
                  </a:extLst>
                </p14:cNvPr>
                <p14:cNvContentPartPr/>
                <p14:nvPr/>
              </p14:nvContentPartPr>
              <p14:xfrm>
                <a:off x="1637680" y="3793627"/>
                <a:ext cx="46080" cy="121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8CD452D-52E4-4EA1-940F-2BD7D63B3D7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29040" y="3784627"/>
                  <a:ext cx="63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5365755-653D-497A-ADC1-87DE23DADFB2}"/>
                    </a:ext>
                  </a:extLst>
                </p14:cNvPr>
                <p14:cNvContentPartPr/>
                <p14:nvPr/>
              </p14:nvContentPartPr>
              <p14:xfrm>
                <a:off x="1725880" y="3724147"/>
                <a:ext cx="61200" cy="297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5365755-653D-497A-ADC1-87DE23DADFB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16880" y="3715507"/>
                  <a:ext cx="78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9CBF79-BC1D-48A9-B8BB-99B4C0AB2729}"/>
                    </a:ext>
                  </a:extLst>
                </p14:cNvPr>
                <p14:cNvContentPartPr/>
                <p14:nvPr/>
              </p14:nvContentPartPr>
              <p14:xfrm>
                <a:off x="1777720" y="3783547"/>
                <a:ext cx="93960" cy="156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9CBF79-BC1D-48A9-B8BB-99B4C0AB272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769080" y="3774907"/>
                  <a:ext cx="111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BC1304F-D49F-4914-8FBA-81D03CE14D68}"/>
                    </a:ext>
                  </a:extLst>
                </p14:cNvPr>
                <p14:cNvContentPartPr/>
                <p14:nvPr/>
              </p14:nvContentPartPr>
              <p14:xfrm>
                <a:off x="1870960" y="3908107"/>
                <a:ext cx="56160" cy="91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BC1304F-D49F-4914-8FBA-81D03CE14D6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862320" y="3899107"/>
                  <a:ext cx="73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44839DB-CFCB-41F9-B303-A58DC165C583}"/>
                    </a:ext>
                  </a:extLst>
                </p14:cNvPr>
                <p14:cNvContentPartPr/>
                <p14:nvPr/>
              </p14:nvContentPartPr>
              <p14:xfrm>
                <a:off x="1953040" y="3790027"/>
                <a:ext cx="59760" cy="94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44839DB-CFCB-41F9-B303-A58DC165C58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944400" y="3781027"/>
                  <a:ext cx="77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81C40DC-3289-42B0-8D91-CD97E009C5F8}"/>
                    </a:ext>
                  </a:extLst>
                </p14:cNvPr>
                <p14:cNvContentPartPr/>
                <p14:nvPr/>
              </p14:nvContentPartPr>
              <p14:xfrm>
                <a:off x="1945480" y="3787867"/>
                <a:ext cx="61920" cy="105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81C40DC-3289-42B0-8D91-CD97E009C5F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36480" y="3779227"/>
                  <a:ext cx="79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236E677-BEB8-4FCD-BA3B-7FF8C8F07347}"/>
                    </a:ext>
                  </a:extLst>
                </p14:cNvPr>
                <p14:cNvContentPartPr/>
                <p14:nvPr/>
              </p14:nvContentPartPr>
              <p14:xfrm>
                <a:off x="1963480" y="3724867"/>
                <a:ext cx="124920" cy="299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236E677-BEB8-4FCD-BA3B-7FF8C8F0734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954840" y="3715867"/>
                  <a:ext cx="142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7C5E4D2-068A-43BC-8BEE-9989AF7EF29A}"/>
                    </a:ext>
                  </a:extLst>
                </p14:cNvPr>
                <p14:cNvContentPartPr/>
                <p14:nvPr/>
              </p14:nvContentPartPr>
              <p14:xfrm>
                <a:off x="2224840" y="3714067"/>
                <a:ext cx="155880" cy="204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7C5E4D2-068A-43BC-8BEE-9989AF7EF29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15840" y="3705427"/>
                  <a:ext cx="173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1F05018-FEAE-4728-81BD-C3D796888CA4}"/>
                    </a:ext>
                  </a:extLst>
                </p14:cNvPr>
                <p14:cNvContentPartPr/>
                <p14:nvPr/>
              </p14:nvContentPartPr>
              <p14:xfrm>
                <a:off x="2387920" y="3818107"/>
                <a:ext cx="180000" cy="99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1F05018-FEAE-4728-81BD-C3D796888CA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378920" y="3809107"/>
                  <a:ext cx="197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DF23DC6-E758-47EA-BE93-928B1BF08509}"/>
                    </a:ext>
                  </a:extLst>
                </p14:cNvPr>
                <p14:cNvContentPartPr/>
                <p14:nvPr/>
              </p14:nvContentPartPr>
              <p14:xfrm>
                <a:off x="2588440" y="3726307"/>
                <a:ext cx="86040" cy="245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DF23DC6-E758-47EA-BE93-928B1BF0850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79440" y="3717307"/>
                  <a:ext cx="103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232C1EC-4CDF-458A-A12F-70D06045121E}"/>
                    </a:ext>
                  </a:extLst>
                </p14:cNvPr>
                <p14:cNvContentPartPr/>
                <p14:nvPr/>
              </p14:nvContentPartPr>
              <p14:xfrm>
                <a:off x="2671960" y="3751507"/>
                <a:ext cx="97560" cy="170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232C1EC-4CDF-458A-A12F-70D06045121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62960" y="3742867"/>
                  <a:ext cx="115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81D4977-C36D-425E-9438-1A6F2AF8D678}"/>
                    </a:ext>
                  </a:extLst>
                </p14:cNvPr>
                <p14:cNvContentPartPr/>
                <p14:nvPr/>
              </p14:nvContentPartPr>
              <p14:xfrm>
                <a:off x="2699320" y="3637027"/>
                <a:ext cx="185040" cy="374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81D4977-C36D-425E-9438-1A6F2AF8D67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690680" y="3628027"/>
                  <a:ext cx="2026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D4C337E-421A-4B52-9076-87FA3904859B}"/>
                    </a:ext>
                  </a:extLst>
                </p14:cNvPr>
                <p14:cNvContentPartPr/>
                <p14:nvPr/>
              </p14:nvContentPartPr>
              <p14:xfrm>
                <a:off x="3038440" y="3725587"/>
                <a:ext cx="91440" cy="165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D4C337E-421A-4B52-9076-87FA3904859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29800" y="3716587"/>
                  <a:ext cx="109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59666C7-80A2-4923-B960-FC6DAFCC9316}"/>
                    </a:ext>
                  </a:extLst>
                </p14:cNvPr>
                <p14:cNvContentPartPr/>
                <p14:nvPr/>
              </p14:nvContentPartPr>
              <p14:xfrm>
                <a:off x="3138520" y="3794707"/>
                <a:ext cx="31680" cy="81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59666C7-80A2-4923-B960-FC6DAFCC931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29880" y="3785707"/>
                  <a:ext cx="49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EFD11F-BE7D-404C-BDCD-79928303CFD2}"/>
                    </a:ext>
                  </a:extLst>
                </p14:cNvPr>
                <p14:cNvContentPartPr/>
                <p14:nvPr/>
              </p14:nvContentPartPr>
              <p14:xfrm>
                <a:off x="3222040" y="3758707"/>
                <a:ext cx="52560" cy="110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EFD11F-BE7D-404C-BDCD-79928303CFD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213400" y="3750067"/>
                  <a:ext cx="70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60595A1-5306-455F-ACEA-E4DF555A3B35}"/>
                    </a:ext>
                  </a:extLst>
                </p14:cNvPr>
                <p14:cNvContentPartPr/>
                <p14:nvPr/>
              </p14:nvContentPartPr>
              <p14:xfrm>
                <a:off x="3332920" y="3655747"/>
                <a:ext cx="84240" cy="310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60595A1-5306-455F-ACEA-E4DF555A3B3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324280" y="3646747"/>
                  <a:ext cx="101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94FB2E5-3F1D-4A54-BBDD-299CE89C38B7}"/>
                    </a:ext>
                  </a:extLst>
                </p14:cNvPr>
                <p14:cNvContentPartPr/>
                <p14:nvPr/>
              </p14:nvContentPartPr>
              <p14:xfrm>
                <a:off x="3413920" y="3727747"/>
                <a:ext cx="110520" cy="171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94FB2E5-3F1D-4A54-BBDD-299CE89C38B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04920" y="3719107"/>
                  <a:ext cx="128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9AAE179-DD99-41A6-99ED-72F70ADC596E}"/>
                    </a:ext>
                  </a:extLst>
                </p14:cNvPr>
                <p14:cNvContentPartPr/>
                <p14:nvPr/>
              </p14:nvContentPartPr>
              <p14:xfrm>
                <a:off x="3489160" y="3866347"/>
                <a:ext cx="48240" cy="70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9AAE179-DD99-41A6-99ED-72F70ADC596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480160" y="3857707"/>
                  <a:ext cx="65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9AEF8CB-6685-484E-A1B1-E0E130127929}"/>
                    </a:ext>
                  </a:extLst>
                </p14:cNvPr>
                <p14:cNvContentPartPr/>
                <p14:nvPr/>
              </p14:nvContentPartPr>
              <p14:xfrm>
                <a:off x="3603280" y="3729547"/>
                <a:ext cx="122040" cy="135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9AEF8CB-6685-484E-A1B1-E0E13012792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594280" y="3720547"/>
                  <a:ext cx="139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0ADF9E2-E35C-46DF-BE58-119980BF695B}"/>
                    </a:ext>
                  </a:extLst>
                </p14:cNvPr>
                <p14:cNvContentPartPr/>
                <p14:nvPr/>
              </p14:nvContentPartPr>
              <p14:xfrm>
                <a:off x="3589240" y="3785347"/>
                <a:ext cx="127800" cy="28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0ADF9E2-E35C-46DF-BE58-119980BF695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80240" y="3776347"/>
                  <a:ext cx="145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EC00CA9-0C91-4BEC-A790-57FDFFCED098}"/>
                    </a:ext>
                  </a:extLst>
                </p14:cNvPr>
                <p14:cNvContentPartPr/>
                <p14:nvPr/>
              </p14:nvContentPartPr>
              <p14:xfrm>
                <a:off x="3616600" y="3690667"/>
                <a:ext cx="136800" cy="274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EC00CA9-0C91-4BEC-A790-57FDFFCED09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607960" y="3681667"/>
                  <a:ext cx="154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F94010A-D839-4664-9108-22B7EE1EC1EA}"/>
                    </a:ext>
                  </a:extLst>
                </p14:cNvPr>
                <p14:cNvContentPartPr/>
                <p14:nvPr/>
              </p14:nvContentPartPr>
              <p14:xfrm>
                <a:off x="1415200" y="4526947"/>
                <a:ext cx="122040" cy="201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F94010A-D839-4664-9108-22B7EE1EC1E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06560" y="4517947"/>
                  <a:ext cx="139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701FCB6-838B-4D30-9B07-252B1B14896A}"/>
                    </a:ext>
                  </a:extLst>
                </p14:cNvPr>
                <p14:cNvContentPartPr/>
                <p14:nvPr/>
              </p14:nvContentPartPr>
              <p14:xfrm>
                <a:off x="1546600" y="4613347"/>
                <a:ext cx="43920" cy="125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701FCB6-838B-4D30-9B07-252B1B14896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37960" y="4604347"/>
                  <a:ext cx="61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2DA4D92-2CE4-4888-B603-152C08D05BA3}"/>
                    </a:ext>
                  </a:extLst>
                </p14:cNvPr>
                <p14:cNvContentPartPr/>
                <p14:nvPr/>
              </p14:nvContentPartPr>
              <p14:xfrm>
                <a:off x="1613200" y="4571227"/>
                <a:ext cx="66240" cy="109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2DA4D92-2CE4-4888-B603-152C08D05BA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04200" y="4562587"/>
                  <a:ext cx="83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DC77BF7-BD61-4252-B535-9F7EFFB51846}"/>
                    </a:ext>
                  </a:extLst>
                </p14:cNvPr>
                <p14:cNvContentPartPr/>
                <p14:nvPr/>
              </p14:nvContentPartPr>
              <p14:xfrm>
                <a:off x="1756480" y="4461067"/>
                <a:ext cx="54720" cy="295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DC77BF7-BD61-4252-B535-9F7EFFB5184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747480" y="4452067"/>
                  <a:ext cx="723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FB2F545-FC16-4F5A-96CB-FFCA7C4B5CF3}"/>
                    </a:ext>
                  </a:extLst>
                </p14:cNvPr>
                <p14:cNvContentPartPr/>
                <p14:nvPr/>
              </p14:nvContentPartPr>
              <p14:xfrm>
                <a:off x="1788520" y="4540267"/>
                <a:ext cx="91080" cy="124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FB2F545-FC16-4F5A-96CB-FFCA7C4B5CF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779880" y="4531627"/>
                  <a:ext cx="108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B101611-2118-430D-ADF0-C2EE8D7765CF}"/>
                    </a:ext>
                  </a:extLst>
                </p14:cNvPr>
                <p14:cNvContentPartPr/>
                <p14:nvPr/>
              </p14:nvContentPartPr>
              <p14:xfrm>
                <a:off x="1777000" y="4599307"/>
                <a:ext cx="124920" cy="115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B101611-2118-430D-ADF0-C2EE8D7765C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8360" y="4590307"/>
                  <a:ext cx="142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659F849-EF5E-42A6-AB71-C34F3A0C3737}"/>
                    </a:ext>
                  </a:extLst>
                </p14:cNvPr>
                <p14:cNvContentPartPr/>
                <p14:nvPr/>
              </p14:nvContentPartPr>
              <p14:xfrm>
                <a:off x="1928560" y="4513267"/>
                <a:ext cx="72000" cy="78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659F849-EF5E-42A6-AB71-C34F3A0C373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9560" y="4504627"/>
                  <a:ext cx="89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B4B9CF3-30EB-4D83-B23C-3A61E4D040AE}"/>
                    </a:ext>
                  </a:extLst>
                </p14:cNvPr>
                <p14:cNvContentPartPr/>
                <p14:nvPr/>
              </p14:nvContentPartPr>
              <p14:xfrm>
                <a:off x="1914160" y="4487707"/>
                <a:ext cx="83160" cy="169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B4B9CF3-30EB-4D83-B23C-3A61E4D040A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05520" y="4479067"/>
                  <a:ext cx="100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302995F-BBDB-41F5-AD50-56699A9E20CB}"/>
                    </a:ext>
                  </a:extLst>
                </p14:cNvPr>
                <p14:cNvContentPartPr/>
                <p14:nvPr/>
              </p14:nvContentPartPr>
              <p14:xfrm>
                <a:off x="1969600" y="4401307"/>
                <a:ext cx="99360" cy="342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302995F-BBDB-41F5-AD50-56699A9E20C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60600" y="4392307"/>
                  <a:ext cx="117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A271366-3961-45F5-87B9-5613CB546A6C}"/>
                    </a:ext>
                  </a:extLst>
                </p14:cNvPr>
                <p14:cNvContentPartPr/>
                <p14:nvPr/>
              </p14:nvContentPartPr>
              <p14:xfrm>
                <a:off x="2219440" y="4502827"/>
                <a:ext cx="72000" cy="171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A271366-3961-45F5-87B9-5613CB546A6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10440" y="4493827"/>
                  <a:ext cx="89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363D2DB-7CB8-4B2B-9934-D73A43829438}"/>
                    </a:ext>
                  </a:extLst>
                </p14:cNvPr>
                <p14:cNvContentPartPr/>
                <p14:nvPr/>
              </p14:nvContentPartPr>
              <p14:xfrm>
                <a:off x="2308000" y="4579867"/>
                <a:ext cx="23040" cy="97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363D2DB-7CB8-4B2B-9934-D73A4382943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99360" y="4570867"/>
                  <a:ext cx="4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495D8D8-D3A1-406E-BED8-5F3E724EB605}"/>
                    </a:ext>
                  </a:extLst>
                </p14:cNvPr>
                <p14:cNvContentPartPr/>
                <p14:nvPr/>
              </p14:nvContentPartPr>
              <p14:xfrm>
                <a:off x="2314840" y="4544227"/>
                <a:ext cx="102600" cy="106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495D8D8-D3A1-406E-BED8-5F3E724EB60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305840" y="4535227"/>
                  <a:ext cx="120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E9E9B2B-21A8-4113-AEA8-D6EC932875D3}"/>
                    </a:ext>
                  </a:extLst>
                </p14:cNvPr>
                <p14:cNvContentPartPr/>
                <p14:nvPr/>
              </p14:nvContentPartPr>
              <p14:xfrm>
                <a:off x="2496280" y="4432267"/>
                <a:ext cx="51480" cy="365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E9E9B2B-21A8-4113-AEA8-D6EC932875D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487640" y="4423267"/>
                  <a:ext cx="691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73B26C7-CA23-47C2-A0BF-9777BADF8AC4}"/>
                    </a:ext>
                  </a:extLst>
                </p14:cNvPr>
                <p14:cNvContentPartPr/>
                <p14:nvPr/>
              </p14:nvContentPartPr>
              <p14:xfrm>
                <a:off x="2550280" y="4543867"/>
                <a:ext cx="56520" cy="1508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73B26C7-CA23-47C2-A0BF-9777BADF8AC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541640" y="4535227"/>
                  <a:ext cx="74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22D0F4D-FCAF-4580-987A-4993C9B403EB}"/>
                    </a:ext>
                  </a:extLst>
                </p14:cNvPr>
                <p14:cNvContentPartPr/>
                <p14:nvPr/>
              </p14:nvContentPartPr>
              <p14:xfrm>
                <a:off x="2526520" y="4616587"/>
                <a:ext cx="144360" cy="153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22D0F4D-FCAF-4580-987A-4993C9B403E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517520" y="4607947"/>
                  <a:ext cx="162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DC1B789-6B36-4EE8-81F1-EF1575A1F809}"/>
                    </a:ext>
                  </a:extLst>
                </p14:cNvPr>
                <p14:cNvContentPartPr/>
                <p14:nvPr/>
              </p14:nvContentPartPr>
              <p14:xfrm>
                <a:off x="2729920" y="4539547"/>
                <a:ext cx="70560" cy="78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DC1B789-6B36-4EE8-81F1-EF1575A1F80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721280" y="4530547"/>
                  <a:ext cx="88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E66D9C0-1C2C-46D9-AB14-BA7A20A465DF}"/>
                    </a:ext>
                  </a:extLst>
                </p14:cNvPr>
                <p14:cNvContentPartPr/>
                <p14:nvPr/>
              </p14:nvContentPartPr>
              <p14:xfrm>
                <a:off x="2777800" y="4540267"/>
                <a:ext cx="40680" cy="1512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E66D9C0-1C2C-46D9-AB14-BA7A20A465D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768800" y="4531267"/>
                  <a:ext cx="58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59EC771-0B55-4B33-B752-CC79CF067844}"/>
                    </a:ext>
                  </a:extLst>
                </p14:cNvPr>
                <p14:cNvContentPartPr/>
                <p14:nvPr/>
              </p14:nvContentPartPr>
              <p14:xfrm>
                <a:off x="2777800" y="4445587"/>
                <a:ext cx="122760" cy="368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59EC771-0B55-4B33-B752-CC79CF06784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68800" y="4436587"/>
                  <a:ext cx="1404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45A9C9A-5EB1-43F0-8002-6CFDB40835F7}"/>
                    </a:ext>
                  </a:extLst>
                </p14:cNvPr>
                <p14:cNvContentPartPr/>
                <p14:nvPr/>
              </p14:nvContentPartPr>
              <p14:xfrm>
                <a:off x="3000640" y="4502827"/>
                <a:ext cx="150840" cy="171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45A9C9A-5EB1-43F0-8002-6CFDB40835F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992000" y="4493827"/>
                  <a:ext cx="168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58AB297-37D6-4328-BFD5-CFAA30942724}"/>
                    </a:ext>
                  </a:extLst>
                </p14:cNvPr>
                <p14:cNvContentPartPr/>
                <p14:nvPr/>
              </p14:nvContentPartPr>
              <p14:xfrm>
                <a:off x="3166240" y="4583827"/>
                <a:ext cx="307440" cy="1069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58AB297-37D6-4328-BFD5-CFAA3094272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157600" y="4575187"/>
                  <a:ext cx="325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446E34F-B85A-47F2-90FE-63C4DBED3DF1}"/>
                    </a:ext>
                  </a:extLst>
                </p14:cNvPr>
                <p14:cNvContentPartPr/>
                <p14:nvPr/>
              </p14:nvContentPartPr>
              <p14:xfrm>
                <a:off x="3460360" y="4420027"/>
                <a:ext cx="99000" cy="3168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446E34F-B85A-47F2-90FE-63C4DBED3DF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451720" y="4411387"/>
                  <a:ext cx="116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E0A38AE-9587-4E68-9908-5802043B1A0D}"/>
                    </a:ext>
                  </a:extLst>
                </p14:cNvPr>
                <p14:cNvContentPartPr/>
                <p14:nvPr/>
              </p14:nvContentPartPr>
              <p14:xfrm>
                <a:off x="3567280" y="4536307"/>
                <a:ext cx="110520" cy="132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E0A38AE-9587-4E68-9908-5802043B1A0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58640" y="4527307"/>
                  <a:ext cx="128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79CDAA0-B12E-4264-BDA0-EE3FC8F74544}"/>
                    </a:ext>
                  </a:extLst>
                </p14:cNvPr>
                <p14:cNvContentPartPr/>
                <p14:nvPr/>
              </p14:nvContentPartPr>
              <p14:xfrm>
                <a:off x="3586000" y="4587067"/>
                <a:ext cx="134640" cy="46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79CDAA0-B12E-4264-BDA0-EE3FC8F7454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577360" y="4578427"/>
                  <a:ext cx="152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2A4F832-A01C-434E-B8C9-189C5D6BFA8D}"/>
                    </a:ext>
                  </a:extLst>
                </p14:cNvPr>
                <p14:cNvContentPartPr/>
                <p14:nvPr/>
              </p14:nvContentPartPr>
              <p14:xfrm>
                <a:off x="3653320" y="4477627"/>
                <a:ext cx="121680" cy="3492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2A4F832-A01C-434E-B8C9-189C5D6BF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644320" y="4468987"/>
                  <a:ext cx="139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FD11010-2475-41E6-9339-068CC9372A75}"/>
                    </a:ext>
                  </a:extLst>
                </p14:cNvPr>
                <p14:cNvContentPartPr/>
                <p14:nvPr/>
              </p14:nvContentPartPr>
              <p14:xfrm>
                <a:off x="4099000" y="3351187"/>
                <a:ext cx="339840" cy="17182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FD11010-2475-41E6-9339-068CC9372A7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090000" y="3342187"/>
                  <a:ext cx="357480" cy="173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E490E779-98FA-4320-9002-3769A66063B9}"/>
              </a:ext>
            </a:extLst>
          </p:cNvPr>
          <p:cNvGrpSpPr/>
          <p:nvPr/>
        </p:nvGrpSpPr>
        <p:grpSpPr>
          <a:xfrm>
            <a:off x="4699480" y="3200707"/>
            <a:ext cx="2675520" cy="317880"/>
            <a:chOff x="4699480" y="3200707"/>
            <a:chExt cx="267552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E07C1D7-F9E4-4E85-ACF1-7596C65C0B40}"/>
                    </a:ext>
                  </a:extLst>
                </p14:cNvPr>
                <p14:cNvContentPartPr/>
                <p14:nvPr/>
              </p14:nvContentPartPr>
              <p14:xfrm>
                <a:off x="4699480" y="3244987"/>
                <a:ext cx="159120" cy="245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E07C1D7-F9E4-4E85-ACF1-7596C65C0B4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690480" y="3235987"/>
                  <a:ext cx="176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B8A0FAC-5DDB-4ECD-AE33-7E386FDCFD2F}"/>
                    </a:ext>
                  </a:extLst>
                </p14:cNvPr>
                <p14:cNvContentPartPr/>
                <p14:nvPr/>
              </p14:nvContentPartPr>
              <p14:xfrm>
                <a:off x="4844920" y="3354427"/>
                <a:ext cx="349920" cy="1641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B8A0FAC-5DDB-4ECD-AE33-7E386FDCFD2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835920" y="3345427"/>
                  <a:ext cx="367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0188F87-D10D-4986-ACAF-2BB6D7548FA6}"/>
                    </a:ext>
                  </a:extLst>
                </p14:cNvPr>
                <p14:cNvContentPartPr/>
                <p14:nvPr/>
              </p14:nvContentPartPr>
              <p14:xfrm>
                <a:off x="5184760" y="3259747"/>
                <a:ext cx="15840" cy="57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0188F87-D10D-4986-ACAF-2BB6D7548FA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176120" y="3251107"/>
                  <a:ext cx="3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FA006AE-7471-457C-B06F-917E0B5B26FE}"/>
                    </a:ext>
                  </a:extLst>
                </p14:cNvPr>
                <p14:cNvContentPartPr/>
                <p14:nvPr/>
              </p14:nvContentPartPr>
              <p14:xfrm>
                <a:off x="5231920" y="3380347"/>
                <a:ext cx="95760" cy="123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FA006AE-7471-457C-B06F-917E0B5B26F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222920" y="3371707"/>
                  <a:ext cx="113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02160DF-C509-470C-8627-940FE3F93116}"/>
                    </a:ext>
                  </a:extLst>
                </p14:cNvPr>
                <p14:cNvContentPartPr/>
                <p14:nvPr/>
              </p14:nvContentPartPr>
              <p14:xfrm>
                <a:off x="5330920" y="3356227"/>
                <a:ext cx="164520" cy="155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02160DF-C509-470C-8627-940FE3F9311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321920" y="3347227"/>
                  <a:ext cx="182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F3C313D-A172-4A61-8141-88EA73CD145D}"/>
                    </a:ext>
                  </a:extLst>
                </p14:cNvPr>
                <p14:cNvContentPartPr/>
                <p14:nvPr/>
              </p14:nvContentPartPr>
              <p14:xfrm>
                <a:off x="5559160" y="3335707"/>
                <a:ext cx="199080" cy="162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F3C313D-A172-4A61-8141-88EA73CD145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550520" y="3326707"/>
                  <a:ext cx="216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9AB539E-F2D7-42EC-A7D0-4CC8A5A3051D}"/>
                    </a:ext>
                  </a:extLst>
                </p14:cNvPr>
                <p14:cNvContentPartPr/>
                <p14:nvPr/>
              </p14:nvContentPartPr>
              <p14:xfrm>
                <a:off x="5848240" y="3394747"/>
                <a:ext cx="53280" cy="1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9AB539E-F2D7-42EC-A7D0-4CC8A5A3051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839600" y="3385747"/>
                  <a:ext cx="70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E3496B0-D748-41D7-AB79-561D426EE095}"/>
                    </a:ext>
                  </a:extLst>
                </p14:cNvPr>
                <p14:cNvContentPartPr/>
                <p14:nvPr/>
              </p14:nvContentPartPr>
              <p14:xfrm>
                <a:off x="6054880" y="3200707"/>
                <a:ext cx="145080" cy="286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E3496B0-D748-41D7-AB79-561D426EE09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045880" y="3192067"/>
                  <a:ext cx="162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E78F9B2-D430-4B3A-8395-80161845A364}"/>
                    </a:ext>
                  </a:extLst>
                </p14:cNvPr>
                <p14:cNvContentPartPr/>
                <p14:nvPr/>
              </p14:nvContentPartPr>
              <p14:xfrm>
                <a:off x="6172960" y="3379267"/>
                <a:ext cx="66600" cy="1152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E78F9B2-D430-4B3A-8395-80161845A36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164320" y="3370267"/>
                  <a:ext cx="84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D5B051A-23F8-49FF-96F9-5ECE6D24653C}"/>
                    </a:ext>
                  </a:extLst>
                </p14:cNvPr>
                <p14:cNvContentPartPr/>
                <p14:nvPr/>
              </p14:nvContentPartPr>
              <p14:xfrm>
                <a:off x="6301840" y="3301507"/>
                <a:ext cx="122040" cy="1756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D5B051A-23F8-49FF-96F9-5ECE6D24653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292840" y="3292507"/>
                  <a:ext cx="139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41EB210-8A32-4196-B647-C190AB4F77EF}"/>
                    </a:ext>
                  </a:extLst>
                </p14:cNvPr>
                <p14:cNvContentPartPr/>
                <p14:nvPr/>
              </p14:nvContentPartPr>
              <p14:xfrm>
                <a:off x="6440440" y="3304387"/>
                <a:ext cx="302400" cy="1508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41EB210-8A32-4196-B647-C190AB4F77E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431800" y="3295387"/>
                  <a:ext cx="320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68C39BD-427C-4BB3-AA7A-DE15F5B6BA53}"/>
                    </a:ext>
                  </a:extLst>
                </p14:cNvPr>
                <p14:cNvContentPartPr/>
                <p14:nvPr/>
              </p14:nvContentPartPr>
              <p14:xfrm>
                <a:off x="6746080" y="3217627"/>
                <a:ext cx="7200" cy="56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68C39BD-427C-4BB3-AA7A-DE15F5B6BA5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737440" y="3208627"/>
                  <a:ext cx="24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B0DCF7A-D9B6-4AB0-A62E-66967AAB6A4B}"/>
                    </a:ext>
                  </a:extLst>
                </p14:cNvPr>
                <p14:cNvContentPartPr/>
                <p14:nvPr/>
              </p14:nvContentPartPr>
              <p14:xfrm>
                <a:off x="6790720" y="3351907"/>
                <a:ext cx="84600" cy="93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B0DCF7A-D9B6-4AB0-A62E-66967AAB6A4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782080" y="3342907"/>
                  <a:ext cx="102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EC98AEC-C69B-40D2-8F77-A91E1D8262D9}"/>
                    </a:ext>
                  </a:extLst>
                </p14:cNvPr>
                <p14:cNvContentPartPr/>
                <p14:nvPr/>
              </p14:nvContentPartPr>
              <p14:xfrm>
                <a:off x="6892960" y="3320587"/>
                <a:ext cx="159120" cy="130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EC98AEC-C69B-40D2-8F77-A91E1D8262D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884320" y="3311587"/>
                  <a:ext cx="176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F593A75-057F-4F29-B4CC-75F736384115}"/>
                    </a:ext>
                  </a:extLst>
                </p14:cNvPr>
                <p14:cNvContentPartPr/>
                <p14:nvPr/>
              </p14:nvContentPartPr>
              <p14:xfrm>
                <a:off x="7105000" y="3277747"/>
                <a:ext cx="270000" cy="1026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F593A75-057F-4F29-B4CC-75F73638411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096360" y="3269107"/>
                  <a:ext cx="2876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A7F1FE5-60F6-4450-9932-343EE9BF860D}"/>
              </a:ext>
            </a:extLst>
          </p:cNvPr>
          <p:cNvGrpSpPr/>
          <p:nvPr/>
        </p:nvGrpSpPr>
        <p:grpSpPr>
          <a:xfrm>
            <a:off x="7574440" y="3096667"/>
            <a:ext cx="828000" cy="247680"/>
            <a:chOff x="7574440" y="3096667"/>
            <a:chExt cx="82800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115CCFB-71B4-4166-8A0A-67014C0C7D04}"/>
                    </a:ext>
                  </a:extLst>
                </p14:cNvPr>
                <p14:cNvContentPartPr/>
                <p14:nvPr/>
              </p14:nvContentPartPr>
              <p14:xfrm>
                <a:off x="7574440" y="3110347"/>
                <a:ext cx="436680" cy="234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115CCFB-71B4-4166-8A0A-67014C0C7D0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565800" y="3101347"/>
                  <a:ext cx="454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FA560E6-8BBE-4428-881F-2770D71CCFA3}"/>
                    </a:ext>
                  </a:extLst>
                </p14:cNvPr>
                <p14:cNvContentPartPr/>
                <p14:nvPr/>
              </p14:nvContentPartPr>
              <p14:xfrm>
                <a:off x="7960000" y="3198547"/>
                <a:ext cx="183960" cy="93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FA560E6-8BBE-4428-881F-2770D71CCFA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951360" y="3189907"/>
                  <a:ext cx="201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539349D-4C0B-4D4D-8EA4-C137C2BE8A1D}"/>
                    </a:ext>
                  </a:extLst>
                </p14:cNvPr>
                <p14:cNvContentPartPr/>
                <p14:nvPr/>
              </p14:nvContentPartPr>
              <p14:xfrm>
                <a:off x="8136040" y="3096667"/>
                <a:ext cx="19080" cy="200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539349D-4C0B-4D4D-8EA4-C137C2BE8A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127400" y="3088027"/>
                  <a:ext cx="36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C1022A0-941E-4066-89F3-CAF5470095D2}"/>
                    </a:ext>
                  </a:extLst>
                </p14:cNvPr>
                <p14:cNvContentPartPr/>
                <p14:nvPr/>
              </p14:nvContentPartPr>
              <p14:xfrm>
                <a:off x="8188240" y="3166147"/>
                <a:ext cx="214200" cy="1321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C1022A0-941E-4066-89F3-CAF5470095D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179600" y="3157507"/>
                  <a:ext cx="23184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E75936B0-2E81-4D5C-A0D9-BFA93D7A4AD5}"/>
              </a:ext>
            </a:extLst>
          </p:cNvPr>
          <p:cNvGrpSpPr/>
          <p:nvPr/>
        </p:nvGrpSpPr>
        <p:grpSpPr>
          <a:xfrm>
            <a:off x="4736200" y="3738187"/>
            <a:ext cx="1177920" cy="376200"/>
            <a:chOff x="4736200" y="3738187"/>
            <a:chExt cx="1177920" cy="3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76AD8F6-791C-4947-A77F-C640D95806B0}"/>
                    </a:ext>
                  </a:extLst>
                </p14:cNvPr>
                <p14:cNvContentPartPr/>
                <p14:nvPr/>
              </p14:nvContentPartPr>
              <p14:xfrm>
                <a:off x="4736200" y="3787867"/>
                <a:ext cx="295560" cy="1850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76AD8F6-791C-4947-A77F-C640D95806B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727200" y="3779227"/>
                  <a:ext cx="313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AC0166B-85E8-4193-99AB-618E0D49AE38}"/>
                    </a:ext>
                  </a:extLst>
                </p14:cNvPr>
                <p14:cNvContentPartPr/>
                <p14:nvPr/>
              </p14:nvContentPartPr>
              <p14:xfrm>
                <a:off x="5193400" y="3820267"/>
                <a:ext cx="65520" cy="168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AC0166B-85E8-4193-99AB-618E0D49AE3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184760" y="3811267"/>
                  <a:ext cx="83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EEDFE77-1D1C-4BC5-A760-88A7B6DA58DD}"/>
                    </a:ext>
                  </a:extLst>
                </p14:cNvPr>
                <p14:cNvContentPartPr/>
                <p14:nvPr/>
              </p14:nvContentPartPr>
              <p14:xfrm>
                <a:off x="5320480" y="3738187"/>
                <a:ext cx="26280" cy="259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EEDFE77-1D1C-4BC5-A760-88A7B6DA58D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311480" y="3729547"/>
                  <a:ext cx="439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C9E612E-7F5C-42CA-93F0-58901313BB99}"/>
                    </a:ext>
                  </a:extLst>
                </p14:cNvPr>
                <p14:cNvContentPartPr/>
                <p14:nvPr/>
              </p14:nvContentPartPr>
              <p14:xfrm>
                <a:off x="5377720" y="3780667"/>
                <a:ext cx="287640" cy="279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C9E612E-7F5C-42CA-93F0-58901313BB9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369080" y="3771667"/>
                  <a:ext cx="305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290E949-D2C8-45C5-A521-83BB6582853B}"/>
                    </a:ext>
                  </a:extLst>
                </p14:cNvPr>
                <p14:cNvContentPartPr/>
                <p14:nvPr/>
              </p14:nvContentPartPr>
              <p14:xfrm>
                <a:off x="5706760" y="3771667"/>
                <a:ext cx="207360" cy="342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290E949-D2C8-45C5-A521-83BB6582853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697760" y="3763027"/>
                  <a:ext cx="22500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6279A53-FB6F-4F9C-8F9F-B4D873AE3B48}"/>
              </a:ext>
            </a:extLst>
          </p:cNvPr>
          <p:cNvGrpSpPr/>
          <p:nvPr/>
        </p:nvGrpSpPr>
        <p:grpSpPr>
          <a:xfrm>
            <a:off x="6180520" y="3683827"/>
            <a:ext cx="2187720" cy="314640"/>
            <a:chOff x="6180520" y="3683827"/>
            <a:chExt cx="218772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4374EF4-23F1-4BC3-9CAC-F5B73AE56982}"/>
                    </a:ext>
                  </a:extLst>
                </p14:cNvPr>
                <p14:cNvContentPartPr/>
                <p14:nvPr/>
              </p14:nvContentPartPr>
              <p14:xfrm>
                <a:off x="6180520" y="3760507"/>
                <a:ext cx="158040" cy="232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4374EF4-23F1-4BC3-9CAC-F5B73AE5698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71880" y="3751867"/>
                  <a:ext cx="175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87011DA-4DF4-4A66-B9EA-A0C4D1419967}"/>
                    </a:ext>
                  </a:extLst>
                </p14:cNvPr>
                <p14:cNvContentPartPr/>
                <p14:nvPr/>
              </p14:nvContentPartPr>
              <p14:xfrm>
                <a:off x="6323440" y="3881107"/>
                <a:ext cx="50040" cy="1152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87011DA-4DF4-4A66-B9EA-A0C4D141996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314800" y="3872467"/>
                  <a:ext cx="67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43C80AE-CBE8-4881-B000-FAE48615452B}"/>
                    </a:ext>
                  </a:extLst>
                </p14:cNvPr>
                <p14:cNvContentPartPr/>
                <p14:nvPr/>
              </p14:nvContentPartPr>
              <p14:xfrm>
                <a:off x="6464920" y="3836827"/>
                <a:ext cx="113760" cy="1616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43C80AE-CBE8-4881-B000-FAE48615452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456280" y="3828187"/>
                  <a:ext cx="131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54509EB-5988-4624-B239-E6D22AAE7042}"/>
                    </a:ext>
                  </a:extLst>
                </p14:cNvPr>
                <p14:cNvContentPartPr/>
                <p14:nvPr/>
              </p14:nvContentPartPr>
              <p14:xfrm>
                <a:off x="6567880" y="3853027"/>
                <a:ext cx="338040" cy="1357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54509EB-5988-4624-B239-E6D22AAE704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559240" y="3844387"/>
                  <a:ext cx="355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395CF75-0008-4783-ADCA-9DE8FA29A98A}"/>
                    </a:ext>
                  </a:extLst>
                </p14:cNvPr>
                <p14:cNvContentPartPr/>
                <p14:nvPr/>
              </p14:nvContentPartPr>
              <p14:xfrm>
                <a:off x="6891520" y="3785347"/>
                <a:ext cx="14400" cy="50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395CF75-0008-4783-ADCA-9DE8FA29A98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882880" y="3776347"/>
                  <a:ext cx="32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3990A82-920F-427A-BF3D-7B6D23FCC687}"/>
                    </a:ext>
                  </a:extLst>
                </p14:cNvPr>
                <p14:cNvContentPartPr/>
                <p14:nvPr/>
              </p14:nvContentPartPr>
              <p14:xfrm>
                <a:off x="6951640" y="3878587"/>
                <a:ext cx="83160" cy="982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3990A82-920F-427A-BF3D-7B6D23FCC68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943000" y="3869587"/>
                  <a:ext cx="100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6CBE337-6F03-49F9-B203-282F4DBBB635}"/>
                    </a:ext>
                  </a:extLst>
                </p14:cNvPr>
                <p14:cNvContentPartPr/>
                <p14:nvPr/>
              </p14:nvContentPartPr>
              <p14:xfrm>
                <a:off x="7055680" y="3853027"/>
                <a:ext cx="164520" cy="770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6CBE337-6F03-49F9-B203-282F4DBBB63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046680" y="3844387"/>
                  <a:ext cx="182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DD025D5-393F-4E5E-95F5-BA069349A1F1}"/>
                    </a:ext>
                  </a:extLst>
                </p14:cNvPr>
                <p14:cNvContentPartPr/>
                <p14:nvPr/>
              </p14:nvContentPartPr>
              <p14:xfrm>
                <a:off x="7224880" y="3837547"/>
                <a:ext cx="225360" cy="1260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DD025D5-393F-4E5E-95F5-BA069349A1F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216240" y="3828547"/>
                  <a:ext cx="243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B03EEE1-C3FD-41DA-AE04-1B97DD1A697B}"/>
                    </a:ext>
                  </a:extLst>
                </p14:cNvPr>
                <p14:cNvContentPartPr/>
                <p14:nvPr/>
              </p14:nvContentPartPr>
              <p14:xfrm>
                <a:off x="7580560" y="3692107"/>
                <a:ext cx="405360" cy="204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B03EEE1-C3FD-41DA-AE04-1B97DD1A697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571560" y="3683467"/>
                  <a:ext cx="423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7718946-2761-4AAB-ADF7-D982F5407A5D}"/>
                    </a:ext>
                  </a:extLst>
                </p14:cNvPr>
                <p14:cNvContentPartPr/>
                <p14:nvPr/>
              </p14:nvContentPartPr>
              <p14:xfrm>
                <a:off x="7925080" y="3784267"/>
                <a:ext cx="207720" cy="795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7718946-2761-4AAB-ADF7-D982F5407A5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916080" y="3775627"/>
                  <a:ext cx="225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594174F-D9E0-42DD-BFBA-32945D99EC2C}"/>
                    </a:ext>
                  </a:extLst>
                </p14:cNvPr>
                <p14:cNvContentPartPr/>
                <p14:nvPr/>
              </p14:nvContentPartPr>
              <p14:xfrm>
                <a:off x="8126320" y="3683827"/>
                <a:ext cx="3240" cy="324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594174F-D9E0-42DD-BFBA-32945D99EC2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117680" y="3675187"/>
                  <a:ext cx="20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44B3619-E26A-4A23-BD5B-D193CE150142}"/>
                    </a:ext>
                  </a:extLst>
                </p14:cNvPr>
                <p14:cNvContentPartPr/>
                <p14:nvPr/>
              </p14:nvContentPartPr>
              <p14:xfrm>
                <a:off x="8176360" y="3749347"/>
                <a:ext cx="191880" cy="112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44B3619-E26A-4A23-BD5B-D193CE15014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167360" y="3740707"/>
                  <a:ext cx="20952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4B63C28-85CB-438B-B649-1AB13DC393D0}"/>
                  </a:ext>
                </a:extLst>
              </p14:cNvPr>
              <p14:cNvContentPartPr/>
              <p14:nvPr/>
            </p14:nvContentPartPr>
            <p14:xfrm>
              <a:off x="256720" y="4645027"/>
              <a:ext cx="360" cy="3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4B63C28-85CB-438B-B649-1AB13DC393D0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248080" y="463602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DA7F590-4B4F-4B0E-BDCA-997C50A3E8F6}"/>
              </a:ext>
            </a:extLst>
          </p:cNvPr>
          <p:cNvGrpSpPr/>
          <p:nvPr/>
        </p:nvGrpSpPr>
        <p:grpSpPr>
          <a:xfrm>
            <a:off x="4944640" y="4619467"/>
            <a:ext cx="1198080" cy="320400"/>
            <a:chOff x="4944640" y="4619467"/>
            <a:chExt cx="119808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FBB602C-6F59-439F-B156-BAEF5491F406}"/>
                    </a:ext>
                  </a:extLst>
                </p14:cNvPr>
                <p14:cNvContentPartPr/>
                <p14:nvPr/>
              </p14:nvContentPartPr>
              <p14:xfrm>
                <a:off x="4944640" y="4660147"/>
                <a:ext cx="132840" cy="1900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FBB602C-6F59-439F-B156-BAEF5491F40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936000" y="4651147"/>
                  <a:ext cx="150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CF6FCDE-3913-450D-8B03-AAC8451F136D}"/>
                    </a:ext>
                  </a:extLst>
                </p14:cNvPr>
                <p14:cNvContentPartPr/>
                <p14:nvPr/>
              </p14:nvContentPartPr>
              <p14:xfrm>
                <a:off x="5117800" y="4720627"/>
                <a:ext cx="92160" cy="132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CF6FCDE-3913-450D-8B03-AAC8451F136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8800" y="4711987"/>
                  <a:ext cx="10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48FDA07-E279-4AFB-819D-8A8A888A5A03}"/>
                    </a:ext>
                  </a:extLst>
                </p14:cNvPr>
                <p14:cNvContentPartPr/>
                <p14:nvPr/>
              </p14:nvContentPartPr>
              <p14:xfrm>
                <a:off x="5308960" y="4719187"/>
                <a:ext cx="111240" cy="137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48FDA07-E279-4AFB-819D-8A8A888A5A03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299960" y="4710547"/>
                  <a:ext cx="128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AAD69DA-3B66-448A-B04B-3F670BA83D3E}"/>
                    </a:ext>
                  </a:extLst>
                </p14:cNvPr>
                <p14:cNvContentPartPr/>
                <p14:nvPr/>
              </p14:nvContentPartPr>
              <p14:xfrm>
                <a:off x="5520640" y="4632787"/>
                <a:ext cx="112680" cy="3070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AAD69DA-3B66-448A-B04B-3F670BA83D3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511640" y="4624147"/>
                  <a:ext cx="130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7F67EE8-E7E1-4D6D-874D-7D4E9A8EFC5A}"/>
                    </a:ext>
                  </a:extLst>
                </p14:cNvPr>
                <p14:cNvContentPartPr/>
                <p14:nvPr/>
              </p14:nvContentPartPr>
              <p14:xfrm>
                <a:off x="5609200" y="4679227"/>
                <a:ext cx="143640" cy="1162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7F67EE8-E7E1-4D6D-874D-7D4E9A8EFC5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600200" y="4670227"/>
                  <a:ext cx="161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E9CE3E5-B4EF-4821-99AF-B846B1402828}"/>
                    </a:ext>
                  </a:extLst>
                </p14:cNvPr>
                <p14:cNvContentPartPr/>
                <p14:nvPr/>
              </p14:nvContentPartPr>
              <p14:xfrm>
                <a:off x="5791720" y="4746187"/>
                <a:ext cx="87480" cy="1159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E9CE3E5-B4EF-4821-99AF-B846B140282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783080" y="4737187"/>
                  <a:ext cx="105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E2F5F19-172E-478C-8549-741B65A95D45}"/>
                    </a:ext>
                  </a:extLst>
                </p14:cNvPr>
                <p14:cNvContentPartPr/>
                <p14:nvPr/>
              </p14:nvContentPartPr>
              <p14:xfrm>
                <a:off x="5935000" y="4682467"/>
                <a:ext cx="127440" cy="1310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E2F5F19-172E-478C-8549-741B65A95D4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926000" y="4673467"/>
                  <a:ext cx="145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9EF9EBE-7563-4B5A-B13B-6047FD6B381F}"/>
                    </a:ext>
                  </a:extLst>
                </p14:cNvPr>
                <p14:cNvContentPartPr/>
                <p14:nvPr/>
              </p14:nvContentPartPr>
              <p14:xfrm>
                <a:off x="6107800" y="4619467"/>
                <a:ext cx="34920" cy="2862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9EF9EBE-7563-4B5A-B13B-6047FD6B381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099160" y="4610467"/>
                  <a:ext cx="525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35C3EDFD-495B-4D6D-9631-D194E0136CBF}"/>
              </a:ext>
            </a:extLst>
          </p:cNvPr>
          <p:cNvGrpSpPr/>
          <p:nvPr/>
        </p:nvGrpSpPr>
        <p:grpSpPr>
          <a:xfrm>
            <a:off x="6350080" y="4314547"/>
            <a:ext cx="2772720" cy="865440"/>
            <a:chOff x="6350080" y="4314547"/>
            <a:chExt cx="2772720" cy="86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18CA725-9D08-4805-BB0E-19CF502A36F3}"/>
                    </a:ext>
                  </a:extLst>
                </p14:cNvPr>
                <p14:cNvContentPartPr/>
                <p14:nvPr/>
              </p14:nvContentPartPr>
              <p14:xfrm>
                <a:off x="6350080" y="4723867"/>
                <a:ext cx="127800" cy="500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18CA725-9D08-4805-BB0E-19CF502A36F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341440" y="4715227"/>
                  <a:ext cx="145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2F68EA9-2234-4B6F-B502-CC7A4A7230F7}"/>
                    </a:ext>
                  </a:extLst>
                </p14:cNvPr>
                <p14:cNvContentPartPr/>
                <p14:nvPr/>
              </p14:nvContentPartPr>
              <p14:xfrm>
                <a:off x="6617200" y="4508227"/>
                <a:ext cx="339480" cy="338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2F68EA9-2234-4B6F-B502-CC7A4A7230F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608200" y="4499227"/>
                  <a:ext cx="357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2656525-6509-4459-B4D8-3DA82D04AC06}"/>
                    </a:ext>
                  </a:extLst>
                </p14:cNvPr>
                <p14:cNvContentPartPr/>
                <p14:nvPr/>
              </p14:nvContentPartPr>
              <p14:xfrm>
                <a:off x="6619360" y="4538827"/>
                <a:ext cx="365760" cy="3870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2656525-6509-4459-B4D8-3DA82D04AC0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610720" y="4529827"/>
                  <a:ext cx="3834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CF1947F-D979-48C4-9BFA-E83CD50989B6}"/>
                    </a:ext>
                  </a:extLst>
                </p14:cNvPr>
                <p14:cNvContentPartPr/>
                <p14:nvPr/>
              </p14:nvContentPartPr>
              <p14:xfrm>
                <a:off x="6935440" y="4488427"/>
                <a:ext cx="22680" cy="1263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CF1947F-D979-48C4-9BFA-E83CD50989B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926800" y="4479787"/>
                  <a:ext cx="40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9EAE6C0-FE87-4BF0-8F6B-E6CAFDF0BFB6}"/>
                    </a:ext>
                  </a:extLst>
                </p14:cNvPr>
                <p14:cNvContentPartPr/>
                <p14:nvPr/>
              </p14:nvContentPartPr>
              <p14:xfrm>
                <a:off x="6927520" y="4887667"/>
                <a:ext cx="28800" cy="540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9EAE6C0-FE87-4BF0-8F6B-E6CAFDF0BFB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918520" y="4879027"/>
                  <a:ext cx="46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80EE27C-E056-4EFB-93AE-51FCDD3F77D7}"/>
                    </a:ext>
                  </a:extLst>
                </p14:cNvPr>
                <p14:cNvContentPartPr/>
                <p14:nvPr/>
              </p14:nvContentPartPr>
              <p14:xfrm>
                <a:off x="6513520" y="4602907"/>
                <a:ext cx="32400" cy="1414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80EE27C-E056-4EFB-93AE-51FCDD3F77D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504520" y="4594267"/>
                  <a:ext cx="50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F78B052-4EA2-4263-8CD3-D07439C676FC}"/>
                    </a:ext>
                  </a:extLst>
                </p14:cNvPr>
                <p14:cNvContentPartPr/>
                <p14:nvPr/>
              </p14:nvContentPartPr>
              <p14:xfrm>
                <a:off x="6512800" y="4783627"/>
                <a:ext cx="80280" cy="25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F78B052-4EA2-4263-8CD3-D07439C676F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503800" y="4774987"/>
                  <a:ext cx="97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EF26F19-5FF7-4FF0-86ED-C8CD728900F1}"/>
                    </a:ext>
                  </a:extLst>
                </p14:cNvPr>
                <p14:cNvContentPartPr/>
                <p14:nvPr/>
              </p14:nvContentPartPr>
              <p14:xfrm>
                <a:off x="6417400" y="4903867"/>
                <a:ext cx="110160" cy="1198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EF26F19-5FF7-4FF0-86ED-C8CD728900F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408400" y="4895227"/>
                  <a:ext cx="127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1FC24EA-F60A-4891-984A-0B98B1F8A22A}"/>
                    </a:ext>
                  </a:extLst>
                </p14:cNvPr>
                <p14:cNvContentPartPr/>
                <p14:nvPr/>
              </p14:nvContentPartPr>
              <p14:xfrm>
                <a:off x="6740320" y="5105827"/>
                <a:ext cx="7200" cy="741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1FC24EA-F60A-4891-984A-0B98B1F8A22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731320" y="5097187"/>
                  <a:ext cx="24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8E20EB2-A139-418E-BB57-2801F4127E02}"/>
                    </a:ext>
                  </a:extLst>
                </p14:cNvPr>
                <p14:cNvContentPartPr/>
                <p14:nvPr/>
              </p14:nvContentPartPr>
              <p14:xfrm>
                <a:off x="6714040" y="5001787"/>
                <a:ext cx="14400" cy="136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8E20EB2-A139-418E-BB57-2801F4127E0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705400" y="4993147"/>
                  <a:ext cx="32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4B6B05D-1995-4449-9724-E34C5BBD5962}"/>
                    </a:ext>
                  </a:extLst>
                </p14:cNvPr>
                <p14:cNvContentPartPr/>
                <p14:nvPr/>
              </p14:nvContentPartPr>
              <p14:xfrm>
                <a:off x="6797560" y="5080987"/>
                <a:ext cx="80280" cy="529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4B6B05D-1995-4449-9724-E34C5BBD596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788920" y="5071987"/>
                  <a:ext cx="97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205945B-BC70-4D7B-B43D-96B204A9097C}"/>
                    </a:ext>
                  </a:extLst>
                </p14:cNvPr>
                <p14:cNvContentPartPr/>
                <p14:nvPr/>
              </p14:nvContentPartPr>
              <p14:xfrm>
                <a:off x="6947320" y="5029507"/>
                <a:ext cx="19080" cy="1123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205945B-BC70-4D7B-B43D-96B204A9097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938680" y="5020507"/>
                  <a:ext cx="36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E0FB66E-35C5-44CD-B018-E4A2793BAC0E}"/>
                    </a:ext>
                  </a:extLst>
                </p14:cNvPr>
                <p14:cNvContentPartPr/>
                <p14:nvPr/>
              </p14:nvContentPartPr>
              <p14:xfrm>
                <a:off x="6658240" y="4314547"/>
                <a:ext cx="164520" cy="1224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E0FB66E-35C5-44CD-B018-E4A2793BAC0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649240" y="4305907"/>
                  <a:ext cx="182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102A5FA-C839-4C20-9EFD-452C18E2B66B}"/>
                    </a:ext>
                  </a:extLst>
                </p14:cNvPr>
                <p14:cNvContentPartPr/>
                <p14:nvPr/>
              </p14:nvContentPartPr>
              <p14:xfrm>
                <a:off x="7120480" y="4534867"/>
                <a:ext cx="99000" cy="2628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102A5FA-C839-4C20-9EFD-452C18E2B66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11480" y="4525867"/>
                  <a:ext cx="116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1A8C74E-6BE1-47DE-8FFB-1FB77D761B06}"/>
                    </a:ext>
                  </a:extLst>
                </p14:cNvPr>
                <p14:cNvContentPartPr/>
                <p14:nvPr/>
              </p14:nvContentPartPr>
              <p14:xfrm>
                <a:off x="7222720" y="4600027"/>
                <a:ext cx="151560" cy="1256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1A8C74E-6BE1-47DE-8FFB-1FB77D761B0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213720" y="4591027"/>
                  <a:ext cx="169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26F7EE3-EBD0-4C3B-962E-365FD4A22F66}"/>
                    </a:ext>
                  </a:extLst>
                </p14:cNvPr>
                <p14:cNvContentPartPr/>
                <p14:nvPr/>
              </p14:nvContentPartPr>
              <p14:xfrm>
                <a:off x="7430800" y="4698667"/>
                <a:ext cx="17640" cy="673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26F7EE3-EBD0-4C3B-962E-365FD4A22F6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421800" y="4689667"/>
                  <a:ext cx="35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B242CCE-812F-4A0F-AF57-1BC0B6B1A416}"/>
                    </a:ext>
                  </a:extLst>
                </p14:cNvPr>
                <p14:cNvContentPartPr/>
                <p14:nvPr/>
              </p14:nvContentPartPr>
              <p14:xfrm>
                <a:off x="7408480" y="4601107"/>
                <a:ext cx="212760" cy="406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B242CCE-812F-4A0F-AF57-1BC0B6B1A41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399480" y="4592467"/>
                  <a:ext cx="230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A9B9FDB-746D-467C-B8C1-7DC9CC20193D}"/>
                    </a:ext>
                  </a:extLst>
                </p14:cNvPr>
                <p14:cNvContentPartPr/>
                <p14:nvPr/>
              </p14:nvContentPartPr>
              <p14:xfrm>
                <a:off x="7684960" y="4585267"/>
                <a:ext cx="106200" cy="954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A9B9FDB-746D-467C-B8C1-7DC9CC20193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675960" y="4576627"/>
                  <a:ext cx="123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FD60552-BDC7-486E-A3BE-09EF75CB2F83}"/>
                    </a:ext>
                  </a:extLst>
                </p14:cNvPr>
                <p14:cNvContentPartPr/>
                <p14:nvPr/>
              </p14:nvContentPartPr>
              <p14:xfrm>
                <a:off x="7611160" y="4452427"/>
                <a:ext cx="325440" cy="3895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FD60552-BDC7-486E-A3BE-09EF75CB2F8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602160" y="4443427"/>
                  <a:ext cx="3430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0953CC0-5F0A-4B42-8CAE-C8D71817B578}"/>
                    </a:ext>
                  </a:extLst>
                </p14:cNvPr>
                <p14:cNvContentPartPr/>
                <p14:nvPr/>
              </p14:nvContentPartPr>
              <p14:xfrm>
                <a:off x="8084920" y="4427947"/>
                <a:ext cx="114480" cy="3405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0953CC0-5F0A-4B42-8CAE-C8D71817B57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075920" y="4419307"/>
                  <a:ext cx="132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76D7DF96-3180-4684-8FE8-8DD10F00FEB6}"/>
                    </a:ext>
                  </a:extLst>
                </p14:cNvPr>
                <p14:cNvContentPartPr/>
                <p14:nvPr/>
              </p14:nvContentPartPr>
              <p14:xfrm>
                <a:off x="8220280" y="4488427"/>
                <a:ext cx="109440" cy="1260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76D7DF96-3180-4684-8FE8-8DD10F00FEB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211640" y="4479787"/>
                  <a:ext cx="127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AF6143C-4F81-4B88-97CF-451AE78A6BDF}"/>
                    </a:ext>
                  </a:extLst>
                </p14:cNvPr>
                <p14:cNvContentPartPr/>
                <p14:nvPr/>
              </p14:nvContentPartPr>
              <p14:xfrm>
                <a:off x="8409640" y="4607227"/>
                <a:ext cx="10800" cy="810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AF6143C-4F81-4B88-97CF-451AE78A6BD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401000" y="4598587"/>
                  <a:ext cx="28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6C09785-BF60-4E7B-9275-9DDAE34F40FE}"/>
                    </a:ext>
                  </a:extLst>
                </p14:cNvPr>
                <p14:cNvContentPartPr/>
                <p14:nvPr/>
              </p14:nvContentPartPr>
              <p14:xfrm>
                <a:off x="8401360" y="4530907"/>
                <a:ext cx="209160" cy="414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6C09785-BF60-4E7B-9275-9DDAE34F40F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392720" y="4521907"/>
                  <a:ext cx="226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3DAA2B8-2605-4E70-BF3F-77055E81704A}"/>
                    </a:ext>
                  </a:extLst>
                </p14:cNvPr>
                <p14:cNvContentPartPr/>
                <p14:nvPr/>
              </p14:nvContentPartPr>
              <p14:xfrm>
                <a:off x="8628160" y="4519387"/>
                <a:ext cx="106920" cy="1638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3DAA2B8-2605-4E70-BF3F-77055E81704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619520" y="4510387"/>
                  <a:ext cx="124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CB3DEF2-C8F3-4950-8178-120746131595}"/>
                    </a:ext>
                  </a:extLst>
                </p14:cNvPr>
                <p14:cNvContentPartPr/>
                <p14:nvPr/>
              </p14:nvContentPartPr>
              <p14:xfrm>
                <a:off x="8623840" y="4438747"/>
                <a:ext cx="124200" cy="111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CB3DEF2-C8F3-4950-8178-12074613159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8614840" y="4430107"/>
                  <a:ext cx="141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FD3C76B-F9DC-42A4-9476-1BD1980E99A1}"/>
                    </a:ext>
                  </a:extLst>
                </p14:cNvPr>
                <p14:cNvContentPartPr/>
                <p14:nvPr/>
              </p14:nvContentPartPr>
              <p14:xfrm>
                <a:off x="8746960" y="4379707"/>
                <a:ext cx="105480" cy="3283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FD3C76B-F9DC-42A4-9476-1BD1980E99A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738320" y="4371067"/>
                  <a:ext cx="123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F473713-107E-40D0-81ED-D78E506A4E6D}"/>
                    </a:ext>
                  </a:extLst>
                </p14:cNvPr>
                <p14:cNvContentPartPr/>
                <p14:nvPr/>
              </p14:nvContentPartPr>
              <p14:xfrm>
                <a:off x="9017320" y="4548907"/>
                <a:ext cx="105480" cy="615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F473713-107E-40D0-81ED-D78E506A4E6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008680" y="4539907"/>
                  <a:ext cx="12312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EC2E2DC8-53C0-4D2C-B3CC-BB8FED91B342}"/>
                  </a:ext>
                </a:extLst>
              </p14:cNvPr>
              <p14:cNvContentPartPr/>
              <p14:nvPr/>
            </p14:nvContentPartPr>
            <p14:xfrm>
              <a:off x="9398200" y="4271707"/>
              <a:ext cx="57240" cy="1749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EC2E2DC8-53C0-4D2C-B3CC-BB8FED91B342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9389200" y="4262707"/>
                <a:ext cx="748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A33A5E67-D4B5-4073-8A51-34CB39EB0343}"/>
                  </a:ext>
                </a:extLst>
              </p14:cNvPr>
              <p14:cNvContentPartPr/>
              <p14:nvPr/>
            </p14:nvContentPartPr>
            <p14:xfrm>
              <a:off x="9407560" y="4437667"/>
              <a:ext cx="111600" cy="288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A33A5E67-D4B5-4073-8A51-34CB39EB0343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9398560" y="4428667"/>
                <a:ext cx="1292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8891645D-19E4-4559-B609-BA4DA356EA5B}"/>
                  </a:ext>
                </a:extLst>
              </p14:cNvPr>
              <p14:cNvContentPartPr/>
              <p14:nvPr/>
            </p14:nvContentPartPr>
            <p14:xfrm>
              <a:off x="9354280" y="4540987"/>
              <a:ext cx="181440" cy="61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8891645D-19E4-4559-B609-BA4DA356EA5B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9345640" y="4531987"/>
                <a:ext cx="1990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B296222-F7B8-4DC9-95F5-F6E4CBB6CE6F}"/>
                  </a:ext>
                </a:extLst>
              </p14:cNvPr>
              <p14:cNvContentPartPr/>
              <p14:nvPr/>
            </p14:nvContentPartPr>
            <p14:xfrm>
              <a:off x="9376960" y="4663027"/>
              <a:ext cx="142920" cy="1306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B296222-F7B8-4DC9-95F5-F6E4CBB6CE6F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9367960" y="4654027"/>
                <a:ext cx="1605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A7684125-950B-4D5E-8288-1982FE538F45}"/>
                  </a:ext>
                </a:extLst>
              </p14:cNvPr>
              <p14:cNvContentPartPr/>
              <p14:nvPr/>
            </p14:nvContentPartPr>
            <p14:xfrm>
              <a:off x="9742360" y="3964987"/>
              <a:ext cx="209880" cy="13464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A7684125-950B-4D5E-8288-1982FE538F45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733360" y="3956347"/>
                <a:ext cx="22752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" name="Group 347">
            <a:extLst>
              <a:ext uri="{FF2B5EF4-FFF2-40B4-BE49-F238E27FC236}">
                <a16:creationId xmlns:a16="http://schemas.microsoft.com/office/drawing/2014/main" id="{45A65B43-0B6C-4AEA-A2B5-B82781474473}"/>
              </a:ext>
            </a:extLst>
          </p:cNvPr>
          <p:cNvGrpSpPr/>
          <p:nvPr/>
        </p:nvGrpSpPr>
        <p:grpSpPr>
          <a:xfrm>
            <a:off x="9703120" y="4201867"/>
            <a:ext cx="2058840" cy="828720"/>
            <a:chOff x="9703120" y="4201867"/>
            <a:chExt cx="2058840" cy="82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0492599-BF28-4E33-B910-E62A4390225F}"/>
                    </a:ext>
                  </a:extLst>
                </p14:cNvPr>
                <p14:cNvContentPartPr/>
                <p14:nvPr/>
              </p14:nvContentPartPr>
              <p14:xfrm>
                <a:off x="9703120" y="4250827"/>
                <a:ext cx="306000" cy="18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0492599-BF28-4E33-B910-E62A4390225F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9694120" y="4242187"/>
                  <a:ext cx="323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8574D3E-C19D-46BB-83F4-8BFAB02D3C35}"/>
                    </a:ext>
                  </a:extLst>
                </p14:cNvPr>
                <p14:cNvContentPartPr/>
                <p14:nvPr/>
              </p14:nvContentPartPr>
              <p14:xfrm>
                <a:off x="9727600" y="4263067"/>
                <a:ext cx="315000" cy="4435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8574D3E-C19D-46BB-83F4-8BFAB02D3C3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718600" y="4254067"/>
                  <a:ext cx="3326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A5A0E23-A6A9-4835-8D80-8864128F9897}"/>
                    </a:ext>
                  </a:extLst>
                </p14:cNvPr>
                <p14:cNvContentPartPr/>
                <p14:nvPr/>
              </p14:nvContentPartPr>
              <p14:xfrm>
                <a:off x="10004080" y="4201867"/>
                <a:ext cx="8640" cy="1105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A5A0E23-A6A9-4835-8D80-8864128F989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9995080" y="4193227"/>
                  <a:ext cx="26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5D1D7D8-1886-4590-A920-CF23097C2319}"/>
                    </a:ext>
                  </a:extLst>
                </p14:cNvPr>
                <p14:cNvContentPartPr/>
                <p14:nvPr/>
              </p14:nvContentPartPr>
              <p14:xfrm>
                <a:off x="9770440" y="4930867"/>
                <a:ext cx="53280" cy="997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5D1D7D8-1886-4590-A920-CF23097C231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761800" y="4921867"/>
                  <a:ext cx="70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A2F5353-605D-409B-9963-E430ADBA7C0C}"/>
                    </a:ext>
                  </a:extLst>
                </p14:cNvPr>
                <p14:cNvContentPartPr/>
                <p14:nvPr/>
              </p14:nvContentPartPr>
              <p14:xfrm>
                <a:off x="9766840" y="4818547"/>
                <a:ext cx="2520" cy="97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A2F5353-605D-409B-9963-E430ADBA7C0C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757840" y="4809907"/>
                  <a:ext cx="20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ED1E2E9-F83D-4403-B69C-F1B0162EFBB1}"/>
                    </a:ext>
                  </a:extLst>
                </p14:cNvPr>
                <p14:cNvContentPartPr/>
                <p14:nvPr/>
              </p14:nvContentPartPr>
              <p14:xfrm>
                <a:off x="9842800" y="4892347"/>
                <a:ext cx="103320" cy="460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ED1E2E9-F83D-4403-B69C-F1B0162EFBB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834160" y="4883707"/>
                  <a:ext cx="120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BE7AE18-7ABE-4389-8BB4-CBC0131AC31F}"/>
                    </a:ext>
                  </a:extLst>
                </p14:cNvPr>
                <p14:cNvContentPartPr/>
                <p14:nvPr/>
              </p14:nvContentPartPr>
              <p14:xfrm>
                <a:off x="10000840" y="4824667"/>
                <a:ext cx="31680" cy="1245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BE7AE18-7ABE-4389-8BB4-CBC0131AC31F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992200" y="4816027"/>
                  <a:ext cx="49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C5D1785-2AE2-4053-9907-DF62B6F9F419}"/>
                    </a:ext>
                  </a:extLst>
                </p14:cNvPr>
                <p14:cNvContentPartPr/>
                <p14:nvPr/>
              </p14:nvContentPartPr>
              <p14:xfrm>
                <a:off x="10200640" y="4344787"/>
                <a:ext cx="123840" cy="1738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C5D1785-2AE2-4053-9907-DF62B6F9F41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0191640" y="4335787"/>
                  <a:ext cx="141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3823F43-7467-428E-BDFB-A69CCEBE2B1E}"/>
                    </a:ext>
                  </a:extLst>
                </p14:cNvPr>
                <p14:cNvContentPartPr/>
                <p14:nvPr/>
              </p14:nvContentPartPr>
              <p14:xfrm>
                <a:off x="10357240" y="4525507"/>
                <a:ext cx="47160" cy="907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3823F43-7467-428E-BDFB-A69CCEBE2B1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348600" y="4516507"/>
                  <a:ext cx="64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28DD66D-E66F-4E8A-B4A1-E0FFB42FD75E}"/>
                    </a:ext>
                  </a:extLst>
                </p14:cNvPr>
                <p14:cNvContentPartPr/>
                <p14:nvPr/>
              </p14:nvContentPartPr>
              <p14:xfrm>
                <a:off x="10406560" y="4416787"/>
                <a:ext cx="19800" cy="111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28DD66D-E66F-4E8A-B4A1-E0FFB42FD75E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397920" y="4407787"/>
                  <a:ext cx="37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B5983D8-E98D-4743-9A1F-99A59EDB0A23}"/>
                    </a:ext>
                  </a:extLst>
                </p14:cNvPr>
                <p14:cNvContentPartPr/>
                <p14:nvPr/>
              </p14:nvContentPartPr>
              <p14:xfrm>
                <a:off x="10499080" y="4448827"/>
                <a:ext cx="111600" cy="64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B5983D8-E98D-4743-9A1F-99A59EDB0A2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490080" y="4440187"/>
                  <a:ext cx="129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B9AD950-73AF-4AB5-8A45-86B2A544BD1C}"/>
                    </a:ext>
                  </a:extLst>
                </p14:cNvPr>
                <p14:cNvContentPartPr/>
                <p14:nvPr/>
              </p14:nvContentPartPr>
              <p14:xfrm>
                <a:off x="10692760" y="4280347"/>
                <a:ext cx="117360" cy="2559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B9AD950-73AF-4AB5-8A45-86B2A544BD1C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684120" y="4271707"/>
                  <a:ext cx="135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BCD74D0-FF0D-4DF0-AEFC-E29641A743B6}"/>
                    </a:ext>
                  </a:extLst>
                </p14:cNvPr>
                <p14:cNvContentPartPr/>
                <p14:nvPr/>
              </p14:nvContentPartPr>
              <p14:xfrm>
                <a:off x="10737760" y="4255507"/>
                <a:ext cx="223920" cy="4017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BCD74D0-FF0D-4DF0-AEFC-E29641A743B6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728760" y="4246867"/>
                  <a:ext cx="2415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0649EF8-4F6D-4746-9BC4-83C1ABFCB2B8}"/>
                    </a:ext>
                  </a:extLst>
                </p14:cNvPr>
                <p14:cNvContentPartPr/>
                <p14:nvPr/>
              </p14:nvContentPartPr>
              <p14:xfrm>
                <a:off x="10093360" y="4230307"/>
                <a:ext cx="275400" cy="5169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0649EF8-4F6D-4746-9BC4-83C1ABFCB2B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084720" y="4221307"/>
                  <a:ext cx="2930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507EF33-0042-4E0F-A6DE-4DBD38AA8187}"/>
                    </a:ext>
                  </a:extLst>
                </p14:cNvPr>
                <p14:cNvContentPartPr/>
                <p14:nvPr/>
              </p14:nvContentPartPr>
              <p14:xfrm>
                <a:off x="11064280" y="4220227"/>
                <a:ext cx="127800" cy="3614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507EF33-0042-4E0F-A6DE-4DBD38AA8187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1055280" y="4211227"/>
                  <a:ext cx="145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935C3D0-7259-4385-A31B-B20F7428D0BE}"/>
                    </a:ext>
                  </a:extLst>
                </p14:cNvPr>
                <p14:cNvContentPartPr/>
                <p14:nvPr/>
              </p14:nvContentPartPr>
              <p14:xfrm>
                <a:off x="11122240" y="4321387"/>
                <a:ext cx="128520" cy="1004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935C3D0-7259-4385-A31B-B20F7428D0BE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1113600" y="4312747"/>
                  <a:ext cx="146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4E4EC6FF-673E-4065-8CFB-FDDE5CFD8F1B}"/>
                    </a:ext>
                  </a:extLst>
                </p14:cNvPr>
                <p14:cNvContentPartPr/>
                <p14:nvPr/>
              </p14:nvContentPartPr>
              <p14:xfrm>
                <a:off x="11311960" y="4413187"/>
                <a:ext cx="30960" cy="1285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4E4EC6FF-673E-4065-8CFB-FDDE5CFD8F1B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1302960" y="4404547"/>
                  <a:ext cx="48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BFA010C1-34D5-491C-9849-88ADCB591AC3}"/>
                    </a:ext>
                  </a:extLst>
                </p14:cNvPr>
                <p14:cNvContentPartPr/>
                <p14:nvPr/>
              </p14:nvContentPartPr>
              <p14:xfrm>
                <a:off x="11296840" y="4319227"/>
                <a:ext cx="219600" cy="669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BFA010C1-34D5-491C-9849-88ADCB591AC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1288200" y="4310587"/>
                  <a:ext cx="237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77250015-71D3-4DEC-A5B5-DB2E70A4EC29}"/>
                    </a:ext>
                  </a:extLst>
                </p14:cNvPr>
                <p14:cNvContentPartPr/>
                <p14:nvPr/>
              </p14:nvContentPartPr>
              <p14:xfrm>
                <a:off x="11561440" y="4358827"/>
                <a:ext cx="130680" cy="921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77250015-71D3-4DEC-A5B5-DB2E70A4EC2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1552800" y="4349827"/>
                  <a:ext cx="148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765A881-B48C-49D8-9FBE-5B50CEB5CE4A}"/>
                    </a:ext>
                  </a:extLst>
                </p14:cNvPr>
                <p14:cNvContentPartPr/>
                <p14:nvPr/>
              </p14:nvContentPartPr>
              <p14:xfrm>
                <a:off x="11519680" y="4254787"/>
                <a:ext cx="114480" cy="25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765A881-B48C-49D8-9FBE-5B50CEB5CE4A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1511040" y="4246147"/>
                  <a:ext cx="132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E215C01-8675-4D0E-801E-8FCA93BF5130}"/>
                    </a:ext>
                  </a:extLst>
                </p14:cNvPr>
                <p14:cNvContentPartPr/>
                <p14:nvPr/>
              </p14:nvContentPartPr>
              <p14:xfrm>
                <a:off x="11466760" y="4205827"/>
                <a:ext cx="295200" cy="5547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E215C01-8675-4D0E-801E-8FCA93BF513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458120" y="4197187"/>
                  <a:ext cx="312840" cy="57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F42F6DB1-666A-4C53-A219-0816E22709C6}"/>
              </a:ext>
            </a:extLst>
          </p:cNvPr>
          <p:cNvGrpSpPr/>
          <p:nvPr/>
        </p:nvGrpSpPr>
        <p:grpSpPr>
          <a:xfrm>
            <a:off x="9139720" y="5158747"/>
            <a:ext cx="1668600" cy="396000"/>
            <a:chOff x="9139720" y="5158747"/>
            <a:chExt cx="166860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6DBB4B61-27CD-4E3F-AB1D-B9053F62DF2E}"/>
                    </a:ext>
                  </a:extLst>
                </p14:cNvPr>
                <p14:cNvContentPartPr/>
                <p14:nvPr/>
              </p14:nvContentPartPr>
              <p14:xfrm>
                <a:off x="9139720" y="5254147"/>
                <a:ext cx="107640" cy="320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6DBB4B61-27CD-4E3F-AB1D-B9053F62DF2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130720" y="5245507"/>
                  <a:ext cx="125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22E7A2D-F131-41C2-8BBD-6E0AE7AE9216}"/>
                    </a:ext>
                  </a:extLst>
                </p14:cNvPr>
                <p14:cNvContentPartPr/>
                <p14:nvPr/>
              </p14:nvContentPartPr>
              <p14:xfrm>
                <a:off x="9166720" y="5331187"/>
                <a:ext cx="136080" cy="64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22E7A2D-F131-41C2-8BBD-6E0AE7AE9216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157720" y="5322547"/>
                  <a:ext cx="153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111682F-2A9C-4BBA-B4FB-F3B6DCF910A2}"/>
                    </a:ext>
                  </a:extLst>
                </p14:cNvPr>
                <p14:cNvContentPartPr/>
                <p14:nvPr/>
              </p14:nvContentPartPr>
              <p14:xfrm>
                <a:off x="9457240" y="5267467"/>
                <a:ext cx="143640" cy="159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111682F-2A9C-4BBA-B4FB-F3B6DCF910A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448600" y="5258827"/>
                  <a:ext cx="161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5B8A5DE-AB1D-4316-A38B-B3940CC3818E}"/>
                    </a:ext>
                  </a:extLst>
                </p14:cNvPr>
                <p14:cNvContentPartPr/>
                <p14:nvPr/>
              </p14:nvContentPartPr>
              <p14:xfrm>
                <a:off x="9621400" y="5309227"/>
                <a:ext cx="97920" cy="1389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5B8A5DE-AB1D-4316-A38B-B3940CC3818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612760" y="5300227"/>
                  <a:ext cx="115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C1A4739-DBD2-4A49-8D6E-49DE3B23D7E8}"/>
                    </a:ext>
                  </a:extLst>
                </p14:cNvPr>
                <p14:cNvContentPartPr/>
                <p14:nvPr/>
              </p14:nvContentPartPr>
              <p14:xfrm>
                <a:off x="9819760" y="5311747"/>
                <a:ext cx="138960" cy="1458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C1A4739-DBD2-4A49-8D6E-49DE3B23D7E8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810760" y="5303107"/>
                  <a:ext cx="156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95386FA-90AA-4891-BF1B-A729C832526E}"/>
                    </a:ext>
                  </a:extLst>
                </p14:cNvPr>
                <p14:cNvContentPartPr/>
                <p14:nvPr/>
              </p14:nvContentPartPr>
              <p14:xfrm>
                <a:off x="10102720" y="5209867"/>
                <a:ext cx="118440" cy="3448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95386FA-90AA-4891-BF1B-A729C832526E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093720" y="5201227"/>
                  <a:ext cx="136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6654DD1-D4F2-4ADE-AB54-1064DBCD9035}"/>
                    </a:ext>
                  </a:extLst>
                </p14:cNvPr>
                <p14:cNvContentPartPr/>
                <p14:nvPr/>
              </p14:nvContentPartPr>
              <p14:xfrm>
                <a:off x="10206040" y="5279707"/>
                <a:ext cx="164520" cy="1447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6654DD1-D4F2-4ADE-AB54-1064DBCD9035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197040" y="5270707"/>
                  <a:ext cx="182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3517486-1331-43FB-A5F6-EBCD58B7F759}"/>
                    </a:ext>
                  </a:extLst>
                </p14:cNvPr>
                <p14:cNvContentPartPr/>
                <p14:nvPr/>
              </p14:nvContentPartPr>
              <p14:xfrm>
                <a:off x="10391800" y="5418667"/>
                <a:ext cx="52560" cy="943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3517486-1331-43FB-A5F6-EBCD58B7F75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382800" y="5409667"/>
                  <a:ext cx="70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4B04D2E3-D58F-404A-9D23-3BE939C51AAA}"/>
                    </a:ext>
                  </a:extLst>
                </p14:cNvPr>
                <p14:cNvContentPartPr/>
                <p14:nvPr/>
              </p14:nvContentPartPr>
              <p14:xfrm>
                <a:off x="10518520" y="5288347"/>
                <a:ext cx="142560" cy="788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4B04D2E3-D58F-404A-9D23-3BE939C51AAA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509520" y="5279347"/>
                  <a:ext cx="160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80CE791-7D17-4614-A2A2-CD9A8F97F566}"/>
                    </a:ext>
                  </a:extLst>
                </p14:cNvPr>
                <p14:cNvContentPartPr/>
                <p14:nvPr/>
              </p14:nvContentPartPr>
              <p14:xfrm>
                <a:off x="10528240" y="5271067"/>
                <a:ext cx="108360" cy="1328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80CE791-7D17-4614-A2A2-CD9A8F97F566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519600" y="5262067"/>
                  <a:ext cx="126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45D4B8A-0945-44A9-8BA8-19D2A97A3F55}"/>
                    </a:ext>
                  </a:extLst>
                </p14:cNvPr>
                <p14:cNvContentPartPr/>
                <p14:nvPr/>
              </p14:nvContentPartPr>
              <p14:xfrm>
                <a:off x="10636240" y="5158747"/>
                <a:ext cx="172080" cy="3816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45D4B8A-0945-44A9-8BA8-19D2A97A3F55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627240" y="5150107"/>
                  <a:ext cx="18972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5160AEEE-5408-4DAE-9AFE-E372EC953247}"/>
              </a:ext>
            </a:extLst>
          </p:cNvPr>
          <p:cNvGrpSpPr/>
          <p:nvPr/>
        </p:nvGrpSpPr>
        <p:grpSpPr>
          <a:xfrm>
            <a:off x="8477680" y="1275787"/>
            <a:ext cx="3084840" cy="964080"/>
            <a:chOff x="8477680" y="1275787"/>
            <a:chExt cx="3084840" cy="9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95EDD5F-E4AB-43E8-99AC-6A111546E29E}"/>
                    </a:ext>
                  </a:extLst>
                </p14:cNvPr>
                <p14:cNvContentPartPr/>
                <p14:nvPr/>
              </p14:nvContentPartPr>
              <p14:xfrm>
                <a:off x="8691520" y="1704907"/>
                <a:ext cx="103320" cy="2232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95EDD5F-E4AB-43E8-99AC-6A111546E29E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682880" y="1695907"/>
                  <a:ext cx="120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16A5C99-B69B-4826-BF5F-742D7DE4278B}"/>
                    </a:ext>
                  </a:extLst>
                </p14:cNvPr>
                <p14:cNvContentPartPr/>
                <p14:nvPr/>
              </p14:nvContentPartPr>
              <p14:xfrm>
                <a:off x="8834080" y="1763227"/>
                <a:ext cx="66600" cy="1389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16A5C99-B69B-4826-BF5F-742D7DE4278B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825080" y="1754587"/>
                  <a:ext cx="84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F94808F-7CFF-4CB5-AE1D-70635069CCC0}"/>
                    </a:ext>
                  </a:extLst>
                </p14:cNvPr>
                <p14:cNvContentPartPr/>
                <p14:nvPr/>
              </p14:nvContentPartPr>
              <p14:xfrm>
                <a:off x="8946760" y="1752427"/>
                <a:ext cx="111600" cy="1638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F94808F-7CFF-4CB5-AE1D-70635069CCC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937760" y="1743787"/>
                  <a:ext cx="129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14B7ECA-C7D9-47DE-BC51-AC746C591D8D}"/>
                    </a:ext>
                  </a:extLst>
                </p14:cNvPr>
                <p14:cNvContentPartPr/>
                <p14:nvPr/>
              </p14:nvContentPartPr>
              <p14:xfrm>
                <a:off x="9149440" y="1657387"/>
                <a:ext cx="144360" cy="3549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14B7ECA-C7D9-47DE-BC51-AC746C591D8D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140440" y="1648387"/>
                  <a:ext cx="1620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C82ECF4-E128-470C-9D66-FA3B17EC04D3}"/>
                    </a:ext>
                  </a:extLst>
                </p14:cNvPr>
                <p14:cNvContentPartPr/>
                <p14:nvPr/>
              </p14:nvContentPartPr>
              <p14:xfrm>
                <a:off x="9255280" y="1735867"/>
                <a:ext cx="116640" cy="1267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C82ECF4-E128-470C-9D66-FA3B17EC04D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246640" y="1727227"/>
                  <a:ext cx="134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54AC718-665D-4A5E-8578-30D39D1DD7E1}"/>
                    </a:ext>
                  </a:extLst>
                </p14:cNvPr>
                <p14:cNvContentPartPr/>
                <p14:nvPr/>
              </p14:nvContentPartPr>
              <p14:xfrm>
                <a:off x="9274720" y="1714987"/>
                <a:ext cx="94320" cy="180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54AC718-665D-4A5E-8578-30D39D1DD7E1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265720" y="1705987"/>
                  <a:ext cx="111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142B42B-F0E3-4B7C-B59E-963E0B7868EB}"/>
                    </a:ext>
                  </a:extLst>
                </p14:cNvPr>
                <p14:cNvContentPartPr/>
                <p14:nvPr/>
              </p14:nvContentPartPr>
              <p14:xfrm>
                <a:off x="9414040" y="1820467"/>
                <a:ext cx="37800" cy="856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142B42B-F0E3-4B7C-B59E-963E0B7868EB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405400" y="1811467"/>
                  <a:ext cx="55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9136B53-4F5A-47BD-BDB8-D064CABA1BEF}"/>
                    </a:ext>
                  </a:extLst>
                </p14:cNvPr>
                <p14:cNvContentPartPr/>
                <p14:nvPr/>
              </p14:nvContentPartPr>
              <p14:xfrm>
                <a:off x="9491800" y="1703107"/>
                <a:ext cx="85320" cy="1893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9136B53-4F5A-47BD-BDB8-D064CABA1BEF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482800" y="1694107"/>
                  <a:ext cx="102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80D83B5-E24B-4523-87DD-406819E01B9C}"/>
                    </a:ext>
                  </a:extLst>
                </p14:cNvPr>
                <p14:cNvContentPartPr/>
                <p14:nvPr/>
              </p14:nvContentPartPr>
              <p14:xfrm>
                <a:off x="9617800" y="1642987"/>
                <a:ext cx="98640" cy="3499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80D83B5-E24B-4523-87DD-406819E01B9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608800" y="1634347"/>
                  <a:ext cx="1162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2624183-8FF6-4A84-9FFC-846B77C3F400}"/>
                    </a:ext>
                  </a:extLst>
                </p14:cNvPr>
                <p14:cNvContentPartPr/>
                <p14:nvPr/>
              </p14:nvContentPartPr>
              <p14:xfrm>
                <a:off x="9895720" y="1757107"/>
                <a:ext cx="129240" cy="802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2624183-8FF6-4A84-9FFC-846B77C3F400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887080" y="1748467"/>
                  <a:ext cx="146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A38AC95-E66E-4F8D-97EC-E3692B86AE97}"/>
                    </a:ext>
                  </a:extLst>
                </p14:cNvPr>
                <p14:cNvContentPartPr/>
                <p14:nvPr/>
              </p14:nvContentPartPr>
              <p14:xfrm>
                <a:off x="10149880" y="1680787"/>
                <a:ext cx="119520" cy="1818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A38AC95-E66E-4F8D-97EC-E3692B86AE97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0141240" y="1671787"/>
                  <a:ext cx="137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5F128F-7ACD-4680-A3D5-8FA8F8BD1360}"/>
                    </a:ext>
                  </a:extLst>
                </p14:cNvPr>
                <p14:cNvContentPartPr/>
                <p14:nvPr/>
              </p14:nvContentPartPr>
              <p14:xfrm>
                <a:off x="10289200" y="1718947"/>
                <a:ext cx="97560" cy="1414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5F128F-7ACD-4680-A3D5-8FA8F8BD1360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280560" y="1710307"/>
                  <a:ext cx="115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E590C11-0B04-45BA-AF1D-F922AB60016B}"/>
                    </a:ext>
                  </a:extLst>
                </p14:cNvPr>
                <p14:cNvContentPartPr/>
                <p14:nvPr/>
              </p14:nvContentPartPr>
              <p14:xfrm>
                <a:off x="10442200" y="1692307"/>
                <a:ext cx="137520" cy="1432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E590C11-0B04-45BA-AF1D-F922AB60016B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433560" y="1683307"/>
                  <a:ext cx="155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BB25E83-C226-4112-80DD-8F02DE9C61A9}"/>
                    </a:ext>
                  </a:extLst>
                </p14:cNvPr>
                <p14:cNvContentPartPr/>
                <p14:nvPr/>
              </p14:nvContentPartPr>
              <p14:xfrm>
                <a:off x="10662160" y="1595467"/>
                <a:ext cx="216720" cy="3189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BB25E83-C226-4112-80DD-8F02DE9C61A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653520" y="1586827"/>
                  <a:ext cx="2343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B299997-F62C-44CA-8FAD-7F81FC9EA5A2}"/>
                    </a:ext>
                  </a:extLst>
                </p14:cNvPr>
                <p14:cNvContentPartPr/>
                <p14:nvPr/>
              </p14:nvContentPartPr>
              <p14:xfrm>
                <a:off x="10868080" y="1672147"/>
                <a:ext cx="141840" cy="1666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B299997-F62C-44CA-8FAD-7F81FC9EA5A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859440" y="1663507"/>
                  <a:ext cx="159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250A664-DCE3-4DD8-A1EE-E184CFA59AA9}"/>
                    </a:ext>
                  </a:extLst>
                </p14:cNvPr>
                <p14:cNvContentPartPr/>
                <p14:nvPr/>
              </p14:nvContentPartPr>
              <p14:xfrm>
                <a:off x="11023960" y="1800307"/>
                <a:ext cx="33840" cy="781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250A664-DCE3-4DD8-A1EE-E184CFA59AA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1015320" y="1791307"/>
                  <a:ext cx="51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83EFD0B-305F-4D60-8482-6FDBC5F3120A}"/>
                    </a:ext>
                  </a:extLst>
                </p14:cNvPr>
                <p14:cNvContentPartPr/>
                <p14:nvPr/>
              </p14:nvContentPartPr>
              <p14:xfrm>
                <a:off x="11130520" y="1686547"/>
                <a:ext cx="115200" cy="932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83EFD0B-305F-4D60-8482-6FDBC5F3120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1121880" y="1677547"/>
                  <a:ext cx="132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986134C-FD63-4250-A237-3CCD043BD5DA}"/>
                    </a:ext>
                  </a:extLst>
                </p14:cNvPr>
                <p14:cNvContentPartPr/>
                <p14:nvPr/>
              </p14:nvContentPartPr>
              <p14:xfrm>
                <a:off x="11093800" y="1682587"/>
                <a:ext cx="105120" cy="1504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986134C-FD63-4250-A237-3CCD043BD5D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1084800" y="1673947"/>
                  <a:ext cx="122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4C77E8E-0C16-4819-B018-2464BC402F22}"/>
                    </a:ext>
                  </a:extLst>
                </p14:cNvPr>
                <p14:cNvContentPartPr/>
                <p14:nvPr/>
              </p14:nvContentPartPr>
              <p14:xfrm>
                <a:off x="11069320" y="1580707"/>
                <a:ext cx="242280" cy="3870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4C77E8E-0C16-4819-B018-2464BC402F2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060680" y="1572067"/>
                  <a:ext cx="2599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29B1C3F-A73B-4E0B-8BFE-837166EBD24C}"/>
                    </a:ext>
                  </a:extLst>
                </p14:cNvPr>
                <p14:cNvContentPartPr/>
                <p14:nvPr/>
              </p14:nvContentPartPr>
              <p14:xfrm>
                <a:off x="8477680" y="1275787"/>
                <a:ext cx="3084840" cy="9640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29B1C3F-A73B-4E0B-8BFE-837166EBD24C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469040" y="1266787"/>
                  <a:ext cx="3102480" cy="9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DB841818-DC10-4210-A9A3-2F8552FE3EF8}"/>
                  </a:ext>
                </a:extLst>
              </p14:cNvPr>
              <p14:cNvContentPartPr/>
              <p14:nvPr/>
            </p14:nvContentPartPr>
            <p14:xfrm>
              <a:off x="2337880" y="2758267"/>
              <a:ext cx="198720" cy="15336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DB841818-DC10-4210-A9A3-2F8552FE3EF8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2329240" y="2749627"/>
                <a:ext cx="2163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DFEDFEE1-0B29-4C87-A85A-F53D63BF0BF7}"/>
                  </a:ext>
                </a:extLst>
              </p14:cNvPr>
              <p14:cNvContentPartPr/>
              <p14:nvPr/>
            </p14:nvContentPartPr>
            <p14:xfrm>
              <a:off x="1623640" y="3581947"/>
              <a:ext cx="177120" cy="10116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DFEDFEE1-0B29-4C87-A85A-F53D63BF0BF7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1614640" y="3572947"/>
                <a:ext cx="1947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480FB084-0CC0-4A7F-A164-CBCB0C86AA33}"/>
                  </a:ext>
                </a:extLst>
              </p14:cNvPr>
              <p14:cNvContentPartPr/>
              <p14:nvPr/>
            </p14:nvContentPartPr>
            <p14:xfrm>
              <a:off x="3169840" y="2704267"/>
              <a:ext cx="174960" cy="12060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480FB084-0CC0-4A7F-A164-CBCB0C86AA33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3161200" y="2695627"/>
                <a:ext cx="192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8313CE41-346E-449B-B561-EEF988726169}"/>
                  </a:ext>
                </a:extLst>
              </p14:cNvPr>
              <p14:cNvContentPartPr/>
              <p14:nvPr/>
            </p14:nvContentPartPr>
            <p14:xfrm>
              <a:off x="1530400" y="4287187"/>
              <a:ext cx="155520" cy="1497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8313CE41-346E-449B-B561-EEF988726169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1521400" y="4278187"/>
                <a:ext cx="1731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CFB4682D-3720-4284-9AF0-FA7F802BC687}"/>
                  </a:ext>
                </a:extLst>
              </p14:cNvPr>
              <p14:cNvContentPartPr/>
              <p14:nvPr/>
            </p14:nvContentPartPr>
            <p14:xfrm>
              <a:off x="1974280" y="4566907"/>
              <a:ext cx="44280" cy="399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CFB4682D-3720-4284-9AF0-FA7F802BC687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1965280" y="4558267"/>
                <a:ext cx="619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CC2908E2-FE37-474B-B011-B76CEF9BF5A5}"/>
                  </a:ext>
                </a:extLst>
              </p14:cNvPr>
              <p14:cNvContentPartPr/>
              <p14:nvPr/>
            </p14:nvContentPartPr>
            <p14:xfrm>
              <a:off x="3267040" y="3493387"/>
              <a:ext cx="155520" cy="1202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CC2908E2-FE37-474B-B011-B76CEF9BF5A5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3258040" y="3484387"/>
                <a:ext cx="1731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AF4D5EFF-145F-4DE2-983F-CA89D2D7F693}"/>
                  </a:ext>
                </a:extLst>
              </p14:cNvPr>
              <p14:cNvContentPartPr/>
              <p14:nvPr/>
            </p14:nvContentPartPr>
            <p14:xfrm>
              <a:off x="2498800" y="4348747"/>
              <a:ext cx="129960" cy="9864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AF4D5EFF-145F-4DE2-983F-CA89D2D7F693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2490160" y="4340107"/>
                <a:ext cx="14760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4E8C6BC-AAFE-48C1-8E2A-4E2066A9C788}"/>
              </a:ext>
            </a:extLst>
          </p:cNvPr>
          <p:cNvGrpSpPr/>
          <p:nvPr/>
        </p:nvGrpSpPr>
        <p:grpSpPr>
          <a:xfrm>
            <a:off x="1252480" y="5338747"/>
            <a:ext cx="2413800" cy="1409760"/>
            <a:chOff x="1252480" y="5338747"/>
            <a:chExt cx="2413800" cy="14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9F96C38-4F6C-4BB5-A9A5-9BBDA14BAA94}"/>
                    </a:ext>
                  </a:extLst>
                </p14:cNvPr>
                <p14:cNvContentPartPr/>
                <p14:nvPr/>
              </p14:nvContentPartPr>
              <p14:xfrm>
                <a:off x="1577200" y="5494627"/>
                <a:ext cx="200880" cy="2131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9F96C38-4F6C-4BB5-A9A5-9BBDA14BAA9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568200" y="5485627"/>
                  <a:ext cx="218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34F217C-384A-403C-AED9-527D20961168}"/>
                    </a:ext>
                  </a:extLst>
                </p14:cNvPr>
                <p14:cNvContentPartPr/>
                <p14:nvPr/>
              </p14:nvContentPartPr>
              <p14:xfrm>
                <a:off x="2219080" y="5493907"/>
                <a:ext cx="16560" cy="1540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34F217C-384A-403C-AED9-527D20961168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2210440" y="5484907"/>
                  <a:ext cx="34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720A5C6-DD2E-48F3-AC14-227FD615AA78}"/>
                    </a:ext>
                  </a:extLst>
                </p14:cNvPr>
                <p14:cNvContentPartPr/>
                <p14:nvPr/>
              </p14:nvContentPartPr>
              <p14:xfrm>
                <a:off x="2336440" y="5542147"/>
                <a:ext cx="1800" cy="165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720A5C6-DD2E-48F3-AC14-227FD615AA78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327440" y="5533147"/>
                  <a:ext cx="19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ABC9760A-41D1-4503-9936-04DD64F1BE7B}"/>
                    </a:ext>
                  </a:extLst>
                </p14:cNvPr>
                <p14:cNvContentPartPr/>
                <p14:nvPr/>
              </p14:nvContentPartPr>
              <p14:xfrm>
                <a:off x="2380360" y="5503987"/>
                <a:ext cx="161280" cy="1576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ABC9760A-41D1-4503-9936-04DD64F1BE7B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371360" y="5494987"/>
                  <a:ext cx="178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8E14C0A3-1DB7-4022-A3FF-E31C693AD052}"/>
                    </a:ext>
                  </a:extLst>
                </p14:cNvPr>
                <p14:cNvContentPartPr/>
                <p14:nvPr/>
              </p14:nvContentPartPr>
              <p14:xfrm>
                <a:off x="2344000" y="5912587"/>
                <a:ext cx="12240" cy="1573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8E14C0A3-1DB7-4022-A3FF-E31C693AD052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335000" y="5903587"/>
                  <a:ext cx="29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D59768E0-E2A3-425C-97AC-E7F30103E566}"/>
                    </a:ext>
                  </a:extLst>
                </p14:cNvPr>
                <p14:cNvContentPartPr/>
                <p14:nvPr/>
              </p14:nvContentPartPr>
              <p14:xfrm>
                <a:off x="3109720" y="6380587"/>
                <a:ext cx="130680" cy="1656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D59768E0-E2A3-425C-97AC-E7F30103E566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3100720" y="6371947"/>
                  <a:ext cx="148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B71B57A8-79F7-4668-A218-5EC20A9F2115}"/>
                    </a:ext>
                  </a:extLst>
                </p14:cNvPr>
                <p14:cNvContentPartPr/>
                <p14:nvPr/>
              </p14:nvContentPartPr>
              <p14:xfrm>
                <a:off x="2309800" y="6374467"/>
                <a:ext cx="21600" cy="1508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B71B57A8-79F7-4668-A218-5EC20A9F2115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300800" y="6365827"/>
                  <a:ext cx="39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35B5929-D56F-4F75-9130-71F3D539E539}"/>
                    </a:ext>
                  </a:extLst>
                </p14:cNvPr>
                <p14:cNvContentPartPr/>
                <p14:nvPr/>
              </p14:nvContentPartPr>
              <p14:xfrm>
                <a:off x="2395840" y="6446827"/>
                <a:ext cx="21960" cy="79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35B5929-D56F-4F75-9130-71F3D539E539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387200" y="6437827"/>
                  <a:ext cx="39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3183541-8828-4447-A56F-4D416672FE41}"/>
                    </a:ext>
                  </a:extLst>
                </p14:cNvPr>
                <p14:cNvContentPartPr/>
                <p14:nvPr/>
              </p14:nvContentPartPr>
              <p14:xfrm>
                <a:off x="2494480" y="6367627"/>
                <a:ext cx="104760" cy="1785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3183541-8828-4447-A56F-4D416672FE41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485480" y="6358627"/>
                  <a:ext cx="122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E1D949A-0795-4939-ADF8-FF65C6BF59CE}"/>
                    </a:ext>
                  </a:extLst>
                </p14:cNvPr>
                <p14:cNvContentPartPr/>
                <p14:nvPr/>
              </p14:nvContentPartPr>
              <p14:xfrm>
                <a:off x="2527240" y="6441427"/>
                <a:ext cx="116640" cy="183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E1D949A-0795-4939-ADF8-FF65C6BF59CE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518600" y="6432427"/>
                  <a:ext cx="134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3510A925-6696-451B-934A-B3D553241DF5}"/>
                    </a:ext>
                  </a:extLst>
                </p14:cNvPr>
                <p14:cNvContentPartPr/>
                <p14:nvPr/>
              </p14:nvContentPartPr>
              <p14:xfrm>
                <a:off x="1582600" y="5997907"/>
                <a:ext cx="28440" cy="1940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3510A925-6696-451B-934A-B3D553241DF5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573960" y="5988907"/>
                  <a:ext cx="46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E1C079E-9F2D-496B-8773-D5C00D502952}"/>
                    </a:ext>
                  </a:extLst>
                </p14:cNvPr>
                <p14:cNvContentPartPr/>
                <p14:nvPr/>
              </p14:nvContentPartPr>
              <p14:xfrm>
                <a:off x="1758640" y="6035347"/>
                <a:ext cx="9360" cy="158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E1C079E-9F2D-496B-8773-D5C00D502952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749640" y="6026347"/>
                  <a:ext cx="27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74E6B6D-CB44-4535-86C6-13192588E0AC}"/>
                    </a:ext>
                  </a:extLst>
                </p14:cNvPr>
                <p14:cNvContentPartPr/>
                <p14:nvPr/>
              </p14:nvContentPartPr>
              <p14:xfrm>
                <a:off x="1794280" y="5962267"/>
                <a:ext cx="125640" cy="1875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74E6B6D-CB44-4535-86C6-13192588E0AC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785280" y="5953267"/>
                  <a:ext cx="143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B1E6043-847C-4822-B410-878E0752174A}"/>
                    </a:ext>
                  </a:extLst>
                </p14:cNvPr>
                <p14:cNvContentPartPr/>
                <p14:nvPr/>
              </p14:nvContentPartPr>
              <p14:xfrm>
                <a:off x="1556320" y="6435307"/>
                <a:ext cx="106200" cy="1886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B1E6043-847C-4822-B410-878E0752174A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547680" y="6426307"/>
                  <a:ext cx="123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7F8B494F-7592-489C-92DC-11C1C3365245}"/>
                    </a:ext>
                  </a:extLst>
                </p14:cNvPr>
                <p14:cNvContentPartPr/>
                <p14:nvPr/>
              </p14:nvContentPartPr>
              <p14:xfrm>
                <a:off x="1721920" y="6511267"/>
                <a:ext cx="7200" cy="151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7F8B494F-7592-489C-92DC-11C1C3365245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713280" y="6502267"/>
                  <a:ext cx="24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EDEFAEA9-E8DC-4E02-8226-7DD9F06A80F0}"/>
                    </a:ext>
                  </a:extLst>
                </p14:cNvPr>
                <p14:cNvContentPartPr/>
                <p14:nvPr/>
              </p14:nvContentPartPr>
              <p14:xfrm>
                <a:off x="1804720" y="6431347"/>
                <a:ext cx="153360" cy="1756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EDEFAEA9-E8DC-4E02-8226-7DD9F06A80F0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795720" y="6422347"/>
                  <a:ext cx="171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572C1CBD-B427-4FAD-8F31-7CC5CC83A949}"/>
                    </a:ext>
                  </a:extLst>
                </p14:cNvPr>
                <p14:cNvContentPartPr/>
                <p14:nvPr/>
              </p14:nvContentPartPr>
              <p14:xfrm>
                <a:off x="1252480" y="5418667"/>
                <a:ext cx="168480" cy="12567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572C1CBD-B427-4FAD-8F31-7CC5CC83A949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243840" y="5409667"/>
                  <a:ext cx="186120" cy="12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A1C55BC-24A4-4B41-BDD9-C6EDD36F45AB}"/>
                    </a:ext>
                  </a:extLst>
                </p14:cNvPr>
                <p14:cNvContentPartPr/>
                <p14:nvPr/>
              </p14:nvContentPartPr>
              <p14:xfrm>
                <a:off x="3075880" y="5647987"/>
                <a:ext cx="10080" cy="3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A1C55BC-24A4-4B41-BDD9-C6EDD36F45AB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3067240" y="5639347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DEE8F44-B561-44ED-BD66-B6EB77992AE7}"/>
                    </a:ext>
                  </a:extLst>
                </p14:cNvPr>
                <p14:cNvContentPartPr/>
                <p14:nvPr/>
              </p14:nvContentPartPr>
              <p14:xfrm>
                <a:off x="3033400" y="5481667"/>
                <a:ext cx="101880" cy="15732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DEE8F44-B561-44ED-BD66-B6EB77992AE7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024760" y="5473027"/>
                  <a:ext cx="119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741A9B9-125C-4C25-90B4-465808B4E356}"/>
                    </a:ext>
                  </a:extLst>
                </p14:cNvPr>
                <p14:cNvContentPartPr/>
                <p14:nvPr/>
              </p14:nvContentPartPr>
              <p14:xfrm>
                <a:off x="3205840" y="5553307"/>
                <a:ext cx="9360" cy="18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741A9B9-125C-4C25-90B4-465808B4E35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196840" y="5544667"/>
                  <a:ext cx="27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71C0A37-29AD-4A1B-A062-8C5C9D5D2E04}"/>
                    </a:ext>
                  </a:extLst>
                </p14:cNvPr>
                <p14:cNvContentPartPr/>
                <p14:nvPr/>
              </p14:nvContentPartPr>
              <p14:xfrm>
                <a:off x="3312400" y="5492107"/>
                <a:ext cx="120240" cy="1515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71C0A37-29AD-4A1B-A062-8C5C9D5D2E04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3303760" y="5483107"/>
                  <a:ext cx="137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DDFE7C5-93D0-4729-A956-F445DC433248}"/>
                    </a:ext>
                  </a:extLst>
                </p14:cNvPr>
                <p14:cNvContentPartPr/>
                <p14:nvPr/>
              </p14:nvContentPartPr>
              <p14:xfrm>
                <a:off x="3106480" y="5932387"/>
                <a:ext cx="360" cy="61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DDFE7C5-93D0-4729-A956-F445DC433248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3097840" y="5923747"/>
                  <a:ext cx="18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1568BA1-C2FF-4004-B1E5-EE1B207CE3C6}"/>
                    </a:ext>
                  </a:extLst>
                </p14:cNvPr>
                <p14:cNvContentPartPr/>
                <p14:nvPr/>
              </p14:nvContentPartPr>
              <p14:xfrm>
                <a:off x="3083440" y="5932747"/>
                <a:ext cx="12240" cy="1846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1568BA1-C2FF-4004-B1E5-EE1B207CE3C6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3074800" y="5923747"/>
                  <a:ext cx="29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BEC7348-A3A8-4867-82BC-5722B4221065}"/>
                    </a:ext>
                  </a:extLst>
                </p14:cNvPr>
                <p14:cNvContentPartPr/>
                <p14:nvPr/>
              </p14:nvContentPartPr>
              <p14:xfrm>
                <a:off x="3189280" y="6003667"/>
                <a:ext cx="360" cy="36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BEC7348-A3A8-4867-82BC-5722B422106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180640" y="59950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490FFF2-F68C-4B32-BF1C-02FC0B6C97F4}"/>
                    </a:ext>
                  </a:extLst>
                </p14:cNvPr>
                <p14:cNvContentPartPr/>
                <p14:nvPr/>
              </p14:nvContentPartPr>
              <p14:xfrm>
                <a:off x="3296560" y="5919427"/>
                <a:ext cx="88560" cy="1738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490FFF2-F68C-4B32-BF1C-02FC0B6C97F4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3287560" y="5910427"/>
                  <a:ext cx="106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A9E3E89-982C-4A8B-A6A0-0711AA86041B}"/>
                    </a:ext>
                  </a:extLst>
                </p14:cNvPr>
                <p14:cNvContentPartPr/>
                <p14:nvPr/>
              </p14:nvContentPartPr>
              <p14:xfrm>
                <a:off x="3228880" y="6015187"/>
                <a:ext cx="23040" cy="306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A9E3E89-982C-4A8B-A6A0-0711AA86041B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3219880" y="6006187"/>
                  <a:ext cx="40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412BDAF-7218-4026-A143-7C22C10C1B7E}"/>
                    </a:ext>
                  </a:extLst>
                </p14:cNvPr>
                <p14:cNvContentPartPr/>
                <p14:nvPr/>
              </p14:nvContentPartPr>
              <p14:xfrm>
                <a:off x="3313840" y="6006547"/>
                <a:ext cx="108360" cy="97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412BDAF-7218-4026-A143-7C22C10C1B7E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3305200" y="5997547"/>
                  <a:ext cx="126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4E4FCF9-88BA-4484-A26A-B8EAFA257DF2}"/>
                    </a:ext>
                  </a:extLst>
                </p14:cNvPr>
                <p14:cNvContentPartPr/>
                <p14:nvPr/>
              </p14:nvContentPartPr>
              <p14:xfrm>
                <a:off x="3319240" y="5389147"/>
                <a:ext cx="272520" cy="133056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4E4FCF9-88BA-4484-A26A-B8EAFA257DF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3310240" y="5380147"/>
                  <a:ext cx="290160" cy="13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BDE9802-8BCE-4C07-97D9-3A6C4D68C1FB}"/>
                    </a:ext>
                  </a:extLst>
                </p14:cNvPr>
                <p14:cNvContentPartPr/>
                <p14:nvPr/>
              </p14:nvContentPartPr>
              <p14:xfrm>
                <a:off x="1291720" y="5338747"/>
                <a:ext cx="71280" cy="5148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BDE9802-8BCE-4C07-97D9-3A6C4D68C1F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282720" y="5329747"/>
                  <a:ext cx="88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6A28CFCF-E4DD-4126-9B7E-EFF86731DAAF}"/>
                    </a:ext>
                  </a:extLst>
                </p14:cNvPr>
                <p14:cNvContentPartPr/>
                <p14:nvPr/>
              </p14:nvContentPartPr>
              <p14:xfrm>
                <a:off x="1466320" y="5517307"/>
                <a:ext cx="57600" cy="237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6A28CFCF-E4DD-4126-9B7E-EFF86731DAAF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457320" y="5508307"/>
                  <a:ext cx="75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FF94FC59-921F-42B0-94F9-1EA8A58D41F3}"/>
                    </a:ext>
                  </a:extLst>
                </p14:cNvPr>
                <p14:cNvContentPartPr/>
                <p14:nvPr/>
              </p14:nvContentPartPr>
              <p14:xfrm>
                <a:off x="1636960" y="5590387"/>
                <a:ext cx="456120" cy="2552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FF94FC59-921F-42B0-94F9-1EA8A58D41F3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627960" y="5581747"/>
                  <a:ext cx="473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6ED9B1D8-B624-4853-A495-307DF6432264}"/>
                    </a:ext>
                  </a:extLst>
                </p14:cNvPr>
                <p14:cNvContentPartPr/>
                <p14:nvPr/>
              </p14:nvContentPartPr>
              <p14:xfrm>
                <a:off x="2202160" y="5928787"/>
                <a:ext cx="223920" cy="997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6ED9B1D8-B624-4853-A495-307DF6432264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193160" y="5919787"/>
                  <a:ext cx="241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E9CD034-1E20-48A1-BD6E-921B4425A1FF}"/>
                    </a:ext>
                  </a:extLst>
                </p14:cNvPr>
                <p14:cNvContentPartPr/>
                <p14:nvPr/>
              </p14:nvContentPartPr>
              <p14:xfrm>
                <a:off x="2543080" y="6119947"/>
                <a:ext cx="233640" cy="1432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E9CD034-1E20-48A1-BD6E-921B4425A1FF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534080" y="6110947"/>
                  <a:ext cx="251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AA48D6C-658C-4B9A-B4C4-346CF86D83FD}"/>
                    </a:ext>
                  </a:extLst>
                </p14:cNvPr>
                <p14:cNvContentPartPr/>
                <p14:nvPr/>
              </p14:nvContentPartPr>
              <p14:xfrm>
                <a:off x="2859160" y="6338107"/>
                <a:ext cx="315720" cy="1339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AA48D6C-658C-4B9A-B4C4-346CF86D83FD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2850160" y="6329107"/>
                  <a:ext cx="333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D0DCAF0F-811B-424A-88B2-8BCAE16CD1E9}"/>
                    </a:ext>
                  </a:extLst>
                </p14:cNvPr>
                <p14:cNvContentPartPr/>
                <p14:nvPr/>
              </p14:nvContentPartPr>
              <p14:xfrm>
                <a:off x="3270640" y="6540067"/>
                <a:ext cx="169560" cy="820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D0DCAF0F-811B-424A-88B2-8BCAE16CD1E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3262000" y="6531067"/>
                  <a:ext cx="187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1017DDA2-AACA-427D-9534-4A8D5184F9A8}"/>
                    </a:ext>
                  </a:extLst>
                </p14:cNvPr>
                <p14:cNvContentPartPr/>
                <p14:nvPr/>
              </p14:nvContentPartPr>
              <p14:xfrm>
                <a:off x="3527320" y="6683707"/>
                <a:ext cx="138960" cy="648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1017DDA2-AACA-427D-9534-4A8D5184F9A8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3518320" y="6674707"/>
                  <a:ext cx="156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FC22EDD-BEC7-4D88-998C-DDA0F29643AE}"/>
                    </a:ext>
                  </a:extLst>
                </p14:cNvPr>
                <p14:cNvContentPartPr/>
                <p14:nvPr/>
              </p14:nvContentPartPr>
              <p14:xfrm>
                <a:off x="1989760" y="5707027"/>
                <a:ext cx="184680" cy="2689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FC22EDD-BEC7-4D88-998C-DDA0F29643AE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981120" y="5698387"/>
                  <a:ext cx="202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CFB0B29-B903-40C8-ADF5-4CC1472B9353}"/>
                    </a:ext>
                  </a:extLst>
                </p14:cNvPr>
                <p14:cNvContentPartPr/>
                <p14:nvPr/>
              </p14:nvContentPartPr>
              <p14:xfrm>
                <a:off x="2088040" y="5704507"/>
                <a:ext cx="79560" cy="1123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CFB0B29-B903-40C8-ADF5-4CC1472B9353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079400" y="5695507"/>
                  <a:ext cx="97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FFECB32E-42ED-4913-9993-808C1C7B6FC4}"/>
                    </a:ext>
                  </a:extLst>
                </p14:cNvPr>
                <p14:cNvContentPartPr/>
                <p14:nvPr/>
              </p14:nvContentPartPr>
              <p14:xfrm>
                <a:off x="1960600" y="5904667"/>
                <a:ext cx="54720" cy="633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FFECB32E-42ED-4913-9993-808C1C7B6FC4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951600" y="5896027"/>
                  <a:ext cx="72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7029F2C0-5B6E-46D3-BF1F-B88AFCF6F8B2}"/>
                    </a:ext>
                  </a:extLst>
                </p14:cNvPr>
                <p14:cNvContentPartPr/>
                <p14:nvPr/>
              </p14:nvContentPartPr>
              <p14:xfrm>
                <a:off x="1939000" y="5738707"/>
                <a:ext cx="985320" cy="6753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7029F2C0-5B6E-46D3-BF1F-B88AFCF6F8B2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930000" y="5730067"/>
                  <a:ext cx="100296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7ED174BF-BA3C-4018-A73B-6644D66E8CEC}"/>
                    </a:ext>
                  </a:extLst>
                </p14:cNvPr>
                <p14:cNvContentPartPr/>
                <p14:nvPr/>
              </p14:nvContentPartPr>
              <p14:xfrm>
                <a:off x="1944760" y="6303547"/>
                <a:ext cx="176400" cy="1026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7ED174BF-BA3C-4018-A73B-6644D66E8CEC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936120" y="6294547"/>
                  <a:ext cx="194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829CE4C-3639-4625-8E05-25B672CE635D}"/>
                    </a:ext>
                  </a:extLst>
                </p14:cNvPr>
                <p14:cNvContentPartPr/>
                <p14:nvPr/>
              </p14:nvContentPartPr>
              <p14:xfrm>
                <a:off x="2780320" y="6099427"/>
                <a:ext cx="221400" cy="2322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829CE4C-3639-4625-8E05-25B672CE635D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2771680" y="6090787"/>
                  <a:ext cx="239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9069531-42BD-4B01-BBB4-0DDBAA3344F8}"/>
                    </a:ext>
                  </a:extLst>
                </p14:cNvPr>
                <p14:cNvContentPartPr/>
                <p14:nvPr/>
              </p14:nvContentPartPr>
              <p14:xfrm>
                <a:off x="2705080" y="6294187"/>
                <a:ext cx="118080" cy="979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9069531-42BD-4B01-BBB4-0DDBAA3344F8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2696440" y="6285547"/>
                  <a:ext cx="13572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535D903-FD59-48A3-B88E-9C0A6CB67CA3}"/>
              </a:ext>
            </a:extLst>
          </p:cNvPr>
          <p:cNvGrpSpPr/>
          <p:nvPr/>
        </p:nvGrpSpPr>
        <p:grpSpPr>
          <a:xfrm>
            <a:off x="4057960" y="5793787"/>
            <a:ext cx="1289880" cy="401040"/>
            <a:chOff x="4057960" y="5793787"/>
            <a:chExt cx="128988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E29E3826-0BE1-4ED3-BA7D-11364FF3637D}"/>
                    </a:ext>
                  </a:extLst>
                </p14:cNvPr>
                <p14:cNvContentPartPr/>
                <p14:nvPr/>
              </p14:nvContentPartPr>
              <p14:xfrm>
                <a:off x="4057960" y="5793787"/>
                <a:ext cx="126360" cy="30132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E29E3826-0BE1-4ED3-BA7D-11364FF3637D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4049320" y="5785147"/>
                  <a:ext cx="14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33C2E04D-0BC1-4227-B1E2-D6C4A2B1ADA8}"/>
                    </a:ext>
                  </a:extLst>
                </p14:cNvPr>
                <p14:cNvContentPartPr/>
                <p14:nvPr/>
              </p14:nvContentPartPr>
              <p14:xfrm>
                <a:off x="4163080" y="5962987"/>
                <a:ext cx="151920" cy="23184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33C2E04D-0BC1-4227-B1E2-D6C4A2B1ADA8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154440" y="5953987"/>
                  <a:ext cx="169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F668B8D-1140-419B-8D15-2A7F581DEB11}"/>
                    </a:ext>
                  </a:extLst>
                </p14:cNvPr>
                <p14:cNvContentPartPr/>
                <p14:nvPr/>
              </p14:nvContentPartPr>
              <p14:xfrm>
                <a:off x="4343800" y="5968027"/>
                <a:ext cx="153000" cy="1224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F668B8D-1140-419B-8D15-2A7F581DEB11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4334800" y="5959027"/>
                  <a:ext cx="170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14A128B3-F726-4BFB-A58B-28D60E70F090}"/>
                    </a:ext>
                  </a:extLst>
                </p14:cNvPr>
                <p14:cNvContentPartPr/>
                <p14:nvPr/>
              </p14:nvContentPartPr>
              <p14:xfrm>
                <a:off x="4555480" y="5975227"/>
                <a:ext cx="319320" cy="9756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14A128B3-F726-4BFB-A58B-28D60E70F090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4546840" y="5966227"/>
                  <a:ext cx="336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12DA674-E66A-4E7C-AD3E-713E7BDCAE2E}"/>
                    </a:ext>
                  </a:extLst>
                </p14:cNvPr>
                <p14:cNvContentPartPr/>
                <p14:nvPr/>
              </p14:nvContentPartPr>
              <p14:xfrm>
                <a:off x="4870120" y="5889187"/>
                <a:ext cx="25200" cy="1987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12DA674-E66A-4E7C-AD3E-713E7BDCAE2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4861120" y="5880547"/>
                  <a:ext cx="42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9507F42A-3141-4395-A498-0011D1CA251B}"/>
                    </a:ext>
                  </a:extLst>
                </p14:cNvPr>
                <p14:cNvContentPartPr/>
                <p14:nvPr/>
              </p14:nvContentPartPr>
              <p14:xfrm>
                <a:off x="4844920" y="5953627"/>
                <a:ext cx="232920" cy="11556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9507F42A-3141-4395-A498-0011D1CA251B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4835920" y="5944987"/>
                  <a:ext cx="250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CE4A407-3B8A-4C51-9D21-1F67372BF9FC}"/>
                    </a:ext>
                  </a:extLst>
                </p14:cNvPr>
                <p14:cNvContentPartPr/>
                <p14:nvPr/>
              </p14:nvContentPartPr>
              <p14:xfrm>
                <a:off x="5095120" y="5854267"/>
                <a:ext cx="21960" cy="23256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CE4A407-3B8A-4C51-9D21-1F67372BF9FC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5086480" y="5845267"/>
                  <a:ext cx="39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E80CF84-F13D-4F82-ADDC-F3A6E6F5F516}"/>
                    </a:ext>
                  </a:extLst>
                </p14:cNvPr>
                <p14:cNvContentPartPr/>
                <p14:nvPr/>
              </p14:nvContentPartPr>
              <p14:xfrm>
                <a:off x="5082520" y="6002587"/>
                <a:ext cx="44280" cy="1371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E80CF84-F13D-4F82-ADDC-F3A6E6F5F51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5073880" y="5993587"/>
                  <a:ext cx="61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B11BC3F6-C524-44E9-8CA7-2CECA198150D}"/>
                    </a:ext>
                  </a:extLst>
                </p14:cNvPr>
                <p14:cNvContentPartPr/>
                <p14:nvPr/>
              </p14:nvContentPartPr>
              <p14:xfrm>
                <a:off x="5178280" y="5959747"/>
                <a:ext cx="169560" cy="1134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B11BC3F6-C524-44E9-8CA7-2CECA198150D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5169280" y="5950747"/>
                  <a:ext cx="18720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8CF54D57-B65B-4C51-B0A2-E1E2A087A32F}"/>
              </a:ext>
            </a:extLst>
          </p:cNvPr>
          <p:cNvGrpSpPr/>
          <p:nvPr/>
        </p:nvGrpSpPr>
        <p:grpSpPr>
          <a:xfrm>
            <a:off x="5576080" y="5816467"/>
            <a:ext cx="1063800" cy="250560"/>
            <a:chOff x="5576080" y="5816467"/>
            <a:chExt cx="106380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19948A27-2E53-4C29-B08D-5CF0EBACE84C}"/>
                    </a:ext>
                  </a:extLst>
                </p14:cNvPr>
                <p14:cNvContentPartPr/>
                <p14:nvPr/>
              </p14:nvContentPartPr>
              <p14:xfrm>
                <a:off x="5576080" y="5827627"/>
                <a:ext cx="585000" cy="23940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19948A27-2E53-4C29-B08D-5CF0EBACE84C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5567440" y="5818627"/>
                  <a:ext cx="602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A49DDA3B-2A8C-4AF4-AB77-040D4D4230E4}"/>
                    </a:ext>
                  </a:extLst>
                </p14:cNvPr>
                <p14:cNvContentPartPr/>
                <p14:nvPr/>
              </p14:nvContentPartPr>
              <p14:xfrm>
                <a:off x="6066760" y="5914387"/>
                <a:ext cx="227880" cy="900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A49DDA3B-2A8C-4AF4-AB77-040D4D4230E4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058120" y="5905387"/>
                  <a:ext cx="245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5DD6EE23-2A27-4B11-BD3F-F1A2F4D3DC43}"/>
                    </a:ext>
                  </a:extLst>
                </p14:cNvPr>
                <p14:cNvContentPartPr/>
                <p14:nvPr/>
              </p14:nvContentPartPr>
              <p14:xfrm>
                <a:off x="6323440" y="5939947"/>
                <a:ext cx="15840" cy="8496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5DD6EE23-2A27-4B11-BD3F-F1A2F4D3DC43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6314440" y="5931307"/>
                  <a:ext cx="33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DA29EFAE-0A7A-4916-BD49-E2C5DAE38A90}"/>
                    </a:ext>
                  </a:extLst>
                </p14:cNvPr>
                <p14:cNvContentPartPr/>
                <p14:nvPr/>
              </p14:nvContentPartPr>
              <p14:xfrm>
                <a:off x="6317320" y="5816467"/>
                <a:ext cx="23400" cy="266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DA29EFAE-0A7A-4916-BD49-E2C5DAE38A90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6308680" y="5807827"/>
                  <a:ext cx="41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89F53BE4-D567-487A-A8EE-906B86EDF3BF}"/>
                    </a:ext>
                  </a:extLst>
                </p14:cNvPr>
                <p14:cNvContentPartPr/>
                <p14:nvPr/>
              </p14:nvContentPartPr>
              <p14:xfrm>
                <a:off x="6374920" y="5883787"/>
                <a:ext cx="264960" cy="1216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89F53BE4-D567-487A-A8EE-906B86EDF3BF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365920" y="5874787"/>
                  <a:ext cx="28260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41547AA8-779C-4499-A7DC-7F8897C67C6C}"/>
              </a:ext>
            </a:extLst>
          </p:cNvPr>
          <p:cNvGrpSpPr/>
          <p:nvPr/>
        </p:nvGrpSpPr>
        <p:grpSpPr>
          <a:xfrm>
            <a:off x="8783320" y="3031507"/>
            <a:ext cx="201240" cy="236520"/>
            <a:chOff x="8783320" y="3031507"/>
            <a:chExt cx="20124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2D639824-1DE5-457C-855D-88D31D9915A0}"/>
                    </a:ext>
                  </a:extLst>
                </p14:cNvPr>
                <p14:cNvContentPartPr/>
                <p14:nvPr/>
              </p14:nvContentPartPr>
              <p14:xfrm>
                <a:off x="8783320" y="3136267"/>
                <a:ext cx="86040" cy="1317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2D639824-1DE5-457C-855D-88D31D9915A0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8774320" y="3127627"/>
                  <a:ext cx="103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BEF7D4D-4FE7-4A6F-932A-979E13F0C660}"/>
                    </a:ext>
                  </a:extLst>
                </p14:cNvPr>
                <p14:cNvContentPartPr/>
                <p14:nvPr/>
              </p14:nvContentPartPr>
              <p14:xfrm>
                <a:off x="8844520" y="3031507"/>
                <a:ext cx="10080" cy="2916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BEF7D4D-4FE7-4A6F-932A-979E13F0C660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8835520" y="3022867"/>
                  <a:ext cx="2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C72F33E-3142-4E9D-97CE-52BB03E896E7}"/>
                    </a:ext>
                  </a:extLst>
                </p14:cNvPr>
                <p14:cNvContentPartPr/>
                <p14:nvPr/>
              </p14:nvContentPartPr>
              <p14:xfrm>
                <a:off x="8938840" y="3088747"/>
                <a:ext cx="45720" cy="1504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C72F33E-3142-4E9D-97CE-52BB03E896E7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8930200" y="3079747"/>
                  <a:ext cx="633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68527F61-D4F4-4E1B-BCC6-C4AB86FCB9DE}"/>
              </a:ext>
            </a:extLst>
          </p:cNvPr>
          <p:cNvGrpSpPr/>
          <p:nvPr/>
        </p:nvGrpSpPr>
        <p:grpSpPr>
          <a:xfrm>
            <a:off x="9221800" y="2879227"/>
            <a:ext cx="2090880" cy="660960"/>
            <a:chOff x="9221800" y="2879227"/>
            <a:chExt cx="209088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756CD5DF-94A7-49D3-9866-9F18173F6CE4}"/>
                    </a:ext>
                  </a:extLst>
                </p14:cNvPr>
                <p14:cNvContentPartPr/>
                <p14:nvPr/>
              </p14:nvContentPartPr>
              <p14:xfrm>
                <a:off x="9221800" y="3124747"/>
                <a:ext cx="190440" cy="867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756CD5DF-94A7-49D3-9866-9F18173F6CE4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9212800" y="3116107"/>
                  <a:ext cx="208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6590841-53F8-4DB6-9113-C98429437023}"/>
                    </a:ext>
                  </a:extLst>
                </p14:cNvPr>
                <p14:cNvContentPartPr/>
                <p14:nvPr/>
              </p14:nvContentPartPr>
              <p14:xfrm>
                <a:off x="9577480" y="3037627"/>
                <a:ext cx="81720" cy="15804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6590841-53F8-4DB6-9113-C98429437023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9568840" y="3028987"/>
                  <a:ext cx="99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AF380B22-5782-43EF-B499-0BD56A7CAA7C}"/>
                    </a:ext>
                  </a:extLst>
                </p14:cNvPr>
                <p14:cNvContentPartPr/>
                <p14:nvPr/>
              </p14:nvContentPartPr>
              <p14:xfrm>
                <a:off x="9697000" y="3094147"/>
                <a:ext cx="114120" cy="22932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AF380B22-5782-43EF-B499-0BD56A7CAA7C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9688360" y="3085147"/>
                  <a:ext cx="131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F81B140A-D170-4197-8898-1D17F654FE69}"/>
                    </a:ext>
                  </a:extLst>
                </p14:cNvPr>
                <p14:cNvContentPartPr/>
                <p14:nvPr/>
              </p14:nvContentPartPr>
              <p14:xfrm>
                <a:off x="9852520" y="3109267"/>
                <a:ext cx="187560" cy="954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F81B140A-D170-4197-8898-1D17F654FE69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9843880" y="3100627"/>
                  <a:ext cx="205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0FDD18D5-79A6-4684-8779-282AEAD0A824}"/>
                    </a:ext>
                  </a:extLst>
                </p14:cNvPr>
                <p14:cNvContentPartPr/>
                <p14:nvPr/>
              </p14:nvContentPartPr>
              <p14:xfrm>
                <a:off x="10065640" y="3059227"/>
                <a:ext cx="412560" cy="9756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0FDD18D5-79A6-4684-8779-282AEAD0A824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10057000" y="3050587"/>
                  <a:ext cx="430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160D80F-6010-4948-8A52-7A6E426A85F0}"/>
                    </a:ext>
                  </a:extLst>
                </p14:cNvPr>
                <p14:cNvContentPartPr/>
                <p14:nvPr/>
              </p14:nvContentPartPr>
              <p14:xfrm>
                <a:off x="10512400" y="2969227"/>
                <a:ext cx="8640" cy="20124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160D80F-6010-4948-8A52-7A6E426A85F0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10503400" y="2960587"/>
                  <a:ext cx="26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C756DF85-C571-4980-A475-B95E4E927D5C}"/>
                    </a:ext>
                  </a:extLst>
                </p14:cNvPr>
                <p14:cNvContentPartPr/>
                <p14:nvPr/>
              </p14:nvContentPartPr>
              <p14:xfrm>
                <a:off x="10460920" y="3042667"/>
                <a:ext cx="247320" cy="11664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C756DF85-C571-4980-A475-B95E4E927D5C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10452280" y="3033667"/>
                  <a:ext cx="264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CFC87F5-72D1-4180-A4C4-AC37DAADA121}"/>
                    </a:ext>
                  </a:extLst>
                </p14:cNvPr>
                <p14:cNvContentPartPr/>
                <p14:nvPr/>
              </p14:nvContentPartPr>
              <p14:xfrm>
                <a:off x="10673680" y="2879227"/>
                <a:ext cx="54000" cy="619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5CFC87F5-72D1-4180-A4C4-AC37DAADA121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10664680" y="2870587"/>
                  <a:ext cx="71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1403F09D-5C7F-40B5-8F3D-FC2853ECCC38}"/>
                    </a:ext>
                  </a:extLst>
                </p14:cNvPr>
                <p14:cNvContentPartPr/>
                <p14:nvPr/>
              </p14:nvContentPartPr>
              <p14:xfrm>
                <a:off x="10746760" y="3050587"/>
                <a:ext cx="131760" cy="1188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1403F09D-5C7F-40B5-8F3D-FC2853ECCC38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10737760" y="3041947"/>
                  <a:ext cx="149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75A0F32E-B394-4BA2-B79F-714FAB198307}"/>
                    </a:ext>
                  </a:extLst>
                </p14:cNvPr>
                <p14:cNvContentPartPr/>
                <p14:nvPr/>
              </p14:nvContentPartPr>
              <p14:xfrm>
                <a:off x="10384960" y="3288547"/>
                <a:ext cx="520560" cy="25164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75A0F32E-B394-4BA2-B79F-714FAB19830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10375960" y="3279547"/>
                  <a:ext cx="538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8CAB333C-837E-4BAE-B883-B97CFC5A54E7}"/>
                    </a:ext>
                  </a:extLst>
                </p14:cNvPr>
                <p14:cNvContentPartPr/>
                <p14:nvPr/>
              </p14:nvContentPartPr>
              <p14:xfrm>
                <a:off x="10810840" y="3355147"/>
                <a:ext cx="253800" cy="13320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8CAB333C-837E-4BAE-B883-B97CFC5A54E7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10801840" y="3346147"/>
                  <a:ext cx="271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3535D228-349B-4AB0-9AEB-3629FA3525B5}"/>
                    </a:ext>
                  </a:extLst>
                </p14:cNvPr>
                <p14:cNvContentPartPr/>
                <p14:nvPr/>
              </p14:nvContentPartPr>
              <p14:xfrm>
                <a:off x="11056720" y="3266587"/>
                <a:ext cx="41400" cy="21240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3535D228-349B-4AB0-9AEB-3629FA3525B5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11048080" y="3257587"/>
                  <a:ext cx="59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425AF544-36FF-4573-B500-C7300518518B}"/>
                    </a:ext>
                  </a:extLst>
                </p14:cNvPr>
                <p14:cNvContentPartPr/>
                <p14:nvPr/>
              </p14:nvContentPartPr>
              <p14:xfrm>
                <a:off x="11129800" y="3343987"/>
                <a:ext cx="182880" cy="1461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425AF544-36FF-4573-B500-C7300518518B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11121160" y="3334987"/>
                  <a:ext cx="200520" cy="16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330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AC58D6B-67D0-4AF2-9D79-11E6342C11EB}"/>
                  </a:ext>
                </a:extLst>
              </p14:cNvPr>
              <p14:cNvContentPartPr/>
              <p14:nvPr/>
            </p14:nvContentPartPr>
            <p14:xfrm>
              <a:off x="2376040" y="3766267"/>
              <a:ext cx="14400" cy="4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AC58D6B-67D0-4AF2-9D79-11E6342C11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7040" y="3757627"/>
                <a:ext cx="32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DC0A66-9152-44DB-8310-3BF49B15F929}"/>
                  </a:ext>
                </a:extLst>
              </p14:cNvPr>
              <p14:cNvContentPartPr/>
              <p14:nvPr/>
            </p14:nvContentPartPr>
            <p14:xfrm>
              <a:off x="2618320" y="3573667"/>
              <a:ext cx="19080" cy="7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DC0A66-9152-44DB-8310-3BF49B15F9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9320" y="3565027"/>
                <a:ext cx="367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0952740-EB6F-40BB-BFF1-8CBBE332256F}"/>
                  </a:ext>
                </a:extLst>
              </p14:cNvPr>
              <p14:cNvContentPartPr/>
              <p14:nvPr/>
            </p14:nvContentPartPr>
            <p14:xfrm>
              <a:off x="2950960" y="3665107"/>
              <a:ext cx="247320" cy="115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0952740-EB6F-40BB-BFF1-8CBBE33225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1960" y="3656107"/>
                <a:ext cx="264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66D5E3B-4876-45BA-BF16-06A9881043B2}"/>
                  </a:ext>
                </a:extLst>
              </p14:cNvPr>
              <p14:cNvContentPartPr/>
              <p14:nvPr/>
            </p14:nvContentPartPr>
            <p14:xfrm>
              <a:off x="3846280" y="3721627"/>
              <a:ext cx="385200" cy="60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66D5E3B-4876-45BA-BF16-06A9881043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7640" y="3712627"/>
                <a:ext cx="4028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EE1D979-3D3B-4D2E-984A-22667E113A72}"/>
                  </a:ext>
                </a:extLst>
              </p14:cNvPr>
              <p14:cNvContentPartPr/>
              <p14:nvPr/>
            </p14:nvContentPartPr>
            <p14:xfrm>
              <a:off x="4997560" y="2836387"/>
              <a:ext cx="1800" cy="25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EE1D979-3D3B-4D2E-984A-22667E113A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8920" y="2827387"/>
                <a:ext cx="194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D21518-1043-417E-A1D4-F43AAE8A91B7}"/>
                  </a:ext>
                </a:extLst>
              </p14:cNvPr>
              <p14:cNvContentPartPr/>
              <p14:nvPr/>
            </p14:nvContentPartPr>
            <p14:xfrm>
              <a:off x="2255800" y="3424987"/>
              <a:ext cx="39240" cy="15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D21518-1043-417E-A1D4-F43AAE8A91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7160" y="3415987"/>
                <a:ext cx="568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126A7F3-0AC6-4CBB-91D3-1BA28996BDB4}"/>
                  </a:ext>
                </a:extLst>
              </p14:cNvPr>
              <p14:cNvContentPartPr/>
              <p14:nvPr/>
            </p14:nvContentPartPr>
            <p14:xfrm>
              <a:off x="3352000" y="3279907"/>
              <a:ext cx="10800" cy="10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126A7F3-0AC6-4CBB-91D3-1BA28996BD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3000" y="3270907"/>
                <a:ext cx="28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5545173-FD38-46A2-B0AC-C8A27B78742D}"/>
                  </a:ext>
                </a:extLst>
              </p14:cNvPr>
              <p14:cNvContentPartPr/>
              <p14:nvPr/>
            </p14:nvContentPartPr>
            <p14:xfrm>
              <a:off x="3768160" y="3144907"/>
              <a:ext cx="220320" cy="329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5545173-FD38-46A2-B0AC-C8A27B7874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9160" y="3136267"/>
                <a:ext cx="2379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507D31E-8613-47F7-B0FF-E4FD2460AD46}"/>
                  </a:ext>
                </a:extLst>
              </p14:cNvPr>
              <p14:cNvContentPartPr/>
              <p14:nvPr/>
            </p14:nvContentPartPr>
            <p14:xfrm>
              <a:off x="4336960" y="3308707"/>
              <a:ext cx="21240" cy="47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507D31E-8613-47F7-B0FF-E4FD2460AD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27960" y="3300067"/>
                <a:ext cx="388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EC8686-0F3D-4917-B13B-EDC8E4505DD2}"/>
                  </a:ext>
                </a:extLst>
              </p14:cNvPr>
              <p14:cNvContentPartPr/>
              <p14:nvPr/>
            </p14:nvContentPartPr>
            <p14:xfrm>
              <a:off x="4373320" y="2789947"/>
              <a:ext cx="402840" cy="186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EC8686-0F3D-4917-B13B-EDC8E4505D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64680" y="2781307"/>
                <a:ext cx="4204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6496178-C444-4B00-858F-BD6EDD7712B5}"/>
                  </a:ext>
                </a:extLst>
              </p14:cNvPr>
              <p14:cNvContentPartPr/>
              <p14:nvPr/>
            </p14:nvContentPartPr>
            <p14:xfrm>
              <a:off x="4666360" y="3120067"/>
              <a:ext cx="21240" cy="26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6496178-C444-4B00-858F-BD6EDD7712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57720" y="3111427"/>
                <a:ext cx="388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16E11FA-3250-4DA6-BD5D-C66F63C30636}"/>
                  </a:ext>
                </a:extLst>
              </p14:cNvPr>
              <p14:cNvContentPartPr/>
              <p14:nvPr/>
            </p14:nvContentPartPr>
            <p14:xfrm>
              <a:off x="3883720" y="2873827"/>
              <a:ext cx="269640" cy="174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16E11FA-3250-4DA6-BD5D-C66F63C306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74720" y="2865187"/>
                <a:ext cx="287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872CEF-F9A5-4C3E-BCA2-D135F87D7881}"/>
                  </a:ext>
                </a:extLst>
              </p14:cNvPr>
              <p14:cNvContentPartPr/>
              <p14:nvPr/>
            </p14:nvContentPartPr>
            <p14:xfrm>
              <a:off x="2936560" y="2889307"/>
              <a:ext cx="255960" cy="106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872CEF-F9A5-4C3E-BCA2-D135F87D78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27920" y="2880667"/>
                <a:ext cx="2736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54020E-E079-46C5-B762-695690BE0799}"/>
                  </a:ext>
                </a:extLst>
              </p14:cNvPr>
              <p14:cNvContentPartPr/>
              <p14:nvPr/>
            </p14:nvContentPartPr>
            <p14:xfrm>
              <a:off x="3011800" y="2561347"/>
              <a:ext cx="20520" cy="56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54020E-E079-46C5-B762-695690BE07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03160" y="2552347"/>
                <a:ext cx="381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0EC19FB-95A9-466F-85FB-8943837563C2}"/>
                  </a:ext>
                </a:extLst>
              </p14:cNvPr>
              <p14:cNvContentPartPr/>
              <p14:nvPr/>
            </p14:nvContentPartPr>
            <p14:xfrm>
              <a:off x="3184960" y="2244547"/>
              <a:ext cx="226440" cy="209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0EC19FB-95A9-466F-85FB-8943837563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5960" y="2235547"/>
                <a:ext cx="244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5A9FCFC-1973-41C1-9017-BF9F9CCBEE73}"/>
                  </a:ext>
                </a:extLst>
              </p14:cNvPr>
              <p14:cNvContentPartPr/>
              <p14:nvPr/>
            </p14:nvContentPartPr>
            <p14:xfrm>
              <a:off x="3495280" y="2279467"/>
              <a:ext cx="274680" cy="234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5A9FCFC-1973-41C1-9017-BF9F9CCBEE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86280" y="2270467"/>
                <a:ext cx="2923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D86221-2A57-4BFE-A72D-5A9270A19CA9}"/>
                  </a:ext>
                </a:extLst>
              </p14:cNvPr>
              <p14:cNvContentPartPr/>
              <p14:nvPr/>
            </p14:nvContentPartPr>
            <p14:xfrm>
              <a:off x="4140040" y="2428147"/>
              <a:ext cx="434160" cy="61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D86221-2A57-4BFE-A72D-5A9270A19C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31400" y="2419507"/>
                <a:ext cx="4518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8962E81-5348-488A-B213-E45B9D1A9734}"/>
                  </a:ext>
                </a:extLst>
              </p14:cNvPr>
              <p14:cNvContentPartPr/>
              <p14:nvPr/>
            </p14:nvContentPartPr>
            <p14:xfrm>
              <a:off x="4521280" y="1965187"/>
              <a:ext cx="27360" cy="48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8962E81-5348-488A-B213-E45B9D1A97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2280" y="1956547"/>
                <a:ext cx="45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8F99433-2660-4705-AA22-37B58B32AFC4}"/>
                  </a:ext>
                </a:extLst>
              </p14:cNvPr>
              <p14:cNvContentPartPr/>
              <p14:nvPr/>
            </p14:nvContentPartPr>
            <p14:xfrm>
              <a:off x="4836640" y="1987507"/>
              <a:ext cx="79560" cy="388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8F99433-2660-4705-AA22-37B58B32AF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27640" y="1978507"/>
                <a:ext cx="972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EE46D78-15E1-4D51-9596-28195A0FFA16}"/>
                  </a:ext>
                </a:extLst>
              </p14:cNvPr>
              <p14:cNvContentPartPr/>
              <p14:nvPr/>
            </p14:nvContentPartPr>
            <p14:xfrm>
              <a:off x="4571680" y="2620387"/>
              <a:ext cx="323280" cy="538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EE46D78-15E1-4D51-9596-28195A0FFA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63040" y="2611387"/>
                <a:ext cx="34092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C7C3449-3548-4113-B5B7-7F8FD52F1D4D}"/>
                  </a:ext>
                </a:extLst>
              </p14:cNvPr>
              <p14:cNvContentPartPr/>
              <p14:nvPr/>
            </p14:nvContentPartPr>
            <p14:xfrm>
              <a:off x="4838080" y="3078667"/>
              <a:ext cx="300960" cy="252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C7C3449-3548-4113-B5B7-7F8FD52F1D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29080" y="3069667"/>
                <a:ext cx="3186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A3AD064-2E95-4BD9-AFCB-A6E426C376E8}"/>
                  </a:ext>
                </a:extLst>
              </p14:cNvPr>
              <p14:cNvContentPartPr/>
              <p14:nvPr/>
            </p14:nvContentPartPr>
            <p14:xfrm>
              <a:off x="5222920" y="2310067"/>
              <a:ext cx="33120" cy="307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A3AD064-2E95-4BD9-AFCB-A6E426C376E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13920" y="2301427"/>
                <a:ext cx="507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06A802A-570D-4FA6-AACC-2042B2DD4269}"/>
                  </a:ext>
                </a:extLst>
              </p14:cNvPr>
              <p14:cNvContentPartPr/>
              <p14:nvPr/>
            </p14:nvContentPartPr>
            <p14:xfrm>
              <a:off x="3971560" y="1946467"/>
              <a:ext cx="145800" cy="328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06A802A-570D-4FA6-AACC-2042B2DD42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62920" y="1937827"/>
                <a:ext cx="1634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0518889-FD75-48F0-9E40-8D4D679A33BF}"/>
                  </a:ext>
                </a:extLst>
              </p14:cNvPr>
              <p14:cNvContentPartPr/>
              <p14:nvPr/>
            </p14:nvContentPartPr>
            <p14:xfrm>
              <a:off x="3991720" y="1865107"/>
              <a:ext cx="29520" cy="17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0518889-FD75-48F0-9E40-8D4D679A33B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82720" y="1856467"/>
                <a:ext cx="471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CFB913A-533F-4206-B040-8B50196269CA}"/>
                  </a:ext>
                </a:extLst>
              </p14:cNvPr>
              <p14:cNvContentPartPr/>
              <p14:nvPr/>
            </p14:nvContentPartPr>
            <p14:xfrm>
              <a:off x="4232560" y="1605547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CFB913A-533F-4206-B040-8B50196269C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23920" y="15969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1A94FAC-B7FB-43EB-B047-2FDC8760B88D}"/>
                  </a:ext>
                </a:extLst>
              </p14:cNvPr>
              <p14:cNvContentPartPr/>
              <p14:nvPr/>
            </p14:nvContentPartPr>
            <p14:xfrm>
              <a:off x="4704520" y="1594027"/>
              <a:ext cx="69840" cy="241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1A94FAC-B7FB-43EB-B047-2FDC8760B88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95880" y="1585387"/>
                <a:ext cx="87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0D2F59-5C46-47B6-92BD-E825C3CD9AC6}"/>
                  </a:ext>
                </a:extLst>
              </p14:cNvPr>
              <p14:cNvContentPartPr/>
              <p14:nvPr/>
            </p14:nvContentPartPr>
            <p14:xfrm>
              <a:off x="5133280" y="1812907"/>
              <a:ext cx="60120" cy="302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0D2F59-5C46-47B6-92BD-E825C3CD9AC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24640" y="1804267"/>
                <a:ext cx="777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252963D-0ABC-47E0-AA97-8A04EB7C894E}"/>
                  </a:ext>
                </a:extLst>
              </p14:cNvPr>
              <p14:cNvContentPartPr/>
              <p14:nvPr/>
            </p14:nvContentPartPr>
            <p14:xfrm>
              <a:off x="5459080" y="2248507"/>
              <a:ext cx="64440" cy="301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252963D-0ABC-47E0-AA97-8A04EB7C89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50440" y="2239507"/>
                <a:ext cx="820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9F375DC-FE6B-4A58-88C9-DF6360E95ECD}"/>
                  </a:ext>
                </a:extLst>
              </p14:cNvPr>
              <p14:cNvContentPartPr/>
              <p14:nvPr/>
            </p14:nvContentPartPr>
            <p14:xfrm>
              <a:off x="5354680" y="2802907"/>
              <a:ext cx="392400" cy="336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9F375DC-FE6B-4A58-88C9-DF6360E95EC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46040" y="2793907"/>
                <a:ext cx="410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5BD1397-FEAC-49AC-ACEA-9BF945D29A75}"/>
                  </a:ext>
                </a:extLst>
              </p14:cNvPr>
              <p14:cNvContentPartPr/>
              <p14:nvPr/>
            </p14:nvContentPartPr>
            <p14:xfrm>
              <a:off x="5835640" y="2308267"/>
              <a:ext cx="25560" cy="78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5BD1397-FEAC-49AC-ACEA-9BF945D29A7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27000" y="2299267"/>
                <a:ext cx="43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0D31FBE-E6EB-4A7D-86D3-A7C75C6B1652}"/>
                  </a:ext>
                </a:extLst>
              </p14:cNvPr>
              <p14:cNvContentPartPr/>
              <p14:nvPr/>
            </p14:nvContentPartPr>
            <p14:xfrm>
              <a:off x="5753560" y="1984627"/>
              <a:ext cx="17640" cy="43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0D31FBE-E6EB-4A7D-86D3-A7C75C6B165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44920" y="1975987"/>
                <a:ext cx="352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0D6075F-3877-483E-BEB8-0628F44BFE4F}"/>
                  </a:ext>
                </a:extLst>
              </p14:cNvPr>
              <p14:cNvContentPartPr/>
              <p14:nvPr/>
            </p14:nvContentPartPr>
            <p14:xfrm>
              <a:off x="5029600" y="1454707"/>
              <a:ext cx="22680" cy="21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0D6075F-3877-483E-BEB8-0628F44BFE4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20960" y="1445707"/>
                <a:ext cx="40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6A9619F-1A4F-4E27-A102-A365741EA014}"/>
                  </a:ext>
                </a:extLst>
              </p14:cNvPr>
              <p14:cNvContentPartPr/>
              <p14:nvPr/>
            </p14:nvContentPartPr>
            <p14:xfrm>
              <a:off x="5312200" y="1425907"/>
              <a:ext cx="219600" cy="442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6A9619F-1A4F-4E27-A102-A365741EA01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03560" y="1416907"/>
                <a:ext cx="2372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10F0F26-C28E-4FDD-AE29-A8570FFC9F50}"/>
                  </a:ext>
                </a:extLst>
              </p14:cNvPr>
              <p14:cNvContentPartPr/>
              <p14:nvPr/>
            </p14:nvContentPartPr>
            <p14:xfrm>
              <a:off x="5636560" y="1422307"/>
              <a:ext cx="87480" cy="617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10F0F26-C28E-4FDD-AE29-A8570FFC9F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27920" y="1413667"/>
                <a:ext cx="10512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36A3B1D-59DF-4250-8834-56DAD19D57BB}"/>
                  </a:ext>
                </a:extLst>
              </p14:cNvPr>
              <p14:cNvContentPartPr/>
              <p14:nvPr/>
            </p14:nvContentPartPr>
            <p14:xfrm>
              <a:off x="5749960" y="1129267"/>
              <a:ext cx="332280" cy="370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36A3B1D-59DF-4250-8834-56DAD19D57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41320" y="1120267"/>
                <a:ext cx="3499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A7F1213-23FD-4B2C-AEF2-B833D5FA3CD2}"/>
                  </a:ext>
                </a:extLst>
              </p14:cNvPr>
              <p14:cNvContentPartPr/>
              <p14:nvPr/>
            </p14:nvContentPartPr>
            <p14:xfrm>
              <a:off x="5946160" y="2334187"/>
              <a:ext cx="288360" cy="65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A7F1213-23FD-4B2C-AEF2-B833D5FA3C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37160" y="2325547"/>
                <a:ext cx="3060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D163E3B-A6F8-413B-8B3D-786AF7E0EC2D}"/>
                  </a:ext>
                </a:extLst>
              </p14:cNvPr>
              <p14:cNvContentPartPr/>
              <p14:nvPr/>
            </p14:nvContentPartPr>
            <p14:xfrm>
              <a:off x="6123640" y="970867"/>
              <a:ext cx="111600" cy="253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D163E3B-A6F8-413B-8B3D-786AF7E0EC2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14640" y="961867"/>
                <a:ext cx="1292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21432BC-94E2-4906-A97F-466F9573A036}"/>
                  </a:ext>
                </a:extLst>
              </p14:cNvPr>
              <p14:cNvContentPartPr/>
              <p14:nvPr/>
            </p14:nvContentPartPr>
            <p14:xfrm>
              <a:off x="6036880" y="1796707"/>
              <a:ext cx="165960" cy="222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21432BC-94E2-4906-A97F-466F9573A03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28240" y="1788067"/>
                <a:ext cx="1836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F9F316F-0B45-4655-91FA-37B3F4D9A98F}"/>
                  </a:ext>
                </a:extLst>
              </p14:cNvPr>
              <p14:cNvContentPartPr/>
              <p14:nvPr/>
            </p14:nvContentPartPr>
            <p14:xfrm>
              <a:off x="6225520" y="1874827"/>
              <a:ext cx="8640" cy="4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F9F316F-0B45-4655-91FA-37B3F4D9A98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16880" y="1865827"/>
                <a:ext cx="262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1B2BCFA-D4CD-4423-B8B4-8FE44BD9C6F5}"/>
                  </a:ext>
                </a:extLst>
              </p14:cNvPr>
              <p14:cNvContentPartPr/>
              <p14:nvPr/>
            </p14:nvContentPartPr>
            <p14:xfrm>
              <a:off x="3228880" y="3537667"/>
              <a:ext cx="21240" cy="16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1B2BCFA-D4CD-4423-B8B4-8FE44BD9C6F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20240" y="3528667"/>
                <a:ext cx="38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B2187ED-83C1-4876-80A6-D306E5EBA57B}"/>
                  </a:ext>
                </a:extLst>
              </p14:cNvPr>
              <p14:cNvContentPartPr/>
              <p14:nvPr/>
            </p14:nvContentPartPr>
            <p14:xfrm>
              <a:off x="3397360" y="2924227"/>
              <a:ext cx="2520" cy="23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B2187ED-83C1-4876-80A6-D306E5EBA57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88720" y="2915587"/>
                <a:ext cx="20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5DB246-11F3-4849-A0CB-4519C45DB08C}"/>
                  </a:ext>
                </a:extLst>
              </p14:cNvPr>
              <p14:cNvContentPartPr/>
              <p14:nvPr/>
            </p14:nvContentPartPr>
            <p14:xfrm>
              <a:off x="3611560" y="3120787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5DB246-11F3-4849-A0CB-4519C45DB08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02560" y="31121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9FFEFE-9CF5-48EE-90CB-8186DF506C6C}"/>
                  </a:ext>
                </a:extLst>
              </p14:cNvPr>
              <p14:cNvContentPartPr/>
              <p14:nvPr/>
            </p14:nvContentPartPr>
            <p14:xfrm>
              <a:off x="4289080" y="1586107"/>
              <a:ext cx="23400" cy="21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9FFEFE-9CF5-48EE-90CB-8186DF506C6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280440" y="1577467"/>
                <a:ext cx="41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0761968-CD4C-41F4-A446-E26D1B4B554D}"/>
                  </a:ext>
                </a:extLst>
              </p14:cNvPr>
              <p14:cNvContentPartPr/>
              <p14:nvPr/>
            </p14:nvContentPartPr>
            <p14:xfrm>
              <a:off x="4651600" y="1356067"/>
              <a:ext cx="10080" cy="27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0761968-CD4C-41F4-A446-E26D1B4B554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42960" y="1347067"/>
                <a:ext cx="277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F8076DF-60BB-472F-BD0E-C189C6DC750F}"/>
                  </a:ext>
                </a:extLst>
              </p14:cNvPr>
              <p14:cNvContentPartPr/>
              <p14:nvPr/>
            </p14:nvContentPartPr>
            <p14:xfrm>
              <a:off x="4766440" y="1165267"/>
              <a:ext cx="376920" cy="21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F8076DF-60BB-472F-BD0E-C189C6DC750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757800" y="1156627"/>
                <a:ext cx="394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057DA10-81C1-400E-A3E8-DCBC79926132}"/>
                  </a:ext>
                </a:extLst>
              </p14:cNvPr>
              <p14:cNvContentPartPr/>
              <p14:nvPr/>
            </p14:nvContentPartPr>
            <p14:xfrm>
              <a:off x="5155600" y="1253827"/>
              <a:ext cx="43560" cy="46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057DA10-81C1-400E-A3E8-DCBC7992613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146960" y="1245187"/>
                <a:ext cx="612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9815A7E-8F46-4819-8665-879A5EAD5134}"/>
                  </a:ext>
                </a:extLst>
              </p14:cNvPr>
              <p14:cNvContentPartPr/>
              <p14:nvPr/>
            </p14:nvContentPartPr>
            <p14:xfrm>
              <a:off x="5329480" y="957907"/>
              <a:ext cx="172440" cy="105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9815A7E-8F46-4819-8665-879A5EAD513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320480" y="949267"/>
                <a:ext cx="1900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FB256AC-C324-40B2-84E4-B40B7EE8DAFD}"/>
                  </a:ext>
                </a:extLst>
              </p14:cNvPr>
              <p14:cNvContentPartPr/>
              <p14:nvPr/>
            </p14:nvContentPartPr>
            <p14:xfrm>
              <a:off x="5777680" y="960787"/>
              <a:ext cx="42120" cy="17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FB256AC-C324-40B2-84E4-B40B7EE8DAF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768680" y="951787"/>
                <a:ext cx="597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48D5E2D9-5D7B-4E12-8A23-6D921F508B4A}"/>
              </a:ext>
            </a:extLst>
          </p:cNvPr>
          <p:cNvGrpSpPr/>
          <p:nvPr/>
        </p:nvGrpSpPr>
        <p:grpSpPr>
          <a:xfrm>
            <a:off x="6410560" y="980227"/>
            <a:ext cx="597960" cy="1217160"/>
            <a:chOff x="6410560" y="980227"/>
            <a:chExt cx="597960" cy="12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F92F3F0-CF17-4035-8B52-021B7E6046AE}"/>
                    </a:ext>
                  </a:extLst>
                </p14:cNvPr>
                <p14:cNvContentPartPr/>
                <p14:nvPr/>
              </p14:nvContentPartPr>
              <p14:xfrm>
                <a:off x="6410560" y="1523107"/>
                <a:ext cx="53280" cy="67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F92F3F0-CF17-4035-8B52-021B7E6046A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01920" y="1514107"/>
                  <a:ext cx="7092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022E57-D762-4E0E-B0FB-FC8102C798BC}"/>
                    </a:ext>
                  </a:extLst>
                </p14:cNvPr>
                <p14:cNvContentPartPr/>
                <p14:nvPr/>
              </p14:nvContentPartPr>
              <p14:xfrm>
                <a:off x="6523240" y="996787"/>
                <a:ext cx="49680" cy="45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022E57-D762-4E0E-B0FB-FC8102C798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14240" y="988147"/>
                  <a:ext cx="673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11CAE9-FA04-41A6-BC91-CC102FCD238A}"/>
                    </a:ext>
                  </a:extLst>
                </p14:cNvPr>
                <p14:cNvContentPartPr/>
                <p14:nvPr/>
              </p14:nvContentPartPr>
              <p14:xfrm>
                <a:off x="6637360" y="1767907"/>
                <a:ext cx="51120" cy="167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11CAE9-FA04-41A6-BC91-CC102FCD238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28360" y="1759267"/>
                  <a:ext cx="68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F8BD308-3DC6-43FE-B2C4-3E6F7EB45711}"/>
                    </a:ext>
                  </a:extLst>
                </p14:cNvPr>
                <p14:cNvContentPartPr/>
                <p14:nvPr/>
              </p14:nvContentPartPr>
              <p14:xfrm>
                <a:off x="6716920" y="1357147"/>
                <a:ext cx="147960" cy="415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F8BD308-3DC6-43FE-B2C4-3E6F7EB4571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08280" y="1348507"/>
                  <a:ext cx="1656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57D1422-E922-44FA-82F4-93F5E3E7BD04}"/>
                    </a:ext>
                  </a:extLst>
                </p14:cNvPr>
                <p14:cNvContentPartPr/>
                <p14:nvPr/>
              </p14:nvContentPartPr>
              <p14:xfrm>
                <a:off x="6806560" y="1090747"/>
                <a:ext cx="2520" cy="541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57D1422-E922-44FA-82F4-93F5E3E7BD0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797560" y="1082107"/>
                  <a:ext cx="201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135BE56-3846-4DA4-8023-543C559CFB02}"/>
                    </a:ext>
                  </a:extLst>
                </p14:cNvPr>
                <p14:cNvContentPartPr/>
                <p14:nvPr/>
              </p14:nvContentPartPr>
              <p14:xfrm>
                <a:off x="6770200" y="980227"/>
                <a:ext cx="51120" cy="7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135BE56-3846-4DA4-8023-543C559CFB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761200" y="971227"/>
                  <a:ext cx="68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8B3AC6-909B-44BC-86E9-0324D468F91F}"/>
                    </a:ext>
                  </a:extLst>
                </p14:cNvPr>
                <p14:cNvContentPartPr/>
                <p14:nvPr/>
              </p14:nvContentPartPr>
              <p14:xfrm>
                <a:off x="6938680" y="1095067"/>
                <a:ext cx="69840" cy="223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8B3AC6-909B-44BC-86E9-0324D468F91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929680" y="1086067"/>
                  <a:ext cx="87480" cy="24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AE3A2F4-1CDF-45CD-97C0-1242147C23D7}"/>
                  </a:ext>
                </a:extLst>
              </p14:cNvPr>
              <p14:cNvContentPartPr/>
              <p14:nvPr/>
            </p14:nvContentPartPr>
            <p14:xfrm>
              <a:off x="3495280" y="3489787"/>
              <a:ext cx="360" cy="14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AE3A2F4-1CDF-45CD-97C0-1242147C23D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486280" y="3481147"/>
                <a:ext cx="180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825DB73-F982-41FB-AAAA-65914B966838}"/>
                  </a:ext>
                </a:extLst>
              </p14:cNvPr>
              <p14:cNvContentPartPr/>
              <p14:nvPr/>
            </p14:nvContentPartPr>
            <p14:xfrm>
              <a:off x="3535960" y="3661867"/>
              <a:ext cx="10800" cy="2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825DB73-F982-41FB-AAAA-65914B96683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527320" y="3652867"/>
                <a:ext cx="2844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D8B5916D-70E6-4B66-8E45-D30EE26C100A}"/>
              </a:ext>
            </a:extLst>
          </p:cNvPr>
          <p:cNvGrpSpPr/>
          <p:nvPr/>
        </p:nvGrpSpPr>
        <p:grpSpPr>
          <a:xfrm>
            <a:off x="2717320" y="3179827"/>
            <a:ext cx="297360" cy="240840"/>
            <a:chOff x="2717320" y="3179827"/>
            <a:chExt cx="29736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764751-1590-4CB0-AC8B-9F70DB7D36D3}"/>
                    </a:ext>
                  </a:extLst>
                </p14:cNvPr>
                <p14:cNvContentPartPr/>
                <p14:nvPr/>
              </p14:nvContentPartPr>
              <p14:xfrm>
                <a:off x="2717320" y="3255067"/>
                <a:ext cx="263520" cy="165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764751-1590-4CB0-AC8B-9F70DB7D36D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708680" y="3246427"/>
                  <a:ext cx="281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8AFDDB-A2BC-4B84-AEAB-8303BBDBA46F}"/>
                    </a:ext>
                  </a:extLst>
                </p14:cNvPr>
                <p14:cNvContentPartPr/>
                <p14:nvPr/>
              </p14:nvContentPartPr>
              <p14:xfrm>
                <a:off x="2756920" y="3179827"/>
                <a:ext cx="257760" cy="176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8AFDDB-A2BC-4B84-AEAB-8303BBDBA46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47920" y="3171187"/>
                  <a:ext cx="27540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CD87F6D-DEAB-41EB-BF4C-9CB5E22C047F}"/>
                  </a:ext>
                </a:extLst>
              </p14:cNvPr>
              <p14:cNvContentPartPr/>
              <p14:nvPr/>
            </p14:nvContentPartPr>
            <p14:xfrm>
              <a:off x="2777800" y="3634867"/>
              <a:ext cx="360" cy="34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CD87F6D-DEAB-41EB-BF4C-9CB5E22C047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768800" y="3626227"/>
                <a:ext cx="18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7D886B8-057D-41E2-B629-586C6A0CB744}"/>
                  </a:ext>
                </a:extLst>
              </p14:cNvPr>
              <p14:cNvContentPartPr/>
              <p14:nvPr/>
            </p14:nvContentPartPr>
            <p14:xfrm>
              <a:off x="4652320" y="719227"/>
              <a:ext cx="1800" cy="65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7D886B8-057D-41E2-B629-586C6A0CB74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643680" y="710227"/>
                <a:ext cx="194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3CC41AA-14CE-40EC-BB22-2E3B9F7AB6D2}"/>
                  </a:ext>
                </a:extLst>
              </p14:cNvPr>
              <p14:cNvContentPartPr/>
              <p14:nvPr/>
            </p14:nvContentPartPr>
            <p14:xfrm>
              <a:off x="4653040" y="872947"/>
              <a:ext cx="29520" cy="390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3CC41AA-14CE-40EC-BB22-2E3B9F7AB6D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644400" y="863947"/>
                <a:ext cx="471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A9D1619-8CDA-4123-9CD2-BC95F9D3358E}"/>
                  </a:ext>
                </a:extLst>
              </p14:cNvPr>
              <p14:cNvContentPartPr/>
              <p14:nvPr/>
            </p14:nvContentPartPr>
            <p14:xfrm>
              <a:off x="4650880" y="1353907"/>
              <a:ext cx="21960" cy="86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A9D1619-8CDA-4123-9CD2-BC95F9D3358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641880" y="1345267"/>
                <a:ext cx="396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A6A2456-213B-4249-9D32-C434DC472351}"/>
                  </a:ext>
                </a:extLst>
              </p14:cNvPr>
              <p14:cNvContentPartPr/>
              <p14:nvPr/>
            </p14:nvContentPartPr>
            <p14:xfrm>
              <a:off x="4598680" y="3230227"/>
              <a:ext cx="12960" cy="229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A6A2456-213B-4249-9D32-C434DC47235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589680" y="3221587"/>
                <a:ext cx="30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06761DF-6F32-4848-9C82-5BDB5BD18A1F}"/>
                  </a:ext>
                </a:extLst>
              </p14:cNvPr>
              <p14:cNvContentPartPr/>
              <p14:nvPr/>
            </p14:nvContentPartPr>
            <p14:xfrm>
              <a:off x="4578520" y="3660427"/>
              <a:ext cx="11520" cy="243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06761DF-6F32-4848-9C82-5BDB5BD18A1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569880" y="3651427"/>
                <a:ext cx="291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876CE35-95A7-4572-900E-3476DC556FF0}"/>
                  </a:ext>
                </a:extLst>
              </p14:cNvPr>
              <p14:cNvContentPartPr/>
              <p14:nvPr/>
            </p14:nvContentPartPr>
            <p14:xfrm>
              <a:off x="4558360" y="4037707"/>
              <a:ext cx="8640" cy="6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876CE35-95A7-4572-900E-3476DC556FF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549720" y="4028707"/>
                <a:ext cx="262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53F339B-973C-4DFF-99FE-D4856F6FEBF2}"/>
                  </a:ext>
                </a:extLst>
              </p14:cNvPr>
              <p14:cNvContentPartPr/>
              <p14:nvPr/>
            </p14:nvContentPartPr>
            <p14:xfrm>
              <a:off x="2012080" y="2231587"/>
              <a:ext cx="117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53F339B-973C-4DFF-99FE-D4856F6FEBF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003080" y="2222947"/>
                <a:ext cx="135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E664C66-D769-4219-84F9-44BA76CC447D}"/>
                  </a:ext>
                </a:extLst>
              </p14:cNvPr>
              <p14:cNvContentPartPr/>
              <p14:nvPr/>
            </p14:nvContentPartPr>
            <p14:xfrm>
              <a:off x="2333560" y="2215027"/>
              <a:ext cx="351720" cy="39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E664C66-D769-4219-84F9-44BA76CC447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324560" y="2206027"/>
                <a:ext cx="3693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9F99761-420A-43E2-B17D-8107E53EE108}"/>
                  </a:ext>
                </a:extLst>
              </p14:cNvPr>
              <p14:cNvContentPartPr/>
              <p14:nvPr/>
            </p14:nvContentPartPr>
            <p14:xfrm>
              <a:off x="4672480" y="2521747"/>
              <a:ext cx="11520" cy="1612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9F99761-420A-43E2-B17D-8107E53EE10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663840" y="2512747"/>
                <a:ext cx="29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68E13C3-F8C0-4D6A-913F-F419DDF11F90}"/>
                  </a:ext>
                </a:extLst>
              </p14:cNvPr>
              <p14:cNvContentPartPr/>
              <p14:nvPr/>
            </p14:nvContentPartPr>
            <p14:xfrm>
              <a:off x="4659160" y="2753227"/>
              <a:ext cx="15840" cy="74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68E13C3-F8C0-4D6A-913F-F419DDF11F9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650160" y="2744227"/>
                <a:ext cx="334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A199FA-B0B7-4AC1-916D-C2B4787B6297}"/>
                  </a:ext>
                </a:extLst>
              </p14:cNvPr>
              <p14:cNvContentPartPr/>
              <p14:nvPr/>
            </p14:nvContentPartPr>
            <p14:xfrm>
              <a:off x="4565920" y="3020707"/>
              <a:ext cx="186120" cy="103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A199FA-B0B7-4AC1-916D-C2B4787B6297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556920" y="3012067"/>
                <a:ext cx="203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FE31190-C8C2-46FB-B8EC-5A56E4F57BDC}"/>
                  </a:ext>
                </a:extLst>
              </p14:cNvPr>
              <p14:cNvContentPartPr/>
              <p14:nvPr/>
            </p14:nvContentPartPr>
            <p14:xfrm>
              <a:off x="4517320" y="2920627"/>
              <a:ext cx="171720" cy="11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FE31190-C8C2-46FB-B8EC-5A56E4F57BD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508680" y="2911627"/>
                <a:ext cx="1893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26F0518-863F-41D6-B52B-2E1850A5F323}"/>
                  </a:ext>
                </a:extLst>
              </p14:cNvPr>
              <p14:cNvContentPartPr/>
              <p14:nvPr/>
            </p14:nvContentPartPr>
            <p14:xfrm>
              <a:off x="4685800" y="2377747"/>
              <a:ext cx="27360" cy="67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26F0518-863F-41D6-B52B-2E1850A5F32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677160" y="2368747"/>
                <a:ext cx="450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5432831-64D2-4081-9884-1626C6D13CED}"/>
                  </a:ext>
                </a:extLst>
              </p14:cNvPr>
              <p14:cNvContentPartPr/>
              <p14:nvPr/>
            </p14:nvContentPartPr>
            <p14:xfrm>
              <a:off x="3713440" y="2267947"/>
              <a:ext cx="124200" cy="9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5432831-64D2-4081-9884-1626C6D13CE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704800" y="2258947"/>
                <a:ext cx="1418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EA834E2-DEBE-4D5E-BD93-31A21319FB25}"/>
                  </a:ext>
                </a:extLst>
              </p14:cNvPr>
              <p14:cNvContentPartPr/>
              <p14:nvPr/>
            </p14:nvContentPartPr>
            <p14:xfrm>
              <a:off x="3959680" y="2260387"/>
              <a:ext cx="310680" cy="17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EA834E2-DEBE-4D5E-BD93-31A21319FB2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950680" y="2251747"/>
                <a:ext cx="328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39048F2-A148-4E2B-B013-ECA79C5A8FAB}"/>
                  </a:ext>
                </a:extLst>
              </p14:cNvPr>
              <p14:cNvContentPartPr/>
              <p14:nvPr/>
            </p14:nvContentPartPr>
            <p14:xfrm>
              <a:off x="4371160" y="2275867"/>
              <a:ext cx="77760" cy="5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39048F2-A148-4E2B-B013-ECA79C5A8FA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362520" y="2267227"/>
                <a:ext cx="954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52CC20E-C13A-4E09-BCE3-84E64E441533}"/>
                  </a:ext>
                </a:extLst>
              </p14:cNvPr>
              <p14:cNvContentPartPr/>
              <p14:nvPr/>
            </p14:nvContentPartPr>
            <p14:xfrm>
              <a:off x="3436960" y="2159587"/>
              <a:ext cx="105840" cy="143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52CC20E-C13A-4E09-BCE3-84E64E44153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427960" y="2150587"/>
                <a:ext cx="123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8A06CAC-3B94-4E61-8F3A-EC700F054482}"/>
                  </a:ext>
                </a:extLst>
              </p14:cNvPr>
              <p14:cNvContentPartPr/>
              <p14:nvPr/>
            </p14:nvContentPartPr>
            <p14:xfrm>
              <a:off x="3398080" y="2067787"/>
              <a:ext cx="165960" cy="18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8A06CAC-3B94-4E61-8F3A-EC700F05448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389440" y="2059147"/>
                <a:ext cx="183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CBE7E35-9B04-45A4-B979-BC67D5DF5C6C}"/>
                  </a:ext>
                </a:extLst>
              </p14:cNvPr>
              <p14:cNvContentPartPr/>
              <p14:nvPr/>
            </p14:nvContentPartPr>
            <p14:xfrm>
              <a:off x="4635040" y="1522387"/>
              <a:ext cx="40680" cy="496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CBE7E35-9B04-45A4-B979-BC67D5DF5C6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626400" y="1513387"/>
                <a:ext cx="5832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A2DB1BF-9C9D-4180-BE92-6FDA8A38D400}"/>
                  </a:ext>
                </a:extLst>
              </p14:cNvPr>
              <p14:cNvContentPartPr/>
              <p14:nvPr/>
            </p14:nvContentPartPr>
            <p14:xfrm>
              <a:off x="4636120" y="2073187"/>
              <a:ext cx="22680" cy="276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A2DB1BF-9C9D-4180-BE92-6FDA8A38D40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627120" y="2064547"/>
                <a:ext cx="403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C0F2189-D0FA-4186-9967-812F0F13F902}"/>
                  </a:ext>
                </a:extLst>
              </p14:cNvPr>
              <p14:cNvContentPartPr/>
              <p14:nvPr/>
            </p14:nvContentPartPr>
            <p14:xfrm>
              <a:off x="4622440" y="2463787"/>
              <a:ext cx="9360" cy="168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C0F2189-D0FA-4186-9967-812F0F13F90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613800" y="2455147"/>
                <a:ext cx="270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19D2DF6-E192-475A-9107-888388CAC460}"/>
                  </a:ext>
                </a:extLst>
              </p14:cNvPr>
              <p14:cNvContentPartPr/>
              <p14:nvPr/>
            </p14:nvContentPartPr>
            <p14:xfrm>
              <a:off x="4630000" y="2711467"/>
              <a:ext cx="24120" cy="349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19D2DF6-E192-475A-9107-888388CAC46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621000" y="2702827"/>
                <a:ext cx="417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DF328A5-1C12-489D-A83E-72CF78B72539}"/>
                  </a:ext>
                </a:extLst>
              </p14:cNvPr>
              <p14:cNvContentPartPr/>
              <p14:nvPr/>
            </p14:nvContentPartPr>
            <p14:xfrm>
              <a:off x="2902360" y="2189467"/>
              <a:ext cx="368640" cy="126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DF328A5-1C12-489D-A83E-72CF78B7253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893360" y="2180467"/>
                <a:ext cx="3862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E57CDC3-A0AA-44DC-A5A5-95F301B18FAB}"/>
                  </a:ext>
                </a:extLst>
              </p14:cNvPr>
              <p14:cNvContentPartPr/>
              <p14:nvPr/>
            </p14:nvContentPartPr>
            <p14:xfrm>
              <a:off x="3370720" y="2199547"/>
              <a:ext cx="317880" cy="48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E57CDC3-A0AA-44DC-A5A5-95F301B18FA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361720" y="2190547"/>
                <a:ext cx="3355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8432D8C-267B-40DE-B21C-093E85F395C7}"/>
                  </a:ext>
                </a:extLst>
              </p14:cNvPr>
              <p14:cNvContentPartPr/>
              <p14:nvPr/>
            </p14:nvContentPartPr>
            <p14:xfrm>
              <a:off x="3887320" y="2233747"/>
              <a:ext cx="42840" cy="2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8432D8C-267B-40DE-B21C-093E85F395C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878680" y="2224747"/>
                <a:ext cx="6048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5342078-4FA1-4285-AB08-08EF6232C57C}"/>
              </a:ext>
            </a:extLst>
          </p:cNvPr>
          <p:cNvGrpSpPr/>
          <p:nvPr/>
        </p:nvGrpSpPr>
        <p:grpSpPr>
          <a:xfrm>
            <a:off x="4499320" y="2159227"/>
            <a:ext cx="398160" cy="187200"/>
            <a:chOff x="4499320" y="2159227"/>
            <a:chExt cx="39816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55EC1B9-176E-45F5-95E0-DCB9A381251E}"/>
                    </a:ext>
                  </a:extLst>
                </p14:cNvPr>
                <p14:cNvContentPartPr/>
                <p14:nvPr/>
              </p14:nvContentPartPr>
              <p14:xfrm>
                <a:off x="4642600" y="2258947"/>
                <a:ext cx="22680" cy="14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55EC1B9-176E-45F5-95E0-DCB9A381251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33960" y="2249947"/>
                  <a:ext cx="40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1B695F1-B43E-44D7-8085-9E277E1CA204}"/>
                    </a:ext>
                  </a:extLst>
                </p14:cNvPr>
                <p14:cNvContentPartPr/>
                <p14:nvPr/>
              </p14:nvContentPartPr>
              <p14:xfrm>
                <a:off x="4566280" y="2159227"/>
                <a:ext cx="183600" cy="187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1B695F1-B43E-44D7-8085-9E277E1CA20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57280" y="2150227"/>
                  <a:ext cx="201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4966249-D76A-47CF-BA71-4AC2DE7272C4}"/>
                    </a:ext>
                  </a:extLst>
                </p14:cNvPr>
                <p14:cNvContentPartPr/>
                <p14:nvPr/>
              </p14:nvContentPartPr>
              <p14:xfrm>
                <a:off x="4636840" y="2242027"/>
                <a:ext cx="60120" cy="36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4966249-D76A-47CF-BA71-4AC2DE7272C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627840" y="2233027"/>
                  <a:ext cx="77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E9CFD81-DF30-47A6-8EA7-3AB606F73CA2}"/>
                    </a:ext>
                  </a:extLst>
                </p14:cNvPr>
                <p14:cNvContentPartPr/>
                <p14:nvPr/>
              </p14:nvContentPartPr>
              <p14:xfrm>
                <a:off x="4499320" y="2264707"/>
                <a:ext cx="3852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E9CFD81-DF30-47A6-8EA7-3AB606F73CA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490680" y="2255707"/>
                  <a:ext cx="56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5D7D4F4-F9F2-4BD4-A626-00F7699D8EA2}"/>
                    </a:ext>
                  </a:extLst>
                </p14:cNvPr>
                <p14:cNvContentPartPr/>
                <p14:nvPr/>
              </p14:nvContentPartPr>
              <p14:xfrm>
                <a:off x="4763560" y="2270467"/>
                <a:ext cx="13392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5D7D4F4-F9F2-4BD4-A626-00F7699D8EA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754560" y="2261827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74C40D5-5526-43AA-90C1-F216D1B6F541}"/>
                  </a:ext>
                </a:extLst>
              </p14:cNvPr>
              <p14:cNvContentPartPr/>
              <p14:nvPr/>
            </p14:nvContentPartPr>
            <p14:xfrm>
              <a:off x="6650680" y="2253907"/>
              <a:ext cx="424800" cy="21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74C40D5-5526-43AA-90C1-F216D1B6F54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642040" y="2244907"/>
                <a:ext cx="4424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2AC0598-D82C-45FA-9BC8-2E85173DF02D}"/>
                  </a:ext>
                </a:extLst>
              </p14:cNvPr>
              <p14:cNvContentPartPr/>
              <p14:nvPr/>
            </p14:nvContentPartPr>
            <p14:xfrm>
              <a:off x="7222000" y="2232307"/>
              <a:ext cx="658080" cy="223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2AC0598-D82C-45FA-9BC8-2E85173DF02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213000" y="2223667"/>
                <a:ext cx="6757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69766DC-13A7-409A-8C68-0E4DE3B24F76}"/>
                  </a:ext>
                </a:extLst>
              </p14:cNvPr>
              <p14:cNvContentPartPr/>
              <p14:nvPr/>
            </p14:nvContentPartPr>
            <p14:xfrm>
              <a:off x="8035240" y="2262547"/>
              <a:ext cx="369360" cy="212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69766DC-13A7-409A-8C68-0E4DE3B24F7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026600" y="2253907"/>
                <a:ext cx="3870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9C08DF0-6E1D-4008-A2EC-3C356EC88AA3}"/>
                  </a:ext>
                </a:extLst>
              </p14:cNvPr>
              <p14:cNvContentPartPr/>
              <p14:nvPr/>
            </p14:nvContentPartPr>
            <p14:xfrm>
              <a:off x="8587840" y="2301427"/>
              <a:ext cx="167400" cy="259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9C08DF0-6E1D-4008-A2EC-3C356EC88AA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579200" y="2292787"/>
                <a:ext cx="18504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406F92D-B82C-4301-B1DD-21810F7699A7}"/>
              </a:ext>
            </a:extLst>
          </p:cNvPr>
          <p:cNvGrpSpPr/>
          <p:nvPr/>
        </p:nvGrpSpPr>
        <p:grpSpPr>
          <a:xfrm>
            <a:off x="4580320" y="487387"/>
            <a:ext cx="217080" cy="153000"/>
            <a:chOff x="4580320" y="487387"/>
            <a:chExt cx="21708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596B46-380B-4429-9655-D0107EEECE42}"/>
                    </a:ext>
                  </a:extLst>
                </p14:cNvPr>
                <p14:cNvContentPartPr/>
                <p14:nvPr/>
              </p14:nvContentPartPr>
              <p14:xfrm>
                <a:off x="4655920" y="535987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596B46-380B-4429-9655-D0107EEECE4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647280" y="526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BE34E67-52D9-45F5-8B60-F49667BF6369}"/>
                    </a:ext>
                  </a:extLst>
                </p14:cNvPr>
                <p14:cNvContentPartPr/>
                <p14:nvPr/>
              </p14:nvContentPartPr>
              <p14:xfrm>
                <a:off x="4655920" y="532387"/>
                <a:ext cx="32040" cy="88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BE34E67-52D9-45F5-8B60-F49667BF636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647280" y="523747"/>
                  <a:ext cx="49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E976CD0-D8A3-47BA-9185-F54FFFF59DDB}"/>
                    </a:ext>
                  </a:extLst>
                </p14:cNvPr>
                <p14:cNvContentPartPr/>
                <p14:nvPr/>
              </p14:nvContentPartPr>
              <p14:xfrm>
                <a:off x="4580320" y="487387"/>
                <a:ext cx="217080" cy="153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E976CD0-D8A3-47BA-9185-F54FFFF59DD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571680" y="478387"/>
                  <a:ext cx="23472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9A5C8C5-3E0D-467F-BF10-F69E6C4E9B2B}"/>
                  </a:ext>
                </a:extLst>
              </p14:cNvPr>
              <p14:cNvContentPartPr/>
              <p14:nvPr/>
            </p14:nvContentPartPr>
            <p14:xfrm>
              <a:off x="4511560" y="4013227"/>
              <a:ext cx="141120" cy="102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9A5C8C5-3E0D-467F-BF10-F69E6C4E9B2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502560" y="4004587"/>
                <a:ext cx="1587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0A5EB0C-D1CA-4F8E-9511-23C7B0C09D94}"/>
                  </a:ext>
                </a:extLst>
              </p14:cNvPr>
              <p14:cNvContentPartPr/>
              <p14:nvPr/>
            </p14:nvContentPartPr>
            <p14:xfrm>
              <a:off x="8586400" y="2212147"/>
              <a:ext cx="170640" cy="2494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0A5EB0C-D1CA-4F8E-9511-23C7B0C09D94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577760" y="2203507"/>
                <a:ext cx="18828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2BED3A9-1089-40EC-B873-A71ADEDCEAA2}"/>
              </a:ext>
            </a:extLst>
          </p:cNvPr>
          <p:cNvGrpSpPr/>
          <p:nvPr/>
        </p:nvGrpSpPr>
        <p:grpSpPr>
          <a:xfrm>
            <a:off x="5679760" y="1417627"/>
            <a:ext cx="69840" cy="151920"/>
            <a:chOff x="5679760" y="1417627"/>
            <a:chExt cx="6984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1DE9CD1-6D12-4002-B206-6BF2142A48A3}"/>
                    </a:ext>
                  </a:extLst>
                </p14:cNvPr>
                <p14:cNvContentPartPr/>
                <p14:nvPr/>
              </p14:nvContentPartPr>
              <p14:xfrm>
                <a:off x="5679760" y="1417627"/>
                <a:ext cx="63000" cy="63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1DE9CD1-6D12-4002-B206-6BF2142A48A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70760" y="1408987"/>
                  <a:ext cx="80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23E7340-C479-406D-A9B8-8E5083980206}"/>
                    </a:ext>
                  </a:extLst>
                </p14:cNvPr>
                <p14:cNvContentPartPr/>
                <p14:nvPr/>
              </p14:nvContentPartPr>
              <p14:xfrm>
                <a:off x="5746360" y="1515547"/>
                <a:ext cx="3240" cy="54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23E7340-C479-406D-A9B8-8E508398020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37360" y="1506907"/>
                  <a:ext cx="2088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A0625DF-AC4F-44BC-8242-2C22843BE8EF}"/>
                  </a:ext>
                </a:extLst>
              </p14:cNvPr>
              <p14:cNvContentPartPr/>
              <p14:nvPr/>
            </p14:nvContentPartPr>
            <p14:xfrm>
              <a:off x="5731960" y="1686187"/>
              <a:ext cx="14400" cy="2419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A0625DF-AC4F-44BC-8242-2C22843BE8EF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723320" y="1677187"/>
                <a:ext cx="3204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6393577-7BAB-4561-8EBF-4CB70BCB0300}"/>
              </a:ext>
            </a:extLst>
          </p:cNvPr>
          <p:cNvGrpSpPr/>
          <p:nvPr/>
        </p:nvGrpSpPr>
        <p:grpSpPr>
          <a:xfrm>
            <a:off x="5156320" y="2067427"/>
            <a:ext cx="1254600" cy="405000"/>
            <a:chOff x="5156320" y="2067427"/>
            <a:chExt cx="125460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8373BF4-7B92-41CC-A834-9CDC41049F88}"/>
                    </a:ext>
                  </a:extLst>
                </p14:cNvPr>
                <p14:cNvContentPartPr/>
                <p14:nvPr/>
              </p14:nvContentPartPr>
              <p14:xfrm>
                <a:off x="5156320" y="2263267"/>
                <a:ext cx="585000" cy="15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8373BF4-7B92-41CC-A834-9CDC41049F8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147680" y="2254267"/>
                  <a:ext cx="602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8F808CC-F371-47C3-8EDA-A58B79D15336}"/>
                    </a:ext>
                  </a:extLst>
                </p14:cNvPr>
                <p14:cNvContentPartPr/>
                <p14:nvPr/>
              </p14:nvContentPartPr>
              <p14:xfrm>
                <a:off x="5867680" y="2255347"/>
                <a:ext cx="543240" cy="12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8F808CC-F371-47C3-8EDA-A58B79D1533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859040" y="2246347"/>
                  <a:ext cx="560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59435D0-F2DB-4DC7-9A27-A5F0614C9EDD}"/>
                    </a:ext>
                  </a:extLst>
                </p14:cNvPr>
                <p14:cNvContentPartPr/>
                <p14:nvPr/>
              </p14:nvContentPartPr>
              <p14:xfrm>
                <a:off x="5738800" y="2067427"/>
                <a:ext cx="30960" cy="405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59435D0-F2DB-4DC7-9A27-A5F0614C9ED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729800" y="2058427"/>
                  <a:ext cx="48600" cy="4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ED910C-802E-482D-83DD-6B9A06F418E3}"/>
              </a:ext>
            </a:extLst>
          </p:cNvPr>
          <p:cNvGrpSpPr/>
          <p:nvPr/>
        </p:nvGrpSpPr>
        <p:grpSpPr>
          <a:xfrm>
            <a:off x="5766520" y="2577187"/>
            <a:ext cx="15120" cy="262080"/>
            <a:chOff x="5766520" y="2577187"/>
            <a:chExt cx="1512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7D09AFE-BD59-4304-A52A-7449A3B38366}"/>
                    </a:ext>
                  </a:extLst>
                </p14:cNvPr>
                <p14:cNvContentPartPr/>
                <p14:nvPr/>
              </p14:nvContentPartPr>
              <p14:xfrm>
                <a:off x="5774440" y="2577187"/>
                <a:ext cx="7200" cy="181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7D09AFE-BD59-4304-A52A-7449A3B3836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765800" y="2568547"/>
                  <a:ext cx="24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6C10A6-4C1B-40CA-991A-F9558E6A913E}"/>
                    </a:ext>
                  </a:extLst>
                </p14:cNvPr>
                <p14:cNvContentPartPr/>
                <p14:nvPr/>
              </p14:nvContentPartPr>
              <p14:xfrm>
                <a:off x="5766520" y="2788507"/>
                <a:ext cx="12960" cy="50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E6C10A6-4C1B-40CA-991A-F9558E6A913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57520" y="2779867"/>
                  <a:ext cx="3060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BF8639A-2032-452C-A30F-7FDA370E7C9E}"/>
                  </a:ext>
                </a:extLst>
              </p14:cNvPr>
              <p14:cNvContentPartPr/>
              <p14:nvPr/>
            </p14:nvContentPartPr>
            <p14:xfrm>
              <a:off x="3730000" y="1435267"/>
              <a:ext cx="94320" cy="9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BF8639A-2032-452C-A30F-7FDA370E7C9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721000" y="1426267"/>
                <a:ext cx="111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E0831D7-C3E1-4230-8B3E-CE29A764C824}"/>
                  </a:ext>
                </a:extLst>
              </p14:cNvPr>
              <p14:cNvContentPartPr/>
              <p14:nvPr/>
            </p14:nvContentPartPr>
            <p14:xfrm>
              <a:off x="4025200" y="1449307"/>
              <a:ext cx="329040" cy="104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E0831D7-C3E1-4230-8B3E-CE29A764C824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016560" y="1440307"/>
                <a:ext cx="3466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554D956-6AAC-433B-BCB4-1D7C76DCF1BA}"/>
                  </a:ext>
                </a:extLst>
              </p14:cNvPr>
              <p14:cNvContentPartPr/>
              <p14:nvPr/>
            </p14:nvContentPartPr>
            <p14:xfrm>
              <a:off x="4498600" y="1425907"/>
              <a:ext cx="326880" cy="176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554D956-6AAC-433B-BCB4-1D7C76DCF1B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489960" y="1416907"/>
                <a:ext cx="344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70BDE97-65C0-47F2-B86F-06BD8B3471C1}"/>
                  </a:ext>
                </a:extLst>
              </p14:cNvPr>
              <p14:cNvContentPartPr/>
              <p14:nvPr/>
            </p14:nvContentPartPr>
            <p14:xfrm>
              <a:off x="5014120" y="1408987"/>
              <a:ext cx="475920" cy="230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70BDE97-65C0-47F2-B86F-06BD8B3471C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005120" y="1399987"/>
                <a:ext cx="4935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52E18C2-666F-4400-A0BD-26CE6CB0B853}"/>
                  </a:ext>
                </a:extLst>
              </p14:cNvPr>
              <p14:cNvContentPartPr/>
              <p14:nvPr/>
            </p14:nvContentPartPr>
            <p14:xfrm>
              <a:off x="5664280" y="1430947"/>
              <a:ext cx="21240" cy="28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52E18C2-666F-4400-A0BD-26CE6CB0B853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655280" y="1422307"/>
                <a:ext cx="388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3425E56-7FA6-40B2-BEF8-F0172C77B537}"/>
                  </a:ext>
                </a:extLst>
              </p14:cNvPr>
              <p14:cNvContentPartPr/>
              <p14:nvPr/>
            </p14:nvContentPartPr>
            <p14:xfrm>
              <a:off x="3738280" y="1413667"/>
              <a:ext cx="100440" cy="226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3425E56-7FA6-40B2-BEF8-F0172C77B537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729280" y="1404667"/>
                <a:ext cx="1180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3533678-1CC9-4BFE-B7AB-BC277322D938}"/>
                  </a:ext>
                </a:extLst>
              </p14:cNvPr>
              <p14:cNvContentPartPr/>
              <p14:nvPr/>
            </p14:nvContentPartPr>
            <p14:xfrm>
              <a:off x="3989560" y="1436347"/>
              <a:ext cx="156960" cy="72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3533678-1CC9-4BFE-B7AB-BC277322D938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980560" y="1427347"/>
                <a:ext cx="17460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488EA-3A4F-4F14-9E2F-D813E4F70CDB}"/>
              </a:ext>
            </a:extLst>
          </p:cNvPr>
          <p:cNvGrpSpPr/>
          <p:nvPr/>
        </p:nvGrpSpPr>
        <p:grpSpPr>
          <a:xfrm>
            <a:off x="5729800" y="2445067"/>
            <a:ext cx="30960" cy="367200"/>
            <a:chOff x="5729800" y="2445067"/>
            <a:chExt cx="3096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03E1E19-4479-49C1-BA19-DCE3422704D7}"/>
                    </a:ext>
                  </a:extLst>
                </p14:cNvPr>
                <p14:cNvContentPartPr/>
                <p14:nvPr/>
              </p14:nvContentPartPr>
              <p14:xfrm>
                <a:off x="5729800" y="2445067"/>
                <a:ext cx="15840" cy="165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03E1E19-4479-49C1-BA19-DCE3422704D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721160" y="2436427"/>
                  <a:ext cx="33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099B7C1-6ED9-43D9-86BC-F88196E6B5A6}"/>
                    </a:ext>
                  </a:extLst>
                </p14:cNvPr>
                <p14:cNvContentPartPr/>
                <p14:nvPr/>
              </p14:nvContentPartPr>
              <p14:xfrm>
                <a:off x="5733400" y="2645587"/>
                <a:ext cx="27360" cy="166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099B7C1-6ED9-43D9-86BC-F88196E6B5A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724760" y="2636947"/>
                  <a:ext cx="450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C90675D-3CBC-4222-B30E-715D16F1315A}"/>
                  </a:ext>
                </a:extLst>
              </p14:cNvPr>
              <p14:cNvContentPartPr/>
              <p14:nvPr/>
            </p14:nvContentPartPr>
            <p14:xfrm>
              <a:off x="5770840" y="2878507"/>
              <a:ext cx="3240" cy="212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C90675D-3CBC-4222-B30E-715D16F1315A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762200" y="2869867"/>
                <a:ext cx="20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1FFE4C0-34F2-4289-8EE0-A37C06FA6134}"/>
                  </a:ext>
                </a:extLst>
              </p14:cNvPr>
              <p14:cNvContentPartPr/>
              <p14:nvPr/>
            </p14:nvContentPartPr>
            <p14:xfrm>
              <a:off x="5699200" y="2986867"/>
              <a:ext cx="234360" cy="135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1FFE4C0-34F2-4289-8EE0-A37C06FA6134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690560" y="2978227"/>
                <a:ext cx="2520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D3C776C-2E56-4F4F-B926-8FBFD08D5A60}"/>
                  </a:ext>
                </a:extLst>
              </p14:cNvPr>
              <p14:cNvContentPartPr/>
              <p14:nvPr/>
            </p14:nvContentPartPr>
            <p14:xfrm>
              <a:off x="3244000" y="1372627"/>
              <a:ext cx="183600" cy="2379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D3C776C-2E56-4F4F-B926-8FBFD08D5A60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235000" y="1363987"/>
                <a:ext cx="2012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170471F-FE3E-43A1-A21C-BB9C5A4E7CCB}"/>
                  </a:ext>
                </a:extLst>
              </p14:cNvPr>
              <p14:cNvContentPartPr/>
              <p14:nvPr/>
            </p14:nvContentPartPr>
            <p14:xfrm>
              <a:off x="4288360" y="1458667"/>
              <a:ext cx="115200" cy="6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170471F-FE3E-43A1-A21C-BB9C5A4E7CCB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279720" y="1449667"/>
                <a:ext cx="132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5D2FC26-0716-4D65-93AB-AB765E000122}"/>
                  </a:ext>
                </a:extLst>
              </p14:cNvPr>
              <p14:cNvContentPartPr/>
              <p14:nvPr/>
            </p14:nvContentPartPr>
            <p14:xfrm>
              <a:off x="4529200" y="1438507"/>
              <a:ext cx="110880" cy="190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5D2FC26-0716-4D65-93AB-AB765E00012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520560" y="1429507"/>
                <a:ext cx="1285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E903790-6D4D-40FB-9FE0-A1DEA8D6FBEF}"/>
                  </a:ext>
                </a:extLst>
              </p14:cNvPr>
              <p14:cNvContentPartPr/>
              <p14:nvPr/>
            </p14:nvContentPartPr>
            <p14:xfrm>
              <a:off x="4838800" y="1411867"/>
              <a:ext cx="108360" cy="8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E903790-6D4D-40FB-9FE0-A1DEA8D6FBEF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830160" y="1403227"/>
                <a:ext cx="126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96959E1-92E8-4BFA-8BF6-AF682AF8DBC5}"/>
                  </a:ext>
                </a:extLst>
              </p14:cNvPr>
              <p14:cNvContentPartPr/>
              <p14:nvPr/>
            </p14:nvContentPartPr>
            <p14:xfrm>
              <a:off x="5159560" y="1435627"/>
              <a:ext cx="105480" cy="82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96959E1-92E8-4BFA-8BF6-AF682AF8DBC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150560" y="1426987"/>
                <a:ext cx="123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DA8E20D-E307-45BD-B36E-EC89C09B0D0F}"/>
                  </a:ext>
                </a:extLst>
              </p14:cNvPr>
              <p14:cNvContentPartPr/>
              <p14:nvPr/>
            </p14:nvContentPartPr>
            <p14:xfrm>
              <a:off x="5370520" y="1432027"/>
              <a:ext cx="139680" cy="75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DA8E20D-E307-45BD-B36E-EC89C09B0D0F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361520" y="1423027"/>
                <a:ext cx="1573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F0408D1-FD90-420C-9A34-968119C72A34}"/>
                  </a:ext>
                </a:extLst>
              </p14:cNvPr>
              <p14:cNvContentPartPr/>
              <p14:nvPr/>
            </p14:nvContentPartPr>
            <p14:xfrm>
              <a:off x="5714320" y="1725067"/>
              <a:ext cx="7920" cy="120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F0408D1-FD90-420C-9A34-968119C72A34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705320" y="1716067"/>
                <a:ext cx="255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C4ADB86-169F-4EDF-884A-7D8A51AC1A94}"/>
                  </a:ext>
                </a:extLst>
              </p14:cNvPr>
              <p14:cNvContentPartPr/>
              <p14:nvPr/>
            </p14:nvContentPartPr>
            <p14:xfrm>
              <a:off x="5751400" y="1925587"/>
              <a:ext cx="5400" cy="1213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C4ADB86-169F-4EDF-884A-7D8A51AC1A94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742760" y="1916947"/>
                <a:ext cx="230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DF83792-E13B-457D-8665-08D6764CF8EA}"/>
                  </a:ext>
                </a:extLst>
              </p14:cNvPr>
              <p14:cNvContentPartPr/>
              <p14:nvPr/>
            </p14:nvContentPartPr>
            <p14:xfrm>
              <a:off x="5743840" y="2192707"/>
              <a:ext cx="7920" cy="1620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DF83792-E13B-457D-8665-08D6764CF8EA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735200" y="2184067"/>
                <a:ext cx="255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91E5EC3-CCE1-48D9-9B77-F6F97CCD9598}"/>
                  </a:ext>
                </a:extLst>
              </p14:cNvPr>
              <p14:cNvContentPartPr/>
              <p14:nvPr/>
            </p14:nvContentPartPr>
            <p14:xfrm>
              <a:off x="5727640" y="1416187"/>
              <a:ext cx="17640" cy="14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91E5EC3-CCE1-48D9-9B77-F6F97CCD9598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5718640" y="1407547"/>
                <a:ext cx="352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AEE7CA7-2AA0-40DD-BF39-A139DD97E8C0}"/>
                  </a:ext>
                </a:extLst>
              </p14:cNvPr>
              <p14:cNvContentPartPr/>
              <p14:nvPr/>
            </p14:nvContentPartPr>
            <p14:xfrm>
              <a:off x="4669960" y="1869787"/>
              <a:ext cx="86400" cy="1486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AEE7CA7-2AA0-40DD-BF39-A139DD97E8C0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661320" y="1860787"/>
                <a:ext cx="1040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C92F6B7-09C4-4CE2-9AA5-878013F2AA6F}"/>
                  </a:ext>
                </a:extLst>
              </p14:cNvPr>
              <p14:cNvContentPartPr/>
              <p14:nvPr/>
            </p14:nvContentPartPr>
            <p14:xfrm>
              <a:off x="4687960" y="1945747"/>
              <a:ext cx="1001160" cy="18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C92F6B7-09C4-4CE2-9AA5-878013F2AA6F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679320" y="1937107"/>
                <a:ext cx="1018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B0B0214-B90F-4542-96DF-6916AF50D9FF}"/>
                  </a:ext>
                </a:extLst>
              </p14:cNvPr>
              <p14:cNvContentPartPr/>
              <p14:nvPr/>
            </p14:nvContentPartPr>
            <p14:xfrm>
              <a:off x="5491840" y="1849987"/>
              <a:ext cx="169920" cy="1458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B0B0214-B90F-4542-96DF-6916AF50D9FF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5483200" y="1840987"/>
                <a:ext cx="1875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395AC96-9CA1-4101-9BFB-865228DCCE13}"/>
                  </a:ext>
                </a:extLst>
              </p14:cNvPr>
              <p14:cNvContentPartPr/>
              <p14:nvPr/>
            </p14:nvContentPartPr>
            <p14:xfrm>
              <a:off x="4967680" y="2056987"/>
              <a:ext cx="125640" cy="1051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395AC96-9CA1-4101-9BFB-865228DCCE13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958680" y="2048347"/>
                <a:ext cx="143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79D0C67-089C-4253-9FE2-78A13D299361}"/>
                  </a:ext>
                </a:extLst>
              </p14:cNvPr>
              <p14:cNvContentPartPr/>
              <p14:nvPr/>
            </p14:nvContentPartPr>
            <p14:xfrm>
              <a:off x="5142280" y="2102347"/>
              <a:ext cx="84240" cy="43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79D0C67-089C-4253-9FE2-78A13D299361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5133280" y="2093347"/>
                <a:ext cx="1018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DCE7195-06C7-4BB9-8B55-FDFFA9599D4B}"/>
                  </a:ext>
                </a:extLst>
              </p14:cNvPr>
              <p14:cNvContentPartPr/>
              <p14:nvPr/>
            </p14:nvContentPartPr>
            <p14:xfrm>
              <a:off x="5259280" y="2085427"/>
              <a:ext cx="167760" cy="799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DCE7195-06C7-4BB9-8B55-FDFFA9599D4B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250640" y="2076787"/>
                <a:ext cx="1854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E826CAE-53DE-4B98-A7A7-755344FF65FB}"/>
                  </a:ext>
                </a:extLst>
              </p14:cNvPr>
              <p14:cNvContentPartPr/>
              <p14:nvPr/>
            </p14:nvContentPartPr>
            <p14:xfrm>
              <a:off x="5236600" y="2025667"/>
              <a:ext cx="129240" cy="111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E826CAE-53DE-4B98-A7A7-755344FF65F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227600" y="2017027"/>
                <a:ext cx="1468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D1AF5A1-34B8-44D2-B9F9-E202CE2F43F3}"/>
                  </a:ext>
                </a:extLst>
              </p14:cNvPr>
              <p14:cNvContentPartPr/>
              <p14:nvPr/>
            </p14:nvContentPartPr>
            <p14:xfrm>
              <a:off x="4957240" y="2144467"/>
              <a:ext cx="48240" cy="324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D1AF5A1-34B8-44D2-B9F9-E202CE2F43F3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948600" y="2135827"/>
                <a:ext cx="658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1D355DC-C552-431D-9AD8-2FB5DDDD23FE}"/>
                  </a:ext>
                </a:extLst>
              </p14:cNvPr>
              <p14:cNvContentPartPr/>
              <p14:nvPr/>
            </p14:nvContentPartPr>
            <p14:xfrm>
              <a:off x="5875240" y="1415107"/>
              <a:ext cx="155520" cy="8258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1D355DC-C552-431D-9AD8-2FB5DDDD23FE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866240" y="1406107"/>
                <a:ext cx="17316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3CF7A90-F735-4103-941F-6E995CE523DA}"/>
                  </a:ext>
                </a:extLst>
              </p14:cNvPr>
              <p14:cNvContentPartPr/>
              <p14:nvPr/>
            </p14:nvContentPartPr>
            <p14:xfrm>
              <a:off x="6127600" y="1626067"/>
              <a:ext cx="93600" cy="1465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3CF7A90-F735-4103-941F-6E995CE523DA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118600" y="1617067"/>
                <a:ext cx="1112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08D902C-730A-4A8D-9DF2-D01AB8CAB820}"/>
                  </a:ext>
                </a:extLst>
              </p14:cNvPr>
              <p14:cNvContentPartPr/>
              <p14:nvPr/>
            </p14:nvContentPartPr>
            <p14:xfrm>
              <a:off x="6313720" y="1704187"/>
              <a:ext cx="89280" cy="205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08D902C-730A-4A8D-9DF2-D01AB8CAB820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304720" y="1695547"/>
                <a:ext cx="106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399EFC8-75C7-4109-AE3A-15B67A5951D4}"/>
                  </a:ext>
                </a:extLst>
              </p14:cNvPr>
              <p14:cNvContentPartPr/>
              <p14:nvPr/>
            </p14:nvContentPartPr>
            <p14:xfrm>
              <a:off x="6495520" y="1636147"/>
              <a:ext cx="124560" cy="1400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399EFC8-75C7-4109-AE3A-15B67A5951D4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486880" y="1627507"/>
                <a:ext cx="1422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5951AC1-0931-4D38-AD30-9783EF5FBE98}"/>
                  </a:ext>
                </a:extLst>
              </p14:cNvPr>
              <p14:cNvContentPartPr/>
              <p14:nvPr/>
            </p14:nvContentPartPr>
            <p14:xfrm>
              <a:off x="6423880" y="1569547"/>
              <a:ext cx="178200" cy="82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5951AC1-0931-4D38-AD30-9783EF5FBE98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414880" y="1560547"/>
                <a:ext cx="195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5B2F3E0-6606-4680-9CF8-939A45957FE6}"/>
                  </a:ext>
                </a:extLst>
              </p14:cNvPr>
              <p14:cNvContentPartPr/>
              <p14:nvPr/>
            </p14:nvContentPartPr>
            <p14:xfrm>
              <a:off x="6610360" y="1531027"/>
              <a:ext cx="118800" cy="237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5B2F3E0-6606-4680-9CF8-939A45957FE6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601720" y="1522387"/>
                <a:ext cx="1364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D47A94E-B26C-4558-AF54-382E0B9FE77A}"/>
                  </a:ext>
                </a:extLst>
              </p14:cNvPr>
              <p14:cNvContentPartPr/>
              <p14:nvPr/>
            </p14:nvContentPartPr>
            <p14:xfrm>
              <a:off x="6090880" y="1605547"/>
              <a:ext cx="108360" cy="2808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D47A94E-B26C-4558-AF54-382E0B9FE77A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081880" y="1596907"/>
                <a:ext cx="12600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43017D7-C2B3-41B1-83CC-8CB559050857}"/>
              </a:ext>
            </a:extLst>
          </p:cNvPr>
          <p:cNvGrpSpPr/>
          <p:nvPr/>
        </p:nvGrpSpPr>
        <p:grpSpPr>
          <a:xfrm>
            <a:off x="5670040" y="1400707"/>
            <a:ext cx="100440" cy="218520"/>
            <a:chOff x="5670040" y="1400707"/>
            <a:chExt cx="10044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19250EC-2312-4529-95E5-C5201EBB98AD}"/>
                    </a:ext>
                  </a:extLst>
                </p14:cNvPr>
                <p14:cNvContentPartPr/>
                <p14:nvPr/>
              </p14:nvContentPartPr>
              <p14:xfrm>
                <a:off x="5670040" y="1400707"/>
                <a:ext cx="100440" cy="77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19250EC-2312-4529-95E5-C5201EBB98A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661040" y="1392067"/>
                  <a:ext cx="118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62ED2CC-5F87-4383-8C10-DC545CF3AFA4}"/>
                    </a:ext>
                  </a:extLst>
                </p14:cNvPr>
                <p14:cNvContentPartPr/>
                <p14:nvPr/>
              </p14:nvContentPartPr>
              <p14:xfrm>
                <a:off x="5722960" y="1511587"/>
                <a:ext cx="3240" cy="107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62ED2CC-5F87-4383-8C10-DC545CF3AFA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714320" y="1502947"/>
                  <a:ext cx="20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702E6C6-CC4D-4F8B-9F86-B0F679F2F2E7}"/>
                    </a:ext>
                  </a:extLst>
                </p14:cNvPr>
                <p14:cNvContentPartPr/>
                <p14:nvPr/>
              </p14:nvContentPartPr>
              <p14:xfrm>
                <a:off x="5685880" y="1404307"/>
                <a:ext cx="23400" cy="9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702E6C6-CC4D-4F8B-9F86-B0F679F2F2E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676880" y="1395667"/>
                  <a:ext cx="41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1208173-1497-4086-AB1F-2151A9DE95B7}"/>
                    </a:ext>
                  </a:extLst>
                </p14:cNvPr>
                <p14:cNvContentPartPr/>
                <p14:nvPr/>
              </p14:nvContentPartPr>
              <p14:xfrm>
                <a:off x="5696320" y="1450747"/>
                <a:ext cx="12960" cy="2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1208173-1497-4086-AB1F-2151A9DE95B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687320" y="1442107"/>
                  <a:ext cx="306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67AA951-6593-4386-B7C9-F45BA07C7E01}"/>
              </a:ext>
            </a:extLst>
          </p:cNvPr>
          <p:cNvGrpSpPr/>
          <p:nvPr/>
        </p:nvGrpSpPr>
        <p:grpSpPr>
          <a:xfrm>
            <a:off x="5158840" y="1657747"/>
            <a:ext cx="216360" cy="131400"/>
            <a:chOff x="5158840" y="1657747"/>
            <a:chExt cx="216360" cy="13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8347CCB-637F-4F8B-BDBE-F5259C288634}"/>
                    </a:ext>
                  </a:extLst>
                </p14:cNvPr>
                <p14:cNvContentPartPr/>
                <p14:nvPr/>
              </p14:nvContentPartPr>
              <p14:xfrm>
                <a:off x="5158840" y="1657747"/>
                <a:ext cx="24120" cy="27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8347CCB-637F-4F8B-BDBE-F5259C28863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149840" y="1649107"/>
                  <a:ext cx="41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F40065E-971A-4B07-9CF1-B192DCFA14C9}"/>
                    </a:ext>
                  </a:extLst>
                </p14:cNvPr>
                <p14:cNvContentPartPr/>
                <p14:nvPr/>
              </p14:nvContentPartPr>
              <p14:xfrm>
                <a:off x="5276560" y="1672147"/>
                <a:ext cx="98640" cy="117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F40065E-971A-4B07-9CF1-B192DCFA14C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267560" y="1663147"/>
                  <a:ext cx="1162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32E711B-0228-4D61-B7E1-42FC1984B6F4}"/>
              </a:ext>
            </a:extLst>
          </p:cNvPr>
          <p:cNvGrpSpPr/>
          <p:nvPr/>
        </p:nvGrpSpPr>
        <p:grpSpPr>
          <a:xfrm>
            <a:off x="8878720" y="2178667"/>
            <a:ext cx="307440" cy="271800"/>
            <a:chOff x="8878720" y="2178667"/>
            <a:chExt cx="30744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4C1DBCC-CE9E-4695-9449-59A38B7B7404}"/>
                    </a:ext>
                  </a:extLst>
                </p14:cNvPr>
                <p14:cNvContentPartPr/>
                <p14:nvPr/>
              </p14:nvContentPartPr>
              <p14:xfrm>
                <a:off x="8878720" y="2275147"/>
                <a:ext cx="196200" cy="138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4C1DBCC-CE9E-4695-9449-59A38B7B740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870080" y="2266147"/>
                  <a:ext cx="213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2A950D7-E7C2-4D76-B9AF-0930EC9ADE6E}"/>
                    </a:ext>
                  </a:extLst>
                </p14:cNvPr>
                <p14:cNvContentPartPr/>
                <p14:nvPr/>
              </p14:nvContentPartPr>
              <p14:xfrm>
                <a:off x="8897440" y="2254627"/>
                <a:ext cx="124920" cy="195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2A950D7-E7C2-4D76-B9AF-0930EC9ADE6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888800" y="2245627"/>
                  <a:ext cx="142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513FDE9-B7D8-4B82-BB75-902BF0770691}"/>
                    </a:ext>
                  </a:extLst>
                </p14:cNvPr>
                <p14:cNvContentPartPr/>
                <p14:nvPr/>
              </p14:nvContentPartPr>
              <p14:xfrm>
                <a:off x="9113440" y="2178667"/>
                <a:ext cx="72720" cy="120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513FDE9-B7D8-4B82-BB75-902BF077069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104800" y="2170027"/>
                  <a:ext cx="903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1CEB216-5D5E-41D7-ADEF-30BDE77FB130}"/>
              </a:ext>
            </a:extLst>
          </p:cNvPr>
          <p:cNvGrpSpPr/>
          <p:nvPr/>
        </p:nvGrpSpPr>
        <p:grpSpPr>
          <a:xfrm>
            <a:off x="4750960" y="183547"/>
            <a:ext cx="255240" cy="330840"/>
            <a:chOff x="4750960" y="183547"/>
            <a:chExt cx="25524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739DCC8-A59A-4BD0-91C3-096A55F40FA9}"/>
                    </a:ext>
                  </a:extLst>
                </p14:cNvPr>
                <p14:cNvContentPartPr/>
                <p14:nvPr/>
              </p14:nvContentPartPr>
              <p14:xfrm>
                <a:off x="4750960" y="259507"/>
                <a:ext cx="117360" cy="254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739DCC8-A59A-4BD0-91C3-096A55F40FA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41960" y="250507"/>
                  <a:ext cx="135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73A5BE8-5C40-4339-9316-C116693FC2A1}"/>
                    </a:ext>
                  </a:extLst>
                </p14:cNvPr>
                <p14:cNvContentPartPr/>
                <p14:nvPr/>
              </p14:nvContentPartPr>
              <p14:xfrm>
                <a:off x="4929160" y="183547"/>
                <a:ext cx="77040" cy="219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73A5BE8-5C40-4339-9316-C116693FC2A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920160" y="174907"/>
                  <a:ext cx="9468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0498DF2-00E2-4C4C-9878-8EA04AE3EBA4}"/>
                  </a:ext>
                </a:extLst>
              </p14:cNvPr>
              <p14:cNvContentPartPr/>
              <p14:nvPr/>
            </p14:nvContentPartPr>
            <p14:xfrm>
              <a:off x="5123560" y="1702747"/>
              <a:ext cx="360" cy="7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0498DF2-00E2-4C4C-9878-8EA04AE3EBA4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114920" y="1694107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77863E5-D1D5-43FC-944F-8888C7B0355E}"/>
                  </a:ext>
                </a:extLst>
              </p14:cNvPr>
              <p14:cNvContentPartPr/>
              <p14:nvPr/>
            </p14:nvContentPartPr>
            <p14:xfrm>
              <a:off x="5416600" y="1624987"/>
              <a:ext cx="12960" cy="28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77863E5-D1D5-43FC-944F-8888C7B0355E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5407960" y="1616347"/>
                <a:ext cx="30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BDAA1E5-4A84-461D-A38E-FB6528107082}"/>
                  </a:ext>
                </a:extLst>
              </p14:cNvPr>
              <p14:cNvContentPartPr/>
              <p14:nvPr/>
            </p14:nvContentPartPr>
            <p14:xfrm>
              <a:off x="5565640" y="1269307"/>
              <a:ext cx="7200" cy="226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BDAA1E5-4A84-461D-A38E-FB6528107082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557000" y="1260667"/>
                <a:ext cx="2484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4CD53181-059C-4CC0-8B88-7DCC31325911}"/>
              </a:ext>
            </a:extLst>
          </p:cNvPr>
          <p:cNvGrpSpPr/>
          <p:nvPr/>
        </p:nvGrpSpPr>
        <p:grpSpPr>
          <a:xfrm>
            <a:off x="6397960" y="213067"/>
            <a:ext cx="324720" cy="271800"/>
            <a:chOff x="6397960" y="213067"/>
            <a:chExt cx="32472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8D904CC-B12D-4C15-B606-C8291A1585B3}"/>
                    </a:ext>
                  </a:extLst>
                </p14:cNvPr>
                <p14:cNvContentPartPr/>
                <p14:nvPr/>
              </p14:nvContentPartPr>
              <p14:xfrm>
                <a:off x="6397960" y="314947"/>
                <a:ext cx="106200" cy="169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8D904CC-B12D-4C15-B606-C8291A1585B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388960" y="305947"/>
                  <a:ext cx="123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81209EE-D1A6-4C06-87BA-416C34B5112E}"/>
                    </a:ext>
                  </a:extLst>
                </p14:cNvPr>
                <p14:cNvContentPartPr/>
                <p14:nvPr/>
              </p14:nvContentPartPr>
              <p14:xfrm>
                <a:off x="6553120" y="220987"/>
                <a:ext cx="41400" cy="100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81209EE-D1A6-4C06-87BA-416C34B5112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44120" y="212347"/>
                  <a:ext cx="59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77CA3CE-8D97-4C62-B9D0-6A0192A422CC}"/>
                    </a:ext>
                  </a:extLst>
                </p14:cNvPr>
                <p14:cNvContentPartPr/>
                <p14:nvPr/>
              </p14:nvContentPartPr>
              <p14:xfrm>
                <a:off x="6665800" y="213067"/>
                <a:ext cx="18360" cy="950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77CA3CE-8D97-4C62-B9D0-6A0192A422C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656800" y="204427"/>
                  <a:ext cx="36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287AB76-D9EB-4049-907B-68568CA3D295}"/>
                    </a:ext>
                  </a:extLst>
                </p14:cNvPr>
                <p14:cNvContentPartPr/>
                <p14:nvPr/>
              </p14:nvContentPartPr>
              <p14:xfrm>
                <a:off x="6649960" y="254107"/>
                <a:ext cx="72720" cy="111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287AB76-D9EB-4049-907B-68568CA3D29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641320" y="245107"/>
                  <a:ext cx="903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9407CE9-3034-4F80-80A9-0907CD71ED40}"/>
              </a:ext>
            </a:extLst>
          </p:cNvPr>
          <p:cNvGrpSpPr/>
          <p:nvPr/>
        </p:nvGrpSpPr>
        <p:grpSpPr>
          <a:xfrm>
            <a:off x="6841840" y="247267"/>
            <a:ext cx="1012680" cy="281880"/>
            <a:chOff x="6841840" y="247267"/>
            <a:chExt cx="101268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0400CFE-E104-44DA-9687-E3B8F1AD5A69}"/>
                    </a:ext>
                  </a:extLst>
                </p14:cNvPr>
                <p14:cNvContentPartPr/>
                <p14:nvPr/>
              </p14:nvContentPartPr>
              <p14:xfrm>
                <a:off x="6841840" y="313867"/>
                <a:ext cx="117360" cy="215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0400CFE-E104-44DA-9687-E3B8F1AD5A6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833200" y="304867"/>
                  <a:ext cx="135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F32FC56-FC3A-436A-83BA-5DC7A99522C0}"/>
                    </a:ext>
                  </a:extLst>
                </p14:cNvPr>
                <p14:cNvContentPartPr/>
                <p14:nvPr/>
              </p14:nvContentPartPr>
              <p14:xfrm>
                <a:off x="7006360" y="320707"/>
                <a:ext cx="175680" cy="972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F32FC56-FC3A-436A-83BA-5DC7A99522C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997720" y="311707"/>
                  <a:ext cx="193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DFB3C85-3E77-4972-AD4B-30513131C15C}"/>
                    </a:ext>
                  </a:extLst>
                </p14:cNvPr>
                <p14:cNvContentPartPr/>
                <p14:nvPr/>
              </p14:nvContentPartPr>
              <p14:xfrm>
                <a:off x="7168360" y="348787"/>
                <a:ext cx="112320" cy="77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DFB3C85-3E77-4972-AD4B-30513131C15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159360" y="339787"/>
                  <a:ext cx="129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C00B503-D087-4428-B812-7782900F1742}"/>
                    </a:ext>
                  </a:extLst>
                </p14:cNvPr>
                <p14:cNvContentPartPr/>
                <p14:nvPr/>
              </p14:nvContentPartPr>
              <p14:xfrm>
                <a:off x="7306600" y="247267"/>
                <a:ext cx="228960" cy="159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C00B503-D087-4428-B812-7782900F174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297960" y="238627"/>
                  <a:ext cx="246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3A150BC-0BC0-401A-BDCF-A0431D382D5E}"/>
                    </a:ext>
                  </a:extLst>
                </p14:cNvPr>
                <p14:cNvContentPartPr/>
                <p14:nvPr/>
              </p14:nvContentPartPr>
              <p14:xfrm>
                <a:off x="7542400" y="258787"/>
                <a:ext cx="216360" cy="168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3A150BC-0BC0-401A-BDCF-A0431D382D5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533760" y="250147"/>
                  <a:ext cx="234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1022DBC-A659-41B0-ABF6-198108913C3E}"/>
                    </a:ext>
                  </a:extLst>
                </p14:cNvPr>
                <p14:cNvContentPartPr/>
                <p14:nvPr/>
              </p14:nvContentPartPr>
              <p14:xfrm>
                <a:off x="7710160" y="313867"/>
                <a:ext cx="144360" cy="2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1022DBC-A659-41B0-ABF6-198108913C3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701520" y="304867"/>
                  <a:ext cx="1620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2E6D574-617C-45DB-AB4E-65F1B7BCC6D5}"/>
              </a:ext>
            </a:extLst>
          </p:cNvPr>
          <p:cNvGrpSpPr/>
          <p:nvPr/>
        </p:nvGrpSpPr>
        <p:grpSpPr>
          <a:xfrm>
            <a:off x="1972120" y="278947"/>
            <a:ext cx="1476360" cy="394920"/>
            <a:chOff x="1972120" y="278947"/>
            <a:chExt cx="147636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2019D4A-6A3A-4B6F-AED0-29CB140CA8B9}"/>
                    </a:ext>
                  </a:extLst>
                </p14:cNvPr>
                <p14:cNvContentPartPr/>
                <p14:nvPr/>
              </p14:nvContentPartPr>
              <p14:xfrm>
                <a:off x="1972120" y="445267"/>
                <a:ext cx="169560" cy="150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2019D4A-6A3A-4B6F-AED0-29CB140CA8B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963120" y="436267"/>
                  <a:ext cx="187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1AC0394-02F9-4884-B313-68F5BB0F3883}"/>
                    </a:ext>
                  </a:extLst>
                </p14:cNvPr>
                <p14:cNvContentPartPr/>
                <p14:nvPr/>
              </p14:nvContentPartPr>
              <p14:xfrm>
                <a:off x="2127640" y="337987"/>
                <a:ext cx="133920" cy="103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1AC0394-02F9-4884-B313-68F5BB0F388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118640" y="328987"/>
                  <a:ext cx="151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8A5997F-0597-4A53-87CF-9635942889B7}"/>
                    </a:ext>
                  </a:extLst>
                </p14:cNvPr>
                <p14:cNvContentPartPr/>
                <p14:nvPr/>
              </p14:nvContentPartPr>
              <p14:xfrm>
                <a:off x="2293960" y="278947"/>
                <a:ext cx="130320" cy="114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8A5997F-0597-4A53-87CF-9635942889B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284960" y="269947"/>
                  <a:ext cx="147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6A7A712-EA39-4843-A5E3-9E88EC06452D}"/>
                    </a:ext>
                  </a:extLst>
                </p14:cNvPr>
                <p14:cNvContentPartPr/>
                <p14:nvPr/>
              </p14:nvContentPartPr>
              <p14:xfrm>
                <a:off x="2514640" y="390547"/>
                <a:ext cx="119160" cy="283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6A7A712-EA39-4843-A5E3-9E88EC06452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505640" y="381907"/>
                  <a:ext cx="1368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9A11CD3-7794-4637-AB71-D5BC98070339}"/>
                    </a:ext>
                  </a:extLst>
                </p14:cNvPr>
                <p14:cNvContentPartPr/>
                <p14:nvPr/>
              </p14:nvContentPartPr>
              <p14:xfrm>
                <a:off x="2669080" y="363547"/>
                <a:ext cx="469080" cy="175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9A11CD3-7794-4637-AB71-D5BC9807033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660080" y="354547"/>
                  <a:ext cx="486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D470DC3-E82F-4973-B245-E39381FA3073}"/>
                    </a:ext>
                  </a:extLst>
                </p14:cNvPr>
                <p14:cNvContentPartPr/>
                <p14:nvPr/>
              </p14:nvContentPartPr>
              <p14:xfrm>
                <a:off x="3141040" y="385147"/>
                <a:ext cx="244080" cy="147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D470DC3-E82F-4973-B245-E39381FA307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132040" y="376507"/>
                  <a:ext cx="261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47E7AEF-9D79-48CE-B3CF-0A3BD1171F08}"/>
                    </a:ext>
                  </a:extLst>
                </p14:cNvPr>
                <p14:cNvContentPartPr/>
                <p14:nvPr/>
              </p14:nvContentPartPr>
              <p14:xfrm>
                <a:off x="3327160" y="429787"/>
                <a:ext cx="121320" cy="2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47E7AEF-9D79-48CE-B3CF-0A3BD1171F0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318520" y="421147"/>
                  <a:ext cx="13896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E6FEA42-AA35-4AEF-8539-F36F639924C9}"/>
              </a:ext>
            </a:extLst>
          </p:cNvPr>
          <p:cNvGrpSpPr/>
          <p:nvPr/>
        </p:nvGrpSpPr>
        <p:grpSpPr>
          <a:xfrm>
            <a:off x="2041240" y="4006027"/>
            <a:ext cx="340200" cy="241920"/>
            <a:chOff x="2041240" y="4006027"/>
            <a:chExt cx="34020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7CF9EB6-D21A-4472-B544-BF9F9AE15C22}"/>
                    </a:ext>
                  </a:extLst>
                </p14:cNvPr>
                <p14:cNvContentPartPr/>
                <p14:nvPr/>
              </p14:nvContentPartPr>
              <p14:xfrm>
                <a:off x="2041240" y="4078027"/>
                <a:ext cx="122760" cy="169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7CF9EB6-D21A-4472-B544-BF9F9AE15C2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032240" y="4069387"/>
                  <a:ext cx="140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B712452-9705-4EA6-A371-DC5C96E96D9B}"/>
                    </a:ext>
                  </a:extLst>
                </p14:cNvPr>
                <p14:cNvContentPartPr/>
                <p14:nvPr/>
              </p14:nvContentPartPr>
              <p14:xfrm>
                <a:off x="2191000" y="4028707"/>
                <a:ext cx="92880" cy="64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B712452-9705-4EA6-A371-DC5C96E96D9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182000" y="4020067"/>
                  <a:ext cx="110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B136720-EE7B-4E08-8539-BE19E6B2530D}"/>
                    </a:ext>
                  </a:extLst>
                </p14:cNvPr>
                <p14:cNvContentPartPr/>
                <p14:nvPr/>
              </p14:nvContentPartPr>
              <p14:xfrm>
                <a:off x="2308000" y="4006027"/>
                <a:ext cx="73440" cy="117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B136720-EE7B-4E08-8539-BE19E6B2530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299360" y="3997027"/>
                  <a:ext cx="910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8D0773C-9116-4A23-ADD6-0D2D0B3DB176}"/>
              </a:ext>
            </a:extLst>
          </p:cNvPr>
          <p:cNvGrpSpPr/>
          <p:nvPr/>
        </p:nvGrpSpPr>
        <p:grpSpPr>
          <a:xfrm>
            <a:off x="2542720" y="4013587"/>
            <a:ext cx="883080" cy="264960"/>
            <a:chOff x="2542720" y="4013587"/>
            <a:chExt cx="88308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C37F200-DBF4-433B-91E6-FB6A3858614A}"/>
                    </a:ext>
                  </a:extLst>
                </p14:cNvPr>
                <p14:cNvContentPartPr/>
                <p14:nvPr/>
              </p14:nvContentPartPr>
              <p14:xfrm>
                <a:off x="2542720" y="4047067"/>
                <a:ext cx="72360" cy="231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C37F200-DBF4-433B-91E6-FB6A3858614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534080" y="4038067"/>
                  <a:ext cx="90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1612232-B320-4E38-B5FD-CB8C3ADEAC94}"/>
                    </a:ext>
                  </a:extLst>
                </p14:cNvPr>
                <p14:cNvContentPartPr/>
                <p14:nvPr/>
              </p14:nvContentPartPr>
              <p14:xfrm>
                <a:off x="2688880" y="4110067"/>
                <a:ext cx="187560" cy="792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1612232-B320-4E38-B5FD-CB8C3ADEAC9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680240" y="4101067"/>
                  <a:ext cx="205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79BE6AB-0D96-4973-91AD-C5FD10C749E3}"/>
                    </a:ext>
                  </a:extLst>
                </p14:cNvPr>
                <p14:cNvContentPartPr/>
                <p14:nvPr/>
              </p14:nvContentPartPr>
              <p14:xfrm>
                <a:off x="2889040" y="4017547"/>
                <a:ext cx="243360" cy="1630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79BE6AB-0D96-4973-91AD-C5FD10C749E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880040" y="4008547"/>
                  <a:ext cx="261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C363394-00AA-4416-9C88-496BA36C4FBA}"/>
                    </a:ext>
                  </a:extLst>
                </p14:cNvPr>
                <p14:cNvContentPartPr/>
                <p14:nvPr/>
              </p14:nvContentPartPr>
              <p14:xfrm>
                <a:off x="3150040" y="4013587"/>
                <a:ext cx="173880" cy="126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C363394-00AA-4416-9C88-496BA36C4FB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141040" y="4004587"/>
                  <a:ext cx="191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99FBCF3-D45F-4EEB-9FE2-092536500768}"/>
                    </a:ext>
                  </a:extLst>
                </p14:cNvPr>
                <p14:cNvContentPartPr/>
                <p14:nvPr/>
              </p14:nvContentPartPr>
              <p14:xfrm>
                <a:off x="3284680" y="4063627"/>
                <a:ext cx="141120" cy="90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99FBCF3-D45F-4EEB-9FE2-09253650076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276040" y="4054987"/>
                  <a:ext cx="1587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8C8F152-0D47-4F13-B234-8D11C8180E58}"/>
              </a:ext>
            </a:extLst>
          </p:cNvPr>
          <p:cNvGrpSpPr/>
          <p:nvPr/>
        </p:nvGrpSpPr>
        <p:grpSpPr>
          <a:xfrm>
            <a:off x="6831400" y="3736747"/>
            <a:ext cx="402120" cy="281520"/>
            <a:chOff x="6831400" y="3736747"/>
            <a:chExt cx="40212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0B9441F-F7B4-4B5B-B1F0-70BF8B298E6C}"/>
                    </a:ext>
                  </a:extLst>
                </p14:cNvPr>
                <p14:cNvContentPartPr/>
                <p14:nvPr/>
              </p14:nvContentPartPr>
              <p14:xfrm>
                <a:off x="6831400" y="3837187"/>
                <a:ext cx="135360" cy="181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0B9441F-F7B4-4B5B-B1F0-70BF8B298E6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822400" y="3828187"/>
                  <a:ext cx="153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6B6A3C1-1DF0-43D3-89BF-EFBA9C3981AA}"/>
                    </a:ext>
                  </a:extLst>
                </p14:cNvPr>
                <p14:cNvContentPartPr/>
                <p14:nvPr/>
              </p14:nvContentPartPr>
              <p14:xfrm>
                <a:off x="7019680" y="3736747"/>
                <a:ext cx="18360" cy="100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6B6A3C1-1DF0-43D3-89BF-EFBA9C3981A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011040" y="3728107"/>
                  <a:ext cx="36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70E88F9-6483-4A20-BC76-A7DFC96AB72F}"/>
                    </a:ext>
                  </a:extLst>
                </p14:cNvPr>
                <p14:cNvContentPartPr/>
                <p14:nvPr/>
              </p14:nvContentPartPr>
              <p14:xfrm>
                <a:off x="6972160" y="3777067"/>
                <a:ext cx="261360" cy="73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70E88F9-6483-4A20-BC76-A7DFC96AB72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963160" y="3768067"/>
                  <a:ext cx="27900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7103527-96F7-464E-87A7-E3D794099A6A}"/>
              </a:ext>
            </a:extLst>
          </p:cNvPr>
          <p:cNvGrpSpPr/>
          <p:nvPr/>
        </p:nvGrpSpPr>
        <p:grpSpPr>
          <a:xfrm>
            <a:off x="7373200" y="3682027"/>
            <a:ext cx="980280" cy="298800"/>
            <a:chOff x="7373200" y="3682027"/>
            <a:chExt cx="98028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DF84752-5F01-490B-BB1D-34534463B859}"/>
                    </a:ext>
                  </a:extLst>
                </p14:cNvPr>
                <p14:cNvContentPartPr/>
                <p14:nvPr/>
              </p14:nvContentPartPr>
              <p14:xfrm>
                <a:off x="7373200" y="3782107"/>
                <a:ext cx="402120" cy="1987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DF84752-5F01-490B-BB1D-34534463B85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364560" y="3773107"/>
                  <a:ext cx="419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F62FBEB-4106-4A98-B27D-A92EF4A4B77F}"/>
                    </a:ext>
                  </a:extLst>
                </p14:cNvPr>
                <p14:cNvContentPartPr/>
                <p14:nvPr/>
              </p14:nvContentPartPr>
              <p14:xfrm>
                <a:off x="7767760" y="3682027"/>
                <a:ext cx="297360" cy="1782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F62FBEB-4106-4A98-B27D-A92EF4A4B77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758760" y="3673027"/>
                  <a:ext cx="315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266B66A-ABA7-4F84-AB55-1592ADE841E3}"/>
                    </a:ext>
                  </a:extLst>
                </p14:cNvPr>
                <p14:cNvContentPartPr/>
                <p14:nvPr/>
              </p14:nvContentPartPr>
              <p14:xfrm>
                <a:off x="8050360" y="3696067"/>
                <a:ext cx="186120" cy="172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266B66A-ABA7-4F84-AB55-1592ADE841E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041360" y="3687427"/>
                  <a:ext cx="20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01BDA4F-2587-4527-9315-510C3295C7A9}"/>
                    </a:ext>
                  </a:extLst>
                </p14:cNvPr>
                <p14:cNvContentPartPr/>
                <p14:nvPr/>
              </p14:nvContentPartPr>
              <p14:xfrm>
                <a:off x="8199400" y="3746467"/>
                <a:ext cx="154080" cy="385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01BDA4F-2587-4527-9315-510C3295C7A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190760" y="3737467"/>
                  <a:ext cx="17172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388B32D-8EA0-4247-8740-532A14CD734F}"/>
                  </a:ext>
                </a:extLst>
              </p14:cNvPr>
              <p14:cNvContentPartPr/>
              <p14:nvPr/>
            </p14:nvContentPartPr>
            <p14:xfrm>
              <a:off x="2597440" y="4529467"/>
              <a:ext cx="27360" cy="273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388B32D-8EA0-4247-8740-532A14CD734F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588440" y="4520467"/>
                <a:ext cx="45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E101399-426B-454E-BD9F-3DFF09DC8F8B}"/>
              </a:ext>
            </a:extLst>
          </p:cNvPr>
          <p:cNvGrpSpPr/>
          <p:nvPr/>
        </p:nvGrpSpPr>
        <p:grpSpPr>
          <a:xfrm>
            <a:off x="7525480" y="641827"/>
            <a:ext cx="953280" cy="407160"/>
            <a:chOff x="7525480" y="641827"/>
            <a:chExt cx="95328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410A3D2-6B0B-41D9-93FC-E35C379B746E}"/>
                    </a:ext>
                  </a:extLst>
                </p14:cNvPr>
                <p14:cNvContentPartPr/>
                <p14:nvPr/>
              </p14:nvContentPartPr>
              <p14:xfrm>
                <a:off x="7679560" y="787267"/>
                <a:ext cx="182160" cy="137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410A3D2-6B0B-41D9-93FC-E35C379B746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670920" y="778267"/>
                  <a:ext cx="199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717303F-C898-4E75-8485-DDFA2A2852B7}"/>
                    </a:ext>
                  </a:extLst>
                </p14:cNvPr>
                <p14:cNvContentPartPr/>
                <p14:nvPr/>
              </p14:nvContentPartPr>
              <p14:xfrm>
                <a:off x="7907080" y="838387"/>
                <a:ext cx="122040" cy="5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717303F-C898-4E75-8485-DDFA2A2852B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898440" y="829747"/>
                  <a:ext cx="139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B18AE4B-C939-4628-9C36-D57E692BB2AD}"/>
                    </a:ext>
                  </a:extLst>
                </p14:cNvPr>
                <p14:cNvContentPartPr/>
                <p14:nvPr/>
              </p14:nvContentPartPr>
              <p14:xfrm>
                <a:off x="8096440" y="772147"/>
                <a:ext cx="198720" cy="1033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B18AE4B-C939-4628-9C36-D57E692BB2A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087800" y="763507"/>
                  <a:ext cx="216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FBB05EC-F67C-448D-8B1E-550E550AEAF3}"/>
                    </a:ext>
                  </a:extLst>
                </p14:cNvPr>
                <p14:cNvContentPartPr/>
                <p14:nvPr/>
              </p14:nvContentPartPr>
              <p14:xfrm>
                <a:off x="8128480" y="696907"/>
                <a:ext cx="117360" cy="43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FBB05EC-F67C-448D-8B1E-550E550AEAF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119840" y="688267"/>
                  <a:ext cx="135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0454FF8-E8FB-4E95-AEF6-9732B55AA3EF}"/>
                    </a:ext>
                  </a:extLst>
                </p14:cNvPr>
                <p14:cNvContentPartPr/>
                <p14:nvPr/>
              </p14:nvContentPartPr>
              <p14:xfrm>
                <a:off x="8101120" y="641827"/>
                <a:ext cx="377640" cy="373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0454FF8-E8FB-4E95-AEF6-9732B55AA3E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092120" y="633187"/>
                  <a:ext cx="3952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EBEC576-C98C-4357-B7BD-EEB18F8E24E7}"/>
                    </a:ext>
                  </a:extLst>
                </p14:cNvPr>
                <p14:cNvContentPartPr/>
                <p14:nvPr/>
              </p14:nvContentPartPr>
              <p14:xfrm>
                <a:off x="7525480" y="668107"/>
                <a:ext cx="184680" cy="3808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EBEC576-C98C-4357-B7BD-EEB18F8E24E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516480" y="659107"/>
                  <a:ext cx="20232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59DE74B5-3EF0-4CC5-B4EE-3C562F18ED12}"/>
              </a:ext>
            </a:extLst>
          </p:cNvPr>
          <p:cNvGrpSpPr/>
          <p:nvPr/>
        </p:nvGrpSpPr>
        <p:grpSpPr>
          <a:xfrm>
            <a:off x="8658040" y="672427"/>
            <a:ext cx="341280" cy="209520"/>
            <a:chOff x="8658040" y="672427"/>
            <a:chExt cx="34128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F716E85-C90E-47AE-86A1-720CAC337BCE}"/>
                    </a:ext>
                  </a:extLst>
                </p14:cNvPr>
                <p14:cNvContentPartPr/>
                <p14:nvPr/>
              </p14:nvContentPartPr>
              <p14:xfrm>
                <a:off x="8658040" y="672427"/>
                <a:ext cx="125640" cy="209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F716E85-C90E-47AE-86A1-720CAC337BC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649040" y="663787"/>
                  <a:ext cx="143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7DEDD7B-ED5E-46BA-B265-4D8A0650D13C}"/>
                    </a:ext>
                  </a:extLst>
                </p14:cNvPr>
                <p14:cNvContentPartPr/>
                <p14:nvPr/>
              </p14:nvContentPartPr>
              <p14:xfrm>
                <a:off x="8863960" y="719227"/>
                <a:ext cx="135360" cy="1292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7DEDD7B-ED5E-46BA-B265-4D8A0650D13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854960" y="710227"/>
                  <a:ext cx="1530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C5A70B8B-D294-44A1-85B0-9AE1E2C964E6}"/>
              </a:ext>
            </a:extLst>
          </p:cNvPr>
          <p:cNvGrpSpPr/>
          <p:nvPr/>
        </p:nvGrpSpPr>
        <p:grpSpPr>
          <a:xfrm>
            <a:off x="7530520" y="1135747"/>
            <a:ext cx="234000" cy="405360"/>
            <a:chOff x="7530520" y="1135747"/>
            <a:chExt cx="23400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167BB49-6B73-4DCE-83B6-7F1029B85893}"/>
                    </a:ext>
                  </a:extLst>
                </p14:cNvPr>
                <p14:cNvContentPartPr/>
                <p14:nvPr/>
              </p14:nvContentPartPr>
              <p14:xfrm>
                <a:off x="7641760" y="1248787"/>
                <a:ext cx="122760" cy="1648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167BB49-6B73-4DCE-83B6-7F1029B8589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632760" y="1240147"/>
                  <a:ext cx="140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6932D99-FD48-4DFA-A89A-5CCA68502E81}"/>
                    </a:ext>
                  </a:extLst>
                </p14:cNvPr>
                <p14:cNvContentPartPr/>
                <p14:nvPr/>
              </p14:nvContentPartPr>
              <p14:xfrm>
                <a:off x="7530520" y="1135747"/>
                <a:ext cx="187560" cy="4053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6932D99-FD48-4DFA-A89A-5CCA68502E8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521880" y="1126747"/>
                  <a:ext cx="20520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C2FE677-4D80-45C6-A581-11EA047CB089}"/>
              </a:ext>
            </a:extLst>
          </p:cNvPr>
          <p:cNvGrpSpPr/>
          <p:nvPr/>
        </p:nvGrpSpPr>
        <p:grpSpPr>
          <a:xfrm>
            <a:off x="7903480" y="1124587"/>
            <a:ext cx="991440" cy="370080"/>
            <a:chOff x="7903480" y="1124587"/>
            <a:chExt cx="99144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864C7D6-84B8-4D14-A845-142DB4F4B0D9}"/>
                    </a:ext>
                  </a:extLst>
                </p14:cNvPr>
                <p14:cNvContentPartPr/>
                <p14:nvPr/>
              </p14:nvContentPartPr>
              <p14:xfrm>
                <a:off x="7903480" y="1322227"/>
                <a:ext cx="133920" cy="17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864C7D6-84B8-4D14-A845-142DB4F4B0D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894480" y="1313587"/>
                  <a:ext cx="151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F60D882-98F3-4D00-AAF4-C131FF77A89B}"/>
                    </a:ext>
                  </a:extLst>
                </p14:cNvPr>
                <p14:cNvContentPartPr/>
                <p14:nvPr/>
              </p14:nvContentPartPr>
              <p14:xfrm>
                <a:off x="8133880" y="1225747"/>
                <a:ext cx="115200" cy="1666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F60D882-98F3-4D00-AAF4-C131FF77A89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24880" y="1217107"/>
                  <a:ext cx="132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487BCC8-59A8-445C-A2DA-1C00853B3156}"/>
                    </a:ext>
                  </a:extLst>
                </p14:cNvPr>
                <p14:cNvContentPartPr/>
                <p14:nvPr/>
              </p14:nvContentPartPr>
              <p14:xfrm>
                <a:off x="8080960" y="1124587"/>
                <a:ext cx="338040" cy="3700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487BCC8-59A8-445C-A2DA-1C00853B315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071960" y="1115587"/>
                  <a:ext cx="3556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29E48F3-07E3-4C9B-AC4D-6D0FB8C237DB}"/>
                    </a:ext>
                  </a:extLst>
                </p14:cNvPr>
                <p14:cNvContentPartPr/>
                <p14:nvPr/>
              </p14:nvContentPartPr>
              <p14:xfrm>
                <a:off x="8542120" y="1176067"/>
                <a:ext cx="115200" cy="1908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29E48F3-07E3-4C9B-AC4D-6D0FB8C237D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533120" y="1167427"/>
                  <a:ext cx="132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FDC743F-FF62-4F47-972C-C20AC45FFD50}"/>
                    </a:ext>
                  </a:extLst>
                </p14:cNvPr>
                <p14:cNvContentPartPr/>
                <p14:nvPr/>
              </p14:nvContentPartPr>
              <p14:xfrm>
                <a:off x="8724280" y="1170667"/>
                <a:ext cx="170640" cy="1814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FDC743F-FF62-4F47-972C-C20AC45FFD5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715640" y="1162027"/>
                  <a:ext cx="18828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450E26A5-3366-4A1E-9399-9D462AE40F36}"/>
                  </a:ext>
                </a:extLst>
              </p14:cNvPr>
              <p14:cNvContentPartPr/>
              <p14:nvPr/>
            </p14:nvContentPartPr>
            <p14:xfrm>
              <a:off x="4205560" y="1850347"/>
              <a:ext cx="7200" cy="129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450E26A5-3366-4A1E-9399-9D462AE40F36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4196920" y="1841707"/>
                <a:ext cx="248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8A7D749-95C5-4799-A24A-E9B7DD5BCA33}"/>
                  </a:ext>
                </a:extLst>
              </p14:cNvPr>
              <p14:cNvContentPartPr/>
              <p14:nvPr/>
            </p14:nvContentPartPr>
            <p14:xfrm>
              <a:off x="4172800" y="2132227"/>
              <a:ext cx="360" cy="3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8A7D749-95C5-4799-A24A-E9B7DD5BCA33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4164160" y="212358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BCC9166-E866-43D5-8AE3-7BC3E739B52C}"/>
              </a:ext>
            </a:extLst>
          </p:cNvPr>
          <p:cNvGrpSpPr/>
          <p:nvPr/>
        </p:nvGrpSpPr>
        <p:grpSpPr>
          <a:xfrm>
            <a:off x="730120" y="2793907"/>
            <a:ext cx="1301760" cy="458640"/>
            <a:chOff x="730120" y="2793907"/>
            <a:chExt cx="130176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2D1BEB1-F670-41BD-AB19-41E7F0725A32}"/>
                    </a:ext>
                  </a:extLst>
                </p14:cNvPr>
                <p14:cNvContentPartPr/>
                <p14:nvPr/>
              </p14:nvContentPartPr>
              <p14:xfrm>
                <a:off x="828400" y="2919187"/>
                <a:ext cx="238680" cy="1918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2D1BEB1-F670-41BD-AB19-41E7F0725A3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19400" y="2910547"/>
                  <a:ext cx="256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29D32CC-4414-4E28-83E9-028DF7AB18BE}"/>
                    </a:ext>
                  </a:extLst>
                </p14:cNvPr>
                <p14:cNvContentPartPr/>
                <p14:nvPr/>
              </p14:nvContentPartPr>
              <p14:xfrm>
                <a:off x="1119280" y="3004147"/>
                <a:ext cx="98640" cy="79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29D32CC-4414-4E28-83E9-028DF7AB18BE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10640" y="2995147"/>
                  <a:ext cx="116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B2DA919-8744-4722-8AD7-38BA1D6B9E71}"/>
                    </a:ext>
                  </a:extLst>
                </p14:cNvPr>
                <p14:cNvContentPartPr/>
                <p14:nvPr/>
              </p14:nvContentPartPr>
              <p14:xfrm>
                <a:off x="988960" y="2898667"/>
                <a:ext cx="57600" cy="856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B2DA919-8744-4722-8AD7-38BA1D6B9E7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80320" y="2890027"/>
                  <a:ext cx="75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83C0F21-E2C7-483F-B7DA-189A330834E2}"/>
                    </a:ext>
                  </a:extLst>
                </p14:cNvPr>
                <p14:cNvContentPartPr/>
                <p14:nvPr/>
              </p14:nvContentPartPr>
              <p14:xfrm>
                <a:off x="1315480" y="2896147"/>
                <a:ext cx="171000" cy="1418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83C0F21-E2C7-483F-B7DA-189A330834E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306840" y="2887507"/>
                  <a:ext cx="188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D52D442-6C53-4C22-AA81-84EC90806FD3}"/>
                    </a:ext>
                  </a:extLst>
                </p14:cNvPr>
                <p14:cNvContentPartPr/>
                <p14:nvPr/>
              </p14:nvContentPartPr>
              <p14:xfrm>
                <a:off x="1238800" y="2808667"/>
                <a:ext cx="127800" cy="118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D52D442-6C53-4C22-AA81-84EC90806FD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229800" y="2800027"/>
                  <a:ext cx="145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6625D79-2715-48DC-B178-79BC8B0D32C1}"/>
                    </a:ext>
                  </a:extLst>
                </p14:cNvPr>
                <p14:cNvContentPartPr/>
                <p14:nvPr/>
              </p14:nvContentPartPr>
              <p14:xfrm>
                <a:off x="1470640" y="2793907"/>
                <a:ext cx="164520" cy="3481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6625D79-2715-48DC-B178-79BC8B0D32C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462000" y="2785267"/>
                  <a:ext cx="182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85E81E8-348E-4D1E-8362-8426B9C318AA}"/>
                    </a:ext>
                  </a:extLst>
                </p14:cNvPr>
                <p14:cNvContentPartPr/>
                <p14:nvPr/>
              </p14:nvContentPartPr>
              <p14:xfrm>
                <a:off x="730120" y="2839987"/>
                <a:ext cx="255600" cy="4125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85E81E8-348E-4D1E-8362-8426B9C318A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21480" y="2831347"/>
                  <a:ext cx="2732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ED61158-E1E1-4DAC-AE60-78AE16284AF5}"/>
                    </a:ext>
                  </a:extLst>
                </p14:cNvPr>
                <p14:cNvContentPartPr/>
                <p14:nvPr/>
              </p14:nvContentPartPr>
              <p14:xfrm>
                <a:off x="1755400" y="2803267"/>
                <a:ext cx="160920" cy="2185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ED61158-E1E1-4DAC-AE60-78AE16284AF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746400" y="2794627"/>
                  <a:ext cx="178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31ABC82-43BB-4B5D-A2B5-0FBDFC2B1892}"/>
                    </a:ext>
                  </a:extLst>
                </p14:cNvPr>
                <p14:cNvContentPartPr/>
                <p14:nvPr/>
              </p14:nvContentPartPr>
              <p14:xfrm>
                <a:off x="1900120" y="2847907"/>
                <a:ext cx="131760" cy="1684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31ABC82-43BB-4B5D-A2B5-0FBDFC2B189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891480" y="2838907"/>
                  <a:ext cx="1494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47FC34B-1276-40E4-BAA1-0586C8F9F339}"/>
              </a:ext>
            </a:extLst>
          </p:cNvPr>
          <p:cNvGrpSpPr/>
          <p:nvPr/>
        </p:nvGrpSpPr>
        <p:grpSpPr>
          <a:xfrm>
            <a:off x="766120" y="3386467"/>
            <a:ext cx="827280" cy="511200"/>
            <a:chOff x="766120" y="3386467"/>
            <a:chExt cx="82728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E4EA168-5C4B-4BB3-8096-FDDBAD0A7131}"/>
                    </a:ext>
                  </a:extLst>
                </p14:cNvPr>
                <p14:cNvContentPartPr/>
                <p14:nvPr/>
              </p14:nvContentPartPr>
              <p14:xfrm>
                <a:off x="923440" y="3491227"/>
                <a:ext cx="141480" cy="2156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E4EA168-5C4B-4BB3-8096-FDDBAD0A713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14440" y="3482587"/>
                  <a:ext cx="159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E9A25F8-2C82-4881-A418-92D80D571E55}"/>
                    </a:ext>
                  </a:extLst>
                </p14:cNvPr>
                <p14:cNvContentPartPr/>
                <p14:nvPr/>
              </p14:nvContentPartPr>
              <p14:xfrm>
                <a:off x="1156000" y="3596707"/>
                <a:ext cx="102600" cy="237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E9A25F8-2C82-4881-A418-92D80D571E5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47000" y="3587707"/>
                  <a:ext cx="120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DC672FF-D864-49EF-90A9-B3A7EAB420DC}"/>
                    </a:ext>
                  </a:extLst>
                </p14:cNvPr>
                <p14:cNvContentPartPr/>
                <p14:nvPr/>
              </p14:nvContentPartPr>
              <p14:xfrm>
                <a:off x="1298560" y="3541627"/>
                <a:ext cx="111600" cy="1141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DC672FF-D864-49EF-90A9-B3A7EAB420D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289560" y="3532627"/>
                  <a:ext cx="129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8AD9FC0-F963-485F-A22C-E3A9DF477600}"/>
                    </a:ext>
                  </a:extLst>
                </p14:cNvPr>
                <p14:cNvContentPartPr/>
                <p14:nvPr/>
              </p14:nvContentPartPr>
              <p14:xfrm>
                <a:off x="1300000" y="3386467"/>
                <a:ext cx="293400" cy="3506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8AD9FC0-F963-485F-A22C-E3A9DF47760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291000" y="3377827"/>
                  <a:ext cx="3110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B2E46B6-A639-4A31-9DB5-08130B884441}"/>
                    </a:ext>
                  </a:extLst>
                </p14:cNvPr>
                <p14:cNvContentPartPr/>
                <p14:nvPr/>
              </p14:nvContentPartPr>
              <p14:xfrm>
                <a:off x="766120" y="3470347"/>
                <a:ext cx="381240" cy="4273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B2E46B6-A639-4A31-9DB5-08130B88444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57120" y="3461707"/>
                  <a:ext cx="39888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16911A0-BC1D-4C1B-A61C-5636142BE8DB}"/>
              </a:ext>
            </a:extLst>
          </p:cNvPr>
          <p:cNvGrpSpPr/>
          <p:nvPr/>
        </p:nvGrpSpPr>
        <p:grpSpPr>
          <a:xfrm>
            <a:off x="1779520" y="3324907"/>
            <a:ext cx="249120" cy="214560"/>
            <a:chOff x="1779520" y="3324907"/>
            <a:chExt cx="24912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840E98E-565E-493A-B567-43B33586C17D}"/>
                    </a:ext>
                  </a:extLst>
                </p14:cNvPr>
                <p14:cNvContentPartPr/>
                <p14:nvPr/>
              </p14:nvContentPartPr>
              <p14:xfrm>
                <a:off x="1779520" y="3324907"/>
                <a:ext cx="110520" cy="2145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840E98E-565E-493A-B567-43B33586C17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770520" y="3315907"/>
                  <a:ext cx="128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01E27BC-05F1-4791-82B6-86C438642B09}"/>
                    </a:ext>
                  </a:extLst>
                </p14:cNvPr>
                <p14:cNvContentPartPr/>
                <p14:nvPr/>
              </p14:nvContentPartPr>
              <p14:xfrm>
                <a:off x="1920280" y="3360547"/>
                <a:ext cx="108360" cy="1699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01E27BC-05F1-4791-82B6-86C438642B0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911640" y="3351907"/>
                  <a:ext cx="12600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7D16796A-4A23-4FB2-BCC2-C485AF522CCE}"/>
                  </a:ext>
                </a:extLst>
              </p14:cNvPr>
              <p14:cNvContentPartPr/>
              <p14:nvPr/>
            </p14:nvContentPartPr>
            <p14:xfrm>
              <a:off x="5371960" y="2818747"/>
              <a:ext cx="28440" cy="259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7D16796A-4A23-4FB2-BCC2-C485AF522CCE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5362960" y="2809747"/>
                <a:ext cx="46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BECDD19-1EF8-4663-8485-AB4C2D0EF599}"/>
                  </a:ext>
                </a:extLst>
              </p14:cNvPr>
              <p14:cNvContentPartPr/>
              <p14:nvPr/>
            </p14:nvContentPartPr>
            <p14:xfrm>
              <a:off x="4193680" y="1577107"/>
              <a:ext cx="56160" cy="381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BECDD19-1EF8-4663-8485-AB4C2D0EF599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4185040" y="1568107"/>
                <a:ext cx="738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5E39B614-09D6-40C6-A250-6076127F1C3E}"/>
                  </a:ext>
                </a:extLst>
              </p14:cNvPr>
              <p14:cNvContentPartPr/>
              <p14:nvPr/>
            </p14:nvContentPartPr>
            <p14:xfrm>
              <a:off x="4228960" y="1604827"/>
              <a:ext cx="360" cy="3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5E39B614-09D6-40C6-A250-6076127F1C3E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4219960" y="159618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E4DE3F2-B966-43D2-94FB-61A8C9A71A04}"/>
              </a:ext>
            </a:extLst>
          </p:cNvPr>
          <p:cNvGrpSpPr/>
          <p:nvPr/>
        </p:nvGrpSpPr>
        <p:grpSpPr>
          <a:xfrm>
            <a:off x="1526800" y="746587"/>
            <a:ext cx="1283760" cy="1030320"/>
            <a:chOff x="1526800" y="746587"/>
            <a:chExt cx="1283760" cy="10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51B9411-1762-4827-9E38-A171F31F4774}"/>
                    </a:ext>
                  </a:extLst>
                </p14:cNvPr>
                <p14:cNvContentPartPr/>
                <p14:nvPr/>
              </p14:nvContentPartPr>
              <p14:xfrm>
                <a:off x="1611400" y="986347"/>
                <a:ext cx="173520" cy="1216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51B9411-1762-4827-9E38-A171F31F477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602400" y="977347"/>
                  <a:ext cx="191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5A05C33-36AA-4C77-8E08-A96D9CFDB1EB}"/>
                    </a:ext>
                  </a:extLst>
                </p14:cNvPr>
                <p14:cNvContentPartPr/>
                <p14:nvPr/>
              </p14:nvContentPartPr>
              <p14:xfrm>
                <a:off x="1835320" y="998947"/>
                <a:ext cx="134640" cy="151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5A05C33-36AA-4C77-8E08-A96D9CFDB1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826320" y="989947"/>
                  <a:ext cx="152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66FD3EB-287F-4DC1-8DE6-1EE118A44BA7}"/>
                    </a:ext>
                  </a:extLst>
                </p14:cNvPr>
                <p14:cNvContentPartPr/>
                <p14:nvPr/>
              </p14:nvContentPartPr>
              <p14:xfrm>
                <a:off x="2023960" y="943507"/>
                <a:ext cx="186840" cy="1123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66FD3EB-287F-4DC1-8DE6-1EE118A44BA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014960" y="934507"/>
                  <a:ext cx="204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CF00393-4071-49B3-B50F-3AD7D016978F}"/>
                    </a:ext>
                  </a:extLst>
                </p14:cNvPr>
                <p14:cNvContentPartPr/>
                <p14:nvPr/>
              </p14:nvContentPartPr>
              <p14:xfrm>
                <a:off x="2015680" y="871507"/>
                <a:ext cx="156960" cy="118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CF00393-4071-49B3-B50F-3AD7D016978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007040" y="862507"/>
                  <a:ext cx="174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EE6642B-995A-4EE0-A876-9402E7E1F5C2}"/>
                    </a:ext>
                  </a:extLst>
                </p14:cNvPr>
                <p14:cNvContentPartPr/>
                <p14:nvPr/>
              </p14:nvContentPartPr>
              <p14:xfrm>
                <a:off x="2237080" y="838027"/>
                <a:ext cx="154800" cy="3895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EE6642B-995A-4EE0-A876-9402E7E1F5C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228440" y="829027"/>
                  <a:ext cx="172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01F11F4-57BA-4550-9022-9A10D8036251}"/>
                    </a:ext>
                  </a:extLst>
                </p14:cNvPr>
                <p14:cNvContentPartPr/>
                <p14:nvPr/>
              </p14:nvContentPartPr>
              <p14:xfrm>
                <a:off x="1538680" y="746587"/>
                <a:ext cx="112320" cy="4694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01F11F4-57BA-4550-9022-9A10D803625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529680" y="737947"/>
                  <a:ext cx="1299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771AD7A-5408-4DE2-BF7A-3E7E7D5D6BC9}"/>
                    </a:ext>
                  </a:extLst>
                </p14:cNvPr>
                <p14:cNvContentPartPr/>
                <p14:nvPr/>
              </p14:nvContentPartPr>
              <p14:xfrm>
                <a:off x="1733080" y="931987"/>
                <a:ext cx="48240" cy="968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771AD7A-5408-4DE2-BF7A-3E7E7D5D6BC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724440" y="922987"/>
                  <a:ext cx="65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AF9C386-F66B-4127-8DA4-618D01522339}"/>
                    </a:ext>
                  </a:extLst>
                </p14:cNvPr>
                <p14:cNvContentPartPr/>
                <p14:nvPr/>
              </p14:nvContentPartPr>
              <p14:xfrm>
                <a:off x="2646400" y="860707"/>
                <a:ext cx="164160" cy="163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AF9C386-F66B-4127-8DA4-618D0152233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637760" y="852067"/>
                  <a:ext cx="181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709929B-61F9-4668-9B85-792F8F3E1BBD}"/>
                    </a:ext>
                  </a:extLst>
                </p14:cNvPr>
                <p14:cNvContentPartPr/>
                <p14:nvPr/>
              </p14:nvContentPartPr>
              <p14:xfrm>
                <a:off x="1712920" y="1418707"/>
                <a:ext cx="106560" cy="2221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709929B-61F9-4668-9B85-792F8F3E1BB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703920" y="1409707"/>
                  <a:ext cx="124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B6129E6-7FD2-4D3B-A05C-07237D45D8BE}"/>
                    </a:ext>
                  </a:extLst>
                </p14:cNvPr>
                <p14:cNvContentPartPr/>
                <p14:nvPr/>
              </p14:nvContentPartPr>
              <p14:xfrm>
                <a:off x="1932880" y="1506907"/>
                <a:ext cx="97200" cy="252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B6129E6-7FD2-4D3B-A05C-07237D45D8B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924240" y="1498267"/>
                  <a:ext cx="114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BB20216-0136-42D3-A6FF-8A2A64488CDE}"/>
                    </a:ext>
                  </a:extLst>
                </p14:cNvPr>
                <p14:cNvContentPartPr/>
                <p14:nvPr/>
              </p14:nvContentPartPr>
              <p14:xfrm>
                <a:off x="2102080" y="1429867"/>
                <a:ext cx="104760" cy="1688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BB20216-0136-42D3-A6FF-8A2A64488CD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093440" y="1420867"/>
                  <a:ext cx="122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5949179-3F2F-46E4-958A-CF8AC360E22D}"/>
                    </a:ext>
                  </a:extLst>
                </p14:cNvPr>
                <p14:cNvContentPartPr/>
                <p14:nvPr/>
              </p14:nvContentPartPr>
              <p14:xfrm>
                <a:off x="2057440" y="1298827"/>
                <a:ext cx="336240" cy="398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5949179-3F2F-46E4-958A-CF8AC360E22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048800" y="1290187"/>
                  <a:ext cx="353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A552D79-F494-43D6-8535-8A3EEE34C127}"/>
                    </a:ext>
                  </a:extLst>
                </p14:cNvPr>
                <p14:cNvContentPartPr/>
                <p14:nvPr/>
              </p14:nvContentPartPr>
              <p14:xfrm>
                <a:off x="1526800" y="1359307"/>
                <a:ext cx="295560" cy="4176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A552D79-F494-43D6-8535-8A3EEE34C12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517800" y="1350307"/>
                  <a:ext cx="3132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343FC14-5209-4EBC-8F58-5C8836BA74C6}"/>
                    </a:ext>
                  </a:extLst>
                </p14:cNvPr>
                <p14:cNvContentPartPr/>
                <p14:nvPr/>
              </p14:nvContentPartPr>
              <p14:xfrm>
                <a:off x="2665840" y="1350667"/>
                <a:ext cx="131040" cy="1767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343FC14-5209-4EBC-8F58-5C8836BA74C6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657200" y="1342027"/>
                  <a:ext cx="148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5527650-EB47-4105-9C98-22A9560B40CF}"/>
                    </a:ext>
                  </a:extLst>
                </p14:cNvPr>
                <p14:cNvContentPartPr/>
                <p14:nvPr/>
              </p14:nvContentPartPr>
              <p14:xfrm>
                <a:off x="2455960" y="804187"/>
                <a:ext cx="178200" cy="3546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5527650-EB47-4105-9C98-22A9560B40C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446960" y="795547"/>
                  <a:ext cx="1958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03DB850-D23C-4FB1-B8EC-8F14A573EA63}"/>
                    </a:ext>
                  </a:extLst>
                </p14:cNvPr>
                <p14:cNvContentPartPr/>
                <p14:nvPr/>
              </p14:nvContentPartPr>
              <p14:xfrm>
                <a:off x="2484040" y="1286947"/>
                <a:ext cx="97560" cy="3686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03DB850-D23C-4FB1-B8EC-8F14A573EA6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475040" y="1277947"/>
                  <a:ext cx="1152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E2194D3-AA9B-4B8C-905C-559A97240DCC}"/>
                    </a:ext>
                  </a:extLst>
                </p14:cNvPr>
                <p14:cNvContentPartPr/>
                <p14:nvPr/>
              </p14:nvContentPartPr>
              <p14:xfrm>
                <a:off x="2054560" y="869347"/>
                <a:ext cx="144360" cy="874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E2194D3-AA9B-4B8C-905C-559A97240DC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045560" y="860707"/>
                  <a:ext cx="1620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6705CFBF-173A-4296-B1B6-3282F0D5B7D2}"/>
              </a:ext>
            </a:extLst>
          </p:cNvPr>
          <p:cNvGrpSpPr/>
          <p:nvPr/>
        </p:nvGrpSpPr>
        <p:grpSpPr>
          <a:xfrm>
            <a:off x="6769120" y="2642347"/>
            <a:ext cx="1292760" cy="844200"/>
            <a:chOff x="6769120" y="2642347"/>
            <a:chExt cx="1292760" cy="84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D036947-8D4D-4BB2-B85D-14B06AFF72E4}"/>
                    </a:ext>
                  </a:extLst>
                </p14:cNvPr>
                <p14:cNvContentPartPr/>
                <p14:nvPr/>
              </p14:nvContentPartPr>
              <p14:xfrm>
                <a:off x="6799000" y="2726587"/>
                <a:ext cx="177840" cy="1627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D036947-8D4D-4BB2-B85D-14B06AFF72E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790360" y="2717587"/>
                  <a:ext cx="195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769E3CB-8C68-41F5-8FF1-2B87318D78BF}"/>
                    </a:ext>
                  </a:extLst>
                </p14:cNvPr>
                <p14:cNvContentPartPr/>
                <p14:nvPr/>
              </p14:nvContentPartPr>
              <p14:xfrm>
                <a:off x="7049560" y="2806147"/>
                <a:ext cx="111600" cy="57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769E3CB-8C68-41F5-8FF1-2B87318D78B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040920" y="2797147"/>
                  <a:ext cx="129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7A28832-1C2E-453B-9CE2-273E274A1735}"/>
                    </a:ext>
                  </a:extLst>
                </p14:cNvPr>
                <p14:cNvContentPartPr/>
                <p14:nvPr/>
              </p14:nvContentPartPr>
              <p14:xfrm>
                <a:off x="7266640" y="2762227"/>
                <a:ext cx="181440" cy="1144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7A28832-1C2E-453B-9CE2-273E274A17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257640" y="2753587"/>
                  <a:ext cx="199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5192278-7A60-4819-ADB5-050548D2D82A}"/>
                    </a:ext>
                  </a:extLst>
                </p14:cNvPr>
                <p14:cNvContentPartPr/>
                <p14:nvPr/>
              </p14:nvContentPartPr>
              <p14:xfrm>
                <a:off x="7308400" y="2681227"/>
                <a:ext cx="94320" cy="43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5192278-7A60-4819-ADB5-050548D2D82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299400" y="2672587"/>
                  <a:ext cx="111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9E71659-4E53-46FF-85CF-ADB97C9B0AC9}"/>
                    </a:ext>
                  </a:extLst>
                </p14:cNvPr>
                <p14:cNvContentPartPr/>
                <p14:nvPr/>
              </p14:nvContentPartPr>
              <p14:xfrm>
                <a:off x="6769120" y="2642347"/>
                <a:ext cx="807120" cy="3895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9E71659-4E53-46FF-85CF-ADB97C9B0AC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760480" y="2633707"/>
                  <a:ext cx="8247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C525B35-5EA1-4760-B41C-F977AFA06A65}"/>
                    </a:ext>
                  </a:extLst>
                </p14:cNvPr>
                <p14:cNvContentPartPr/>
                <p14:nvPr/>
              </p14:nvContentPartPr>
              <p14:xfrm>
                <a:off x="7699720" y="2696707"/>
                <a:ext cx="127080" cy="1612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C525B35-5EA1-4760-B41C-F977AFA06A6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691080" y="2688067"/>
                  <a:ext cx="144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506BEFE-8511-4F0F-86F6-10E2AF5BBC84}"/>
                    </a:ext>
                  </a:extLst>
                </p14:cNvPr>
                <p14:cNvContentPartPr/>
                <p14:nvPr/>
              </p14:nvContentPartPr>
              <p14:xfrm>
                <a:off x="7902040" y="2692027"/>
                <a:ext cx="104040" cy="1576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506BEFE-8511-4F0F-86F6-10E2AF5BBC84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893040" y="2683387"/>
                  <a:ext cx="121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74F7148-CD91-486C-92C2-184B04A40272}"/>
                    </a:ext>
                  </a:extLst>
                </p14:cNvPr>
                <p14:cNvContentPartPr/>
                <p14:nvPr/>
              </p14:nvContentPartPr>
              <p14:xfrm>
                <a:off x="6917800" y="3200707"/>
                <a:ext cx="13680" cy="136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74F7148-CD91-486C-92C2-184B04A4027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908800" y="3192067"/>
                  <a:ext cx="31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70344FE-6808-406A-ABA9-4AE1167F22EA}"/>
                    </a:ext>
                  </a:extLst>
                </p14:cNvPr>
                <p14:cNvContentPartPr/>
                <p14:nvPr/>
              </p14:nvContentPartPr>
              <p14:xfrm>
                <a:off x="6934000" y="3195307"/>
                <a:ext cx="144000" cy="1422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70344FE-6808-406A-ABA9-4AE1167F22E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925360" y="3186667"/>
                  <a:ext cx="161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8B0EE96-1A07-4131-85B1-1578FE6784A1}"/>
                    </a:ext>
                  </a:extLst>
                </p14:cNvPr>
                <p14:cNvContentPartPr/>
                <p14:nvPr/>
              </p14:nvContentPartPr>
              <p14:xfrm>
                <a:off x="7174120" y="3266587"/>
                <a:ext cx="117360" cy="144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8B0EE96-1A07-4131-85B1-1578FE6784A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165480" y="3257587"/>
                  <a:ext cx="135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F8B3078-89DA-40F3-8EE8-C336639F579F}"/>
                    </a:ext>
                  </a:extLst>
                </p14:cNvPr>
                <p14:cNvContentPartPr/>
                <p14:nvPr/>
              </p14:nvContentPartPr>
              <p14:xfrm>
                <a:off x="7374640" y="3217987"/>
                <a:ext cx="120960" cy="1544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F8B3078-89DA-40F3-8EE8-C336639F579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366000" y="3209347"/>
                  <a:ext cx="138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C5C9CE6-EB83-4057-96DC-A6AD18857195}"/>
                    </a:ext>
                  </a:extLst>
                </p14:cNvPr>
                <p14:cNvContentPartPr/>
                <p14:nvPr/>
              </p14:nvContentPartPr>
              <p14:xfrm>
                <a:off x="7367440" y="3145627"/>
                <a:ext cx="279360" cy="2937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C5C9CE6-EB83-4057-96DC-A6AD18857195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358440" y="3136987"/>
                  <a:ext cx="297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544EBEF-1157-4EAA-B29F-BF2F4F65670C}"/>
                    </a:ext>
                  </a:extLst>
                </p14:cNvPr>
                <p14:cNvContentPartPr/>
                <p14:nvPr/>
              </p14:nvContentPartPr>
              <p14:xfrm>
                <a:off x="6810880" y="3088027"/>
                <a:ext cx="279720" cy="3985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544EBEF-1157-4EAA-B29F-BF2F4F65670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801880" y="3079027"/>
                  <a:ext cx="2973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CB5FF884-2148-4E82-B01D-C26D91EE485C}"/>
                    </a:ext>
                  </a:extLst>
                </p14:cNvPr>
                <p14:cNvContentPartPr/>
                <p14:nvPr/>
              </p14:nvContentPartPr>
              <p14:xfrm>
                <a:off x="7763800" y="3156427"/>
                <a:ext cx="133920" cy="1969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CB5FF884-2148-4E82-B01D-C26D91EE485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55160" y="3147787"/>
                  <a:ext cx="151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B093E7BB-22CD-4B5B-BE6D-2A4E4CD93495}"/>
                    </a:ext>
                  </a:extLst>
                </p14:cNvPr>
                <p14:cNvContentPartPr/>
                <p14:nvPr/>
              </p14:nvContentPartPr>
              <p14:xfrm>
                <a:off x="7886200" y="3206827"/>
                <a:ext cx="175680" cy="1616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B093E7BB-22CD-4B5B-BE6D-2A4E4CD9349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877560" y="3197827"/>
                  <a:ext cx="19332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9C5F48E3-E3B1-43A6-8D15-5C0AEEC7BDB4}"/>
                  </a:ext>
                </a:extLst>
              </p14:cNvPr>
              <p14:cNvContentPartPr/>
              <p14:nvPr/>
            </p14:nvContentPartPr>
            <p14:xfrm>
              <a:off x="-340520" y="325747"/>
              <a:ext cx="360" cy="3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9C5F48E3-E3B1-43A6-8D15-5C0AEEC7BDB4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-349520" y="3171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D8B1EFF-BB94-4810-A0C1-991E8A438208}"/>
              </a:ext>
            </a:extLst>
          </p:cNvPr>
          <p:cNvGrpSpPr/>
          <p:nvPr/>
        </p:nvGrpSpPr>
        <p:grpSpPr>
          <a:xfrm>
            <a:off x="9332680" y="274267"/>
            <a:ext cx="1374480" cy="411840"/>
            <a:chOff x="9332680" y="274267"/>
            <a:chExt cx="137448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1FD7C6E-A6F5-49DA-81F0-CE7BE5535D06}"/>
                    </a:ext>
                  </a:extLst>
                </p14:cNvPr>
                <p14:cNvContentPartPr/>
                <p14:nvPr/>
              </p14:nvContentPartPr>
              <p14:xfrm>
                <a:off x="9447520" y="424747"/>
                <a:ext cx="142200" cy="979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1FD7C6E-A6F5-49DA-81F0-CE7BE5535D0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9438880" y="415747"/>
                  <a:ext cx="159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AA0EC1D-FE8E-40D5-BE64-CBDADF4DF409}"/>
                    </a:ext>
                  </a:extLst>
                </p14:cNvPr>
                <p14:cNvContentPartPr/>
                <p14:nvPr/>
              </p14:nvContentPartPr>
              <p14:xfrm>
                <a:off x="9648400" y="458227"/>
                <a:ext cx="60120" cy="43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AA0EC1D-FE8E-40D5-BE64-CBDADF4DF40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639400" y="449227"/>
                  <a:ext cx="77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B335C1C-575C-4BDB-A93C-BE2EA2B9EA2F}"/>
                    </a:ext>
                  </a:extLst>
                </p14:cNvPr>
                <p14:cNvContentPartPr/>
                <p14:nvPr/>
              </p14:nvContentPartPr>
              <p14:xfrm>
                <a:off x="9756400" y="406387"/>
                <a:ext cx="96480" cy="914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B335C1C-575C-4BDB-A93C-BE2EA2B9EA2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9747400" y="397387"/>
                  <a:ext cx="114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3BE116A-0324-48E2-B327-C3D83D1E24F5}"/>
                    </a:ext>
                  </a:extLst>
                </p14:cNvPr>
                <p14:cNvContentPartPr/>
                <p14:nvPr/>
              </p14:nvContentPartPr>
              <p14:xfrm>
                <a:off x="9727240" y="337987"/>
                <a:ext cx="140400" cy="126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3BE116A-0324-48E2-B327-C3D83D1E24F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718600" y="328987"/>
                  <a:ext cx="158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F6430CE-6715-42D6-8350-1B8576A37C67}"/>
                    </a:ext>
                  </a:extLst>
                </p14:cNvPr>
                <p14:cNvContentPartPr/>
                <p14:nvPr/>
              </p14:nvContentPartPr>
              <p14:xfrm>
                <a:off x="9916600" y="307027"/>
                <a:ext cx="95760" cy="3031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F6430CE-6715-42D6-8350-1B8576A37C6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907960" y="298387"/>
                  <a:ext cx="1134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518FE40-B07D-4845-984A-89BB737853A3}"/>
                    </a:ext>
                  </a:extLst>
                </p14:cNvPr>
                <p14:cNvContentPartPr/>
                <p14:nvPr/>
              </p14:nvContentPartPr>
              <p14:xfrm>
                <a:off x="9332680" y="351307"/>
                <a:ext cx="234360" cy="3031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518FE40-B07D-4845-984A-89BB737853A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324040" y="342667"/>
                  <a:ext cx="252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3346652B-9415-4279-8878-6E2851CCBB9C}"/>
                    </a:ext>
                  </a:extLst>
                </p14:cNvPr>
                <p14:cNvContentPartPr/>
                <p14:nvPr/>
              </p14:nvContentPartPr>
              <p14:xfrm>
                <a:off x="10072480" y="315667"/>
                <a:ext cx="90720" cy="2721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3346652B-9415-4279-8878-6E2851CCBB9C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0063840" y="307027"/>
                  <a:ext cx="108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6417C68D-B684-4EA6-A67C-571C2833E672}"/>
                    </a:ext>
                  </a:extLst>
                </p14:cNvPr>
                <p14:cNvContentPartPr/>
                <p14:nvPr/>
              </p14:nvContentPartPr>
              <p14:xfrm>
                <a:off x="10142680" y="367507"/>
                <a:ext cx="91800" cy="1202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6417C68D-B684-4EA6-A67C-571C2833E672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0133680" y="358867"/>
                  <a:ext cx="109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02B0EC2-5883-4845-94AF-31530C48BD90}"/>
                    </a:ext>
                  </a:extLst>
                </p14:cNvPr>
                <p14:cNvContentPartPr/>
                <p14:nvPr/>
              </p14:nvContentPartPr>
              <p14:xfrm>
                <a:off x="10322320" y="426547"/>
                <a:ext cx="81720" cy="36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02B0EC2-5883-4845-94AF-31530C48BD90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313320" y="417547"/>
                  <a:ext cx="99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C91E3589-8042-4B94-ADE8-89E1A4C36DCB}"/>
                    </a:ext>
                  </a:extLst>
                </p14:cNvPr>
                <p14:cNvContentPartPr/>
                <p14:nvPr/>
              </p14:nvContentPartPr>
              <p14:xfrm>
                <a:off x="10456600" y="373987"/>
                <a:ext cx="104760" cy="1418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C91E3589-8042-4B94-ADE8-89E1A4C36DC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447600" y="365347"/>
                  <a:ext cx="122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6D06714-4E7D-4579-8F8F-CAAD54848B12}"/>
                    </a:ext>
                  </a:extLst>
                </p14:cNvPr>
                <p14:cNvContentPartPr/>
                <p14:nvPr/>
              </p14:nvContentPartPr>
              <p14:xfrm>
                <a:off x="10431760" y="274267"/>
                <a:ext cx="275400" cy="4118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6D06714-4E7D-4579-8F8F-CAAD54848B1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423120" y="265267"/>
                  <a:ext cx="293040" cy="42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519B966-3B13-4F93-A4D4-3BCCADE1441F}"/>
              </a:ext>
            </a:extLst>
          </p:cNvPr>
          <p:cNvGrpSpPr/>
          <p:nvPr/>
        </p:nvGrpSpPr>
        <p:grpSpPr>
          <a:xfrm>
            <a:off x="10802920" y="386947"/>
            <a:ext cx="315360" cy="180000"/>
            <a:chOff x="10802920" y="386947"/>
            <a:chExt cx="31536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B67FD80-4CC7-4D5A-9877-A35C9610C755}"/>
                    </a:ext>
                  </a:extLst>
                </p14:cNvPr>
                <p14:cNvContentPartPr/>
                <p14:nvPr/>
              </p14:nvContentPartPr>
              <p14:xfrm>
                <a:off x="10802920" y="386947"/>
                <a:ext cx="113760" cy="1638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B67FD80-4CC7-4D5A-9877-A35C9610C75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794280" y="377947"/>
                  <a:ext cx="131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CC6F9D0D-41E8-46F7-A992-39B198FEBE7B}"/>
                    </a:ext>
                  </a:extLst>
                </p14:cNvPr>
                <p14:cNvContentPartPr/>
                <p14:nvPr/>
              </p14:nvContentPartPr>
              <p14:xfrm>
                <a:off x="11018560" y="408547"/>
                <a:ext cx="99720" cy="1584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CC6F9D0D-41E8-46F7-A992-39B198FEBE7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1009920" y="399907"/>
                  <a:ext cx="11736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557A5752-5301-4CA3-B549-D3B34AADC1C3}"/>
              </a:ext>
            </a:extLst>
          </p:cNvPr>
          <p:cNvGrpSpPr/>
          <p:nvPr/>
        </p:nvGrpSpPr>
        <p:grpSpPr>
          <a:xfrm>
            <a:off x="95800" y="196867"/>
            <a:ext cx="1407960" cy="513360"/>
            <a:chOff x="95800" y="196867"/>
            <a:chExt cx="140796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14122E2A-18FB-4DE4-8233-8DF15D3F4553}"/>
                    </a:ext>
                  </a:extLst>
                </p14:cNvPr>
                <p14:cNvContentPartPr/>
                <p14:nvPr/>
              </p14:nvContentPartPr>
              <p14:xfrm>
                <a:off x="125320" y="445267"/>
                <a:ext cx="152640" cy="1116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14122E2A-18FB-4DE4-8233-8DF15D3F4553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16680" y="436627"/>
                  <a:ext cx="170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0A841CF-6519-426D-B3F0-9DCDF48C8571}"/>
                    </a:ext>
                  </a:extLst>
                </p14:cNvPr>
                <p14:cNvContentPartPr/>
                <p14:nvPr/>
              </p14:nvContentPartPr>
              <p14:xfrm>
                <a:off x="307480" y="462187"/>
                <a:ext cx="101160" cy="151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0A841CF-6519-426D-B3F0-9DCDF48C8571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98480" y="453187"/>
                  <a:ext cx="118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DC48976-8AA5-4D7B-B498-C3AB66F2E858}"/>
                    </a:ext>
                  </a:extLst>
                </p14:cNvPr>
                <p14:cNvContentPartPr/>
                <p14:nvPr/>
              </p14:nvContentPartPr>
              <p14:xfrm>
                <a:off x="429880" y="430867"/>
                <a:ext cx="116640" cy="1033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DC48976-8AA5-4D7B-B498-C3AB66F2E858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20880" y="421867"/>
                  <a:ext cx="134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46C895DF-B6E8-4E0A-9849-3257049C56C8}"/>
                    </a:ext>
                  </a:extLst>
                </p14:cNvPr>
                <p14:cNvContentPartPr/>
                <p14:nvPr/>
              </p14:nvContentPartPr>
              <p14:xfrm>
                <a:off x="416200" y="325027"/>
                <a:ext cx="189720" cy="2588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46C895DF-B6E8-4E0A-9849-3257049C56C8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407560" y="316387"/>
                  <a:ext cx="207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3427E73-2632-481B-A746-4CEA6B0E3F2A}"/>
                    </a:ext>
                  </a:extLst>
                </p14:cNvPr>
                <p14:cNvContentPartPr/>
                <p14:nvPr/>
              </p14:nvContentPartPr>
              <p14:xfrm>
                <a:off x="95800" y="378307"/>
                <a:ext cx="167400" cy="3319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3427E73-2632-481B-A746-4CEA6B0E3F2A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6800" y="369307"/>
                  <a:ext cx="185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3819A7B2-2F5C-4C01-BC15-634B50ED7CCA}"/>
                    </a:ext>
                  </a:extLst>
                </p14:cNvPr>
                <p14:cNvContentPartPr/>
                <p14:nvPr/>
              </p14:nvContentPartPr>
              <p14:xfrm>
                <a:off x="691240" y="303427"/>
                <a:ext cx="52560" cy="2178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3819A7B2-2F5C-4C01-BC15-634B50ED7CC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82600" y="294787"/>
                  <a:ext cx="70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88BC1377-478D-47FC-99A6-E17FE67D5915}"/>
                    </a:ext>
                  </a:extLst>
                </p14:cNvPr>
                <p14:cNvContentPartPr/>
                <p14:nvPr/>
              </p14:nvContentPartPr>
              <p14:xfrm>
                <a:off x="737680" y="352027"/>
                <a:ext cx="101160" cy="1076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88BC1377-478D-47FC-99A6-E17FE67D591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29040" y="343027"/>
                  <a:ext cx="118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6CB6715-49C3-4761-BBF1-CC6062A924A7}"/>
                    </a:ext>
                  </a:extLst>
                </p14:cNvPr>
                <p14:cNvContentPartPr/>
                <p14:nvPr/>
              </p14:nvContentPartPr>
              <p14:xfrm>
                <a:off x="903280" y="364267"/>
                <a:ext cx="71280" cy="320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6CB6715-49C3-4761-BBF1-CC6062A924A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94280" y="355267"/>
                  <a:ext cx="88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3F5A9C5-765F-471B-A89C-C26E2FD589AF}"/>
                    </a:ext>
                  </a:extLst>
                </p14:cNvPr>
                <p14:cNvContentPartPr/>
                <p14:nvPr/>
              </p14:nvContentPartPr>
              <p14:xfrm>
                <a:off x="1009120" y="317827"/>
                <a:ext cx="92160" cy="1350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3F5A9C5-765F-471B-A89C-C26E2FD589A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000120" y="308827"/>
                  <a:ext cx="109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70D6F47-E72D-491E-8D32-060BA32EB0C4}"/>
                    </a:ext>
                  </a:extLst>
                </p14:cNvPr>
                <p14:cNvContentPartPr/>
                <p14:nvPr/>
              </p14:nvContentPartPr>
              <p14:xfrm>
                <a:off x="965920" y="196867"/>
                <a:ext cx="189000" cy="2458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70D6F47-E72D-491E-8D32-060BA32EB0C4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56920" y="188227"/>
                  <a:ext cx="206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E718D1E-2751-419A-A917-E1CE6EC2743E}"/>
                    </a:ext>
                  </a:extLst>
                </p14:cNvPr>
                <p14:cNvContentPartPr/>
                <p14:nvPr/>
              </p14:nvContentPartPr>
              <p14:xfrm>
                <a:off x="1235200" y="245827"/>
                <a:ext cx="124200" cy="1998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E718D1E-2751-419A-A917-E1CE6EC2743E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226200" y="237187"/>
                  <a:ext cx="141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E816349-CC36-4736-845C-E5A9649E5956}"/>
                    </a:ext>
                  </a:extLst>
                </p14:cNvPr>
                <p14:cNvContentPartPr/>
                <p14:nvPr/>
              </p14:nvContentPartPr>
              <p14:xfrm>
                <a:off x="1401160" y="237907"/>
                <a:ext cx="102600" cy="12312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E816349-CC36-4736-845C-E5A9649E595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392520" y="228907"/>
                  <a:ext cx="12024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3DFC0BC2-4CB2-4F96-865D-BEEAD9793F57}"/>
              </a:ext>
            </a:extLst>
          </p:cNvPr>
          <p:cNvGrpSpPr/>
          <p:nvPr/>
        </p:nvGrpSpPr>
        <p:grpSpPr>
          <a:xfrm>
            <a:off x="8505040" y="3081907"/>
            <a:ext cx="1668600" cy="398160"/>
            <a:chOff x="8505040" y="3081907"/>
            <a:chExt cx="166860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B7DC6D40-9E3F-4712-AF1A-DFFE33D0EB26}"/>
                    </a:ext>
                  </a:extLst>
                </p14:cNvPr>
                <p14:cNvContentPartPr/>
                <p14:nvPr/>
              </p14:nvContentPartPr>
              <p14:xfrm>
                <a:off x="8590360" y="3250027"/>
                <a:ext cx="217080" cy="1148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B7DC6D40-9E3F-4712-AF1A-DFFE33D0EB26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581360" y="3241027"/>
                  <a:ext cx="234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4BD99070-A39E-44B2-A26C-A87C774B944C}"/>
                    </a:ext>
                  </a:extLst>
                </p14:cNvPr>
                <p14:cNvContentPartPr/>
                <p14:nvPr/>
              </p14:nvContentPartPr>
              <p14:xfrm>
                <a:off x="8869720" y="3276667"/>
                <a:ext cx="117360" cy="18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4BD99070-A39E-44B2-A26C-A87C774B944C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861080" y="3267667"/>
                  <a:ext cx="135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B1496790-088B-4045-AE29-C45CF5E8690C}"/>
                    </a:ext>
                  </a:extLst>
                </p14:cNvPr>
                <p14:cNvContentPartPr/>
                <p14:nvPr/>
              </p14:nvContentPartPr>
              <p14:xfrm>
                <a:off x="9022000" y="3224107"/>
                <a:ext cx="162000" cy="1004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B1496790-088B-4045-AE29-C45CF5E8690C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9013000" y="3215467"/>
                  <a:ext cx="179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7F65CB13-E26A-4C4D-B435-00313E0200B7}"/>
                    </a:ext>
                  </a:extLst>
                </p14:cNvPr>
                <p14:cNvContentPartPr/>
                <p14:nvPr/>
              </p14:nvContentPartPr>
              <p14:xfrm>
                <a:off x="9010840" y="3107467"/>
                <a:ext cx="322560" cy="3096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7F65CB13-E26A-4C4D-B435-00313E0200B7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9001840" y="3098467"/>
                  <a:ext cx="340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6A40DB15-2352-4E65-A25C-615BC6FA0B38}"/>
                    </a:ext>
                  </a:extLst>
                </p14:cNvPr>
                <p14:cNvContentPartPr/>
                <p14:nvPr/>
              </p14:nvContentPartPr>
              <p14:xfrm>
                <a:off x="8505040" y="3081907"/>
                <a:ext cx="200880" cy="3981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6A40DB15-2352-4E65-A25C-615BC6FA0B38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496400" y="3073267"/>
                  <a:ext cx="2185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ED61224-00F5-435D-A9E2-C3AA227D1DE6}"/>
                    </a:ext>
                  </a:extLst>
                </p14:cNvPr>
                <p14:cNvContentPartPr/>
                <p14:nvPr/>
              </p14:nvContentPartPr>
              <p14:xfrm>
                <a:off x="9459760" y="3093427"/>
                <a:ext cx="106920" cy="3351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ED61224-00F5-435D-A9E2-C3AA227D1DE6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9450760" y="3084427"/>
                  <a:ext cx="1245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B66FD8C6-DF1A-4F8C-B6B0-A706FF3E832C}"/>
                    </a:ext>
                  </a:extLst>
                </p14:cNvPr>
                <p14:cNvContentPartPr/>
                <p14:nvPr/>
              </p14:nvContentPartPr>
              <p14:xfrm>
                <a:off x="9582520" y="3153187"/>
                <a:ext cx="105480" cy="1688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B66FD8C6-DF1A-4F8C-B6B0-A706FF3E832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9573880" y="3144187"/>
                  <a:ext cx="123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B208FB-E8CF-4FD0-9707-CEA7B185CB2F}"/>
                    </a:ext>
                  </a:extLst>
                </p14:cNvPr>
                <p14:cNvContentPartPr/>
                <p14:nvPr/>
              </p14:nvContentPartPr>
              <p14:xfrm>
                <a:off x="9773680" y="3246427"/>
                <a:ext cx="103320" cy="90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B208FB-E8CF-4FD0-9707-CEA7B185CB2F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9764680" y="3237427"/>
                  <a:ext cx="120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C592157D-FA5A-4211-A924-311F84818522}"/>
                    </a:ext>
                  </a:extLst>
                </p14:cNvPr>
                <p14:cNvContentPartPr/>
                <p14:nvPr/>
              </p14:nvContentPartPr>
              <p14:xfrm>
                <a:off x="9919840" y="3103507"/>
                <a:ext cx="118440" cy="2048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C592157D-FA5A-4211-A924-311F84818522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910840" y="3094507"/>
                  <a:ext cx="136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079D517-5601-4EFE-9B00-AC4627AE1304}"/>
                    </a:ext>
                  </a:extLst>
                </p14:cNvPr>
                <p14:cNvContentPartPr/>
                <p14:nvPr/>
              </p14:nvContentPartPr>
              <p14:xfrm>
                <a:off x="10038280" y="3088027"/>
                <a:ext cx="135360" cy="35388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079D517-5601-4EFE-9B00-AC4627AE1304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029280" y="3079027"/>
                  <a:ext cx="15300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B6832CB8-F8CB-4D9B-9D6F-583564EB34B3}"/>
              </a:ext>
            </a:extLst>
          </p:cNvPr>
          <p:cNvGrpSpPr/>
          <p:nvPr/>
        </p:nvGrpSpPr>
        <p:grpSpPr>
          <a:xfrm>
            <a:off x="10376320" y="3121147"/>
            <a:ext cx="343080" cy="194040"/>
            <a:chOff x="10376320" y="3121147"/>
            <a:chExt cx="34308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9B19B80-77EF-42F5-B223-7FD374F0E886}"/>
                    </a:ext>
                  </a:extLst>
                </p14:cNvPr>
                <p14:cNvContentPartPr/>
                <p14:nvPr/>
              </p14:nvContentPartPr>
              <p14:xfrm>
                <a:off x="10376320" y="3124747"/>
                <a:ext cx="128520" cy="1904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9B19B80-77EF-42F5-B223-7FD374F0E886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0367320" y="3116107"/>
                  <a:ext cx="146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7B4246B-5A71-4063-8A80-E1068ADD2AA8}"/>
                    </a:ext>
                  </a:extLst>
                </p14:cNvPr>
                <p14:cNvContentPartPr/>
                <p14:nvPr/>
              </p14:nvContentPartPr>
              <p14:xfrm>
                <a:off x="10597360" y="3121147"/>
                <a:ext cx="122040" cy="1605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7B4246B-5A71-4063-8A80-E1068ADD2AA8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0588720" y="3112147"/>
                  <a:ext cx="13968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15B1CC4E-B2EA-487E-8768-39F4A5E1207E}"/>
              </a:ext>
            </a:extLst>
          </p:cNvPr>
          <p:cNvGrpSpPr/>
          <p:nvPr/>
        </p:nvGrpSpPr>
        <p:grpSpPr>
          <a:xfrm>
            <a:off x="594400" y="4352347"/>
            <a:ext cx="1161000" cy="474480"/>
            <a:chOff x="594400" y="4352347"/>
            <a:chExt cx="1161000" cy="4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6E3D27A-0467-4019-BDEC-8DAA38AB7077}"/>
                    </a:ext>
                  </a:extLst>
                </p14:cNvPr>
                <p14:cNvContentPartPr/>
                <p14:nvPr/>
              </p14:nvContentPartPr>
              <p14:xfrm>
                <a:off x="704560" y="4558627"/>
                <a:ext cx="234000" cy="1353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6E3D27A-0467-4019-BDEC-8DAA38AB7077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695920" y="4549987"/>
                  <a:ext cx="251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2297280-4ABE-4EFD-9EB5-BC776DC9C668}"/>
                    </a:ext>
                  </a:extLst>
                </p14:cNvPr>
                <p14:cNvContentPartPr/>
                <p14:nvPr/>
              </p14:nvContentPartPr>
              <p14:xfrm>
                <a:off x="999400" y="4595347"/>
                <a:ext cx="80280" cy="43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2297280-4ABE-4EFD-9EB5-BC776DC9C668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90760" y="4586347"/>
                  <a:ext cx="97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9F6E0E93-7630-490E-BDB9-65C1E61E4AA9}"/>
                    </a:ext>
                  </a:extLst>
                </p14:cNvPr>
                <p14:cNvContentPartPr/>
                <p14:nvPr/>
              </p14:nvContentPartPr>
              <p14:xfrm>
                <a:off x="1141240" y="4552147"/>
                <a:ext cx="115920" cy="1116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9F6E0E93-7630-490E-BDB9-65C1E61E4AA9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32240" y="4543507"/>
                  <a:ext cx="133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02AFAF7C-5F5B-4F5F-AD40-389FC6CF92CC}"/>
                    </a:ext>
                  </a:extLst>
                </p14:cNvPr>
                <p14:cNvContentPartPr/>
                <p14:nvPr/>
              </p14:nvContentPartPr>
              <p14:xfrm>
                <a:off x="1091920" y="4402747"/>
                <a:ext cx="357480" cy="3963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02AFAF7C-5F5B-4F5F-AD40-389FC6CF92C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82920" y="4393747"/>
                  <a:ext cx="375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800AB5F5-A434-4369-B896-7EAEB96603FA}"/>
                    </a:ext>
                  </a:extLst>
                </p14:cNvPr>
                <p14:cNvContentPartPr/>
                <p14:nvPr/>
              </p14:nvContentPartPr>
              <p14:xfrm>
                <a:off x="594400" y="4413187"/>
                <a:ext cx="292680" cy="4136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800AB5F5-A434-4369-B896-7EAEB96603F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585760" y="4404547"/>
                  <a:ext cx="3103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96CAA2D7-3CA9-4669-A1B1-D1570C5A4EBB}"/>
                    </a:ext>
                  </a:extLst>
                </p14:cNvPr>
                <p14:cNvContentPartPr/>
                <p14:nvPr/>
              </p14:nvContentPartPr>
              <p14:xfrm>
                <a:off x="1522840" y="4352347"/>
                <a:ext cx="167400" cy="3434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96CAA2D7-3CA9-4669-A1B1-D1570C5A4EBB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513840" y="4343347"/>
                  <a:ext cx="1850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7D2A55DB-0AF2-4056-A027-CF000F7C8C91}"/>
                    </a:ext>
                  </a:extLst>
                </p14:cNvPr>
                <p14:cNvContentPartPr/>
                <p14:nvPr/>
              </p14:nvContentPartPr>
              <p14:xfrm>
                <a:off x="1656400" y="4532707"/>
                <a:ext cx="99000" cy="1634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7D2A55DB-0AF2-4056-A027-CF000F7C8C9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647400" y="4523707"/>
                  <a:ext cx="1166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F58994F9-2ECF-495C-BE81-99CC2CD6A7D5}"/>
              </a:ext>
            </a:extLst>
          </p:cNvPr>
          <p:cNvGrpSpPr/>
          <p:nvPr/>
        </p:nvGrpSpPr>
        <p:grpSpPr>
          <a:xfrm>
            <a:off x="1886800" y="4367827"/>
            <a:ext cx="467640" cy="427680"/>
            <a:chOff x="1886800" y="4367827"/>
            <a:chExt cx="46764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559D850-4C9C-4200-9226-770279BB77D8}"/>
                    </a:ext>
                  </a:extLst>
                </p14:cNvPr>
                <p14:cNvContentPartPr/>
                <p14:nvPr/>
              </p14:nvContentPartPr>
              <p14:xfrm>
                <a:off x="1886800" y="4569067"/>
                <a:ext cx="82440" cy="226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559D850-4C9C-4200-9226-770279BB77D8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877800" y="4560067"/>
                  <a:ext cx="100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BC18078A-2A9E-409C-A232-BE8385ACF3AB}"/>
                    </a:ext>
                  </a:extLst>
                </p14:cNvPr>
                <p14:cNvContentPartPr/>
                <p14:nvPr/>
              </p14:nvContentPartPr>
              <p14:xfrm>
                <a:off x="2041240" y="4506067"/>
                <a:ext cx="108720" cy="1522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BC18078A-2A9E-409C-A232-BE8385ACF3AB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2032240" y="4497067"/>
                  <a:ext cx="126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C838539-3D48-4688-9222-8C4881704027}"/>
                    </a:ext>
                  </a:extLst>
                </p14:cNvPr>
                <p14:cNvContentPartPr/>
                <p14:nvPr/>
              </p14:nvContentPartPr>
              <p14:xfrm>
                <a:off x="1962040" y="4367827"/>
                <a:ext cx="392400" cy="4276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C838539-3D48-4688-9222-8C4881704027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953400" y="4358827"/>
                  <a:ext cx="41004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97013AED-5AD8-4EB7-A026-F785EE41DAE1}"/>
              </a:ext>
            </a:extLst>
          </p:cNvPr>
          <p:cNvGrpSpPr/>
          <p:nvPr/>
        </p:nvGrpSpPr>
        <p:grpSpPr>
          <a:xfrm>
            <a:off x="2470000" y="4424347"/>
            <a:ext cx="406080" cy="290160"/>
            <a:chOff x="2470000" y="4424347"/>
            <a:chExt cx="40608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315EEF1E-4547-4188-992E-325C13623599}"/>
                    </a:ext>
                  </a:extLst>
                </p14:cNvPr>
                <p14:cNvContentPartPr/>
                <p14:nvPr/>
              </p14:nvContentPartPr>
              <p14:xfrm>
                <a:off x="2470000" y="4424347"/>
                <a:ext cx="187920" cy="29016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315EEF1E-4547-4188-992E-325C1362359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2461000" y="4415347"/>
                  <a:ext cx="205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3341F53-0062-4FE4-A59F-B7413EFD6102}"/>
                    </a:ext>
                  </a:extLst>
                </p14:cNvPr>
                <p14:cNvContentPartPr/>
                <p14:nvPr/>
              </p14:nvContentPartPr>
              <p14:xfrm>
                <a:off x="2745760" y="4508587"/>
                <a:ext cx="130320" cy="12852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3341F53-0062-4FE4-A59F-B7413EFD6102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2736760" y="4499947"/>
                  <a:ext cx="14796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6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BEC0A140-B026-400F-925A-A1EFD67489F0}"/>
                  </a:ext>
                </a:extLst>
              </p14:cNvPr>
              <p14:cNvContentPartPr/>
              <p14:nvPr/>
            </p14:nvContentPartPr>
            <p14:xfrm>
              <a:off x="3752320" y="2668627"/>
              <a:ext cx="12240" cy="1188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BEC0A140-B026-400F-925A-A1EFD67489F0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3743680" y="2659627"/>
                <a:ext cx="298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8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1F1587FC-D763-424B-BCF6-67F48CC54CE3}"/>
                  </a:ext>
                </a:extLst>
              </p14:cNvPr>
              <p14:cNvContentPartPr/>
              <p14:nvPr/>
            </p14:nvContentPartPr>
            <p14:xfrm>
              <a:off x="4173520" y="2634427"/>
              <a:ext cx="31680" cy="252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1F1587FC-D763-424B-BCF6-67F48CC54CE3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4164880" y="2625427"/>
                <a:ext cx="493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CD14E0F1-4FA3-47A0-BEDD-81DA3742B18B}"/>
                  </a:ext>
                </a:extLst>
              </p14:cNvPr>
              <p14:cNvContentPartPr/>
              <p14:nvPr/>
            </p14:nvContentPartPr>
            <p14:xfrm>
              <a:off x="9361840" y="773587"/>
              <a:ext cx="1397880" cy="2556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CD14E0F1-4FA3-47A0-BEDD-81DA3742B18B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9353200" y="764587"/>
                <a:ext cx="14155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211BE504-90A0-40AC-A297-9E82E601CC45}"/>
                  </a:ext>
                </a:extLst>
              </p14:cNvPr>
              <p14:cNvContentPartPr/>
              <p14:nvPr/>
            </p14:nvContentPartPr>
            <p14:xfrm>
              <a:off x="9396040" y="777547"/>
              <a:ext cx="353160" cy="936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211BE504-90A0-40AC-A297-9E82E601CC45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9387040" y="768547"/>
                <a:ext cx="3708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4" name="Group 423">
            <a:extLst>
              <a:ext uri="{FF2B5EF4-FFF2-40B4-BE49-F238E27FC236}">
                <a16:creationId xmlns:a16="http://schemas.microsoft.com/office/drawing/2014/main" id="{04C54282-F5F3-4BDF-B120-00DB8832F797}"/>
              </a:ext>
            </a:extLst>
          </p:cNvPr>
          <p:cNvGrpSpPr/>
          <p:nvPr/>
        </p:nvGrpSpPr>
        <p:grpSpPr>
          <a:xfrm>
            <a:off x="4810000" y="4669147"/>
            <a:ext cx="1511640" cy="581040"/>
            <a:chOff x="4810000" y="4669147"/>
            <a:chExt cx="1511640" cy="5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FEBD9126-C864-4A8A-BB63-75918EAA303D}"/>
                    </a:ext>
                  </a:extLst>
                </p14:cNvPr>
                <p14:cNvContentPartPr/>
                <p14:nvPr/>
              </p14:nvContentPartPr>
              <p14:xfrm>
                <a:off x="4810000" y="4717387"/>
                <a:ext cx="448920" cy="2304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FEBD9126-C864-4A8A-BB63-75918EAA303D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801360" y="4708387"/>
                  <a:ext cx="466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2255F63-7443-4C4F-8D9C-DD74571886F0}"/>
                    </a:ext>
                  </a:extLst>
                </p14:cNvPr>
                <p14:cNvContentPartPr/>
                <p14:nvPr/>
              </p14:nvContentPartPr>
              <p14:xfrm>
                <a:off x="4811080" y="4761667"/>
                <a:ext cx="530280" cy="4885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2255F63-7443-4C4F-8D9C-DD74571886F0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802440" y="4752667"/>
                  <a:ext cx="5479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6716B98-682A-4C05-807F-576F17E1062F}"/>
                    </a:ext>
                  </a:extLst>
                </p14:cNvPr>
                <p14:cNvContentPartPr/>
                <p14:nvPr/>
              </p14:nvContentPartPr>
              <p14:xfrm>
                <a:off x="5311480" y="5185027"/>
                <a:ext cx="360" cy="273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6716B98-682A-4C05-807F-576F17E1062F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302840" y="5176387"/>
                  <a:ext cx="18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24EDCD2-5901-4526-8579-D4D59C33BF8C}"/>
                    </a:ext>
                  </a:extLst>
                </p14:cNvPr>
                <p14:cNvContentPartPr/>
                <p14:nvPr/>
              </p14:nvContentPartPr>
              <p14:xfrm>
                <a:off x="5168200" y="4669147"/>
                <a:ext cx="60840" cy="1814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24EDCD2-5901-4526-8579-D4D59C33BF8C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159560" y="4660147"/>
                  <a:ext cx="78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6FA363AA-F594-474F-8F89-C77A75A20AC5}"/>
                    </a:ext>
                  </a:extLst>
                </p14:cNvPr>
                <p14:cNvContentPartPr/>
                <p14:nvPr/>
              </p14:nvContentPartPr>
              <p14:xfrm>
                <a:off x="5482120" y="4875427"/>
                <a:ext cx="216000" cy="1731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6FA363AA-F594-474F-8F89-C77A75A20AC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473480" y="4866787"/>
                  <a:ext cx="233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AA1CDC20-6030-4972-9289-70C27F44CACD}"/>
                    </a:ext>
                  </a:extLst>
                </p14:cNvPr>
                <p14:cNvContentPartPr/>
                <p14:nvPr/>
              </p14:nvContentPartPr>
              <p14:xfrm>
                <a:off x="5806480" y="4959667"/>
                <a:ext cx="137520" cy="151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AA1CDC20-6030-4972-9289-70C27F44CACD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797840" y="4950667"/>
                  <a:ext cx="155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C69BE92-0343-4C1E-8154-24511F998D98}"/>
                    </a:ext>
                  </a:extLst>
                </p14:cNvPr>
                <p14:cNvContentPartPr/>
                <p14:nvPr/>
              </p14:nvContentPartPr>
              <p14:xfrm>
                <a:off x="6015280" y="4894867"/>
                <a:ext cx="182160" cy="1008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C69BE92-0343-4C1E-8154-24511F998D98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6006640" y="4885867"/>
                  <a:ext cx="199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44E02CEC-8F20-41E7-8871-A4703739ED35}"/>
                    </a:ext>
                  </a:extLst>
                </p14:cNvPr>
                <p14:cNvContentPartPr/>
                <p14:nvPr/>
              </p14:nvContentPartPr>
              <p14:xfrm>
                <a:off x="5999080" y="4733587"/>
                <a:ext cx="322560" cy="3654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44E02CEC-8F20-41E7-8871-A4703739ED35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5990080" y="4724587"/>
                  <a:ext cx="3402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9EE675C6-FDC1-405E-9C39-711202277909}"/>
                    </a:ext>
                  </a:extLst>
                </p14:cNvPr>
                <p14:cNvContentPartPr/>
                <p14:nvPr/>
              </p14:nvContentPartPr>
              <p14:xfrm>
                <a:off x="5402560" y="4759507"/>
                <a:ext cx="211320" cy="4874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9EE675C6-FDC1-405E-9C39-711202277909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5393560" y="4750867"/>
                  <a:ext cx="22896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41CDA3DB-CA23-430E-AB75-9EB8CAAA959A}"/>
              </a:ext>
            </a:extLst>
          </p:cNvPr>
          <p:cNvGrpSpPr/>
          <p:nvPr/>
        </p:nvGrpSpPr>
        <p:grpSpPr>
          <a:xfrm>
            <a:off x="6531520" y="4660147"/>
            <a:ext cx="871920" cy="506520"/>
            <a:chOff x="6531520" y="4660147"/>
            <a:chExt cx="871920" cy="5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E2F3D78A-E273-471F-A279-AD595E878421}"/>
                    </a:ext>
                  </a:extLst>
                </p14:cNvPr>
                <p14:cNvContentPartPr/>
                <p14:nvPr/>
              </p14:nvContentPartPr>
              <p14:xfrm>
                <a:off x="6531520" y="4744027"/>
                <a:ext cx="142920" cy="4107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E2F3D78A-E273-471F-A279-AD595E878421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522880" y="4735387"/>
                  <a:ext cx="1605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BE7949D-AB99-4426-93B4-24B27C05EF5F}"/>
                    </a:ext>
                  </a:extLst>
                </p14:cNvPr>
                <p14:cNvContentPartPr/>
                <p14:nvPr/>
              </p14:nvContentPartPr>
              <p14:xfrm>
                <a:off x="6635920" y="4785787"/>
                <a:ext cx="114840" cy="2196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BE7949D-AB99-4426-93B4-24B27C05EF5F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6626920" y="4777147"/>
                  <a:ext cx="1324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CBB8D6F9-FAF9-47B5-9EE4-BEB1A61EA8C3}"/>
                    </a:ext>
                  </a:extLst>
                </p14:cNvPr>
                <p14:cNvContentPartPr/>
                <p14:nvPr/>
              </p14:nvContentPartPr>
              <p14:xfrm>
                <a:off x="6880360" y="4878307"/>
                <a:ext cx="169560" cy="277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CBB8D6F9-FAF9-47B5-9EE4-BEB1A61EA8C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6871720" y="4869667"/>
                  <a:ext cx="187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02A529FE-CF88-407D-A07C-045BD0B3FAE0}"/>
                    </a:ext>
                  </a:extLst>
                </p14:cNvPr>
                <p14:cNvContentPartPr/>
                <p14:nvPr/>
              </p14:nvContentPartPr>
              <p14:xfrm>
                <a:off x="7148200" y="4828627"/>
                <a:ext cx="84600" cy="1584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02A529FE-CF88-407D-A07C-045BD0B3FAE0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7139200" y="4819987"/>
                  <a:ext cx="102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E94B3B42-79CA-4942-918F-840A49D3CB90}"/>
                    </a:ext>
                  </a:extLst>
                </p14:cNvPr>
                <p14:cNvContentPartPr/>
                <p14:nvPr/>
              </p14:nvContentPartPr>
              <p14:xfrm>
                <a:off x="7139200" y="4660147"/>
                <a:ext cx="264240" cy="5065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E94B3B42-79CA-4942-918F-840A49D3CB90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7130200" y="4651507"/>
                  <a:ext cx="281880" cy="52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E65C3499-2D05-4654-A259-7C73D9A4A176}"/>
              </a:ext>
            </a:extLst>
          </p:cNvPr>
          <p:cNvGrpSpPr/>
          <p:nvPr/>
        </p:nvGrpSpPr>
        <p:grpSpPr>
          <a:xfrm>
            <a:off x="4950040" y="5366827"/>
            <a:ext cx="472320" cy="253440"/>
            <a:chOff x="4950040" y="5366827"/>
            <a:chExt cx="47232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FE9600FC-0AC6-42A7-986E-0A532FE7FA45}"/>
                    </a:ext>
                  </a:extLst>
                </p14:cNvPr>
                <p14:cNvContentPartPr/>
                <p14:nvPr/>
              </p14:nvContentPartPr>
              <p14:xfrm>
                <a:off x="4950040" y="5452147"/>
                <a:ext cx="141120" cy="1440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FE9600FC-0AC6-42A7-986E-0A532FE7FA45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4941040" y="5443507"/>
                  <a:ext cx="158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A622C5E-D864-430B-BA16-FA8D6339208D}"/>
                    </a:ext>
                  </a:extLst>
                </p14:cNvPr>
                <p14:cNvContentPartPr/>
                <p14:nvPr/>
              </p14:nvContentPartPr>
              <p14:xfrm>
                <a:off x="4982800" y="5366827"/>
                <a:ext cx="255960" cy="1011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A622C5E-D864-430B-BA16-FA8D6339208D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973800" y="5358187"/>
                  <a:ext cx="273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4F43F3C-AB01-4776-9DC9-9B16ACFC3527}"/>
                    </a:ext>
                  </a:extLst>
                </p14:cNvPr>
                <p14:cNvContentPartPr/>
                <p14:nvPr/>
              </p14:nvContentPartPr>
              <p14:xfrm>
                <a:off x="5192320" y="5434147"/>
                <a:ext cx="230040" cy="1861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4F43F3C-AB01-4776-9DC9-9B16ACFC3527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183320" y="5425147"/>
                  <a:ext cx="24768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8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1EA86FC3-EA71-4959-A264-438F97AF695F}"/>
                  </a:ext>
                </a:extLst>
              </p14:cNvPr>
              <p14:cNvContentPartPr/>
              <p14:nvPr/>
            </p14:nvContentPartPr>
            <p14:xfrm>
              <a:off x="4755640" y="4381867"/>
              <a:ext cx="245520" cy="15156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1EA86FC3-EA71-4959-A264-438F97AF695F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4746640" y="4373227"/>
                <a:ext cx="2631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0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1B098F90-F5BB-471A-B930-B0BDE1338FF4}"/>
                  </a:ext>
                </a:extLst>
              </p14:cNvPr>
              <p14:cNvContentPartPr/>
              <p14:nvPr/>
            </p14:nvContentPartPr>
            <p14:xfrm>
              <a:off x="8029480" y="4748707"/>
              <a:ext cx="170280" cy="32040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1B098F90-F5BB-471A-B930-B0BDE1338FF4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8020480" y="4740067"/>
                <a:ext cx="18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2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0CAEF1C1-B161-43FB-92CB-2398DB19C5FF}"/>
                  </a:ext>
                </a:extLst>
              </p14:cNvPr>
              <p14:cNvContentPartPr/>
              <p14:nvPr/>
            </p14:nvContentPartPr>
            <p14:xfrm>
              <a:off x="8405320" y="4757707"/>
              <a:ext cx="153720" cy="24336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0CAEF1C1-B161-43FB-92CB-2398DB19C5FF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8396320" y="4749067"/>
                <a:ext cx="171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4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293C14F9-8649-4EF0-BA2D-FF0B826BE254}"/>
                  </a:ext>
                </a:extLst>
              </p14:cNvPr>
              <p14:cNvContentPartPr/>
              <p14:nvPr/>
            </p14:nvContentPartPr>
            <p14:xfrm>
              <a:off x="4482400" y="4723867"/>
              <a:ext cx="48960" cy="22320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293C14F9-8649-4EF0-BA2D-FF0B826BE254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4473400" y="4715227"/>
                <a:ext cx="666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6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0AC2C790-9202-490C-862F-0E9079426FE7}"/>
                  </a:ext>
                </a:extLst>
              </p14:cNvPr>
              <p14:cNvContentPartPr/>
              <p14:nvPr/>
            </p14:nvContentPartPr>
            <p14:xfrm>
              <a:off x="4451800" y="5091067"/>
              <a:ext cx="212040" cy="2448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0AC2C790-9202-490C-862F-0E9079426FE7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4442800" y="5082067"/>
                <a:ext cx="229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8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C6C0D650-12FA-4E94-AD8F-F11EB5B4E7B7}"/>
                  </a:ext>
                </a:extLst>
              </p14:cNvPr>
              <p14:cNvContentPartPr/>
              <p14:nvPr/>
            </p14:nvContentPartPr>
            <p14:xfrm>
              <a:off x="4519480" y="5269267"/>
              <a:ext cx="142200" cy="16236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C6C0D650-12FA-4E94-AD8F-F11EB5B4E7B7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4510840" y="5260267"/>
                <a:ext cx="15984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2" name="Group 441">
            <a:extLst>
              <a:ext uri="{FF2B5EF4-FFF2-40B4-BE49-F238E27FC236}">
                <a16:creationId xmlns:a16="http://schemas.microsoft.com/office/drawing/2014/main" id="{1AC48710-ED51-48B5-A781-DCAA4B9C7573}"/>
              </a:ext>
            </a:extLst>
          </p:cNvPr>
          <p:cNvGrpSpPr/>
          <p:nvPr/>
        </p:nvGrpSpPr>
        <p:grpSpPr>
          <a:xfrm>
            <a:off x="5846080" y="5750947"/>
            <a:ext cx="520200" cy="237960"/>
            <a:chOff x="5846080" y="5750947"/>
            <a:chExt cx="5202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0E24D3C4-E4A2-46B3-B37D-F7A33C6B0953}"/>
                    </a:ext>
                  </a:extLst>
                </p14:cNvPr>
                <p14:cNvContentPartPr/>
                <p14:nvPr/>
              </p14:nvContentPartPr>
              <p14:xfrm>
                <a:off x="5846080" y="5750947"/>
                <a:ext cx="164520" cy="2379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0E24D3C4-E4A2-46B3-B37D-F7A33C6B0953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837080" y="5741947"/>
                  <a:ext cx="182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1D3C393A-EB32-43FE-89AC-284C29369A3C}"/>
                    </a:ext>
                  </a:extLst>
                </p14:cNvPr>
                <p14:cNvContentPartPr/>
                <p14:nvPr/>
              </p14:nvContentPartPr>
              <p14:xfrm>
                <a:off x="6052720" y="5824747"/>
                <a:ext cx="102600" cy="13860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1D3C393A-EB32-43FE-89AC-284C29369A3C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043720" y="5815747"/>
                  <a:ext cx="120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F701CA0-E27D-4B14-B818-7E0927E80F22}"/>
                    </a:ext>
                  </a:extLst>
                </p14:cNvPr>
                <p14:cNvContentPartPr/>
                <p14:nvPr/>
              </p14:nvContentPartPr>
              <p14:xfrm>
                <a:off x="6264400" y="5779747"/>
                <a:ext cx="101880" cy="1368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F701CA0-E27D-4B14-B818-7E0927E80F2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255760" y="5770747"/>
                  <a:ext cx="1195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6FEDB856-E41D-4C6D-AA81-FA113ACCA152}"/>
              </a:ext>
            </a:extLst>
          </p:cNvPr>
          <p:cNvGrpSpPr/>
          <p:nvPr/>
        </p:nvGrpSpPr>
        <p:grpSpPr>
          <a:xfrm>
            <a:off x="6518560" y="5675707"/>
            <a:ext cx="818280" cy="470520"/>
            <a:chOff x="6518560" y="5675707"/>
            <a:chExt cx="81828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58478F4E-2347-4BDF-BB67-740166F61B74}"/>
                    </a:ext>
                  </a:extLst>
                </p14:cNvPr>
                <p14:cNvContentPartPr/>
                <p14:nvPr/>
              </p14:nvContentPartPr>
              <p14:xfrm>
                <a:off x="6518560" y="5708467"/>
                <a:ext cx="191160" cy="43776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58478F4E-2347-4BDF-BB67-740166F61B74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509920" y="5699827"/>
                  <a:ext cx="2088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66B473F-CD49-4147-9322-8BC83B69CE98}"/>
                    </a:ext>
                  </a:extLst>
                </p14:cNvPr>
                <p14:cNvContentPartPr/>
                <p14:nvPr/>
              </p14:nvContentPartPr>
              <p14:xfrm>
                <a:off x="6632680" y="5760307"/>
                <a:ext cx="161640" cy="19836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66B473F-CD49-4147-9322-8BC83B69CE98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623680" y="5751307"/>
                  <a:ext cx="179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99877D32-E7C4-4248-8543-BC1C20B10463}"/>
                    </a:ext>
                  </a:extLst>
                </p14:cNvPr>
                <p14:cNvContentPartPr/>
                <p14:nvPr/>
              </p14:nvContentPartPr>
              <p14:xfrm>
                <a:off x="6883960" y="5890987"/>
                <a:ext cx="55440" cy="1137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99877D32-E7C4-4248-8543-BC1C20B10463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6875320" y="5882347"/>
                  <a:ext cx="73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7B25964F-022D-4A2E-BB89-288B31DC13CA}"/>
                    </a:ext>
                  </a:extLst>
                </p14:cNvPr>
                <p14:cNvContentPartPr/>
                <p14:nvPr/>
              </p14:nvContentPartPr>
              <p14:xfrm>
                <a:off x="6996640" y="5745547"/>
                <a:ext cx="119520" cy="22788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7B25964F-022D-4A2E-BB89-288B31DC13CA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6988000" y="5736547"/>
                  <a:ext cx="137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DB20F11C-9978-4340-9282-3B3925B06AA6}"/>
                    </a:ext>
                  </a:extLst>
                </p14:cNvPr>
                <p14:cNvContentPartPr/>
                <p14:nvPr/>
              </p14:nvContentPartPr>
              <p14:xfrm>
                <a:off x="7238920" y="5675707"/>
                <a:ext cx="97920" cy="4071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DB20F11C-9978-4340-9282-3B3925B06AA6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230280" y="5666707"/>
                  <a:ext cx="115560" cy="42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8AC7808B-FD55-490D-9257-9373EA368704}"/>
              </a:ext>
            </a:extLst>
          </p:cNvPr>
          <p:cNvGrpSpPr/>
          <p:nvPr/>
        </p:nvGrpSpPr>
        <p:grpSpPr>
          <a:xfrm>
            <a:off x="7568680" y="5697307"/>
            <a:ext cx="418320" cy="267120"/>
            <a:chOff x="7568680" y="5697307"/>
            <a:chExt cx="41832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62C62E41-CD01-4D0E-8C69-FB6B75C8D9B2}"/>
                    </a:ext>
                  </a:extLst>
                </p14:cNvPr>
                <p14:cNvContentPartPr/>
                <p14:nvPr/>
              </p14:nvContentPartPr>
              <p14:xfrm>
                <a:off x="7568680" y="5697307"/>
                <a:ext cx="159480" cy="26712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62C62E41-CD01-4D0E-8C69-FB6B75C8D9B2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559680" y="5688667"/>
                  <a:ext cx="177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564E830-E648-4242-99BF-5A66B5B3EFF8}"/>
                    </a:ext>
                  </a:extLst>
                </p14:cNvPr>
                <p14:cNvContentPartPr/>
                <p14:nvPr/>
              </p14:nvContentPartPr>
              <p14:xfrm>
                <a:off x="7825000" y="5708827"/>
                <a:ext cx="162000" cy="1864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564E830-E648-4242-99BF-5A66B5B3EFF8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816360" y="5700187"/>
                  <a:ext cx="179640" cy="20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23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5D56D-BCF2-443D-933C-CDE860F33CB5}"/>
              </a:ext>
            </a:extLst>
          </p:cNvPr>
          <p:cNvSpPr txBox="1"/>
          <p:nvPr/>
        </p:nvSpPr>
        <p:spPr>
          <a:xfrm>
            <a:off x="214549" y="761840"/>
            <a:ext cx="12029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Covariance 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covariance between two quant. variable measures how variation in one variable affects the variation in another.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6BD68-B6AD-41D7-9C8B-2550DACCB803}"/>
              </a:ext>
            </a:extLst>
          </p:cNvPr>
          <p:cNvSpPr txBox="1"/>
          <p:nvPr/>
        </p:nvSpPr>
        <p:spPr>
          <a:xfrm>
            <a:off x="239466" y="1531868"/>
            <a:ext cx="1171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covariance between two quantitative variable, X and Y is calculated as following: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AB2E9-8918-4575-B6EF-CDA2AB4C38C4}"/>
                  </a:ext>
                </a:extLst>
              </p:cNvPr>
              <p:cNvSpPr txBox="1"/>
              <p:nvPr/>
            </p:nvSpPr>
            <p:spPr>
              <a:xfrm>
                <a:off x="5749361" y="1999103"/>
                <a:ext cx="6494477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𝐶𝑜𝑣𝑎𝑟𝑖𝑎𝑛𝑐𝑒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AB2E9-8918-4575-B6EF-CDA2AB4C3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61" y="1999103"/>
                <a:ext cx="6494477" cy="932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E859A8-CBD5-47A3-8670-64FE7D665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05991"/>
              </p:ext>
            </p:extLst>
          </p:nvPr>
        </p:nvGraphicFramePr>
        <p:xfrm>
          <a:off x="277361" y="2105578"/>
          <a:ext cx="5472000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9285078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4635174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6202093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41930732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63445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02201508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698581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184499049"/>
                    </a:ext>
                  </a:extLst>
                </a:gridCol>
              </a:tblGrid>
              <a:tr h="283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   .  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68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   .  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161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BCA14-7831-41D9-9483-5F902B3354C7}"/>
              </a:ext>
            </a:extLst>
          </p:cNvPr>
          <p:cNvSpPr txBox="1"/>
          <p:nvPr/>
        </p:nvSpPr>
        <p:spPr>
          <a:xfrm>
            <a:off x="252697" y="2881913"/>
            <a:ext cx="315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of Covariance: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2D59BD-2FA4-452E-B941-4D9F600BF0BF}"/>
              </a:ext>
            </a:extLst>
          </p:cNvPr>
          <p:cNvGrpSpPr/>
          <p:nvPr/>
        </p:nvGrpSpPr>
        <p:grpSpPr>
          <a:xfrm>
            <a:off x="226430" y="3410190"/>
            <a:ext cx="3572814" cy="3213001"/>
            <a:chOff x="259483" y="3252409"/>
            <a:chExt cx="3572814" cy="321300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716F6C-F5B5-403F-B177-14BAA3D3B2F8}"/>
                </a:ext>
              </a:extLst>
            </p:cNvPr>
            <p:cNvCxnSpPr/>
            <p:nvPr/>
          </p:nvCxnSpPr>
          <p:spPr>
            <a:xfrm flipV="1">
              <a:off x="595618" y="3380039"/>
              <a:ext cx="0" cy="2720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80EF3E1-E9F8-459F-AEC3-1AFD5B412356}"/>
                </a:ext>
              </a:extLst>
            </p:cNvPr>
            <p:cNvCxnSpPr/>
            <p:nvPr/>
          </p:nvCxnSpPr>
          <p:spPr>
            <a:xfrm>
              <a:off x="444624" y="5975329"/>
              <a:ext cx="3221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93971B8-F9F2-44D6-8B5F-55B83CBFE51B}"/>
                    </a:ext>
                  </a:extLst>
                </p:cNvPr>
                <p:cNvSpPr txBox="1"/>
                <p:nvPr/>
              </p:nvSpPr>
              <p:spPr>
                <a:xfrm>
                  <a:off x="3440010" y="5949167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3FA3EE9-2E00-4741-A20B-DFC9DA485E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010" y="5949167"/>
                  <a:ext cx="3922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B4569F1-03EB-4ED7-8DBB-882CDF6C796B}"/>
                    </a:ext>
                  </a:extLst>
                </p:cNvPr>
                <p:cNvSpPr txBox="1"/>
                <p:nvPr/>
              </p:nvSpPr>
              <p:spPr>
                <a:xfrm>
                  <a:off x="259483" y="3252409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5C6373-9BC6-48C0-97EE-DC57A0DD8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83" y="3252409"/>
                  <a:ext cx="3826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CDEF71-3482-4A10-8A5D-7F5380FC6F8C}"/>
                </a:ext>
              </a:extLst>
            </p:cNvPr>
            <p:cNvSpPr/>
            <p:nvPr/>
          </p:nvSpPr>
          <p:spPr>
            <a:xfrm>
              <a:off x="2244866" y="412467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2B68-D3E2-4278-81B2-3B047CD388AA}"/>
                </a:ext>
              </a:extLst>
            </p:cNvPr>
            <p:cNvSpPr/>
            <p:nvPr/>
          </p:nvSpPr>
          <p:spPr>
            <a:xfrm>
              <a:off x="2134270" y="405880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6C7FC-292B-445F-B070-0D19F1956733}"/>
                </a:ext>
              </a:extLst>
            </p:cNvPr>
            <p:cNvSpPr/>
            <p:nvPr/>
          </p:nvSpPr>
          <p:spPr>
            <a:xfrm>
              <a:off x="2359620" y="393090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FB909B-C53F-47E3-A0B9-2B7DEBAEF06B}"/>
                </a:ext>
              </a:extLst>
            </p:cNvPr>
            <p:cNvSpPr/>
            <p:nvPr/>
          </p:nvSpPr>
          <p:spPr>
            <a:xfrm>
              <a:off x="2663270" y="407053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3B965E-8B97-4C41-9EBF-C9400781099B}"/>
                </a:ext>
              </a:extLst>
            </p:cNvPr>
            <p:cNvSpPr/>
            <p:nvPr/>
          </p:nvSpPr>
          <p:spPr>
            <a:xfrm>
              <a:off x="2436586" y="412655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89CCCD-BE56-4B3B-8A34-92051F85C417}"/>
                </a:ext>
              </a:extLst>
            </p:cNvPr>
            <p:cNvSpPr/>
            <p:nvPr/>
          </p:nvSpPr>
          <p:spPr>
            <a:xfrm>
              <a:off x="2339477" y="427447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33E376-0EE3-469A-B40E-8FA33FF3BB97}"/>
                </a:ext>
              </a:extLst>
            </p:cNvPr>
            <p:cNvSpPr/>
            <p:nvPr/>
          </p:nvSpPr>
          <p:spPr>
            <a:xfrm>
              <a:off x="2120576" y="427447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224B0C-8942-461F-B12D-C617781FED8A}"/>
                </a:ext>
              </a:extLst>
            </p:cNvPr>
            <p:cNvSpPr/>
            <p:nvPr/>
          </p:nvSpPr>
          <p:spPr>
            <a:xfrm>
              <a:off x="2099306" y="450982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A757BE-CF31-460A-91C7-5A1C0B857331}"/>
                </a:ext>
              </a:extLst>
            </p:cNvPr>
            <p:cNvSpPr/>
            <p:nvPr/>
          </p:nvSpPr>
          <p:spPr>
            <a:xfrm>
              <a:off x="2233762" y="465753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67A8C6-5161-46A8-8E1F-530C660F0AE4}"/>
                </a:ext>
              </a:extLst>
            </p:cNvPr>
            <p:cNvSpPr/>
            <p:nvPr/>
          </p:nvSpPr>
          <p:spPr>
            <a:xfrm>
              <a:off x="2339477" y="445622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FA397C5-3E84-4650-93C4-E6048C52CC33}"/>
                </a:ext>
              </a:extLst>
            </p:cNvPr>
            <p:cNvSpPr/>
            <p:nvPr/>
          </p:nvSpPr>
          <p:spPr>
            <a:xfrm>
              <a:off x="2593342" y="430834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F1729C-C87F-4ADE-97F5-EFB3315FD435}"/>
                </a:ext>
              </a:extLst>
            </p:cNvPr>
            <p:cNvSpPr/>
            <p:nvPr/>
          </p:nvSpPr>
          <p:spPr>
            <a:xfrm>
              <a:off x="2682719" y="452637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B0DEBD-53D0-49BB-93D8-46978CFC1F29}"/>
                </a:ext>
              </a:extLst>
            </p:cNvPr>
            <p:cNvSpPr/>
            <p:nvPr/>
          </p:nvSpPr>
          <p:spPr>
            <a:xfrm>
              <a:off x="2834102" y="432026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71D606-B695-4514-8658-B5DF4A38605A}"/>
                </a:ext>
              </a:extLst>
            </p:cNvPr>
            <p:cNvSpPr/>
            <p:nvPr/>
          </p:nvSpPr>
          <p:spPr>
            <a:xfrm>
              <a:off x="3104903" y="404211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BBECB0-7076-46EE-83E2-E58C4A52CB72}"/>
                </a:ext>
              </a:extLst>
            </p:cNvPr>
            <p:cNvSpPr/>
            <p:nvPr/>
          </p:nvSpPr>
          <p:spPr>
            <a:xfrm>
              <a:off x="2904030" y="415673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C38D5AE-55A6-47C3-87F2-7F7E0D7815E6}"/>
                </a:ext>
              </a:extLst>
            </p:cNvPr>
            <p:cNvSpPr/>
            <p:nvPr/>
          </p:nvSpPr>
          <p:spPr>
            <a:xfrm>
              <a:off x="2904030" y="394735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A5F6CDA-AEF6-4D86-A47D-8674B71AD0C0}"/>
                </a:ext>
              </a:extLst>
            </p:cNvPr>
            <p:cNvSpPr/>
            <p:nvPr/>
          </p:nvSpPr>
          <p:spPr>
            <a:xfrm>
              <a:off x="2663270" y="389461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2418142-31C6-4ADC-8CB1-FDBB75E9A91C}"/>
                </a:ext>
              </a:extLst>
            </p:cNvPr>
            <p:cNvSpPr/>
            <p:nvPr/>
          </p:nvSpPr>
          <p:spPr>
            <a:xfrm>
              <a:off x="1968900" y="432164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AA51CE6-5619-4DBE-A54E-CA805B1F77BB}"/>
                </a:ext>
              </a:extLst>
            </p:cNvPr>
            <p:cNvSpPr/>
            <p:nvPr/>
          </p:nvSpPr>
          <p:spPr>
            <a:xfrm>
              <a:off x="1783245" y="450106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1D481-C3CD-4870-95FE-51454DE54B9A}"/>
                </a:ext>
              </a:extLst>
            </p:cNvPr>
            <p:cNvSpPr/>
            <p:nvPr/>
          </p:nvSpPr>
          <p:spPr>
            <a:xfrm>
              <a:off x="1823134" y="425023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02B3B0-1211-47DF-8B6D-B928E81EF7EF}"/>
                </a:ext>
              </a:extLst>
            </p:cNvPr>
            <p:cNvSpPr/>
            <p:nvPr/>
          </p:nvSpPr>
          <p:spPr>
            <a:xfrm>
              <a:off x="1853173" y="466162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8ECBE7-F4F5-42A9-95E3-BDB5BA6A98E7}"/>
                </a:ext>
              </a:extLst>
            </p:cNvPr>
            <p:cNvSpPr/>
            <p:nvPr/>
          </p:nvSpPr>
          <p:spPr>
            <a:xfrm>
              <a:off x="1933936" y="453493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ABC1BB-E170-47FC-8CC0-A8665379A772}"/>
                </a:ext>
              </a:extLst>
            </p:cNvPr>
            <p:cNvSpPr/>
            <p:nvPr/>
          </p:nvSpPr>
          <p:spPr>
            <a:xfrm>
              <a:off x="2036802" y="474938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CED4E7-963A-418F-ACBF-55AA63FC1D80}"/>
                </a:ext>
              </a:extLst>
            </p:cNvPr>
            <p:cNvSpPr/>
            <p:nvPr/>
          </p:nvSpPr>
          <p:spPr>
            <a:xfrm>
              <a:off x="1818209" y="483760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1B1BE36-7433-4BEC-B3AC-12FB8F3CDF36}"/>
                </a:ext>
              </a:extLst>
            </p:cNvPr>
            <p:cNvSpPr/>
            <p:nvPr/>
          </p:nvSpPr>
          <p:spPr>
            <a:xfrm>
              <a:off x="2523414" y="447876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24AFA9-9A4D-499B-98B7-332DD7AAD0E7}"/>
                </a:ext>
              </a:extLst>
            </p:cNvPr>
            <p:cNvSpPr/>
            <p:nvPr/>
          </p:nvSpPr>
          <p:spPr>
            <a:xfrm>
              <a:off x="2425641" y="473252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93D640-9F11-44CE-8D21-5C875A281D8A}"/>
                </a:ext>
              </a:extLst>
            </p:cNvPr>
            <p:cNvSpPr/>
            <p:nvPr/>
          </p:nvSpPr>
          <p:spPr>
            <a:xfrm>
              <a:off x="2410617" y="495331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812D97-BE96-423D-BDA5-5BC8CF214916}"/>
                </a:ext>
              </a:extLst>
            </p:cNvPr>
            <p:cNvSpPr/>
            <p:nvPr/>
          </p:nvSpPr>
          <p:spPr>
            <a:xfrm>
              <a:off x="3011382" y="436446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A119E50-78CE-4031-9968-BA1E54FD69BE}"/>
                </a:ext>
              </a:extLst>
            </p:cNvPr>
            <p:cNvSpPr/>
            <p:nvPr/>
          </p:nvSpPr>
          <p:spPr>
            <a:xfrm>
              <a:off x="2614351" y="470675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A9F2001-39D2-4121-A816-9C85350107E5}"/>
                </a:ext>
              </a:extLst>
            </p:cNvPr>
            <p:cNvSpPr/>
            <p:nvPr/>
          </p:nvSpPr>
          <p:spPr>
            <a:xfrm>
              <a:off x="2190504" y="488070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3236E8E-1EC4-4862-BCD1-F7B840836AAC}"/>
                </a:ext>
              </a:extLst>
            </p:cNvPr>
            <p:cNvSpPr/>
            <p:nvPr/>
          </p:nvSpPr>
          <p:spPr>
            <a:xfrm>
              <a:off x="1853173" y="508766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FA51A89-40FD-4BB8-91C6-2792911DD1C9}"/>
                </a:ext>
              </a:extLst>
            </p:cNvPr>
            <p:cNvSpPr/>
            <p:nvPr/>
          </p:nvSpPr>
          <p:spPr>
            <a:xfrm>
              <a:off x="2012891" y="497129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D694DE3-7DED-44FF-AD12-ECDA62F051C9}"/>
                </a:ext>
              </a:extLst>
            </p:cNvPr>
            <p:cNvSpPr/>
            <p:nvPr/>
          </p:nvSpPr>
          <p:spPr>
            <a:xfrm>
              <a:off x="1691196" y="497121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F09E83-915E-4CCD-AC31-DBA1F366814E}"/>
                </a:ext>
              </a:extLst>
            </p:cNvPr>
            <p:cNvSpPr/>
            <p:nvPr/>
          </p:nvSpPr>
          <p:spPr>
            <a:xfrm>
              <a:off x="1572113" y="512154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2FF3AF9-3906-4C52-9CD1-B65CB68377EF}"/>
                </a:ext>
              </a:extLst>
            </p:cNvPr>
            <p:cNvSpPr/>
            <p:nvPr/>
          </p:nvSpPr>
          <p:spPr>
            <a:xfrm>
              <a:off x="1636593" y="469106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FF7C755-30E7-41DF-B87B-43C28945BE66}"/>
                </a:ext>
              </a:extLst>
            </p:cNvPr>
            <p:cNvSpPr/>
            <p:nvPr/>
          </p:nvSpPr>
          <p:spPr>
            <a:xfrm>
              <a:off x="1376239" y="477123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1EBDB2-581F-41EA-BB9C-ABC86262F35D}"/>
                </a:ext>
              </a:extLst>
            </p:cNvPr>
            <p:cNvSpPr/>
            <p:nvPr/>
          </p:nvSpPr>
          <p:spPr>
            <a:xfrm>
              <a:off x="1580287" y="454724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DC355D7-4CE5-4EE4-9F26-CCC59899F875}"/>
                </a:ext>
              </a:extLst>
            </p:cNvPr>
            <p:cNvSpPr/>
            <p:nvPr/>
          </p:nvSpPr>
          <p:spPr>
            <a:xfrm>
              <a:off x="1562260" y="482809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6AA4D6-2364-4799-B238-E11C59492B42}"/>
                </a:ext>
              </a:extLst>
            </p:cNvPr>
            <p:cNvSpPr/>
            <p:nvPr/>
          </p:nvSpPr>
          <p:spPr>
            <a:xfrm>
              <a:off x="1444580" y="497735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AB6D61-3787-417E-B512-9C74415F91F6}"/>
                </a:ext>
              </a:extLst>
            </p:cNvPr>
            <p:cNvSpPr/>
            <p:nvPr/>
          </p:nvSpPr>
          <p:spPr>
            <a:xfrm>
              <a:off x="1405230" y="522757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C5A1F65-85BD-484D-A4B3-07F8BA4ACE48}"/>
                </a:ext>
              </a:extLst>
            </p:cNvPr>
            <p:cNvSpPr/>
            <p:nvPr/>
          </p:nvSpPr>
          <p:spPr>
            <a:xfrm>
              <a:off x="1789001" y="531749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171EA8F-6887-4A12-9D80-590A1E0D2BCA}"/>
                </a:ext>
              </a:extLst>
            </p:cNvPr>
            <p:cNvSpPr/>
            <p:nvPr/>
          </p:nvSpPr>
          <p:spPr>
            <a:xfrm>
              <a:off x="2155540" y="511605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7381CA4-142E-4AE6-92E5-AFDC5ED9683F}"/>
                </a:ext>
              </a:extLst>
            </p:cNvPr>
            <p:cNvSpPr/>
            <p:nvPr/>
          </p:nvSpPr>
          <p:spPr>
            <a:xfrm>
              <a:off x="1557055" y="533585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773DBB8-BA59-4A32-8C14-89BF7AF6E4F2}"/>
                </a:ext>
              </a:extLst>
            </p:cNvPr>
            <p:cNvSpPr/>
            <p:nvPr/>
          </p:nvSpPr>
          <p:spPr>
            <a:xfrm>
              <a:off x="1305125" y="540129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C397B6F-3084-4DDA-A8D4-F679D8CA5086}"/>
                </a:ext>
              </a:extLst>
            </p:cNvPr>
            <p:cNvSpPr/>
            <p:nvPr/>
          </p:nvSpPr>
          <p:spPr>
            <a:xfrm>
              <a:off x="1318736" y="507767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DA2EBB4-DF5C-4991-8014-A74F5F1B1BD1}"/>
                </a:ext>
              </a:extLst>
            </p:cNvPr>
            <p:cNvSpPr/>
            <p:nvPr/>
          </p:nvSpPr>
          <p:spPr>
            <a:xfrm>
              <a:off x="1140946" y="516278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3BBCD7-D721-414B-9DDD-AFDCF211A696}"/>
                </a:ext>
              </a:extLst>
            </p:cNvPr>
            <p:cNvSpPr/>
            <p:nvPr/>
          </p:nvSpPr>
          <p:spPr>
            <a:xfrm>
              <a:off x="1221934" y="489604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F98B2C-85CB-4C73-9DDE-F61C7C082975}"/>
                </a:ext>
              </a:extLst>
            </p:cNvPr>
            <p:cNvSpPr/>
            <p:nvPr/>
          </p:nvSpPr>
          <p:spPr>
            <a:xfrm>
              <a:off x="1123256" y="542494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83A5D78-A245-4D1D-A6DD-C14FF6C2B10A}"/>
                </a:ext>
              </a:extLst>
            </p:cNvPr>
            <p:cNvSpPr/>
            <p:nvPr/>
          </p:nvSpPr>
          <p:spPr>
            <a:xfrm>
              <a:off x="1998345" y="521102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1CDD289-5392-4927-8C4F-085F60F41A7F}"/>
                </a:ext>
              </a:extLst>
            </p:cNvPr>
            <p:cNvSpPr/>
            <p:nvPr/>
          </p:nvSpPr>
          <p:spPr>
            <a:xfrm>
              <a:off x="1400928" y="457467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A610966-D706-47BC-88A7-23FC169521DF}"/>
                </a:ext>
              </a:extLst>
            </p:cNvPr>
            <p:cNvSpPr/>
            <p:nvPr/>
          </p:nvSpPr>
          <p:spPr>
            <a:xfrm>
              <a:off x="1662589" y="435999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FE625DD7-02AD-49F7-B52A-34B7EE511BC9}"/>
                </a:ext>
              </a:extLst>
            </p:cNvPr>
            <p:cNvSpPr/>
            <p:nvPr/>
          </p:nvSpPr>
          <p:spPr>
            <a:xfrm>
              <a:off x="1998345" y="4618016"/>
              <a:ext cx="122231" cy="10509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336F325-5690-4565-BB31-9BCE48E0E840}"/>
                </a:ext>
              </a:extLst>
            </p:cNvPr>
            <p:cNvCxnSpPr>
              <a:cxnSpLocks/>
            </p:cNvCxnSpPr>
            <p:nvPr/>
          </p:nvCxnSpPr>
          <p:spPr>
            <a:xfrm>
              <a:off x="595618" y="4677738"/>
              <a:ext cx="2957974" cy="427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4D35E59-B11E-46E9-811D-B8F62EDF805C}"/>
                </a:ext>
              </a:extLst>
            </p:cNvPr>
            <p:cNvCxnSpPr/>
            <p:nvPr/>
          </p:nvCxnSpPr>
          <p:spPr>
            <a:xfrm>
              <a:off x="2061423" y="3603354"/>
              <a:ext cx="0" cy="2367181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2355AA5-F98F-4E9F-A4DF-CAD58AFB2555}"/>
                    </a:ext>
                  </a:extLst>
                </p:cNvPr>
                <p:cNvSpPr txBox="1"/>
                <p:nvPr/>
              </p:nvSpPr>
              <p:spPr>
                <a:xfrm>
                  <a:off x="1857482" y="590942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E9D0179-0F99-4491-B2F0-66E86530A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482" y="5909426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213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7DBF0B9-9E5A-4D95-975D-5486EB7D08B1}"/>
                    </a:ext>
                  </a:extLst>
                </p:cNvPr>
                <p:cNvSpPr txBox="1"/>
                <p:nvPr/>
              </p:nvSpPr>
              <p:spPr>
                <a:xfrm>
                  <a:off x="291800" y="4478762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A9C9F2E-1E06-443F-87B3-97C4CDB3F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00" y="4478762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1991E38-AB73-4581-82BC-1A0C4FBCB44D}"/>
                    </a:ext>
                  </a:extLst>
                </p:cNvPr>
                <p:cNvSpPr txBox="1"/>
                <p:nvPr/>
              </p:nvSpPr>
              <p:spPr>
                <a:xfrm>
                  <a:off x="2426108" y="3616448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082C463-25E0-4958-BF67-9162A15E0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108" y="3616448"/>
                  <a:ext cx="1321135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CE6DAB0-C974-4071-BF43-D3736DA7786E}"/>
                    </a:ext>
                  </a:extLst>
                </p:cNvPr>
                <p:cNvSpPr txBox="1"/>
                <p:nvPr/>
              </p:nvSpPr>
              <p:spPr>
                <a:xfrm>
                  <a:off x="642090" y="5571628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64E975D-DABA-4959-A31F-FEC6943E2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90" y="5571628"/>
                  <a:ext cx="1321135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F27FB73-EFE6-49E2-A1A2-DDCD00332522}"/>
                    </a:ext>
                  </a:extLst>
                </p:cNvPr>
                <p:cNvSpPr txBox="1"/>
                <p:nvPr/>
              </p:nvSpPr>
              <p:spPr>
                <a:xfrm>
                  <a:off x="2272248" y="5302478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9A29F2E-88AC-4E3C-A46C-2FF1B180F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248" y="5302478"/>
                  <a:ext cx="1321135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163322D-BC95-408B-96B7-1E6D01546D3C}"/>
                    </a:ext>
                  </a:extLst>
                </p:cNvPr>
                <p:cNvSpPr txBox="1"/>
                <p:nvPr/>
              </p:nvSpPr>
              <p:spPr>
                <a:xfrm>
                  <a:off x="639169" y="3873550"/>
                  <a:ext cx="1340270" cy="24622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699D59-0A32-4432-8B5F-05B4401FF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69" y="3873550"/>
                  <a:ext cx="1340270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CE4605-83DB-477F-A678-34893BA6CC43}"/>
                </a:ext>
              </a:extLst>
            </p:cNvPr>
            <p:cNvSpPr txBox="1"/>
            <p:nvPr/>
          </p:nvSpPr>
          <p:spPr>
            <a:xfrm>
              <a:off x="1093486" y="6126856"/>
              <a:ext cx="198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Relationship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825CD8E-76EC-4B9D-AB22-5C0D61C3A5BE}"/>
              </a:ext>
            </a:extLst>
          </p:cNvPr>
          <p:cNvGrpSpPr/>
          <p:nvPr/>
        </p:nvGrpSpPr>
        <p:grpSpPr>
          <a:xfrm>
            <a:off x="8320404" y="3299211"/>
            <a:ext cx="3594235" cy="3284804"/>
            <a:chOff x="8313846" y="3175623"/>
            <a:chExt cx="3594235" cy="328480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1B9076A-3466-4701-8B07-B4A193659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9063" y="5986883"/>
              <a:ext cx="3275941" cy="5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2C8F3F8-54F0-4A7D-AA76-C36CFACC7010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V="1">
              <a:off x="8696515" y="3360289"/>
              <a:ext cx="0" cy="285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E47D515-D04C-4FF1-B7D3-18D38480A0E5}"/>
                    </a:ext>
                  </a:extLst>
                </p:cNvPr>
                <p:cNvSpPr txBox="1"/>
                <p:nvPr/>
              </p:nvSpPr>
              <p:spPr>
                <a:xfrm>
                  <a:off x="11515794" y="5980027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BCFA1BAA-F728-421D-BC2C-0D3D13291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5794" y="5980027"/>
                  <a:ext cx="39228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92A8F36-5BF1-4C9B-9105-E48802037FEF}"/>
                    </a:ext>
                  </a:extLst>
                </p:cNvPr>
                <p:cNvSpPr txBox="1"/>
                <p:nvPr/>
              </p:nvSpPr>
              <p:spPr>
                <a:xfrm>
                  <a:off x="8313846" y="3175623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A47EDD5F-3CAD-4D3A-ADE2-D3C61A2B1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846" y="3175623"/>
                  <a:ext cx="3826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2588ED2-42A8-4A9C-A9DE-897585E424C0}"/>
                </a:ext>
              </a:extLst>
            </p:cNvPr>
            <p:cNvSpPr/>
            <p:nvPr/>
          </p:nvSpPr>
          <p:spPr>
            <a:xfrm>
              <a:off x="9453927" y="421815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0F8720C-9042-4760-A4A9-352171C1DFC0}"/>
                </a:ext>
              </a:extLst>
            </p:cNvPr>
            <p:cNvSpPr/>
            <p:nvPr/>
          </p:nvSpPr>
          <p:spPr>
            <a:xfrm>
              <a:off x="9606627" y="402336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02C5F11-3EE0-40CE-8200-078F229EFA16}"/>
                </a:ext>
              </a:extLst>
            </p:cNvPr>
            <p:cNvSpPr/>
            <p:nvPr/>
          </p:nvSpPr>
          <p:spPr>
            <a:xfrm>
              <a:off x="9424342" y="449891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BBA204-B68B-4AF9-8331-3608B583EC1F}"/>
                </a:ext>
              </a:extLst>
            </p:cNvPr>
            <p:cNvSpPr/>
            <p:nvPr/>
          </p:nvSpPr>
          <p:spPr>
            <a:xfrm>
              <a:off x="9723640" y="421777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2C52556-C9F3-42DB-B957-3FF935085442}"/>
                </a:ext>
              </a:extLst>
            </p:cNvPr>
            <p:cNvSpPr/>
            <p:nvPr/>
          </p:nvSpPr>
          <p:spPr>
            <a:xfrm>
              <a:off x="10002000" y="448577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0325F2D-5B5B-44A1-A393-9F418CEBFD92}"/>
                </a:ext>
              </a:extLst>
            </p:cNvPr>
            <p:cNvSpPr/>
            <p:nvPr/>
          </p:nvSpPr>
          <p:spPr>
            <a:xfrm>
              <a:off x="10031174" y="423218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F6E0B83-BF8C-429F-857D-8AA2AACFA6D1}"/>
                </a:ext>
              </a:extLst>
            </p:cNvPr>
            <p:cNvSpPr/>
            <p:nvPr/>
          </p:nvSpPr>
          <p:spPr>
            <a:xfrm>
              <a:off x="9898507" y="438494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A949D4F-1F70-496D-A052-081CBFE16D55}"/>
                </a:ext>
              </a:extLst>
            </p:cNvPr>
            <p:cNvSpPr/>
            <p:nvPr/>
          </p:nvSpPr>
          <p:spPr>
            <a:xfrm>
              <a:off x="9884411" y="456701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9A11F7-EA32-4E03-83A1-97D812DB6C5E}"/>
                </a:ext>
              </a:extLst>
            </p:cNvPr>
            <p:cNvSpPr/>
            <p:nvPr/>
          </p:nvSpPr>
          <p:spPr>
            <a:xfrm>
              <a:off x="10125350" y="459136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3929A6-AA9E-40EF-8E16-22B06F61E541}"/>
                </a:ext>
              </a:extLst>
            </p:cNvPr>
            <p:cNvSpPr/>
            <p:nvPr/>
          </p:nvSpPr>
          <p:spPr>
            <a:xfrm>
              <a:off x="10171678" y="443141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1113D6-CDC0-454E-9658-EA8A7D8FFD88}"/>
                </a:ext>
              </a:extLst>
            </p:cNvPr>
            <p:cNvSpPr/>
            <p:nvPr/>
          </p:nvSpPr>
          <p:spPr>
            <a:xfrm>
              <a:off x="10234658" y="454300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ADA2361-EA3F-4238-9BEA-785676CBDDBD}"/>
                </a:ext>
              </a:extLst>
            </p:cNvPr>
            <p:cNvSpPr/>
            <p:nvPr/>
          </p:nvSpPr>
          <p:spPr>
            <a:xfrm>
              <a:off x="10343386" y="464590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24B1B27-EDA9-4E9F-8A7C-8460E64AB9A9}"/>
                </a:ext>
              </a:extLst>
            </p:cNvPr>
            <p:cNvSpPr/>
            <p:nvPr/>
          </p:nvSpPr>
          <p:spPr>
            <a:xfrm>
              <a:off x="10330761" y="447266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0B692DC-45BE-40A6-B188-ECA68BD2B6AD}"/>
                </a:ext>
              </a:extLst>
            </p:cNvPr>
            <p:cNvSpPr/>
            <p:nvPr/>
          </p:nvSpPr>
          <p:spPr>
            <a:xfrm>
              <a:off x="10204522" y="432356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D2C1C20-5727-48F4-A8C7-ECAB943A9B7E}"/>
                </a:ext>
              </a:extLst>
            </p:cNvPr>
            <p:cNvSpPr/>
            <p:nvPr/>
          </p:nvSpPr>
          <p:spPr>
            <a:xfrm>
              <a:off x="10355117" y="431998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968CA23-E3EE-4330-9B14-58AB9CAB0F9B}"/>
                </a:ext>
              </a:extLst>
            </p:cNvPr>
            <p:cNvSpPr/>
            <p:nvPr/>
          </p:nvSpPr>
          <p:spPr>
            <a:xfrm>
              <a:off x="10055422" y="434653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F74106B-2377-4C65-8CA0-64E1AFE1950E}"/>
                </a:ext>
              </a:extLst>
            </p:cNvPr>
            <p:cNvSpPr/>
            <p:nvPr/>
          </p:nvSpPr>
          <p:spPr>
            <a:xfrm>
              <a:off x="10454111" y="454252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640E27B-FB9B-443F-83CD-D5619EA9B696}"/>
                </a:ext>
              </a:extLst>
            </p:cNvPr>
            <p:cNvSpPr/>
            <p:nvPr/>
          </p:nvSpPr>
          <p:spPr>
            <a:xfrm>
              <a:off x="10489075" y="437825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4C14CF3-8E78-404F-B3F6-7A2754783041}"/>
                </a:ext>
              </a:extLst>
            </p:cNvPr>
            <p:cNvSpPr/>
            <p:nvPr/>
          </p:nvSpPr>
          <p:spPr>
            <a:xfrm>
              <a:off x="10232670" y="420057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1D49F8D-49E2-4362-9CDF-55FEC84FD1A3}"/>
                </a:ext>
              </a:extLst>
            </p:cNvPr>
            <p:cNvSpPr/>
            <p:nvPr/>
          </p:nvSpPr>
          <p:spPr>
            <a:xfrm>
              <a:off x="10018591" y="461284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523121A-12D1-41C7-9CE9-37F5E1A952EB}"/>
                </a:ext>
              </a:extLst>
            </p:cNvPr>
            <p:cNvSpPr/>
            <p:nvPr/>
          </p:nvSpPr>
          <p:spPr>
            <a:xfrm>
              <a:off x="9953949" y="473826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C99B069-AE17-4321-8FCD-0D83F5EE7AF0}"/>
                </a:ext>
              </a:extLst>
            </p:cNvPr>
            <p:cNvSpPr/>
            <p:nvPr/>
          </p:nvSpPr>
          <p:spPr>
            <a:xfrm>
              <a:off x="10109935" y="472002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73CAAC-6EFF-4319-A86F-6B17C700977B}"/>
                </a:ext>
              </a:extLst>
            </p:cNvPr>
            <p:cNvSpPr/>
            <p:nvPr/>
          </p:nvSpPr>
          <p:spPr>
            <a:xfrm>
              <a:off x="10258750" y="473559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2171FFC-7962-448D-A9DA-FDDBC85D7A8D}"/>
                </a:ext>
              </a:extLst>
            </p:cNvPr>
            <p:cNvSpPr/>
            <p:nvPr/>
          </p:nvSpPr>
          <p:spPr>
            <a:xfrm>
              <a:off x="10071619" y="485822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65163C2-A979-4DDE-B6FF-3601E3BDF2D3}"/>
                </a:ext>
              </a:extLst>
            </p:cNvPr>
            <p:cNvSpPr/>
            <p:nvPr/>
          </p:nvSpPr>
          <p:spPr>
            <a:xfrm>
              <a:off x="10209606" y="486420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ADEA318-4BCE-4978-A46C-A18CAF3759CA}"/>
                </a:ext>
              </a:extLst>
            </p:cNvPr>
            <p:cNvSpPr/>
            <p:nvPr/>
          </p:nvSpPr>
          <p:spPr>
            <a:xfrm>
              <a:off x="10358692" y="481739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97674D-F3CB-471E-823B-C71D781C9CEB}"/>
                </a:ext>
              </a:extLst>
            </p:cNvPr>
            <p:cNvSpPr/>
            <p:nvPr/>
          </p:nvSpPr>
          <p:spPr>
            <a:xfrm>
              <a:off x="10454111" y="470383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F2EF173-AC1D-493A-94DD-A15CE0A6E758}"/>
                </a:ext>
              </a:extLst>
            </p:cNvPr>
            <p:cNvSpPr/>
            <p:nvPr/>
          </p:nvSpPr>
          <p:spPr>
            <a:xfrm>
              <a:off x="10558577" y="481739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11443A6-8907-420A-87AD-557ED2C2EF9B}"/>
                </a:ext>
              </a:extLst>
            </p:cNvPr>
            <p:cNvSpPr/>
            <p:nvPr/>
          </p:nvSpPr>
          <p:spPr>
            <a:xfrm>
              <a:off x="10593885" y="463608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7261E19-4DB4-41A2-B6A3-EEE27BAFE22D}"/>
                </a:ext>
              </a:extLst>
            </p:cNvPr>
            <p:cNvSpPr/>
            <p:nvPr/>
          </p:nvSpPr>
          <p:spPr>
            <a:xfrm>
              <a:off x="10588825" y="446558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CEB416E-68EC-451C-A891-7277BFF7E8FA}"/>
                </a:ext>
              </a:extLst>
            </p:cNvPr>
            <p:cNvSpPr/>
            <p:nvPr/>
          </p:nvSpPr>
          <p:spPr>
            <a:xfrm>
              <a:off x="10437850" y="490356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4C17FF8-B5F0-4A9C-8A33-99153B39F4D7}"/>
                </a:ext>
              </a:extLst>
            </p:cNvPr>
            <p:cNvSpPr/>
            <p:nvPr/>
          </p:nvSpPr>
          <p:spPr>
            <a:xfrm>
              <a:off x="10288764" y="497658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17291EA-8CE9-4142-B22D-816E6B638CC8}"/>
                </a:ext>
              </a:extLst>
            </p:cNvPr>
            <p:cNvSpPr/>
            <p:nvPr/>
          </p:nvSpPr>
          <p:spPr>
            <a:xfrm>
              <a:off x="10109935" y="499595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3A8F9D5-340B-43D4-8B50-4317A743F534}"/>
                </a:ext>
              </a:extLst>
            </p:cNvPr>
            <p:cNvSpPr/>
            <p:nvPr/>
          </p:nvSpPr>
          <p:spPr>
            <a:xfrm>
              <a:off x="10240994" y="516104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B234D05-8899-4ECC-9D0B-5948CA75AD61}"/>
                </a:ext>
              </a:extLst>
            </p:cNvPr>
            <p:cNvSpPr/>
            <p:nvPr/>
          </p:nvSpPr>
          <p:spPr>
            <a:xfrm>
              <a:off x="10467381" y="508969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E397B63-CF39-4846-94F2-0F92BCE833C7}"/>
                </a:ext>
              </a:extLst>
            </p:cNvPr>
            <p:cNvSpPr/>
            <p:nvPr/>
          </p:nvSpPr>
          <p:spPr>
            <a:xfrm>
              <a:off x="10656635" y="504242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6C65076-CB90-4251-A69D-63F1FA5EDED2}"/>
                </a:ext>
              </a:extLst>
            </p:cNvPr>
            <p:cNvSpPr/>
            <p:nvPr/>
          </p:nvSpPr>
          <p:spPr>
            <a:xfrm>
              <a:off x="10446142" y="526352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7E07BBA-37EA-46AB-9957-A257DB38C1C1}"/>
                </a:ext>
              </a:extLst>
            </p:cNvPr>
            <p:cNvSpPr/>
            <p:nvPr/>
          </p:nvSpPr>
          <p:spPr>
            <a:xfrm>
              <a:off x="9922533" y="490112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4E3C0CA-A725-4ADE-8B06-9C7CE3D5E04C}"/>
                </a:ext>
              </a:extLst>
            </p:cNvPr>
            <p:cNvSpPr/>
            <p:nvPr/>
          </p:nvSpPr>
          <p:spPr>
            <a:xfrm>
              <a:off x="9771727" y="476898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72B875B-47BC-4DE0-9C5D-26F5D5FD28AF}"/>
                </a:ext>
              </a:extLst>
            </p:cNvPr>
            <p:cNvSpPr/>
            <p:nvPr/>
          </p:nvSpPr>
          <p:spPr>
            <a:xfrm>
              <a:off x="9617936" y="489606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95165A5-8F83-4E59-80BF-2C80AB5551CB}"/>
                </a:ext>
              </a:extLst>
            </p:cNvPr>
            <p:cNvSpPr/>
            <p:nvPr/>
          </p:nvSpPr>
          <p:spPr>
            <a:xfrm>
              <a:off x="9560777" y="466411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234112A-FFC8-46BD-AFD1-8CF54D6D68E9}"/>
                </a:ext>
              </a:extLst>
            </p:cNvPr>
            <p:cNvSpPr/>
            <p:nvPr/>
          </p:nvSpPr>
          <p:spPr>
            <a:xfrm>
              <a:off x="9757572" y="455353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F79AA74-3CC2-4F70-A801-6C495AEC4F66}"/>
                </a:ext>
              </a:extLst>
            </p:cNvPr>
            <p:cNvSpPr/>
            <p:nvPr/>
          </p:nvSpPr>
          <p:spPr>
            <a:xfrm>
              <a:off x="9613227" y="443681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E131DBA-8007-4D68-A9FA-96D140AB424B}"/>
                </a:ext>
              </a:extLst>
            </p:cNvPr>
            <p:cNvSpPr/>
            <p:nvPr/>
          </p:nvSpPr>
          <p:spPr>
            <a:xfrm>
              <a:off x="9894439" y="415969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FA55808-8D09-4FEF-9863-11C013C18810}"/>
                </a:ext>
              </a:extLst>
            </p:cNvPr>
            <p:cNvSpPr/>
            <p:nvPr/>
          </p:nvSpPr>
          <p:spPr>
            <a:xfrm>
              <a:off x="9839442" y="398308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AE50416-37B6-431E-93D1-1467EE1984A7}"/>
                </a:ext>
              </a:extLst>
            </p:cNvPr>
            <p:cNvSpPr/>
            <p:nvPr/>
          </p:nvSpPr>
          <p:spPr>
            <a:xfrm>
              <a:off x="10091933" y="402679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ACE8589-1085-4939-BE0D-DB252A321325}"/>
                </a:ext>
              </a:extLst>
            </p:cNvPr>
            <p:cNvSpPr/>
            <p:nvPr/>
          </p:nvSpPr>
          <p:spPr>
            <a:xfrm>
              <a:off x="10332313" y="399583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92E591E-4BFF-4B00-8B8B-779B76668846}"/>
                </a:ext>
              </a:extLst>
            </p:cNvPr>
            <p:cNvSpPr/>
            <p:nvPr/>
          </p:nvSpPr>
          <p:spPr>
            <a:xfrm>
              <a:off x="10486265" y="414251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4EBD617-C7FE-4FD2-90DC-26433816BEBC}"/>
                </a:ext>
              </a:extLst>
            </p:cNvPr>
            <p:cNvSpPr/>
            <p:nvPr/>
          </p:nvSpPr>
          <p:spPr>
            <a:xfrm>
              <a:off x="10700266" y="419892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2EE687F-BFD6-4905-8B8C-CF13C1238D0E}"/>
                </a:ext>
              </a:extLst>
            </p:cNvPr>
            <p:cNvSpPr/>
            <p:nvPr/>
          </p:nvSpPr>
          <p:spPr>
            <a:xfrm>
              <a:off x="10821889" y="457688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8804D5E-CACB-47D5-8722-DEA0042A40B3}"/>
                </a:ext>
              </a:extLst>
            </p:cNvPr>
            <p:cNvSpPr/>
            <p:nvPr/>
          </p:nvSpPr>
          <p:spPr>
            <a:xfrm>
              <a:off x="10791004" y="478506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31991EB-C84B-459C-8A21-36010F9E8BCB}"/>
                </a:ext>
              </a:extLst>
            </p:cNvPr>
            <p:cNvSpPr/>
            <p:nvPr/>
          </p:nvSpPr>
          <p:spPr>
            <a:xfrm>
              <a:off x="10821889" y="437178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D41BA04-9DA4-4E47-94A8-0FA688BF0052}"/>
                </a:ext>
              </a:extLst>
            </p:cNvPr>
            <p:cNvSpPr/>
            <p:nvPr/>
          </p:nvSpPr>
          <p:spPr>
            <a:xfrm>
              <a:off x="10169558" y="382201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2F9CC74-C5E3-4D01-8BF4-7BAFF4764B3A}"/>
                </a:ext>
              </a:extLst>
            </p:cNvPr>
            <p:cNvSpPr/>
            <p:nvPr/>
          </p:nvSpPr>
          <p:spPr>
            <a:xfrm>
              <a:off x="9961246" y="385369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FA69394-D7C7-499A-A0D3-3A29DE06834E}"/>
                </a:ext>
              </a:extLst>
            </p:cNvPr>
            <p:cNvSpPr/>
            <p:nvPr/>
          </p:nvSpPr>
          <p:spPr>
            <a:xfrm>
              <a:off x="9757572" y="383454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92D7430-5EE2-4390-8792-EF802C1CC166}"/>
                </a:ext>
              </a:extLst>
            </p:cNvPr>
            <p:cNvSpPr/>
            <p:nvPr/>
          </p:nvSpPr>
          <p:spPr>
            <a:xfrm>
              <a:off x="10024193" y="369068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E43AB80-75E7-41EB-960D-8486B823AD6E}"/>
                </a:ext>
              </a:extLst>
            </p:cNvPr>
            <p:cNvSpPr/>
            <p:nvPr/>
          </p:nvSpPr>
          <p:spPr>
            <a:xfrm>
              <a:off x="10286977" y="362435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B0E4308-EEE1-434D-90C0-973593CE30E7}"/>
                </a:ext>
              </a:extLst>
            </p:cNvPr>
            <p:cNvSpPr/>
            <p:nvPr/>
          </p:nvSpPr>
          <p:spPr>
            <a:xfrm>
              <a:off x="10454111" y="378136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541495F-2528-4517-A786-D4B9511A236D}"/>
                </a:ext>
              </a:extLst>
            </p:cNvPr>
            <p:cNvSpPr/>
            <p:nvPr/>
          </p:nvSpPr>
          <p:spPr>
            <a:xfrm>
              <a:off x="10990393" y="393241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262CBB-8A1B-4183-B725-BC46CF83EB5C}"/>
                </a:ext>
              </a:extLst>
            </p:cNvPr>
            <p:cNvSpPr/>
            <p:nvPr/>
          </p:nvSpPr>
          <p:spPr>
            <a:xfrm>
              <a:off x="10553861" y="397807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BBADAF6-D801-4086-A660-542B9747A21B}"/>
                </a:ext>
              </a:extLst>
            </p:cNvPr>
            <p:cNvSpPr/>
            <p:nvPr/>
          </p:nvSpPr>
          <p:spPr>
            <a:xfrm>
              <a:off x="10684994" y="368290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B8104E9-EE59-4434-ABAF-2C155BEDB754}"/>
                </a:ext>
              </a:extLst>
            </p:cNvPr>
            <p:cNvSpPr/>
            <p:nvPr/>
          </p:nvSpPr>
          <p:spPr>
            <a:xfrm>
              <a:off x="10736646" y="384937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5FE8208-CCC8-4A5B-B530-D296854F4AB3}"/>
                </a:ext>
              </a:extLst>
            </p:cNvPr>
            <p:cNvSpPr/>
            <p:nvPr/>
          </p:nvSpPr>
          <p:spPr>
            <a:xfrm>
              <a:off x="10879619" y="408808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B14C079-3883-4391-8B1A-8D4726F84ECD}"/>
                </a:ext>
              </a:extLst>
            </p:cNvPr>
            <p:cNvSpPr/>
            <p:nvPr/>
          </p:nvSpPr>
          <p:spPr>
            <a:xfrm>
              <a:off x="11015045" y="430206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91F12EC-383C-426B-9F5D-E5E2F0B2BA98}"/>
                </a:ext>
              </a:extLst>
            </p:cNvPr>
            <p:cNvSpPr/>
            <p:nvPr/>
          </p:nvSpPr>
          <p:spPr>
            <a:xfrm>
              <a:off x="11097934" y="414939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EDCD50A-F247-4CD8-B90F-ECCB84634110}"/>
                </a:ext>
              </a:extLst>
            </p:cNvPr>
            <p:cNvSpPr/>
            <p:nvPr/>
          </p:nvSpPr>
          <p:spPr>
            <a:xfrm>
              <a:off x="11021860" y="479509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D53D8FC-55DD-4A78-8E02-C1776B7C0F7B}"/>
                </a:ext>
              </a:extLst>
            </p:cNvPr>
            <p:cNvSpPr/>
            <p:nvPr/>
          </p:nvSpPr>
          <p:spPr>
            <a:xfrm>
              <a:off x="11046662" y="454300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DB9855C-31AC-4996-AE5A-8A9569A0812B}"/>
                </a:ext>
              </a:extLst>
            </p:cNvPr>
            <p:cNvSpPr/>
            <p:nvPr/>
          </p:nvSpPr>
          <p:spPr>
            <a:xfrm>
              <a:off x="11231658" y="449060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5ECC804-8E5B-49B5-BF6B-E126E94BF585}"/>
                </a:ext>
              </a:extLst>
            </p:cNvPr>
            <p:cNvSpPr/>
            <p:nvPr/>
          </p:nvSpPr>
          <p:spPr>
            <a:xfrm>
              <a:off x="11196694" y="478486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BA0D15E-5364-44C0-9010-C6435FF009C2}"/>
                </a:ext>
              </a:extLst>
            </p:cNvPr>
            <p:cNvSpPr/>
            <p:nvPr/>
          </p:nvSpPr>
          <p:spPr>
            <a:xfrm>
              <a:off x="11167862" y="499477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B158FA8-F118-4836-B16F-D4F6847FFD46}"/>
                </a:ext>
              </a:extLst>
            </p:cNvPr>
            <p:cNvSpPr/>
            <p:nvPr/>
          </p:nvSpPr>
          <p:spPr>
            <a:xfrm>
              <a:off x="10904873" y="494374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6612DF7-D462-46DC-A640-2E2AEACE5800}"/>
                </a:ext>
              </a:extLst>
            </p:cNvPr>
            <p:cNvSpPr/>
            <p:nvPr/>
          </p:nvSpPr>
          <p:spPr>
            <a:xfrm>
              <a:off x="10677726" y="527727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12105C8-7A83-46E8-BAB9-BBE39EEACE6F}"/>
                </a:ext>
              </a:extLst>
            </p:cNvPr>
            <p:cNvSpPr/>
            <p:nvPr/>
          </p:nvSpPr>
          <p:spPr>
            <a:xfrm>
              <a:off x="10725596" y="545410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125E9BB-E831-4C87-869C-1D91317AAC97}"/>
                </a:ext>
              </a:extLst>
            </p:cNvPr>
            <p:cNvSpPr/>
            <p:nvPr/>
          </p:nvSpPr>
          <p:spPr>
            <a:xfrm>
              <a:off x="9643253" y="372283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F8654BD-1795-4E02-8307-2C5A155A2CC7}"/>
                </a:ext>
              </a:extLst>
            </p:cNvPr>
            <p:cNvSpPr/>
            <p:nvPr/>
          </p:nvSpPr>
          <p:spPr>
            <a:xfrm>
              <a:off x="9273543" y="436980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A717E99-851B-48F6-B5F4-7E1F880C872F}"/>
                </a:ext>
              </a:extLst>
            </p:cNvPr>
            <p:cNvSpPr/>
            <p:nvPr/>
          </p:nvSpPr>
          <p:spPr>
            <a:xfrm>
              <a:off x="9359709" y="397059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8143071-4880-4217-AAE4-73A34F590896}"/>
                </a:ext>
              </a:extLst>
            </p:cNvPr>
            <p:cNvSpPr/>
            <p:nvPr/>
          </p:nvSpPr>
          <p:spPr>
            <a:xfrm>
              <a:off x="9301708" y="469441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6488917-6675-4904-AB5C-4A9BBF272D94}"/>
                </a:ext>
              </a:extLst>
            </p:cNvPr>
            <p:cNvSpPr/>
            <p:nvPr/>
          </p:nvSpPr>
          <p:spPr>
            <a:xfrm>
              <a:off x="9442180" y="491550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1A2BC9B-EDAA-4D6F-A598-4DE7C3DD7ABB}"/>
                </a:ext>
              </a:extLst>
            </p:cNvPr>
            <p:cNvSpPr/>
            <p:nvPr/>
          </p:nvSpPr>
          <p:spPr>
            <a:xfrm>
              <a:off x="9669868" y="507629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169434B-7C4F-4839-9D3C-063FB12061E8}"/>
                </a:ext>
              </a:extLst>
            </p:cNvPr>
            <p:cNvSpPr/>
            <p:nvPr/>
          </p:nvSpPr>
          <p:spPr>
            <a:xfrm>
              <a:off x="9818025" y="504757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7C7EE25-0B5D-4FA9-BC4A-4DE4B3A66120}"/>
                </a:ext>
              </a:extLst>
            </p:cNvPr>
            <p:cNvSpPr/>
            <p:nvPr/>
          </p:nvSpPr>
          <p:spPr>
            <a:xfrm>
              <a:off x="9996210" y="521534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A520C32-E83F-4F83-8832-B69DF917B2B8}"/>
                </a:ext>
              </a:extLst>
            </p:cNvPr>
            <p:cNvSpPr/>
            <p:nvPr/>
          </p:nvSpPr>
          <p:spPr>
            <a:xfrm>
              <a:off x="9660735" y="536950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5A03929-974C-4BAC-98FB-73E24D16ADD2}"/>
                </a:ext>
              </a:extLst>
            </p:cNvPr>
            <p:cNvSpPr/>
            <p:nvPr/>
          </p:nvSpPr>
          <p:spPr>
            <a:xfrm>
              <a:off x="9996210" y="547031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F7B4968-3843-40C2-BF0F-15F1B8E7547C}"/>
                </a:ext>
              </a:extLst>
            </p:cNvPr>
            <p:cNvSpPr/>
            <p:nvPr/>
          </p:nvSpPr>
          <p:spPr>
            <a:xfrm>
              <a:off x="10226595" y="538868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7DAD8B7-E982-43E7-B26B-2F688FB80F21}"/>
                </a:ext>
              </a:extLst>
            </p:cNvPr>
            <p:cNvSpPr/>
            <p:nvPr/>
          </p:nvSpPr>
          <p:spPr>
            <a:xfrm>
              <a:off x="9816224" y="524546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E85B14C-CFE4-4533-98E1-769CADDD90EA}"/>
                </a:ext>
              </a:extLst>
            </p:cNvPr>
            <p:cNvSpPr/>
            <p:nvPr/>
          </p:nvSpPr>
          <p:spPr>
            <a:xfrm>
              <a:off x="10457414" y="547957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F69C15F-3D6B-4B9B-866A-B2CB94E21714}"/>
                </a:ext>
              </a:extLst>
            </p:cNvPr>
            <p:cNvSpPr/>
            <p:nvPr/>
          </p:nvSpPr>
          <p:spPr>
            <a:xfrm>
              <a:off x="9246546" y="494826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8B5D95FC-FF06-4D1F-87D4-D74AE0B3F8E0}"/>
                </a:ext>
              </a:extLst>
            </p:cNvPr>
            <p:cNvSpPr/>
            <p:nvPr/>
          </p:nvSpPr>
          <p:spPr>
            <a:xfrm>
              <a:off x="9443080" y="516590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Star: 5 Points 167">
              <a:extLst>
                <a:ext uri="{FF2B5EF4-FFF2-40B4-BE49-F238E27FC236}">
                  <a16:creationId xmlns:a16="http://schemas.microsoft.com/office/drawing/2014/main" id="{2D5028F5-6061-4F66-982D-190013BA7255}"/>
                </a:ext>
              </a:extLst>
            </p:cNvPr>
            <p:cNvSpPr/>
            <p:nvPr/>
          </p:nvSpPr>
          <p:spPr>
            <a:xfrm>
              <a:off x="10196415" y="4586103"/>
              <a:ext cx="148626" cy="129116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1501F65-7351-410C-9487-FCDDE1B3C130}"/>
                </a:ext>
              </a:extLst>
            </p:cNvPr>
            <p:cNvSpPr/>
            <p:nvPr/>
          </p:nvSpPr>
          <p:spPr>
            <a:xfrm>
              <a:off x="10823958" y="512987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0283112-E8E5-44A0-9E5A-B23A13B262C2}"/>
                </a:ext>
              </a:extLst>
            </p:cNvPr>
            <p:cNvSpPr/>
            <p:nvPr/>
          </p:nvSpPr>
          <p:spPr>
            <a:xfrm>
              <a:off x="10945117" y="532803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4325CC3-D6A5-4556-8317-CB57B8E731BD}"/>
                </a:ext>
              </a:extLst>
            </p:cNvPr>
            <p:cNvSpPr/>
            <p:nvPr/>
          </p:nvSpPr>
          <p:spPr>
            <a:xfrm>
              <a:off x="11021860" y="515221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E5F58EB-C625-475C-9835-196FBABAEB45}"/>
                </a:ext>
              </a:extLst>
            </p:cNvPr>
            <p:cNvCxnSpPr/>
            <p:nvPr/>
          </p:nvCxnSpPr>
          <p:spPr>
            <a:xfrm>
              <a:off x="10274624" y="3429000"/>
              <a:ext cx="0" cy="2564874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FC8201C-E083-4719-9900-7CA821DA7249}"/>
                </a:ext>
              </a:extLst>
            </p:cNvPr>
            <p:cNvCxnSpPr/>
            <p:nvPr/>
          </p:nvCxnSpPr>
          <p:spPr>
            <a:xfrm>
              <a:off x="8688093" y="4653136"/>
              <a:ext cx="3116911" cy="7054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06114B2-6D29-4181-A5D8-F96AC183211F}"/>
                    </a:ext>
                  </a:extLst>
                </p:cNvPr>
                <p:cNvSpPr txBox="1"/>
                <p:nvPr/>
              </p:nvSpPr>
              <p:spPr>
                <a:xfrm>
                  <a:off x="10437665" y="3377242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0074DCC3-87BA-44BA-B481-8B3581273D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665" y="3377242"/>
                  <a:ext cx="132113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694B1208-0FE4-4D00-8A58-440906D50124}"/>
                    </a:ext>
                  </a:extLst>
                </p:cNvPr>
                <p:cNvSpPr txBox="1"/>
                <p:nvPr/>
              </p:nvSpPr>
              <p:spPr>
                <a:xfrm>
                  <a:off x="8837368" y="5628925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AD35ABB9-7911-4501-8BC7-726D8AFAA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368" y="5628925"/>
                  <a:ext cx="1321135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77CDBC54-35FC-4FE0-A345-6B14DE8C9C1A}"/>
                    </a:ext>
                  </a:extLst>
                </p:cNvPr>
                <p:cNvSpPr txBox="1"/>
                <p:nvPr/>
              </p:nvSpPr>
              <p:spPr>
                <a:xfrm>
                  <a:off x="10404930" y="5616438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A99AD358-FA00-4D93-925F-426E240DD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4930" y="5616438"/>
                  <a:ext cx="1321135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56DE7053-884C-434A-812F-3215635C8664}"/>
                    </a:ext>
                  </a:extLst>
                </p:cNvPr>
                <p:cNvSpPr txBox="1"/>
                <p:nvPr/>
              </p:nvSpPr>
              <p:spPr>
                <a:xfrm>
                  <a:off x="8804215" y="3386341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D60615A1-9244-4E04-9BE7-698339365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15" y="3386341"/>
                  <a:ext cx="1321135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DEA88B1-C8BF-405A-9DF2-18901689FF09}"/>
                </a:ext>
              </a:extLst>
            </p:cNvPr>
            <p:cNvSpPr txBox="1"/>
            <p:nvPr/>
          </p:nvSpPr>
          <p:spPr>
            <a:xfrm>
              <a:off x="9444957" y="6121873"/>
              <a:ext cx="1523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Relationship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36D7F3E-BB95-4AC2-BBE2-D9C2C17F1394}"/>
                    </a:ext>
                  </a:extLst>
                </p:cNvPr>
                <p:cNvSpPr txBox="1"/>
                <p:nvPr/>
              </p:nvSpPr>
              <p:spPr>
                <a:xfrm>
                  <a:off x="10087258" y="5924243"/>
                  <a:ext cx="3845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63B53A50-EE47-4B25-80B0-CBE4727F9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7258" y="5924243"/>
                  <a:ext cx="384551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7D99ECC3-CBA9-44D9-96E9-398F6A3D7352}"/>
                    </a:ext>
                  </a:extLst>
                </p:cNvPr>
                <p:cNvSpPr txBox="1"/>
                <p:nvPr/>
              </p:nvSpPr>
              <p:spPr>
                <a:xfrm>
                  <a:off x="8418073" y="44381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DD7936D-E597-4EA3-9993-CD06B1EF2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8073" y="4438145"/>
                  <a:ext cx="37138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0DD5CCB-B598-471F-84A7-A181EE3B647B}"/>
              </a:ext>
            </a:extLst>
          </p:cNvPr>
          <p:cNvGrpSpPr/>
          <p:nvPr/>
        </p:nvGrpSpPr>
        <p:grpSpPr>
          <a:xfrm>
            <a:off x="4299534" y="3332150"/>
            <a:ext cx="3612154" cy="3280473"/>
            <a:chOff x="4292976" y="3208562"/>
            <a:chExt cx="3612154" cy="3280473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0CC7539-F56F-4CA9-8D9D-0FEB62963241}"/>
                </a:ext>
              </a:extLst>
            </p:cNvPr>
            <p:cNvCxnSpPr/>
            <p:nvPr/>
          </p:nvCxnSpPr>
          <p:spPr>
            <a:xfrm flipV="1">
              <a:off x="4678792" y="4599679"/>
              <a:ext cx="3033312" cy="875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321BF52-F234-49D7-ABFE-DAEB07C8CFE6}"/>
                </a:ext>
              </a:extLst>
            </p:cNvPr>
            <p:cNvGrpSpPr/>
            <p:nvPr/>
          </p:nvGrpSpPr>
          <p:grpSpPr>
            <a:xfrm>
              <a:off x="4292976" y="3208562"/>
              <a:ext cx="3612154" cy="3280473"/>
              <a:chOff x="4292976" y="3208562"/>
              <a:chExt cx="3612154" cy="3280473"/>
            </a:xfrm>
          </p:grpSpPr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A6F23B00-3E3E-48BF-9DEB-347ABF2F1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6112" y="5993874"/>
                <a:ext cx="3275941" cy="53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8CFAFE11-3AED-4F71-9910-C2591C12F668}"/>
                  </a:ext>
                </a:extLst>
              </p:cNvPr>
              <p:cNvCxnSpPr>
                <a:cxnSpLocks/>
                <a:endCxn id="187" idx="3"/>
              </p:cNvCxnSpPr>
              <p:nvPr/>
            </p:nvCxnSpPr>
            <p:spPr>
              <a:xfrm flipV="1">
                <a:off x="4675645" y="3393228"/>
                <a:ext cx="0" cy="2858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CE9D9C57-D7B1-4C6A-9BF0-0DAB620E8F1F}"/>
                      </a:ext>
                    </a:extLst>
                  </p:cNvPr>
                  <p:cNvSpPr txBox="1"/>
                  <p:nvPr/>
                </p:nvSpPr>
                <p:spPr>
                  <a:xfrm>
                    <a:off x="7512843" y="5987018"/>
                    <a:ext cx="3922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528AF76-D4E8-448E-80C7-74734E4BFD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2843" y="5987018"/>
                    <a:ext cx="39228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DD35ADC7-AE4D-436F-A296-17C338A7CB5C}"/>
                      </a:ext>
                    </a:extLst>
                  </p:cNvPr>
                  <p:cNvSpPr txBox="1"/>
                  <p:nvPr/>
                </p:nvSpPr>
                <p:spPr>
                  <a:xfrm>
                    <a:off x="4292976" y="3208562"/>
                    <a:ext cx="3826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1037AFE5-1235-4814-9C6B-6E6BB5B828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2976" y="3208562"/>
                    <a:ext cx="382669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BDDBBC90-ECEA-4C38-9565-1F5BCCBCEFFB}"/>
                      </a:ext>
                    </a:extLst>
                  </p:cNvPr>
                  <p:cNvSpPr txBox="1"/>
                  <p:nvPr/>
                </p:nvSpPr>
                <p:spPr>
                  <a:xfrm>
                    <a:off x="6148044" y="5919034"/>
                    <a:ext cx="3845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1A4A3DF-0AD5-44D4-9DB9-173DC45938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8044" y="5919034"/>
                    <a:ext cx="38455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B4305AA4-3351-4E77-90C0-3D631E60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4391082" y="4365370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22D03A1E-F708-4D21-A3FA-6FF0D0235B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1082" y="4365370"/>
                    <a:ext cx="371384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92BEA89-336B-443D-AFC6-37E5C4757C51}"/>
                  </a:ext>
                </a:extLst>
              </p:cNvPr>
              <p:cNvSpPr/>
              <p:nvPr/>
            </p:nvSpPr>
            <p:spPr>
              <a:xfrm>
                <a:off x="5336303" y="398600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E24F926-6862-4545-8DD6-0D2344A5DFD2}"/>
                  </a:ext>
                </a:extLst>
              </p:cNvPr>
              <p:cNvSpPr/>
              <p:nvPr/>
            </p:nvSpPr>
            <p:spPr>
              <a:xfrm>
                <a:off x="5473878" y="388501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C592F1D-C76C-427C-9704-B080E0B9642E}"/>
                  </a:ext>
                </a:extLst>
              </p:cNvPr>
              <p:cNvSpPr/>
              <p:nvPr/>
            </p:nvSpPr>
            <p:spPr>
              <a:xfrm>
                <a:off x="5543806" y="4044081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5610D00D-CE0B-4E49-AE18-1E694C0E757D}"/>
                  </a:ext>
                </a:extLst>
              </p:cNvPr>
              <p:cNvSpPr/>
              <p:nvPr/>
            </p:nvSpPr>
            <p:spPr>
              <a:xfrm>
                <a:off x="5698280" y="395276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60C26C4-2F0A-458C-B4CC-9B3DBF85F59B}"/>
                  </a:ext>
                </a:extLst>
              </p:cNvPr>
              <p:cNvSpPr/>
              <p:nvPr/>
            </p:nvSpPr>
            <p:spPr>
              <a:xfrm>
                <a:off x="5324316" y="3836783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7C269A4B-5CAA-4A95-92CC-27E687D2C889}"/>
                  </a:ext>
                </a:extLst>
              </p:cNvPr>
              <p:cNvSpPr/>
              <p:nvPr/>
            </p:nvSpPr>
            <p:spPr>
              <a:xfrm>
                <a:off x="5625110" y="378219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95C11BA-1CEB-49C9-B0A1-012D42B57251}"/>
                  </a:ext>
                </a:extLst>
              </p:cNvPr>
              <p:cNvSpPr/>
              <p:nvPr/>
            </p:nvSpPr>
            <p:spPr>
              <a:xfrm>
                <a:off x="5852567" y="376355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0D908494-8438-4C41-99B0-91A51EC3D545}"/>
                  </a:ext>
                </a:extLst>
              </p:cNvPr>
              <p:cNvSpPr/>
              <p:nvPr/>
            </p:nvSpPr>
            <p:spPr>
              <a:xfrm>
                <a:off x="5840264" y="391889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F784B24A-29C9-4C40-A460-7B0918E14111}"/>
                  </a:ext>
                </a:extLst>
              </p:cNvPr>
              <p:cNvSpPr/>
              <p:nvPr/>
            </p:nvSpPr>
            <p:spPr>
              <a:xfrm>
                <a:off x="5989245" y="3952128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BD9F8075-6863-478D-9D66-DEB5089D2A23}"/>
                  </a:ext>
                </a:extLst>
              </p:cNvPr>
              <p:cNvSpPr/>
              <p:nvPr/>
            </p:nvSpPr>
            <p:spPr>
              <a:xfrm>
                <a:off x="5830083" y="412726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5B53F8D-932C-4164-A7ED-38970BC8FDEF}"/>
                  </a:ext>
                </a:extLst>
              </p:cNvPr>
              <p:cNvSpPr/>
              <p:nvPr/>
            </p:nvSpPr>
            <p:spPr>
              <a:xfrm>
                <a:off x="5377955" y="416113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D13D225F-56FC-42AA-AACC-7DC0FC1D7724}"/>
                  </a:ext>
                </a:extLst>
              </p:cNvPr>
              <p:cNvSpPr/>
              <p:nvPr/>
            </p:nvSpPr>
            <p:spPr>
              <a:xfrm>
                <a:off x="5561559" y="423501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FE84982-9CC9-46B3-BF11-0435092FA3AC}"/>
                  </a:ext>
                </a:extLst>
              </p:cNvPr>
              <p:cNvSpPr/>
              <p:nvPr/>
            </p:nvSpPr>
            <p:spPr>
              <a:xfrm>
                <a:off x="5745163" y="4248113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DCF0BAD-A435-4980-9C81-15C3DBF4EF82}"/>
                  </a:ext>
                </a:extLst>
              </p:cNvPr>
              <p:cNvSpPr/>
              <p:nvPr/>
            </p:nvSpPr>
            <p:spPr>
              <a:xfrm>
                <a:off x="6048953" y="416726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0B7F3507-05D1-4A3E-B4F0-43320BE65394}"/>
                  </a:ext>
                </a:extLst>
              </p:cNvPr>
              <p:cNvSpPr/>
              <p:nvPr/>
            </p:nvSpPr>
            <p:spPr>
              <a:xfrm>
                <a:off x="6208754" y="4004587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9D946817-089E-4479-AB8E-8CA31D1C832B}"/>
                  </a:ext>
                </a:extLst>
              </p:cNvPr>
              <p:cNvSpPr/>
              <p:nvPr/>
            </p:nvSpPr>
            <p:spPr>
              <a:xfrm>
                <a:off x="5613734" y="4435431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5F7D4AC-42FC-4618-9516-2A05092DFCF4}"/>
                  </a:ext>
                </a:extLst>
              </p:cNvPr>
              <p:cNvSpPr/>
              <p:nvPr/>
            </p:nvSpPr>
            <p:spPr>
              <a:xfrm>
                <a:off x="5875228" y="457549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5FE5B87-F734-41D6-A821-5EFC677B7851}"/>
                  </a:ext>
                </a:extLst>
              </p:cNvPr>
              <p:cNvSpPr/>
              <p:nvPr/>
            </p:nvSpPr>
            <p:spPr>
              <a:xfrm>
                <a:off x="5987464" y="441471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9F259EA-D21B-4CFD-A0FC-4BEBB09D970D}"/>
                  </a:ext>
                </a:extLst>
              </p:cNvPr>
              <p:cNvSpPr/>
              <p:nvPr/>
            </p:nvSpPr>
            <p:spPr>
              <a:xfrm>
                <a:off x="6162737" y="4651041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5E68D57C-2114-49A0-AF68-5CBA46CCD14C}"/>
                  </a:ext>
                </a:extLst>
              </p:cNvPr>
              <p:cNvSpPr/>
              <p:nvPr/>
            </p:nvSpPr>
            <p:spPr>
              <a:xfrm>
                <a:off x="6094883" y="451229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3B5B910-EC03-4035-B6AE-155A117C3753}"/>
                  </a:ext>
                </a:extLst>
              </p:cNvPr>
              <p:cNvSpPr/>
              <p:nvPr/>
            </p:nvSpPr>
            <p:spPr>
              <a:xfrm>
                <a:off x="5797702" y="4413497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671DB39-2A7D-403E-8322-3028AA9261ED}"/>
                  </a:ext>
                </a:extLst>
              </p:cNvPr>
              <p:cNvSpPr/>
              <p:nvPr/>
            </p:nvSpPr>
            <p:spPr>
              <a:xfrm>
                <a:off x="6169756" y="432177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0CEA360-A7F5-4E4B-AC29-56730AB1AE8F}"/>
                  </a:ext>
                </a:extLst>
              </p:cNvPr>
              <p:cNvSpPr/>
              <p:nvPr/>
            </p:nvSpPr>
            <p:spPr>
              <a:xfrm>
                <a:off x="6272440" y="443161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BA500F8A-F99D-449F-AE98-6697176DDD52}"/>
                  </a:ext>
                </a:extLst>
              </p:cNvPr>
              <p:cNvSpPr/>
              <p:nvPr/>
            </p:nvSpPr>
            <p:spPr>
              <a:xfrm>
                <a:off x="6288953" y="415666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1585E43B-8A6B-47E3-BA11-83FA9CCE906C}"/>
                  </a:ext>
                </a:extLst>
              </p:cNvPr>
              <p:cNvSpPr/>
              <p:nvPr/>
            </p:nvSpPr>
            <p:spPr>
              <a:xfrm>
                <a:off x="6382474" y="4353668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C998C1C-F8EB-40EE-9BC5-36FBF8B45FF8}"/>
                  </a:ext>
                </a:extLst>
              </p:cNvPr>
              <p:cNvSpPr/>
              <p:nvPr/>
            </p:nvSpPr>
            <p:spPr>
              <a:xfrm>
                <a:off x="6462348" y="422709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689A273-81AA-4A5C-9C44-F49C4FC49B73}"/>
                  </a:ext>
                </a:extLst>
              </p:cNvPr>
              <p:cNvSpPr/>
              <p:nvPr/>
            </p:nvSpPr>
            <p:spPr>
              <a:xfrm>
                <a:off x="6358335" y="398600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0686C4E9-AC3D-47A7-8581-D1F39EECD2AC}"/>
                  </a:ext>
                </a:extLst>
              </p:cNvPr>
              <p:cNvSpPr/>
              <p:nvPr/>
            </p:nvSpPr>
            <p:spPr>
              <a:xfrm>
                <a:off x="6118881" y="3817268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C164EDBA-6EB1-40A7-9073-E75636B3A516}"/>
                  </a:ext>
                </a:extLst>
              </p:cNvPr>
              <p:cNvSpPr/>
              <p:nvPr/>
            </p:nvSpPr>
            <p:spPr>
              <a:xfrm>
                <a:off x="5449374" y="435352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2136B64-3956-45F0-82ED-4B26CD630040}"/>
                  </a:ext>
                </a:extLst>
              </p:cNvPr>
              <p:cNvSpPr/>
              <p:nvPr/>
            </p:nvSpPr>
            <p:spPr>
              <a:xfrm>
                <a:off x="5683662" y="461241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7898C4E-D6F9-49FC-90B4-8116135C11EE}"/>
                  </a:ext>
                </a:extLst>
              </p:cNvPr>
              <p:cNvSpPr/>
              <p:nvPr/>
            </p:nvSpPr>
            <p:spPr>
              <a:xfrm>
                <a:off x="5870770" y="470985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E8FAB311-F22A-4F4F-B4ED-38411AABBA72}"/>
                  </a:ext>
                </a:extLst>
              </p:cNvPr>
              <p:cNvSpPr/>
              <p:nvPr/>
            </p:nvSpPr>
            <p:spPr>
              <a:xfrm>
                <a:off x="6057392" y="477302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84C6106-F6A0-4EA3-9D22-6F48EAC51341}"/>
                  </a:ext>
                </a:extLst>
              </p:cNvPr>
              <p:cNvSpPr/>
              <p:nvPr/>
            </p:nvSpPr>
            <p:spPr>
              <a:xfrm>
                <a:off x="6092357" y="491083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DE8945F-D715-489A-AEE5-0E961C28EC79}"/>
                  </a:ext>
                </a:extLst>
              </p:cNvPr>
              <p:cNvSpPr/>
              <p:nvPr/>
            </p:nvSpPr>
            <p:spPr>
              <a:xfrm>
                <a:off x="6304358" y="501739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651726A4-6A75-405F-8894-ACF3DFBF0D9D}"/>
                  </a:ext>
                </a:extLst>
              </p:cNvPr>
              <p:cNvSpPr/>
              <p:nvPr/>
            </p:nvSpPr>
            <p:spPr>
              <a:xfrm>
                <a:off x="6332038" y="471474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C5837A9-A0CF-4146-AC2E-E0B261143429}"/>
                  </a:ext>
                </a:extLst>
              </p:cNvPr>
              <p:cNvSpPr/>
              <p:nvPr/>
            </p:nvSpPr>
            <p:spPr>
              <a:xfrm>
                <a:off x="6394788" y="486492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F92303C-CC5B-4276-854E-40058636F99E}"/>
                  </a:ext>
                </a:extLst>
              </p:cNvPr>
              <p:cNvSpPr/>
              <p:nvPr/>
            </p:nvSpPr>
            <p:spPr>
              <a:xfrm>
                <a:off x="6508041" y="4778357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51D4051F-B64F-4977-A809-4D8C14F0F4E9}"/>
                  </a:ext>
                </a:extLst>
              </p:cNvPr>
              <p:cNvSpPr/>
              <p:nvPr/>
            </p:nvSpPr>
            <p:spPr>
              <a:xfrm>
                <a:off x="6198172" y="480092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98F4D6F5-E8C7-42E6-9CFF-D3B0CA9EBB3F}"/>
                  </a:ext>
                </a:extLst>
              </p:cNvPr>
              <p:cNvSpPr/>
              <p:nvPr/>
            </p:nvSpPr>
            <p:spPr>
              <a:xfrm>
                <a:off x="6463698" y="4583293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488ED23-C277-4E5F-8AD2-22CB3BBEC14F}"/>
                  </a:ext>
                </a:extLst>
              </p:cNvPr>
              <p:cNvSpPr/>
              <p:nvPr/>
            </p:nvSpPr>
            <p:spPr>
              <a:xfrm>
                <a:off x="6663365" y="4721593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4F3B6DF-77E7-4FFF-ACD8-81895B82FA19}"/>
                  </a:ext>
                </a:extLst>
              </p:cNvPr>
              <p:cNvSpPr/>
              <p:nvPr/>
            </p:nvSpPr>
            <p:spPr>
              <a:xfrm>
                <a:off x="5922495" y="4264818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D40024A-AF1C-4CC0-8523-E1E471220632}"/>
                  </a:ext>
                </a:extLst>
              </p:cNvPr>
              <p:cNvSpPr/>
              <p:nvPr/>
            </p:nvSpPr>
            <p:spPr>
              <a:xfrm>
                <a:off x="6525264" y="439380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8BCD777-8197-4212-9E14-9531AFF7D5E7}"/>
                  </a:ext>
                </a:extLst>
              </p:cNvPr>
              <p:cNvSpPr/>
              <p:nvPr/>
            </p:nvSpPr>
            <p:spPr>
              <a:xfrm>
                <a:off x="6641812" y="459221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6590403-0BEB-4C5B-9139-306E35C3CCD6}"/>
                  </a:ext>
                </a:extLst>
              </p:cNvPr>
              <p:cNvSpPr/>
              <p:nvPr/>
            </p:nvSpPr>
            <p:spPr>
              <a:xfrm>
                <a:off x="6676632" y="445271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59DDF47-10A5-4A93-A203-C0972F446529}"/>
                  </a:ext>
                </a:extLst>
              </p:cNvPr>
              <p:cNvSpPr/>
              <p:nvPr/>
            </p:nvSpPr>
            <p:spPr>
              <a:xfrm>
                <a:off x="6825908" y="452893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C4E7F5CE-A673-4451-90B0-CD3EEE774D5C}"/>
                  </a:ext>
                </a:extLst>
              </p:cNvPr>
              <p:cNvSpPr/>
              <p:nvPr/>
            </p:nvSpPr>
            <p:spPr>
              <a:xfrm>
                <a:off x="6694124" y="486388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F5C4FC8-A733-4BAB-9624-B2A80278AD73}"/>
                  </a:ext>
                </a:extLst>
              </p:cNvPr>
              <p:cNvSpPr/>
              <p:nvPr/>
            </p:nvSpPr>
            <p:spPr>
              <a:xfrm>
                <a:off x="6852595" y="484267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CA524FDC-BD45-4BB4-8447-D74900FCD213}"/>
                  </a:ext>
                </a:extLst>
              </p:cNvPr>
              <p:cNvSpPr/>
              <p:nvPr/>
            </p:nvSpPr>
            <p:spPr>
              <a:xfrm>
                <a:off x="6868593" y="471474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77457C2A-0666-4CCF-A10A-52BE9A7F77FB}"/>
                  </a:ext>
                </a:extLst>
              </p:cNvPr>
              <p:cNvSpPr/>
              <p:nvPr/>
            </p:nvSpPr>
            <p:spPr>
              <a:xfrm>
                <a:off x="6588093" y="416393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35B85354-B89D-4296-A86B-8C74928A1451}"/>
                  </a:ext>
                </a:extLst>
              </p:cNvPr>
              <p:cNvSpPr/>
              <p:nvPr/>
            </p:nvSpPr>
            <p:spPr>
              <a:xfrm>
                <a:off x="5914491" y="488718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97B806C-B9BB-4765-8AA4-CAFDF26336A6}"/>
                  </a:ext>
                </a:extLst>
              </p:cNvPr>
              <p:cNvSpPr/>
              <p:nvPr/>
            </p:nvSpPr>
            <p:spPr>
              <a:xfrm>
                <a:off x="6169756" y="5069541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8E32C0FD-8793-425B-ADFE-688CAACC4A9E}"/>
                  </a:ext>
                </a:extLst>
              </p:cNvPr>
              <p:cNvSpPr/>
              <p:nvPr/>
            </p:nvSpPr>
            <p:spPr>
              <a:xfrm>
                <a:off x="6232954" y="5219487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F158A98F-2FAB-45B6-828E-057FDD4C6D12}"/>
                  </a:ext>
                </a:extLst>
              </p:cNvPr>
              <p:cNvSpPr/>
              <p:nvPr/>
            </p:nvSpPr>
            <p:spPr>
              <a:xfrm>
                <a:off x="6376252" y="5135038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156E2A-2441-4950-9FD9-541893B4A590}"/>
                  </a:ext>
                </a:extLst>
              </p:cNvPr>
              <p:cNvSpPr/>
              <p:nvPr/>
            </p:nvSpPr>
            <p:spPr>
              <a:xfrm>
                <a:off x="6525264" y="498962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303150B-99CF-4228-940A-CDEB9ABDAF5E}"/>
                  </a:ext>
                </a:extLst>
              </p:cNvPr>
              <p:cNvSpPr/>
              <p:nvPr/>
            </p:nvSpPr>
            <p:spPr>
              <a:xfrm>
                <a:off x="6645287" y="5179018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6EF241A2-FC3E-440A-A657-0952019BE42A}"/>
                  </a:ext>
                </a:extLst>
              </p:cNvPr>
              <p:cNvSpPr/>
              <p:nvPr/>
            </p:nvSpPr>
            <p:spPr>
              <a:xfrm>
                <a:off x="6711137" y="504655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70E226B-F63B-4082-824B-8C5DA1B0FFC0}"/>
                  </a:ext>
                </a:extLst>
              </p:cNvPr>
              <p:cNvSpPr/>
              <p:nvPr/>
            </p:nvSpPr>
            <p:spPr>
              <a:xfrm>
                <a:off x="6532596" y="5253361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0F6544C-033A-4EC5-BF38-7870DACE8C9B}"/>
                  </a:ext>
                </a:extLst>
              </p:cNvPr>
              <p:cNvSpPr/>
              <p:nvPr/>
            </p:nvSpPr>
            <p:spPr>
              <a:xfrm>
                <a:off x="6933251" y="532167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7B20EA5-76FF-458F-8F97-FA476FEF9C97}"/>
                  </a:ext>
                </a:extLst>
              </p:cNvPr>
              <p:cNvSpPr/>
              <p:nvPr/>
            </p:nvSpPr>
            <p:spPr>
              <a:xfrm>
                <a:off x="6926589" y="511778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5C4A806E-5965-402B-875F-3E3AB30EAC55}"/>
                  </a:ext>
                </a:extLst>
              </p:cNvPr>
              <p:cNvSpPr/>
              <p:nvPr/>
            </p:nvSpPr>
            <p:spPr>
              <a:xfrm>
                <a:off x="6825120" y="521604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E97FE451-8606-44DB-92E6-9CB57CA10B12}"/>
                  </a:ext>
                </a:extLst>
              </p:cNvPr>
              <p:cNvSpPr/>
              <p:nvPr/>
            </p:nvSpPr>
            <p:spPr>
              <a:xfrm>
                <a:off x="6948666" y="494879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AD4E7FB9-9877-45A3-8D2E-1715A895F0CC}"/>
                  </a:ext>
                </a:extLst>
              </p:cNvPr>
              <p:cNvSpPr/>
              <p:nvPr/>
            </p:nvSpPr>
            <p:spPr>
              <a:xfrm>
                <a:off x="6721159" y="536845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55BA52C4-461A-404E-B9E3-55237BD6C26F}"/>
                  </a:ext>
                </a:extLst>
              </p:cNvPr>
              <p:cNvSpPr/>
              <p:nvPr/>
            </p:nvSpPr>
            <p:spPr>
              <a:xfrm>
                <a:off x="6878232" y="546965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3F40742C-76C3-42DD-9FB3-B45BC2ECF9FE}"/>
                  </a:ext>
                </a:extLst>
              </p:cNvPr>
              <p:cNvSpPr/>
              <p:nvPr/>
            </p:nvSpPr>
            <p:spPr>
              <a:xfrm>
                <a:off x="6577969" y="544275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E11C6402-E50F-4ECF-A69C-CEDD7152127D}"/>
                  </a:ext>
                </a:extLst>
              </p:cNvPr>
              <p:cNvSpPr/>
              <p:nvPr/>
            </p:nvSpPr>
            <p:spPr>
              <a:xfrm>
                <a:off x="6386633" y="536335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732B76DA-A793-4629-9176-4328DF316FFB}"/>
                  </a:ext>
                </a:extLst>
              </p:cNvPr>
              <p:cNvSpPr/>
              <p:nvPr/>
            </p:nvSpPr>
            <p:spPr>
              <a:xfrm>
                <a:off x="7125130" y="5214857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FEA626E1-7E33-46E8-8DFE-0F410B46DDFD}"/>
                  </a:ext>
                </a:extLst>
              </p:cNvPr>
              <p:cNvSpPr/>
              <p:nvPr/>
            </p:nvSpPr>
            <p:spPr>
              <a:xfrm>
                <a:off x="7075415" y="536335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EE1B345-8618-45DF-808D-C8C508FA4198}"/>
                  </a:ext>
                </a:extLst>
              </p:cNvPr>
              <p:cNvSpPr/>
              <p:nvPr/>
            </p:nvSpPr>
            <p:spPr>
              <a:xfrm>
                <a:off x="7051314" y="484267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4A232B7-2E30-400E-A14C-60A40844079C}"/>
                  </a:ext>
                </a:extLst>
              </p:cNvPr>
              <p:cNvSpPr/>
              <p:nvPr/>
            </p:nvSpPr>
            <p:spPr>
              <a:xfrm>
                <a:off x="7120567" y="503071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9" name="Star: 5 Points 258">
                <a:extLst>
                  <a:ext uri="{FF2B5EF4-FFF2-40B4-BE49-F238E27FC236}">
                    <a16:creationId xmlns:a16="http://schemas.microsoft.com/office/drawing/2014/main" id="{2C4C4299-B2F8-4C60-9E0C-83D859CC5979}"/>
                  </a:ext>
                </a:extLst>
              </p:cNvPr>
              <p:cNvSpPr/>
              <p:nvPr/>
            </p:nvSpPr>
            <p:spPr>
              <a:xfrm>
                <a:off x="6276105" y="4526749"/>
                <a:ext cx="148035" cy="14235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83610443-8F90-4AA4-ACFC-EBA0C0E70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9605" y="3386341"/>
                <a:ext cx="12203" cy="2620233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ED9AB5B0-8C31-4E79-8465-09185C8402D5}"/>
                  </a:ext>
                </a:extLst>
              </p:cNvPr>
              <p:cNvSpPr txBox="1"/>
              <p:nvPr/>
            </p:nvSpPr>
            <p:spPr>
              <a:xfrm>
                <a:off x="5261189" y="6150481"/>
                <a:ext cx="2127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Relationship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0841BBBC-51D0-482E-B84C-DD2EE9C8126C}"/>
                      </a:ext>
                    </a:extLst>
                  </p:cNvPr>
                  <p:cNvSpPr txBox="1"/>
                  <p:nvPr/>
                </p:nvSpPr>
                <p:spPr>
                  <a:xfrm>
                    <a:off x="6427332" y="5623851"/>
                    <a:ext cx="1321135" cy="246221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  <m:r>
                            <a:rPr lang="en-I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IN" sz="1000" b="1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0A34C77F-EB66-4EC3-8750-6438500147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7332" y="5623851"/>
                    <a:ext cx="1321135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158618B6-77ED-44AD-82C4-9CF59D22A115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349" y="3484237"/>
                    <a:ext cx="1321135" cy="246221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  <m:r>
                            <a:rPr lang="en-I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IN" sz="1000" b="1" dirty="0"/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76B600BD-F058-4921-85FE-9989C376B2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5349" y="3484237"/>
                    <a:ext cx="1321135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C8F8FCC5-1076-44C9-BD26-0F6BA5BAC8C5}"/>
                      </a:ext>
                    </a:extLst>
                  </p:cNvPr>
                  <p:cNvSpPr txBox="1"/>
                  <p:nvPr/>
                </p:nvSpPr>
                <p:spPr>
                  <a:xfrm>
                    <a:off x="6537700" y="3707044"/>
                    <a:ext cx="1321135" cy="246221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  <m:r>
                            <a:rPr lang="en-IN" sz="1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IN" sz="1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IN" sz="1000" b="1" dirty="0"/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55BEA12F-92E0-4F8B-B872-F15D29B1F9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7700" y="3707044"/>
                    <a:ext cx="1321135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1C9B3CD5-D6F9-41CA-B502-5642CB34498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8673" y="5210743"/>
                    <a:ext cx="1321135" cy="246221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  <m:r>
                            <a:rPr lang="en-IN" sz="1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IN" sz="1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IN" sz="1000" b="1" dirty="0"/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30C763E8-282C-4D3E-B8AE-99275CEF38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8673" y="5210743"/>
                    <a:ext cx="1321135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CDA31BE7-CCE6-4B77-862A-4B30BB3D54B0}"/>
                  </a:ext>
                </a:extLst>
              </p:cNvPr>
              <p:cNvSpPr/>
              <p:nvPr/>
            </p:nvSpPr>
            <p:spPr>
              <a:xfrm>
                <a:off x="6697097" y="430684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67" name="Flowchart: Alternate Process 266">
            <a:extLst>
              <a:ext uri="{FF2B5EF4-FFF2-40B4-BE49-F238E27FC236}">
                <a16:creationId xmlns:a16="http://schemas.microsoft.com/office/drawing/2014/main" id="{08C7D7E1-1F64-44B3-ADC0-4B3D0C42A1A1}"/>
              </a:ext>
            </a:extLst>
          </p:cNvPr>
          <p:cNvSpPr/>
          <p:nvPr/>
        </p:nvSpPr>
        <p:spPr>
          <a:xfrm>
            <a:off x="1020749" y="3323213"/>
            <a:ext cx="2027508" cy="339272"/>
          </a:xfrm>
          <a:prstGeom prst="flowChartAlternateProcess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&gt; 0</a:t>
            </a:r>
          </a:p>
        </p:txBody>
      </p:sp>
      <p:sp>
        <p:nvSpPr>
          <p:cNvPr id="268" name="Flowchart: Alternate Process 267">
            <a:extLst>
              <a:ext uri="{FF2B5EF4-FFF2-40B4-BE49-F238E27FC236}">
                <a16:creationId xmlns:a16="http://schemas.microsoft.com/office/drawing/2014/main" id="{898D69DB-C883-42B2-A120-EFA6A4C662FE}"/>
              </a:ext>
            </a:extLst>
          </p:cNvPr>
          <p:cNvSpPr/>
          <p:nvPr/>
        </p:nvSpPr>
        <p:spPr>
          <a:xfrm>
            <a:off x="5416641" y="3186002"/>
            <a:ext cx="1996393" cy="33927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&lt;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Flowchart: Alternate Process 268">
                <a:extLst>
                  <a:ext uri="{FF2B5EF4-FFF2-40B4-BE49-F238E27FC236}">
                    <a16:creationId xmlns:a16="http://schemas.microsoft.com/office/drawing/2014/main" id="{B834BF9A-0C18-4CA6-8776-E017779DB5E4}"/>
                  </a:ext>
                </a:extLst>
              </p:cNvPr>
              <p:cNvSpPr/>
              <p:nvPr/>
            </p:nvSpPr>
            <p:spPr>
              <a:xfrm>
                <a:off x="9310959" y="3105690"/>
                <a:ext cx="1996393" cy="339272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Covariance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269" name="Flowchart: Alternate Process 268">
                <a:extLst>
                  <a:ext uri="{FF2B5EF4-FFF2-40B4-BE49-F238E27FC236}">
                    <a16:creationId xmlns:a16="http://schemas.microsoft.com/office/drawing/2014/main" id="{B834BF9A-0C18-4CA6-8776-E017779DB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959" y="3105690"/>
                <a:ext cx="1996393" cy="339272"/>
              </a:xfrm>
              <a:prstGeom prst="flowChartAlternateProcess">
                <a:avLst/>
              </a:prstGeom>
              <a:blipFill>
                <a:blip r:embed="rId28"/>
                <a:stretch>
                  <a:fillRect t="-10345" b="-29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267" grpId="0" animBg="1"/>
      <p:bldP spid="268" grpId="0" animBg="1"/>
      <p:bldP spid="2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7C9A5-5138-436E-9088-3A0590D29340}"/>
              </a:ext>
            </a:extLst>
          </p:cNvPr>
          <p:cNvSpPr txBox="1"/>
          <p:nvPr/>
        </p:nvSpPr>
        <p:spPr>
          <a:xfrm>
            <a:off x="285750" y="771064"/>
            <a:ext cx="1190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Coefficient (r):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numerical measure that assesses the strength of a linear relationship is called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8120D-ABB9-4188-97E0-587538D36963}"/>
              </a:ext>
            </a:extLst>
          </p:cNvPr>
          <p:cNvSpPr txBox="1"/>
          <p:nvPr/>
        </p:nvSpPr>
        <p:spPr>
          <a:xfrm>
            <a:off x="319087" y="1559428"/>
            <a:ext cx="11172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(r)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numerical measure that measures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relationship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quantitative variables.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A06DF-559F-4AF1-9049-6C85408ED653}"/>
              </a:ext>
            </a:extLst>
          </p:cNvPr>
          <p:cNvSpPr txBox="1"/>
          <p:nvPr/>
        </p:nvSpPr>
        <p:spPr>
          <a:xfrm>
            <a:off x="319087" y="2382673"/>
            <a:ext cx="1117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(r)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between two quantitative variable X and Y is calculated as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30D6D1-1D2F-49E0-8231-CCB297E0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64806"/>
              </p:ext>
            </p:extLst>
          </p:nvPr>
        </p:nvGraphicFramePr>
        <p:xfrm>
          <a:off x="438150" y="3029411"/>
          <a:ext cx="1219200" cy="30575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385497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2328736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04872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361015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748547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4269461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446136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25081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7579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4513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AB1ED-8DA4-4849-B4E4-C7149D58C7F0}"/>
                  </a:ext>
                </a:extLst>
              </p:cNvPr>
              <p:cNvSpPr txBox="1"/>
              <p:nvPr/>
            </p:nvSpPr>
            <p:spPr>
              <a:xfrm>
                <a:off x="1790700" y="2939301"/>
                <a:ext cx="99631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standard deviations of X and Y respectively and there are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data-points. Then the correlation coefficient between X and Y (denoted by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is):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AB1ED-8DA4-4849-B4E4-C7149D58C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2939301"/>
                <a:ext cx="9963150" cy="707886"/>
              </a:xfrm>
              <a:prstGeom prst="rect">
                <a:avLst/>
              </a:prstGeom>
              <a:blipFill>
                <a:blip r:embed="rId2"/>
                <a:stretch>
                  <a:fillRect l="-673" t="-4310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B83DB8-444A-449D-BE69-C550865C0BF1}"/>
                  </a:ext>
                </a:extLst>
              </p:cNvPr>
              <p:cNvSpPr txBox="1"/>
              <p:nvPr/>
            </p:nvSpPr>
            <p:spPr>
              <a:xfrm>
                <a:off x="2663942" y="3774793"/>
                <a:ext cx="803910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b="0" i="1" baseline="-2500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B83DB8-444A-449D-BE69-C550865C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942" y="3774793"/>
                <a:ext cx="80391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ECD1B0-3B91-4338-A336-CA863563F09F}"/>
                  </a:ext>
                </a:extLst>
              </p:cNvPr>
              <p:cNvSpPr txBox="1"/>
              <p:nvPr/>
            </p:nvSpPr>
            <p:spPr>
              <a:xfrm>
                <a:off x="1790700" y="4750965"/>
                <a:ext cx="99631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Expanding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noting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I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mean of X and Y respectively. Then the correlation coefficient between X and Y (denoted by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is) can be written as: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ECD1B0-3B91-4338-A336-CA863563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4750965"/>
                <a:ext cx="9963150" cy="707886"/>
              </a:xfrm>
              <a:prstGeom prst="rect">
                <a:avLst/>
              </a:prstGeom>
              <a:blipFill>
                <a:blip r:embed="rId4"/>
                <a:stretch>
                  <a:fillRect l="-673" t="-4310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43DCD9-3A82-4E45-969F-A9889C1103BB}"/>
                  </a:ext>
                </a:extLst>
              </p:cNvPr>
              <p:cNvSpPr txBox="1"/>
              <p:nvPr/>
            </p:nvSpPr>
            <p:spPr>
              <a:xfrm>
                <a:off x="2431757" y="5586457"/>
                <a:ext cx="8910157" cy="75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i="1" baseline="-2500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N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IN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nary>
                            </m:e>
                          </m:ra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43DCD9-3A82-4E45-969F-A9889C11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57" y="5586457"/>
                <a:ext cx="8910157" cy="7523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C561819-D2D3-4DBE-B856-C3CB04DFA85D}"/>
              </a:ext>
            </a:extLst>
          </p:cNvPr>
          <p:cNvGrpSpPr/>
          <p:nvPr/>
        </p:nvGrpSpPr>
        <p:grpSpPr>
          <a:xfrm>
            <a:off x="8606560" y="4056427"/>
            <a:ext cx="939240" cy="226800"/>
            <a:chOff x="8606560" y="4056427"/>
            <a:chExt cx="93924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DA69161-7D18-4850-A7D8-85207A606BEC}"/>
                    </a:ext>
                  </a:extLst>
                </p14:cNvPr>
                <p14:cNvContentPartPr/>
                <p14:nvPr/>
              </p14:nvContentPartPr>
              <p14:xfrm>
                <a:off x="8617720" y="4079467"/>
                <a:ext cx="7200" cy="201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DA69161-7D18-4850-A7D8-85207A606B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09080" y="4070467"/>
                  <a:ext cx="24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69E249-24F0-487F-875F-D9C478DF0725}"/>
                    </a:ext>
                  </a:extLst>
                </p14:cNvPr>
                <p14:cNvContentPartPr/>
                <p14:nvPr/>
              </p14:nvContentPartPr>
              <p14:xfrm>
                <a:off x="8606560" y="4057507"/>
                <a:ext cx="118440" cy="101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69E249-24F0-487F-875F-D9C478DF07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7920" y="4048507"/>
                  <a:ext cx="136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C2CDA3-924E-45F2-8A14-59AE0262B61A}"/>
                    </a:ext>
                  </a:extLst>
                </p14:cNvPr>
                <p14:cNvContentPartPr/>
                <p14:nvPr/>
              </p14:nvContentPartPr>
              <p14:xfrm>
                <a:off x="8732560" y="4163707"/>
                <a:ext cx="353880" cy="89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C2CDA3-924E-45F2-8A14-59AE0262B6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23920" y="4154707"/>
                  <a:ext cx="371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D7681F-E0A7-45A2-9276-9674348AEA02}"/>
                    </a:ext>
                  </a:extLst>
                </p14:cNvPr>
                <p14:cNvContentPartPr/>
                <p14:nvPr/>
              </p14:nvContentPartPr>
              <p14:xfrm>
                <a:off x="9112360" y="4154707"/>
                <a:ext cx="65520" cy="11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D7681F-E0A7-45A2-9276-9674348AEA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03360" y="4145707"/>
                  <a:ext cx="83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540BAF-E3A8-4450-B24A-C2044D99BF4B}"/>
                    </a:ext>
                  </a:extLst>
                </p14:cNvPr>
                <p14:cNvContentPartPr/>
                <p14:nvPr/>
              </p14:nvContentPartPr>
              <p14:xfrm>
                <a:off x="9228280" y="4193227"/>
                <a:ext cx="188640" cy="7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540BAF-E3A8-4450-B24A-C2044D99BF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19280" y="4184227"/>
                  <a:ext cx="206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11DE90-35B8-4A85-A7EE-E9C155F01BC6}"/>
                    </a:ext>
                  </a:extLst>
                </p14:cNvPr>
                <p14:cNvContentPartPr/>
                <p14:nvPr/>
              </p14:nvContentPartPr>
              <p14:xfrm>
                <a:off x="9433480" y="4056427"/>
                <a:ext cx="31680" cy="74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11DE90-35B8-4A85-A7EE-E9C155F01B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24840" y="4047427"/>
                  <a:ext cx="49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F7B295-393D-485B-A7BC-17B55F19C658}"/>
                    </a:ext>
                  </a:extLst>
                </p14:cNvPr>
                <p14:cNvContentPartPr/>
                <p14:nvPr/>
              </p14:nvContentPartPr>
              <p14:xfrm>
                <a:off x="9458320" y="4159747"/>
                <a:ext cx="87480" cy="123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F7B295-393D-485B-A7BC-17B55F19C6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49680" y="4151107"/>
                  <a:ext cx="10512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11FE31-403E-4AF8-8851-F83DB1DCE43D}"/>
              </a:ext>
            </a:extLst>
          </p:cNvPr>
          <p:cNvGrpSpPr/>
          <p:nvPr/>
        </p:nvGrpSpPr>
        <p:grpSpPr>
          <a:xfrm>
            <a:off x="9810760" y="4013227"/>
            <a:ext cx="1865520" cy="313920"/>
            <a:chOff x="9810760" y="4013227"/>
            <a:chExt cx="186552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A2A2AD-4560-4D55-9971-E7EA86FDE32D}"/>
                    </a:ext>
                  </a:extLst>
                </p14:cNvPr>
                <p14:cNvContentPartPr/>
                <p14:nvPr/>
              </p14:nvContentPartPr>
              <p14:xfrm>
                <a:off x="9810760" y="4105027"/>
                <a:ext cx="98640" cy="153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A2A2AD-4560-4D55-9971-E7EA86FDE3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02120" y="4096027"/>
                  <a:ext cx="11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81E9D7-FAA2-4DAE-A147-E90191E094BA}"/>
                    </a:ext>
                  </a:extLst>
                </p14:cNvPr>
                <p14:cNvContentPartPr/>
                <p14:nvPr/>
              </p14:nvContentPartPr>
              <p14:xfrm>
                <a:off x="9950080" y="4189267"/>
                <a:ext cx="53280" cy="73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81E9D7-FAA2-4DAE-A147-E90191E094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41080" y="4180267"/>
                  <a:ext cx="70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6E946B-289D-4699-84B4-5F704CB729D3}"/>
                    </a:ext>
                  </a:extLst>
                </p14:cNvPr>
                <p14:cNvContentPartPr/>
                <p14:nvPr/>
              </p14:nvContentPartPr>
              <p14:xfrm>
                <a:off x="10063480" y="4172707"/>
                <a:ext cx="111240" cy="83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6E946B-289D-4699-84B4-5F704CB729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54840" y="4163707"/>
                  <a:ext cx="128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153E2C-51B8-4D51-9A69-AD0CFC2D9524}"/>
                    </a:ext>
                  </a:extLst>
                </p14:cNvPr>
                <p14:cNvContentPartPr/>
                <p14:nvPr/>
              </p14:nvContentPartPr>
              <p14:xfrm>
                <a:off x="10177600" y="4165147"/>
                <a:ext cx="94680" cy="8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153E2C-51B8-4D51-9A69-AD0CFC2D95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68960" y="4156507"/>
                  <a:ext cx="112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20E1B4-8C93-4372-8287-DB6B30A37792}"/>
                    </a:ext>
                  </a:extLst>
                </p14:cNvPr>
                <p14:cNvContentPartPr/>
                <p14:nvPr/>
              </p14:nvContentPartPr>
              <p14:xfrm>
                <a:off x="10286320" y="4054987"/>
                <a:ext cx="331560" cy="189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20E1B4-8C93-4372-8287-DB6B30A377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77680" y="4045987"/>
                  <a:ext cx="349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9D30B7-E345-47C5-BA2A-549A564724B4}"/>
                    </a:ext>
                  </a:extLst>
                </p14:cNvPr>
                <p14:cNvContentPartPr/>
                <p14:nvPr/>
              </p14:nvContentPartPr>
              <p14:xfrm>
                <a:off x="10563880" y="4120867"/>
                <a:ext cx="101160" cy="13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9D30B7-E345-47C5-BA2A-549A564724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55240" y="4111867"/>
                  <a:ext cx="118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0BF435-D3AC-4286-8E76-E482D2508985}"/>
                    </a:ext>
                  </a:extLst>
                </p14:cNvPr>
                <p14:cNvContentPartPr/>
                <p14:nvPr/>
              </p14:nvContentPartPr>
              <p14:xfrm>
                <a:off x="10711480" y="4151467"/>
                <a:ext cx="6480" cy="67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0BF435-D3AC-4286-8E76-E482D25089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02840" y="4142827"/>
                  <a:ext cx="24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F30274-A9F2-496B-9624-33889A8270F6}"/>
                    </a:ext>
                  </a:extLst>
                </p14:cNvPr>
                <p14:cNvContentPartPr/>
                <p14:nvPr/>
              </p14:nvContentPartPr>
              <p14:xfrm>
                <a:off x="10720480" y="4013227"/>
                <a:ext cx="2520" cy="57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F30274-A9F2-496B-9624-33889A8270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11840" y="4004587"/>
                  <a:ext cx="20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1C4D98-AFDA-48CA-BA9C-AD8EA38372AF}"/>
                    </a:ext>
                  </a:extLst>
                </p14:cNvPr>
                <p14:cNvContentPartPr/>
                <p14:nvPr/>
              </p14:nvContentPartPr>
              <p14:xfrm>
                <a:off x="10765120" y="4139587"/>
                <a:ext cx="228600" cy="99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1C4D98-AFDA-48CA-BA9C-AD8EA38372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56480" y="4130587"/>
                  <a:ext cx="246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8C6D76-D517-45FC-A03E-7B98EAF7F143}"/>
                    </a:ext>
                  </a:extLst>
                </p14:cNvPr>
                <p14:cNvContentPartPr/>
                <p14:nvPr/>
              </p14:nvContentPartPr>
              <p14:xfrm>
                <a:off x="11124040" y="4065427"/>
                <a:ext cx="87480" cy="169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8C6D76-D517-45FC-A03E-7B98EAF7F1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15040" y="4056787"/>
                  <a:ext cx="105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9A61C8-4087-4EC4-ABB2-7F98E4624352}"/>
                    </a:ext>
                  </a:extLst>
                </p14:cNvPr>
                <p14:cNvContentPartPr/>
                <p14:nvPr/>
              </p14:nvContentPartPr>
              <p14:xfrm>
                <a:off x="11219440" y="4146427"/>
                <a:ext cx="76320" cy="90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9A61C8-4087-4EC4-ABB2-7F98E46243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10440" y="4137427"/>
                  <a:ext cx="93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C02A99-436B-4175-9CE5-6A980E2BFB3D}"/>
                    </a:ext>
                  </a:extLst>
                </p14:cNvPr>
                <p14:cNvContentPartPr/>
                <p14:nvPr/>
              </p14:nvContentPartPr>
              <p14:xfrm>
                <a:off x="11314120" y="4145707"/>
                <a:ext cx="95760" cy="8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C02A99-436B-4175-9CE5-6A980E2BFB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05120" y="4137067"/>
                  <a:ext cx="113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00D8EC-2470-43D1-B289-3A93738FDAC3}"/>
                    </a:ext>
                  </a:extLst>
                </p14:cNvPr>
                <p14:cNvContentPartPr/>
                <p14:nvPr/>
              </p14:nvContentPartPr>
              <p14:xfrm>
                <a:off x="11399440" y="4079827"/>
                <a:ext cx="92160" cy="24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00D8EC-2470-43D1-B289-3A93738FDA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90800" y="4070827"/>
                  <a:ext cx="109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6969A6-072A-4758-A1EC-FD9BC28F99C2}"/>
                    </a:ext>
                  </a:extLst>
                </p14:cNvPr>
                <p14:cNvContentPartPr/>
                <p14:nvPr/>
              </p14:nvContentPartPr>
              <p14:xfrm>
                <a:off x="11461000" y="4091707"/>
                <a:ext cx="148680" cy="231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6969A6-072A-4758-A1EC-FD9BC28F99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52000" y="4083067"/>
                  <a:ext cx="1663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72CDAD-1309-4FBA-B66B-8338063D8DF2}"/>
                    </a:ext>
                  </a:extLst>
                </p14:cNvPr>
                <p14:cNvContentPartPr/>
                <p14:nvPr/>
              </p14:nvContentPartPr>
              <p14:xfrm>
                <a:off x="11471440" y="4164427"/>
                <a:ext cx="204840" cy="53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72CDAD-1309-4FBA-B66B-8338063D8D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62440" y="4155427"/>
                  <a:ext cx="22248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E8E58C8-9FE9-47C4-8C41-3A6CC0F71CCC}"/>
                  </a:ext>
                </a:extLst>
              </p14:cNvPr>
              <p14:cNvContentPartPr/>
              <p14:nvPr/>
            </p14:nvContentPartPr>
            <p14:xfrm>
              <a:off x="8547520" y="4407787"/>
              <a:ext cx="3147480" cy="97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E8E58C8-9FE9-47C4-8C41-3A6CC0F71CC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38880" y="4399147"/>
                <a:ext cx="3165120" cy="1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8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7F2BE-2227-4EED-A6E3-3901F2873B9B}"/>
                  </a:ext>
                </a:extLst>
              </p:cNvPr>
              <p:cNvSpPr txBox="1"/>
              <p:nvPr/>
            </p:nvSpPr>
            <p:spPr>
              <a:xfrm>
                <a:off x="476250" y="1140969"/>
                <a:ext cx="11239500" cy="240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Interpreting the value of Correlation Coefficient (r):</a:t>
                </a:r>
              </a:p>
              <a:p>
                <a:endParaRPr lang="en-IN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coefficient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lies between -1 to +1, i.e.,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≤1 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−1 ≤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≤1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value of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positive relationship.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value of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indicates negative relationship.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close to 1 indicates strong positive linear relationship.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close to -1 indicates strong negative linear relationship.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close to 0 indicates the relationship is neither positive nor negative.</a:t>
                </a:r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7F2BE-2227-4EED-A6E3-3901F2873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1140969"/>
                <a:ext cx="11239500" cy="2408352"/>
              </a:xfrm>
              <a:prstGeom prst="rect">
                <a:avLst/>
              </a:prstGeom>
              <a:blipFill>
                <a:blip r:embed="rId2"/>
                <a:stretch>
                  <a:fillRect l="-542" t="-1266" b="-3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106AF30-CDB8-437B-B5FF-3F34828B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8" y="4048765"/>
            <a:ext cx="1833563" cy="131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91A12-3298-4988-9F62-E5FE0F7F798D}"/>
              </a:ext>
            </a:extLst>
          </p:cNvPr>
          <p:cNvSpPr txBox="1"/>
          <p:nvPr/>
        </p:nvSpPr>
        <p:spPr>
          <a:xfrm>
            <a:off x="923616" y="5248487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= 0.995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C2ABD-1A69-4946-A9EE-760D1E24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453" y="4055199"/>
            <a:ext cx="1797330" cy="1260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6840F-214E-4133-84E4-B6ACA44892A4}"/>
              </a:ext>
            </a:extLst>
          </p:cNvPr>
          <p:cNvSpPr txBox="1"/>
          <p:nvPr/>
        </p:nvSpPr>
        <p:spPr>
          <a:xfrm>
            <a:off x="3069577" y="5197830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= -0.575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E4BD43-B63A-4C51-91E2-36983C0C9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616" y="4043682"/>
            <a:ext cx="1759270" cy="1190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F674D-AEB2-4FCA-A35F-439022D17354}"/>
              </a:ext>
            </a:extLst>
          </p:cNvPr>
          <p:cNvSpPr txBox="1"/>
          <p:nvPr/>
        </p:nvSpPr>
        <p:spPr>
          <a:xfrm>
            <a:off x="5375719" y="5164090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= 0.436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801F4-7FF2-4BBF-BC49-5BB617A33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4829" y="3991873"/>
            <a:ext cx="1833563" cy="13135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C7971F-231C-4F43-B287-D92123A52398}"/>
              </a:ext>
            </a:extLst>
          </p:cNvPr>
          <p:cNvSpPr txBox="1"/>
          <p:nvPr/>
        </p:nvSpPr>
        <p:spPr>
          <a:xfrm>
            <a:off x="7645822" y="5248487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= 0.100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9D5C4B-9CBF-42B8-92CE-569F9B906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381" y="3989440"/>
            <a:ext cx="1884464" cy="13219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24B782-3260-460B-BB18-F697FA4D22D8}"/>
              </a:ext>
            </a:extLst>
          </p:cNvPr>
          <p:cNvSpPr txBox="1"/>
          <p:nvPr/>
        </p:nvSpPr>
        <p:spPr>
          <a:xfrm>
            <a:off x="9791783" y="5228904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= -0.897</a:t>
            </a:r>
          </a:p>
        </p:txBody>
      </p:sp>
    </p:spTree>
    <p:extLst>
      <p:ext uri="{BB962C8B-B14F-4D97-AF65-F5344CB8AC3E}">
        <p14:creationId xmlns:p14="http://schemas.microsoft.com/office/powerpoint/2010/main" val="32274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A78471-E1B3-4A9A-81C2-871E6AB1129D}"/>
                  </a:ext>
                </a:extLst>
              </p14:cNvPr>
              <p14:cNvContentPartPr/>
              <p14:nvPr/>
            </p14:nvContentPartPr>
            <p14:xfrm>
              <a:off x="535000" y="364987"/>
              <a:ext cx="150840" cy="23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A78471-E1B3-4A9A-81C2-871E6AB112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60" y="355987"/>
                <a:ext cx="1684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4682B0-22B7-4852-8C06-C9C615B5B689}"/>
                  </a:ext>
                </a:extLst>
              </p14:cNvPr>
              <p14:cNvContentPartPr/>
              <p14:nvPr/>
            </p14:nvContentPartPr>
            <p14:xfrm>
              <a:off x="734800" y="478027"/>
              <a:ext cx="63720" cy="12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4682B0-22B7-4852-8C06-C9C615B5B6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800" y="469387"/>
                <a:ext cx="813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85B61B-DC83-43BF-B907-921E51ADC2EE}"/>
                  </a:ext>
                </a:extLst>
              </p14:cNvPr>
              <p14:cNvContentPartPr/>
              <p14:nvPr/>
            </p14:nvContentPartPr>
            <p14:xfrm>
              <a:off x="850360" y="472987"/>
              <a:ext cx="132480" cy="123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85B61B-DC83-43BF-B907-921E51ADC2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1360" y="464347"/>
                <a:ext cx="150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60DFF0-06A6-4E0A-82CF-3D995E4C88CD}"/>
                  </a:ext>
                </a:extLst>
              </p14:cNvPr>
              <p14:cNvContentPartPr/>
              <p14:nvPr/>
            </p14:nvContentPartPr>
            <p14:xfrm>
              <a:off x="1030720" y="478387"/>
              <a:ext cx="87480" cy="123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60DFF0-06A6-4E0A-82CF-3D995E4C88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2080" y="469747"/>
                <a:ext cx="1051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ECFC12-4BAA-454A-BDF8-BE5695D06A6E}"/>
                  </a:ext>
                </a:extLst>
              </p14:cNvPr>
              <p14:cNvContentPartPr/>
              <p14:nvPr/>
            </p14:nvContentPartPr>
            <p14:xfrm>
              <a:off x="1148080" y="342307"/>
              <a:ext cx="372600" cy="267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ECFC12-4BAA-454A-BDF8-BE5695D06A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9440" y="333307"/>
                <a:ext cx="3902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377C27-9503-4746-B4A6-F43AA135C7E5}"/>
                  </a:ext>
                </a:extLst>
              </p14:cNvPr>
              <p14:cNvContentPartPr/>
              <p14:nvPr/>
            </p14:nvContentPartPr>
            <p14:xfrm>
              <a:off x="1445440" y="469027"/>
              <a:ext cx="164880" cy="91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377C27-9503-4746-B4A6-F43AA135C7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6440" y="460387"/>
                <a:ext cx="1825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CE90B2-8802-40F4-A0BD-CA25594A471D}"/>
                  </a:ext>
                </a:extLst>
              </p14:cNvPr>
              <p14:cNvContentPartPr/>
              <p14:nvPr/>
            </p14:nvContentPartPr>
            <p14:xfrm>
              <a:off x="1607080" y="364267"/>
              <a:ext cx="12960" cy="62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CE90B2-8802-40F4-A0BD-CA25594A47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8440" y="355267"/>
                <a:ext cx="306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906944-8374-4EEB-812E-60ACEE533660}"/>
                  </a:ext>
                </a:extLst>
              </p14:cNvPr>
              <p14:cNvContentPartPr/>
              <p14:nvPr/>
            </p14:nvContentPartPr>
            <p14:xfrm>
              <a:off x="1653880" y="452827"/>
              <a:ext cx="385920" cy="114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906944-8374-4EEB-812E-60ACEE5336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45240" y="444187"/>
                <a:ext cx="40356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08D152A-D7C0-44EE-932A-2C8D43C46D71}"/>
              </a:ext>
            </a:extLst>
          </p:cNvPr>
          <p:cNvGrpSpPr/>
          <p:nvPr/>
        </p:nvGrpSpPr>
        <p:grpSpPr>
          <a:xfrm>
            <a:off x="2255080" y="297667"/>
            <a:ext cx="1441080" cy="409680"/>
            <a:chOff x="2255080" y="297667"/>
            <a:chExt cx="144108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BDD1A9-F347-4080-BD17-E54EA5FAFFCD}"/>
                    </a:ext>
                  </a:extLst>
                </p14:cNvPr>
                <p14:cNvContentPartPr/>
                <p14:nvPr/>
              </p14:nvContentPartPr>
              <p14:xfrm>
                <a:off x="2255080" y="339787"/>
                <a:ext cx="125640" cy="263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BDD1A9-F347-4080-BD17-E54EA5FAFF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46440" y="331147"/>
                  <a:ext cx="1432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CBC002-BAE0-4B71-88CD-911DCF3E59CE}"/>
                    </a:ext>
                  </a:extLst>
                </p14:cNvPr>
                <p14:cNvContentPartPr/>
                <p14:nvPr/>
              </p14:nvContentPartPr>
              <p14:xfrm>
                <a:off x="2429680" y="478027"/>
                <a:ext cx="70920" cy="111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CBC002-BAE0-4B71-88CD-911DCF3E59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21040" y="469387"/>
                  <a:ext cx="88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BE05B5-AFCA-48BF-9136-DFB2C7571720}"/>
                    </a:ext>
                  </a:extLst>
                </p14:cNvPr>
                <p14:cNvContentPartPr/>
                <p14:nvPr/>
              </p14:nvContentPartPr>
              <p14:xfrm>
                <a:off x="2574400" y="456787"/>
                <a:ext cx="100080" cy="10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BE05B5-AFCA-48BF-9136-DFB2C75717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65760" y="448147"/>
                  <a:ext cx="117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E045FD-CD57-4BA2-AE95-1714A2B02900}"/>
                    </a:ext>
                  </a:extLst>
                </p14:cNvPr>
                <p14:cNvContentPartPr/>
                <p14:nvPr/>
              </p14:nvContentPartPr>
              <p14:xfrm>
                <a:off x="2695720" y="334747"/>
                <a:ext cx="92160" cy="372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E045FD-CD57-4BA2-AE95-1714A2B029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86720" y="325747"/>
                  <a:ext cx="1098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99DC59-DB02-4272-8BDD-AB0AE39A4025}"/>
                    </a:ext>
                  </a:extLst>
                </p14:cNvPr>
                <p14:cNvContentPartPr/>
                <p14:nvPr/>
              </p14:nvContentPartPr>
              <p14:xfrm>
                <a:off x="2687440" y="350587"/>
                <a:ext cx="243360" cy="27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99DC59-DB02-4272-8BDD-AB0AE39A40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78800" y="341947"/>
                  <a:ext cx="261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345566-5497-40BC-A574-29978385B09B}"/>
                    </a:ext>
                  </a:extLst>
                </p14:cNvPr>
                <p14:cNvContentPartPr/>
                <p14:nvPr/>
              </p14:nvContentPartPr>
              <p14:xfrm>
                <a:off x="2985160" y="336547"/>
                <a:ext cx="60840" cy="19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345566-5497-40BC-A574-29978385B0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76160" y="327907"/>
                  <a:ext cx="78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EFDB60-80C6-45BA-9FB6-FB4F99750BB9}"/>
                    </a:ext>
                  </a:extLst>
                </p14:cNvPr>
                <p14:cNvContentPartPr/>
                <p14:nvPr/>
              </p14:nvContentPartPr>
              <p14:xfrm>
                <a:off x="3080920" y="398827"/>
                <a:ext cx="159840" cy="144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EFDB60-80C6-45BA-9FB6-FB4F99750B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1920" y="389827"/>
                  <a:ext cx="177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0DCB98-F40D-472C-A821-15E33703B45A}"/>
                    </a:ext>
                  </a:extLst>
                </p14:cNvPr>
                <p14:cNvContentPartPr/>
                <p14:nvPr/>
              </p14:nvContentPartPr>
              <p14:xfrm>
                <a:off x="3236440" y="320347"/>
                <a:ext cx="14400" cy="45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0DCB98-F40D-472C-A821-15E33703B4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7440" y="311707"/>
                  <a:ext cx="32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0F2F6E-FC87-4F74-85F6-BBD7C56E0434}"/>
                    </a:ext>
                  </a:extLst>
                </p14:cNvPr>
                <p14:cNvContentPartPr/>
                <p14:nvPr/>
              </p14:nvContentPartPr>
              <p14:xfrm>
                <a:off x="3299800" y="424747"/>
                <a:ext cx="91080" cy="93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0F2F6E-FC87-4F74-85F6-BBD7C56E04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91160" y="416107"/>
                  <a:ext cx="108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7433B3-9AE5-4F9F-8599-BD84F9970767}"/>
                    </a:ext>
                  </a:extLst>
                </p14:cNvPr>
                <p14:cNvContentPartPr/>
                <p14:nvPr/>
              </p14:nvContentPartPr>
              <p14:xfrm>
                <a:off x="3405640" y="422587"/>
                <a:ext cx="156240" cy="82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7433B3-9AE5-4F9F-8599-BD84F99707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6640" y="413947"/>
                  <a:ext cx="17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8515E7-0B40-4EDC-A94E-17C270000C06}"/>
                    </a:ext>
                  </a:extLst>
                </p14:cNvPr>
                <p14:cNvContentPartPr/>
                <p14:nvPr/>
              </p14:nvContentPartPr>
              <p14:xfrm>
                <a:off x="3603280" y="297667"/>
                <a:ext cx="10440" cy="221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8515E7-0B40-4EDC-A94E-17C270000C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4280" y="288667"/>
                  <a:ext cx="28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324A5F-D845-40E1-863D-ECA9DEB2616E}"/>
                    </a:ext>
                  </a:extLst>
                </p14:cNvPr>
                <p14:cNvContentPartPr/>
                <p14:nvPr/>
              </p14:nvContentPartPr>
              <p14:xfrm>
                <a:off x="3559360" y="414307"/>
                <a:ext cx="136800" cy="4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324A5F-D845-40E1-863D-ECA9DEB261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50360" y="405307"/>
                  <a:ext cx="15444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E27798-7A84-4605-AE14-4652E7E16BAE}"/>
              </a:ext>
            </a:extLst>
          </p:cNvPr>
          <p:cNvGrpSpPr/>
          <p:nvPr/>
        </p:nvGrpSpPr>
        <p:grpSpPr>
          <a:xfrm>
            <a:off x="4048240" y="310987"/>
            <a:ext cx="375120" cy="237600"/>
            <a:chOff x="4048240" y="310987"/>
            <a:chExt cx="37512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6861D3-AD8C-4351-B82B-7BE0B828D0EB}"/>
                    </a:ext>
                  </a:extLst>
                </p14:cNvPr>
                <p14:cNvContentPartPr/>
                <p14:nvPr/>
              </p14:nvContentPartPr>
              <p14:xfrm>
                <a:off x="4048240" y="310987"/>
                <a:ext cx="107280" cy="237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6861D3-AD8C-4351-B82B-7BE0B828D0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39240" y="302347"/>
                  <a:ext cx="124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51B6E-5EA1-4038-9901-7E4FB4D419DA}"/>
                    </a:ext>
                  </a:extLst>
                </p14:cNvPr>
                <p14:cNvContentPartPr/>
                <p14:nvPr/>
              </p14:nvContentPartPr>
              <p14:xfrm>
                <a:off x="4175320" y="366067"/>
                <a:ext cx="13680" cy="25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51B6E-5EA1-4038-9901-7E4FB4D419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66320" y="357427"/>
                  <a:ext cx="31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8DCEBB-119B-4D21-BAC9-18CDD2BC4C90}"/>
                    </a:ext>
                  </a:extLst>
                </p14:cNvPr>
                <p14:cNvContentPartPr/>
                <p14:nvPr/>
              </p14:nvContentPartPr>
              <p14:xfrm>
                <a:off x="4239760" y="404947"/>
                <a:ext cx="183600" cy="108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8DCEBB-119B-4D21-BAC9-18CDD2BC4C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30760" y="395947"/>
                  <a:ext cx="2012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58CDF3-1F96-4821-8AAD-99D794D8F243}"/>
              </a:ext>
            </a:extLst>
          </p:cNvPr>
          <p:cNvGrpSpPr/>
          <p:nvPr/>
        </p:nvGrpSpPr>
        <p:grpSpPr>
          <a:xfrm>
            <a:off x="4739800" y="289747"/>
            <a:ext cx="1590480" cy="248760"/>
            <a:chOff x="4739800" y="289747"/>
            <a:chExt cx="159048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25C0B3A-D190-4A37-8AE3-4116767F7631}"/>
                    </a:ext>
                  </a:extLst>
                </p14:cNvPr>
                <p14:cNvContentPartPr/>
                <p14:nvPr/>
              </p14:nvContentPartPr>
              <p14:xfrm>
                <a:off x="4739800" y="318547"/>
                <a:ext cx="283320" cy="213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25C0B3A-D190-4A37-8AE3-4116767F76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1160" y="309547"/>
                  <a:ext cx="300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5B9477-C23F-4D2D-84D4-6FFABA18904B}"/>
                    </a:ext>
                  </a:extLst>
                </p14:cNvPr>
                <p14:cNvContentPartPr/>
                <p14:nvPr/>
              </p14:nvContentPartPr>
              <p14:xfrm>
                <a:off x="5048680" y="322507"/>
                <a:ext cx="18000" cy="216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5B9477-C23F-4D2D-84D4-6FFABA1890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40040" y="313507"/>
                  <a:ext cx="35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35953E5-5EF3-4403-B4D3-1E778DBDAC4A}"/>
                    </a:ext>
                  </a:extLst>
                </p14:cNvPr>
                <p14:cNvContentPartPr/>
                <p14:nvPr/>
              </p14:nvContentPartPr>
              <p14:xfrm>
                <a:off x="5014480" y="385147"/>
                <a:ext cx="301680" cy="140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35953E5-5EF3-4403-B4D3-1E778DBDAC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05840" y="376507"/>
                  <a:ext cx="319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CC8244-FAB4-48E1-9259-C42DFC76939B}"/>
                    </a:ext>
                  </a:extLst>
                </p14:cNvPr>
                <p14:cNvContentPartPr/>
                <p14:nvPr/>
              </p14:nvContentPartPr>
              <p14:xfrm>
                <a:off x="5361520" y="384427"/>
                <a:ext cx="465480" cy="106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CC8244-FAB4-48E1-9259-C42DFC7693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52520" y="375427"/>
                  <a:ext cx="483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323B1F-F908-494F-BA99-7D5C39BBEDED}"/>
                    </a:ext>
                  </a:extLst>
                </p14:cNvPr>
                <p14:cNvContentPartPr/>
                <p14:nvPr/>
              </p14:nvContentPartPr>
              <p14:xfrm>
                <a:off x="5978920" y="400267"/>
                <a:ext cx="108360" cy="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323B1F-F908-494F-BA99-7D5C39BBEDE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69920" y="391627"/>
                  <a:ext cx="126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164451-7176-4151-8EC5-3524BC6456D5}"/>
                    </a:ext>
                  </a:extLst>
                </p14:cNvPr>
                <p14:cNvContentPartPr/>
                <p14:nvPr/>
              </p14:nvContentPartPr>
              <p14:xfrm>
                <a:off x="6175840" y="289747"/>
                <a:ext cx="154440" cy="171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164451-7176-4151-8EC5-3524BC6456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67200" y="280747"/>
                  <a:ext cx="1720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25416A-DF52-4188-AC72-4A6B3B592969}"/>
              </a:ext>
            </a:extLst>
          </p:cNvPr>
          <p:cNvGrpSpPr/>
          <p:nvPr/>
        </p:nvGrpSpPr>
        <p:grpSpPr>
          <a:xfrm>
            <a:off x="6507400" y="264187"/>
            <a:ext cx="865800" cy="257040"/>
            <a:chOff x="6507400" y="264187"/>
            <a:chExt cx="86580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7BA168-4303-44E3-92B1-E8E6187AF851}"/>
                    </a:ext>
                  </a:extLst>
                </p14:cNvPr>
                <p14:cNvContentPartPr/>
                <p14:nvPr/>
              </p14:nvContentPartPr>
              <p14:xfrm>
                <a:off x="6544120" y="264187"/>
                <a:ext cx="19080" cy="178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7BA168-4303-44E3-92B1-E8E6187AF8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35120" y="255187"/>
                  <a:ext cx="36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FEB950B-6B19-4AC4-8905-7F94C69DDA19}"/>
                    </a:ext>
                  </a:extLst>
                </p14:cNvPr>
                <p14:cNvContentPartPr/>
                <p14:nvPr/>
              </p14:nvContentPartPr>
              <p14:xfrm>
                <a:off x="6507400" y="340147"/>
                <a:ext cx="192240" cy="96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FEB950B-6B19-4AC4-8905-7F94C69DDA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98760" y="331507"/>
                  <a:ext cx="209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9C3F86-8B91-4192-83B5-A07AECB7B72B}"/>
                    </a:ext>
                  </a:extLst>
                </p14:cNvPr>
                <p14:cNvContentPartPr/>
                <p14:nvPr/>
              </p14:nvContentPartPr>
              <p14:xfrm>
                <a:off x="6854440" y="376147"/>
                <a:ext cx="133920" cy="15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9C3F86-8B91-4192-83B5-A07AECB7B7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45440" y="367507"/>
                  <a:ext cx="151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FA5EBB-30AB-452C-A24C-05E396CDBECD}"/>
                    </a:ext>
                  </a:extLst>
                </p14:cNvPr>
                <p14:cNvContentPartPr/>
                <p14:nvPr/>
              </p14:nvContentPartPr>
              <p14:xfrm>
                <a:off x="6903400" y="323947"/>
                <a:ext cx="15480" cy="133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FA5EBB-30AB-452C-A24C-05E396CDBE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94760" y="314947"/>
                  <a:ext cx="33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CB3A70-8542-4DCB-98D9-C99398441830}"/>
                    </a:ext>
                  </a:extLst>
                </p14:cNvPr>
                <p14:cNvContentPartPr/>
                <p14:nvPr/>
              </p14:nvContentPartPr>
              <p14:xfrm>
                <a:off x="7037680" y="266707"/>
                <a:ext cx="127080" cy="183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CB3A70-8542-4DCB-98D9-C993984418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29040" y="258067"/>
                  <a:ext cx="144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B3970F-B774-4E3F-B438-8528C05DFB4C}"/>
                    </a:ext>
                  </a:extLst>
                </p14:cNvPr>
                <p14:cNvContentPartPr/>
                <p14:nvPr/>
              </p14:nvContentPartPr>
              <p14:xfrm>
                <a:off x="7331440" y="275707"/>
                <a:ext cx="41760" cy="163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B3970F-B774-4E3F-B438-8528C05DFB4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22800" y="267067"/>
                  <a:ext cx="59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B103BE5-1751-4A75-8926-6DBD0280E771}"/>
                    </a:ext>
                  </a:extLst>
                </p14:cNvPr>
                <p14:cNvContentPartPr/>
                <p14:nvPr/>
              </p14:nvContentPartPr>
              <p14:xfrm>
                <a:off x="7323160" y="508267"/>
                <a:ext cx="5400" cy="12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B103BE5-1751-4A75-8926-6DBD0280E7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14520" y="499627"/>
                  <a:ext cx="230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213464-A033-4F15-8150-B87E3E6A9093}"/>
              </a:ext>
            </a:extLst>
          </p:cNvPr>
          <p:cNvGrpSpPr/>
          <p:nvPr/>
        </p:nvGrpSpPr>
        <p:grpSpPr>
          <a:xfrm>
            <a:off x="604120" y="1261387"/>
            <a:ext cx="520560" cy="433080"/>
            <a:chOff x="604120" y="1261387"/>
            <a:chExt cx="52056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0E2D51-B1BD-4797-87FC-CA9F099A63CC}"/>
                    </a:ext>
                  </a:extLst>
                </p14:cNvPr>
                <p14:cNvContentPartPr/>
                <p14:nvPr/>
              </p14:nvContentPartPr>
              <p14:xfrm>
                <a:off x="604120" y="1261387"/>
                <a:ext cx="245880" cy="247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0E2D51-B1BD-4797-87FC-CA9F099A63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5480" y="1252747"/>
                  <a:ext cx="263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2347CA-D8D3-46C8-9C07-7A40FE501D1B}"/>
                    </a:ext>
                  </a:extLst>
                </p14:cNvPr>
                <p14:cNvContentPartPr/>
                <p14:nvPr/>
              </p14:nvContentPartPr>
              <p14:xfrm>
                <a:off x="807160" y="1448587"/>
                <a:ext cx="158400" cy="127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2347CA-D8D3-46C8-9C07-7A40FE501D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8160" y="1439587"/>
                  <a:ext cx="176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42B353-AF73-462C-9F15-9BE6FF791159}"/>
                    </a:ext>
                  </a:extLst>
                </p14:cNvPr>
                <p14:cNvContentPartPr/>
                <p14:nvPr/>
              </p14:nvContentPartPr>
              <p14:xfrm>
                <a:off x="930280" y="1449307"/>
                <a:ext cx="194400" cy="245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42B353-AF73-462C-9F15-9BE6FF7911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1280" y="1440307"/>
                  <a:ext cx="21204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840FB0-CEA2-4045-BA55-41D45D6A6CED}"/>
              </a:ext>
            </a:extLst>
          </p:cNvPr>
          <p:cNvGrpSpPr/>
          <p:nvPr/>
        </p:nvGrpSpPr>
        <p:grpSpPr>
          <a:xfrm>
            <a:off x="1380280" y="1369027"/>
            <a:ext cx="153000" cy="103320"/>
            <a:chOff x="1380280" y="1369027"/>
            <a:chExt cx="153000" cy="1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3C1F45-39E9-4F5E-B0A5-18B00813FE3B}"/>
                    </a:ext>
                  </a:extLst>
                </p14:cNvPr>
                <p14:cNvContentPartPr/>
                <p14:nvPr/>
              </p14:nvContentPartPr>
              <p14:xfrm>
                <a:off x="1380280" y="1369027"/>
                <a:ext cx="132840" cy="4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3C1F45-39E9-4F5E-B0A5-18B00813FE3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1640" y="1360387"/>
                  <a:ext cx="150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358175-0ED8-42A1-B746-4379B5747501}"/>
                    </a:ext>
                  </a:extLst>
                </p14:cNvPr>
                <p14:cNvContentPartPr/>
                <p14:nvPr/>
              </p14:nvContentPartPr>
              <p14:xfrm>
                <a:off x="1381720" y="1454707"/>
                <a:ext cx="151560" cy="1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358175-0ED8-42A1-B746-4379B57475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73080" y="1445707"/>
                  <a:ext cx="1692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4727643-5EC8-47E8-B765-99BC61516EAA}"/>
              </a:ext>
            </a:extLst>
          </p:cNvPr>
          <p:cNvGrpSpPr/>
          <p:nvPr/>
        </p:nvGrpSpPr>
        <p:grpSpPr>
          <a:xfrm>
            <a:off x="1806160" y="925867"/>
            <a:ext cx="2278440" cy="1078200"/>
            <a:chOff x="1806160" y="925867"/>
            <a:chExt cx="2278440" cy="10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9DBD11C-6ABB-4D82-936F-51C0E66C6982}"/>
                    </a:ext>
                  </a:extLst>
                </p14:cNvPr>
                <p14:cNvContentPartPr/>
                <p14:nvPr/>
              </p14:nvContentPartPr>
              <p14:xfrm>
                <a:off x="2146000" y="1012987"/>
                <a:ext cx="183960" cy="198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9DBD11C-6ABB-4D82-936F-51C0E66C69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37360" y="1003987"/>
                  <a:ext cx="201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EB3B09-F14F-40F6-B88C-E2C20DD67A4E}"/>
                    </a:ext>
                  </a:extLst>
                </p14:cNvPr>
                <p14:cNvContentPartPr/>
                <p14:nvPr/>
              </p14:nvContentPartPr>
              <p14:xfrm>
                <a:off x="2345800" y="1061947"/>
                <a:ext cx="54360" cy="125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EB3B09-F14F-40F6-B88C-E2C20DD67A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37160" y="1053307"/>
                  <a:ext cx="72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755F0BB-4A30-4448-9034-24E1B33B1C9D}"/>
                    </a:ext>
                  </a:extLst>
                </p14:cNvPr>
                <p14:cNvContentPartPr/>
                <p14:nvPr/>
              </p14:nvContentPartPr>
              <p14:xfrm>
                <a:off x="2471440" y="1039987"/>
                <a:ext cx="155880" cy="193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755F0BB-4A30-4448-9034-24E1B33B1C9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62800" y="1031347"/>
                  <a:ext cx="173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4135ECA-70B0-45C2-AB67-3E75CEA51F3B}"/>
                    </a:ext>
                  </a:extLst>
                </p14:cNvPr>
                <p14:cNvContentPartPr/>
                <p14:nvPr/>
              </p14:nvContentPartPr>
              <p14:xfrm>
                <a:off x="2733520" y="937027"/>
                <a:ext cx="147240" cy="428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4135ECA-70B0-45C2-AB67-3E75CEA51F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24880" y="928387"/>
                  <a:ext cx="1648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1C9BEE-1063-4A65-A9E9-EA21D12A6AE5}"/>
                    </a:ext>
                  </a:extLst>
                </p14:cNvPr>
                <p14:cNvContentPartPr/>
                <p14:nvPr/>
              </p14:nvContentPartPr>
              <p14:xfrm>
                <a:off x="2960320" y="1030987"/>
                <a:ext cx="93600" cy="102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1C9BEE-1063-4A65-A9E9-EA21D12A6AE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51680" y="1022347"/>
                  <a:ext cx="111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1E5BF5-B136-4112-B0CA-FB9709AE3749}"/>
                    </a:ext>
                  </a:extLst>
                </p14:cNvPr>
                <p14:cNvContentPartPr/>
                <p14:nvPr/>
              </p14:nvContentPartPr>
              <p14:xfrm>
                <a:off x="2922160" y="999667"/>
                <a:ext cx="148320" cy="199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1E5BF5-B136-4112-B0CA-FB9709AE37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13160" y="990667"/>
                  <a:ext cx="165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451FE8-A585-4768-9EAD-B9FCE3A54355}"/>
                    </a:ext>
                  </a:extLst>
                </p14:cNvPr>
                <p14:cNvContentPartPr/>
                <p14:nvPr/>
              </p14:nvContentPartPr>
              <p14:xfrm>
                <a:off x="3107200" y="1129267"/>
                <a:ext cx="75600" cy="96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8451FE8-A585-4768-9EAD-B9FCE3A5435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98560" y="1120267"/>
                  <a:ext cx="93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9A592D0-A191-4771-8EFC-790A9474A02D}"/>
                    </a:ext>
                  </a:extLst>
                </p14:cNvPr>
                <p14:cNvContentPartPr/>
                <p14:nvPr/>
              </p14:nvContentPartPr>
              <p14:xfrm>
                <a:off x="3219880" y="997507"/>
                <a:ext cx="111600" cy="177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9A592D0-A191-4771-8EFC-790A9474A0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11240" y="988867"/>
                  <a:ext cx="129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A99726C-EAAE-4274-9724-B0788DC479B8}"/>
                    </a:ext>
                  </a:extLst>
                </p14:cNvPr>
                <p14:cNvContentPartPr/>
                <p14:nvPr/>
              </p14:nvContentPartPr>
              <p14:xfrm>
                <a:off x="3251200" y="925867"/>
                <a:ext cx="229320" cy="415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A99726C-EAAE-4274-9724-B0788DC479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2560" y="916867"/>
                  <a:ext cx="24696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833B8C-9946-44EB-8BBD-CEDBC51A225C}"/>
                    </a:ext>
                  </a:extLst>
                </p14:cNvPr>
                <p14:cNvContentPartPr/>
                <p14:nvPr/>
              </p14:nvContentPartPr>
              <p14:xfrm>
                <a:off x="1882120" y="1337707"/>
                <a:ext cx="1947600" cy="127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833B8C-9946-44EB-8BBD-CEDBC51A225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73120" y="1329067"/>
                  <a:ext cx="1965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57A5FD-3977-4DE5-A03E-D0F7296827CA}"/>
                    </a:ext>
                  </a:extLst>
                </p14:cNvPr>
                <p14:cNvContentPartPr/>
                <p14:nvPr/>
              </p14:nvContentPartPr>
              <p14:xfrm>
                <a:off x="1806160" y="1555147"/>
                <a:ext cx="853200" cy="448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57A5FD-3977-4DE5-A03E-D0F7296827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97520" y="1546507"/>
                  <a:ext cx="8708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0E10ED-2220-413A-98ED-E8F271F7C7BA}"/>
                    </a:ext>
                  </a:extLst>
                </p14:cNvPr>
                <p14:cNvContentPartPr/>
                <p14:nvPr/>
              </p14:nvContentPartPr>
              <p14:xfrm>
                <a:off x="2005960" y="1690867"/>
                <a:ext cx="126360" cy="200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0E10ED-2220-413A-98ED-E8F271F7C7B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97320" y="1681867"/>
                  <a:ext cx="144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11AED0-D42D-4895-A34C-5EF8C96D4861}"/>
                    </a:ext>
                  </a:extLst>
                </p14:cNvPr>
                <p14:cNvContentPartPr/>
                <p14:nvPr/>
              </p14:nvContentPartPr>
              <p14:xfrm>
                <a:off x="2133760" y="1760347"/>
                <a:ext cx="115560" cy="164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D11AED0-D42D-4895-A34C-5EF8C96D48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25120" y="1751707"/>
                  <a:ext cx="133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609CA36-3456-4307-9F0F-AF5689013EE5}"/>
                    </a:ext>
                  </a:extLst>
                </p14:cNvPr>
                <p14:cNvContentPartPr/>
                <p14:nvPr/>
              </p14:nvContentPartPr>
              <p14:xfrm>
                <a:off x="2155000" y="1851787"/>
                <a:ext cx="96480" cy="7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609CA36-3456-4307-9F0F-AF5689013EE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46360" y="1843147"/>
                  <a:ext cx="114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913643E-B1B6-469F-BF0E-FE908810BC77}"/>
                    </a:ext>
                  </a:extLst>
                </p14:cNvPr>
                <p14:cNvContentPartPr/>
                <p14:nvPr/>
              </p14:nvContentPartPr>
              <p14:xfrm>
                <a:off x="2289280" y="1729027"/>
                <a:ext cx="100440" cy="169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913643E-B1B6-469F-BF0E-FE908810BC7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80280" y="1720387"/>
                  <a:ext cx="118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CD17DC2-1726-4BCD-8972-F4A652674848}"/>
                    </a:ext>
                  </a:extLst>
                </p14:cNvPr>
                <p14:cNvContentPartPr/>
                <p14:nvPr/>
              </p14:nvContentPartPr>
              <p14:xfrm>
                <a:off x="2460640" y="1686907"/>
                <a:ext cx="81360" cy="280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CD17DC2-1726-4BCD-8972-F4A6526748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51640" y="1677907"/>
                  <a:ext cx="99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4278B20-E0F0-475A-AF2C-5676BA8915CA}"/>
                    </a:ext>
                  </a:extLst>
                </p14:cNvPr>
                <p14:cNvContentPartPr/>
                <p14:nvPr/>
              </p14:nvContentPartPr>
              <p14:xfrm>
                <a:off x="2535520" y="1745587"/>
                <a:ext cx="68760" cy="93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4278B20-E0F0-475A-AF2C-5676BA8915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26520" y="1736947"/>
                  <a:ext cx="86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FD65FB5-9B59-44A6-8830-FB3DBE278C95}"/>
                    </a:ext>
                  </a:extLst>
                </p14:cNvPr>
                <p14:cNvContentPartPr/>
                <p14:nvPr/>
              </p14:nvContentPartPr>
              <p14:xfrm>
                <a:off x="2524360" y="1719667"/>
                <a:ext cx="101880" cy="151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FD65FB5-9B59-44A6-8830-FB3DBE278C9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15360" y="1711027"/>
                  <a:ext cx="11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6D5A10-2568-4C2E-AF80-ABE8D570E0E2}"/>
                    </a:ext>
                  </a:extLst>
                </p14:cNvPr>
                <p14:cNvContentPartPr/>
                <p14:nvPr/>
              </p14:nvContentPartPr>
              <p14:xfrm>
                <a:off x="2590600" y="1816867"/>
                <a:ext cx="31680" cy="45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6D5A10-2568-4C2E-AF80-ABE8D570E0E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81960" y="1808227"/>
                  <a:ext cx="49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4CA4065-87D6-4977-ADFD-F2EC6D518924}"/>
                    </a:ext>
                  </a:extLst>
                </p14:cNvPr>
                <p14:cNvContentPartPr/>
                <p14:nvPr/>
              </p14:nvContentPartPr>
              <p14:xfrm>
                <a:off x="2636680" y="1662787"/>
                <a:ext cx="93600" cy="333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4CA4065-87D6-4977-ADFD-F2EC6D5189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28040" y="1653787"/>
                  <a:ext cx="111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28040E6-95C7-4CC8-A948-05F4AC449BE2}"/>
                    </a:ext>
                  </a:extLst>
                </p14:cNvPr>
                <p14:cNvContentPartPr/>
                <p14:nvPr/>
              </p14:nvContentPartPr>
              <p14:xfrm>
                <a:off x="2965000" y="1810747"/>
                <a:ext cx="360" cy="5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28040E6-95C7-4CC8-A948-05F4AC449B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56000" y="1802107"/>
                  <a:ext cx="1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0D893D-9C5C-49E9-9684-EF6E1DA1D295}"/>
                    </a:ext>
                  </a:extLst>
                </p14:cNvPr>
                <p14:cNvContentPartPr/>
                <p14:nvPr/>
              </p14:nvContentPartPr>
              <p14:xfrm>
                <a:off x="3215560" y="1547947"/>
                <a:ext cx="869040" cy="412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0D893D-9C5C-49E9-9684-EF6E1DA1D29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06560" y="1539307"/>
                  <a:ext cx="8866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F856612-780A-40BA-907F-5ABAD54BBCCA}"/>
                    </a:ext>
                  </a:extLst>
                </p14:cNvPr>
                <p14:cNvContentPartPr/>
                <p14:nvPr/>
              </p14:nvContentPartPr>
              <p14:xfrm>
                <a:off x="3393040" y="1686187"/>
                <a:ext cx="134280" cy="177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F856612-780A-40BA-907F-5ABAD54BBC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84400" y="1677187"/>
                  <a:ext cx="151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067CFC-4B17-49C4-ADFC-09CA90731B02}"/>
                    </a:ext>
                  </a:extLst>
                </p14:cNvPr>
                <p14:cNvContentPartPr/>
                <p14:nvPr/>
              </p14:nvContentPartPr>
              <p14:xfrm>
                <a:off x="3559360" y="1694467"/>
                <a:ext cx="77040" cy="168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067CFC-4B17-49C4-ADFC-09CA90731B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50720" y="1685467"/>
                  <a:ext cx="94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8A469A-DDB1-4DFD-8BA3-15EF5306E409}"/>
                    </a:ext>
                  </a:extLst>
                </p14:cNvPr>
                <p14:cNvContentPartPr/>
                <p14:nvPr/>
              </p14:nvContentPartPr>
              <p14:xfrm>
                <a:off x="3542800" y="1781227"/>
                <a:ext cx="90720" cy="15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8A469A-DDB1-4DFD-8BA3-15EF5306E40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34160" y="1772587"/>
                  <a:ext cx="108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E84EC1-9C95-46B7-83EA-F79A9F6CA7C4}"/>
                    </a:ext>
                  </a:extLst>
                </p14:cNvPr>
                <p14:cNvContentPartPr/>
                <p14:nvPr/>
              </p14:nvContentPartPr>
              <p14:xfrm>
                <a:off x="3694000" y="1668907"/>
                <a:ext cx="97560" cy="154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E84EC1-9C95-46B7-83EA-F79A9F6CA7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85000" y="1660267"/>
                  <a:ext cx="115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18BC2B1-328C-4FB9-A789-79D20F2EC870}"/>
                    </a:ext>
                  </a:extLst>
                </p14:cNvPr>
                <p14:cNvContentPartPr/>
                <p14:nvPr/>
              </p14:nvContentPartPr>
              <p14:xfrm>
                <a:off x="3822520" y="1657387"/>
                <a:ext cx="124920" cy="189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18BC2B1-328C-4FB9-A789-79D20F2EC87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13520" y="1648387"/>
                  <a:ext cx="142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2DFACFE-52E6-4D9E-BE5E-A99509F27A5A}"/>
                    </a:ext>
                  </a:extLst>
                </p14:cNvPr>
                <p14:cNvContentPartPr/>
                <p14:nvPr/>
              </p14:nvContentPartPr>
              <p14:xfrm>
                <a:off x="3784360" y="1602307"/>
                <a:ext cx="72000" cy="325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2DFACFE-52E6-4D9E-BE5E-A99509F27A5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75360" y="1593307"/>
                  <a:ext cx="896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B1D66B-2082-44FD-9509-08F65B511FEE}"/>
                    </a:ext>
                  </a:extLst>
                </p14:cNvPr>
                <p14:cNvContentPartPr/>
                <p14:nvPr/>
              </p14:nvContentPartPr>
              <p14:xfrm>
                <a:off x="3946360" y="1627147"/>
                <a:ext cx="124920" cy="314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B1D66B-2082-44FD-9509-08F65B511FE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37360" y="1618147"/>
                  <a:ext cx="142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04DE4A3-7561-452E-B474-738CC89796AC}"/>
                    </a:ext>
                  </a:extLst>
                </p14:cNvPr>
                <p14:cNvContentPartPr/>
                <p14:nvPr/>
              </p14:nvContentPartPr>
              <p14:xfrm>
                <a:off x="3776080" y="1311067"/>
                <a:ext cx="120240" cy="1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04DE4A3-7561-452E-B474-738CC89796A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67440" y="1302067"/>
                  <a:ext cx="13788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FC526DD-0C9A-4D44-BE32-5D1C3FDAA71A}"/>
              </a:ext>
            </a:extLst>
          </p:cNvPr>
          <p:cNvGrpSpPr/>
          <p:nvPr/>
        </p:nvGrpSpPr>
        <p:grpSpPr>
          <a:xfrm>
            <a:off x="6126520" y="711667"/>
            <a:ext cx="511920" cy="1801440"/>
            <a:chOff x="6126520" y="711667"/>
            <a:chExt cx="511920" cy="180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CFB2F9-5D88-41CE-9273-A80C05B895B7}"/>
                    </a:ext>
                  </a:extLst>
                </p14:cNvPr>
                <p14:cNvContentPartPr/>
                <p14:nvPr/>
              </p14:nvContentPartPr>
              <p14:xfrm>
                <a:off x="6126520" y="834427"/>
                <a:ext cx="490320" cy="1678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CFB2F9-5D88-41CE-9273-A80C05B895B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17880" y="825787"/>
                  <a:ext cx="507960" cy="16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32D70E7-47E4-41D6-8861-5E8BE1124F47}"/>
                    </a:ext>
                  </a:extLst>
                </p14:cNvPr>
                <p14:cNvContentPartPr/>
                <p14:nvPr/>
              </p14:nvContentPartPr>
              <p14:xfrm>
                <a:off x="6466000" y="951427"/>
                <a:ext cx="138240" cy="33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32D70E7-47E4-41D6-8861-5E8BE1124F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57000" y="942427"/>
                  <a:ext cx="155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291CDB7-B873-42E0-A94B-1B64F8203157}"/>
                    </a:ext>
                  </a:extLst>
                </p14:cNvPr>
                <p14:cNvContentPartPr/>
                <p14:nvPr/>
              </p14:nvContentPartPr>
              <p14:xfrm>
                <a:off x="6471040" y="711667"/>
                <a:ext cx="167400" cy="282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291CDB7-B873-42E0-A94B-1B64F82031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62040" y="702667"/>
                  <a:ext cx="18504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719143C-E67F-41C7-AD4A-1EC605357E23}"/>
              </a:ext>
            </a:extLst>
          </p:cNvPr>
          <p:cNvGrpSpPr/>
          <p:nvPr/>
        </p:nvGrpSpPr>
        <p:grpSpPr>
          <a:xfrm>
            <a:off x="6132280" y="1719667"/>
            <a:ext cx="2770560" cy="801000"/>
            <a:chOff x="6132280" y="1719667"/>
            <a:chExt cx="2770560" cy="80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E001B53-DE1B-4C03-91C2-6E10AB5D1240}"/>
                    </a:ext>
                  </a:extLst>
                </p14:cNvPr>
                <p14:cNvContentPartPr/>
                <p14:nvPr/>
              </p14:nvContentPartPr>
              <p14:xfrm>
                <a:off x="6132280" y="1749907"/>
                <a:ext cx="2706120" cy="770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E001B53-DE1B-4C03-91C2-6E10AB5D12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23280" y="1740907"/>
                  <a:ext cx="272376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CFDDF2-1301-4326-A58B-700C00AE8A0E}"/>
                    </a:ext>
                  </a:extLst>
                </p14:cNvPr>
                <p14:cNvContentPartPr/>
                <p14:nvPr/>
              </p14:nvContentPartPr>
              <p14:xfrm>
                <a:off x="8658400" y="1754227"/>
                <a:ext cx="50760" cy="100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CFDDF2-1301-4326-A58B-700C00AE8A0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49760" y="1745587"/>
                  <a:ext cx="68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C682F7E-1E7A-4AD1-9304-D44F90338452}"/>
                    </a:ext>
                  </a:extLst>
                </p14:cNvPr>
                <p14:cNvContentPartPr/>
                <p14:nvPr/>
              </p14:nvContentPartPr>
              <p14:xfrm>
                <a:off x="8655880" y="1719667"/>
                <a:ext cx="246960" cy="150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C682F7E-1E7A-4AD1-9304-D44F9033845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46880" y="1710667"/>
                  <a:ext cx="264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F1D6D71-DC9C-40D6-A5DD-2606DBB7E84B}"/>
                    </a:ext>
                  </a:extLst>
                </p14:cNvPr>
                <p14:cNvContentPartPr/>
                <p14:nvPr/>
              </p14:nvContentPartPr>
              <p14:xfrm>
                <a:off x="8631760" y="2074627"/>
                <a:ext cx="67320" cy="216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F1D6D71-DC9C-40D6-A5DD-2606DBB7E84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23120" y="2065987"/>
                  <a:ext cx="84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57A9EA-9A34-4120-950B-1DF079FADE83}"/>
                    </a:ext>
                  </a:extLst>
                </p14:cNvPr>
                <p14:cNvContentPartPr/>
                <p14:nvPr/>
              </p14:nvContentPartPr>
              <p14:xfrm>
                <a:off x="8708080" y="2072107"/>
                <a:ext cx="65160" cy="146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57A9EA-9A34-4120-950B-1DF079FADE8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99080" y="2063107"/>
                  <a:ext cx="82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624BAEF-2AEA-419D-87E1-8DF480FC923D}"/>
                    </a:ext>
                  </a:extLst>
                </p14:cNvPr>
                <p14:cNvContentPartPr/>
                <p14:nvPr/>
              </p14:nvContentPartPr>
              <p14:xfrm>
                <a:off x="8670640" y="2146627"/>
                <a:ext cx="92160" cy="8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624BAEF-2AEA-419D-87E1-8DF480FC923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62000" y="2137627"/>
                  <a:ext cx="109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A036056-1C04-4FDE-A24B-8C443A66EF79}"/>
                    </a:ext>
                  </a:extLst>
                </p14:cNvPr>
                <p14:cNvContentPartPr/>
                <p14:nvPr/>
              </p14:nvContentPartPr>
              <p14:xfrm>
                <a:off x="8641480" y="1963027"/>
                <a:ext cx="174600" cy="63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A036056-1C04-4FDE-A24B-8C443A66EF7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32480" y="1954027"/>
                  <a:ext cx="1922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83B327C-1BB5-4C6D-B909-ABCF31D7DD31}"/>
              </a:ext>
            </a:extLst>
          </p:cNvPr>
          <p:cNvGrpSpPr/>
          <p:nvPr/>
        </p:nvGrpSpPr>
        <p:grpSpPr>
          <a:xfrm>
            <a:off x="5829160" y="639307"/>
            <a:ext cx="275400" cy="364680"/>
            <a:chOff x="5829160" y="639307"/>
            <a:chExt cx="27540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A9165FA-FF9D-4FDF-B2B4-5C3E7DA92E32}"/>
                    </a:ext>
                  </a:extLst>
                </p14:cNvPr>
                <p14:cNvContentPartPr/>
                <p14:nvPr/>
              </p14:nvContentPartPr>
              <p14:xfrm>
                <a:off x="5934280" y="852067"/>
                <a:ext cx="20520" cy="137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A9165FA-FF9D-4FDF-B2B4-5C3E7DA92E3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25280" y="843067"/>
                  <a:ext cx="38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F7029E5-84C8-4FCD-A5BA-F9EFFB8E40D4}"/>
                    </a:ext>
                  </a:extLst>
                </p14:cNvPr>
                <p14:cNvContentPartPr/>
                <p14:nvPr/>
              </p14:nvContentPartPr>
              <p14:xfrm>
                <a:off x="5925640" y="818227"/>
                <a:ext cx="124560" cy="185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F7029E5-84C8-4FCD-A5BA-F9EFFB8E40D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16640" y="809587"/>
                  <a:ext cx="142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9381AF-0312-4464-A7D4-66364DADC044}"/>
                    </a:ext>
                  </a:extLst>
                </p14:cNvPr>
                <p14:cNvContentPartPr/>
                <p14:nvPr/>
              </p14:nvContentPartPr>
              <p14:xfrm>
                <a:off x="5829160" y="639307"/>
                <a:ext cx="275400" cy="128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9381AF-0312-4464-A7D4-66364DADC04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20160" y="630667"/>
                  <a:ext cx="29304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0E272B1-E5BA-46FB-A611-82D4FA8D76CB}"/>
              </a:ext>
            </a:extLst>
          </p:cNvPr>
          <p:cNvGrpSpPr/>
          <p:nvPr/>
        </p:nvGrpSpPr>
        <p:grpSpPr>
          <a:xfrm>
            <a:off x="9199480" y="194347"/>
            <a:ext cx="983160" cy="572040"/>
            <a:chOff x="9199480" y="194347"/>
            <a:chExt cx="98316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0F961A2-014E-4B7D-A2B0-552FCAFBC933}"/>
                    </a:ext>
                  </a:extLst>
                </p14:cNvPr>
                <p14:cNvContentPartPr/>
                <p14:nvPr/>
              </p14:nvContentPartPr>
              <p14:xfrm>
                <a:off x="9222880" y="411787"/>
                <a:ext cx="102600" cy="178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0F961A2-014E-4B7D-A2B0-552FCAFBC93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14240" y="402787"/>
                  <a:ext cx="120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2EBEAD-C541-4A20-8DE0-656A65042769}"/>
                    </a:ext>
                  </a:extLst>
                </p14:cNvPr>
                <p14:cNvContentPartPr/>
                <p14:nvPr/>
              </p14:nvContentPartPr>
              <p14:xfrm>
                <a:off x="9233680" y="491707"/>
                <a:ext cx="81000" cy="9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2EBEAD-C541-4A20-8DE0-656A6504276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24680" y="482707"/>
                  <a:ext cx="98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F7C621-894C-407A-B396-00CDA7B34D71}"/>
                    </a:ext>
                  </a:extLst>
                </p14:cNvPr>
                <p14:cNvContentPartPr/>
                <p14:nvPr/>
              </p14:nvContentPartPr>
              <p14:xfrm>
                <a:off x="9199480" y="292267"/>
                <a:ext cx="149400" cy="72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F7C621-894C-407A-B396-00CDA7B34D7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90840" y="283627"/>
                  <a:ext cx="167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7AEE30-2BAF-4683-BBAA-E24D0D666D85}"/>
                    </a:ext>
                  </a:extLst>
                </p14:cNvPr>
                <p14:cNvContentPartPr/>
                <p14:nvPr/>
              </p14:nvContentPartPr>
              <p14:xfrm>
                <a:off x="9537880" y="445987"/>
                <a:ext cx="73440" cy="9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7AEE30-2BAF-4683-BBAA-E24D0D666D8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29240" y="436987"/>
                  <a:ext cx="91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5039AF-DD52-4502-ABC6-DDDD2F0BA94F}"/>
                    </a:ext>
                  </a:extLst>
                </p14:cNvPr>
                <p14:cNvContentPartPr/>
                <p14:nvPr/>
              </p14:nvContentPartPr>
              <p14:xfrm>
                <a:off x="9532840" y="492427"/>
                <a:ext cx="92880" cy="1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5039AF-DD52-4502-ABC6-DDDD2F0BA9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23840" y="483427"/>
                  <a:ext cx="110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3FE7EF4-38BA-4E9E-9ECF-CE1455E409F9}"/>
                    </a:ext>
                  </a:extLst>
                </p14:cNvPr>
                <p14:cNvContentPartPr/>
                <p14:nvPr/>
              </p14:nvContentPartPr>
              <p14:xfrm>
                <a:off x="9717520" y="201547"/>
                <a:ext cx="153720" cy="564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3FE7EF4-38BA-4E9E-9ECF-CE1455E409F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08880" y="192547"/>
                  <a:ext cx="17136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DD4F81C-92EB-4A29-8BB9-A74A7306A906}"/>
                    </a:ext>
                  </a:extLst>
                </p14:cNvPr>
                <p14:cNvContentPartPr/>
                <p14:nvPr/>
              </p14:nvContentPartPr>
              <p14:xfrm>
                <a:off x="9856120" y="255187"/>
                <a:ext cx="97560" cy="96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DD4F81C-92EB-4A29-8BB9-A74A7306A90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47120" y="246187"/>
                  <a:ext cx="115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E41D905-135C-4212-9E33-13423534C32B}"/>
                    </a:ext>
                  </a:extLst>
                </p14:cNvPr>
                <p14:cNvContentPartPr/>
                <p14:nvPr/>
              </p14:nvContentPartPr>
              <p14:xfrm>
                <a:off x="9994360" y="292987"/>
                <a:ext cx="19800" cy="101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E41D905-135C-4212-9E33-13423534C32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85360" y="283987"/>
                  <a:ext cx="37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D96F166-4321-4A77-8F1A-B9E84A9D778F}"/>
                    </a:ext>
                  </a:extLst>
                </p14:cNvPr>
                <p14:cNvContentPartPr/>
                <p14:nvPr/>
              </p14:nvContentPartPr>
              <p14:xfrm>
                <a:off x="9840640" y="555427"/>
                <a:ext cx="90000" cy="85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D96F166-4321-4A77-8F1A-B9E84A9D778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31640" y="546787"/>
                  <a:ext cx="107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4FC706A-F89A-4DA7-9522-B69CC340952A}"/>
                    </a:ext>
                  </a:extLst>
                </p14:cNvPr>
                <p14:cNvContentPartPr/>
                <p14:nvPr/>
              </p14:nvContentPartPr>
              <p14:xfrm>
                <a:off x="9974200" y="608707"/>
                <a:ext cx="111600" cy="65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4FC706A-F89A-4DA7-9522-B69CC340952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65200" y="599707"/>
                  <a:ext cx="129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7582C4C-A484-42E4-BA40-400CC910E58E}"/>
                    </a:ext>
                  </a:extLst>
                </p14:cNvPr>
                <p14:cNvContentPartPr/>
                <p14:nvPr/>
              </p14:nvContentPartPr>
              <p14:xfrm>
                <a:off x="10121080" y="194347"/>
                <a:ext cx="61560" cy="550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7582C4C-A484-42E4-BA40-400CC910E58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112080" y="185347"/>
                  <a:ext cx="79200" cy="56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BEFDBE7-22D2-4D19-AD89-D2A96E513113}"/>
              </a:ext>
            </a:extLst>
          </p:cNvPr>
          <p:cNvGrpSpPr/>
          <p:nvPr/>
        </p:nvGrpSpPr>
        <p:grpSpPr>
          <a:xfrm>
            <a:off x="10533280" y="134587"/>
            <a:ext cx="928800" cy="541440"/>
            <a:chOff x="10533280" y="134587"/>
            <a:chExt cx="92880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FAD6B34-2260-480E-ACAD-6A89EF489BDA}"/>
                    </a:ext>
                  </a:extLst>
                </p14:cNvPr>
                <p14:cNvContentPartPr/>
                <p14:nvPr/>
              </p14:nvContentPartPr>
              <p14:xfrm>
                <a:off x="10537960" y="358867"/>
                <a:ext cx="32400" cy="145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FAD6B34-2260-480E-ACAD-6A89EF489BD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28960" y="349867"/>
                  <a:ext cx="50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753492F-5145-4AD5-B177-30AC92C9A625}"/>
                    </a:ext>
                  </a:extLst>
                </p14:cNvPr>
                <p14:cNvContentPartPr/>
                <p14:nvPr/>
              </p14:nvContentPartPr>
              <p14:xfrm>
                <a:off x="10547680" y="348427"/>
                <a:ext cx="135000" cy="174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753492F-5145-4AD5-B177-30AC92C9A62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38680" y="339787"/>
                  <a:ext cx="152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A576882-9B72-47CC-8948-79F4E58995D7}"/>
                    </a:ext>
                  </a:extLst>
                </p14:cNvPr>
                <p14:cNvContentPartPr/>
                <p14:nvPr/>
              </p14:nvContentPartPr>
              <p14:xfrm>
                <a:off x="10533280" y="196507"/>
                <a:ext cx="178920" cy="100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A576882-9B72-47CC-8948-79F4E58995D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24640" y="187507"/>
                  <a:ext cx="196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4DA8F79-ACE5-4FB3-8C94-D34B39F1E5DC}"/>
                    </a:ext>
                  </a:extLst>
                </p14:cNvPr>
                <p14:cNvContentPartPr/>
                <p14:nvPr/>
              </p14:nvContentPartPr>
              <p14:xfrm>
                <a:off x="10830280" y="411787"/>
                <a:ext cx="85320" cy="6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4DA8F79-ACE5-4FB3-8C94-D34B39F1E5D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21280" y="402787"/>
                  <a:ext cx="102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CE6EF44-FAB1-411A-B3A7-4A4823058405}"/>
                    </a:ext>
                  </a:extLst>
                </p14:cNvPr>
                <p14:cNvContentPartPr/>
                <p14:nvPr/>
              </p14:nvContentPartPr>
              <p14:xfrm>
                <a:off x="10845040" y="449227"/>
                <a:ext cx="106920" cy="8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CE6EF44-FAB1-411A-B3A7-4A48230584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36040" y="440587"/>
                  <a:ext cx="124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51704F-EBEC-4E63-BD00-713DA7B39766}"/>
                    </a:ext>
                  </a:extLst>
                </p14:cNvPr>
                <p14:cNvContentPartPr/>
                <p14:nvPr/>
              </p14:nvContentPartPr>
              <p14:xfrm>
                <a:off x="10962040" y="150067"/>
                <a:ext cx="188280" cy="525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51704F-EBEC-4E63-BD00-713DA7B3976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53400" y="141067"/>
                  <a:ext cx="2059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60DCC76-3247-4061-8920-DF0B567CE02C}"/>
                    </a:ext>
                  </a:extLst>
                </p14:cNvPr>
                <p14:cNvContentPartPr/>
                <p14:nvPr/>
              </p14:nvContentPartPr>
              <p14:xfrm>
                <a:off x="11158960" y="160867"/>
                <a:ext cx="50040" cy="126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60DCC76-3247-4061-8920-DF0B567CE02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149960" y="151867"/>
                  <a:ext cx="67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3C34616-E1C0-47CA-B000-CDA4665C7908}"/>
                    </a:ext>
                  </a:extLst>
                </p14:cNvPr>
                <p14:cNvContentPartPr/>
                <p14:nvPr/>
              </p14:nvContentPartPr>
              <p14:xfrm>
                <a:off x="11279560" y="228547"/>
                <a:ext cx="21960" cy="86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3C34616-E1C0-47CA-B000-CDA4665C790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270920" y="219547"/>
                  <a:ext cx="39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69BAAAE-FC5D-415B-B283-94F581D4CA6A}"/>
                    </a:ext>
                  </a:extLst>
                </p14:cNvPr>
                <p14:cNvContentPartPr/>
                <p14:nvPr/>
              </p14:nvContentPartPr>
              <p14:xfrm>
                <a:off x="11152840" y="451387"/>
                <a:ext cx="43920" cy="93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69BAAAE-FC5D-415B-B283-94F581D4CA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144200" y="442387"/>
                  <a:ext cx="61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A1AF75-1A89-415C-B71E-41FC6BEC0E6E}"/>
                    </a:ext>
                  </a:extLst>
                </p14:cNvPr>
                <p14:cNvContentPartPr/>
                <p14:nvPr/>
              </p14:nvContentPartPr>
              <p14:xfrm>
                <a:off x="11244280" y="508987"/>
                <a:ext cx="97560" cy="68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A1AF75-1A89-415C-B71E-41FC6BEC0E6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235640" y="500347"/>
                  <a:ext cx="115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4AFF39E-7991-414C-96E4-75BF6D4C066B}"/>
                    </a:ext>
                  </a:extLst>
                </p14:cNvPr>
                <p14:cNvContentPartPr/>
                <p14:nvPr/>
              </p14:nvContentPartPr>
              <p14:xfrm>
                <a:off x="11315560" y="134587"/>
                <a:ext cx="146520" cy="536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4AFF39E-7991-414C-96E4-75BF6D4C066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06560" y="125587"/>
                  <a:ext cx="164160" cy="55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F6080D3-4E8C-40AA-A6D4-99F38B55FEFB}"/>
              </a:ext>
            </a:extLst>
          </p:cNvPr>
          <p:cNvGrpSpPr/>
          <p:nvPr/>
        </p:nvGrpSpPr>
        <p:grpSpPr>
          <a:xfrm>
            <a:off x="9868360" y="1056187"/>
            <a:ext cx="586440" cy="329760"/>
            <a:chOff x="9868360" y="1056187"/>
            <a:chExt cx="58644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DE7F0B2-A487-4E05-9671-D726CDD98479}"/>
                    </a:ext>
                  </a:extLst>
                </p14:cNvPr>
                <p14:cNvContentPartPr/>
                <p14:nvPr/>
              </p14:nvContentPartPr>
              <p14:xfrm>
                <a:off x="9932800" y="1186147"/>
                <a:ext cx="124200" cy="199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DE7F0B2-A487-4E05-9671-D726CDD9847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924160" y="1177507"/>
                  <a:ext cx="141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53FACF-3AC4-467D-AC08-B9C5991E611A}"/>
                    </a:ext>
                  </a:extLst>
                </p14:cNvPr>
                <p14:cNvContentPartPr/>
                <p14:nvPr/>
              </p14:nvContentPartPr>
              <p14:xfrm>
                <a:off x="9965200" y="1280107"/>
                <a:ext cx="68040" cy="3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53FACF-3AC4-467D-AC08-B9C5991E611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56200" y="1271467"/>
                  <a:ext cx="85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122F4BA-5C9C-4DD9-8DFE-17EE6FA3E077}"/>
                    </a:ext>
                  </a:extLst>
                </p14:cNvPr>
                <p14:cNvContentPartPr/>
                <p14:nvPr/>
              </p14:nvContentPartPr>
              <p14:xfrm>
                <a:off x="9868360" y="1056187"/>
                <a:ext cx="167400" cy="68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122F4BA-5C9C-4DD9-8DFE-17EE6FA3E07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59360" y="1047187"/>
                  <a:ext cx="185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774C67C-B70C-4015-A01F-F59872954CA3}"/>
                    </a:ext>
                  </a:extLst>
                </p14:cNvPr>
                <p14:cNvContentPartPr/>
                <p14:nvPr/>
              </p14:nvContentPartPr>
              <p14:xfrm>
                <a:off x="10174000" y="1242667"/>
                <a:ext cx="5400" cy="17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774C67C-B70C-4015-A01F-F59872954CA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65000" y="1233667"/>
                  <a:ext cx="23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47FE01-59F8-4379-998A-0B3BAD620B93}"/>
                    </a:ext>
                  </a:extLst>
                </p14:cNvPr>
                <p14:cNvContentPartPr/>
                <p14:nvPr/>
              </p14:nvContentPartPr>
              <p14:xfrm>
                <a:off x="10013440" y="1104787"/>
                <a:ext cx="26280" cy="37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47FE01-59F8-4379-998A-0B3BAD620B9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04800" y="1096147"/>
                  <a:ext cx="43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30F89DB-6C67-471A-B6F6-C885D7620351}"/>
                    </a:ext>
                  </a:extLst>
                </p14:cNvPr>
                <p14:cNvContentPartPr/>
                <p14:nvPr/>
              </p14:nvContentPartPr>
              <p14:xfrm>
                <a:off x="10332040" y="1184347"/>
                <a:ext cx="360" cy="148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30F89DB-6C67-471A-B6F6-C885D762035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23040" y="1175707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6FB0BF3-8450-40C0-8321-7CEF84E915DD}"/>
                    </a:ext>
                  </a:extLst>
                </p14:cNvPr>
                <p14:cNvContentPartPr/>
                <p14:nvPr/>
              </p14:nvContentPartPr>
              <p14:xfrm>
                <a:off x="10321600" y="1173907"/>
                <a:ext cx="131760" cy="158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6FB0BF3-8450-40C0-8321-7CEF84E915D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12600" y="1164907"/>
                  <a:ext cx="149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3373B0A-C267-42C6-B2C4-39654E7F9A4E}"/>
                    </a:ext>
                  </a:extLst>
                </p14:cNvPr>
                <p14:cNvContentPartPr/>
                <p14:nvPr/>
              </p14:nvContentPartPr>
              <p14:xfrm>
                <a:off x="10284880" y="1065547"/>
                <a:ext cx="169920" cy="71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3373B0A-C267-42C6-B2C4-39654E7F9A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75880" y="1056547"/>
                  <a:ext cx="187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5B8868C-6647-41FB-8A63-227776E155E3}"/>
                    </a:ext>
                  </a:extLst>
                </p14:cNvPr>
                <p14:cNvContentPartPr/>
                <p14:nvPr/>
              </p14:nvContentPartPr>
              <p14:xfrm>
                <a:off x="10166080" y="1222147"/>
                <a:ext cx="19080" cy="43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5B8868C-6647-41FB-8A63-227776E155E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57080" y="1213147"/>
                  <a:ext cx="367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33F621E-7E57-4EFE-A2FE-6185BC0E47C2}"/>
              </a:ext>
            </a:extLst>
          </p:cNvPr>
          <p:cNvGrpSpPr/>
          <p:nvPr/>
        </p:nvGrpSpPr>
        <p:grpSpPr>
          <a:xfrm>
            <a:off x="10673680" y="1027387"/>
            <a:ext cx="704880" cy="338760"/>
            <a:chOff x="10673680" y="1027387"/>
            <a:chExt cx="70488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9AD05E5-805F-4A1E-8893-AF5A33062BD1}"/>
                    </a:ext>
                  </a:extLst>
                </p14:cNvPr>
                <p14:cNvContentPartPr/>
                <p14:nvPr/>
              </p14:nvContentPartPr>
              <p14:xfrm>
                <a:off x="10686280" y="1248427"/>
                <a:ext cx="58680" cy="18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9AD05E5-805F-4A1E-8893-AF5A33062BD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677280" y="1239787"/>
                  <a:ext cx="76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2673CC4-D642-49AB-B1E8-679CFE394F72}"/>
                    </a:ext>
                  </a:extLst>
                </p14:cNvPr>
                <p14:cNvContentPartPr/>
                <p14:nvPr/>
              </p14:nvContentPartPr>
              <p14:xfrm>
                <a:off x="10673680" y="1311787"/>
                <a:ext cx="80280" cy="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2673CC4-D642-49AB-B1E8-679CFE394F7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664680" y="1302787"/>
                  <a:ext cx="9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AC5530E-D859-4B32-BFE6-8DD1D0627CD7}"/>
                    </a:ext>
                  </a:extLst>
                </p14:cNvPr>
                <p14:cNvContentPartPr/>
                <p14:nvPr/>
              </p14:nvContentPartPr>
              <p14:xfrm>
                <a:off x="10686280" y="1238347"/>
                <a:ext cx="58680" cy="1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AC5530E-D859-4B32-BFE6-8DD1D0627CD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77280" y="1229707"/>
                  <a:ext cx="76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C8E8015-1AAE-4062-A57F-810B20029F40}"/>
                    </a:ext>
                  </a:extLst>
                </p14:cNvPr>
                <p14:cNvContentPartPr/>
                <p14:nvPr/>
              </p14:nvContentPartPr>
              <p14:xfrm>
                <a:off x="10927480" y="1171387"/>
                <a:ext cx="109800" cy="194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C8E8015-1AAE-4062-A57F-810B20029F4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918840" y="1162387"/>
                  <a:ext cx="127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2D88F40-786B-4870-87DC-5B63319FCA4F}"/>
                    </a:ext>
                  </a:extLst>
                </p14:cNvPr>
                <p14:cNvContentPartPr/>
                <p14:nvPr/>
              </p14:nvContentPartPr>
              <p14:xfrm>
                <a:off x="10949440" y="1269307"/>
                <a:ext cx="50400" cy="11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2D88F40-786B-4870-87DC-5B63319FCA4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40440" y="1260667"/>
                  <a:ext cx="68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2A029B5-89A6-4C09-8F20-CE2341D480FD}"/>
                    </a:ext>
                  </a:extLst>
                </p14:cNvPr>
                <p14:cNvContentPartPr/>
                <p14:nvPr/>
              </p14:nvContentPartPr>
              <p14:xfrm>
                <a:off x="10897600" y="1079227"/>
                <a:ext cx="138600" cy="67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2A029B5-89A6-4C09-8F20-CE2341D480F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88960" y="1070587"/>
                  <a:ext cx="156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01FC26F-9FC3-4919-8147-185E1AC1B045}"/>
                    </a:ext>
                  </a:extLst>
                </p14:cNvPr>
                <p14:cNvContentPartPr/>
                <p14:nvPr/>
              </p14:nvContentPartPr>
              <p14:xfrm>
                <a:off x="11112880" y="1029907"/>
                <a:ext cx="93240" cy="1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01FC26F-9FC3-4919-8147-185E1AC1B04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03880" y="1020907"/>
                  <a:ext cx="110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3CC95C8-ED18-47C4-9310-3CBDE00037A9}"/>
                    </a:ext>
                  </a:extLst>
                </p14:cNvPr>
                <p14:cNvContentPartPr/>
                <p14:nvPr/>
              </p14:nvContentPartPr>
              <p14:xfrm>
                <a:off x="11136280" y="1027387"/>
                <a:ext cx="17640" cy="96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3CC95C8-ED18-47C4-9310-3CBDE00037A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27640" y="1018747"/>
                  <a:ext cx="3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D07E466-B2BD-44F0-94D2-E98BCD8DE310}"/>
                    </a:ext>
                  </a:extLst>
                </p14:cNvPr>
                <p14:cNvContentPartPr/>
                <p14:nvPr/>
              </p14:nvContentPartPr>
              <p14:xfrm>
                <a:off x="11232760" y="1165987"/>
                <a:ext cx="145800" cy="193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D07E466-B2BD-44F0-94D2-E98BCD8DE31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23760" y="1156987"/>
                  <a:ext cx="16344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3557642-9D54-46AC-B850-2585ECB0EC9F}"/>
              </a:ext>
            </a:extLst>
          </p:cNvPr>
          <p:cNvGrpSpPr/>
          <p:nvPr/>
        </p:nvGrpSpPr>
        <p:grpSpPr>
          <a:xfrm>
            <a:off x="10234480" y="1782667"/>
            <a:ext cx="461880" cy="375120"/>
            <a:chOff x="10234480" y="1782667"/>
            <a:chExt cx="46188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3C78740-3C80-4BD2-9362-C3E416490597}"/>
                    </a:ext>
                  </a:extLst>
                </p14:cNvPr>
                <p14:cNvContentPartPr/>
                <p14:nvPr/>
              </p14:nvContentPartPr>
              <p14:xfrm>
                <a:off x="10234480" y="1993987"/>
                <a:ext cx="86760" cy="21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3C78740-3C80-4BD2-9362-C3E4164905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25480" y="1985347"/>
                  <a:ext cx="104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E3E1BC0-7B31-43AE-A372-319BB8C02FB5}"/>
                    </a:ext>
                  </a:extLst>
                </p14:cNvPr>
                <p14:cNvContentPartPr/>
                <p14:nvPr/>
              </p14:nvContentPartPr>
              <p14:xfrm>
                <a:off x="10240960" y="2047987"/>
                <a:ext cx="122760" cy="17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E3E1BC0-7B31-43AE-A372-319BB8C02FB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32320" y="2038987"/>
                  <a:ext cx="140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9665B48-22C1-4F9D-9859-BC8E11648741}"/>
                    </a:ext>
                  </a:extLst>
                </p14:cNvPr>
                <p14:cNvContentPartPr/>
                <p14:nvPr/>
              </p14:nvContentPartPr>
              <p14:xfrm>
                <a:off x="10462360" y="1782667"/>
                <a:ext cx="124920" cy="375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9665B48-22C1-4F9D-9859-BC8E1164874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53720" y="1774027"/>
                  <a:ext cx="142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07B32B6-2ACA-4287-AB39-4E5435DBDBA3}"/>
                    </a:ext>
                  </a:extLst>
                </p14:cNvPr>
                <p14:cNvContentPartPr/>
                <p14:nvPr/>
              </p14:nvContentPartPr>
              <p14:xfrm>
                <a:off x="10571440" y="1892827"/>
                <a:ext cx="92880" cy="95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07B32B6-2ACA-4287-AB39-4E5435DBDBA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562440" y="1883827"/>
                  <a:ext cx="110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9001D08-7AF9-4089-9C37-56A1F79DE745}"/>
                    </a:ext>
                  </a:extLst>
                </p14:cNvPr>
                <p14:cNvContentPartPr/>
                <p14:nvPr/>
              </p14:nvContentPartPr>
              <p14:xfrm>
                <a:off x="10687720" y="1969147"/>
                <a:ext cx="8640" cy="92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9001D08-7AF9-4089-9C37-56A1F79DE7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678720" y="1960507"/>
                  <a:ext cx="2628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E588FB6-8DFD-4B7D-819F-895A08A3CB6B}"/>
              </a:ext>
            </a:extLst>
          </p:cNvPr>
          <p:cNvGrpSpPr/>
          <p:nvPr/>
        </p:nvGrpSpPr>
        <p:grpSpPr>
          <a:xfrm>
            <a:off x="10873480" y="1558027"/>
            <a:ext cx="867240" cy="801360"/>
            <a:chOff x="10873480" y="1558027"/>
            <a:chExt cx="867240" cy="80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632154C-8298-4BBF-9D56-477E5FA2F2B3}"/>
                    </a:ext>
                  </a:extLst>
                </p14:cNvPr>
                <p14:cNvContentPartPr/>
                <p14:nvPr/>
              </p14:nvContentPartPr>
              <p14:xfrm>
                <a:off x="10873480" y="1861867"/>
                <a:ext cx="94320" cy="112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632154C-8298-4BBF-9D56-477E5FA2F2B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64480" y="1852867"/>
                  <a:ext cx="111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6CDBB8B-B644-41D0-A2F5-C7EA06E56554}"/>
                    </a:ext>
                  </a:extLst>
                </p14:cNvPr>
                <p14:cNvContentPartPr/>
                <p14:nvPr/>
              </p14:nvContentPartPr>
              <p14:xfrm>
                <a:off x="10989400" y="1932067"/>
                <a:ext cx="88560" cy="81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6CDBB8B-B644-41D0-A2F5-C7EA06E5655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80400" y="1923427"/>
                  <a:ext cx="106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75DC282-CFDC-48E9-9D8E-D8086E8A446A}"/>
                    </a:ext>
                  </a:extLst>
                </p14:cNvPr>
                <p14:cNvContentPartPr/>
                <p14:nvPr/>
              </p14:nvContentPartPr>
              <p14:xfrm>
                <a:off x="11047360" y="1777267"/>
                <a:ext cx="109080" cy="366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75DC282-CFDC-48E9-9D8E-D8086E8A446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38720" y="1768267"/>
                  <a:ext cx="126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84FDDF7-0510-4F86-86D5-6398D1BE54A2}"/>
                    </a:ext>
                  </a:extLst>
                </p14:cNvPr>
                <p14:cNvContentPartPr/>
                <p14:nvPr/>
              </p14:nvContentPartPr>
              <p14:xfrm>
                <a:off x="11256160" y="1573867"/>
                <a:ext cx="153720" cy="775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84FDDF7-0510-4F86-86D5-6398D1BE54A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47160" y="1564867"/>
                  <a:ext cx="17136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8E2ED4A-0BA8-4A2D-A715-2EF16C75288B}"/>
                    </a:ext>
                  </a:extLst>
                </p14:cNvPr>
                <p14:cNvContentPartPr/>
                <p14:nvPr/>
              </p14:nvContentPartPr>
              <p14:xfrm>
                <a:off x="11404120" y="1663147"/>
                <a:ext cx="65160" cy="102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8E2ED4A-0BA8-4A2D-A715-2EF16C75288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395480" y="1654507"/>
                  <a:ext cx="82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2FCFE72-EAC2-4263-87F5-37BA7B61BF22}"/>
                    </a:ext>
                  </a:extLst>
                </p14:cNvPr>
                <p14:cNvContentPartPr/>
                <p14:nvPr/>
              </p14:nvContentPartPr>
              <p14:xfrm>
                <a:off x="11517520" y="1738387"/>
                <a:ext cx="8640" cy="127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2FCFE72-EAC2-4263-87F5-37BA7B61BF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508880" y="1729747"/>
                  <a:ext cx="26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22829A4-4FDF-448F-B010-DC1377F5A99E}"/>
                    </a:ext>
                  </a:extLst>
                </p14:cNvPr>
                <p14:cNvContentPartPr/>
                <p14:nvPr/>
              </p14:nvContentPartPr>
              <p14:xfrm>
                <a:off x="11422840" y="2067427"/>
                <a:ext cx="45720" cy="107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22829A4-4FDF-448F-B010-DC1377F5A99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414200" y="2058427"/>
                  <a:ext cx="63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F4BB848-AD4A-4F1F-B64F-25135DA88846}"/>
                    </a:ext>
                  </a:extLst>
                </p14:cNvPr>
                <p14:cNvContentPartPr/>
                <p14:nvPr/>
              </p14:nvContentPartPr>
              <p14:xfrm>
                <a:off x="11507080" y="2159587"/>
                <a:ext cx="107640" cy="81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F4BB848-AD4A-4F1F-B64F-25135DA8884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498440" y="2150947"/>
                  <a:ext cx="125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5CA594A-054F-4EF1-97FC-22AE328FE6BC}"/>
                    </a:ext>
                  </a:extLst>
                </p14:cNvPr>
                <p14:cNvContentPartPr/>
                <p14:nvPr/>
              </p14:nvContentPartPr>
              <p14:xfrm>
                <a:off x="11512480" y="1558027"/>
                <a:ext cx="228240" cy="801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5CA594A-054F-4EF1-97FC-22AE328FE6B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503480" y="1549387"/>
                  <a:ext cx="245880" cy="81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84D1E7-9DE9-4399-99B2-75D279E54C49}"/>
              </a:ext>
            </a:extLst>
          </p:cNvPr>
          <p:cNvGrpSpPr/>
          <p:nvPr/>
        </p:nvGrpSpPr>
        <p:grpSpPr>
          <a:xfrm>
            <a:off x="10250680" y="2546947"/>
            <a:ext cx="1368000" cy="202320"/>
            <a:chOff x="10250680" y="2546947"/>
            <a:chExt cx="136800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1658E79-33AB-4480-A5A6-E1DD7EB8661D}"/>
                    </a:ext>
                  </a:extLst>
                </p14:cNvPr>
                <p14:cNvContentPartPr/>
                <p14:nvPr/>
              </p14:nvContentPartPr>
              <p14:xfrm>
                <a:off x="10250680" y="2640547"/>
                <a:ext cx="72720" cy="15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1658E79-33AB-4480-A5A6-E1DD7EB8661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42040" y="2631547"/>
                  <a:ext cx="90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A45FD63-0F2E-4740-A133-B04EA3486D74}"/>
                    </a:ext>
                  </a:extLst>
                </p14:cNvPr>
                <p14:cNvContentPartPr/>
                <p14:nvPr/>
              </p14:nvContentPartPr>
              <p14:xfrm>
                <a:off x="10260400" y="2696707"/>
                <a:ext cx="49680" cy="5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A45FD63-0F2E-4740-A133-B04EA3486D7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251760" y="2688067"/>
                  <a:ext cx="67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5D97A56-A562-4EFE-BED2-A3630D91D842}"/>
                    </a:ext>
                  </a:extLst>
                </p14:cNvPr>
                <p14:cNvContentPartPr/>
                <p14:nvPr/>
              </p14:nvContentPartPr>
              <p14:xfrm>
                <a:off x="10424560" y="2581147"/>
                <a:ext cx="115200" cy="120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5D97A56-A562-4EFE-BED2-A3630D91D84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415560" y="2572507"/>
                  <a:ext cx="132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2750CA4-599C-410C-AEF8-2B522B0753D0}"/>
                    </a:ext>
                  </a:extLst>
                </p14:cNvPr>
                <p14:cNvContentPartPr/>
                <p14:nvPr/>
              </p14:nvContentPartPr>
              <p14:xfrm>
                <a:off x="10576480" y="2657107"/>
                <a:ext cx="7200" cy="88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2750CA4-599C-410C-AEF8-2B522B0753D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567840" y="2648467"/>
                  <a:ext cx="248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B20AB61-8052-418F-9691-669B912F9C74}"/>
                    </a:ext>
                  </a:extLst>
                </p14:cNvPr>
                <p14:cNvContentPartPr/>
                <p14:nvPr/>
              </p14:nvContentPartPr>
              <p14:xfrm>
                <a:off x="10651000" y="2555227"/>
                <a:ext cx="78120" cy="139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B20AB61-8052-418F-9691-669B912F9C7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642360" y="2546227"/>
                  <a:ext cx="95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5CEC2B6-410B-4900-B0CC-14D9702E9C68}"/>
                    </a:ext>
                  </a:extLst>
                </p14:cNvPr>
                <p14:cNvContentPartPr/>
                <p14:nvPr/>
              </p14:nvContentPartPr>
              <p14:xfrm>
                <a:off x="10755760" y="2662507"/>
                <a:ext cx="19440" cy="86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5CEC2B6-410B-4900-B0CC-14D9702E9C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747120" y="2653867"/>
                  <a:ext cx="37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897ED2F-42FA-41AD-8D90-1C2F529F6412}"/>
                    </a:ext>
                  </a:extLst>
                </p14:cNvPr>
                <p14:cNvContentPartPr/>
                <p14:nvPr/>
              </p14:nvContentPartPr>
              <p14:xfrm>
                <a:off x="10895800" y="2625067"/>
                <a:ext cx="135360" cy="16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897ED2F-42FA-41AD-8D90-1C2F529F641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886800" y="2616067"/>
                  <a:ext cx="153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78022E-58B0-46EC-A2DF-774EFC3B766F}"/>
                    </a:ext>
                  </a:extLst>
                </p14:cNvPr>
                <p14:cNvContentPartPr/>
                <p14:nvPr/>
              </p14:nvContentPartPr>
              <p14:xfrm>
                <a:off x="10950160" y="2601307"/>
                <a:ext cx="4680" cy="114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78022E-58B0-46EC-A2DF-774EFC3B766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941160" y="2592667"/>
                  <a:ext cx="22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1F02430-264D-479F-9C97-7D7379F3ED2A}"/>
                    </a:ext>
                  </a:extLst>
                </p14:cNvPr>
                <p14:cNvContentPartPr/>
                <p14:nvPr/>
              </p14:nvContentPartPr>
              <p14:xfrm>
                <a:off x="11097040" y="2554147"/>
                <a:ext cx="109080" cy="111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1F02430-264D-479F-9C97-7D7379F3ED2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088400" y="2545507"/>
                  <a:ext cx="126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3019AF4-1460-4534-85E8-838A3FEAED24}"/>
                    </a:ext>
                  </a:extLst>
                </p14:cNvPr>
                <p14:cNvContentPartPr/>
                <p14:nvPr/>
              </p14:nvContentPartPr>
              <p14:xfrm>
                <a:off x="11215840" y="2636947"/>
                <a:ext cx="130320" cy="77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3019AF4-1460-4534-85E8-838A3FEAED2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207200" y="2628307"/>
                  <a:ext cx="147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7134F4-BECC-4D63-8EC1-B327CD3C46C7}"/>
                    </a:ext>
                  </a:extLst>
                </p14:cNvPr>
                <p14:cNvContentPartPr/>
                <p14:nvPr/>
              </p14:nvContentPartPr>
              <p14:xfrm>
                <a:off x="11363800" y="2546947"/>
                <a:ext cx="68400" cy="127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7134F4-BECC-4D63-8EC1-B327CD3C46C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354800" y="2538307"/>
                  <a:ext cx="86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8B1651F-DA69-4BE6-89F9-122B19AC2EED}"/>
                    </a:ext>
                  </a:extLst>
                </p14:cNvPr>
                <p14:cNvContentPartPr/>
                <p14:nvPr/>
              </p14:nvContentPartPr>
              <p14:xfrm>
                <a:off x="11481160" y="2633707"/>
                <a:ext cx="137520" cy="99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8B1651F-DA69-4BE6-89F9-122B19AC2EE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472160" y="2625067"/>
                  <a:ext cx="1551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7FC72E7-0A63-49E3-9284-5A58DEFC1581}"/>
              </a:ext>
            </a:extLst>
          </p:cNvPr>
          <p:cNvGrpSpPr/>
          <p:nvPr/>
        </p:nvGrpSpPr>
        <p:grpSpPr>
          <a:xfrm>
            <a:off x="6957760" y="2783827"/>
            <a:ext cx="614160" cy="334800"/>
            <a:chOff x="6957760" y="2783827"/>
            <a:chExt cx="61416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D946189-3E42-476B-875E-72609D2A3C1C}"/>
                    </a:ext>
                  </a:extLst>
                </p14:cNvPr>
                <p14:cNvContentPartPr/>
                <p14:nvPr/>
              </p14:nvContentPartPr>
              <p14:xfrm>
                <a:off x="6995200" y="2933227"/>
                <a:ext cx="135360" cy="185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D946189-3E42-476B-875E-72609D2A3C1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86560" y="2924587"/>
                  <a:ext cx="153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4B97654-86E7-428D-B202-B42C8F531A9C}"/>
                    </a:ext>
                  </a:extLst>
                </p14:cNvPr>
                <p14:cNvContentPartPr/>
                <p14:nvPr/>
              </p14:nvContentPartPr>
              <p14:xfrm>
                <a:off x="7036960" y="3004867"/>
                <a:ext cx="106920" cy="32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4B97654-86E7-428D-B202-B42C8F531A9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028320" y="2995867"/>
                  <a:ext cx="124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5ED9FD1-08D4-4022-ACFE-8FEE3FF9F410}"/>
                    </a:ext>
                  </a:extLst>
                </p14:cNvPr>
                <p14:cNvContentPartPr/>
                <p14:nvPr/>
              </p14:nvContentPartPr>
              <p14:xfrm>
                <a:off x="6957760" y="2820187"/>
                <a:ext cx="180000" cy="46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5ED9FD1-08D4-4022-ACFE-8FEE3FF9F41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949120" y="2811547"/>
                  <a:ext cx="197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7641103-C0E7-4B1F-A169-8249FF0279E0}"/>
                    </a:ext>
                  </a:extLst>
                </p14:cNvPr>
                <p14:cNvContentPartPr/>
                <p14:nvPr/>
              </p14:nvContentPartPr>
              <p14:xfrm>
                <a:off x="7285360" y="2983267"/>
                <a:ext cx="24840" cy="23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7641103-C0E7-4B1F-A169-8249FF0279E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276360" y="2974627"/>
                  <a:ext cx="42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E512038-7A38-4CC4-AA6F-AED5B0B6162B}"/>
                    </a:ext>
                  </a:extLst>
                </p14:cNvPr>
                <p14:cNvContentPartPr/>
                <p14:nvPr/>
              </p14:nvContentPartPr>
              <p14:xfrm>
                <a:off x="7436920" y="2901547"/>
                <a:ext cx="135000" cy="171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E512038-7A38-4CC4-AA6F-AED5B0B6162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427920" y="2892547"/>
                  <a:ext cx="152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FA536DB-0E65-40DE-AC20-377609588EDD}"/>
                    </a:ext>
                  </a:extLst>
                </p14:cNvPr>
                <p14:cNvContentPartPr/>
                <p14:nvPr/>
              </p14:nvContentPartPr>
              <p14:xfrm>
                <a:off x="7372480" y="2783827"/>
                <a:ext cx="195120" cy="46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FA536DB-0E65-40DE-AC20-377609588ED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363840" y="2775187"/>
                  <a:ext cx="212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AC9468E-E05F-4242-A3B9-488118A65668}"/>
                    </a:ext>
                  </a:extLst>
                </p14:cNvPr>
                <p14:cNvContentPartPr/>
                <p14:nvPr/>
              </p14:nvContentPartPr>
              <p14:xfrm>
                <a:off x="7101760" y="2807587"/>
                <a:ext cx="43560" cy="74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AC9468E-E05F-4242-A3B9-488118A6566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93120" y="2798587"/>
                  <a:ext cx="6120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74086BD-F11B-46B1-B4F3-B65438CF98D9}"/>
              </a:ext>
            </a:extLst>
          </p:cNvPr>
          <p:cNvGrpSpPr/>
          <p:nvPr/>
        </p:nvGrpSpPr>
        <p:grpSpPr>
          <a:xfrm>
            <a:off x="6562120" y="3236347"/>
            <a:ext cx="1392840" cy="483480"/>
            <a:chOff x="6562120" y="3236347"/>
            <a:chExt cx="139284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6D2433E-219E-4739-B6F0-C85802046786}"/>
                    </a:ext>
                  </a:extLst>
                </p14:cNvPr>
                <p14:cNvContentPartPr/>
                <p14:nvPr/>
              </p14:nvContentPartPr>
              <p14:xfrm>
                <a:off x="6692440" y="3236347"/>
                <a:ext cx="1262520" cy="34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6D2433E-219E-4739-B6F0-C8580204678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683800" y="3227347"/>
                  <a:ext cx="1280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1E021C8-4E5E-4F72-B196-03B438AFE7E7}"/>
                    </a:ext>
                  </a:extLst>
                </p14:cNvPr>
                <p14:cNvContentPartPr/>
                <p14:nvPr/>
              </p14:nvContentPartPr>
              <p14:xfrm>
                <a:off x="6766240" y="3447307"/>
                <a:ext cx="129960" cy="2023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1E021C8-4E5E-4F72-B196-03B438AFE7E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757600" y="3438667"/>
                  <a:ext cx="147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36E214A-4C75-4CA8-8BF1-8DE438CAF857}"/>
                    </a:ext>
                  </a:extLst>
                </p14:cNvPr>
                <p14:cNvContentPartPr/>
                <p14:nvPr/>
              </p14:nvContentPartPr>
              <p14:xfrm>
                <a:off x="6774520" y="3526147"/>
                <a:ext cx="130680" cy="39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36E214A-4C75-4CA8-8BF1-8DE438CAF85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765520" y="3517507"/>
                  <a:ext cx="148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98272FE-C340-435E-A1AB-24CC6713B244}"/>
                    </a:ext>
                  </a:extLst>
                </p14:cNvPr>
                <p14:cNvContentPartPr/>
                <p14:nvPr/>
              </p14:nvContentPartPr>
              <p14:xfrm>
                <a:off x="6759040" y="3364507"/>
                <a:ext cx="174240" cy="65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98272FE-C340-435E-A1AB-24CC6713B24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50400" y="3355507"/>
                  <a:ext cx="191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837C52D-2628-4C91-B414-2EB7BC3B1306}"/>
                    </a:ext>
                  </a:extLst>
                </p14:cNvPr>
                <p14:cNvContentPartPr/>
                <p14:nvPr/>
              </p14:nvContentPartPr>
              <p14:xfrm>
                <a:off x="6562120" y="3394027"/>
                <a:ext cx="36000" cy="304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837C52D-2628-4C91-B414-2EB7BC3B130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553120" y="3385027"/>
                  <a:ext cx="53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CA0650B-867C-4ECA-9409-7C5AB1C41E98}"/>
                    </a:ext>
                  </a:extLst>
                </p14:cNvPr>
                <p14:cNvContentPartPr/>
                <p14:nvPr/>
              </p14:nvContentPartPr>
              <p14:xfrm>
                <a:off x="6599920" y="3408427"/>
                <a:ext cx="28800" cy="311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CA0650B-867C-4ECA-9409-7C5AB1C41E9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91280" y="3399787"/>
                  <a:ext cx="46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3EBD561-F659-47A5-A5A3-03C3885C50FA}"/>
                    </a:ext>
                  </a:extLst>
                </p14:cNvPr>
                <p14:cNvContentPartPr/>
                <p14:nvPr/>
              </p14:nvContentPartPr>
              <p14:xfrm>
                <a:off x="7000240" y="3355147"/>
                <a:ext cx="59760" cy="335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3EBD561-F659-47A5-A5A3-03C3885C50F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991240" y="3346507"/>
                  <a:ext cx="774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49633F5-8CB6-4B64-9591-C8800C5834FE}"/>
                    </a:ext>
                  </a:extLst>
                </p14:cNvPr>
                <p14:cNvContentPartPr/>
                <p14:nvPr/>
              </p14:nvContentPartPr>
              <p14:xfrm>
                <a:off x="7044520" y="3356227"/>
                <a:ext cx="59400" cy="322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49633F5-8CB6-4B64-9591-C8800C5834F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035520" y="3347587"/>
                  <a:ext cx="770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8A6D004-BC80-49C1-B6D6-B8F30BC94A0D}"/>
                    </a:ext>
                  </a:extLst>
                </p14:cNvPr>
                <p14:cNvContentPartPr/>
                <p14:nvPr/>
              </p14:nvContentPartPr>
              <p14:xfrm>
                <a:off x="7467880" y="3424627"/>
                <a:ext cx="108360" cy="160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8A6D004-BC80-49C1-B6D6-B8F30BC94A0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458880" y="3415987"/>
                  <a:ext cx="126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3949B97-010D-404D-8641-AC713344E051}"/>
                    </a:ext>
                  </a:extLst>
                </p14:cNvPr>
                <p14:cNvContentPartPr/>
                <p14:nvPr/>
              </p14:nvContentPartPr>
              <p14:xfrm>
                <a:off x="7435840" y="3311227"/>
                <a:ext cx="208080" cy="62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3949B97-010D-404D-8641-AC713344E05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427200" y="3302587"/>
                  <a:ext cx="225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A166FA4-825A-4A22-9500-3311F7B21AD3}"/>
                    </a:ext>
                  </a:extLst>
                </p14:cNvPr>
                <p14:cNvContentPartPr/>
                <p14:nvPr/>
              </p14:nvContentPartPr>
              <p14:xfrm>
                <a:off x="7277080" y="3351907"/>
                <a:ext cx="41400" cy="302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A166FA4-825A-4A22-9500-3311F7B21AD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68440" y="3342907"/>
                  <a:ext cx="590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894DDB8-A945-4442-9650-69D292F5637F}"/>
                    </a:ext>
                  </a:extLst>
                </p14:cNvPr>
                <p14:cNvContentPartPr/>
                <p14:nvPr/>
              </p14:nvContentPartPr>
              <p14:xfrm>
                <a:off x="7308400" y="3361267"/>
                <a:ext cx="34560" cy="309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894DDB8-A945-4442-9650-69D292F5637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299760" y="3352267"/>
                  <a:ext cx="522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50C34F0-DD59-4136-AF3C-8E89CADD47B9}"/>
                    </a:ext>
                  </a:extLst>
                </p14:cNvPr>
                <p14:cNvContentPartPr/>
                <p14:nvPr/>
              </p14:nvContentPartPr>
              <p14:xfrm>
                <a:off x="7744000" y="3343627"/>
                <a:ext cx="19440" cy="2606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50C34F0-DD59-4136-AF3C-8E89CADD47B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35000" y="3334987"/>
                  <a:ext cx="37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4235BC4-223E-4560-AA4F-E804D0930C15}"/>
                    </a:ext>
                  </a:extLst>
                </p14:cNvPr>
                <p14:cNvContentPartPr/>
                <p14:nvPr/>
              </p14:nvContentPartPr>
              <p14:xfrm>
                <a:off x="7749760" y="3336067"/>
                <a:ext cx="51840" cy="284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4235BC4-223E-4560-AA4F-E804D0930C1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41120" y="3327067"/>
                  <a:ext cx="694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22AB437-1F64-4D06-9592-2CFD06150149}"/>
                    </a:ext>
                  </a:extLst>
                </p14:cNvPr>
                <p14:cNvContentPartPr/>
                <p14:nvPr/>
              </p14:nvContentPartPr>
              <p14:xfrm>
                <a:off x="6562840" y="3268027"/>
                <a:ext cx="250920" cy="136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22AB437-1F64-4D06-9592-2CFD0615014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553840" y="3259027"/>
                  <a:ext cx="26856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3DC26E7-1556-4603-BAC0-16AF0DF60716}"/>
              </a:ext>
            </a:extLst>
          </p:cNvPr>
          <p:cNvGrpSpPr/>
          <p:nvPr/>
        </p:nvGrpSpPr>
        <p:grpSpPr>
          <a:xfrm>
            <a:off x="6312280" y="1897147"/>
            <a:ext cx="448920" cy="495720"/>
            <a:chOff x="6312280" y="1897147"/>
            <a:chExt cx="448920" cy="4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B092AC1-3DE1-412C-84C9-98127C31C603}"/>
                    </a:ext>
                  </a:extLst>
                </p14:cNvPr>
                <p14:cNvContentPartPr/>
                <p14:nvPr/>
              </p14:nvContentPartPr>
              <p14:xfrm>
                <a:off x="6312280" y="1919107"/>
                <a:ext cx="271080" cy="473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B092AC1-3DE1-412C-84C9-98127C31C60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303280" y="1910107"/>
                  <a:ext cx="2887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89EB29D-DD2A-456D-BED1-2A50EA77D74D}"/>
                    </a:ext>
                  </a:extLst>
                </p14:cNvPr>
                <p14:cNvContentPartPr/>
                <p14:nvPr/>
              </p14:nvContentPartPr>
              <p14:xfrm>
                <a:off x="6599200" y="1897147"/>
                <a:ext cx="162000" cy="2368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89EB29D-DD2A-456D-BED1-2A50EA77D74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590200" y="1888507"/>
                  <a:ext cx="17964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C5CADF5-0E41-45C5-BAA9-50CE9A868D02}"/>
              </a:ext>
            </a:extLst>
          </p:cNvPr>
          <p:cNvGrpSpPr/>
          <p:nvPr/>
        </p:nvGrpSpPr>
        <p:grpSpPr>
          <a:xfrm>
            <a:off x="8309200" y="3114307"/>
            <a:ext cx="639720" cy="195480"/>
            <a:chOff x="8309200" y="3114307"/>
            <a:chExt cx="63972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2CEF2DF-C389-4A5F-AF07-BBDF241A16EC}"/>
                    </a:ext>
                  </a:extLst>
                </p14:cNvPr>
                <p14:cNvContentPartPr/>
                <p14:nvPr/>
              </p14:nvContentPartPr>
              <p14:xfrm>
                <a:off x="8309200" y="3203947"/>
                <a:ext cx="123480" cy="7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2CEF2DF-C389-4A5F-AF07-BBDF241A16E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300200" y="3195307"/>
                  <a:ext cx="141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64FA21B-ACB9-42A3-A217-D60FAA359121}"/>
                    </a:ext>
                  </a:extLst>
                </p14:cNvPr>
                <p14:cNvContentPartPr/>
                <p14:nvPr/>
              </p14:nvContentPartPr>
              <p14:xfrm>
                <a:off x="8333680" y="3266587"/>
                <a:ext cx="104040" cy="90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64FA21B-ACB9-42A3-A217-D60FAA35912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324680" y="3257587"/>
                  <a:ext cx="121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A6849DF-5D13-44E2-B647-27654F87950F}"/>
                    </a:ext>
                  </a:extLst>
                </p14:cNvPr>
                <p14:cNvContentPartPr/>
                <p14:nvPr/>
              </p14:nvContentPartPr>
              <p14:xfrm>
                <a:off x="8590720" y="3145627"/>
                <a:ext cx="96120" cy="161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A6849DF-5D13-44E2-B647-27654F87950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581720" y="3136987"/>
                  <a:ext cx="113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ED4F53A-1B83-4B0D-BEA5-FE58498FF7CF}"/>
                    </a:ext>
                  </a:extLst>
                </p14:cNvPr>
                <p14:cNvContentPartPr/>
                <p14:nvPr/>
              </p14:nvContentPartPr>
              <p14:xfrm>
                <a:off x="8723560" y="3173707"/>
                <a:ext cx="78840" cy="136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ED4F53A-1B83-4B0D-BEA5-FE58498FF7C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714920" y="3164707"/>
                  <a:ext cx="96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CE37FDD-26C6-4247-A491-22F042B2643B}"/>
                    </a:ext>
                  </a:extLst>
                </p14:cNvPr>
                <p14:cNvContentPartPr/>
                <p14:nvPr/>
              </p14:nvContentPartPr>
              <p14:xfrm>
                <a:off x="8852800" y="3114307"/>
                <a:ext cx="96120" cy="177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CE37FDD-26C6-4247-A491-22F042B2643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843800" y="3105667"/>
                  <a:ext cx="11376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5AF3D098-73B6-489F-9072-05AEEC402243}"/>
                  </a:ext>
                </a:extLst>
              </p14:cNvPr>
              <p14:cNvContentPartPr/>
              <p14:nvPr/>
            </p14:nvContentPartPr>
            <p14:xfrm>
              <a:off x="9159880" y="3050587"/>
              <a:ext cx="122400" cy="2592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5AF3D098-73B6-489F-9072-05AEEC402243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150880" y="3041947"/>
                <a:ext cx="140040" cy="27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8F5965B-0263-4111-BAF5-379CFE5DB491}"/>
              </a:ext>
            </a:extLst>
          </p:cNvPr>
          <p:cNvGrpSpPr/>
          <p:nvPr/>
        </p:nvGrpSpPr>
        <p:grpSpPr>
          <a:xfrm>
            <a:off x="10183720" y="3379627"/>
            <a:ext cx="349200" cy="281160"/>
            <a:chOff x="10183720" y="3379627"/>
            <a:chExt cx="34920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628F645-DE28-4EC1-8066-A71755676C03}"/>
                    </a:ext>
                  </a:extLst>
                </p14:cNvPr>
                <p14:cNvContentPartPr/>
                <p14:nvPr/>
              </p14:nvContentPartPr>
              <p14:xfrm>
                <a:off x="10183720" y="3379627"/>
                <a:ext cx="126000" cy="279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628F645-DE28-4EC1-8066-A71755676C0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175080" y="3370627"/>
                  <a:ext cx="143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99DBF6C-5B0C-4C56-835D-01190BD3C709}"/>
                    </a:ext>
                  </a:extLst>
                </p14:cNvPr>
                <p14:cNvContentPartPr/>
                <p14:nvPr/>
              </p14:nvContentPartPr>
              <p14:xfrm>
                <a:off x="10352200" y="3513547"/>
                <a:ext cx="49680" cy="127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99DBF6C-5B0C-4C56-835D-01190BD3C70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343200" y="3504547"/>
                  <a:ext cx="67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F55F011-DB14-45F3-A385-53DFC493B998}"/>
                    </a:ext>
                  </a:extLst>
                </p14:cNvPr>
                <p14:cNvContentPartPr/>
                <p14:nvPr/>
              </p14:nvContentPartPr>
              <p14:xfrm>
                <a:off x="10426720" y="3488707"/>
                <a:ext cx="106200" cy="172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F55F011-DB14-45F3-A385-53DFC493B99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17720" y="3479707"/>
                  <a:ext cx="12384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FE9CEED-967A-4455-8E97-BE21DAF2DAEC}"/>
                  </a:ext>
                </a:extLst>
              </p14:cNvPr>
              <p14:cNvContentPartPr/>
              <p14:nvPr/>
            </p14:nvContentPartPr>
            <p14:xfrm>
              <a:off x="10681600" y="3439387"/>
              <a:ext cx="127080" cy="2026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FE9CEED-967A-4455-8E97-BE21DAF2DAEC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0672960" y="3430747"/>
                <a:ext cx="14472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8D2B9FC-EAE3-4897-97B8-2F88FF41D060}"/>
              </a:ext>
            </a:extLst>
          </p:cNvPr>
          <p:cNvGrpSpPr/>
          <p:nvPr/>
        </p:nvGrpSpPr>
        <p:grpSpPr>
          <a:xfrm>
            <a:off x="9165640" y="3390787"/>
            <a:ext cx="776520" cy="392400"/>
            <a:chOff x="9165640" y="3390787"/>
            <a:chExt cx="77652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04B1C02-E7F5-41DD-8B29-B4395D9E75CE}"/>
                    </a:ext>
                  </a:extLst>
                </p14:cNvPr>
                <p14:cNvContentPartPr/>
                <p14:nvPr/>
              </p14:nvContentPartPr>
              <p14:xfrm>
                <a:off x="9808240" y="3390787"/>
                <a:ext cx="133920" cy="276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04B1C02-E7F5-41DD-8B29-B4395D9E75C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799600" y="3381787"/>
                  <a:ext cx="1515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7DF80CE-818A-4E88-A717-A6FE1C7C9E76}"/>
                    </a:ext>
                  </a:extLst>
                </p14:cNvPr>
                <p14:cNvContentPartPr/>
                <p14:nvPr/>
              </p14:nvContentPartPr>
              <p14:xfrm>
                <a:off x="9792040" y="3682027"/>
                <a:ext cx="75600" cy="101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7DF80CE-818A-4E88-A717-A6FE1C7C9E7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783400" y="3673027"/>
                  <a:ext cx="93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02563A8-534A-474A-8E70-8D0BFDB016E0}"/>
                    </a:ext>
                  </a:extLst>
                </p14:cNvPr>
                <p14:cNvContentPartPr/>
                <p14:nvPr/>
              </p14:nvContentPartPr>
              <p14:xfrm>
                <a:off x="9165640" y="3648187"/>
                <a:ext cx="147240" cy="5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02563A8-534A-474A-8E70-8D0BFDB016E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157000" y="3639547"/>
                  <a:ext cx="164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A9B5DFC-B599-4F85-B564-9325C25B291A}"/>
                    </a:ext>
                  </a:extLst>
                </p14:cNvPr>
                <p14:cNvContentPartPr/>
                <p14:nvPr/>
              </p14:nvContentPartPr>
              <p14:xfrm>
                <a:off x="9420880" y="3502387"/>
                <a:ext cx="218160" cy="227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A9B5DFC-B599-4F85-B564-9325C25B291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412240" y="3493387"/>
                  <a:ext cx="23580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A54032B-5C57-4F44-9CC3-55CA90603A8E}"/>
              </a:ext>
            </a:extLst>
          </p:cNvPr>
          <p:cNvGrpSpPr/>
          <p:nvPr/>
        </p:nvGrpSpPr>
        <p:grpSpPr>
          <a:xfrm>
            <a:off x="10994800" y="3376387"/>
            <a:ext cx="470160" cy="345960"/>
            <a:chOff x="10994800" y="3376387"/>
            <a:chExt cx="47016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D6A06CD-2AE6-4C4A-B1CC-0DCEAA74C71B}"/>
                    </a:ext>
                  </a:extLst>
                </p14:cNvPr>
                <p14:cNvContentPartPr/>
                <p14:nvPr/>
              </p14:nvContentPartPr>
              <p14:xfrm>
                <a:off x="11018560" y="3391867"/>
                <a:ext cx="123480" cy="222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D6A06CD-2AE6-4C4A-B1CC-0DCEAA74C71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009920" y="3383227"/>
                  <a:ext cx="141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147B610-1CC9-40E6-9856-C9CF652007E5}"/>
                    </a:ext>
                  </a:extLst>
                </p14:cNvPr>
                <p14:cNvContentPartPr/>
                <p14:nvPr/>
              </p14:nvContentPartPr>
              <p14:xfrm>
                <a:off x="10994800" y="3632707"/>
                <a:ext cx="123480" cy="89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147B610-1CC9-40E6-9856-C9CF652007E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986160" y="3624067"/>
                  <a:ext cx="141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13C5FD0-8869-4963-95C8-52168FBADAD6}"/>
                    </a:ext>
                  </a:extLst>
                </p14:cNvPr>
                <p14:cNvContentPartPr/>
                <p14:nvPr/>
              </p14:nvContentPartPr>
              <p14:xfrm>
                <a:off x="11299000" y="3376387"/>
                <a:ext cx="46800" cy="235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13C5FD0-8869-4963-95C8-52168FBADAD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290360" y="3367747"/>
                  <a:ext cx="64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C7C29E7-E4C5-4E51-8552-2B85F52C09BD}"/>
                    </a:ext>
                  </a:extLst>
                </p14:cNvPr>
                <p14:cNvContentPartPr/>
                <p14:nvPr/>
              </p14:nvContentPartPr>
              <p14:xfrm>
                <a:off x="11322400" y="3630187"/>
                <a:ext cx="142560" cy="3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C7C29E7-E4C5-4E51-8552-2B85F52C09B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313760" y="3621547"/>
                  <a:ext cx="160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44C2F00-CED6-4E4B-93F1-BC4F0751C0BF}"/>
                    </a:ext>
                  </a:extLst>
                </p14:cNvPr>
                <p14:cNvContentPartPr/>
                <p14:nvPr/>
              </p14:nvContentPartPr>
              <p14:xfrm>
                <a:off x="11228080" y="3622627"/>
                <a:ext cx="156240" cy="27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44C2F00-CED6-4E4B-93F1-BC4F0751C0B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219080" y="3613627"/>
                  <a:ext cx="17388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777C306-A3E0-4116-8F33-F5646FDF0819}"/>
                  </a:ext>
                </a:extLst>
              </p14:cNvPr>
              <p14:cNvContentPartPr/>
              <p14:nvPr/>
            </p14:nvContentPartPr>
            <p14:xfrm>
              <a:off x="5546560" y="672427"/>
              <a:ext cx="24120" cy="2228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777C306-A3E0-4116-8F33-F5646FDF0819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5537560" y="663787"/>
                <a:ext cx="41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77D62156-F6D4-46B0-A5B3-EF6D268BA9C5}"/>
                  </a:ext>
                </a:extLst>
              </p14:cNvPr>
              <p14:cNvContentPartPr/>
              <p14:nvPr/>
            </p14:nvContentPartPr>
            <p14:xfrm>
              <a:off x="5539000" y="1039267"/>
              <a:ext cx="39240" cy="5324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77D62156-F6D4-46B0-A5B3-EF6D268BA9C5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5530000" y="1030267"/>
                <a:ext cx="5688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6D2D86E-71FC-4F12-85A8-619DE070FEDE}"/>
                  </a:ext>
                </a:extLst>
              </p14:cNvPr>
              <p14:cNvContentPartPr/>
              <p14:nvPr/>
            </p14:nvContentPartPr>
            <p14:xfrm>
              <a:off x="5476360" y="1763947"/>
              <a:ext cx="58680" cy="3848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6D2D86E-71FC-4F12-85A8-619DE070FEDE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5467360" y="1755307"/>
                <a:ext cx="763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C9C1696-A131-43DC-9BBE-114C9E174949}"/>
                  </a:ext>
                </a:extLst>
              </p14:cNvPr>
              <p14:cNvContentPartPr/>
              <p14:nvPr/>
            </p14:nvContentPartPr>
            <p14:xfrm>
              <a:off x="5487520" y="2418067"/>
              <a:ext cx="63720" cy="6890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C9C1696-A131-43DC-9BBE-114C9E174949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5478520" y="2409427"/>
                <a:ext cx="813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EC486AA-9C9F-448F-B5B7-C2D277500437}"/>
                  </a:ext>
                </a:extLst>
              </p14:cNvPr>
              <p14:cNvContentPartPr/>
              <p14:nvPr/>
            </p14:nvContentPartPr>
            <p14:xfrm>
              <a:off x="5575360" y="3269107"/>
              <a:ext cx="25560" cy="3981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EC486AA-9C9F-448F-B5B7-C2D277500437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5566720" y="3260467"/>
                <a:ext cx="4320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43BE82-E5EB-4488-94C8-FCDA7F382A43}"/>
              </a:ext>
            </a:extLst>
          </p:cNvPr>
          <p:cNvGrpSpPr/>
          <p:nvPr/>
        </p:nvGrpSpPr>
        <p:grpSpPr>
          <a:xfrm>
            <a:off x="5628280" y="3766987"/>
            <a:ext cx="515520" cy="270720"/>
            <a:chOff x="5628280" y="3766987"/>
            <a:chExt cx="51552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C57F078-E145-4F39-8764-12F55D2B9F3B}"/>
                    </a:ext>
                  </a:extLst>
                </p14:cNvPr>
                <p14:cNvContentPartPr/>
                <p14:nvPr/>
              </p14:nvContentPartPr>
              <p14:xfrm>
                <a:off x="5628280" y="3766987"/>
                <a:ext cx="28800" cy="2138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C57F078-E145-4F39-8764-12F55D2B9F3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619640" y="3758347"/>
                  <a:ext cx="46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901EE-5663-4DBE-BE82-922F49AC3FBC}"/>
                    </a:ext>
                  </a:extLst>
                </p14:cNvPr>
                <p14:cNvContentPartPr/>
                <p14:nvPr/>
              </p14:nvContentPartPr>
              <p14:xfrm>
                <a:off x="5804680" y="4009987"/>
                <a:ext cx="339120" cy="27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901EE-5663-4DBE-BE82-922F49AC3FB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796040" y="4001347"/>
                  <a:ext cx="3567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DE5040F-C705-4B7D-B49F-AB55DD2D4D82}"/>
              </a:ext>
            </a:extLst>
          </p:cNvPr>
          <p:cNvGrpSpPr/>
          <p:nvPr/>
        </p:nvGrpSpPr>
        <p:grpSpPr>
          <a:xfrm>
            <a:off x="6446560" y="3953107"/>
            <a:ext cx="1705320" cy="76680"/>
            <a:chOff x="6446560" y="3953107"/>
            <a:chExt cx="1705320" cy="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B18EF5C-EEFF-4D9B-A962-3EA3752404AB}"/>
                    </a:ext>
                  </a:extLst>
                </p14:cNvPr>
                <p14:cNvContentPartPr/>
                <p14:nvPr/>
              </p14:nvContentPartPr>
              <p14:xfrm>
                <a:off x="6446560" y="4004587"/>
                <a:ext cx="441000" cy="252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B18EF5C-EEFF-4D9B-A962-3EA3752404A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437560" y="3995947"/>
                  <a:ext cx="458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DB57C79-7F0E-4C0F-A082-D934A8869579}"/>
                    </a:ext>
                  </a:extLst>
                </p14:cNvPr>
                <p14:cNvContentPartPr/>
                <p14:nvPr/>
              </p14:nvContentPartPr>
              <p14:xfrm>
                <a:off x="7088440" y="3974347"/>
                <a:ext cx="455040" cy="360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DB57C79-7F0E-4C0F-A082-D934A886957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079440" y="3965707"/>
                  <a:ext cx="472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6D1C813-34C2-46AD-A2DD-792629969CD3}"/>
                    </a:ext>
                  </a:extLst>
                </p14:cNvPr>
                <p14:cNvContentPartPr/>
                <p14:nvPr/>
              </p14:nvContentPartPr>
              <p14:xfrm>
                <a:off x="7730320" y="3953107"/>
                <a:ext cx="421560" cy="360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6D1C813-34C2-46AD-A2DD-792629969CD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1680" y="3944107"/>
                  <a:ext cx="43920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64AA30B-BA72-4DFE-AD11-BB791828BC29}"/>
                  </a:ext>
                </a:extLst>
              </p14:cNvPr>
              <p14:cNvContentPartPr/>
              <p14:nvPr/>
            </p14:nvContentPartPr>
            <p14:xfrm>
              <a:off x="8396320" y="3992707"/>
              <a:ext cx="360" cy="3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64AA30B-BA72-4DFE-AD11-BB791828BC29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8387320" y="39837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46AE3EA-E2FF-45E9-86AB-70993EF2C5EA}"/>
                  </a:ext>
                </a:extLst>
              </p14:cNvPr>
              <p14:cNvContentPartPr/>
              <p14:nvPr/>
            </p14:nvContentPartPr>
            <p14:xfrm>
              <a:off x="8775040" y="3983707"/>
              <a:ext cx="100440" cy="129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46AE3EA-E2FF-45E9-86AB-70993EF2C5EA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8766400" y="3975067"/>
                <a:ext cx="11808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67CB749-AB07-4F0E-874B-BC8314CD581F}"/>
              </a:ext>
            </a:extLst>
          </p:cNvPr>
          <p:cNvGrpSpPr/>
          <p:nvPr/>
        </p:nvGrpSpPr>
        <p:grpSpPr>
          <a:xfrm>
            <a:off x="9139720" y="3891187"/>
            <a:ext cx="1586160" cy="105120"/>
            <a:chOff x="9139720" y="3891187"/>
            <a:chExt cx="1586160" cy="1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1B86AFD-2F6D-46FE-AC24-20F63D11BDE7}"/>
                    </a:ext>
                  </a:extLst>
                </p14:cNvPr>
                <p14:cNvContentPartPr/>
                <p14:nvPr/>
              </p14:nvContentPartPr>
              <p14:xfrm>
                <a:off x="9139720" y="3950227"/>
                <a:ext cx="796680" cy="46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1B86AFD-2F6D-46FE-AC24-20F63D11BDE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130720" y="3941587"/>
                  <a:ext cx="814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5C8C844-C3D8-4983-B807-EF6A29FA4EE8}"/>
                    </a:ext>
                  </a:extLst>
                </p14:cNvPr>
                <p14:cNvContentPartPr/>
                <p14:nvPr/>
              </p14:nvContentPartPr>
              <p14:xfrm>
                <a:off x="10104520" y="3891187"/>
                <a:ext cx="621360" cy="734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5C8C844-C3D8-4983-B807-EF6A29FA4EE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095880" y="3882547"/>
                  <a:ext cx="63900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FD8773E-8D1E-4484-A06D-2D35A11AE111}"/>
              </a:ext>
            </a:extLst>
          </p:cNvPr>
          <p:cNvGrpSpPr/>
          <p:nvPr/>
        </p:nvGrpSpPr>
        <p:grpSpPr>
          <a:xfrm>
            <a:off x="10967440" y="3909187"/>
            <a:ext cx="1089720" cy="56520"/>
            <a:chOff x="10967440" y="3909187"/>
            <a:chExt cx="1089720" cy="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35F7E07-FFD7-4C0C-A29E-0EFCD763D748}"/>
                    </a:ext>
                  </a:extLst>
                </p14:cNvPr>
                <p14:cNvContentPartPr/>
                <p14:nvPr/>
              </p14:nvContentPartPr>
              <p14:xfrm>
                <a:off x="10967440" y="3909187"/>
                <a:ext cx="988920" cy="439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35F7E07-FFD7-4C0C-A29E-0EFCD763D74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958440" y="3900547"/>
                  <a:ext cx="1006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143DC3C-1EB0-48E6-8EA9-F10BC2F01EFF}"/>
                    </a:ext>
                  </a:extLst>
                </p14:cNvPr>
                <p14:cNvContentPartPr/>
                <p14:nvPr/>
              </p14:nvContentPartPr>
              <p14:xfrm>
                <a:off x="12047080" y="3943747"/>
                <a:ext cx="10080" cy="219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143DC3C-1EB0-48E6-8EA9-F10BC2F01EF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2038080" y="3934747"/>
                  <a:ext cx="277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D5499800-BA93-43D6-83EA-424A589A1345}"/>
              </a:ext>
            </a:extLst>
          </p:cNvPr>
          <p:cNvGrpSpPr/>
          <p:nvPr/>
        </p:nvGrpSpPr>
        <p:grpSpPr>
          <a:xfrm>
            <a:off x="255280" y="5910427"/>
            <a:ext cx="1388880" cy="575640"/>
            <a:chOff x="255280" y="5910427"/>
            <a:chExt cx="138888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9171BB6-9587-4F3E-B73A-23D0BEE48C78}"/>
                    </a:ext>
                  </a:extLst>
                </p14:cNvPr>
                <p14:cNvContentPartPr/>
                <p14:nvPr/>
              </p14:nvContentPartPr>
              <p14:xfrm>
                <a:off x="255280" y="6009067"/>
                <a:ext cx="145800" cy="1508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9171BB6-9587-4F3E-B73A-23D0BEE48C7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6280" y="6000067"/>
                  <a:ext cx="163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10082CA-784B-47B3-A4C9-6E14C9A4BC3F}"/>
                    </a:ext>
                  </a:extLst>
                </p14:cNvPr>
                <p14:cNvContentPartPr/>
                <p14:nvPr/>
              </p14:nvContentPartPr>
              <p14:xfrm>
                <a:off x="268600" y="5910427"/>
                <a:ext cx="139680" cy="10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10082CA-784B-47B3-A4C9-6E14C9A4BC3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59960" y="5901787"/>
                  <a:ext cx="157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E7B6AD9-6FC5-449C-B4BA-DABB88BD4246}"/>
                    </a:ext>
                  </a:extLst>
                </p14:cNvPr>
                <p14:cNvContentPartPr/>
                <p14:nvPr/>
              </p14:nvContentPartPr>
              <p14:xfrm>
                <a:off x="546880" y="6082147"/>
                <a:ext cx="75600" cy="669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E7B6AD9-6FC5-449C-B4BA-DABB88BD424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37880" y="6073507"/>
                  <a:ext cx="93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6B73D8E-00C3-4067-B07E-2F10227F342B}"/>
                    </a:ext>
                  </a:extLst>
                </p14:cNvPr>
                <p14:cNvContentPartPr/>
                <p14:nvPr/>
              </p14:nvContentPartPr>
              <p14:xfrm>
                <a:off x="789880" y="5921947"/>
                <a:ext cx="10800" cy="1461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6B73D8E-00C3-4067-B07E-2F10227F342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80880" y="5912947"/>
                  <a:ext cx="28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96AD579-8093-491E-B926-A33CC655E6C2}"/>
                    </a:ext>
                  </a:extLst>
                </p14:cNvPr>
                <p14:cNvContentPartPr/>
                <p14:nvPr/>
              </p14:nvContentPartPr>
              <p14:xfrm>
                <a:off x="716800" y="6103747"/>
                <a:ext cx="156960" cy="36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96AD579-8093-491E-B926-A33CC655E6C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8160" y="6095107"/>
                  <a:ext cx="174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EF0B4EF-F0D1-48DD-B6A2-2782D0C12EAE}"/>
                    </a:ext>
                  </a:extLst>
                </p14:cNvPr>
                <p14:cNvContentPartPr/>
                <p14:nvPr/>
              </p14:nvContentPartPr>
              <p14:xfrm>
                <a:off x="736960" y="6220027"/>
                <a:ext cx="77400" cy="1209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EF0B4EF-F0D1-48DD-B6A2-2782D0C12EA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7960" y="6211027"/>
                  <a:ext cx="95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9EEAEAD-9952-4B23-B392-FF18ABFEF2A7}"/>
                    </a:ext>
                  </a:extLst>
                </p14:cNvPr>
                <p14:cNvContentPartPr/>
                <p14:nvPr/>
              </p14:nvContentPartPr>
              <p14:xfrm>
                <a:off x="1024240" y="5950027"/>
                <a:ext cx="211320" cy="144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9EEAEAD-9952-4B23-B392-FF18ABFEF2A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15600" y="5941387"/>
                  <a:ext cx="228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DEC90CC-B69E-4130-A2A4-9E742BD6A63F}"/>
                    </a:ext>
                  </a:extLst>
                </p14:cNvPr>
                <p14:cNvContentPartPr/>
                <p14:nvPr/>
              </p14:nvContentPartPr>
              <p14:xfrm>
                <a:off x="995080" y="5938147"/>
                <a:ext cx="259200" cy="3265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DEC90CC-B69E-4130-A2A4-9E742BD6A63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86080" y="5929147"/>
                  <a:ext cx="2768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9DC8307-5154-4C87-8AF5-ABFFE9306E51}"/>
                    </a:ext>
                  </a:extLst>
                </p14:cNvPr>
                <p14:cNvContentPartPr/>
                <p14:nvPr/>
              </p14:nvContentPartPr>
              <p14:xfrm>
                <a:off x="1260400" y="5913667"/>
                <a:ext cx="1080" cy="1386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9DC8307-5154-4C87-8AF5-ABFFE9306E5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251400" y="5905027"/>
                  <a:ext cx="18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3188CBE-2514-4402-908A-CB057C68546B}"/>
                    </a:ext>
                  </a:extLst>
                </p14:cNvPr>
                <p14:cNvContentPartPr/>
                <p14:nvPr/>
              </p14:nvContentPartPr>
              <p14:xfrm>
                <a:off x="1082200" y="6415507"/>
                <a:ext cx="40680" cy="705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3188CBE-2514-4402-908A-CB057C68546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73200" y="6406867"/>
                  <a:ext cx="58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A9525F8-11D6-4045-9922-B8B8CE19D811}"/>
                    </a:ext>
                  </a:extLst>
                </p14:cNvPr>
                <p14:cNvContentPartPr/>
                <p14:nvPr/>
              </p14:nvContentPartPr>
              <p14:xfrm>
                <a:off x="1068160" y="6334507"/>
                <a:ext cx="7920" cy="244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A9525F8-11D6-4045-9922-B8B8CE19D81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59160" y="6325867"/>
                  <a:ext cx="25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D57A672-E1F3-4D30-BA57-EED41A064E3D}"/>
                    </a:ext>
                  </a:extLst>
                </p14:cNvPr>
                <p14:cNvContentPartPr/>
                <p14:nvPr/>
              </p14:nvContentPartPr>
              <p14:xfrm>
                <a:off x="1394680" y="5984947"/>
                <a:ext cx="131400" cy="1656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D57A672-E1F3-4D30-BA57-EED41A064E3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386040" y="5975947"/>
                  <a:ext cx="149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6CA623C-0394-46F4-B72A-5D6776EA65F8}"/>
                    </a:ext>
                  </a:extLst>
                </p14:cNvPr>
                <p14:cNvContentPartPr/>
                <p14:nvPr/>
              </p14:nvContentPartPr>
              <p14:xfrm>
                <a:off x="1590880" y="6138667"/>
                <a:ext cx="53280" cy="694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6CA623C-0394-46F4-B72A-5D6776EA65F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581880" y="6129667"/>
                  <a:ext cx="709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7C43094-CD46-4D3D-8A2C-1EC8735B53EC}"/>
                    </a:ext>
                  </a:extLst>
                </p14:cNvPr>
                <p14:cNvContentPartPr/>
                <p14:nvPr/>
              </p14:nvContentPartPr>
              <p14:xfrm>
                <a:off x="1602040" y="6032107"/>
                <a:ext cx="10800" cy="72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7C43094-CD46-4D3D-8A2C-1EC8735B53E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593040" y="6023107"/>
                  <a:ext cx="284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991EB7DF-C3D1-4BDB-B0BD-A0EA5C2B6422}"/>
              </a:ext>
            </a:extLst>
          </p:cNvPr>
          <p:cNvGrpSpPr/>
          <p:nvPr/>
        </p:nvGrpSpPr>
        <p:grpSpPr>
          <a:xfrm>
            <a:off x="179320" y="1970227"/>
            <a:ext cx="3422520" cy="3769560"/>
            <a:chOff x="179320" y="1970227"/>
            <a:chExt cx="3422520" cy="37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A3810DB-DFD6-45BC-BE24-3771A10AF469}"/>
                    </a:ext>
                  </a:extLst>
                </p14:cNvPr>
                <p14:cNvContentPartPr/>
                <p14:nvPr/>
              </p14:nvContentPartPr>
              <p14:xfrm>
                <a:off x="179320" y="5362147"/>
                <a:ext cx="216720" cy="1306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A3810DB-DFD6-45BC-BE24-3771A10AF46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70320" y="5353507"/>
                  <a:ext cx="234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D2A1018-E2B4-4F1E-A04F-01A46F0CCFF5}"/>
                    </a:ext>
                  </a:extLst>
                </p14:cNvPr>
                <p14:cNvContentPartPr/>
                <p14:nvPr/>
              </p14:nvContentPartPr>
              <p14:xfrm>
                <a:off x="181840" y="5282227"/>
                <a:ext cx="156600" cy="36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D2A1018-E2B4-4F1E-A04F-01A46F0CCF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72840" y="5273587"/>
                  <a:ext cx="174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BDD3113-0377-41AF-8694-EE2540735365}"/>
                    </a:ext>
                  </a:extLst>
                </p14:cNvPr>
                <p14:cNvContentPartPr/>
                <p14:nvPr/>
              </p14:nvContentPartPr>
              <p14:xfrm>
                <a:off x="546520" y="5366827"/>
                <a:ext cx="65880" cy="82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BDD3113-0377-41AF-8694-EE254073536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37520" y="5358187"/>
                  <a:ext cx="83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712C02F-AB08-43F1-A33E-8FF2F4A55980}"/>
                    </a:ext>
                  </a:extLst>
                </p14:cNvPr>
                <p14:cNvContentPartPr/>
                <p14:nvPr/>
              </p14:nvContentPartPr>
              <p14:xfrm>
                <a:off x="541480" y="5392387"/>
                <a:ext cx="95040" cy="151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712C02F-AB08-43F1-A33E-8FF2F4A5598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32840" y="5383747"/>
                  <a:ext cx="112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0A983AF-DCDE-4368-84DD-106BA2B0DF8A}"/>
                    </a:ext>
                  </a:extLst>
                </p14:cNvPr>
                <p14:cNvContentPartPr/>
                <p14:nvPr/>
              </p14:nvContentPartPr>
              <p14:xfrm>
                <a:off x="809320" y="5164147"/>
                <a:ext cx="10800" cy="1299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0A983AF-DCDE-4368-84DD-106BA2B0DF8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00680" y="5155507"/>
                  <a:ext cx="28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9C48F3F-8906-4CC3-B2C0-4C5A7787221B}"/>
                    </a:ext>
                  </a:extLst>
                </p14:cNvPr>
                <p14:cNvContentPartPr/>
                <p14:nvPr/>
              </p14:nvContentPartPr>
              <p14:xfrm>
                <a:off x="770440" y="5353507"/>
                <a:ext cx="118080" cy="72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9C48F3F-8906-4CC3-B2C0-4C5A7787221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61800" y="5344507"/>
                  <a:ext cx="135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E3E8499-3FEE-47DE-95A8-0325B956B609}"/>
                    </a:ext>
                  </a:extLst>
                </p14:cNvPr>
                <p14:cNvContentPartPr/>
                <p14:nvPr/>
              </p14:nvContentPartPr>
              <p14:xfrm>
                <a:off x="765400" y="5444227"/>
                <a:ext cx="97920" cy="1090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E3E8499-3FEE-47DE-95A8-0325B956B60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56400" y="5435227"/>
                  <a:ext cx="115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4062E61-F803-45D5-A169-260BF488D246}"/>
                    </a:ext>
                  </a:extLst>
                </p14:cNvPr>
                <p14:cNvContentPartPr/>
                <p14:nvPr/>
              </p14:nvContentPartPr>
              <p14:xfrm>
                <a:off x="1049800" y="5170267"/>
                <a:ext cx="139680" cy="86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4062E61-F803-45D5-A169-260BF488D24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41160" y="5161627"/>
                  <a:ext cx="157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F91D085-CFEF-4D51-A40B-5961DE2B9011}"/>
                    </a:ext>
                  </a:extLst>
                </p14:cNvPr>
                <p14:cNvContentPartPr/>
                <p14:nvPr/>
              </p14:nvContentPartPr>
              <p14:xfrm>
                <a:off x="969520" y="5181067"/>
                <a:ext cx="216720" cy="3517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F91D085-CFEF-4D51-A40B-5961DE2B9011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60880" y="5172067"/>
                  <a:ext cx="2343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CCB605D-793D-4343-A6A1-68AD0F74BDD7}"/>
                    </a:ext>
                  </a:extLst>
                </p14:cNvPr>
                <p14:cNvContentPartPr/>
                <p14:nvPr/>
              </p14:nvContentPartPr>
              <p14:xfrm>
                <a:off x="1194160" y="5119147"/>
                <a:ext cx="12960" cy="957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CCB605D-793D-4343-A6A1-68AD0F74BDD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85160" y="5110507"/>
                  <a:ext cx="30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18C2F18-367E-4B97-9026-D0C3C1B5155F}"/>
                    </a:ext>
                  </a:extLst>
                </p14:cNvPr>
                <p14:cNvContentPartPr/>
                <p14:nvPr/>
              </p14:nvContentPartPr>
              <p14:xfrm>
                <a:off x="1305760" y="5283307"/>
                <a:ext cx="142920" cy="1256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18C2F18-367E-4B97-9026-D0C3C1B5155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297120" y="5274667"/>
                  <a:ext cx="160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778FBC6-7458-4210-8165-4A21C555FDCB}"/>
                    </a:ext>
                  </a:extLst>
                </p14:cNvPr>
                <p14:cNvContentPartPr/>
                <p14:nvPr/>
              </p14:nvContentPartPr>
              <p14:xfrm>
                <a:off x="1501960" y="5383027"/>
                <a:ext cx="44280" cy="990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778FBC6-7458-4210-8165-4A21C555FDC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493320" y="5374387"/>
                  <a:ext cx="61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13B3D64-3CB0-4D46-8825-C1C327197236}"/>
                    </a:ext>
                  </a:extLst>
                </p14:cNvPr>
                <p14:cNvContentPartPr/>
                <p14:nvPr/>
              </p14:nvContentPartPr>
              <p14:xfrm>
                <a:off x="1480360" y="5313907"/>
                <a:ext cx="7920" cy="291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13B3D64-3CB0-4D46-8825-C1C32719723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471360" y="5305267"/>
                  <a:ext cx="25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48CFDCA4-28CE-4BD4-ABE9-EB11147E85CF}"/>
                    </a:ext>
                  </a:extLst>
                </p14:cNvPr>
                <p14:cNvContentPartPr/>
                <p14:nvPr/>
              </p14:nvContentPartPr>
              <p14:xfrm>
                <a:off x="1121800" y="5519107"/>
                <a:ext cx="100440" cy="50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48CFDCA4-28CE-4BD4-ABE9-EB11147E85C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112800" y="5510467"/>
                  <a:ext cx="118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42E1452-83DC-4C6A-9DEE-2208849592F3}"/>
                    </a:ext>
                  </a:extLst>
                </p14:cNvPr>
                <p14:cNvContentPartPr/>
                <p14:nvPr/>
              </p14:nvContentPartPr>
              <p14:xfrm>
                <a:off x="1198480" y="5455387"/>
                <a:ext cx="8640" cy="817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42E1452-83DC-4C6A-9DEE-2208849592F3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89840" y="5446747"/>
                  <a:ext cx="26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7C74A8C-8E52-4C9A-B9EF-0EF01EA07064}"/>
                    </a:ext>
                  </a:extLst>
                </p14:cNvPr>
                <p14:cNvContentPartPr/>
                <p14:nvPr/>
              </p14:nvContentPartPr>
              <p14:xfrm>
                <a:off x="1084360" y="5689747"/>
                <a:ext cx="54000" cy="500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7C74A8C-8E52-4C9A-B9EF-0EF01EA0706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75720" y="5680747"/>
                  <a:ext cx="71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75AD16C-9495-4253-B183-904ADF147E52}"/>
                    </a:ext>
                  </a:extLst>
                </p14:cNvPr>
                <p14:cNvContentPartPr/>
                <p14:nvPr/>
              </p14:nvContentPartPr>
              <p14:xfrm>
                <a:off x="1091200" y="5597227"/>
                <a:ext cx="21240" cy="111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75AD16C-9495-4253-B183-904ADF147E5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82200" y="5588227"/>
                  <a:ext cx="38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237FB1D-49E4-4522-BBBE-808702408592}"/>
                    </a:ext>
                  </a:extLst>
                </p14:cNvPr>
                <p14:cNvContentPartPr/>
                <p14:nvPr/>
              </p14:nvContentPartPr>
              <p14:xfrm>
                <a:off x="1165720" y="2336707"/>
                <a:ext cx="165600" cy="290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237FB1D-49E4-4522-BBBE-80870240859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156720" y="2328067"/>
                  <a:ext cx="183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8894EE6-AC0E-4A74-86C3-F22968671798}"/>
                    </a:ext>
                  </a:extLst>
                </p14:cNvPr>
                <p14:cNvContentPartPr/>
                <p14:nvPr/>
              </p14:nvContentPartPr>
              <p14:xfrm>
                <a:off x="429880" y="2398267"/>
                <a:ext cx="159120" cy="153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8894EE6-AC0E-4A74-86C3-F22968671798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20880" y="2389267"/>
                  <a:ext cx="176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4DC395E-ED3F-4F57-A657-47AC3D4014D2}"/>
                    </a:ext>
                  </a:extLst>
                </p14:cNvPr>
                <p14:cNvContentPartPr/>
                <p14:nvPr/>
              </p14:nvContentPartPr>
              <p14:xfrm>
                <a:off x="436360" y="2383507"/>
                <a:ext cx="116640" cy="1947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4DC395E-ED3F-4F57-A657-47AC3D4014D2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27720" y="2374507"/>
                  <a:ext cx="134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C732735-0FF6-40A4-8C75-97C6EBE1D060}"/>
                    </a:ext>
                  </a:extLst>
                </p14:cNvPr>
                <p14:cNvContentPartPr/>
                <p14:nvPr/>
              </p14:nvContentPartPr>
              <p14:xfrm>
                <a:off x="733360" y="2365147"/>
                <a:ext cx="104040" cy="25131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C732735-0FF6-40A4-8C75-97C6EBE1D06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24360" y="2356507"/>
                  <a:ext cx="121680" cy="25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F0DB756-4FBA-4D79-9E55-5F0C0CEA3A3D}"/>
                    </a:ext>
                  </a:extLst>
                </p14:cNvPr>
                <p14:cNvContentPartPr/>
                <p14:nvPr/>
              </p14:nvContentPartPr>
              <p14:xfrm>
                <a:off x="285160" y="2664667"/>
                <a:ext cx="1174680" cy="259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F0DB756-4FBA-4D79-9E55-5F0C0CEA3A3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76160" y="2655667"/>
                  <a:ext cx="1192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95AA949-F9BB-4EEF-8BDD-3F169510DABF}"/>
                    </a:ext>
                  </a:extLst>
                </p14:cNvPr>
                <p14:cNvContentPartPr/>
                <p14:nvPr/>
              </p14:nvContentPartPr>
              <p14:xfrm>
                <a:off x="347080" y="2835667"/>
                <a:ext cx="201600" cy="1249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95AA949-F9BB-4EEF-8BDD-3F169510DABF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38080" y="2827027"/>
                  <a:ext cx="219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CFB6742-E2F1-4D12-B0EA-9B0C5D54B4CA}"/>
                    </a:ext>
                  </a:extLst>
                </p14:cNvPr>
                <p14:cNvContentPartPr/>
                <p14:nvPr/>
              </p14:nvContentPartPr>
              <p14:xfrm>
                <a:off x="581800" y="2885347"/>
                <a:ext cx="3240" cy="990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CFB6742-E2F1-4D12-B0EA-9B0C5D54B4C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73160" y="2876347"/>
                  <a:ext cx="20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AA18550-75AF-4C88-B4EB-C56FCA794860}"/>
                    </a:ext>
                  </a:extLst>
                </p14:cNvPr>
                <p14:cNvContentPartPr/>
                <p14:nvPr/>
              </p14:nvContentPartPr>
              <p14:xfrm>
                <a:off x="344560" y="3163267"/>
                <a:ext cx="159840" cy="1141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AA18550-75AF-4C88-B4EB-C56FCA79486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35920" y="3154267"/>
                  <a:ext cx="177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808A8D7-6025-4CCA-92C1-FB111A608B9F}"/>
                    </a:ext>
                  </a:extLst>
                </p14:cNvPr>
                <p14:cNvContentPartPr/>
                <p14:nvPr/>
              </p14:nvContentPartPr>
              <p14:xfrm>
                <a:off x="524560" y="3208627"/>
                <a:ext cx="86040" cy="975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808A8D7-6025-4CCA-92C1-FB111A608B9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15920" y="3199987"/>
                  <a:ext cx="103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FDBB6A4-C4F1-440F-AD3E-BD53A42C0463}"/>
                    </a:ext>
                  </a:extLst>
                </p14:cNvPr>
                <p14:cNvContentPartPr/>
                <p14:nvPr/>
              </p14:nvContentPartPr>
              <p14:xfrm>
                <a:off x="478840" y="3441547"/>
                <a:ext cx="15120" cy="2955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FDBB6A4-C4F1-440F-AD3E-BD53A42C0463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70200" y="3432907"/>
                  <a:ext cx="32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1E87C1D-E762-4884-AEE1-3B8BD22B9D94}"/>
                    </a:ext>
                  </a:extLst>
                </p14:cNvPr>
                <p14:cNvContentPartPr/>
                <p14:nvPr/>
              </p14:nvContentPartPr>
              <p14:xfrm>
                <a:off x="473080" y="3832867"/>
                <a:ext cx="8640" cy="1659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1E87C1D-E762-4884-AEE1-3B8BD22B9D9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64080" y="3823867"/>
                  <a:ext cx="26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5AAA245-7145-4710-8884-54D1174D8997}"/>
                    </a:ext>
                  </a:extLst>
                </p14:cNvPr>
                <p14:cNvContentPartPr/>
                <p14:nvPr/>
              </p14:nvContentPartPr>
              <p14:xfrm>
                <a:off x="469120" y="4175947"/>
                <a:ext cx="21240" cy="1929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5AAA245-7145-4710-8884-54D1174D8997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60480" y="4166947"/>
                  <a:ext cx="38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6C88E0A-0658-4FE2-A208-BBBB393146BE}"/>
                    </a:ext>
                  </a:extLst>
                </p14:cNvPr>
                <p14:cNvContentPartPr/>
                <p14:nvPr/>
              </p14:nvContentPartPr>
              <p14:xfrm>
                <a:off x="305320" y="4546027"/>
                <a:ext cx="174240" cy="1238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6C88E0A-0658-4FE2-A208-BBBB393146B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96320" y="4537387"/>
                  <a:ext cx="191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6AB84D6-15C1-46AD-9EB6-920002A9EE1C}"/>
                    </a:ext>
                  </a:extLst>
                </p14:cNvPr>
                <p14:cNvContentPartPr/>
                <p14:nvPr/>
              </p14:nvContentPartPr>
              <p14:xfrm>
                <a:off x="487840" y="4638907"/>
                <a:ext cx="110160" cy="137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6AB84D6-15C1-46AD-9EB6-920002A9EE1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79200" y="4629907"/>
                  <a:ext cx="127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65D5F49-39D8-45E5-ACAA-7AAE0A1C8213}"/>
                    </a:ext>
                  </a:extLst>
                </p14:cNvPr>
                <p14:cNvContentPartPr/>
                <p14:nvPr/>
              </p14:nvContentPartPr>
              <p14:xfrm>
                <a:off x="1089760" y="2771947"/>
                <a:ext cx="113400" cy="198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65D5F49-39D8-45E5-ACAA-7AAE0A1C821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80760" y="2762947"/>
                  <a:ext cx="131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0C9276C-6586-47C5-ACF4-A45981CFC4A6}"/>
                    </a:ext>
                  </a:extLst>
                </p14:cNvPr>
                <p14:cNvContentPartPr/>
                <p14:nvPr/>
              </p14:nvContentPartPr>
              <p14:xfrm>
                <a:off x="1324480" y="2847187"/>
                <a:ext cx="10080" cy="1508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0C9276C-6586-47C5-ACF4-A45981CFC4A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315840" y="2838187"/>
                  <a:ext cx="27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C6EE62F-489C-4B39-A304-1EBBB98EBF33}"/>
                    </a:ext>
                  </a:extLst>
                </p14:cNvPr>
                <p14:cNvContentPartPr/>
                <p14:nvPr/>
              </p14:nvContentPartPr>
              <p14:xfrm>
                <a:off x="1095520" y="3145267"/>
                <a:ext cx="113760" cy="1584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C6EE62F-489C-4B39-A304-1EBBB98EBF3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86880" y="3136627"/>
                  <a:ext cx="131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D26FEFA-9769-4C68-B9A0-3F50584043CF}"/>
                    </a:ext>
                  </a:extLst>
                </p14:cNvPr>
                <p14:cNvContentPartPr/>
                <p14:nvPr/>
              </p14:nvContentPartPr>
              <p14:xfrm>
                <a:off x="1220800" y="3233107"/>
                <a:ext cx="81720" cy="1065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D26FEFA-9769-4C68-B9A0-3F50584043CF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212160" y="3224467"/>
                  <a:ext cx="99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678C116-7291-49A7-8063-ED996577626F}"/>
                    </a:ext>
                  </a:extLst>
                </p14:cNvPr>
                <p14:cNvContentPartPr/>
                <p14:nvPr/>
              </p14:nvContentPartPr>
              <p14:xfrm>
                <a:off x="1149880" y="3516067"/>
                <a:ext cx="30240" cy="1411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678C116-7291-49A7-8063-ED996577626F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141240" y="3507427"/>
                  <a:ext cx="47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95434E7-9139-453B-B742-3C00AAC516FD}"/>
                    </a:ext>
                  </a:extLst>
                </p14:cNvPr>
                <p14:cNvContentPartPr/>
                <p14:nvPr/>
              </p14:nvContentPartPr>
              <p14:xfrm>
                <a:off x="1145560" y="3771667"/>
                <a:ext cx="17640" cy="370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95434E7-9139-453B-B742-3C00AAC516F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136560" y="3763027"/>
                  <a:ext cx="352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9D62CE2-EA57-473C-9878-5E34FF1CC9D8}"/>
                    </a:ext>
                  </a:extLst>
                </p14:cNvPr>
                <p14:cNvContentPartPr/>
                <p14:nvPr/>
              </p14:nvContentPartPr>
              <p14:xfrm>
                <a:off x="1145560" y="4220587"/>
                <a:ext cx="13680" cy="1116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9D62CE2-EA57-473C-9878-5E34FF1CC9D8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136560" y="4211947"/>
                  <a:ext cx="3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CD1D4A3-233F-48AD-A4C2-3BCC0C972F04}"/>
                    </a:ext>
                  </a:extLst>
                </p14:cNvPr>
                <p14:cNvContentPartPr/>
                <p14:nvPr/>
              </p14:nvContentPartPr>
              <p14:xfrm>
                <a:off x="974200" y="4475107"/>
                <a:ext cx="144360" cy="1807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CD1D4A3-233F-48AD-A4C2-3BCC0C972F04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65200" y="4466107"/>
                  <a:ext cx="162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AE153FE-780A-4960-BB13-625A0F715155}"/>
                    </a:ext>
                  </a:extLst>
                </p14:cNvPr>
                <p14:cNvContentPartPr/>
                <p14:nvPr/>
              </p14:nvContentPartPr>
              <p14:xfrm>
                <a:off x="1174000" y="4610467"/>
                <a:ext cx="118800" cy="1036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AE153FE-780A-4960-BB13-625A0F71515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65000" y="4601827"/>
                  <a:ext cx="136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BBAA947-00D8-4CCC-8598-D42153F2B647}"/>
                    </a:ext>
                  </a:extLst>
                </p14:cNvPr>
                <p14:cNvContentPartPr/>
                <p14:nvPr/>
              </p14:nvContentPartPr>
              <p14:xfrm>
                <a:off x="1562440" y="2312227"/>
                <a:ext cx="50760" cy="25855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BBAA947-00D8-4CCC-8598-D42153F2B647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553440" y="2303227"/>
                  <a:ext cx="68400" cy="26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9891482-830D-4EB4-BD2C-D1CA8FB643CC}"/>
                    </a:ext>
                  </a:extLst>
                </p14:cNvPr>
                <p14:cNvContentPartPr/>
                <p14:nvPr/>
              </p14:nvContentPartPr>
              <p14:xfrm>
                <a:off x="1406920" y="2649187"/>
                <a:ext cx="742320" cy="338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9891482-830D-4EB4-BD2C-D1CA8FB643CC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398280" y="2640547"/>
                  <a:ext cx="759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C2EFC2C5-5FB9-491E-A6E9-6E6AB72E496B}"/>
                    </a:ext>
                  </a:extLst>
                </p14:cNvPr>
                <p14:cNvContentPartPr/>
                <p14:nvPr/>
              </p14:nvContentPartPr>
              <p14:xfrm>
                <a:off x="1767280" y="2318347"/>
                <a:ext cx="156240" cy="1256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C2EFC2C5-5FB9-491E-A6E9-6E6AB72E496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758640" y="2309347"/>
                  <a:ext cx="17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125B8F56-A862-412D-852E-CF6F6659D3D7}"/>
                    </a:ext>
                  </a:extLst>
                </p14:cNvPr>
                <p14:cNvContentPartPr/>
                <p14:nvPr/>
              </p14:nvContentPartPr>
              <p14:xfrm>
                <a:off x="1772680" y="2252107"/>
                <a:ext cx="104040" cy="2224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125B8F56-A862-412D-852E-CF6F6659D3D7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763680" y="2243467"/>
                  <a:ext cx="121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92F745C-6247-45CC-B34E-2785E9C0599D}"/>
                    </a:ext>
                  </a:extLst>
                </p14:cNvPr>
                <p14:cNvContentPartPr/>
                <p14:nvPr/>
              </p14:nvContentPartPr>
              <p14:xfrm>
                <a:off x="2049880" y="2380627"/>
                <a:ext cx="130680" cy="79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92F745C-6247-45CC-B34E-2785E9C0599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041240" y="2371987"/>
                  <a:ext cx="148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130E9FB-5847-4DEE-9E54-36AC5EE11DBE}"/>
                    </a:ext>
                  </a:extLst>
                </p14:cNvPr>
                <p14:cNvContentPartPr/>
                <p14:nvPr/>
              </p14:nvContentPartPr>
              <p14:xfrm>
                <a:off x="2272360" y="2354707"/>
                <a:ext cx="117720" cy="1116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130E9FB-5847-4DEE-9E54-36AC5EE11DB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263360" y="2346067"/>
                  <a:ext cx="135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5A66A9B-6215-4BDC-8D12-B79956094E27}"/>
                    </a:ext>
                  </a:extLst>
                </p14:cNvPr>
                <p14:cNvContentPartPr/>
                <p14:nvPr/>
              </p14:nvContentPartPr>
              <p14:xfrm>
                <a:off x="2229160" y="2260747"/>
                <a:ext cx="157680" cy="230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5A66A9B-6215-4BDC-8D12-B79956094E2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220160" y="2252107"/>
                  <a:ext cx="175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400FCC2-49A2-47D3-9B46-2658ED115D24}"/>
                    </a:ext>
                  </a:extLst>
                </p14:cNvPr>
                <p14:cNvContentPartPr/>
                <p14:nvPr/>
              </p14:nvContentPartPr>
              <p14:xfrm>
                <a:off x="2002360" y="2602027"/>
                <a:ext cx="511920" cy="367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400FCC2-49A2-47D3-9B46-2658ED115D2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993360" y="2593387"/>
                  <a:ext cx="529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CED4D73-13CD-48A3-A668-E2E2EAB9ECE2}"/>
                    </a:ext>
                  </a:extLst>
                </p14:cNvPr>
                <p14:cNvContentPartPr/>
                <p14:nvPr/>
              </p14:nvContentPartPr>
              <p14:xfrm>
                <a:off x="2432560" y="2171467"/>
                <a:ext cx="80280" cy="25934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CED4D73-13CD-48A3-A668-E2E2EAB9ECE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423560" y="2162827"/>
                  <a:ext cx="97920" cy="26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758755F-9CED-442E-A1CB-DB04F97163AC}"/>
                    </a:ext>
                  </a:extLst>
                </p14:cNvPr>
                <p14:cNvContentPartPr/>
                <p14:nvPr/>
              </p14:nvContentPartPr>
              <p14:xfrm>
                <a:off x="2440840" y="2584747"/>
                <a:ext cx="1161000" cy="460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758755F-9CED-442E-A1CB-DB04F97163AC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431840" y="2575747"/>
                  <a:ext cx="11786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FDAAA88-72F5-4556-8D29-FD29DBA5FB70}"/>
                    </a:ext>
                  </a:extLst>
                </p14:cNvPr>
                <p14:cNvContentPartPr/>
                <p14:nvPr/>
              </p14:nvContentPartPr>
              <p14:xfrm>
                <a:off x="2693560" y="2259307"/>
                <a:ext cx="152280" cy="2134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FDAAA88-72F5-4556-8D29-FD29DBA5FB70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684560" y="2250667"/>
                  <a:ext cx="169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476C0EA-274C-4B7E-959C-9623F724531C}"/>
                    </a:ext>
                  </a:extLst>
                </p14:cNvPr>
                <p14:cNvContentPartPr/>
                <p14:nvPr/>
              </p14:nvContentPartPr>
              <p14:xfrm>
                <a:off x="2956000" y="2363347"/>
                <a:ext cx="121320" cy="72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476C0EA-274C-4B7E-959C-9623F724531C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947360" y="2354347"/>
                  <a:ext cx="138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DA9DF75-714C-4A1E-B910-086DCDDC45DB}"/>
                    </a:ext>
                  </a:extLst>
                </p14:cNvPr>
                <p14:cNvContentPartPr/>
                <p14:nvPr/>
              </p14:nvContentPartPr>
              <p14:xfrm>
                <a:off x="3134200" y="2283427"/>
                <a:ext cx="111600" cy="2106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DA9DF75-714C-4A1E-B910-086DCDDC45DB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3125560" y="2274427"/>
                  <a:ext cx="129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B857FC0-A434-4393-8888-50DD09E370A4}"/>
                    </a:ext>
                  </a:extLst>
                </p14:cNvPr>
                <p14:cNvContentPartPr/>
                <p14:nvPr/>
              </p14:nvContentPartPr>
              <p14:xfrm>
                <a:off x="3129160" y="2216107"/>
                <a:ext cx="120600" cy="151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B857FC0-A434-4393-8888-50DD09E370A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120160" y="2207467"/>
                  <a:ext cx="13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FFE9096-37B8-4961-A5B7-5573ACB7F58F}"/>
                    </a:ext>
                  </a:extLst>
                </p14:cNvPr>
                <p14:cNvContentPartPr/>
                <p14:nvPr/>
              </p14:nvContentPartPr>
              <p14:xfrm>
                <a:off x="1751800" y="2808307"/>
                <a:ext cx="135360" cy="1281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FFE9096-37B8-4961-A5B7-5573ACB7F58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742800" y="2799307"/>
                  <a:ext cx="153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EB1E2432-3D62-43CD-A03D-0F85213BB93F}"/>
                    </a:ext>
                  </a:extLst>
                </p14:cNvPr>
                <p14:cNvContentPartPr/>
                <p14:nvPr/>
              </p14:nvContentPartPr>
              <p14:xfrm>
                <a:off x="1941160" y="2873107"/>
                <a:ext cx="3960" cy="896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EB1E2432-3D62-43CD-A03D-0F85213BB93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932520" y="2864467"/>
                  <a:ext cx="21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CC9BF98A-AE99-48A2-A1C3-CE3927C7FFCC}"/>
                    </a:ext>
                  </a:extLst>
                </p14:cNvPr>
                <p14:cNvContentPartPr/>
                <p14:nvPr/>
              </p14:nvContentPartPr>
              <p14:xfrm>
                <a:off x="2023960" y="2856547"/>
                <a:ext cx="81720" cy="25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CC9BF98A-AE99-48A2-A1C3-CE3927C7FFCC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014960" y="2847547"/>
                  <a:ext cx="99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6C0C610-0AE7-4478-9E8C-5BFE8F4D05BF}"/>
                    </a:ext>
                  </a:extLst>
                </p14:cNvPr>
                <p14:cNvContentPartPr/>
                <p14:nvPr/>
              </p14:nvContentPartPr>
              <p14:xfrm>
                <a:off x="2146360" y="2838907"/>
                <a:ext cx="139680" cy="1047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6C0C610-0AE7-4478-9E8C-5BFE8F4D05B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2137360" y="2830267"/>
                  <a:ext cx="157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ED94E50-8468-469B-B5B2-8E84D02C36AE}"/>
                    </a:ext>
                  </a:extLst>
                </p14:cNvPr>
                <p14:cNvContentPartPr/>
                <p14:nvPr/>
              </p14:nvContentPartPr>
              <p14:xfrm>
                <a:off x="2139520" y="2783467"/>
                <a:ext cx="105480" cy="18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ED94E50-8468-469B-B5B2-8E84D02C36AE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2130520" y="2774467"/>
                  <a:ext cx="1231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436B91D-8103-4230-BF56-C26C1A42B0DF}"/>
                    </a:ext>
                  </a:extLst>
                </p14:cNvPr>
                <p14:cNvContentPartPr/>
                <p14:nvPr/>
              </p14:nvContentPartPr>
              <p14:xfrm>
                <a:off x="1753240" y="3216547"/>
                <a:ext cx="129960" cy="1033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436B91D-8103-4230-BF56-C26C1A42B0D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744600" y="3207907"/>
                  <a:ext cx="147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B84E7A0-B3BB-40B2-8739-5A9A8F2DA3D6}"/>
                    </a:ext>
                  </a:extLst>
                </p14:cNvPr>
                <p14:cNvContentPartPr/>
                <p14:nvPr/>
              </p14:nvContentPartPr>
              <p14:xfrm>
                <a:off x="1922440" y="3276667"/>
                <a:ext cx="83880" cy="853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B84E7A0-B3BB-40B2-8739-5A9A8F2DA3D6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913800" y="3267667"/>
                  <a:ext cx="101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500EC1B-A831-4FFA-9C77-2964D1D110DE}"/>
                    </a:ext>
                  </a:extLst>
                </p14:cNvPr>
                <p14:cNvContentPartPr/>
                <p14:nvPr/>
              </p14:nvContentPartPr>
              <p14:xfrm>
                <a:off x="2038720" y="3245707"/>
                <a:ext cx="97200" cy="25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500EC1B-A831-4FFA-9C77-2964D1D110DE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2030080" y="3236707"/>
                  <a:ext cx="114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435B52E-4F93-4E5E-859F-1048CB5C7200}"/>
                    </a:ext>
                  </a:extLst>
                </p14:cNvPr>
                <p14:cNvContentPartPr/>
                <p14:nvPr/>
              </p14:nvContentPartPr>
              <p14:xfrm>
                <a:off x="2152840" y="3211507"/>
                <a:ext cx="129960" cy="1015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435B52E-4F93-4E5E-859F-1048CB5C720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2144200" y="3202507"/>
                  <a:ext cx="147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83BAF6B-616F-4B6C-9A21-A8A3DC001028}"/>
                    </a:ext>
                  </a:extLst>
                </p14:cNvPr>
                <p14:cNvContentPartPr/>
                <p14:nvPr/>
              </p14:nvContentPartPr>
              <p14:xfrm>
                <a:off x="2136640" y="3129067"/>
                <a:ext cx="128520" cy="25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83BAF6B-616F-4B6C-9A21-A8A3DC00102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127640" y="3120067"/>
                  <a:ext cx="146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A39C716-7134-4ABA-BA92-6DA469A75638}"/>
                    </a:ext>
                  </a:extLst>
                </p14:cNvPr>
                <p14:cNvContentPartPr/>
                <p14:nvPr/>
              </p14:nvContentPartPr>
              <p14:xfrm>
                <a:off x="1952320" y="3541627"/>
                <a:ext cx="16920" cy="997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A39C716-7134-4ABA-BA92-6DA469A75638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943680" y="3532627"/>
                  <a:ext cx="34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850C4A3-78EC-4822-A048-B774AA21FDA7}"/>
                    </a:ext>
                  </a:extLst>
                </p14:cNvPr>
                <p14:cNvContentPartPr/>
                <p14:nvPr/>
              </p14:nvContentPartPr>
              <p14:xfrm>
                <a:off x="1962760" y="3796507"/>
                <a:ext cx="14400" cy="4352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850C4A3-78EC-4822-A048-B774AA21FDA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954120" y="3787867"/>
                  <a:ext cx="320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3F07A1E-444C-4B9D-AE16-CCB05F344A15}"/>
                    </a:ext>
                  </a:extLst>
                </p14:cNvPr>
                <p14:cNvContentPartPr/>
                <p14:nvPr/>
              </p14:nvContentPartPr>
              <p14:xfrm>
                <a:off x="1643800" y="4467187"/>
                <a:ext cx="108360" cy="1400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3F07A1E-444C-4B9D-AE16-CCB05F344A15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634800" y="4458187"/>
                  <a:ext cx="126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76CC2F3-16C6-4DFC-AC8D-7B3F156283E6}"/>
                    </a:ext>
                  </a:extLst>
                </p14:cNvPr>
                <p14:cNvContentPartPr/>
                <p14:nvPr/>
              </p14:nvContentPartPr>
              <p14:xfrm>
                <a:off x="1777000" y="4584907"/>
                <a:ext cx="120240" cy="936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76CC2F3-16C6-4DFC-AC8D-7B3F156283E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768360" y="4575907"/>
                  <a:ext cx="137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31518148-9B3F-468C-AC11-2556C071851C}"/>
                    </a:ext>
                  </a:extLst>
                </p14:cNvPr>
                <p14:cNvContentPartPr/>
                <p14:nvPr/>
              </p14:nvContentPartPr>
              <p14:xfrm>
                <a:off x="1944040" y="4566907"/>
                <a:ext cx="75600" cy="28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31518148-9B3F-468C-AC11-2556C071851C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935400" y="4558267"/>
                  <a:ext cx="93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149803A-0CA3-4897-B3C5-74400F5C19AF}"/>
                    </a:ext>
                  </a:extLst>
                </p14:cNvPr>
                <p14:cNvContentPartPr/>
                <p14:nvPr/>
              </p14:nvContentPartPr>
              <p14:xfrm>
                <a:off x="2059600" y="4500667"/>
                <a:ext cx="142920" cy="1141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149803A-0CA3-4897-B3C5-74400F5C19AF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050960" y="4492027"/>
                  <a:ext cx="160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BD123967-449A-4CB7-93D5-4BE1F1ED5C3D}"/>
                    </a:ext>
                  </a:extLst>
                </p14:cNvPr>
                <p14:cNvContentPartPr/>
                <p14:nvPr/>
              </p14:nvContentPartPr>
              <p14:xfrm>
                <a:off x="2016400" y="4425427"/>
                <a:ext cx="156240" cy="39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BD123967-449A-4CB7-93D5-4BE1F1ED5C3D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007760" y="4416427"/>
                  <a:ext cx="173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031D4D1-E244-42F1-8C49-1C3E91824B13}"/>
                    </a:ext>
                  </a:extLst>
                </p14:cNvPr>
                <p14:cNvContentPartPr/>
                <p14:nvPr/>
              </p14:nvContentPartPr>
              <p14:xfrm>
                <a:off x="2692840" y="2762587"/>
                <a:ext cx="148320" cy="1432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031D4D1-E244-42F1-8C49-1C3E91824B1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2683840" y="2753947"/>
                  <a:ext cx="165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F5208D7-C212-4675-8260-6439CD4C95A9}"/>
                    </a:ext>
                  </a:extLst>
                </p14:cNvPr>
                <p14:cNvContentPartPr/>
                <p14:nvPr/>
              </p14:nvContentPartPr>
              <p14:xfrm>
                <a:off x="2926120" y="2857267"/>
                <a:ext cx="7920" cy="954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F5208D7-C212-4675-8260-6439CD4C95A9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2917480" y="2848267"/>
                  <a:ext cx="25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974FFDDC-4DD3-46CD-9BA0-19DA0A14911F}"/>
                    </a:ext>
                  </a:extLst>
                </p14:cNvPr>
                <p14:cNvContentPartPr/>
                <p14:nvPr/>
              </p14:nvContentPartPr>
              <p14:xfrm>
                <a:off x="3068680" y="2802907"/>
                <a:ext cx="91440" cy="158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974FFDDC-4DD3-46CD-9BA0-19DA0A14911F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059680" y="2793907"/>
                  <a:ext cx="109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556856EF-7339-4065-800A-552FD469BEE4}"/>
                    </a:ext>
                  </a:extLst>
                </p14:cNvPr>
                <p14:cNvContentPartPr/>
                <p14:nvPr/>
              </p14:nvContentPartPr>
              <p14:xfrm>
                <a:off x="3219880" y="2769787"/>
                <a:ext cx="87480" cy="1681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556856EF-7339-4065-800A-552FD469BEE4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211240" y="2761147"/>
                  <a:ext cx="105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F0F3B4C-524F-4A8C-8326-26D98CAE41DF}"/>
                    </a:ext>
                  </a:extLst>
                </p14:cNvPr>
                <p14:cNvContentPartPr/>
                <p14:nvPr/>
              </p14:nvContentPartPr>
              <p14:xfrm>
                <a:off x="3192520" y="2715427"/>
                <a:ext cx="132480" cy="104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F0F3B4C-524F-4A8C-8326-26D98CAE41DF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183520" y="2706787"/>
                  <a:ext cx="150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71537888-B687-448C-AA35-F1D19D9C795C}"/>
                    </a:ext>
                  </a:extLst>
                </p14:cNvPr>
                <p14:cNvContentPartPr/>
                <p14:nvPr/>
              </p14:nvContentPartPr>
              <p14:xfrm>
                <a:off x="2764480" y="3152467"/>
                <a:ext cx="86760" cy="1206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71537888-B687-448C-AA35-F1D19D9C795C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2755480" y="3143467"/>
                  <a:ext cx="104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786A00D7-DCB6-4FF2-99AC-295B2F4FA41C}"/>
                    </a:ext>
                  </a:extLst>
                </p14:cNvPr>
                <p14:cNvContentPartPr/>
                <p14:nvPr/>
              </p14:nvContentPartPr>
              <p14:xfrm>
                <a:off x="2906320" y="3242107"/>
                <a:ext cx="104400" cy="1310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786A00D7-DCB6-4FF2-99AC-295B2F4FA41C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897680" y="3233107"/>
                  <a:ext cx="122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0BB19FC-552D-4E3D-B7C0-AAAD9CF07523}"/>
                    </a:ext>
                  </a:extLst>
                </p14:cNvPr>
                <p14:cNvContentPartPr/>
                <p14:nvPr/>
              </p14:nvContentPartPr>
              <p14:xfrm>
                <a:off x="3075880" y="3226267"/>
                <a:ext cx="106920" cy="79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0BB19FC-552D-4E3D-B7C0-AAAD9CF07523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067240" y="3217267"/>
                  <a:ext cx="124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E96D68F-2060-4AA7-892E-C9044472E697}"/>
                    </a:ext>
                  </a:extLst>
                </p14:cNvPr>
                <p14:cNvContentPartPr/>
                <p14:nvPr/>
              </p14:nvContentPartPr>
              <p14:xfrm>
                <a:off x="3233560" y="3169747"/>
                <a:ext cx="116640" cy="1602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E96D68F-2060-4AA7-892E-C9044472E69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3224560" y="3161107"/>
                  <a:ext cx="134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15110F3-95F9-4EF7-9357-44854298BF76}"/>
                    </a:ext>
                  </a:extLst>
                </p14:cNvPr>
                <p14:cNvContentPartPr/>
                <p14:nvPr/>
              </p14:nvContentPartPr>
              <p14:xfrm>
                <a:off x="3235720" y="3091267"/>
                <a:ext cx="120240" cy="136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15110F3-95F9-4EF7-9357-44854298BF76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226720" y="3082627"/>
                  <a:ext cx="137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3F0A42F-F99F-41E7-9882-1147621CDD63}"/>
                    </a:ext>
                  </a:extLst>
                </p14:cNvPr>
                <p14:cNvContentPartPr/>
                <p14:nvPr/>
              </p14:nvContentPartPr>
              <p14:xfrm>
                <a:off x="3038800" y="3534067"/>
                <a:ext cx="9360" cy="522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3F0A42F-F99F-41E7-9882-1147621CDD63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029800" y="3525427"/>
                  <a:ext cx="27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B858AB16-474D-46E9-BB2A-B813792E3FBE}"/>
                    </a:ext>
                  </a:extLst>
                </p14:cNvPr>
                <p14:cNvContentPartPr/>
                <p14:nvPr/>
              </p14:nvContentPartPr>
              <p14:xfrm>
                <a:off x="3032680" y="3721627"/>
                <a:ext cx="15840" cy="3592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B858AB16-474D-46E9-BB2A-B813792E3FB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024040" y="3712627"/>
                  <a:ext cx="334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513B56CE-8D46-4531-819B-8338BF7AF984}"/>
                    </a:ext>
                  </a:extLst>
                </p14:cNvPr>
                <p14:cNvContentPartPr/>
                <p14:nvPr/>
              </p14:nvContentPartPr>
              <p14:xfrm>
                <a:off x="3047080" y="4157587"/>
                <a:ext cx="360" cy="3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513B56CE-8D46-4531-819B-8338BF7AF98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038080" y="41489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E6F6E0A6-5064-446E-A72B-20B2910AFCE2}"/>
                    </a:ext>
                  </a:extLst>
                </p14:cNvPr>
                <p14:cNvContentPartPr/>
                <p14:nvPr/>
              </p14:nvContentPartPr>
              <p14:xfrm>
                <a:off x="2612920" y="4388347"/>
                <a:ext cx="134640" cy="1706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E6F6E0A6-5064-446E-A72B-20B2910AFCE2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2604280" y="4379707"/>
                  <a:ext cx="15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9BF44FC-D57F-4542-9463-8F2DEF0763EF}"/>
                    </a:ext>
                  </a:extLst>
                </p14:cNvPr>
                <p14:cNvContentPartPr/>
                <p14:nvPr/>
              </p14:nvContentPartPr>
              <p14:xfrm>
                <a:off x="2783920" y="4537747"/>
                <a:ext cx="92880" cy="759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9BF44FC-D57F-4542-9463-8F2DEF0763EF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774920" y="4528747"/>
                  <a:ext cx="11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35F69CD3-46D4-4A10-BDE4-317AF3662CAF}"/>
                    </a:ext>
                  </a:extLst>
                </p14:cNvPr>
                <p14:cNvContentPartPr/>
                <p14:nvPr/>
              </p14:nvContentPartPr>
              <p14:xfrm>
                <a:off x="2957440" y="4475107"/>
                <a:ext cx="111600" cy="198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35F69CD3-46D4-4A10-BDE4-317AF3662CAF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948800" y="4466107"/>
                  <a:ext cx="129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282B548-93CE-4F27-B4A8-407DF98E0A36}"/>
                    </a:ext>
                  </a:extLst>
                </p14:cNvPr>
                <p14:cNvContentPartPr/>
                <p14:nvPr/>
              </p14:nvContentPartPr>
              <p14:xfrm>
                <a:off x="3105760" y="4425067"/>
                <a:ext cx="109440" cy="1645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282B548-93CE-4F27-B4A8-407DF98E0A36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3097120" y="4416067"/>
                  <a:ext cx="127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723C83C-9160-4D86-A044-6A5B8AF5684A}"/>
                    </a:ext>
                  </a:extLst>
                </p14:cNvPr>
                <p14:cNvContentPartPr/>
                <p14:nvPr/>
              </p14:nvContentPartPr>
              <p14:xfrm>
                <a:off x="3109000" y="4359547"/>
                <a:ext cx="134640" cy="90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723C83C-9160-4D86-A044-6A5B8AF5684A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3100000" y="4350907"/>
                  <a:ext cx="152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4EC4D13-D3D8-4E56-A110-8F84A8EB3ECD}"/>
                    </a:ext>
                  </a:extLst>
                </p14:cNvPr>
                <p14:cNvContentPartPr/>
                <p14:nvPr/>
              </p14:nvContentPartPr>
              <p14:xfrm>
                <a:off x="1402240" y="2049067"/>
                <a:ext cx="1175400" cy="30164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4EC4D13-D3D8-4E56-A110-8F84A8EB3EC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393240" y="2040427"/>
                  <a:ext cx="1193040" cy="30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A4771354-A378-4E78-BB37-0A6794AA9BA9}"/>
                    </a:ext>
                  </a:extLst>
                </p14:cNvPr>
                <p14:cNvContentPartPr/>
                <p14:nvPr/>
              </p14:nvContentPartPr>
              <p14:xfrm>
                <a:off x="2174440" y="4986667"/>
                <a:ext cx="144360" cy="1720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A4771354-A378-4E78-BB37-0A6794AA9BA9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165800" y="4977667"/>
                  <a:ext cx="162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240A9AF-CAE9-4CCE-A210-D6BC966C0314}"/>
                    </a:ext>
                  </a:extLst>
                </p14:cNvPr>
                <p14:cNvContentPartPr/>
                <p14:nvPr/>
              </p14:nvContentPartPr>
              <p14:xfrm>
                <a:off x="2344000" y="5138587"/>
                <a:ext cx="17640" cy="1458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240A9AF-CAE9-4CCE-A210-D6BC966C0314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335000" y="5129947"/>
                  <a:ext cx="35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9F6D6E7A-A108-4866-9E07-2DCED3058C5C}"/>
                    </a:ext>
                  </a:extLst>
                </p14:cNvPr>
                <p14:cNvContentPartPr/>
                <p14:nvPr/>
              </p14:nvContentPartPr>
              <p14:xfrm>
                <a:off x="2369200" y="1970227"/>
                <a:ext cx="1220760" cy="29800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9F6D6E7A-A108-4866-9E07-2DCED3058C5C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2360200" y="1961227"/>
                  <a:ext cx="1238400" cy="29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BAB1FB62-71B1-44B2-A674-FB6D2506A6A3}"/>
                    </a:ext>
                  </a:extLst>
                </p14:cNvPr>
                <p14:cNvContentPartPr/>
                <p14:nvPr/>
              </p14:nvContentPartPr>
              <p14:xfrm>
                <a:off x="2094160" y="4862467"/>
                <a:ext cx="243360" cy="1328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BAB1FB62-71B1-44B2-A674-FB6D2506A6A3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2085160" y="4853827"/>
                  <a:ext cx="261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E35D63B-2DAB-420B-998A-AF06E740CF5D}"/>
                    </a:ext>
                  </a:extLst>
                </p14:cNvPr>
                <p14:cNvContentPartPr/>
                <p14:nvPr/>
              </p14:nvContentPartPr>
              <p14:xfrm>
                <a:off x="2975440" y="5031307"/>
                <a:ext cx="168120" cy="1468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E35D63B-2DAB-420B-998A-AF06E740CF5D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2966440" y="5022667"/>
                  <a:ext cx="185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D384878-F643-4038-89BC-77A10F971CC8}"/>
                    </a:ext>
                  </a:extLst>
                </p14:cNvPr>
                <p14:cNvContentPartPr/>
                <p14:nvPr/>
              </p14:nvContentPartPr>
              <p14:xfrm>
                <a:off x="3165160" y="5139667"/>
                <a:ext cx="80280" cy="1368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D384878-F643-4038-89BC-77A10F971CC8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3156520" y="5131027"/>
                  <a:ext cx="97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375B554-7B23-4563-945D-DE9506F3B8A6}"/>
                    </a:ext>
                  </a:extLst>
                </p14:cNvPr>
                <p14:cNvContentPartPr/>
                <p14:nvPr/>
              </p14:nvContentPartPr>
              <p14:xfrm>
                <a:off x="2970760" y="4935547"/>
                <a:ext cx="282240" cy="9108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375B554-7B23-4563-945D-DE9506F3B8A6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962120" y="4926547"/>
                  <a:ext cx="2998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EC3D812-E2C8-4A56-842C-A1A6791F17B7}"/>
              </a:ext>
            </a:extLst>
          </p:cNvPr>
          <p:cNvGrpSpPr/>
          <p:nvPr/>
        </p:nvGrpSpPr>
        <p:grpSpPr>
          <a:xfrm>
            <a:off x="4240120" y="4294027"/>
            <a:ext cx="1135800" cy="450720"/>
            <a:chOff x="4240120" y="4294027"/>
            <a:chExt cx="113580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E99C8502-F205-4CCF-BC2D-17355005872C}"/>
                    </a:ext>
                  </a:extLst>
                </p14:cNvPr>
                <p14:cNvContentPartPr/>
                <p14:nvPr/>
              </p14:nvContentPartPr>
              <p14:xfrm>
                <a:off x="4259920" y="4503907"/>
                <a:ext cx="172080" cy="1731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E99C8502-F205-4CCF-BC2D-17355005872C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4250920" y="4494907"/>
                  <a:ext cx="189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015DC070-4444-446B-8D0F-7327C6CCDA0F}"/>
                    </a:ext>
                  </a:extLst>
                </p14:cNvPr>
                <p14:cNvContentPartPr/>
                <p14:nvPr/>
              </p14:nvContentPartPr>
              <p14:xfrm>
                <a:off x="4470520" y="4638907"/>
                <a:ext cx="8640" cy="1058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015DC070-4444-446B-8D0F-7327C6CCDA0F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461520" y="4629907"/>
                  <a:ext cx="26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6CE14EE-C3A8-45F6-921D-FC21F4CC00AC}"/>
                    </a:ext>
                  </a:extLst>
                </p14:cNvPr>
                <p14:cNvContentPartPr/>
                <p14:nvPr/>
              </p14:nvContentPartPr>
              <p14:xfrm>
                <a:off x="4240120" y="4324627"/>
                <a:ext cx="285120" cy="8568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6CE14EE-C3A8-45F6-921D-FC21F4CC00AC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231480" y="4315987"/>
                  <a:ext cx="302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7074ADF1-4525-47E3-BD09-DAF5C175F5B7}"/>
                    </a:ext>
                  </a:extLst>
                </p14:cNvPr>
                <p14:cNvContentPartPr/>
                <p14:nvPr/>
              </p14:nvContentPartPr>
              <p14:xfrm>
                <a:off x="4605880" y="4579867"/>
                <a:ext cx="22680" cy="284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7074ADF1-4525-47E3-BD09-DAF5C175F5B7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597240" y="4570867"/>
                  <a:ext cx="40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FD8F3976-A182-4E31-9E29-3E3EDAC7C7B2}"/>
                    </a:ext>
                  </a:extLst>
                </p14:cNvPr>
                <p14:cNvContentPartPr/>
                <p14:nvPr/>
              </p14:nvContentPartPr>
              <p14:xfrm>
                <a:off x="4822960" y="4486627"/>
                <a:ext cx="152640" cy="1656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FD8F3976-A182-4E31-9E29-3E3EDAC7C7B2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814320" y="4477627"/>
                  <a:ext cx="170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BA7A40DC-BC04-4F9C-BF05-5311F3DCC05A}"/>
                    </a:ext>
                  </a:extLst>
                </p14:cNvPr>
                <p14:cNvContentPartPr/>
                <p14:nvPr/>
              </p14:nvContentPartPr>
              <p14:xfrm>
                <a:off x="4989640" y="4600747"/>
                <a:ext cx="116640" cy="1220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BA7A40DC-BC04-4F9C-BF05-5311F3DCC05A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4981000" y="4592107"/>
                  <a:ext cx="134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0C3FD7A-563B-4FD9-8900-1421C21A1EED}"/>
                    </a:ext>
                  </a:extLst>
                </p14:cNvPr>
                <p14:cNvContentPartPr/>
                <p14:nvPr/>
              </p14:nvContentPartPr>
              <p14:xfrm>
                <a:off x="4817200" y="4294027"/>
                <a:ext cx="214920" cy="975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0C3FD7A-563B-4FD9-8900-1421C21A1EED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808200" y="4285027"/>
                  <a:ext cx="232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9BED4D3D-3BA6-4943-8DBA-DC028BD42853}"/>
                    </a:ext>
                  </a:extLst>
                </p14:cNvPr>
                <p14:cNvContentPartPr/>
                <p14:nvPr/>
              </p14:nvContentPartPr>
              <p14:xfrm>
                <a:off x="5287720" y="4528027"/>
                <a:ext cx="88200" cy="576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9BED4D3D-3BA6-4943-8DBA-DC028BD42853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278720" y="4519387"/>
                  <a:ext cx="105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568FD2C-99B7-4927-9F2B-C91723E9C72B}"/>
                    </a:ext>
                  </a:extLst>
                </p14:cNvPr>
                <p14:cNvContentPartPr/>
                <p14:nvPr/>
              </p14:nvContentPartPr>
              <p14:xfrm>
                <a:off x="5290600" y="4586347"/>
                <a:ext cx="65160" cy="43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568FD2C-99B7-4927-9F2B-C91723E9C72B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5281960" y="4577707"/>
                  <a:ext cx="8280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72635AA0-A643-4E7C-BB4B-1ED03CA5DD13}"/>
              </a:ext>
            </a:extLst>
          </p:cNvPr>
          <p:cNvGrpSpPr/>
          <p:nvPr/>
        </p:nvGrpSpPr>
        <p:grpSpPr>
          <a:xfrm>
            <a:off x="5841760" y="4281787"/>
            <a:ext cx="1740600" cy="414000"/>
            <a:chOff x="5841760" y="4281787"/>
            <a:chExt cx="174060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2DEF7C5-6209-4FBF-8A26-05176D0EDF96}"/>
                    </a:ext>
                  </a:extLst>
                </p14:cNvPr>
                <p14:cNvContentPartPr/>
                <p14:nvPr/>
              </p14:nvContentPartPr>
              <p14:xfrm>
                <a:off x="5841760" y="4281787"/>
                <a:ext cx="68040" cy="4140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2DEF7C5-6209-4FBF-8A26-05176D0EDF96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832760" y="4272787"/>
                  <a:ext cx="85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BF630DB7-6B99-4A40-81CB-C3CD3F2DE9EA}"/>
                    </a:ext>
                  </a:extLst>
                </p14:cNvPr>
                <p14:cNvContentPartPr/>
                <p14:nvPr/>
              </p14:nvContentPartPr>
              <p14:xfrm>
                <a:off x="5955880" y="4401667"/>
                <a:ext cx="174960" cy="1501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F630DB7-6B99-4A40-81CB-C3CD3F2DE9EA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5946880" y="4393027"/>
                  <a:ext cx="192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434B2EB-52FB-4E79-9D66-A24E2287CB0C}"/>
                    </a:ext>
                  </a:extLst>
                </p14:cNvPr>
                <p14:cNvContentPartPr/>
                <p14:nvPr/>
              </p14:nvContentPartPr>
              <p14:xfrm>
                <a:off x="6189880" y="4517947"/>
                <a:ext cx="33120" cy="1083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434B2EB-52FB-4E79-9D66-A24E2287CB0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6181240" y="4509307"/>
                  <a:ext cx="50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559373A-7202-4BC7-AFBE-9E2F4DAEACED}"/>
                    </a:ext>
                  </a:extLst>
                </p14:cNvPr>
                <p14:cNvContentPartPr/>
                <p14:nvPr/>
              </p14:nvContentPartPr>
              <p14:xfrm>
                <a:off x="6381760" y="4479787"/>
                <a:ext cx="87480" cy="50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559373A-7202-4BC7-AFBE-9E2F4DAEACED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6372760" y="4470787"/>
                  <a:ext cx="105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49E7EFBD-20C7-444F-850A-E53055ACBC0D}"/>
                    </a:ext>
                  </a:extLst>
                </p14:cNvPr>
                <p14:cNvContentPartPr/>
                <p14:nvPr/>
              </p14:nvContentPartPr>
              <p14:xfrm>
                <a:off x="6497680" y="4419307"/>
                <a:ext cx="116640" cy="1278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49E7EFBD-20C7-444F-850A-E53055ACBC0D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489040" y="4410667"/>
                  <a:ext cx="134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96FB4D7-F4A0-4068-897A-A8D53B302183}"/>
                    </a:ext>
                  </a:extLst>
                </p14:cNvPr>
                <p14:cNvContentPartPr/>
                <p14:nvPr/>
              </p14:nvContentPartPr>
              <p14:xfrm>
                <a:off x="6457360" y="4340107"/>
                <a:ext cx="126000" cy="118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96FB4D7-F4A0-4068-897A-A8D53B302183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448360" y="4331107"/>
                  <a:ext cx="143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3E96C54C-88B3-4769-A0C9-3F46F4FCBB9F}"/>
                    </a:ext>
                  </a:extLst>
                </p14:cNvPr>
                <p14:cNvContentPartPr/>
                <p14:nvPr/>
              </p14:nvContentPartPr>
              <p14:xfrm>
                <a:off x="6693520" y="4333627"/>
                <a:ext cx="69480" cy="3409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3E96C54C-88B3-4769-A0C9-3F46F4FCBB9F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684880" y="4324627"/>
                  <a:ext cx="871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6353DD8-101C-49ED-AA01-5FA3783E43BA}"/>
                    </a:ext>
                  </a:extLst>
                </p14:cNvPr>
                <p14:cNvContentPartPr/>
                <p14:nvPr/>
              </p14:nvContentPartPr>
              <p14:xfrm>
                <a:off x="6900160" y="4303747"/>
                <a:ext cx="58680" cy="3679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6353DD8-101C-49ED-AA01-5FA3783E43BA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891520" y="4294747"/>
                  <a:ext cx="76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8F668A6-55BF-4702-A2FD-775AFB87862D}"/>
                    </a:ext>
                  </a:extLst>
                </p14:cNvPr>
                <p14:cNvContentPartPr/>
                <p14:nvPr/>
              </p14:nvContentPartPr>
              <p14:xfrm>
                <a:off x="6999520" y="4368547"/>
                <a:ext cx="74880" cy="1573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8F668A6-55BF-4702-A2FD-775AFB87862D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990880" y="4359547"/>
                  <a:ext cx="92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8760EBE4-7F1A-4034-923C-46431DD075BF}"/>
                    </a:ext>
                  </a:extLst>
                </p14:cNvPr>
                <p14:cNvContentPartPr/>
                <p14:nvPr/>
              </p14:nvContentPartPr>
              <p14:xfrm>
                <a:off x="7137040" y="4495267"/>
                <a:ext cx="2520" cy="921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8760EBE4-7F1A-4034-923C-46431DD075BF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7128040" y="4486267"/>
                  <a:ext cx="20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845E30D-BEC3-4BED-B762-3DD7856B03F5}"/>
                    </a:ext>
                  </a:extLst>
                </p14:cNvPr>
                <p14:cNvContentPartPr/>
                <p14:nvPr/>
              </p14:nvContentPartPr>
              <p14:xfrm>
                <a:off x="7207600" y="4474387"/>
                <a:ext cx="99360" cy="136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845E30D-BEC3-4BED-B762-3DD7856B03F5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7198960" y="4465747"/>
                  <a:ext cx="117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F5D15185-A8CA-48A2-9803-A74B0024A4BE}"/>
                    </a:ext>
                  </a:extLst>
                </p14:cNvPr>
                <p14:cNvContentPartPr/>
                <p14:nvPr/>
              </p14:nvContentPartPr>
              <p14:xfrm>
                <a:off x="7334320" y="4344067"/>
                <a:ext cx="122040" cy="24732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F5D15185-A8CA-48A2-9803-A74B0024A4BE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7325680" y="4335427"/>
                  <a:ext cx="139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33C316F6-E7F8-4121-954F-F720FF8D5B0B}"/>
                    </a:ext>
                  </a:extLst>
                </p14:cNvPr>
                <p14:cNvContentPartPr/>
                <p14:nvPr/>
              </p14:nvContentPartPr>
              <p14:xfrm>
                <a:off x="7467160" y="4292587"/>
                <a:ext cx="115200" cy="38124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33C316F6-E7F8-4121-954F-F720FF8D5B0B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458520" y="4283587"/>
                  <a:ext cx="132840" cy="39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41AD7EC3-444C-458C-AEC2-B5EE67ECEE41}"/>
              </a:ext>
            </a:extLst>
          </p:cNvPr>
          <p:cNvGrpSpPr/>
          <p:nvPr/>
        </p:nvGrpSpPr>
        <p:grpSpPr>
          <a:xfrm>
            <a:off x="7769200" y="4301947"/>
            <a:ext cx="372600" cy="455040"/>
            <a:chOff x="7769200" y="4301947"/>
            <a:chExt cx="37260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00ADDD5-6833-47A2-8EF5-A17DE6553ED8}"/>
                    </a:ext>
                  </a:extLst>
                </p14:cNvPr>
                <p14:cNvContentPartPr/>
                <p14:nvPr/>
              </p14:nvContentPartPr>
              <p14:xfrm>
                <a:off x="7769200" y="4485187"/>
                <a:ext cx="161280" cy="198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00ADDD5-6833-47A2-8EF5-A17DE6553ED8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760200" y="4476187"/>
                  <a:ext cx="178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BF64A0D2-E0C2-43AC-91EA-64B2CA4CF937}"/>
                    </a:ext>
                  </a:extLst>
                </p14:cNvPr>
                <p14:cNvContentPartPr/>
                <p14:nvPr/>
              </p14:nvContentPartPr>
              <p14:xfrm>
                <a:off x="7861000" y="4428307"/>
                <a:ext cx="24120" cy="1584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BF64A0D2-E0C2-43AC-91EA-64B2CA4CF937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852000" y="4419667"/>
                  <a:ext cx="41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15101E6F-FA9F-40D7-AADA-D92533059458}"/>
                    </a:ext>
                  </a:extLst>
                </p14:cNvPr>
                <p14:cNvContentPartPr/>
                <p14:nvPr/>
              </p14:nvContentPartPr>
              <p14:xfrm>
                <a:off x="8040640" y="4301947"/>
                <a:ext cx="101160" cy="45504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15101E6F-FA9F-40D7-AADA-D92533059458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8032000" y="4292947"/>
                  <a:ext cx="118800" cy="47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2E8BDAD-A447-4F94-966E-31E5754F19BC}"/>
              </a:ext>
            </a:extLst>
          </p:cNvPr>
          <p:cNvGrpSpPr/>
          <p:nvPr/>
        </p:nvGrpSpPr>
        <p:grpSpPr>
          <a:xfrm>
            <a:off x="8219560" y="4268467"/>
            <a:ext cx="2011320" cy="438840"/>
            <a:chOff x="8219560" y="4268467"/>
            <a:chExt cx="201132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79DD74AB-E525-4721-A980-E4E01BCBF8FE}"/>
                    </a:ext>
                  </a:extLst>
                </p14:cNvPr>
                <p14:cNvContentPartPr/>
                <p14:nvPr/>
              </p14:nvContentPartPr>
              <p14:xfrm>
                <a:off x="8219560" y="4477987"/>
                <a:ext cx="123480" cy="13104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79DD74AB-E525-4721-A980-E4E01BCBF8FE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8210920" y="4469347"/>
                  <a:ext cx="141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79B25B92-65D1-4AB3-B34E-A19FFB516034}"/>
                    </a:ext>
                  </a:extLst>
                </p14:cNvPr>
                <p14:cNvContentPartPr/>
                <p14:nvPr/>
              </p14:nvContentPartPr>
              <p14:xfrm>
                <a:off x="8381200" y="4574827"/>
                <a:ext cx="101880" cy="8568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79B25B92-65D1-4AB3-B34E-A19FFB516034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8372560" y="4566187"/>
                  <a:ext cx="119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763A6B0F-D3C5-4120-A7E8-FE3E26F02C04}"/>
                    </a:ext>
                  </a:extLst>
                </p14:cNvPr>
                <p14:cNvContentPartPr/>
                <p14:nvPr/>
              </p14:nvContentPartPr>
              <p14:xfrm>
                <a:off x="8532040" y="4512547"/>
                <a:ext cx="95040" cy="136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763A6B0F-D3C5-4120-A7E8-FE3E26F02C04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8523040" y="4503907"/>
                  <a:ext cx="112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061D42EF-8B59-4502-B84D-9C40AEC9112E}"/>
                    </a:ext>
                  </a:extLst>
                </p14:cNvPr>
                <p14:cNvContentPartPr/>
                <p14:nvPr/>
              </p14:nvContentPartPr>
              <p14:xfrm>
                <a:off x="8676760" y="4492387"/>
                <a:ext cx="110520" cy="10584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061D42EF-8B59-4502-B84D-9C40AEC9112E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8668120" y="4483747"/>
                  <a:ext cx="128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67E23CF-E695-4FB8-BC02-FACA1A50C899}"/>
                    </a:ext>
                  </a:extLst>
                </p14:cNvPr>
                <p14:cNvContentPartPr/>
                <p14:nvPr/>
              </p14:nvContentPartPr>
              <p14:xfrm>
                <a:off x="8645440" y="4422907"/>
                <a:ext cx="131760" cy="28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67E23CF-E695-4FB8-BC02-FACA1A50C899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8636440" y="4413907"/>
                  <a:ext cx="149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F775791-F19C-4096-881F-FE0F6D7BDC8F}"/>
                    </a:ext>
                  </a:extLst>
                </p14:cNvPr>
                <p14:cNvContentPartPr/>
                <p14:nvPr/>
              </p14:nvContentPartPr>
              <p14:xfrm>
                <a:off x="8818960" y="4360267"/>
                <a:ext cx="233640" cy="34704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F775791-F19C-4096-881F-FE0F6D7BDC8F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8810320" y="4351627"/>
                  <a:ext cx="2512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4616765-0ED1-48AB-9ECB-AA8FA2110084}"/>
                    </a:ext>
                  </a:extLst>
                </p14:cNvPr>
                <p14:cNvContentPartPr/>
                <p14:nvPr/>
              </p14:nvContentPartPr>
              <p14:xfrm>
                <a:off x="9079600" y="4369627"/>
                <a:ext cx="56520" cy="1339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4616765-0ED1-48AB-9ECB-AA8FA2110084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9070600" y="4360987"/>
                  <a:ext cx="74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DF1905C-8FE9-44DA-A3ED-A5F93A1F0452}"/>
                    </a:ext>
                  </a:extLst>
                </p14:cNvPr>
                <p14:cNvContentPartPr/>
                <p14:nvPr/>
              </p14:nvContentPartPr>
              <p14:xfrm>
                <a:off x="9160240" y="4478707"/>
                <a:ext cx="103680" cy="1170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DF1905C-8FE9-44DA-A3ED-A5F93A1F0452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9151600" y="4470067"/>
                  <a:ext cx="121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FA40206-A538-43BC-8E94-C770E03FD8CE}"/>
                    </a:ext>
                  </a:extLst>
                </p14:cNvPr>
                <p14:cNvContentPartPr/>
                <p14:nvPr/>
              </p14:nvContentPartPr>
              <p14:xfrm>
                <a:off x="9108400" y="4366747"/>
                <a:ext cx="40680" cy="9000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FA40206-A538-43BC-8E94-C770E03FD8CE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9099400" y="4358107"/>
                  <a:ext cx="58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83F7DC80-35A6-4CC0-9E83-55E93F00414C}"/>
                    </a:ext>
                  </a:extLst>
                </p14:cNvPr>
                <p14:cNvContentPartPr/>
                <p14:nvPr/>
              </p14:nvContentPartPr>
              <p14:xfrm>
                <a:off x="9302440" y="4439467"/>
                <a:ext cx="124920" cy="151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83F7DC80-35A6-4CC0-9E83-55E93F00414C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9293440" y="4430827"/>
                  <a:ext cx="142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0D75A9C-7885-4D6E-A445-6C8EF9151828}"/>
                    </a:ext>
                  </a:extLst>
                </p14:cNvPr>
                <p14:cNvContentPartPr/>
                <p14:nvPr/>
              </p14:nvContentPartPr>
              <p14:xfrm>
                <a:off x="9470920" y="4391947"/>
                <a:ext cx="106200" cy="17496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0D75A9C-7885-4D6E-A445-6C8EF9151828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9461920" y="4382947"/>
                  <a:ext cx="123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1C9FA8A-2A42-4948-A4D7-F2F981A1DBC5}"/>
                    </a:ext>
                  </a:extLst>
                </p14:cNvPr>
                <p14:cNvContentPartPr/>
                <p14:nvPr/>
              </p14:nvContentPartPr>
              <p14:xfrm>
                <a:off x="9450760" y="4304467"/>
                <a:ext cx="101880" cy="97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1C9FA8A-2A42-4948-A4D7-F2F981A1DBC5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9441760" y="4295827"/>
                  <a:ext cx="119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A766B8A-212B-4EB3-ACD0-10A0BBE8B5A2}"/>
                    </a:ext>
                  </a:extLst>
                </p14:cNvPr>
                <p14:cNvContentPartPr/>
                <p14:nvPr/>
              </p14:nvContentPartPr>
              <p14:xfrm>
                <a:off x="9603760" y="4268467"/>
                <a:ext cx="82800" cy="3528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A766B8A-212B-4EB3-ACD0-10A0BBE8B5A2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9594760" y="4259467"/>
                  <a:ext cx="1004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D339D574-068F-4A97-9571-68E5481748CA}"/>
                    </a:ext>
                  </a:extLst>
                </p14:cNvPr>
                <p14:cNvContentPartPr/>
                <p14:nvPr/>
              </p14:nvContentPartPr>
              <p14:xfrm>
                <a:off x="9789880" y="4406707"/>
                <a:ext cx="127080" cy="12924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D339D574-068F-4A97-9571-68E5481748CA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9781240" y="4397707"/>
                  <a:ext cx="144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5397F5F5-839F-4852-BC3A-769A5C232C3B}"/>
                    </a:ext>
                  </a:extLst>
                </p14:cNvPr>
                <p14:cNvContentPartPr/>
                <p14:nvPr/>
              </p14:nvContentPartPr>
              <p14:xfrm>
                <a:off x="10009120" y="4468267"/>
                <a:ext cx="118080" cy="288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5397F5F5-839F-4852-BC3A-769A5C232C3B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10000480" y="4459627"/>
                  <a:ext cx="135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AE6A3A41-D56A-4564-ABF9-9A0167CED794}"/>
                    </a:ext>
                  </a:extLst>
                </p14:cNvPr>
                <p14:cNvContentPartPr/>
                <p14:nvPr/>
              </p14:nvContentPartPr>
              <p14:xfrm>
                <a:off x="10230520" y="4472947"/>
                <a:ext cx="360" cy="3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AE6A3A41-D56A-4564-ABF9-9A0167CED794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10221880" y="44643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81E879C-DF7A-42BD-82B9-EF4033AC9528}"/>
              </a:ext>
            </a:extLst>
          </p:cNvPr>
          <p:cNvGrpSpPr/>
          <p:nvPr/>
        </p:nvGrpSpPr>
        <p:grpSpPr>
          <a:xfrm>
            <a:off x="10496920" y="4218787"/>
            <a:ext cx="1582920" cy="424800"/>
            <a:chOff x="10496920" y="4218787"/>
            <a:chExt cx="158292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3F35FE71-DADF-4EDD-BFE0-380B379AB466}"/>
                    </a:ext>
                  </a:extLst>
                </p14:cNvPr>
                <p14:cNvContentPartPr/>
                <p14:nvPr/>
              </p14:nvContentPartPr>
              <p14:xfrm>
                <a:off x="10496920" y="4417867"/>
                <a:ext cx="131760" cy="1346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3F35FE71-DADF-4EDD-BFE0-380B379AB466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10487920" y="4409227"/>
                  <a:ext cx="149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C246C454-8F7A-4B11-B2ED-C3A0C268BC4B}"/>
                    </a:ext>
                  </a:extLst>
                </p14:cNvPr>
                <p14:cNvContentPartPr/>
                <p14:nvPr/>
              </p14:nvContentPartPr>
              <p14:xfrm>
                <a:off x="10717600" y="4290427"/>
                <a:ext cx="116280" cy="3531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C246C454-8F7A-4B11-B2ED-C3A0C268BC4B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10708960" y="4281787"/>
                  <a:ext cx="1339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F9A7FEE6-7B2B-4479-A3D8-9E23291BD804}"/>
                    </a:ext>
                  </a:extLst>
                </p14:cNvPr>
                <p14:cNvContentPartPr/>
                <p14:nvPr/>
              </p14:nvContentPartPr>
              <p14:xfrm>
                <a:off x="10833160" y="4411387"/>
                <a:ext cx="135360" cy="990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F9A7FEE6-7B2B-4479-A3D8-9E23291BD804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10824160" y="4402387"/>
                  <a:ext cx="153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86B604C-FA68-4DBD-BC68-F32FBFF6017C}"/>
                    </a:ext>
                  </a:extLst>
                </p14:cNvPr>
                <p14:cNvContentPartPr/>
                <p14:nvPr/>
              </p14:nvContentPartPr>
              <p14:xfrm>
                <a:off x="11005960" y="4503547"/>
                <a:ext cx="104040" cy="9252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86B604C-FA68-4DBD-BC68-F32FBFF6017C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10997320" y="4494907"/>
                  <a:ext cx="121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CF4D754-CF79-4000-9409-13ED81005711}"/>
                    </a:ext>
                  </a:extLst>
                </p14:cNvPr>
                <p14:cNvContentPartPr/>
                <p14:nvPr/>
              </p14:nvContentPartPr>
              <p14:xfrm>
                <a:off x="11139520" y="4431547"/>
                <a:ext cx="69840" cy="36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CF4D754-CF79-4000-9409-13ED81005711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11130880" y="4422547"/>
                  <a:ext cx="87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4F07E3C-06F8-46A8-8759-BA026515C5FB}"/>
                    </a:ext>
                  </a:extLst>
                </p14:cNvPr>
                <p14:cNvContentPartPr/>
                <p14:nvPr/>
              </p14:nvContentPartPr>
              <p14:xfrm>
                <a:off x="11270920" y="4398067"/>
                <a:ext cx="76320" cy="745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4F07E3C-06F8-46A8-8759-BA026515C5FB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11261920" y="4389067"/>
                  <a:ext cx="93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63E7F780-4DF3-48DD-B3CB-4FE4D23B648D}"/>
                    </a:ext>
                  </a:extLst>
                </p14:cNvPr>
                <p14:cNvContentPartPr/>
                <p14:nvPr/>
              </p14:nvContentPartPr>
              <p14:xfrm>
                <a:off x="11229880" y="4326067"/>
                <a:ext cx="100440" cy="252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63E7F780-4DF3-48DD-B3CB-4FE4D23B648D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11220880" y="4317427"/>
                  <a:ext cx="118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3BD0916-E8D9-40DB-BE74-1646892A1EE3}"/>
                    </a:ext>
                  </a:extLst>
                </p14:cNvPr>
                <p14:cNvContentPartPr/>
                <p14:nvPr/>
              </p14:nvContentPartPr>
              <p14:xfrm>
                <a:off x="11382520" y="4281787"/>
                <a:ext cx="115920" cy="33840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3BD0916-E8D9-40DB-BE74-1646892A1EE3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11373880" y="4273147"/>
                  <a:ext cx="1335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96B4AF86-CB24-4407-BB2A-1C4D22747F30}"/>
                    </a:ext>
                  </a:extLst>
                </p14:cNvPr>
                <p14:cNvContentPartPr/>
                <p14:nvPr/>
              </p14:nvContentPartPr>
              <p14:xfrm>
                <a:off x="11534800" y="4288627"/>
                <a:ext cx="34560" cy="23328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96B4AF86-CB24-4407-BB2A-1C4D22747F30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11525800" y="4279627"/>
                  <a:ext cx="52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9C2F5950-9521-42F4-B56E-4138A8B16D1B}"/>
                    </a:ext>
                  </a:extLst>
                </p14:cNvPr>
                <p14:cNvContentPartPr/>
                <p14:nvPr/>
              </p14:nvContentPartPr>
              <p14:xfrm>
                <a:off x="11575120" y="4341547"/>
                <a:ext cx="68760" cy="928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9C2F5950-9521-42F4-B56E-4138A8B16D1B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11566120" y="4332907"/>
                  <a:ext cx="86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43ABF49F-A3D6-4694-881A-F9BD0D7C1881}"/>
                    </a:ext>
                  </a:extLst>
                </p14:cNvPr>
                <p14:cNvContentPartPr/>
                <p14:nvPr/>
              </p14:nvContentPartPr>
              <p14:xfrm>
                <a:off x="11655400" y="4419307"/>
                <a:ext cx="60840" cy="6660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43ABF49F-A3D6-4694-881A-F9BD0D7C1881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11646760" y="4410667"/>
                  <a:ext cx="78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94C8C71A-814C-4485-81A9-3141E4E486F1}"/>
                    </a:ext>
                  </a:extLst>
                </p14:cNvPr>
                <p14:cNvContentPartPr/>
                <p14:nvPr/>
              </p14:nvContentPartPr>
              <p14:xfrm>
                <a:off x="11763760" y="4386547"/>
                <a:ext cx="60840" cy="28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94C8C71A-814C-4485-81A9-3141E4E486F1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11754760" y="4377547"/>
                  <a:ext cx="78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1731FEB-4D34-450D-AA98-49FECEF8FEFD}"/>
                    </a:ext>
                  </a:extLst>
                </p14:cNvPr>
                <p14:cNvContentPartPr/>
                <p14:nvPr/>
              </p14:nvContentPartPr>
              <p14:xfrm>
                <a:off x="11891920" y="4345507"/>
                <a:ext cx="82800" cy="12564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1731FEB-4D34-450D-AA98-49FECEF8FEFD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11882920" y="4336867"/>
                  <a:ext cx="100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C2D8452-BF31-44E8-9288-69B9F74D80F7}"/>
                    </a:ext>
                  </a:extLst>
                </p14:cNvPr>
                <p14:cNvContentPartPr/>
                <p14:nvPr/>
              </p14:nvContentPartPr>
              <p14:xfrm>
                <a:off x="11886520" y="4262347"/>
                <a:ext cx="99360" cy="504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C2D8452-BF31-44E8-9288-69B9F74D80F7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11877880" y="4253347"/>
                  <a:ext cx="11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BE992347-D3B3-44E4-88FE-0FF59616F638}"/>
                    </a:ext>
                  </a:extLst>
                </p14:cNvPr>
                <p14:cNvContentPartPr/>
                <p14:nvPr/>
              </p14:nvContentPartPr>
              <p14:xfrm>
                <a:off x="11936560" y="4218787"/>
                <a:ext cx="143280" cy="42300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BE992347-D3B3-44E4-88FE-0FF59616F638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11927920" y="4209787"/>
                  <a:ext cx="160920" cy="44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759DD508-ED35-484C-B940-9B3B0E9B8722}"/>
              </a:ext>
            </a:extLst>
          </p:cNvPr>
          <p:cNvGrpSpPr/>
          <p:nvPr/>
        </p:nvGrpSpPr>
        <p:grpSpPr>
          <a:xfrm>
            <a:off x="3661600" y="5030587"/>
            <a:ext cx="609480" cy="467640"/>
            <a:chOff x="3661600" y="5030587"/>
            <a:chExt cx="60948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8A74D819-98F8-46C3-9445-5FEF8EA95579}"/>
                    </a:ext>
                  </a:extLst>
                </p14:cNvPr>
                <p14:cNvContentPartPr/>
                <p14:nvPr/>
              </p14:nvContentPartPr>
              <p14:xfrm>
                <a:off x="3856000" y="5250907"/>
                <a:ext cx="177840" cy="17496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8A74D819-98F8-46C3-9445-5FEF8EA95579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3847360" y="5242267"/>
                  <a:ext cx="195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5818F79B-4A40-4326-A065-334C1135CEE8}"/>
                    </a:ext>
                  </a:extLst>
                </p14:cNvPr>
                <p14:cNvContentPartPr/>
                <p14:nvPr/>
              </p14:nvContentPartPr>
              <p14:xfrm>
                <a:off x="4060480" y="5390947"/>
                <a:ext cx="17640" cy="8964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5818F79B-4A40-4326-A065-334C1135CEE8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4051480" y="5382307"/>
                  <a:ext cx="35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37AF843E-2D95-4501-8A5A-86746028CED0}"/>
                    </a:ext>
                  </a:extLst>
                </p14:cNvPr>
                <p14:cNvContentPartPr/>
                <p14:nvPr/>
              </p14:nvContentPartPr>
              <p14:xfrm>
                <a:off x="3799840" y="5030587"/>
                <a:ext cx="232560" cy="802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37AF843E-2D95-4501-8A5A-86746028CED0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3790840" y="5021947"/>
                  <a:ext cx="250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2FABE726-D27C-4F1B-BF5E-5DDEA114065B}"/>
                    </a:ext>
                  </a:extLst>
                </p14:cNvPr>
                <p14:cNvContentPartPr/>
                <p14:nvPr/>
              </p14:nvContentPartPr>
              <p14:xfrm>
                <a:off x="3661600" y="5185747"/>
                <a:ext cx="21600" cy="29016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2FABE726-D27C-4F1B-BF5E-5DDEA114065B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3652960" y="5176747"/>
                  <a:ext cx="39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C56AD979-0ACE-4F84-8C54-DE71D8016DB5}"/>
                    </a:ext>
                  </a:extLst>
                </p14:cNvPr>
                <p14:cNvContentPartPr/>
                <p14:nvPr/>
              </p14:nvContentPartPr>
              <p14:xfrm>
                <a:off x="3744040" y="5220667"/>
                <a:ext cx="3960" cy="27756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C56AD979-0ACE-4F84-8C54-DE71D8016DB5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3735400" y="5211667"/>
                  <a:ext cx="21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9CAE0CF7-09A6-41E5-981A-50BCCAB092FB}"/>
                    </a:ext>
                  </a:extLst>
                </p14:cNvPr>
                <p14:cNvContentPartPr/>
                <p14:nvPr/>
              </p14:nvContentPartPr>
              <p14:xfrm>
                <a:off x="4192960" y="5173147"/>
                <a:ext cx="3960" cy="2646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9CAE0CF7-09A6-41E5-981A-50BCCAB092FB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4184320" y="5164147"/>
                  <a:ext cx="21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24BDBD1-1C4D-4A33-A054-8BC644C45749}"/>
                    </a:ext>
                  </a:extLst>
                </p14:cNvPr>
                <p14:cNvContentPartPr/>
                <p14:nvPr/>
              </p14:nvContentPartPr>
              <p14:xfrm>
                <a:off x="4263160" y="5186107"/>
                <a:ext cx="7920" cy="2635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24BDBD1-1C4D-4A33-A054-8BC644C45749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4254160" y="5177107"/>
                  <a:ext cx="2556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4AB7D53A-5471-4930-8345-10F9DCB1CCF6}"/>
              </a:ext>
            </a:extLst>
          </p:cNvPr>
          <p:cNvGrpSpPr/>
          <p:nvPr/>
        </p:nvGrpSpPr>
        <p:grpSpPr>
          <a:xfrm>
            <a:off x="4521280" y="4980547"/>
            <a:ext cx="4134960" cy="570960"/>
            <a:chOff x="4521280" y="4980547"/>
            <a:chExt cx="413496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78FE764-8A4B-40C0-9075-2CA81AF9EAA1}"/>
                    </a:ext>
                  </a:extLst>
                </p14:cNvPr>
                <p14:cNvContentPartPr/>
                <p14:nvPr/>
              </p14:nvContentPartPr>
              <p14:xfrm>
                <a:off x="4521280" y="5299147"/>
                <a:ext cx="63000" cy="180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878FE764-8A4B-40C0-9075-2CA81AF9EAA1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4512280" y="5290147"/>
                  <a:ext cx="80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58E156C-91E2-4961-9946-41F4ED2E1461}"/>
                    </a:ext>
                  </a:extLst>
                </p14:cNvPr>
                <p14:cNvContentPartPr/>
                <p14:nvPr/>
              </p14:nvContentPartPr>
              <p14:xfrm>
                <a:off x="4524160" y="5334427"/>
                <a:ext cx="95400" cy="111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58E156C-91E2-4961-9946-41F4ED2E1461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4515160" y="5325787"/>
                  <a:ext cx="113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E6D300A0-B044-4258-870E-F828C8A0CED3}"/>
                    </a:ext>
                  </a:extLst>
                </p14:cNvPr>
                <p14:cNvContentPartPr/>
                <p14:nvPr/>
              </p14:nvContentPartPr>
              <p14:xfrm>
                <a:off x="4767880" y="4992427"/>
                <a:ext cx="3333240" cy="55908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E6D300A0-B044-4258-870E-F828C8A0CED3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4759240" y="4983787"/>
                  <a:ext cx="33508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0E155841-8DD1-47F1-9DDE-BCB0B5BFD662}"/>
                    </a:ext>
                  </a:extLst>
                </p14:cNvPr>
                <p14:cNvContentPartPr/>
                <p14:nvPr/>
              </p14:nvContentPartPr>
              <p14:xfrm>
                <a:off x="5054080" y="5240107"/>
                <a:ext cx="144360" cy="12024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0E155841-8DD1-47F1-9DDE-BCB0B5BFD662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5045440" y="5231107"/>
                  <a:ext cx="162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BCFC6FA1-5A9B-40BD-A963-A687388583D7}"/>
                    </a:ext>
                  </a:extLst>
                </p14:cNvPr>
                <p14:cNvContentPartPr/>
                <p14:nvPr/>
              </p14:nvContentPartPr>
              <p14:xfrm>
                <a:off x="5257840" y="5330107"/>
                <a:ext cx="7920" cy="7020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BCFC6FA1-5A9B-40BD-A963-A687388583D7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5248840" y="5321107"/>
                  <a:ext cx="25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2E455C05-4483-4318-B335-452BB79CC803}"/>
                    </a:ext>
                  </a:extLst>
                </p14:cNvPr>
                <p14:cNvContentPartPr/>
                <p14:nvPr/>
              </p14:nvContentPartPr>
              <p14:xfrm>
                <a:off x="5364400" y="5309947"/>
                <a:ext cx="70560" cy="3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2E455C05-4483-4318-B335-452BB79CC803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5355760" y="5300947"/>
                  <a:ext cx="88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C6DFA50C-17EB-4E1A-896C-4408ADA8BA40}"/>
                    </a:ext>
                  </a:extLst>
                </p14:cNvPr>
                <p14:cNvContentPartPr/>
                <p14:nvPr/>
              </p14:nvContentPartPr>
              <p14:xfrm>
                <a:off x="5554480" y="5285107"/>
                <a:ext cx="103320" cy="867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C6DFA50C-17EB-4E1A-896C-4408ADA8BA40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5545840" y="5276107"/>
                  <a:ext cx="120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9B95819C-F995-45CA-AD58-3039EBE4219A}"/>
                    </a:ext>
                  </a:extLst>
                </p14:cNvPr>
                <p14:cNvContentPartPr/>
                <p14:nvPr/>
              </p14:nvContentPartPr>
              <p14:xfrm>
                <a:off x="5538280" y="5218867"/>
                <a:ext cx="117000" cy="612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9B95819C-F995-45CA-AD58-3039EBE4219A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5529280" y="5210227"/>
                  <a:ext cx="134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A590BD2E-6E4A-46CD-B366-AE776771F7A8}"/>
                    </a:ext>
                  </a:extLst>
                </p14:cNvPr>
                <p14:cNvContentPartPr/>
                <p14:nvPr/>
              </p14:nvContentPartPr>
              <p14:xfrm>
                <a:off x="5008000" y="5165587"/>
                <a:ext cx="115920" cy="31320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A590BD2E-6E4A-46CD-B366-AE776771F7A8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4999360" y="5156947"/>
                  <a:ext cx="1335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439A5E4-A21E-48E6-8287-D68284879059}"/>
                    </a:ext>
                  </a:extLst>
                </p14:cNvPr>
                <p14:cNvContentPartPr/>
                <p14:nvPr/>
              </p14:nvContentPartPr>
              <p14:xfrm>
                <a:off x="5682640" y="5186467"/>
                <a:ext cx="79920" cy="28656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439A5E4-A21E-48E6-8287-D68284879059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5674000" y="5177467"/>
                  <a:ext cx="97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A05BBC4F-5A80-4C8E-A8B1-2D9B82E869E7}"/>
                    </a:ext>
                  </a:extLst>
                </p14:cNvPr>
                <p14:cNvContentPartPr/>
                <p14:nvPr/>
              </p14:nvContentPartPr>
              <p14:xfrm>
                <a:off x="5773000" y="5122027"/>
                <a:ext cx="44640" cy="7632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A05BBC4F-5A80-4C8E-A8B1-2D9B82E869E7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5764360" y="5113027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77429362-8CD9-4AE7-9754-74B491501026}"/>
                    </a:ext>
                  </a:extLst>
                </p14:cNvPr>
                <p14:cNvContentPartPr/>
                <p14:nvPr/>
              </p14:nvContentPartPr>
              <p14:xfrm>
                <a:off x="5816920" y="5192947"/>
                <a:ext cx="72000" cy="36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77429362-8CD9-4AE7-9754-74B491501026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5808280" y="5184307"/>
                  <a:ext cx="89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E1D7DD7E-838C-466C-9AAE-352E840CF3CE}"/>
                    </a:ext>
                  </a:extLst>
                </p14:cNvPr>
                <p14:cNvContentPartPr/>
                <p14:nvPr/>
              </p14:nvContentPartPr>
              <p14:xfrm>
                <a:off x="5946160" y="5308507"/>
                <a:ext cx="108360" cy="972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E1D7DD7E-838C-466C-9AAE-352E840CF3CE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937160" y="5299507"/>
                  <a:ext cx="126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0E492DE0-8C0A-4569-820B-0A08DE09E4CE}"/>
                    </a:ext>
                  </a:extLst>
                </p14:cNvPr>
                <p14:cNvContentPartPr/>
                <p14:nvPr/>
              </p14:nvContentPartPr>
              <p14:xfrm>
                <a:off x="6002680" y="5268187"/>
                <a:ext cx="3240" cy="11988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0E492DE0-8C0A-4569-820B-0A08DE09E4CE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994040" y="5259547"/>
                  <a:ext cx="20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FFC2B09-D2D5-4522-AED6-89A47FBB5E1F}"/>
                    </a:ext>
                  </a:extLst>
                </p14:cNvPr>
                <p14:cNvContentPartPr/>
                <p14:nvPr/>
              </p14:nvContentPartPr>
              <p14:xfrm>
                <a:off x="6176560" y="5170627"/>
                <a:ext cx="77400" cy="26352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FFC2B09-D2D5-4522-AED6-89A47FBB5E1F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6167560" y="5161987"/>
                  <a:ext cx="95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A552340F-4566-4F1F-BF78-C74140B5CDB2}"/>
                    </a:ext>
                  </a:extLst>
                </p14:cNvPr>
                <p14:cNvContentPartPr/>
                <p14:nvPr/>
              </p14:nvContentPartPr>
              <p14:xfrm>
                <a:off x="6271240" y="5230747"/>
                <a:ext cx="100440" cy="10368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A552340F-4566-4F1F-BF78-C74140B5CDB2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6262240" y="5221747"/>
                  <a:ext cx="118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814B3C26-3577-480A-9045-D1E93DBD1CC8}"/>
                    </a:ext>
                  </a:extLst>
                </p14:cNvPr>
                <p14:cNvContentPartPr/>
                <p14:nvPr/>
              </p14:nvContentPartPr>
              <p14:xfrm>
                <a:off x="6399760" y="5305987"/>
                <a:ext cx="84960" cy="8028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814B3C26-3577-480A-9045-D1E93DBD1CC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6391120" y="5296987"/>
                  <a:ext cx="102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7833135E-5D3F-4827-B848-ACE8630DD7A0}"/>
                    </a:ext>
                  </a:extLst>
                </p14:cNvPr>
                <p14:cNvContentPartPr/>
                <p14:nvPr/>
              </p14:nvContentPartPr>
              <p14:xfrm>
                <a:off x="6519640" y="5277547"/>
                <a:ext cx="87480" cy="82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7833135E-5D3F-4827-B848-ACE8630DD7A0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6510640" y="5268907"/>
                  <a:ext cx="105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54DC5F96-461B-45B5-A1F0-E9D947E97712}"/>
                    </a:ext>
                  </a:extLst>
                </p14:cNvPr>
                <p14:cNvContentPartPr/>
                <p14:nvPr/>
              </p14:nvContentPartPr>
              <p14:xfrm>
                <a:off x="6652840" y="5248027"/>
                <a:ext cx="120240" cy="8352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54DC5F96-461B-45B5-A1F0-E9D947E97712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6644200" y="5239387"/>
                  <a:ext cx="137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B92CDFDA-17FF-429F-965E-4372CAE62DA2}"/>
                    </a:ext>
                  </a:extLst>
                </p14:cNvPr>
                <p14:cNvContentPartPr/>
                <p14:nvPr/>
              </p14:nvContentPartPr>
              <p14:xfrm>
                <a:off x="6649960" y="5191147"/>
                <a:ext cx="104040" cy="25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B92CDFDA-17FF-429F-965E-4372CAE62DA2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641320" y="5182147"/>
                  <a:ext cx="121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C15BB729-056D-47C7-B87A-E7011391D8B5}"/>
                    </a:ext>
                  </a:extLst>
                </p14:cNvPr>
                <p14:cNvContentPartPr/>
                <p14:nvPr/>
              </p14:nvContentPartPr>
              <p14:xfrm>
                <a:off x="6806560" y="5154067"/>
                <a:ext cx="88560" cy="30744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C15BB729-056D-47C7-B87A-E7011391D8B5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797560" y="5145427"/>
                  <a:ext cx="1062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61FC6149-9581-4D3D-9039-0C773BEA4F07}"/>
                    </a:ext>
                  </a:extLst>
                </p14:cNvPr>
                <p14:cNvContentPartPr/>
                <p14:nvPr/>
              </p14:nvContentPartPr>
              <p14:xfrm>
                <a:off x="6896200" y="5103307"/>
                <a:ext cx="120240" cy="6480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61FC6149-9581-4D3D-9039-0C773BEA4F07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887200" y="5094667"/>
                  <a:ext cx="137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A8D4F4A3-D085-460E-B8E9-481032AF07CA}"/>
                    </a:ext>
                  </a:extLst>
                </p14:cNvPr>
                <p14:cNvContentPartPr/>
                <p14:nvPr/>
              </p14:nvContentPartPr>
              <p14:xfrm>
                <a:off x="7048840" y="5282227"/>
                <a:ext cx="101880" cy="792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A8D4F4A3-D085-460E-B8E9-481032AF07CA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7040200" y="5273587"/>
                  <a:ext cx="119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59AE6F9E-896A-4AD2-B0EC-D35A8ED14328}"/>
                    </a:ext>
                  </a:extLst>
                </p14:cNvPr>
                <p14:cNvContentPartPr/>
                <p14:nvPr/>
              </p14:nvContentPartPr>
              <p14:xfrm>
                <a:off x="7118320" y="5229307"/>
                <a:ext cx="172440" cy="12060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59AE6F9E-896A-4AD2-B0EC-D35A8ED14328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7109320" y="5220667"/>
                  <a:ext cx="190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C4A8FC38-6B0B-44C9-8B22-6E569BB34EAB}"/>
                    </a:ext>
                  </a:extLst>
                </p14:cNvPr>
                <p14:cNvContentPartPr/>
                <p14:nvPr/>
              </p14:nvContentPartPr>
              <p14:xfrm>
                <a:off x="7349440" y="5306707"/>
                <a:ext cx="69840" cy="720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C4A8FC38-6B0B-44C9-8B22-6E569BB34EAB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7340440" y="5297707"/>
                  <a:ext cx="87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6980AB34-9842-4FE5-907E-79149060667D}"/>
                    </a:ext>
                  </a:extLst>
                </p14:cNvPr>
                <p14:cNvContentPartPr/>
                <p14:nvPr/>
              </p14:nvContentPartPr>
              <p14:xfrm>
                <a:off x="7541680" y="5264227"/>
                <a:ext cx="96480" cy="2916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6980AB34-9842-4FE5-907E-79149060667D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7533040" y="5255587"/>
                  <a:ext cx="114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9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63E92960-26D0-4957-9336-5F5CB73CDE66}"/>
                    </a:ext>
                  </a:extLst>
                </p14:cNvPr>
                <p14:cNvContentPartPr/>
                <p14:nvPr/>
              </p14:nvContentPartPr>
              <p14:xfrm>
                <a:off x="7602160" y="5227507"/>
                <a:ext cx="19800" cy="7740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63E92960-26D0-4957-9336-5F5CB73CDE66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7593520" y="5218507"/>
                  <a:ext cx="37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1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23F853B4-3F6E-4650-8130-5BC257D259C0}"/>
                    </a:ext>
                  </a:extLst>
                </p14:cNvPr>
                <p14:cNvContentPartPr/>
                <p14:nvPr/>
              </p14:nvContentPartPr>
              <p14:xfrm>
                <a:off x="7750840" y="5118067"/>
                <a:ext cx="72360" cy="2775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23F853B4-3F6E-4650-8130-5BC257D259C0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7742200" y="5109067"/>
                  <a:ext cx="90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3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6F89ACFF-7F84-4B12-9599-56A17881D7B2}"/>
                    </a:ext>
                  </a:extLst>
                </p14:cNvPr>
                <p14:cNvContentPartPr/>
                <p14:nvPr/>
              </p14:nvContentPartPr>
              <p14:xfrm>
                <a:off x="7826440" y="5213107"/>
                <a:ext cx="106200" cy="9756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6F89ACFF-7F84-4B12-9599-56A17881D7B2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7817800" y="5204467"/>
                  <a:ext cx="123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5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B61417CB-D2C6-483B-B2B9-04FD417D2582}"/>
                    </a:ext>
                  </a:extLst>
                </p14:cNvPr>
                <p14:cNvContentPartPr/>
                <p14:nvPr/>
              </p14:nvContentPartPr>
              <p14:xfrm>
                <a:off x="7966120" y="5289787"/>
                <a:ext cx="79560" cy="889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B61417CB-D2C6-483B-B2B9-04FD417D258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7957120" y="5280787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A5BE3AA8-30EE-4180-93B2-8F36A5AA5FCB}"/>
                    </a:ext>
                  </a:extLst>
                </p14:cNvPr>
                <p14:cNvContentPartPr/>
                <p14:nvPr/>
              </p14:nvContentPartPr>
              <p14:xfrm>
                <a:off x="8088160" y="5248747"/>
                <a:ext cx="85320" cy="43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A5BE3AA8-30EE-4180-93B2-8F36A5AA5FCB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8079520" y="5240107"/>
                  <a:ext cx="102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67A496AC-E58B-4477-9B9D-6ED8E49AE2FD}"/>
                    </a:ext>
                  </a:extLst>
                </p14:cNvPr>
                <p14:cNvContentPartPr/>
                <p14:nvPr/>
              </p14:nvContentPartPr>
              <p14:xfrm>
                <a:off x="8230720" y="5210947"/>
                <a:ext cx="124200" cy="8712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67A496AC-E58B-4477-9B9D-6ED8E49AE2FD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8222080" y="5202307"/>
                  <a:ext cx="141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1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91B77D1-AF95-4434-82DB-52537377FD1D}"/>
                    </a:ext>
                  </a:extLst>
                </p14:cNvPr>
                <p14:cNvContentPartPr/>
                <p14:nvPr/>
              </p14:nvContentPartPr>
              <p14:xfrm>
                <a:off x="8224960" y="5141467"/>
                <a:ext cx="108360" cy="36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91B77D1-AF95-4434-82DB-52537377FD1D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8215960" y="5132467"/>
                  <a:ext cx="12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3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81DE073B-9974-4E6E-9512-4B228377ABC7}"/>
                    </a:ext>
                  </a:extLst>
                </p14:cNvPr>
                <p14:cNvContentPartPr/>
                <p14:nvPr/>
              </p14:nvContentPartPr>
              <p14:xfrm>
                <a:off x="8370760" y="5107267"/>
                <a:ext cx="90360" cy="34020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81DE073B-9974-4E6E-9512-4B228377ABC7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8362120" y="5098267"/>
                  <a:ext cx="108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5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43C940BB-3D08-4A57-A811-61E4B4F8633D}"/>
                    </a:ext>
                  </a:extLst>
                </p14:cNvPr>
                <p14:cNvContentPartPr/>
                <p14:nvPr/>
              </p14:nvContentPartPr>
              <p14:xfrm>
                <a:off x="8512600" y="5087467"/>
                <a:ext cx="143640" cy="8388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43C940BB-3D08-4A57-A811-61E4B4F8633D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8503960" y="5078827"/>
                  <a:ext cx="161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61776290-97E6-495C-B97F-C49E6410E018}"/>
                    </a:ext>
                  </a:extLst>
                </p14:cNvPr>
                <p14:cNvContentPartPr/>
                <p14:nvPr/>
              </p14:nvContentPartPr>
              <p14:xfrm>
                <a:off x="7996720" y="4980547"/>
                <a:ext cx="573120" cy="2304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61776290-97E6-495C-B97F-C49E6410E018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7987720" y="4971547"/>
                  <a:ext cx="59076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82C4E21B-FE6C-489A-95B2-D37B1AAA6113}"/>
              </a:ext>
            </a:extLst>
          </p:cNvPr>
          <p:cNvGrpSpPr/>
          <p:nvPr/>
        </p:nvGrpSpPr>
        <p:grpSpPr>
          <a:xfrm>
            <a:off x="3587440" y="5806387"/>
            <a:ext cx="706680" cy="443880"/>
            <a:chOff x="3587440" y="5806387"/>
            <a:chExt cx="70668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9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0DA4C4D8-25E3-4B98-ADBE-C5C7E4CF174C}"/>
                    </a:ext>
                  </a:extLst>
                </p14:cNvPr>
                <p14:cNvContentPartPr/>
                <p14:nvPr/>
              </p14:nvContentPartPr>
              <p14:xfrm>
                <a:off x="3832960" y="5945347"/>
                <a:ext cx="153360" cy="16920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0DA4C4D8-25E3-4B98-ADBE-C5C7E4CF174C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3823960" y="5936707"/>
                  <a:ext cx="171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1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94A1EF77-51ED-42AF-B3BB-2711F2D6B114}"/>
                    </a:ext>
                  </a:extLst>
                </p14:cNvPr>
                <p14:cNvContentPartPr/>
                <p14:nvPr/>
              </p14:nvContentPartPr>
              <p14:xfrm>
                <a:off x="3996400" y="6072067"/>
                <a:ext cx="127800" cy="1087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94A1EF77-51ED-42AF-B3BB-2711F2D6B114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3987400" y="6063427"/>
                  <a:ext cx="145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01798EE7-95C0-4518-AB3B-B4AE556D7CC0}"/>
                    </a:ext>
                  </a:extLst>
                </p14:cNvPr>
                <p14:cNvContentPartPr/>
                <p14:nvPr/>
              </p14:nvContentPartPr>
              <p14:xfrm>
                <a:off x="3827200" y="5806387"/>
                <a:ext cx="231840" cy="8028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01798EE7-95C0-4518-AB3B-B4AE556D7CC0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3818200" y="5797747"/>
                  <a:ext cx="249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46240ADC-B831-4DD8-8EC8-94B8C2875A19}"/>
                    </a:ext>
                  </a:extLst>
                </p14:cNvPr>
                <p14:cNvContentPartPr/>
                <p14:nvPr/>
              </p14:nvContentPartPr>
              <p14:xfrm>
                <a:off x="3587440" y="5844547"/>
                <a:ext cx="39240" cy="38916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46240ADC-B831-4DD8-8EC8-94B8C2875A19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3578440" y="5835547"/>
                  <a:ext cx="568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EC7A24B5-0547-4496-A045-BA1684E84D75}"/>
                    </a:ext>
                  </a:extLst>
                </p14:cNvPr>
                <p14:cNvContentPartPr/>
                <p14:nvPr/>
              </p14:nvContentPartPr>
              <p14:xfrm>
                <a:off x="3646480" y="5858227"/>
                <a:ext cx="36360" cy="36324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EC7A24B5-0547-4496-A045-BA1684E84D75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3637840" y="5849227"/>
                  <a:ext cx="54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9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0E90A853-63F2-4E17-B805-F637A5EAAD9A}"/>
                    </a:ext>
                  </a:extLst>
                </p14:cNvPr>
                <p14:cNvContentPartPr/>
                <p14:nvPr/>
              </p14:nvContentPartPr>
              <p14:xfrm>
                <a:off x="4228960" y="5890627"/>
                <a:ext cx="14040" cy="34380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0E90A853-63F2-4E17-B805-F637A5EAAD9A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4219960" y="5881627"/>
                  <a:ext cx="316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0934021A-39EB-4DAE-B13B-6920CC130155}"/>
                    </a:ext>
                  </a:extLst>
                </p14:cNvPr>
                <p14:cNvContentPartPr/>
                <p14:nvPr/>
              </p14:nvContentPartPr>
              <p14:xfrm>
                <a:off x="4281160" y="5868307"/>
                <a:ext cx="12960" cy="38196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0934021A-39EB-4DAE-B13B-6920CC130155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4272160" y="5859667"/>
                  <a:ext cx="30600" cy="39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0C6A7DB0-4866-4EFA-845F-016114DDB63D}"/>
              </a:ext>
            </a:extLst>
          </p:cNvPr>
          <p:cNvGrpSpPr/>
          <p:nvPr/>
        </p:nvGrpSpPr>
        <p:grpSpPr>
          <a:xfrm>
            <a:off x="4542160" y="5996107"/>
            <a:ext cx="90360" cy="51840"/>
            <a:chOff x="4542160" y="5996107"/>
            <a:chExt cx="90360" cy="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FE1AD3E8-B0BD-474B-9C87-868A23155AFE}"/>
                    </a:ext>
                  </a:extLst>
                </p14:cNvPr>
                <p14:cNvContentPartPr/>
                <p14:nvPr/>
              </p14:nvContentPartPr>
              <p14:xfrm>
                <a:off x="4542160" y="5996107"/>
                <a:ext cx="84240" cy="936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FE1AD3E8-B0BD-474B-9C87-868A23155AFE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4533160" y="5987107"/>
                  <a:ext cx="101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0E1EDB64-214A-4273-AD3B-259CDE33EFCC}"/>
                    </a:ext>
                  </a:extLst>
                </p14:cNvPr>
                <p14:cNvContentPartPr/>
                <p14:nvPr/>
              </p14:nvContentPartPr>
              <p14:xfrm>
                <a:off x="4554760" y="6041467"/>
                <a:ext cx="77760" cy="648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0E1EDB64-214A-4273-AD3B-259CDE33EFCC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4545760" y="6032467"/>
                  <a:ext cx="954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BC8A0AE0-9C51-4D81-AEC4-72836709E7E8}"/>
              </a:ext>
            </a:extLst>
          </p:cNvPr>
          <p:cNvGrpSpPr/>
          <p:nvPr/>
        </p:nvGrpSpPr>
        <p:grpSpPr>
          <a:xfrm>
            <a:off x="4847800" y="5685787"/>
            <a:ext cx="3804480" cy="643680"/>
            <a:chOff x="4847800" y="5685787"/>
            <a:chExt cx="380448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33BB5D00-24CB-4B68-ADAD-95F6D274E0A3}"/>
                    </a:ext>
                  </a:extLst>
                </p14:cNvPr>
                <p14:cNvContentPartPr/>
                <p14:nvPr/>
              </p14:nvContentPartPr>
              <p14:xfrm>
                <a:off x="4847800" y="5711707"/>
                <a:ext cx="3659760" cy="60192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33BB5D00-24CB-4B68-ADAD-95F6D274E0A3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4838800" y="5703067"/>
                  <a:ext cx="367740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94E8AEF6-0183-484A-A93A-9EF9CAFB52B3}"/>
                    </a:ext>
                  </a:extLst>
                </p14:cNvPr>
                <p14:cNvContentPartPr/>
                <p14:nvPr/>
              </p14:nvContentPartPr>
              <p14:xfrm>
                <a:off x="5193760" y="6008347"/>
                <a:ext cx="102960" cy="15876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94E8AEF6-0183-484A-A93A-9EF9CAFB52B3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5184760" y="5999707"/>
                  <a:ext cx="120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4F08740-F95F-4783-A692-1B4201922DCB}"/>
                    </a:ext>
                  </a:extLst>
                </p14:cNvPr>
                <p14:cNvContentPartPr/>
                <p14:nvPr/>
              </p14:nvContentPartPr>
              <p14:xfrm>
                <a:off x="5359360" y="6130027"/>
                <a:ext cx="15120" cy="7488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4F08740-F95F-4783-A692-1B4201922DCB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5350360" y="6121027"/>
                  <a:ext cx="32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80752D16-2763-4C36-B800-7F8A71343BA7}"/>
                    </a:ext>
                  </a:extLst>
                </p14:cNvPr>
                <p14:cNvContentPartPr/>
                <p14:nvPr/>
              </p14:nvContentPartPr>
              <p14:xfrm>
                <a:off x="5459080" y="6072067"/>
                <a:ext cx="88200" cy="1764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80752D16-2763-4C36-B800-7F8A71343BA7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5450440" y="6063427"/>
                  <a:ext cx="105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C95FD36B-D3EB-4277-8D93-ABBA23E043C6}"/>
                    </a:ext>
                  </a:extLst>
                </p14:cNvPr>
                <p14:cNvContentPartPr/>
                <p14:nvPr/>
              </p14:nvContentPartPr>
              <p14:xfrm>
                <a:off x="5593360" y="6012307"/>
                <a:ext cx="87840" cy="13932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C95FD36B-D3EB-4277-8D93-ABBA23E043C6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5584360" y="6003307"/>
                  <a:ext cx="105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158938E-93C7-4892-81EF-C3735F7ACA01}"/>
                    </a:ext>
                  </a:extLst>
                </p14:cNvPr>
                <p14:cNvContentPartPr/>
                <p14:nvPr/>
              </p14:nvContentPartPr>
              <p14:xfrm>
                <a:off x="5580040" y="5939227"/>
                <a:ext cx="122760" cy="180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158938E-93C7-4892-81EF-C3735F7ACA01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5571040" y="5930587"/>
                  <a:ext cx="140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8597865-F086-410E-8794-BCC2553C3D7D}"/>
                    </a:ext>
                  </a:extLst>
                </p14:cNvPr>
                <p14:cNvContentPartPr/>
                <p14:nvPr/>
              </p14:nvContentPartPr>
              <p14:xfrm>
                <a:off x="5640520" y="5946787"/>
                <a:ext cx="176760" cy="29772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8597865-F086-410E-8794-BCC2553C3D7D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5631520" y="5937787"/>
                  <a:ext cx="1944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304F14A4-7F6C-46AB-99C1-C70A814139B9}"/>
                    </a:ext>
                  </a:extLst>
                </p14:cNvPr>
                <p14:cNvContentPartPr/>
                <p14:nvPr/>
              </p14:nvContentPartPr>
              <p14:xfrm>
                <a:off x="5152000" y="5926627"/>
                <a:ext cx="132480" cy="33516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304F14A4-7F6C-46AB-99C1-C70A814139B9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5143000" y="5917627"/>
                  <a:ext cx="1501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613692B-9BFA-4844-A596-836EB28498A5}"/>
                    </a:ext>
                  </a:extLst>
                </p14:cNvPr>
                <p14:cNvContentPartPr/>
                <p14:nvPr/>
              </p14:nvContentPartPr>
              <p14:xfrm>
                <a:off x="5840680" y="5888107"/>
                <a:ext cx="113400" cy="7740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613692B-9BFA-4844-A596-836EB28498A5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5831680" y="5879467"/>
                  <a:ext cx="131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FE8F1AB0-98BB-4FE4-AAE8-99778C68468D}"/>
                    </a:ext>
                  </a:extLst>
                </p14:cNvPr>
                <p14:cNvContentPartPr/>
                <p14:nvPr/>
              </p14:nvContentPartPr>
              <p14:xfrm>
                <a:off x="6022120" y="6080347"/>
                <a:ext cx="108360" cy="1044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FE8F1AB0-98BB-4FE4-AAE8-99778C68468D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6013480" y="6071347"/>
                  <a:ext cx="126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7EAB39DA-78A2-4393-B17E-41C68FBDD497}"/>
                    </a:ext>
                  </a:extLst>
                </p14:cNvPr>
                <p14:cNvContentPartPr/>
                <p14:nvPr/>
              </p14:nvContentPartPr>
              <p14:xfrm>
                <a:off x="6063160" y="6025267"/>
                <a:ext cx="6480" cy="14004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7EAB39DA-78A2-4393-B17E-41C68FBDD497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6054160" y="6016267"/>
                  <a:ext cx="24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A067A38A-9780-4B74-B6BE-CE534DEB2BF9}"/>
                    </a:ext>
                  </a:extLst>
                </p14:cNvPr>
                <p14:cNvContentPartPr/>
                <p14:nvPr/>
              </p14:nvContentPartPr>
              <p14:xfrm>
                <a:off x="6249640" y="5969107"/>
                <a:ext cx="129960" cy="12204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A067A38A-9780-4B74-B6BE-CE534DEB2BF9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6241000" y="5960107"/>
                  <a:ext cx="147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6F225D46-0CDD-4396-8073-B950EBDD6690}"/>
                    </a:ext>
                  </a:extLst>
                </p14:cNvPr>
                <p14:cNvContentPartPr/>
                <p14:nvPr/>
              </p14:nvContentPartPr>
              <p14:xfrm>
                <a:off x="6419560" y="6078547"/>
                <a:ext cx="90000" cy="10044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6F225D46-0CDD-4396-8073-B950EBDD6690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6410920" y="6069907"/>
                  <a:ext cx="107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2651EEC2-3B0F-4263-A5C6-2CDB17861642}"/>
                    </a:ext>
                  </a:extLst>
                </p14:cNvPr>
                <p14:cNvContentPartPr/>
                <p14:nvPr/>
              </p14:nvContentPartPr>
              <p14:xfrm>
                <a:off x="6570760" y="6045427"/>
                <a:ext cx="122040" cy="1296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2651EEC2-3B0F-4263-A5C6-2CDB17861642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6562120" y="6036427"/>
                  <a:ext cx="139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AB6994C0-D1E5-48E8-9E6F-742DE03634E8}"/>
                    </a:ext>
                  </a:extLst>
                </p14:cNvPr>
                <p14:cNvContentPartPr/>
                <p14:nvPr/>
              </p14:nvContentPartPr>
              <p14:xfrm>
                <a:off x="6746800" y="5996467"/>
                <a:ext cx="132840" cy="15660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AB6994C0-D1E5-48E8-9E6F-742DE03634E8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6738160" y="5987827"/>
                  <a:ext cx="150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C6385C6-745C-4D67-AC02-D970324FFB0E}"/>
                    </a:ext>
                  </a:extLst>
                </p14:cNvPr>
                <p14:cNvContentPartPr/>
                <p14:nvPr/>
              </p14:nvContentPartPr>
              <p14:xfrm>
                <a:off x="6773080" y="5934547"/>
                <a:ext cx="78480" cy="36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C6385C6-745C-4D67-AC02-D970324FFB0E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6764080" y="5925907"/>
                  <a:ext cx="96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CB94C215-00A3-4B06-8F29-7FAA6D312208}"/>
                    </a:ext>
                  </a:extLst>
                </p14:cNvPr>
                <p14:cNvContentPartPr/>
                <p14:nvPr/>
              </p14:nvContentPartPr>
              <p14:xfrm>
                <a:off x="6810160" y="5915827"/>
                <a:ext cx="199440" cy="31860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CB94C215-00A3-4B06-8F29-7FAA6D312208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6801520" y="5907187"/>
                  <a:ext cx="2170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B145FC4B-46C7-44E7-9EF0-90BAFEA4BCBF}"/>
                    </a:ext>
                  </a:extLst>
                </p14:cNvPr>
                <p14:cNvContentPartPr/>
                <p14:nvPr/>
              </p14:nvContentPartPr>
              <p14:xfrm>
                <a:off x="6228040" y="5906467"/>
                <a:ext cx="132480" cy="42300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B145FC4B-46C7-44E7-9EF0-90BAFEA4BCBF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6219040" y="5897467"/>
                  <a:ext cx="1501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3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5D07C9E3-50C5-4184-9F6B-AC4EC81E42C3}"/>
                    </a:ext>
                  </a:extLst>
                </p14:cNvPr>
                <p14:cNvContentPartPr/>
                <p14:nvPr/>
              </p14:nvContentPartPr>
              <p14:xfrm>
                <a:off x="7070080" y="5859667"/>
                <a:ext cx="93960" cy="8640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5D07C9E3-50C5-4184-9F6B-AC4EC81E42C3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7061080" y="5850667"/>
                  <a:ext cx="111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F9126514-CDFA-479C-ABC5-A7669CF3D24A}"/>
                    </a:ext>
                  </a:extLst>
                </p14:cNvPr>
                <p14:cNvContentPartPr/>
                <p14:nvPr/>
              </p14:nvContentPartPr>
              <p14:xfrm>
                <a:off x="7160080" y="6089707"/>
                <a:ext cx="104040" cy="972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F9126514-CDFA-479C-ABC5-A7669CF3D24A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7151080" y="6080707"/>
                  <a:ext cx="121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91F2F24D-CC4B-4E8B-9D52-112AD37624AA}"/>
                    </a:ext>
                  </a:extLst>
                </p14:cNvPr>
                <p14:cNvContentPartPr/>
                <p14:nvPr/>
              </p14:nvContentPartPr>
              <p14:xfrm>
                <a:off x="7182400" y="6028507"/>
                <a:ext cx="197280" cy="1130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91F2F24D-CC4B-4E8B-9D52-112AD37624AA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7173400" y="6019867"/>
                  <a:ext cx="214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EA609B61-58AA-4ACE-8719-09705BE4BF86}"/>
                    </a:ext>
                  </a:extLst>
                </p14:cNvPr>
                <p14:cNvContentPartPr/>
                <p14:nvPr/>
              </p14:nvContentPartPr>
              <p14:xfrm>
                <a:off x="7457440" y="6073507"/>
                <a:ext cx="182880" cy="1296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EA609B61-58AA-4ACE-8719-09705BE4BF86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7448800" y="6064867"/>
                  <a:ext cx="20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46795F19-4127-4AB6-AFE0-2680D2E473BA}"/>
                    </a:ext>
                  </a:extLst>
                </p14:cNvPr>
                <p14:cNvContentPartPr/>
                <p14:nvPr/>
              </p14:nvContentPartPr>
              <p14:xfrm>
                <a:off x="7738600" y="6032107"/>
                <a:ext cx="92160" cy="3060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46795F19-4127-4AB6-AFE0-2680D2E473BA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7729960" y="6023107"/>
                  <a:ext cx="109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D3498C2D-E04F-4AF3-B5BA-33F466EE8DF8}"/>
                    </a:ext>
                  </a:extLst>
                </p14:cNvPr>
                <p14:cNvContentPartPr/>
                <p14:nvPr/>
              </p14:nvContentPartPr>
              <p14:xfrm>
                <a:off x="7774240" y="5984227"/>
                <a:ext cx="21960" cy="16200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D3498C2D-E04F-4AF3-B5BA-33F466EE8DF8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7765600" y="5975587"/>
                  <a:ext cx="39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791A8065-3010-4E2A-B17D-90AF536BEE80}"/>
                    </a:ext>
                  </a:extLst>
                </p14:cNvPr>
                <p14:cNvContentPartPr/>
                <p14:nvPr/>
              </p14:nvContentPartPr>
              <p14:xfrm>
                <a:off x="7980160" y="5949667"/>
                <a:ext cx="83160" cy="13536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791A8065-3010-4E2A-B17D-90AF536BEE80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7971520" y="5941027"/>
                  <a:ext cx="100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F359F900-29E9-4B72-80D6-F76BDD2357FB}"/>
                    </a:ext>
                  </a:extLst>
                </p14:cNvPr>
                <p14:cNvContentPartPr/>
                <p14:nvPr/>
              </p14:nvContentPartPr>
              <p14:xfrm>
                <a:off x="8113000" y="6080347"/>
                <a:ext cx="59400" cy="7452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F359F900-29E9-4B72-80D6-F76BDD2357FB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8104000" y="6071347"/>
                  <a:ext cx="7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1A2B67BD-8D03-46B8-A26B-EAB3A46155DB}"/>
                    </a:ext>
                  </a:extLst>
                </p14:cNvPr>
                <p14:cNvContentPartPr/>
                <p14:nvPr/>
              </p14:nvContentPartPr>
              <p14:xfrm>
                <a:off x="8219560" y="6029227"/>
                <a:ext cx="74880" cy="900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1A2B67BD-8D03-46B8-A26B-EAB3A46155DB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8210920" y="6020587"/>
                  <a:ext cx="92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9722F061-DEF0-4F1A-8BC9-E4DB5598D2A8}"/>
                    </a:ext>
                  </a:extLst>
                </p14:cNvPr>
                <p14:cNvContentPartPr/>
                <p14:nvPr/>
              </p14:nvContentPartPr>
              <p14:xfrm>
                <a:off x="8328280" y="5993587"/>
                <a:ext cx="77400" cy="10404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9722F061-DEF0-4F1A-8BC9-E4DB5598D2A8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8319640" y="5984947"/>
                  <a:ext cx="95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1295B14-BA22-4B3F-A443-A4AA35B6CCE5}"/>
                    </a:ext>
                  </a:extLst>
                </p14:cNvPr>
                <p14:cNvContentPartPr/>
                <p14:nvPr/>
              </p14:nvContentPartPr>
              <p14:xfrm>
                <a:off x="8314960" y="5912587"/>
                <a:ext cx="100440" cy="36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1295B14-BA22-4B3F-A443-A4AA35B6CCE5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8306320" y="5903587"/>
                  <a:ext cx="11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8C664D7B-49BE-45D5-B506-92F692EB31F5}"/>
                    </a:ext>
                  </a:extLst>
                </p14:cNvPr>
                <p14:cNvContentPartPr/>
                <p14:nvPr/>
              </p14:nvContentPartPr>
              <p14:xfrm>
                <a:off x="8342680" y="5888467"/>
                <a:ext cx="188280" cy="27756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8C664D7B-49BE-45D5-B506-92F692EB31F5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8333680" y="5879467"/>
                  <a:ext cx="205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C3F1BAFD-49A9-4A70-8E25-8335069EA4EF}"/>
                    </a:ext>
                  </a:extLst>
                </p14:cNvPr>
                <p14:cNvContentPartPr/>
                <p14:nvPr/>
              </p14:nvContentPartPr>
              <p14:xfrm>
                <a:off x="7912480" y="5892427"/>
                <a:ext cx="125640" cy="35676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C3F1BAFD-49A9-4A70-8E25-8335069EA4EF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7903840" y="5883427"/>
                  <a:ext cx="143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9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B6C194A2-1A49-4309-83E7-2D6CF1B7B14F}"/>
                    </a:ext>
                  </a:extLst>
                </p14:cNvPr>
                <p14:cNvContentPartPr/>
                <p14:nvPr/>
              </p14:nvContentPartPr>
              <p14:xfrm>
                <a:off x="8570200" y="5835907"/>
                <a:ext cx="82080" cy="5868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B6C194A2-1A49-4309-83E7-2D6CF1B7B14F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8561200" y="5827267"/>
                  <a:ext cx="99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1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B980C43A-B563-4BAB-84C9-3D0C7248003E}"/>
                    </a:ext>
                  </a:extLst>
                </p14:cNvPr>
                <p14:cNvContentPartPr/>
                <p14:nvPr/>
              </p14:nvContentPartPr>
              <p14:xfrm>
                <a:off x="8471560" y="5685787"/>
                <a:ext cx="79200" cy="648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B980C43A-B563-4BAB-84C9-3D0C7248003E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8462920" y="5676787"/>
                  <a:ext cx="9684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699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D9C104-1067-44C5-8944-F3C0DAE3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3" y="253361"/>
            <a:ext cx="7528709" cy="2059949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990886A-0836-43B5-B2CE-9C282B15885F}"/>
              </a:ext>
            </a:extLst>
          </p:cNvPr>
          <p:cNvGrpSpPr/>
          <p:nvPr/>
        </p:nvGrpSpPr>
        <p:grpSpPr>
          <a:xfrm>
            <a:off x="542200" y="2356507"/>
            <a:ext cx="3791880" cy="1801440"/>
            <a:chOff x="542200" y="2356507"/>
            <a:chExt cx="3791880" cy="180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18A73F-CE18-4255-B564-F58FE08D971E}"/>
                    </a:ext>
                  </a:extLst>
                </p14:cNvPr>
                <p14:cNvContentPartPr/>
                <p14:nvPr/>
              </p14:nvContentPartPr>
              <p14:xfrm>
                <a:off x="545440" y="2906947"/>
                <a:ext cx="3960" cy="3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18A73F-CE18-4255-B564-F58FE08D971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6440" y="2897947"/>
                  <a:ext cx="21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041E15-7D03-4D71-A96D-EE2E50E0A1A0}"/>
                    </a:ext>
                  </a:extLst>
                </p14:cNvPr>
                <p14:cNvContentPartPr/>
                <p14:nvPr/>
              </p14:nvContentPartPr>
              <p14:xfrm>
                <a:off x="542200" y="2815867"/>
                <a:ext cx="234360" cy="234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041E15-7D03-4D71-A96D-EE2E50E0A1A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560" y="2807227"/>
                  <a:ext cx="252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6B565C-9148-4AB8-8D0E-3F1C3F970760}"/>
                    </a:ext>
                  </a:extLst>
                </p14:cNvPr>
                <p14:cNvContentPartPr/>
                <p14:nvPr/>
              </p14:nvContentPartPr>
              <p14:xfrm>
                <a:off x="744520" y="3034387"/>
                <a:ext cx="141120" cy="10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6B565C-9148-4AB8-8D0E-3F1C3F9707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5520" y="3025747"/>
                  <a:ext cx="158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2919E8-F408-4598-8C95-D3BD2F45A0FD}"/>
                    </a:ext>
                  </a:extLst>
                </p14:cNvPr>
                <p14:cNvContentPartPr/>
                <p14:nvPr/>
              </p14:nvContentPartPr>
              <p14:xfrm>
                <a:off x="901120" y="3022867"/>
                <a:ext cx="115560" cy="23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2919E8-F408-4598-8C95-D3BD2F45A0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2480" y="3014227"/>
                  <a:ext cx="133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E5805C-E718-4DB8-B916-14492D3DD462}"/>
                    </a:ext>
                  </a:extLst>
                </p14:cNvPr>
                <p14:cNvContentPartPr/>
                <p14:nvPr/>
              </p14:nvContentPartPr>
              <p14:xfrm>
                <a:off x="1191640" y="2985427"/>
                <a:ext cx="957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1E5805C-E718-4DB8-B916-14492D3DD4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3000" y="2976427"/>
                  <a:ext cx="11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562536-DBF2-403F-AEDA-E792E6B8DF8B}"/>
                    </a:ext>
                  </a:extLst>
                </p14:cNvPr>
                <p14:cNvContentPartPr/>
                <p14:nvPr/>
              </p14:nvContentPartPr>
              <p14:xfrm>
                <a:off x="1201360" y="3061747"/>
                <a:ext cx="83520" cy="12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562536-DBF2-403F-AEDA-E792E6B8DF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92720" y="3053107"/>
                  <a:ext cx="101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93F347-97A1-40BD-B599-0A584B576439}"/>
                    </a:ext>
                  </a:extLst>
                </p14:cNvPr>
                <p14:cNvContentPartPr/>
                <p14:nvPr/>
              </p14:nvContentPartPr>
              <p14:xfrm>
                <a:off x="1833880" y="2492227"/>
                <a:ext cx="325800" cy="18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93F347-97A1-40BD-B599-0A584B57643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25240" y="2483227"/>
                  <a:ext cx="343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B58301-2666-46BA-BCFF-5B96BF3BABD5}"/>
                    </a:ext>
                  </a:extLst>
                </p14:cNvPr>
                <p14:cNvContentPartPr/>
                <p14:nvPr/>
              </p14:nvContentPartPr>
              <p14:xfrm>
                <a:off x="1788160" y="2517067"/>
                <a:ext cx="462240" cy="32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B58301-2666-46BA-BCFF-5B96BF3BAB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79520" y="2508067"/>
                  <a:ext cx="4798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E96A1C-DCDA-4D45-97AD-90959540FE41}"/>
                    </a:ext>
                  </a:extLst>
                </p14:cNvPr>
                <p14:cNvContentPartPr/>
                <p14:nvPr/>
              </p14:nvContentPartPr>
              <p14:xfrm>
                <a:off x="2214040" y="2507707"/>
                <a:ext cx="12600" cy="126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E96A1C-DCDA-4D45-97AD-90959540FE4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05400" y="2498707"/>
                  <a:ext cx="30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D607AE-179D-4996-AC4C-FE858F5C74FE}"/>
                    </a:ext>
                  </a:extLst>
                </p14:cNvPr>
                <p14:cNvContentPartPr/>
                <p14:nvPr/>
              </p14:nvContentPartPr>
              <p14:xfrm>
                <a:off x="1894360" y="2971747"/>
                <a:ext cx="60120" cy="91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D607AE-179D-4996-AC4C-FE858F5C74F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85360" y="2963107"/>
                  <a:ext cx="77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4C14F4-E94B-4CA5-8C06-DF4E44400161}"/>
                    </a:ext>
                  </a:extLst>
                </p14:cNvPr>
                <p14:cNvContentPartPr/>
                <p14:nvPr/>
              </p14:nvContentPartPr>
              <p14:xfrm>
                <a:off x="1919560" y="2877787"/>
                <a:ext cx="126360" cy="57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4C14F4-E94B-4CA5-8C06-DF4E444001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10560" y="2869147"/>
                  <a:ext cx="144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7EFA54-62EF-4BCA-BC30-2BCC905C41A3}"/>
                    </a:ext>
                  </a:extLst>
                </p14:cNvPr>
                <p14:cNvContentPartPr/>
                <p14:nvPr/>
              </p14:nvContentPartPr>
              <p14:xfrm>
                <a:off x="2000920" y="2886787"/>
                <a:ext cx="204840" cy="90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7EFA54-62EF-4BCA-BC30-2BCC905C41A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91920" y="2877787"/>
                  <a:ext cx="2224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426FB4-E4A9-4D42-B1E0-F611F0075D06}"/>
                    </a:ext>
                  </a:extLst>
                </p14:cNvPr>
                <p14:cNvContentPartPr/>
                <p14:nvPr/>
              </p14:nvContentPartPr>
              <p14:xfrm>
                <a:off x="1930720" y="2356507"/>
                <a:ext cx="190440" cy="110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426FB4-E4A9-4D42-B1E0-F611F0075D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22080" y="2347507"/>
                  <a:ext cx="208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E3D196-622D-4D40-9270-E66699707C03}"/>
                    </a:ext>
                  </a:extLst>
                </p14:cNvPr>
                <p14:cNvContentPartPr/>
                <p14:nvPr/>
              </p14:nvContentPartPr>
              <p14:xfrm>
                <a:off x="2504920" y="2607067"/>
                <a:ext cx="152640" cy="113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E3D196-622D-4D40-9270-E66699707C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95920" y="2598067"/>
                  <a:ext cx="170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5AD2D6-E5BA-45C9-9D11-8D73137BA00F}"/>
                    </a:ext>
                  </a:extLst>
                </p14:cNvPr>
                <p14:cNvContentPartPr/>
                <p14:nvPr/>
              </p14:nvContentPartPr>
              <p14:xfrm>
                <a:off x="2760520" y="2689507"/>
                <a:ext cx="24120" cy="88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5AD2D6-E5BA-45C9-9D11-8D73137BA00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51880" y="2680507"/>
                  <a:ext cx="41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917AD2-1387-4AA8-8ADA-061C903FA6B5}"/>
                    </a:ext>
                  </a:extLst>
                </p14:cNvPr>
                <p14:cNvContentPartPr/>
                <p14:nvPr/>
              </p14:nvContentPartPr>
              <p14:xfrm>
                <a:off x="2744320" y="2620387"/>
                <a:ext cx="228600" cy="22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917AD2-1387-4AA8-8ADA-061C903FA6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35320" y="2611387"/>
                  <a:ext cx="246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B33DBA-0A7B-4AC3-85E1-A369D649BF79}"/>
                    </a:ext>
                  </a:extLst>
                </p14:cNvPr>
                <p14:cNvContentPartPr/>
                <p14:nvPr/>
              </p14:nvContentPartPr>
              <p14:xfrm>
                <a:off x="3041680" y="2585467"/>
                <a:ext cx="83160" cy="104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B33DBA-0A7B-4AC3-85E1-A369D649BF7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33040" y="2576467"/>
                  <a:ext cx="100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55556D-2D60-4593-9C22-50A7716EEB6E}"/>
                    </a:ext>
                  </a:extLst>
                </p14:cNvPr>
                <p14:cNvContentPartPr/>
                <p14:nvPr/>
              </p14:nvContentPartPr>
              <p14:xfrm>
                <a:off x="2968600" y="2459107"/>
                <a:ext cx="273240" cy="374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55556D-2D60-4593-9C22-50A7716EEB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59960" y="2450467"/>
                  <a:ext cx="2908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8B3126-99F7-4D22-A5ED-C07374EF982A}"/>
                    </a:ext>
                  </a:extLst>
                </p14:cNvPr>
                <p14:cNvContentPartPr/>
                <p14:nvPr/>
              </p14:nvContentPartPr>
              <p14:xfrm>
                <a:off x="2410960" y="2426347"/>
                <a:ext cx="244800" cy="433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8B3126-99F7-4D22-A5ED-C07374EF98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01960" y="2417347"/>
                  <a:ext cx="2624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E9D22A0-EB83-47D9-98AA-B49757941CCC}"/>
                    </a:ext>
                  </a:extLst>
                </p14:cNvPr>
                <p14:cNvContentPartPr/>
                <p14:nvPr/>
              </p14:nvContentPartPr>
              <p14:xfrm>
                <a:off x="3423640" y="2405467"/>
                <a:ext cx="68040" cy="363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E9D22A0-EB83-47D9-98AA-B49757941CC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14640" y="2396827"/>
                  <a:ext cx="856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EE1925-56B0-4355-9BE4-746C9F700221}"/>
                    </a:ext>
                  </a:extLst>
                </p14:cNvPr>
                <p14:cNvContentPartPr/>
                <p14:nvPr/>
              </p14:nvContentPartPr>
              <p14:xfrm>
                <a:off x="3487000" y="2477107"/>
                <a:ext cx="103680" cy="15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EE1925-56B0-4355-9BE4-746C9F70022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78000" y="2468467"/>
                  <a:ext cx="121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5B0EB7-C3C5-4FEE-80F1-FB492D48BCC6}"/>
                    </a:ext>
                  </a:extLst>
                </p14:cNvPr>
                <p14:cNvContentPartPr/>
                <p14:nvPr/>
              </p14:nvContentPartPr>
              <p14:xfrm>
                <a:off x="3665200" y="2613547"/>
                <a:ext cx="40680" cy="96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5B0EB7-C3C5-4FEE-80F1-FB492D48BC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56200" y="2604547"/>
                  <a:ext cx="58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D4F6CCE-6080-4C98-9D87-5A57536D9614}"/>
                    </a:ext>
                  </a:extLst>
                </p14:cNvPr>
                <p14:cNvContentPartPr/>
                <p14:nvPr/>
              </p14:nvContentPartPr>
              <p14:xfrm>
                <a:off x="3665920" y="2518867"/>
                <a:ext cx="271800" cy="31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D4F6CCE-6080-4C98-9D87-5A57536D96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56920" y="2510227"/>
                  <a:ext cx="289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7979DA-903A-4B59-807C-A2443F192315}"/>
                    </a:ext>
                  </a:extLst>
                </p14:cNvPr>
                <p14:cNvContentPartPr/>
                <p14:nvPr/>
              </p14:nvContentPartPr>
              <p14:xfrm>
                <a:off x="3994600" y="2482147"/>
                <a:ext cx="123120" cy="188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7979DA-903A-4B59-807C-A2443F1923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85960" y="2473147"/>
                  <a:ext cx="140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33A803B-3BA0-4828-A6C3-FB37C533C49E}"/>
                    </a:ext>
                  </a:extLst>
                </p14:cNvPr>
                <p14:cNvContentPartPr/>
                <p14:nvPr/>
              </p14:nvContentPartPr>
              <p14:xfrm>
                <a:off x="4029160" y="2414827"/>
                <a:ext cx="127800" cy="2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33A803B-3BA0-4828-A6C3-FB37C533C49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20160" y="2406187"/>
                  <a:ext cx="145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3729A9D-A59D-45E4-B517-B36E292AC9A9}"/>
                    </a:ext>
                  </a:extLst>
                </p14:cNvPr>
                <p14:cNvContentPartPr/>
                <p14:nvPr/>
              </p14:nvContentPartPr>
              <p14:xfrm>
                <a:off x="4087120" y="2363347"/>
                <a:ext cx="192600" cy="405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3729A9D-A59D-45E4-B517-B36E292AC9A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78480" y="2354347"/>
                  <a:ext cx="2102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CA4810-AA48-4FFC-830F-1104D7A08E03}"/>
                    </a:ext>
                  </a:extLst>
                </p14:cNvPr>
                <p14:cNvContentPartPr/>
                <p14:nvPr/>
              </p14:nvContentPartPr>
              <p14:xfrm>
                <a:off x="1505560" y="3075787"/>
                <a:ext cx="2828520" cy="10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CA4810-AA48-4FFC-830F-1104D7A08E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96920" y="3067147"/>
                  <a:ext cx="2846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9FFF68-113A-4EE8-A099-C82F15ECD572}"/>
                    </a:ext>
                  </a:extLst>
                </p14:cNvPr>
                <p14:cNvContentPartPr/>
                <p14:nvPr/>
              </p14:nvContentPartPr>
              <p14:xfrm>
                <a:off x="1330600" y="3330307"/>
                <a:ext cx="1626840" cy="764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9FFF68-113A-4EE8-A099-C82F15ECD5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21600" y="3321307"/>
                  <a:ext cx="164448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EE5B58-1530-442C-A268-77FD188BA1E9}"/>
                    </a:ext>
                  </a:extLst>
                </p14:cNvPr>
                <p14:cNvContentPartPr/>
                <p14:nvPr/>
              </p14:nvContentPartPr>
              <p14:xfrm>
                <a:off x="1635520" y="3568627"/>
                <a:ext cx="279000" cy="10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EE5B58-1530-442C-A268-77FD188BA1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520" y="3559627"/>
                  <a:ext cx="29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C268D8-BAB3-45DD-AE74-AEED65A81818}"/>
                    </a:ext>
                  </a:extLst>
                </p14:cNvPr>
                <p14:cNvContentPartPr/>
                <p14:nvPr/>
              </p14:nvContentPartPr>
              <p14:xfrm>
                <a:off x="1612480" y="3590587"/>
                <a:ext cx="277200" cy="27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C268D8-BAB3-45DD-AE74-AEED65A8181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03480" y="3581947"/>
                  <a:ext cx="294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9B3A06-904B-4303-9155-EB2B57900313}"/>
                    </a:ext>
                  </a:extLst>
                </p14:cNvPr>
                <p14:cNvContentPartPr/>
                <p14:nvPr/>
              </p14:nvContentPartPr>
              <p14:xfrm>
                <a:off x="1869520" y="3567187"/>
                <a:ext cx="18360" cy="12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9B3A06-904B-4303-9155-EB2B5790031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60880" y="3558187"/>
                  <a:ext cx="3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7ACF5C-98F6-4AF0-B883-905737D73E13}"/>
                    </a:ext>
                  </a:extLst>
                </p14:cNvPr>
                <p14:cNvContentPartPr/>
                <p14:nvPr/>
              </p14:nvContentPartPr>
              <p14:xfrm>
                <a:off x="1613200" y="4048867"/>
                <a:ext cx="48960" cy="109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7ACF5C-98F6-4AF0-B883-905737D73E1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604200" y="4040227"/>
                  <a:ext cx="66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81363F-D6AD-41CA-82DA-7CC395E6D43F}"/>
                    </a:ext>
                  </a:extLst>
                </p14:cNvPr>
                <p14:cNvContentPartPr/>
                <p14:nvPr/>
              </p14:nvContentPartPr>
              <p14:xfrm>
                <a:off x="1651720" y="3974347"/>
                <a:ext cx="142920" cy="59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81363F-D6AD-41CA-82DA-7CC395E6D43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43080" y="3965707"/>
                  <a:ext cx="160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B0C25E1-0928-46F8-8D5B-5C02A7A81504}"/>
                    </a:ext>
                  </a:extLst>
                </p14:cNvPr>
                <p14:cNvContentPartPr/>
                <p14:nvPr/>
              </p14:nvContentPartPr>
              <p14:xfrm>
                <a:off x="1739920" y="4002067"/>
                <a:ext cx="151560" cy="91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B0C25E1-0928-46F8-8D5B-5C02A7A815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30920" y="3993067"/>
                  <a:ext cx="169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279CED-1E8F-4ECA-A30D-B33314B9DBD1}"/>
                    </a:ext>
                  </a:extLst>
                </p14:cNvPr>
                <p14:cNvContentPartPr/>
                <p14:nvPr/>
              </p14:nvContentPartPr>
              <p14:xfrm>
                <a:off x="1683760" y="3436867"/>
                <a:ext cx="165960" cy="100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279CED-1E8F-4ECA-A30D-B33314B9DBD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75120" y="3427867"/>
                  <a:ext cx="183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E6C491E-AB2E-42E9-8C39-B83ABE4FF7B1}"/>
                    </a:ext>
                  </a:extLst>
                </p14:cNvPr>
                <p14:cNvContentPartPr/>
                <p14:nvPr/>
              </p14:nvContentPartPr>
              <p14:xfrm>
                <a:off x="2048440" y="3681667"/>
                <a:ext cx="150120" cy="121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E6C491E-AB2E-42E9-8C39-B83ABE4FF7B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39800" y="3672667"/>
                  <a:ext cx="167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119B6B-D746-4D2B-8B74-EA2C04A6449E}"/>
                    </a:ext>
                  </a:extLst>
                </p14:cNvPr>
                <p14:cNvContentPartPr/>
                <p14:nvPr/>
              </p14:nvContentPartPr>
              <p14:xfrm>
                <a:off x="2252920" y="3777067"/>
                <a:ext cx="30960" cy="95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119B6B-D746-4D2B-8B74-EA2C04A6449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43920" y="3768427"/>
                  <a:ext cx="48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ABFCF3-8EE7-46BF-98B2-5769F0D541B2}"/>
                    </a:ext>
                  </a:extLst>
                </p14:cNvPr>
                <p14:cNvContentPartPr/>
                <p14:nvPr/>
              </p14:nvContentPartPr>
              <p14:xfrm>
                <a:off x="2260480" y="3679867"/>
                <a:ext cx="230040" cy="70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ABFCF3-8EE7-46BF-98B2-5769F0D541B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1480" y="3670867"/>
                  <a:ext cx="247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BDCE7F-E76B-4342-A5A8-7B01AED73BF2}"/>
                    </a:ext>
                  </a:extLst>
                </p14:cNvPr>
                <p14:cNvContentPartPr/>
                <p14:nvPr/>
              </p14:nvContentPartPr>
              <p14:xfrm>
                <a:off x="2564680" y="3692467"/>
                <a:ext cx="129240" cy="117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BDCE7F-E76B-4342-A5A8-7B01AED73BF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55680" y="3683467"/>
                  <a:ext cx="146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07766F-06D9-4FFE-8226-5331D1ACDC84}"/>
                    </a:ext>
                  </a:extLst>
                </p14:cNvPr>
                <p14:cNvContentPartPr/>
                <p14:nvPr/>
              </p14:nvContentPartPr>
              <p14:xfrm>
                <a:off x="2531920" y="3607507"/>
                <a:ext cx="116280" cy="2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07766F-06D9-4FFE-8226-5331D1ACDC8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22920" y="3598507"/>
                  <a:ext cx="133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C07EC9-F0FB-4072-A054-3987C0564C59}"/>
                    </a:ext>
                  </a:extLst>
                </p14:cNvPr>
                <p14:cNvContentPartPr/>
                <p14:nvPr/>
              </p14:nvContentPartPr>
              <p14:xfrm>
                <a:off x="2577280" y="3576547"/>
                <a:ext cx="242640" cy="329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C07EC9-F0FB-4072-A054-3987C0564C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568280" y="3567547"/>
                  <a:ext cx="2602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E849FC-0FD5-4C64-8B27-BB1FBDEBB238}"/>
                    </a:ext>
                  </a:extLst>
                </p14:cNvPr>
                <p14:cNvContentPartPr/>
                <p14:nvPr/>
              </p14:nvContentPartPr>
              <p14:xfrm>
                <a:off x="1978960" y="3565747"/>
                <a:ext cx="223560" cy="391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E849FC-0FD5-4C64-8B27-BB1FBDEBB23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970320" y="3557107"/>
                  <a:ext cx="2412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4C3973A-5C8A-417C-A965-2573426EC69B}"/>
                    </a:ext>
                  </a:extLst>
                </p14:cNvPr>
                <p14:cNvContentPartPr/>
                <p14:nvPr/>
              </p14:nvContentPartPr>
              <p14:xfrm>
                <a:off x="2764480" y="3467827"/>
                <a:ext cx="178200" cy="66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4C3973A-5C8A-417C-A965-2573426EC69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755480" y="3458827"/>
                  <a:ext cx="19584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AFC01C-017C-44CB-B36D-F693EFBE0EE9}"/>
              </a:ext>
            </a:extLst>
          </p:cNvPr>
          <p:cNvGrpSpPr/>
          <p:nvPr/>
        </p:nvGrpSpPr>
        <p:grpSpPr>
          <a:xfrm>
            <a:off x="3417520" y="3303667"/>
            <a:ext cx="1683360" cy="759240"/>
            <a:chOff x="3417520" y="3303667"/>
            <a:chExt cx="168336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ED8B7F-13EB-4589-80FC-800F661DA3B3}"/>
                    </a:ext>
                  </a:extLst>
                </p14:cNvPr>
                <p14:cNvContentPartPr/>
                <p14:nvPr/>
              </p14:nvContentPartPr>
              <p14:xfrm>
                <a:off x="3417520" y="3642787"/>
                <a:ext cx="6480" cy="12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ED8B7F-13EB-4589-80FC-800F661DA3B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08880" y="3634147"/>
                  <a:ext cx="24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1B1A213-C300-4619-99D3-FFA2C7F54574}"/>
                    </a:ext>
                  </a:extLst>
                </p14:cNvPr>
                <p14:cNvContentPartPr/>
                <p14:nvPr/>
              </p14:nvContentPartPr>
              <p14:xfrm>
                <a:off x="3540640" y="3303667"/>
                <a:ext cx="1484280" cy="587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1B1A213-C300-4619-99D3-FFA2C7F545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31640" y="3294667"/>
                  <a:ext cx="150192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72BAF8-C941-449C-BAB2-8DF44F0C29CE}"/>
                    </a:ext>
                  </a:extLst>
                </p14:cNvPr>
                <p14:cNvContentPartPr/>
                <p14:nvPr/>
              </p14:nvContentPartPr>
              <p14:xfrm>
                <a:off x="3781120" y="3520747"/>
                <a:ext cx="274320" cy="15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72BAF8-C941-449C-BAB2-8DF44F0C29C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72120" y="3512107"/>
                  <a:ext cx="291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DF06569-258E-414E-AC14-BE92AFF8126B}"/>
                    </a:ext>
                  </a:extLst>
                </p14:cNvPr>
                <p14:cNvContentPartPr/>
                <p14:nvPr/>
              </p14:nvContentPartPr>
              <p14:xfrm>
                <a:off x="3733600" y="3529387"/>
                <a:ext cx="379800" cy="274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DF06569-258E-414E-AC14-BE92AFF8126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724960" y="3520747"/>
                  <a:ext cx="397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805E94-A713-4839-AD27-E029B8F81B6A}"/>
                    </a:ext>
                  </a:extLst>
                </p14:cNvPr>
                <p14:cNvContentPartPr/>
                <p14:nvPr/>
              </p14:nvContentPartPr>
              <p14:xfrm>
                <a:off x="4032760" y="3507427"/>
                <a:ext cx="40680" cy="137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805E94-A713-4839-AD27-E029B8F81B6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23760" y="3498427"/>
                  <a:ext cx="58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9B2B6B8-637B-4ED3-A156-179DA81E5251}"/>
                    </a:ext>
                  </a:extLst>
                </p14:cNvPr>
                <p14:cNvContentPartPr/>
                <p14:nvPr/>
              </p14:nvContentPartPr>
              <p14:xfrm>
                <a:off x="3761320" y="3888667"/>
                <a:ext cx="42840" cy="174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9B2B6B8-637B-4ED3-A156-179DA81E525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752320" y="3879667"/>
                  <a:ext cx="60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B25EAC5-1103-484B-A644-DAB784E8EE2A}"/>
                    </a:ext>
                  </a:extLst>
                </p14:cNvPr>
                <p14:cNvContentPartPr/>
                <p14:nvPr/>
              </p14:nvContentPartPr>
              <p14:xfrm>
                <a:off x="3866440" y="3957067"/>
                <a:ext cx="86040" cy="55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B25EAC5-1103-484B-A644-DAB784E8EE2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57800" y="3948427"/>
                  <a:ext cx="103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B6BA1D-878B-49AC-AB87-2D272D67F147}"/>
                    </a:ext>
                  </a:extLst>
                </p14:cNvPr>
                <p14:cNvContentPartPr/>
                <p14:nvPr/>
              </p14:nvContentPartPr>
              <p14:xfrm>
                <a:off x="4025920" y="3911347"/>
                <a:ext cx="21960" cy="90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B6BA1D-878B-49AC-AB87-2D272D67F14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017280" y="3902707"/>
                  <a:ext cx="39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C6182B-67FD-4AF6-8099-929543F76219}"/>
                    </a:ext>
                  </a:extLst>
                </p14:cNvPr>
                <p14:cNvContentPartPr/>
                <p14:nvPr/>
              </p14:nvContentPartPr>
              <p14:xfrm>
                <a:off x="3774640" y="3369907"/>
                <a:ext cx="159840" cy="100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C6182B-67FD-4AF6-8099-929543F7621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66000" y="3361267"/>
                  <a:ext cx="177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7728E0E-EB43-4BB3-81B7-7094F8CD29AD}"/>
                    </a:ext>
                  </a:extLst>
                </p14:cNvPr>
                <p14:cNvContentPartPr/>
                <p14:nvPr/>
              </p14:nvContentPartPr>
              <p14:xfrm>
                <a:off x="4259200" y="3548467"/>
                <a:ext cx="113400" cy="163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7728E0E-EB43-4BB3-81B7-7094F8CD29A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50200" y="3539467"/>
                  <a:ext cx="131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12BE4D-C366-425D-92AA-5FCC38D68CDC}"/>
                    </a:ext>
                  </a:extLst>
                </p14:cNvPr>
                <p14:cNvContentPartPr/>
                <p14:nvPr/>
              </p14:nvContentPartPr>
              <p14:xfrm>
                <a:off x="4445680" y="3665827"/>
                <a:ext cx="30960" cy="95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12BE4D-C366-425D-92AA-5FCC38D68CD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437040" y="3656827"/>
                  <a:ext cx="48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D3CE18D-00BD-4775-8DC2-46B669CBC263}"/>
                    </a:ext>
                  </a:extLst>
                </p14:cNvPr>
                <p14:cNvContentPartPr/>
                <p14:nvPr/>
              </p14:nvContentPartPr>
              <p14:xfrm>
                <a:off x="4467280" y="3583387"/>
                <a:ext cx="203760" cy="36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D3CE18D-00BD-4775-8DC2-46B669CBC26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458640" y="3574387"/>
                  <a:ext cx="221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E5B950-2BBB-430A-95EC-9F5B8FA3A899}"/>
                    </a:ext>
                  </a:extLst>
                </p14:cNvPr>
                <p14:cNvContentPartPr/>
                <p14:nvPr/>
              </p14:nvContentPartPr>
              <p14:xfrm>
                <a:off x="4717840" y="3534067"/>
                <a:ext cx="91800" cy="141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E5B950-2BBB-430A-95EC-9F5B8FA3A89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709200" y="3525427"/>
                  <a:ext cx="109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5146124-6187-4656-B5B7-43AE2022BD76}"/>
                    </a:ext>
                  </a:extLst>
                </p14:cNvPr>
                <p14:cNvContentPartPr/>
                <p14:nvPr/>
              </p14:nvContentPartPr>
              <p14:xfrm>
                <a:off x="4726840" y="3435427"/>
                <a:ext cx="202320" cy="335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5146124-6187-4656-B5B7-43AE2022BD7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718200" y="3426787"/>
                  <a:ext cx="219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93F355A-9EE6-455F-A24C-12A149A12472}"/>
                    </a:ext>
                  </a:extLst>
                </p14:cNvPr>
                <p14:cNvContentPartPr/>
                <p14:nvPr/>
              </p14:nvContentPartPr>
              <p14:xfrm>
                <a:off x="4156960" y="3454867"/>
                <a:ext cx="251280" cy="401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93F355A-9EE6-455F-A24C-12A149A1247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48320" y="3446227"/>
                  <a:ext cx="2689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7DC3EC-4758-4064-AAFC-A2F2E678B13A}"/>
                    </a:ext>
                  </a:extLst>
                </p14:cNvPr>
                <p14:cNvContentPartPr/>
                <p14:nvPr/>
              </p14:nvContentPartPr>
              <p14:xfrm>
                <a:off x="4925920" y="3390067"/>
                <a:ext cx="174960" cy="110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7DC3EC-4758-4064-AAFC-A2F2E678B13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17280" y="3381067"/>
                  <a:ext cx="19260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AEF9749-75F3-4800-ADB3-5E359BEF08CC}"/>
                  </a:ext>
                </a:extLst>
              </p14:cNvPr>
              <p14:cNvContentPartPr/>
              <p14:nvPr/>
            </p14:nvContentPartPr>
            <p14:xfrm>
              <a:off x="4261000" y="3066427"/>
              <a:ext cx="948240" cy="32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AEF9749-75F3-4800-ADB3-5E359BEF08C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252000" y="3057787"/>
                <a:ext cx="9658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62B6BC5-F82F-4422-A35A-0D7137599DFC}"/>
                  </a:ext>
                </a:extLst>
              </p14:cNvPr>
              <p14:cNvContentPartPr/>
              <p14:nvPr/>
            </p14:nvContentPartPr>
            <p14:xfrm>
              <a:off x="8008600" y="2280940"/>
              <a:ext cx="74880" cy="31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62B6BC5-F82F-4422-A35A-0D7137599DF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999600" y="2272300"/>
                <a:ext cx="9252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578662B-239E-4153-99BB-AD7E1D37FCF2}"/>
              </a:ext>
            </a:extLst>
          </p:cNvPr>
          <p:cNvGrpSpPr/>
          <p:nvPr/>
        </p:nvGrpSpPr>
        <p:grpSpPr>
          <a:xfrm>
            <a:off x="2375320" y="99667"/>
            <a:ext cx="8848080" cy="748113"/>
            <a:chOff x="2375320" y="99667"/>
            <a:chExt cx="8848080" cy="74811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4294496-B7F2-47C3-A1A6-B007388681D8}"/>
                    </a:ext>
                  </a:extLst>
                </p14:cNvPr>
                <p14:cNvContentPartPr/>
                <p14:nvPr/>
              </p14:nvContentPartPr>
              <p14:xfrm>
                <a:off x="8390200" y="463660"/>
                <a:ext cx="124560" cy="4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4294496-B7F2-47C3-A1A6-B007388681D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81560" y="455020"/>
                  <a:ext cx="142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60A1120-D2D4-4807-97AF-F7AB0D535225}"/>
                    </a:ext>
                  </a:extLst>
                </p14:cNvPr>
                <p14:cNvContentPartPr/>
                <p14:nvPr/>
              </p14:nvContentPartPr>
              <p14:xfrm>
                <a:off x="8416480" y="507220"/>
                <a:ext cx="109800" cy="3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60A1120-D2D4-4807-97AF-F7AB0D53522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07480" y="498580"/>
                  <a:ext cx="127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F72222E-8543-4C9E-AD69-87770E4494EB}"/>
                    </a:ext>
                  </a:extLst>
                </p14:cNvPr>
                <p14:cNvContentPartPr/>
                <p14:nvPr/>
              </p14:nvContentPartPr>
              <p14:xfrm>
                <a:off x="8773600" y="306700"/>
                <a:ext cx="367920" cy="11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F72222E-8543-4C9E-AD69-87770E4494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764600" y="297700"/>
                  <a:ext cx="385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179C37A-DA7D-403F-AE09-21A06683B871}"/>
                    </a:ext>
                  </a:extLst>
                </p14:cNvPr>
                <p14:cNvContentPartPr/>
                <p14:nvPr/>
              </p14:nvContentPartPr>
              <p14:xfrm>
                <a:off x="8713840" y="318220"/>
                <a:ext cx="468720" cy="315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179C37A-DA7D-403F-AE09-21A06683B87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705200" y="309580"/>
                  <a:ext cx="4863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E5F3F9D-9C36-47D9-9CEA-8C41746B7C3D}"/>
                    </a:ext>
                  </a:extLst>
                </p14:cNvPr>
                <p14:cNvContentPartPr/>
                <p14:nvPr/>
              </p14:nvContentPartPr>
              <p14:xfrm>
                <a:off x="9106960" y="345580"/>
                <a:ext cx="24120" cy="114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E5F3F9D-9C36-47D9-9CEA-8C41746B7C3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097960" y="336940"/>
                  <a:ext cx="41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CC4A803-FACD-459F-AAA6-3A021E2B6EEB}"/>
                    </a:ext>
                  </a:extLst>
                </p14:cNvPr>
                <p14:cNvContentPartPr/>
                <p14:nvPr/>
              </p14:nvContentPartPr>
              <p14:xfrm>
                <a:off x="8759920" y="766060"/>
                <a:ext cx="45360" cy="81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CC4A803-FACD-459F-AAA6-3A021E2B6EE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51280" y="757420"/>
                  <a:ext cx="63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6B41F66-95D5-46F9-ACAE-A2A024C7D6C3}"/>
                    </a:ext>
                  </a:extLst>
                </p14:cNvPr>
                <p14:cNvContentPartPr/>
                <p14:nvPr/>
              </p14:nvContentPartPr>
              <p14:xfrm>
                <a:off x="8780440" y="676420"/>
                <a:ext cx="1080" cy="21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6B41F66-95D5-46F9-ACAE-A2A024C7D6C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771440" y="667780"/>
                  <a:ext cx="18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2640E4A-80E9-4285-849A-CB474FCC11DF}"/>
                    </a:ext>
                  </a:extLst>
                </p14:cNvPr>
                <p14:cNvContentPartPr/>
                <p14:nvPr/>
              </p14:nvContentPartPr>
              <p14:xfrm>
                <a:off x="8861440" y="744100"/>
                <a:ext cx="106920" cy="4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2640E4A-80E9-4285-849A-CB474FCC11D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52800" y="735460"/>
                  <a:ext cx="124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4416558-F885-4B61-A637-560BB7B9EEEB}"/>
                    </a:ext>
                  </a:extLst>
                </p14:cNvPr>
                <p14:cNvContentPartPr/>
                <p14:nvPr/>
              </p14:nvContentPartPr>
              <p14:xfrm>
                <a:off x="9083920" y="691180"/>
                <a:ext cx="25560" cy="133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4416558-F885-4B61-A637-560BB7B9EEE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74920" y="682540"/>
                  <a:ext cx="43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E9EB4F-E7C0-435F-ACBF-634D7B6C9553}"/>
                    </a:ext>
                  </a:extLst>
                </p14:cNvPr>
                <p14:cNvContentPartPr/>
                <p14:nvPr/>
              </p14:nvContentPartPr>
              <p14:xfrm>
                <a:off x="8798800" y="128860"/>
                <a:ext cx="177840" cy="139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E9EB4F-E7C0-435F-ACBF-634D7B6C955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90160" y="120220"/>
                  <a:ext cx="195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36EA4BD-95AB-4D1F-8A6D-E1A718A78EBB}"/>
                    </a:ext>
                  </a:extLst>
                </p14:cNvPr>
                <p14:cNvContentPartPr/>
                <p14:nvPr/>
              </p14:nvContentPartPr>
              <p14:xfrm>
                <a:off x="9368680" y="326140"/>
                <a:ext cx="163080" cy="133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36EA4BD-95AB-4D1F-8A6D-E1A718A78EB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359680" y="317500"/>
                  <a:ext cx="180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569C95-5184-4696-B7EE-F6397AFBDC2E}"/>
                    </a:ext>
                  </a:extLst>
                </p14:cNvPr>
                <p14:cNvContentPartPr/>
                <p14:nvPr/>
              </p14:nvContentPartPr>
              <p14:xfrm>
                <a:off x="9582520" y="459700"/>
                <a:ext cx="34920" cy="83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569C95-5184-4696-B7EE-F6397AFBDC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573520" y="451060"/>
                  <a:ext cx="52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BE15502-E8CE-48E5-A7A8-F97EAE4E2BE9}"/>
                    </a:ext>
                  </a:extLst>
                </p14:cNvPr>
                <p14:cNvContentPartPr/>
                <p14:nvPr/>
              </p14:nvContentPartPr>
              <p14:xfrm>
                <a:off x="9587200" y="348460"/>
                <a:ext cx="224640" cy="51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BE15502-E8CE-48E5-A7A8-F97EAE4E2BE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578200" y="339460"/>
                  <a:ext cx="242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F8A2E43-7411-400C-A8AA-393164FD72E6}"/>
                    </a:ext>
                  </a:extLst>
                </p14:cNvPr>
                <p14:cNvContentPartPr/>
                <p14:nvPr/>
              </p14:nvContentPartPr>
              <p14:xfrm>
                <a:off x="9842800" y="373300"/>
                <a:ext cx="141120" cy="105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F8A2E43-7411-400C-A8AA-393164FD72E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834160" y="364300"/>
                  <a:ext cx="158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472AAD0-F376-4B37-BBA6-3FA0055C9CC0}"/>
                    </a:ext>
                  </a:extLst>
                </p14:cNvPr>
                <p14:cNvContentPartPr/>
                <p14:nvPr/>
              </p14:nvContentPartPr>
              <p14:xfrm>
                <a:off x="9801760" y="294100"/>
                <a:ext cx="150840" cy="5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472AAD0-F376-4B37-BBA6-3FA0055C9CC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93120" y="285100"/>
                  <a:ext cx="168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262EE0-313F-4654-B89A-A326142D1ECF}"/>
                    </a:ext>
                  </a:extLst>
                </p14:cNvPr>
                <p14:cNvContentPartPr/>
                <p14:nvPr/>
              </p14:nvContentPartPr>
              <p14:xfrm>
                <a:off x="9943600" y="239740"/>
                <a:ext cx="196560" cy="347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262EE0-313F-4654-B89A-A326142D1EC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934600" y="230740"/>
                  <a:ext cx="2142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FF7567E-267F-4CE3-97C6-C50210465A0B}"/>
                    </a:ext>
                  </a:extLst>
                </p14:cNvPr>
                <p14:cNvContentPartPr/>
                <p14:nvPr/>
              </p14:nvContentPartPr>
              <p14:xfrm>
                <a:off x="9258880" y="237580"/>
                <a:ext cx="191880" cy="380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FF7567E-267F-4CE3-97C6-C50210465A0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50240" y="228940"/>
                  <a:ext cx="2095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4BEA959-E3D7-4DA3-BB23-73F5A921A1E0}"/>
                    </a:ext>
                  </a:extLst>
                </p14:cNvPr>
                <p14:cNvContentPartPr/>
                <p14:nvPr/>
              </p14:nvContentPartPr>
              <p14:xfrm>
                <a:off x="10335280" y="284740"/>
                <a:ext cx="128520" cy="294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4BEA959-E3D7-4DA3-BB23-73F5A921A1E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326280" y="275740"/>
                  <a:ext cx="146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917942-5893-4A35-8C32-A95F7E7AB009}"/>
                    </a:ext>
                  </a:extLst>
                </p14:cNvPr>
                <p14:cNvContentPartPr/>
                <p14:nvPr/>
              </p14:nvContentPartPr>
              <p14:xfrm>
                <a:off x="10433560" y="363940"/>
                <a:ext cx="127800" cy="137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917942-5893-4A35-8C32-A95F7E7AB00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424560" y="354940"/>
                  <a:ext cx="145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B838BC-348C-4547-91CA-CD8B12FEF33C}"/>
                    </a:ext>
                  </a:extLst>
                </p14:cNvPr>
                <p14:cNvContentPartPr/>
                <p14:nvPr/>
              </p14:nvContentPartPr>
              <p14:xfrm>
                <a:off x="10633000" y="467260"/>
                <a:ext cx="20520" cy="68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B838BC-348C-4547-91CA-CD8B12FEF33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24360" y="458260"/>
                  <a:ext cx="38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6EF2770-2C4F-44DE-871A-08C33F565D48}"/>
                    </a:ext>
                  </a:extLst>
                </p14:cNvPr>
                <p14:cNvContentPartPr/>
                <p14:nvPr/>
              </p14:nvContentPartPr>
              <p14:xfrm>
                <a:off x="10659280" y="402100"/>
                <a:ext cx="232200" cy="29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6EF2770-2C4F-44DE-871A-08C33F565D4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650640" y="393100"/>
                  <a:ext cx="249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CD346BA-2676-4E5E-9A39-7EB039AAF673}"/>
                    </a:ext>
                  </a:extLst>
                </p14:cNvPr>
                <p14:cNvContentPartPr/>
                <p14:nvPr/>
              </p14:nvContentPartPr>
              <p14:xfrm>
                <a:off x="10950880" y="359980"/>
                <a:ext cx="123120" cy="155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CD346BA-2676-4E5E-9A39-7EB039AAF67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941880" y="350980"/>
                  <a:ext cx="140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DB1027D-4249-45F1-AB39-2D278F639810}"/>
                    </a:ext>
                  </a:extLst>
                </p14:cNvPr>
                <p14:cNvContentPartPr/>
                <p14:nvPr/>
              </p14:nvContentPartPr>
              <p14:xfrm>
                <a:off x="10969600" y="264580"/>
                <a:ext cx="133920" cy="6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DB1027D-4249-45F1-AB39-2D278F6398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60600" y="255580"/>
                  <a:ext cx="151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49BCDF3-778D-4499-8FB3-6EA3FEE74F95}"/>
                    </a:ext>
                  </a:extLst>
                </p14:cNvPr>
                <p14:cNvContentPartPr/>
                <p14:nvPr/>
              </p14:nvContentPartPr>
              <p14:xfrm>
                <a:off x="11077240" y="214180"/>
                <a:ext cx="146160" cy="418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49BCDF3-778D-4499-8FB3-6EA3FEE74F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068600" y="205180"/>
                  <a:ext cx="1638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E209478-A63F-44B3-AFC8-3B7B2BBDB72C}"/>
                    </a:ext>
                  </a:extLst>
                </p14:cNvPr>
                <p14:cNvContentPartPr/>
                <p14:nvPr/>
              </p14:nvContentPartPr>
              <p14:xfrm>
                <a:off x="2375320" y="99667"/>
                <a:ext cx="5769720" cy="642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E209478-A63F-44B3-AFC8-3B7B2BBDB72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366680" y="91027"/>
                  <a:ext cx="5787360" cy="66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69D8F09-F444-4A6E-A586-8928B7717C08}"/>
              </a:ext>
            </a:extLst>
          </p:cNvPr>
          <p:cNvGrpSpPr/>
          <p:nvPr/>
        </p:nvGrpSpPr>
        <p:grpSpPr>
          <a:xfrm>
            <a:off x="1417000" y="704827"/>
            <a:ext cx="6179760" cy="1567440"/>
            <a:chOff x="1417000" y="704827"/>
            <a:chExt cx="6179760" cy="15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9F3CAC-561C-4361-9991-E9E1990BB8E2}"/>
                    </a:ext>
                  </a:extLst>
                </p14:cNvPr>
                <p14:cNvContentPartPr/>
                <p14:nvPr/>
              </p14:nvContentPartPr>
              <p14:xfrm>
                <a:off x="1417000" y="704827"/>
                <a:ext cx="3763080" cy="854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9F3CAC-561C-4361-9991-E9E1990BB8E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408360" y="695827"/>
                  <a:ext cx="378072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F193BB5-9F9B-4B52-9540-CC843218D7C1}"/>
                    </a:ext>
                  </a:extLst>
                </p14:cNvPr>
                <p14:cNvContentPartPr/>
                <p14:nvPr/>
              </p14:nvContentPartPr>
              <p14:xfrm>
                <a:off x="5502640" y="1217827"/>
                <a:ext cx="74520" cy="19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F193BB5-9F9B-4B52-9540-CC843218D7C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494000" y="1208827"/>
                  <a:ext cx="92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9F96C7A-D84A-470A-8564-D80191CD789C}"/>
                    </a:ext>
                  </a:extLst>
                </p14:cNvPr>
                <p14:cNvContentPartPr/>
                <p14:nvPr/>
              </p14:nvContentPartPr>
              <p14:xfrm>
                <a:off x="5544040" y="1281547"/>
                <a:ext cx="70560" cy="6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9F96C7A-D84A-470A-8564-D80191CD78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535400" y="1272547"/>
                  <a:ext cx="88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A07761-353A-4EBF-A59A-1564F82D4E9D}"/>
                    </a:ext>
                  </a:extLst>
                </p14:cNvPr>
                <p14:cNvContentPartPr/>
                <p14:nvPr/>
              </p14:nvContentPartPr>
              <p14:xfrm>
                <a:off x="6192040" y="1014787"/>
                <a:ext cx="333000" cy="42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A07761-353A-4EBF-A59A-1564F82D4E9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183400" y="1006147"/>
                  <a:ext cx="350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E2A058-3428-47AC-B7B2-E976FAB2F740}"/>
                    </a:ext>
                  </a:extLst>
                </p14:cNvPr>
                <p14:cNvContentPartPr/>
                <p14:nvPr/>
              </p14:nvContentPartPr>
              <p14:xfrm>
                <a:off x="6159280" y="1067347"/>
                <a:ext cx="400320" cy="279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E2A058-3428-47AC-B7B2-E976FAB2F74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50640" y="1058707"/>
                  <a:ext cx="417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41B3C26-0E9F-414A-8679-F4EEDBF1625E}"/>
                    </a:ext>
                  </a:extLst>
                </p14:cNvPr>
                <p14:cNvContentPartPr/>
                <p14:nvPr/>
              </p14:nvContentPartPr>
              <p14:xfrm>
                <a:off x="6517120" y="976267"/>
                <a:ext cx="21960" cy="127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41B3C26-0E9F-414A-8679-F4EEDBF1625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508480" y="967267"/>
                  <a:ext cx="39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7C04AF3-C350-440D-BC7F-A54194F1F649}"/>
                    </a:ext>
                  </a:extLst>
                </p14:cNvPr>
                <p14:cNvContentPartPr/>
                <p14:nvPr/>
              </p14:nvContentPartPr>
              <p14:xfrm>
                <a:off x="6229480" y="1456507"/>
                <a:ext cx="42840" cy="78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7C04AF3-C350-440D-BC7F-A54194F1F64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220480" y="1447867"/>
                  <a:ext cx="60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D0E6B66-F099-4EF3-BF04-0B5DC894D94D}"/>
                    </a:ext>
                  </a:extLst>
                </p14:cNvPr>
                <p14:cNvContentPartPr/>
                <p14:nvPr/>
              </p14:nvContentPartPr>
              <p14:xfrm>
                <a:off x="6237040" y="1391347"/>
                <a:ext cx="6480" cy="11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D0E6B66-F099-4EF3-BF04-0B5DC894D94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228040" y="1382707"/>
                  <a:ext cx="24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FD7FE57-531B-4312-9F23-EC225A89678E}"/>
                    </a:ext>
                  </a:extLst>
                </p14:cNvPr>
                <p14:cNvContentPartPr/>
                <p14:nvPr/>
              </p14:nvContentPartPr>
              <p14:xfrm>
                <a:off x="6308320" y="1425907"/>
                <a:ext cx="106200" cy="64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FD7FE57-531B-4312-9F23-EC225A89678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299680" y="1416907"/>
                  <a:ext cx="123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7154D5-79E4-429B-A94B-5CA78EAC62E9}"/>
                    </a:ext>
                  </a:extLst>
                </p14:cNvPr>
                <p14:cNvContentPartPr/>
                <p14:nvPr/>
              </p14:nvContentPartPr>
              <p14:xfrm>
                <a:off x="6451600" y="1407547"/>
                <a:ext cx="8640" cy="97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7154D5-79E4-429B-A94B-5CA78EAC62E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442960" y="1398907"/>
                  <a:ext cx="26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0AB680-72A9-4CAB-8107-EE64330CE4D9}"/>
                    </a:ext>
                  </a:extLst>
                </p14:cNvPr>
                <p14:cNvContentPartPr/>
                <p14:nvPr/>
              </p14:nvContentPartPr>
              <p14:xfrm>
                <a:off x="6233080" y="874027"/>
                <a:ext cx="154080" cy="79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0AB680-72A9-4CAB-8107-EE64330CE4D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224440" y="865387"/>
                  <a:ext cx="171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5ECD614-DC47-486C-A1D1-00A7620A68F1}"/>
                    </a:ext>
                  </a:extLst>
                </p14:cNvPr>
                <p14:cNvContentPartPr/>
                <p14:nvPr/>
              </p14:nvContentPartPr>
              <p14:xfrm>
                <a:off x="6725200" y="1064107"/>
                <a:ext cx="130680" cy="132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5ECD614-DC47-486C-A1D1-00A7620A68F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716560" y="1055467"/>
                  <a:ext cx="148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BC11F9-106A-4810-B5C7-C3B22D4FB831}"/>
                    </a:ext>
                  </a:extLst>
                </p14:cNvPr>
                <p14:cNvContentPartPr/>
                <p14:nvPr/>
              </p14:nvContentPartPr>
              <p14:xfrm>
                <a:off x="6916000" y="1184707"/>
                <a:ext cx="35280" cy="89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BC11F9-106A-4810-B5C7-C3B22D4FB83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07360" y="1176067"/>
                  <a:ext cx="52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0BF3BDE-9D8A-492C-A5F4-F97956D9EF66}"/>
                    </a:ext>
                  </a:extLst>
                </p14:cNvPr>
                <p14:cNvContentPartPr/>
                <p14:nvPr/>
              </p14:nvContentPartPr>
              <p14:xfrm>
                <a:off x="6912400" y="1106947"/>
                <a:ext cx="237600" cy="55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0BF3BDE-9D8A-492C-A5F4-F97956D9EF6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03760" y="1098307"/>
                  <a:ext cx="255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029AD3E-B0B1-40C4-8B8C-216BBBBA520E}"/>
                    </a:ext>
                  </a:extLst>
                </p14:cNvPr>
                <p14:cNvContentPartPr/>
                <p14:nvPr/>
              </p14:nvContentPartPr>
              <p14:xfrm>
                <a:off x="7191040" y="1097227"/>
                <a:ext cx="142200" cy="131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029AD3E-B0B1-40C4-8B8C-216BBBBA520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182400" y="1088587"/>
                  <a:ext cx="159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172F94D-6869-4FDD-A569-C73CD66FEF99}"/>
                    </a:ext>
                  </a:extLst>
                </p14:cNvPr>
                <p14:cNvContentPartPr/>
                <p14:nvPr/>
              </p14:nvContentPartPr>
              <p14:xfrm>
                <a:off x="7133080" y="1043227"/>
                <a:ext cx="133920" cy="1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172F94D-6869-4FDD-A569-C73CD66FEF9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124440" y="1034227"/>
                  <a:ext cx="1515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7F213DF-3D85-4BBD-8CA5-B34A918B8EF9}"/>
                    </a:ext>
                  </a:extLst>
                </p14:cNvPr>
                <p14:cNvContentPartPr/>
                <p14:nvPr/>
              </p14:nvContentPartPr>
              <p14:xfrm>
                <a:off x="7270240" y="1009747"/>
                <a:ext cx="162000" cy="351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7F213DF-3D85-4BBD-8CA5-B34A918B8EF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261600" y="1001107"/>
                  <a:ext cx="179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B5041C6-1E22-40A5-8B68-9889BBBB46AA}"/>
                    </a:ext>
                  </a:extLst>
                </p14:cNvPr>
                <p14:cNvContentPartPr/>
                <p14:nvPr/>
              </p14:nvContentPartPr>
              <p14:xfrm>
                <a:off x="6603520" y="992107"/>
                <a:ext cx="284760" cy="376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B5041C6-1E22-40A5-8B68-9889BBBB46A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594520" y="983467"/>
                  <a:ext cx="3024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0199DAB-AA36-465C-BD9B-005034BCE224}"/>
                    </a:ext>
                  </a:extLst>
                </p14:cNvPr>
                <p14:cNvContentPartPr/>
                <p14:nvPr/>
              </p14:nvContentPartPr>
              <p14:xfrm>
                <a:off x="7428280" y="898867"/>
                <a:ext cx="168480" cy="91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0199DAB-AA36-465C-BD9B-005034BCE22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419280" y="890227"/>
                  <a:ext cx="186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0BE7317-0512-47C5-982E-5E6481CA6BE0}"/>
                    </a:ext>
                  </a:extLst>
                </p14:cNvPr>
                <p14:cNvContentPartPr/>
                <p14:nvPr/>
              </p14:nvContentPartPr>
              <p14:xfrm>
                <a:off x="5818000" y="798787"/>
                <a:ext cx="1735560" cy="781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0BE7317-0512-47C5-982E-5E6481CA6BE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809000" y="790147"/>
                  <a:ext cx="175320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0F6C033-1D24-4E9A-B1A0-4645D3A99F77}"/>
                    </a:ext>
                  </a:extLst>
                </p14:cNvPr>
                <p14:cNvContentPartPr/>
                <p14:nvPr/>
              </p14:nvContentPartPr>
              <p14:xfrm>
                <a:off x="5122840" y="1885267"/>
                <a:ext cx="133200" cy="9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0F6C033-1D24-4E9A-B1A0-4645D3A99F7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114200" y="1876627"/>
                  <a:ext cx="150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27D82B6-79FC-492A-B574-6B13D273AC68}"/>
                    </a:ext>
                  </a:extLst>
                </p14:cNvPr>
                <p14:cNvContentPartPr/>
                <p14:nvPr/>
              </p14:nvContentPartPr>
              <p14:xfrm>
                <a:off x="5163880" y="1951867"/>
                <a:ext cx="124200" cy="6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27D82B6-79FC-492A-B574-6B13D273AC6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155240" y="1942867"/>
                  <a:ext cx="141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0C93D6D-7EE3-43CC-9E68-BAFDF4F6F856}"/>
                    </a:ext>
                  </a:extLst>
                </p14:cNvPr>
                <p14:cNvContentPartPr/>
                <p14:nvPr/>
              </p14:nvContentPartPr>
              <p14:xfrm>
                <a:off x="5418760" y="1631827"/>
                <a:ext cx="1561680" cy="519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0C93D6D-7EE3-43CC-9E68-BAFDF4F6F85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410120" y="1622827"/>
                  <a:ext cx="15793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6656D5B-C2A0-4AB2-8976-65D7C1E30C9C}"/>
                    </a:ext>
                  </a:extLst>
                </p14:cNvPr>
                <p14:cNvContentPartPr/>
                <p14:nvPr/>
              </p14:nvContentPartPr>
              <p14:xfrm>
                <a:off x="5677960" y="1846387"/>
                <a:ext cx="183600" cy="19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6656D5B-C2A0-4AB2-8976-65D7C1E30C9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68960" y="1837747"/>
                  <a:ext cx="201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61D8DD8-6349-42FF-BFFB-7DAFCE0C701A}"/>
                    </a:ext>
                  </a:extLst>
                </p14:cNvPr>
                <p14:cNvContentPartPr/>
                <p14:nvPr/>
              </p14:nvContentPartPr>
              <p14:xfrm>
                <a:off x="5624680" y="1874827"/>
                <a:ext cx="307440" cy="199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61D8DD8-6349-42FF-BFFB-7DAFCE0C701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616040" y="1865827"/>
                  <a:ext cx="325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183A52-DD7B-4FFB-8C94-031824B07343}"/>
                    </a:ext>
                  </a:extLst>
                </p14:cNvPr>
                <p14:cNvContentPartPr/>
                <p14:nvPr/>
              </p14:nvContentPartPr>
              <p14:xfrm>
                <a:off x="5866960" y="1810747"/>
                <a:ext cx="19800" cy="100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183A52-DD7B-4FFB-8C94-031824B0734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858320" y="1802107"/>
                  <a:ext cx="37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3C4E2B3-0C9F-43FF-9B00-A517A5F92739}"/>
                    </a:ext>
                  </a:extLst>
                </p14:cNvPr>
                <p14:cNvContentPartPr/>
                <p14:nvPr/>
              </p14:nvContentPartPr>
              <p14:xfrm>
                <a:off x="5652400" y="2184787"/>
                <a:ext cx="49680" cy="87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3C4E2B3-0C9F-43FF-9B00-A517A5F9273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643400" y="2175787"/>
                  <a:ext cx="67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4CD7FF3-AA91-4803-8309-CDCBD24E2F26}"/>
                    </a:ext>
                  </a:extLst>
                </p14:cNvPr>
                <p14:cNvContentPartPr/>
                <p14:nvPr/>
              </p14:nvContentPartPr>
              <p14:xfrm>
                <a:off x="5674000" y="2139787"/>
                <a:ext cx="2520" cy="9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4CD7FF3-AA91-4803-8309-CDCBD24E2F2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665000" y="2130787"/>
                  <a:ext cx="20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DCB481C-9A12-4CB3-86F2-481E14C6132D}"/>
                    </a:ext>
                  </a:extLst>
                </p14:cNvPr>
                <p14:cNvContentPartPr/>
                <p14:nvPr/>
              </p14:nvContentPartPr>
              <p14:xfrm>
                <a:off x="5755360" y="2158507"/>
                <a:ext cx="170280" cy="74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DCB481C-9A12-4CB3-86F2-481E14C6132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746360" y="2149867"/>
                  <a:ext cx="187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3846566-17B2-48C9-B7F5-F82468A972AF}"/>
                    </a:ext>
                  </a:extLst>
                </p14:cNvPr>
                <p14:cNvContentPartPr/>
                <p14:nvPr/>
              </p14:nvContentPartPr>
              <p14:xfrm>
                <a:off x="5632240" y="1709227"/>
                <a:ext cx="208080" cy="61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3846566-17B2-48C9-B7F5-F82468A972A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623600" y="1700227"/>
                  <a:ext cx="225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31D15D-D848-4647-BCC8-6F17AEFBEC9C}"/>
                    </a:ext>
                  </a:extLst>
                </p14:cNvPr>
                <p14:cNvContentPartPr/>
                <p14:nvPr/>
              </p14:nvContentPartPr>
              <p14:xfrm>
                <a:off x="6152440" y="1897147"/>
                <a:ext cx="161640" cy="159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31D15D-D848-4647-BCC8-6F17AEFBEC9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43800" y="1888147"/>
                  <a:ext cx="179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634CB56-7700-49CE-9D24-FCB718317334}"/>
                    </a:ext>
                  </a:extLst>
                </p14:cNvPr>
                <p14:cNvContentPartPr/>
                <p14:nvPr/>
              </p14:nvContentPartPr>
              <p14:xfrm>
                <a:off x="6385360" y="2013427"/>
                <a:ext cx="33840" cy="59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634CB56-7700-49CE-9D24-FCB71831733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76360" y="2004787"/>
                  <a:ext cx="51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FDF7F0D-1367-4021-8014-5340454BDF09}"/>
                    </a:ext>
                  </a:extLst>
                </p14:cNvPr>
                <p14:cNvContentPartPr/>
                <p14:nvPr/>
              </p14:nvContentPartPr>
              <p14:xfrm>
                <a:off x="6392560" y="1919467"/>
                <a:ext cx="250200" cy="40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FDF7F0D-1367-4021-8014-5340454BDF0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383920" y="1910827"/>
                  <a:ext cx="267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AC4CABE-BE40-45E3-98CD-72C768040F2C}"/>
                    </a:ext>
                  </a:extLst>
                </p14:cNvPr>
                <p14:cNvContentPartPr/>
                <p14:nvPr/>
              </p14:nvContentPartPr>
              <p14:xfrm>
                <a:off x="6723040" y="1869427"/>
                <a:ext cx="97560" cy="174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AC4CABE-BE40-45E3-98CD-72C768040F2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714040" y="1860427"/>
                  <a:ext cx="115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A1A2C37-6F59-48AF-9716-65977701335D}"/>
                    </a:ext>
                  </a:extLst>
                </p14:cNvPr>
                <p14:cNvContentPartPr/>
                <p14:nvPr/>
              </p14:nvContentPartPr>
              <p14:xfrm>
                <a:off x="6697840" y="1810747"/>
                <a:ext cx="159840" cy="15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A1A2C37-6F59-48AF-9716-65977701335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688840" y="1802107"/>
                  <a:ext cx="177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CCB1FDE-D1F0-4B38-90DB-C3D91A207737}"/>
                    </a:ext>
                  </a:extLst>
                </p14:cNvPr>
                <p14:cNvContentPartPr/>
                <p14:nvPr/>
              </p14:nvContentPartPr>
              <p14:xfrm>
                <a:off x="6732040" y="1772587"/>
                <a:ext cx="288000" cy="363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CCB1FDE-D1F0-4B38-90DB-C3D91A20773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23040" y="1763947"/>
                  <a:ext cx="3056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C4F01A8-1F4F-4B5F-8C26-D6DB38CAF55E}"/>
                    </a:ext>
                  </a:extLst>
                </p14:cNvPr>
                <p14:cNvContentPartPr/>
                <p14:nvPr/>
              </p14:nvContentPartPr>
              <p14:xfrm>
                <a:off x="5969920" y="1776187"/>
                <a:ext cx="347040" cy="422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C4F01A8-1F4F-4B5F-8C26-D6DB38CAF55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961280" y="1767187"/>
                  <a:ext cx="3646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11EFF74-C461-4C62-9C14-A42A3FD10A1C}"/>
                    </a:ext>
                  </a:extLst>
                </p14:cNvPr>
                <p14:cNvContentPartPr/>
                <p14:nvPr/>
              </p14:nvContentPartPr>
              <p14:xfrm>
                <a:off x="7009960" y="1684747"/>
                <a:ext cx="176760" cy="54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11EFF74-C461-4C62-9C14-A42A3FD10A1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01320" y="1676107"/>
                  <a:ext cx="194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00A9D42-5F7C-4837-8B17-9F23B7ABB52B}"/>
                    </a:ext>
                  </a:extLst>
                </p14:cNvPr>
                <p14:cNvContentPartPr/>
                <p14:nvPr/>
              </p14:nvContentPartPr>
              <p14:xfrm>
                <a:off x="6961000" y="1615627"/>
                <a:ext cx="136080" cy="5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00A9D42-5F7C-4837-8B17-9F23B7ABB52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952000" y="1606627"/>
                  <a:ext cx="15372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D31FA5-235C-4D41-97B5-60DEC0E62426}"/>
              </a:ext>
            </a:extLst>
          </p:cNvPr>
          <p:cNvGrpSpPr/>
          <p:nvPr/>
        </p:nvGrpSpPr>
        <p:grpSpPr>
          <a:xfrm>
            <a:off x="5631880" y="3032227"/>
            <a:ext cx="154800" cy="87120"/>
            <a:chOff x="5631880" y="3032227"/>
            <a:chExt cx="154800" cy="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DAECCEC-E77D-4720-B010-C9D505A8450F}"/>
                    </a:ext>
                  </a:extLst>
                </p14:cNvPr>
                <p14:cNvContentPartPr/>
                <p14:nvPr/>
              </p14:nvContentPartPr>
              <p14:xfrm>
                <a:off x="5631880" y="3032227"/>
                <a:ext cx="154800" cy="31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DAECCEC-E77D-4720-B010-C9D505A8450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623240" y="3023587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1EC3298-D172-4C79-A540-3EC6DAA784AD}"/>
                    </a:ext>
                  </a:extLst>
                </p14:cNvPr>
                <p14:cNvContentPartPr/>
                <p14:nvPr/>
              </p14:nvContentPartPr>
              <p14:xfrm>
                <a:off x="5657440" y="3110707"/>
                <a:ext cx="114120" cy="8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1EC3298-D172-4C79-A540-3EC6DAA784A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648800" y="3102067"/>
                  <a:ext cx="131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BD83904-090A-43E2-BD8C-056920C3108B}"/>
              </a:ext>
            </a:extLst>
          </p:cNvPr>
          <p:cNvGrpSpPr/>
          <p:nvPr/>
        </p:nvGrpSpPr>
        <p:grpSpPr>
          <a:xfrm>
            <a:off x="6598480" y="2441107"/>
            <a:ext cx="1007640" cy="473400"/>
            <a:chOff x="6598480" y="2441107"/>
            <a:chExt cx="100764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56D99FC-DABD-41F3-8755-FEAC4439F136}"/>
                    </a:ext>
                  </a:extLst>
                </p14:cNvPr>
                <p14:cNvContentPartPr/>
                <p14:nvPr/>
              </p14:nvContentPartPr>
              <p14:xfrm>
                <a:off x="6639160" y="2646307"/>
                <a:ext cx="169200" cy="163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56D99FC-DABD-41F3-8755-FEAC4439F13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630520" y="2637307"/>
                  <a:ext cx="186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F148B3B-3586-4B66-AA21-D4FC86A5E325}"/>
                    </a:ext>
                  </a:extLst>
                </p14:cNvPr>
                <p14:cNvContentPartPr/>
                <p14:nvPr/>
              </p14:nvContentPartPr>
              <p14:xfrm>
                <a:off x="6823840" y="2787427"/>
                <a:ext cx="33840" cy="127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F148B3B-3586-4B66-AA21-D4FC86A5E32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814840" y="2778427"/>
                  <a:ext cx="51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F1D516E-B0BF-4254-AD2D-44F610B366CA}"/>
                    </a:ext>
                  </a:extLst>
                </p14:cNvPr>
                <p14:cNvContentPartPr/>
                <p14:nvPr/>
              </p14:nvContentPartPr>
              <p14:xfrm>
                <a:off x="6598480" y="2474947"/>
                <a:ext cx="318240" cy="91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F1D516E-B0BF-4254-AD2D-44F610B366C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89840" y="2465947"/>
                  <a:ext cx="335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4C3007F-0C7B-4C1A-80D1-C605FE96F717}"/>
                    </a:ext>
                  </a:extLst>
                </p14:cNvPr>
                <p14:cNvContentPartPr/>
                <p14:nvPr/>
              </p14:nvContentPartPr>
              <p14:xfrm>
                <a:off x="7055680" y="2714707"/>
                <a:ext cx="19800" cy="27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4C3007F-0C7B-4C1A-80D1-C605FE96F71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046680" y="2706067"/>
                  <a:ext cx="3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7B9E828-A30F-4946-85ED-C49F0867D28D}"/>
                    </a:ext>
                  </a:extLst>
                </p14:cNvPr>
                <p14:cNvContentPartPr/>
                <p14:nvPr/>
              </p14:nvContentPartPr>
              <p14:xfrm>
                <a:off x="7253320" y="2623267"/>
                <a:ext cx="166680" cy="162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7B9E828-A30F-4946-85ED-C49F0867D28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44320" y="2614267"/>
                  <a:ext cx="184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E75EA4C-4EFA-4703-AD30-324D355A0E4A}"/>
                    </a:ext>
                  </a:extLst>
                </p14:cNvPr>
                <p14:cNvContentPartPr/>
                <p14:nvPr/>
              </p14:nvContentPartPr>
              <p14:xfrm>
                <a:off x="7454200" y="2744947"/>
                <a:ext cx="151920" cy="113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E75EA4C-4EFA-4703-AD30-324D355A0E4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445560" y="2736307"/>
                  <a:ext cx="169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8C632EC-2790-4E95-A309-D5B8BC6270B9}"/>
                    </a:ext>
                  </a:extLst>
                </p14:cNvPr>
                <p14:cNvContentPartPr/>
                <p14:nvPr/>
              </p14:nvContentPartPr>
              <p14:xfrm>
                <a:off x="7199320" y="2441107"/>
                <a:ext cx="301320" cy="91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8C632EC-2790-4E95-A309-D5B8BC6270B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190320" y="2432107"/>
                  <a:ext cx="31896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FCAFCD8-6DC5-4046-A2DE-8397973FE489}"/>
                  </a:ext>
                </a:extLst>
              </p14:cNvPr>
              <p14:cNvContentPartPr/>
              <p14:nvPr/>
            </p14:nvContentPartPr>
            <p14:xfrm>
              <a:off x="6394000" y="3018907"/>
              <a:ext cx="1661400" cy="788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FCAFCD8-6DC5-4046-A2DE-8397973FE489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385360" y="3009907"/>
                <a:ext cx="167904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2B56E28-7FBD-4909-BA45-E7367BA3A319}"/>
              </a:ext>
            </a:extLst>
          </p:cNvPr>
          <p:cNvGrpSpPr/>
          <p:nvPr/>
        </p:nvGrpSpPr>
        <p:grpSpPr>
          <a:xfrm>
            <a:off x="6426400" y="3217627"/>
            <a:ext cx="627840" cy="415080"/>
            <a:chOff x="6426400" y="3217627"/>
            <a:chExt cx="62784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98753E8-AE9A-47E7-855D-9BFC36BBDB30}"/>
                    </a:ext>
                  </a:extLst>
                </p14:cNvPr>
                <p14:cNvContentPartPr/>
                <p14:nvPr/>
              </p14:nvContentPartPr>
              <p14:xfrm>
                <a:off x="6584440" y="3355507"/>
                <a:ext cx="204480" cy="214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98753E8-AE9A-47E7-855D-9BFC36BBDB3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575440" y="3346507"/>
                  <a:ext cx="222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BF55727-6D32-48ED-94A5-19081521D71B}"/>
                    </a:ext>
                  </a:extLst>
                </p14:cNvPr>
                <p14:cNvContentPartPr/>
                <p14:nvPr/>
              </p14:nvContentPartPr>
              <p14:xfrm>
                <a:off x="6546280" y="3217627"/>
                <a:ext cx="267840" cy="58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BF55727-6D32-48ED-94A5-19081521D71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537640" y="3208987"/>
                  <a:ext cx="285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4B4F063-B00A-4EE2-84C9-97E3BCA8E825}"/>
                    </a:ext>
                  </a:extLst>
                </p14:cNvPr>
                <p14:cNvContentPartPr/>
                <p14:nvPr/>
              </p14:nvContentPartPr>
              <p14:xfrm>
                <a:off x="6861280" y="3524347"/>
                <a:ext cx="16560" cy="108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4B4F063-B00A-4EE2-84C9-97E3BCA8E82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852280" y="3515707"/>
                  <a:ext cx="34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FCB32B6-1D23-4D0D-97BE-31C8FDB30FEE}"/>
                    </a:ext>
                  </a:extLst>
                </p14:cNvPr>
                <p14:cNvContentPartPr/>
                <p14:nvPr/>
              </p14:nvContentPartPr>
              <p14:xfrm>
                <a:off x="6426400" y="3311587"/>
                <a:ext cx="29160" cy="303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FCB32B6-1D23-4D0D-97BE-31C8FDB30FE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417760" y="3302947"/>
                  <a:ext cx="468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2C25103-CA44-40D8-82C4-C60354B3A33F}"/>
                    </a:ext>
                  </a:extLst>
                </p14:cNvPr>
                <p14:cNvContentPartPr/>
                <p14:nvPr/>
              </p14:nvContentPartPr>
              <p14:xfrm>
                <a:off x="6477520" y="3320227"/>
                <a:ext cx="30600" cy="308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2C25103-CA44-40D8-82C4-C60354B3A33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468520" y="3311227"/>
                  <a:ext cx="48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11D3B06-21CF-457E-BEB1-DF5144BB32F3}"/>
                    </a:ext>
                  </a:extLst>
                </p14:cNvPr>
                <p14:cNvContentPartPr/>
                <p14:nvPr/>
              </p14:nvContentPartPr>
              <p14:xfrm>
                <a:off x="6966040" y="3290347"/>
                <a:ext cx="16920" cy="304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11D3B06-21CF-457E-BEB1-DF5144BB32F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957400" y="3281707"/>
                  <a:ext cx="345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4D566DA-F5CE-4FD8-915C-22A3AC1D3979}"/>
                    </a:ext>
                  </a:extLst>
                </p14:cNvPr>
                <p14:cNvContentPartPr/>
                <p14:nvPr/>
              </p14:nvContentPartPr>
              <p14:xfrm>
                <a:off x="7041280" y="3273067"/>
                <a:ext cx="12960" cy="316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4D566DA-F5CE-4FD8-915C-22A3AC1D397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032640" y="3264427"/>
                  <a:ext cx="3060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03C2375-45B0-4371-AA4B-B51D389AB9C8}"/>
              </a:ext>
            </a:extLst>
          </p:cNvPr>
          <p:cNvGrpSpPr/>
          <p:nvPr/>
        </p:nvGrpSpPr>
        <p:grpSpPr>
          <a:xfrm>
            <a:off x="7349440" y="3125107"/>
            <a:ext cx="655920" cy="433080"/>
            <a:chOff x="7349440" y="3125107"/>
            <a:chExt cx="65592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C476F63-07CB-42A9-9E2F-CA6399E29EBE}"/>
                    </a:ext>
                  </a:extLst>
                </p14:cNvPr>
                <p14:cNvContentPartPr/>
                <p14:nvPr/>
              </p14:nvContentPartPr>
              <p14:xfrm>
                <a:off x="7558960" y="3239587"/>
                <a:ext cx="142200" cy="207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C476F63-07CB-42A9-9E2F-CA6399E29EB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549960" y="3230947"/>
                  <a:ext cx="159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894CCC3-F63E-44D2-90DC-A4C7FF2CF08D}"/>
                    </a:ext>
                  </a:extLst>
                </p14:cNvPr>
                <p14:cNvContentPartPr/>
                <p14:nvPr/>
              </p14:nvContentPartPr>
              <p14:xfrm>
                <a:off x="7722400" y="3409147"/>
                <a:ext cx="124560" cy="111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894CCC3-F63E-44D2-90DC-A4C7FF2CF08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713760" y="3400147"/>
                  <a:ext cx="142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CA71FE1-204B-4ADF-B3F5-529E49EA1798}"/>
                    </a:ext>
                  </a:extLst>
                </p14:cNvPr>
                <p14:cNvContentPartPr/>
                <p14:nvPr/>
              </p14:nvContentPartPr>
              <p14:xfrm>
                <a:off x="7512160" y="3125107"/>
                <a:ext cx="289080" cy="57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CA71FE1-204B-4ADF-B3F5-529E49EA179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503520" y="3116107"/>
                  <a:ext cx="306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BBF4044-2EB8-4FFE-B388-98C912FDE8CB}"/>
                    </a:ext>
                  </a:extLst>
                </p14:cNvPr>
                <p14:cNvContentPartPr/>
                <p14:nvPr/>
              </p14:nvContentPartPr>
              <p14:xfrm>
                <a:off x="7349440" y="3207547"/>
                <a:ext cx="9360" cy="349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BBF4044-2EB8-4FFE-B388-98C912FDE8C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340800" y="3198907"/>
                  <a:ext cx="270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71C87F7-96F1-48EA-9FE6-D2EF49C674D4}"/>
                    </a:ext>
                  </a:extLst>
                </p14:cNvPr>
                <p14:cNvContentPartPr/>
                <p14:nvPr/>
              </p14:nvContentPartPr>
              <p14:xfrm>
                <a:off x="7391920" y="3225547"/>
                <a:ext cx="14400" cy="332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71C87F7-96F1-48EA-9FE6-D2EF49C674D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382920" y="3216547"/>
                  <a:ext cx="320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5E511D8-EA99-45F2-8924-0D8A3794A981}"/>
                    </a:ext>
                  </a:extLst>
                </p14:cNvPr>
                <p14:cNvContentPartPr/>
                <p14:nvPr/>
              </p14:nvContentPartPr>
              <p14:xfrm>
                <a:off x="7954960" y="3193147"/>
                <a:ext cx="10080" cy="297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5E511D8-EA99-45F2-8924-0D8A3794A98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945960" y="3184147"/>
                  <a:ext cx="277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C1D05FE-F04E-41D6-8418-C6A038CA6732}"/>
                    </a:ext>
                  </a:extLst>
                </p14:cNvPr>
                <p14:cNvContentPartPr/>
                <p14:nvPr/>
              </p14:nvContentPartPr>
              <p14:xfrm>
                <a:off x="7984840" y="3190627"/>
                <a:ext cx="20520" cy="304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C1D05FE-F04E-41D6-8418-C6A038CA673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975840" y="3181987"/>
                  <a:ext cx="3816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B148546-371A-471A-A098-5E633B9F4471}"/>
              </a:ext>
            </a:extLst>
          </p:cNvPr>
          <p:cNvGrpSpPr/>
          <p:nvPr/>
        </p:nvGrpSpPr>
        <p:grpSpPr>
          <a:xfrm>
            <a:off x="9422320" y="3414547"/>
            <a:ext cx="2183760" cy="1107360"/>
            <a:chOff x="9422320" y="3414547"/>
            <a:chExt cx="2183760" cy="11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D7E3269-8437-47C9-901B-616D9456E31E}"/>
                    </a:ext>
                  </a:extLst>
                </p14:cNvPr>
                <p14:cNvContentPartPr/>
                <p14:nvPr/>
              </p14:nvContentPartPr>
              <p14:xfrm>
                <a:off x="9505120" y="3529027"/>
                <a:ext cx="198720" cy="330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D7E3269-8437-47C9-901B-616D9456E31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496120" y="3520027"/>
                  <a:ext cx="2163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430C2A4-BB5E-49F1-8178-ECC93FB73047}"/>
                    </a:ext>
                  </a:extLst>
                </p14:cNvPr>
                <p14:cNvContentPartPr/>
                <p14:nvPr/>
              </p14:nvContentPartPr>
              <p14:xfrm>
                <a:off x="9860440" y="3680587"/>
                <a:ext cx="74520" cy="104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430C2A4-BB5E-49F1-8178-ECC93FB7304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851440" y="3671587"/>
                  <a:ext cx="92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087ED25-47C8-4050-993D-FE5D0D65DD23}"/>
                    </a:ext>
                  </a:extLst>
                </p14:cNvPr>
                <p14:cNvContentPartPr/>
                <p14:nvPr/>
              </p14:nvContentPartPr>
              <p14:xfrm>
                <a:off x="9919840" y="3558907"/>
                <a:ext cx="17640" cy="61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087ED25-47C8-4050-993D-FE5D0D65DD2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910840" y="3550267"/>
                  <a:ext cx="35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464BE92-90EC-4DD5-A27B-C000A467A014}"/>
                    </a:ext>
                  </a:extLst>
                </p14:cNvPr>
                <p14:cNvContentPartPr/>
                <p14:nvPr/>
              </p14:nvContentPartPr>
              <p14:xfrm>
                <a:off x="10002280" y="3657187"/>
                <a:ext cx="46800" cy="129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464BE92-90EC-4DD5-A27B-C000A467A01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993640" y="3648187"/>
                  <a:ext cx="64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C10C4CF-9BD1-419F-9D32-FB73C3F9CEA8}"/>
                    </a:ext>
                  </a:extLst>
                </p14:cNvPr>
                <p14:cNvContentPartPr/>
                <p14:nvPr/>
              </p14:nvContentPartPr>
              <p14:xfrm>
                <a:off x="10314760" y="3545587"/>
                <a:ext cx="28080" cy="306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C10C4CF-9BD1-419F-9D32-FB73C3F9CEA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306120" y="3536947"/>
                  <a:ext cx="45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B2D87CB-7F5A-40DC-91C3-ECEFEE3C6C30}"/>
                    </a:ext>
                  </a:extLst>
                </p14:cNvPr>
                <p14:cNvContentPartPr/>
                <p14:nvPr/>
              </p14:nvContentPartPr>
              <p14:xfrm>
                <a:off x="10248160" y="3667627"/>
                <a:ext cx="471240" cy="1501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B2D87CB-7F5A-40DC-91C3-ECEFEE3C6C3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239160" y="3658627"/>
                  <a:ext cx="488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23D022D-11FB-4379-9F49-88E300E4792F}"/>
                    </a:ext>
                  </a:extLst>
                </p14:cNvPr>
                <p14:cNvContentPartPr/>
                <p14:nvPr/>
              </p14:nvContentPartPr>
              <p14:xfrm>
                <a:off x="10821280" y="3651067"/>
                <a:ext cx="110880" cy="133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23D022D-11FB-4379-9F49-88E300E4792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812280" y="3642067"/>
                  <a:ext cx="12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F50D1F5-3446-4DB5-9299-C05D1D4CD375}"/>
                    </a:ext>
                  </a:extLst>
                </p14:cNvPr>
                <p14:cNvContentPartPr/>
                <p14:nvPr/>
              </p14:nvContentPartPr>
              <p14:xfrm>
                <a:off x="10933600" y="3537307"/>
                <a:ext cx="543960" cy="390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F50D1F5-3446-4DB5-9299-C05D1D4CD37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924960" y="3528667"/>
                  <a:ext cx="5616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375B6BE-C0C0-4A1F-A5F5-02BBC8501234}"/>
                    </a:ext>
                  </a:extLst>
                </p14:cNvPr>
                <p14:cNvContentPartPr/>
                <p14:nvPr/>
              </p14:nvContentPartPr>
              <p14:xfrm>
                <a:off x="9538600" y="4031587"/>
                <a:ext cx="345600" cy="2707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375B6BE-C0C0-4A1F-A5F5-02BBC850123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529960" y="4022587"/>
                  <a:ext cx="363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89AF5C0-0F5E-4DE7-B4A3-E0E4FD4530D3}"/>
                    </a:ext>
                  </a:extLst>
                </p14:cNvPr>
                <p14:cNvContentPartPr/>
                <p14:nvPr/>
              </p14:nvContentPartPr>
              <p14:xfrm>
                <a:off x="9823360" y="4172707"/>
                <a:ext cx="250200" cy="102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89AF5C0-0F5E-4DE7-B4A3-E0E4FD4530D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814720" y="4164067"/>
                  <a:ext cx="267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3727639-6113-4F45-989E-62CE887CFD80}"/>
                    </a:ext>
                  </a:extLst>
                </p14:cNvPr>
                <p14:cNvContentPartPr/>
                <p14:nvPr/>
              </p14:nvContentPartPr>
              <p14:xfrm>
                <a:off x="10113160" y="4153987"/>
                <a:ext cx="384120" cy="122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3727639-6113-4F45-989E-62CE887CFD8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104160" y="4144987"/>
                  <a:ext cx="401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D7AFB52-18B6-46B6-8DAA-973AB10D7507}"/>
                    </a:ext>
                  </a:extLst>
                </p14:cNvPr>
                <p14:cNvContentPartPr/>
                <p14:nvPr/>
              </p14:nvContentPartPr>
              <p14:xfrm>
                <a:off x="10674040" y="4068307"/>
                <a:ext cx="180360" cy="165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D7AFB52-18B6-46B6-8DAA-973AB10D750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665040" y="4059307"/>
                  <a:ext cx="19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969EEC5-B2AF-41F3-9799-9D2C2E8FEFE1}"/>
                    </a:ext>
                  </a:extLst>
                </p14:cNvPr>
                <p14:cNvContentPartPr/>
                <p14:nvPr/>
              </p14:nvContentPartPr>
              <p14:xfrm>
                <a:off x="10897240" y="4199347"/>
                <a:ext cx="28800" cy="150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969EEC5-B2AF-41F3-9799-9D2C2E8FEFE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888240" y="4190347"/>
                  <a:ext cx="4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00E4DEC-14C4-4F6D-A424-7B1192C5E9B1}"/>
                    </a:ext>
                  </a:extLst>
                </p14:cNvPr>
                <p14:cNvContentPartPr/>
                <p14:nvPr/>
              </p14:nvContentPartPr>
              <p14:xfrm>
                <a:off x="11021440" y="4038067"/>
                <a:ext cx="175680" cy="2768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00E4DEC-14C4-4F6D-A424-7B1192C5E9B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012800" y="4029067"/>
                  <a:ext cx="1933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B42C406-31AF-41B9-9325-7DD9B58FD727}"/>
                    </a:ext>
                  </a:extLst>
                </p14:cNvPr>
                <p14:cNvContentPartPr/>
                <p14:nvPr/>
              </p14:nvContentPartPr>
              <p14:xfrm>
                <a:off x="11297560" y="4120867"/>
                <a:ext cx="91080" cy="164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B42C406-31AF-41B9-9325-7DD9B58FD72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288920" y="4111867"/>
                  <a:ext cx="108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D604E44-2344-4EFA-9229-8172570BA48E}"/>
                    </a:ext>
                  </a:extLst>
                </p14:cNvPr>
                <p14:cNvContentPartPr/>
                <p14:nvPr/>
              </p14:nvContentPartPr>
              <p14:xfrm>
                <a:off x="11399800" y="4203307"/>
                <a:ext cx="206280" cy="160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D604E44-2344-4EFA-9229-8172570BA48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390800" y="4194667"/>
                  <a:ext cx="22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7B93013-737E-46B6-89EE-9DCF0B7AB424}"/>
                    </a:ext>
                  </a:extLst>
                </p14:cNvPr>
                <p14:cNvContentPartPr/>
                <p14:nvPr/>
              </p14:nvContentPartPr>
              <p14:xfrm>
                <a:off x="9422320" y="3414547"/>
                <a:ext cx="202680" cy="591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7B93013-737E-46B6-89EE-9DCF0B7AB42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413320" y="3405547"/>
                  <a:ext cx="2203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D251AE9-C90F-473C-83F9-90CF1FFFE6C9}"/>
                    </a:ext>
                  </a:extLst>
                </p14:cNvPr>
                <p14:cNvContentPartPr/>
                <p14:nvPr/>
              </p14:nvContentPartPr>
              <p14:xfrm>
                <a:off x="11399800" y="4012867"/>
                <a:ext cx="184680" cy="5090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D251AE9-C90F-473C-83F9-90CF1FFFE6C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390800" y="4003867"/>
                  <a:ext cx="202320" cy="52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34125CD-2852-4301-BA64-5A402064294F}"/>
              </a:ext>
            </a:extLst>
          </p:cNvPr>
          <p:cNvGrpSpPr/>
          <p:nvPr/>
        </p:nvGrpSpPr>
        <p:grpSpPr>
          <a:xfrm>
            <a:off x="8497840" y="2857267"/>
            <a:ext cx="1829520" cy="371160"/>
            <a:chOff x="8497840" y="2857267"/>
            <a:chExt cx="182952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CBBCD51-A19E-4673-B461-1B561E2C92E3}"/>
                    </a:ext>
                  </a:extLst>
                </p14:cNvPr>
                <p14:cNvContentPartPr/>
                <p14:nvPr/>
              </p14:nvContentPartPr>
              <p14:xfrm>
                <a:off x="8497840" y="2946547"/>
                <a:ext cx="161280" cy="18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CBBCD51-A19E-4673-B461-1B561E2C92E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488840" y="2937547"/>
                  <a:ext cx="178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8222D2-BAF4-4EFE-9EE8-5A512A2337E0}"/>
                    </a:ext>
                  </a:extLst>
                </p14:cNvPr>
                <p14:cNvContentPartPr/>
                <p14:nvPr/>
              </p14:nvContentPartPr>
              <p14:xfrm>
                <a:off x="8534560" y="3059947"/>
                <a:ext cx="165960" cy="10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8222D2-BAF4-4EFE-9EE8-5A512A2337E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525920" y="3050947"/>
                  <a:ext cx="183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074E81B-1FB6-4015-8C7C-994A95C0C53B}"/>
                    </a:ext>
                  </a:extLst>
                </p14:cNvPr>
                <p14:cNvContentPartPr/>
                <p14:nvPr/>
              </p14:nvContentPartPr>
              <p14:xfrm>
                <a:off x="9080680" y="2857267"/>
                <a:ext cx="189720" cy="240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074E81B-1FB6-4015-8C7C-994A95C0C53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072040" y="2848627"/>
                  <a:ext cx="207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2AECAF0-ABDF-4001-90BA-B8CA8BF3329C}"/>
                    </a:ext>
                  </a:extLst>
                </p14:cNvPr>
                <p14:cNvContentPartPr/>
                <p14:nvPr/>
              </p14:nvContentPartPr>
              <p14:xfrm>
                <a:off x="9310360" y="2935747"/>
                <a:ext cx="104760" cy="141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2AECAF0-ABDF-4001-90BA-B8CA8BF3329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301720" y="2926747"/>
                  <a:ext cx="122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3F4E5E5-79E2-425F-AA11-2FA1277CB888}"/>
                    </a:ext>
                  </a:extLst>
                </p14:cNvPr>
                <p14:cNvContentPartPr/>
                <p14:nvPr/>
              </p14:nvContentPartPr>
              <p14:xfrm>
                <a:off x="9474520" y="2888947"/>
                <a:ext cx="122400" cy="194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3F4E5E5-79E2-425F-AA11-2FA1277CB88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465520" y="2880307"/>
                  <a:ext cx="140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744C469-37D4-49BB-B3CE-76243135352A}"/>
                    </a:ext>
                  </a:extLst>
                </p14:cNvPr>
                <p14:cNvContentPartPr/>
                <p14:nvPr/>
              </p14:nvContentPartPr>
              <p14:xfrm>
                <a:off x="9771880" y="2881027"/>
                <a:ext cx="193320" cy="237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744C469-37D4-49BB-B3CE-76243135352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762880" y="2872387"/>
                  <a:ext cx="210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E1514C9-3B3C-4F3F-9E18-94D4115A67F9}"/>
                    </a:ext>
                  </a:extLst>
                </p14:cNvPr>
                <p14:cNvContentPartPr/>
                <p14:nvPr/>
              </p14:nvContentPartPr>
              <p14:xfrm>
                <a:off x="8910400" y="3188107"/>
                <a:ext cx="1416960" cy="403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E1514C9-3B3C-4F3F-9E18-94D4115A67F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901400" y="3179467"/>
                  <a:ext cx="143460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31272AD-03D9-4D89-A069-7042A563ABFB}"/>
              </a:ext>
            </a:extLst>
          </p:cNvPr>
          <p:cNvGrpSpPr/>
          <p:nvPr/>
        </p:nvGrpSpPr>
        <p:grpSpPr>
          <a:xfrm>
            <a:off x="4624600" y="4561147"/>
            <a:ext cx="1123200" cy="367200"/>
            <a:chOff x="4624600" y="4561147"/>
            <a:chExt cx="112320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9803209-5A7C-4BED-8819-04AE02D92CEF}"/>
                    </a:ext>
                  </a:extLst>
                </p14:cNvPr>
                <p14:cNvContentPartPr/>
                <p14:nvPr/>
              </p14:nvContentPartPr>
              <p14:xfrm>
                <a:off x="4952920" y="4583467"/>
                <a:ext cx="186840" cy="224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9803209-5A7C-4BED-8819-04AE02D92CE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944280" y="4574467"/>
                  <a:ext cx="204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306B3B8-2354-4419-A925-636B01876C27}"/>
                    </a:ext>
                  </a:extLst>
                </p14:cNvPr>
                <p14:cNvContentPartPr/>
                <p14:nvPr/>
              </p14:nvContentPartPr>
              <p14:xfrm>
                <a:off x="5154520" y="4646107"/>
                <a:ext cx="110880" cy="143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306B3B8-2354-4419-A925-636B01876C2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145520" y="4637467"/>
                  <a:ext cx="128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279A6E5-D80A-4650-8DA2-8C0194572479}"/>
                    </a:ext>
                  </a:extLst>
                </p14:cNvPr>
                <p14:cNvContentPartPr/>
                <p14:nvPr/>
              </p14:nvContentPartPr>
              <p14:xfrm>
                <a:off x="5342800" y="4588507"/>
                <a:ext cx="69120" cy="164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279A6E5-D80A-4650-8DA2-8C019457247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334160" y="4579507"/>
                  <a:ext cx="86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E1E2684-0703-4D56-936F-C1481F9F6540}"/>
                    </a:ext>
                  </a:extLst>
                </p14:cNvPr>
                <p14:cNvContentPartPr/>
                <p14:nvPr/>
              </p14:nvContentPartPr>
              <p14:xfrm>
                <a:off x="5551960" y="4566907"/>
                <a:ext cx="195840" cy="2113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E1E2684-0703-4D56-936F-C1481F9F654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543320" y="4558267"/>
                  <a:ext cx="213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1EDD6E8-900D-4493-BB2A-0C1DE2AB719C}"/>
                    </a:ext>
                  </a:extLst>
                </p14:cNvPr>
                <p14:cNvContentPartPr/>
                <p14:nvPr/>
              </p14:nvContentPartPr>
              <p14:xfrm>
                <a:off x="4624600" y="4561147"/>
                <a:ext cx="137880" cy="274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1EDD6E8-900D-4493-BB2A-0C1DE2AB719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615600" y="4552147"/>
                  <a:ext cx="155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F070128-B191-420E-810C-5E932681714A}"/>
                    </a:ext>
                  </a:extLst>
                </p14:cNvPr>
                <p14:cNvContentPartPr/>
                <p14:nvPr/>
              </p14:nvContentPartPr>
              <p14:xfrm>
                <a:off x="4653040" y="4831507"/>
                <a:ext cx="65880" cy="96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F070128-B191-420E-810C-5E932681714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644400" y="4822507"/>
                  <a:ext cx="8352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50CC759C-5F5E-4D4D-880A-050FFDC28F21}"/>
              </a:ext>
            </a:extLst>
          </p:cNvPr>
          <p:cNvGrpSpPr/>
          <p:nvPr/>
        </p:nvGrpSpPr>
        <p:grpSpPr>
          <a:xfrm>
            <a:off x="3975880" y="4681027"/>
            <a:ext cx="325080" cy="276480"/>
            <a:chOff x="3975880" y="4681027"/>
            <a:chExt cx="32508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921E9EA-BE4D-424C-AC40-08FB1348372F}"/>
                    </a:ext>
                  </a:extLst>
                </p14:cNvPr>
                <p14:cNvContentPartPr/>
                <p14:nvPr/>
              </p14:nvContentPartPr>
              <p14:xfrm>
                <a:off x="3975880" y="4822507"/>
                <a:ext cx="160560" cy="11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921E9EA-BE4D-424C-AC40-08FB1348372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967240" y="4813867"/>
                  <a:ext cx="178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2ED1811-EF82-4BFE-85AA-224A4BBA4D94}"/>
                    </a:ext>
                  </a:extLst>
                </p14:cNvPr>
                <p14:cNvContentPartPr/>
                <p14:nvPr/>
              </p14:nvContentPartPr>
              <p14:xfrm>
                <a:off x="4219240" y="4681027"/>
                <a:ext cx="81720" cy="276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2ED1811-EF82-4BFE-85AA-224A4BBA4D9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210240" y="4672387"/>
                  <a:ext cx="9936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08F786B-10B8-42FD-82B4-9582E49A9BEF}"/>
              </a:ext>
            </a:extLst>
          </p:cNvPr>
          <p:cNvGrpSpPr/>
          <p:nvPr/>
        </p:nvGrpSpPr>
        <p:grpSpPr>
          <a:xfrm>
            <a:off x="6095560" y="4457107"/>
            <a:ext cx="297720" cy="376560"/>
            <a:chOff x="6095560" y="4457107"/>
            <a:chExt cx="29772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86AE91E-5A89-448A-A242-A2F8D5EF1CFE}"/>
                    </a:ext>
                  </a:extLst>
                </p14:cNvPr>
                <p14:cNvContentPartPr/>
                <p14:nvPr/>
              </p14:nvContentPartPr>
              <p14:xfrm>
                <a:off x="6095560" y="4457107"/>
                <a:ext cx="149040" cy="271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86AE91E-5A89-448A-A242-A2F8D5EF1CF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086920" y="4448107"/>
                  <a:ext cx="166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2739AB7-F645-4A5D-8359-7045E2812046}"/>
                    </a:ext>
                  </a:extLst>
                </p14:cNvPr>
                <p14:cNvContentPartPr/>
                <p14:nvPr/>
              </p14:nvContentPartPr>
              <p14:xfrm>
                <a:off x="6114640" y="4748707"/>
                <a:ext cx="106200" cy="84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2739AB7-F645-4A5D-8359-7045E281204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105640" y="4740067"/>
                  <a:ext cx="123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61BA532-8B91-4F1A-B4FE-DD3167F6DD69}"/>
                    </a:ext>
                  </a:extLst>
                </p14:cNvPr>
                <p14:cNvContentPartPr/>
                <p14:nvPr/>
              </p14:nvContentPartPr>
              <p14:xfrm>
                <a:off x="6341440" y="4539547"/>
                <a:ext cx="51840" cy="272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61BA532-8B91-4F1A-B4FE-DD3167F6DD6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332440" y="4530547"/>
                  <a:ext cx="6948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1C6C3A6-8B27-45AF-A6CC-93009A47D959}"/>
                  </a:ext>
                </a:extLst>
              </p14:cNvPr>
              <p14:cNvContentPartPr/>
              <p14:nvPr/>
            </p14:nvContentPartPr>
            <p14:xfrm>
              <a:off x="534280" y="3289987"/>
              <a:ext cx="633240" cy="709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1C6C3A6-8B27-45AF-A6CC-93009A47D959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525280" y="3281347"/>
                <a:ext cx="65088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0376C216-7F77-4A08-97A1-9BDDB0E53946}"/>
              </a:ext>
            </a:extLst>
          </p:cNvPr>
          <p:cNvGrpSpPr/>
          <p:nvPr/>
        </p:nvGrpSpPr>
        <p:grpSpPr>
          <a:xfrm>
            <a:off x="3785800" y="5112667"/>
            <a:ext cx="2955240" cy="1160640"/>
            <a:chOff x="3785800" y="5112667"/>
            <a:chExt cx="2955240" cy="11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A3AE9E1-99AD-46F3-95C9-532787B2F4AC}"/>
                    </a:ext>
                  </a:extLst>
                </p14:cNvPr>
                <p14:cNvContentPartPr/>
                <p14:nvPr/>
              </p14:nvContentPartPr>
              <p14:xfrm>
                <a:off x="3785800" y="5665627"/>
                <a:ext cx="30960" cy="655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A3AE9E1-99AD-46F3-95C9-532787B2F4A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777160" y="5656627"/>
                  <a:ext cx="48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089FA67-B664-49A9-91B0-B05B17F6E7C5}"/>
                    </a:ext>
                  </a:extLst>
                </p14:cNvPr>
                <p14:cNvContentPartPr/>
                <p14:nvPr/>
              </p14:nvContentPartPr>
              <p14:xfrm>
                <a:off x="3786520" y="5790547"/>
                <a:ext cx="149400" cy="24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089FA67-B664-49A9-91B0-B05B17F6E7C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777880" y="5781547"/>
                  <a:ext cx="167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604C32B-C1C5-401F-BC3D-C7C2BBD8DF06}"/>
                    </a:ext>
                  </a:extLst>
                </p14:cNvPr>
                <p14:cNvContentPartPr/>
                <p14:nvPr/>
              </p14:nvContentPartPr>
              <p14:xfrm>
                <a:off x="5167480" y="5460787"/>
                <a:ext cx="186840" cy="197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604C32B-C1C5-401F-BC3D-C7C2BBD8DF0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158840" y="5451787"/>
                  <a:ext cx="204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6F2BCD9-438D-42A1-89D7-D81A61C51D03}"/>
                    </a:ext>
                  </a:extLst>
                </p14:cNvPr>
                <p14:cNvContentPartPr/>
                <p14:nvPr/>
              </p14:nvContentPartPr>
              <p14:xfrm>
                <a:off x="5392840" y="5603707"/>
                <a:ext cx="155520" cy="1321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6F2BCD9-438D-42A1-89D7-D81A61C51D0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383840" y="5594707"/>
                  <a:ext cx="173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AF9BE7F-F55D-42FE-8253-D438F44F605B}"/>
                    </a:ext>
                  </a:extLst>
                </p14:cNvPr>
                <p14:cNvContentPartPr/>
                <p14:nvPr/>
              </p14:nvContentPartPr>
              <p14:xfrm>
                <a:off x="5486080" y="5604067"/>
                <a:ext cx="196560" cy="220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AF9BE7F-F55D-42FE-8253-D438F44F605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477080" y="5595427"/>
                  <a:ext cx="214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8B4F7F9-E2CE-4A1E-8D4F-A7DB8324B80C}"/>
                    </a:ext>
                  </a:extLst>
                </p14:cNvPr>
                <p14:cNvContentPartPr/>
                <p14:nvPr/>
              </p14:nvContentPartPr>
              <p14:xfrm>
                <a:off x="4810000" y="5417947"/>
                <a:ext cx="98640" cy="285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8B4F7F9-E2CE-4A1E-8D4F-A7DB8324B80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801000" y="5408947"/>
                  <a:ext cx="1162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492305B-34A4-42E1-9B44-8602AD6D9304}"/>
                    </a:ext>
                  </a:extLst>
                </p14:cNvPr>
                <p14:cNvContentPartPr/>
                <p14:nvPr/>
              </p14:nvContentPartPr>
              <p14:xfrm>
                <a:off x="4822960" y="5701267"/>
                <a:ext cx="82080" cy="1062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492305B-34A4-42E1-9B44-8602AD6D930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814320" y="5692267"/>
                  <a:ext cx="99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1D1F151-4ED3-43AC-A10D-4A67236328B0}"/>
                    </a:ext>
                  </a:extLst>
                </p14:cNvPr>
                <p14:cNvContentPartPr/>
                <p14:nvPr/>
              </p14:nvContentPartPr>
              <p14:xfrm>
                <a:off x="4193680" y="5650147"/>
                <a:ext cx="181440" cy="7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1D1F151-4ED3-43AC-A10D-4A67236328B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185040" y="5641147"/>
                  <a:ext cx="199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594F4EF-52D0-4692-BAE5-D6E19448E6FE}"/>
                    </a:ext>
                  </a:extLst>
                </p14:cNvPr>
                <p14:cNvContentPartPr/>
                <p14:nvPr/>
              </p14:nvContentPartPr>
              <p14:xfrm>
                <a:off x="4428040" y="5509747"/>
                <a:ext cx="49680" cy="2653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594F4EF-52D0-4692-BAE5-D6E19448E6F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419040" y="5501107"/>
                  <a:ext cx="673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F009026-6800-4281-AEE8-E996447C3E7F}"/>
                    </a:ext>
                  </a:extLst>
                </p14:cNvPr>
                <p14:cNvContentPartPr/>
                <p14:nvPr/>
              </p14:nvContentPartPr>
              <p14:xfrm>
                <a:off x="6019960" y="5429827"/>
                <a:ext cx="110520" cy="1890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F009026-6800-4281-AEE8-E996447C3E7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010960" y="5421187"/>
                  <a:ext cx="128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E79EBFA-694D-4B86-9F82-A1B8A60A0F31}"/>
                    </a:ext>
                  </a:extLst>
                </p14:cNvPr>
                <p14:cNvContentPartPr/>
                <p14:nvPr/>
              </p14:nvContentPartPr>
              <p14:xfrm>
                <a:off x="6025360" y="5625307"/>
                <a:ext cx="95400" cy="104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E79EBFA-694D-4B86-9F82-A1B8A60A0F3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016720" y="5616307"/>
                  <a:ext cx="113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716793F-5BD2-45DC-B522-BC8585EC3D52}"/>
                    </a:ext>
                  </a:extLst>
                </p14:cNvPr>
                <p14:cNvContentPartPr/>
                <p14:nvPr/>
              </p14:nvContentPartPr>
              <p14:xfrm>
                <a:off x="6315880" y="5418667"/>
                <a:ext cx="32400" cy="241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716793F-5BD2-45DC-B522-BC8585EC3D5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307240" y="5409667"/>
                  <a:ext cx="50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8FDFB26-86F4-4039-BE2D-7C1BD3CE4E73}"/>
                    </a:ext>
                  </a:extLst>
                </p14:cNvPr>
                <p14:cNvContentPartPr/>
                <p14:nvPr/>
              </p14:nvContentPartPr>
              <p14:xfrm>
                <a:off x="3954280" y="5335507"/>
                <a:ext cx="2691360" cy="892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8FDFB26-86F4-4039-BE2D-7C1BD3CE4E7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945640" y="5326507"/>
                  <a:ext cx="270900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9AC6CE7-0174-45E7-B0A1-2259AABF5446}"/>
                    </a:ext>
                  </a:extLst>
                </p14:cNvPr>
                <p14:cNvContentPartPr/>
                <p14:nvPr/>
              </p14:nvContentPartPr>
              <p14:xfrm>
                <a:off x="3993880" y="5112667"/>
                <a:ext cx="2747160" cy="11606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9AC6CE7-0174-45E7-B0A1-2259AABF544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984880" y="5103667"/>
                  <a:ext cx="2764800" cy="117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433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Relationships among Variables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784E3-60B7-4F9B-9C10-DFEF18CA9223}"/>
              </a:ext>
            </a:extLst>
          </p:cNvPr>
          <p:cNvSpPr txBox="1"/>
          <p:nvPr/>
        </p:nvSpPr>
        <p:spPr>
          <a:xfrm>
            <a:off x="261936" y="738520"/>
            <a:ext cx="11477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it is important to know how to describe the distribution of a single variable, most studies pose questions that involve exploring the relationship between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using the collected data. Here are a few examples of such questions with the two variables highlighted: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DD61E-4F03-4663-80AC-CD10748D20C0}"/>
              </a:ext>
            </a:extLst>
          </p:cNvPr>
          <p:cNvSpPr txBox="1"/>
          <p:nvPr/>
        </p:nvSpPr>
        <p:spPr>
          <a:xfrm>
            <a:off x="290510" y="1866923"/>
            <a:ext cx="1190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calories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sandwich related to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sandwich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(veg, egg or chicken)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307E4-2F4F-4048-B627-419426D511CD}"/>
              </a:ext>
            </a:extLst>
          </p:cNvPr>
          <p:cNvSpPr txBox="1"/>
          <p:nvPr/>
        </p:nvSpPr>
        <p:spPr>
          <a:xfrm>
            <a:off x="290510" y="2398168"/>
            <a:ext cx="1147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 habits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person (yes/no) related to the person's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(male/female)?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24743-076C-4F6A-B5CD-D5B6C1C73258}"/>
              </a:ext>
            </a:extLst>
          </p:cNvPr>
          <p:cNvSpPr txBox="1"/>
          <p:nvPr/>
        </p:nvSpPr>
        <p:spPr>
          <a:xfrm>
            <a:off x="271461" y="2891372"/>
            <a:ext cx="1147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a person’s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farsightedness?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B1433-4639-4310-974F-71731C535CA6}"/>
              </a:ext>
            </a:extLst>
          </p:cNvPr>
          <p:cNvSpPr txBox="1"/>
          <p:nvPr/>
        </p:nvSpPr>
        <p:spPr>
          <a:xfrm>
            <a:off x="271461" y="3378277"/>
            <a:ext cx="1147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relationship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particular standardized test?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DD862-DCCF-4E63-9560-434BAFD84A1A}"/>
              </a:ext>
            </a:extLst>
          </p:cNvPr>
          <p:cNvSpPr txBox="1"/>
          <p:nvPr/>
        </p:nvSpPr>
        <p:spPr>
          <a:xfrm>
            <a:off x="290510" y="4402726"/>
            <a:ext cx="11590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studies involving two variables, each of the variables has a role. We distinguish between: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(also commonly referred to 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the variable that claims to explain, predict or affect the response. Typically, it is denoted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(also commonly referred to 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the outcome of the study. Denoted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50DB4-4B6C-4FC0-99D8-C20CA73659BC}"/>
              </a:ext>
            </a:extLst>
          </p:cNvPr>
          <p:cNvSpPr txBox="1"/>
          <p:nvPr/>
        </p:nvSpPr>
        <p:spPr>
          <a:xfrm>
            <a:off x="262240" y="3896741"/>
            <a:ext cx="1147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predict a person's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 type of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(classical, rock, jazz) based on his/her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 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D8BE9-9A51-4003-A1D9-48C2FDB309C9}"/>
              </a:ext>
            </a:extLst>
          </p:cNvPr>
          <p:cNvSpPr txBox="1"/>
          <p:nvPr/>
        </p:nvSpPr>
        <p:spPr>
          <a:xfrm>
            <a:off x="293962" y="6093698"/>
            <a:ext cx="1149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predict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above examples?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7D5FA7-03C5-4465-99A8-53CFD2031BAE}"/>
              </a:ext>
            </a:extLst>
          </p:cNvPr>
          <p:cNvSpPr txBox="1"/>
          <p:nvPr/>
        </p:nvSpPr>
        <p:spPr>
          <a:xfrm>
            <a:off x="7490538" y="1684731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692CE-E0D1-46FB-90D3-9E8434F71904}"/>
              </a:ext>
            </a:extLst>
          </p:cNvPr>
          <p:cNvSpPr txBox="1"/>
          <p:nvPr/>
        </p:nvSpPr>
        <p:spPr>
          <a:xfrm>
            <a:off x="2704533" y="1660297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9F55F-1372-4DA2-B852-09DA0B8455E1}"/>
              </a:ext>
            </a:extLst>
          </p:cNvPr>
          <p:cNvSpPr txBox="1"/>
          <p:nvPr/>
        </p:nvSpPr>
        <p:spPr>
          <a:xfrm>
            <a:off x="7690563" y="2229775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351C8-1D76-430F-A29A-CDD0C3F8A2AA}"/>
              </a:ext>
            </a:extLst>
          </p:cNvPr>
          <p:cNvSpPr txBox="1"/>
          <p:nvPr/>
        </p:nvSpPr>
        <p:spPr>
          <a:xfrm>
            <a:off x="5142494" y="2750553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B7A79D-1BB4-439B-AEBE-4CB42145F4FF}"/>
              </a:ext>
            </a:extLst>
          </p:cNvPr>
          <p:cNvSpPr txBox="1"/>
          <p:nvPr/>
        </p:nvSpPr>
        <p:spPr>
          <a:xfrm>
            <a:off x="3973278" y="3222459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EBEC2-ED60-4EC1-AA18-AA0C76F980A2}"/>
              </a:ext>
            </a:extLst>
          </p:cNvPr>
          <p:cNvSpPr txBox="1"/>
          <p:nvPr/>
        </p:nvSpPr>
        <p:spPr>
          <a:xfrm>
            <a:off x="9731360" y="3727464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FB0B8-B7D3-436C-A5CD-F1A36E5385CE}"/>
              </a:ext>
            </a:extLst>
          </p:cNvPr>
          <p:cNvSpPr txBox="1"/>
          <p:nvPr/>
        </p:nvSpPr>
        <p:spPr>
          <a:xfrm>
            <a:off x="2096592" y="2227676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C7E1E-E0A1-47A6-ADE1-C78D1E019988}"/>
              </a:ext>
            </a:extLst>
          </p:cNvPr>
          <p:cNvSpPr txBox="1"/>
          <p:nvPr/>
        </p:nvSpPr>
        <p:spPr>
          <a:xfrm>
            <a:off x="6563947" y="2715796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A554A-D4B9-42A3-8EB8-80216ECC0535}"/>
              </a:ext>
            </a:extLst>
          </p:cNvPr>
          <p:cNvSpPr txBox="1"/>
          <p:nvPr/>
        </p:nvSpPr>
        <p:spPr>
          <a:xfrm>
            <a:off x="5442224" y="3222459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EC27BA-DEDB-410C-BCBD-4E5F9C59AC0A}"/>
              </a:ext>
            </a:extLst>
          </p:cNvPr>
          <p:cNvSpPr txBox="1"/>
          <p:nvPr/>
        </p:nvSpPr>
        <p:spPr>
          <a:xfrm>
            <a:off x="4742444" y="3714985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8655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2F496-9F43-4BFB-AA06-2E3EF95B8F9B}"/>
              </a:ext>
            </a:extLst>
          </p:cNvPr>
          <p:cNvSpPr txBox="1"/>
          <p:nvPr/>
        </p:nvSpPr>
        <p:spPr>
          <a:xfrm>
            <a:off x="151002" y="623639"/>
            <a:ext cx="1160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scatterplot below illustrates how the number of firefighters sent to fires (X) is related to the amount of damage caused by fires (Y) in a certain city.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F50BF-3737-4377-AA39-89B0D8AA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9" y="1607178"/>
            <a:ext cx="3789688" cy="2598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8A26E-54C8-44EF-ACC4-CF004C292ED7}"/>
              </a:ext>
            </a:extLst>
          </p:cNvPr>
          <p:cNvSpPr txBox="1"/>
          <p:nvPr/>
        </p:nvSpPr>
        <p:spPr>
          <a:xfrm>
            <a:off x="4194166" y="1368790"/>
            <a:ext cx="78783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scatterplot clearly displays a strong (slightly curved)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between the two variables. Would it, then, be reasonable to conclude that sending more firefighters to a fire causes more damage, or that the city should send fewer firefighters to a fire, in order to decrease the amount of damage done by the fire?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0617-0FA2-478B-B559-7E90C3AAD8E5}"/>
              </a:ext>
            </a:extLst>
          </p:cNvPr>
          <p:cNvSpPr txBox="1"/>
          <p:nvPr/>
        </p:nvSpPr>
        <p:spPr>
          <a:xfrm>
            <a:off x="4185560" y="2966607"/>
            <a:ext cx="682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 not! So, what is going on here?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D569A1-F65B-492B-A052-E875763D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118533"/>
            <a:ext cx="2755783" cy="26742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0E95BB-2B0E-47BC-9283-1D2669060828}"/>
              </a:ext>
            </a:extLst>
          </p:cNvPr>
          <p:cNvSpPr txBox="1"/>
          <p:nvPr/>
        </p:nvSpPr>
        <p:spPr>
          <a:xfrm>
            <a:off x="238125" y="4510753"/>
            <a:ext cx="844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seriousness of the fire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lurking variable.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lurking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is not among the explanatory or response variables in a study but could substantially affect your interpretation of the relationship among those variables.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542D2-FA38-4B62-92CA-FA3C36E80844}"/>
              </a:ext>
            </a:extLst>
          </p:cNvPr>
          <p:cNvSpPr txBox="1"/>
          <p:nvPr/>
        </p:nvSpPr>
        <p:spPr>
          <a:xfrm>
            <a:off x="1056052" y="5948401"/>
            <a:ext cx="638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Correlation doesn’t imply Causation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BC2CE-784E-406D-9C88-CCACC037BBE3}"/>
              </a:ext>
            </a:extLst>
          </p:cNvPr>
          <p:cNvSpPr txBox="1"/>
          <p:nvPr/>
        </p:nvSpPr>
        <p:spPr>
          <a:xfrm>
            <a:off x="4185560" y="3395226"/>
            <a:ext cx="7860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variable in the background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—the seriousness of the fire—that is responsible for the observed relationship. More serious fires require more firefighters and cause more damage.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/>
        </p:nvSpPr>
        <p:spPr>
          <a:xfrm>
            <a:off x="1755056" y="2534068"/>
            <a:ext cx="882897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Relationships among Variables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5C56E8-D8AE-481B-B92B-1F7642C98194}"/>
              </a:ext>
            </a:extLst>
          </p:cNvPr>
          <p:cNvSpPr txBox="1"/>
          <p:nvPr/>
        </p:nvSpPr>
        <p:spPr>
          <a:xfrm>
            <a:off x="255623" y="775105"/>
            <a:ext cx="112680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further classify each of the two relevant variables according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(categorical or quantitative), we get the following 4 possibilities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“role-type classification”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explanatory and quantitative response (C → Q)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explanatory and categorical response (C → C)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explanatory and quantitative response (Q → Q)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explanatory and categorical response (Q → C)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813148-BA32-4C5B-9EA6-F51FBF093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551" y="1227624"/>
            <a:ext cx="4057650" cy="27717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664CDF-0E2C-43CE-9345-67C91FB4E7B2}"/>
              </a:ext>
            </a:extLst>
          </p:cNvPr>
          <p:cNvSpPr txBox="1"/>
          <p:nvPr/>
        </p:nvSpPr>
        <p:spPr>
          <a:xfrm>
            <a:off x="255625" y="3260059"/>
            <a:ext cx="7053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calories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sandwich related to (or affected by)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sandwich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(veg, egg or chicken)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1FC53B-2D21-40F2-8E80-9B4AED8FE2AD}"/>
              </a:ext>
            </a:extLst>
          </p:cNvPr>
          <p:cNvSpPr txBox="1"/>
          <p:nvPr/>
        </p:nvSpPr>
        <p:spPr>
          <a:xfrm>
            <a:off x="6096000" y="3565685"/>
            <a:ext cx="16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→ Q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E43E6-2D89-4889-BA58-EC0A720A3953}"/>
              </a:ext>
            </a:extLst>
          </p:cNvPr>
          <p:cNvSpPr txBox="1"/>
          <p:nvPr/>
        </p:nvSpPr>
        <p:spPr>
          <a:xfrm>
            <a:off x="255625" y="4065078"/>
            <a:ext cx="7053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 habits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person (yes/no) related to the person's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(male/female)?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2D66C-1C77-46D5-A54F-CA09DE9C7D2D}"/>
              </a:ext>
            </a:extLst>
          </p:cNvPr>
          <p:cNvSpPr txBox="1"/>
          <p:nvPr/>
        </p:nvSpPr>
        <p:spPr>
          <a:xfrm>
            <a:off x="3646808" y="4370609"/>
            <a:ext cx="16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→ C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96956D-C3A4-4DEE-BD87-D28152020562}"/>
              </a:ext>
            </a:extLst>
          </p:cNvPr>
          <p:cNvSpPr txBox="1"/>
          <p:nvPr/>
        </p:nvSpPr>
        <p:spPr>
          <a:xfrm>
            <a:off x="255623" y="4885588"/>
            <a:ext cx="855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a person’s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farsightedness?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D8DB6-4E97-4DEF-804A-ADB9AA75BBE3}"/>
              </a:ext>
            </a:extLst>
          </p:cNvPr>
          <p:cNvSpPr txBox="1"/>
          <p:nvPr/>
        </p:nvSpPr>
        <p:spPr>
          <a:xfrm>
            <a:off x="7543800" y="4880753"/>
            <a:ext cx="16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→ Q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1A0375-3DA6-47EC-A819-F4C205AFA3DA}"/>
              </a:ext>
            </a:extLst>
          </p:cNvPr>
          <p:cNvSpPr txBox="1"/>
          <p:nvPr/>
        </p:nvSpPr>
        <p:spPr>
          <a:xfrm>
            <a:off x="255623" y="5449250"/>
            <a:ext cx="1026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relationship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particular standardized test?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369091-537A-4D85-BCAF-E650E8260ABA}"/>
              </a:ext>
            </a:extLst>
          </p:cNvPr>
          <p:cNvSpPr txBox="1"/>
          <p:nvPr/>
        </p:nvSpPr>
        <p:spPr>
          <a:xfrm>
            <a:off x="9482158" y="5442826"/>
            <a:ext cx="16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→ Q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B95FA3-E0C7-4D04-A8D2-AF0431D4C48C}"/>
              </a:ext>
            </a:extLst>
          </p:cNvPr>
          <p:cNvSpPr txBox="1"/>
          <p:nvPr/>
        </p:nvSpPr>
        <p:spPr>
          <a:xfrm>
            <a:off x="255624" y="6022952"/>
            <a:ext cx="10909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predict a person's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 type of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(classical, rock, jazz) based on his/her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48D91-FA9C-4447-B0A6-3D9DC2914ADD}"/>
              </a:ext>
            </a:extLst>
          </p:cNvPr>
          <p:cNvSpPr txBox="1"/>
          <p:nvPr/>
        </p:nvSpPr>
        <p:spPr>
          <a:xfrm>
            <a:off x="10188935" y="6016528"/>
            <a:ext cx="16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→ C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1FD87-7E01-4283-8DF8-B18247987F7F}"/>
              </a:ext>
            </a:extLst>
          </p:cNvPr>
          <p:cNvSpPr txBox="1"/>
          <p:nvPr/>
        </p:nvSpPr>
        <p:spPr>
          <a:xfrm>
            <a:off x="286886" y="736620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is done among 1200 college students and they were asked how do they feel about their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body-image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(over-weight / under-weight/ about right) . The table of the data looks like following: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1984E0-8D68-49F1-80DE-1EBAAC7B3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19166"/>
              </p:ext>
            </p:extLst>
          </p:nvPr>
        </p:nvGraphicFramePr>
        <p:xfrm>
          <a:off x="381000" y="1676420"/>
          <a:ext cx="3200400" cy="26529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2744">
                  <a:extLst>
                    <a:ext uri="{9D8B030D-6E8A-4147-A177-3AD203B41FA5}">
                      <a16:colId xmlns:a16="http://schemas.microsoft.com/office/drawing/2014/main" val="134145211"/>
                    </a:ext>
                  </a:extLst>
                </a:gridCol>
                <a:gridCol w="903978">
                  <a:extLst>
                    <a:ext uri="{9D8B030D-6E8A-4147-A177-3AD203B41FA5}">
                      <a16:colId xmlns:a16="http://schemas.microsoft.com/office/drawing/2014/main" val="237933063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2682533024"/>
                    </a:ext>
                  </a:extLst>
                </a:gridCol>
              </a:tblGrid>
              <a:tr h="3384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Body-Image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875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over-weight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888683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about-right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75973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over-weight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4822430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589535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under-weight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12842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about-right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11543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over-weight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58631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D11A3D-D890-4294-9A96-2D109D43A497}"/>
              </a:ext>
            </a:extLst>
          </p:cNvPr>
          <p:cNvSpPr txBox="1"/>
          <p:nvPr/>
        </p:nvSpPr>
        <p:spPr>
          <a:xfrm>
            <a:off x="3929019" y="1865584"/>
            <a:ext cx="8143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ask questions like: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men and women just as likely to think their weight is about-right?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difference between the genders in feelings about body image?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answer these type of questions we need to examine the relationship between two categorical variables,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image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31A7D-6EA9-4686-861D-8141EC377649}"/>
              </a:ext>
            </a:extLst>
          </p:cNvPr>
          <p:cNvSpPr txBox="1"/>
          <p:nvPr/>
        </p:nvSpPr>
        <p:spPr>
          <a:xfrm>
            <a:off x="3929019" y="4466814"/>
            <a:ext cx="8262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1B236-94BE-4CB5-A43D-1B3CE86186DB}"/>
              </a:ext>
            </a:extLst>
          </p:cNvPr>
          <p:cNvSpPr txBox="1"/>
          <p:nvPr/>
        </p:nvSpPr>
        <p:spPr>
          <a:xfrm>
            <a:off x="881063" y="4729388"/>
            <a:ext cx="13525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5C3E5-CB5C-447F-A3FF-10BD3BBABF8E}"/>
              </a:ext>
            </a:extLst>
          </p:cNvPr>
          <p:cNvSpPr txBox="1"/>
          <p:nvPr/>
        </p:nvSpPr>
        <p:spPr>
          <a:xfrm>
            <a:off x="2409825" y="4743952"/>
            <a:ext cx="11049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5A38BD1-E8E0-4614-82CC-1CE2494F8A26}"/>
              </a:ext>
            </a:extLst>
          </p:cNvPr>
          <p:cNvSpPr/>
          <p:nvPr/>
        </p:nvSpPr>
        <p:spPr>
          <a:xfrm>
            <a:off x="1481138" y="4336343"/>
            <a:ext cx="204787" cy="393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DE4F8F3-60E6-43E7-8081-FCC3E7FB9176}"/>
              </a:ext>
            </a:extLst>
          </p:cNvPr>
          <p:cNvSpPr/>
          <p:nvPr/>
        </p:nvSpPr>
        <p:spPr>
          <a:xfrm>
            <a:off x="2843213" y="4336343"/>
            <a:ext cx="204787" cy="393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2ED98-8C92-4A1E-86FC-F9506EE168A0}"/>
              </a:ext>
            </a:extLst>
          </p:cNvPr>
          <p:cNvSpPr txBox="1"/>
          <p:nvPr/>
        </p:nvSpPr>
        <p:spPr>
          <a:xfrm>
            <a:off x="286886" y="5498699"/>
            <a:ext cx="11455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summarize the relationship between two categorical variables, we create a display called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97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 Relationships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A5B54-4356-4E68-8A32-9127D58F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58" y="939742"/>
            <a:ext cx="4396805" cy="199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52093-FC90-40F3-B2C4-1C254016C15A}"/>
              </a:ext>
            </a:extLst>
          </p:cNvPr>
          <p:cNvSpPr txBox="1"/>
          <p:nvPr/>
        </p:nvSpPr>
        <p:spPr>
          <a:xfrm>
            <a:off x="579496" y="2301875"/>
            <a:ext cx="35861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summary of the categorical variable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Image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FC86DA2F-9732-494C-A691-CEEC1A851F88}"/>
              </a:ext>
            </a:extLst>
          </p:cNvPr>
          <p:cNvSpPr/>
          <p:nvPr/>
        </p:nvSpPr>
        <p:spPr>
          <a:xfrm>
            <a:off x="4165658" y="2625040"/>
            <a:ext cx="885825" cy="142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434D2-B2F7-41EF-BC6B-0B1AB2FB956C}"/>
              </a:ext>
            </a:extLst>
          </p:cNvPr>
          <p:cNvSpPr txBox="1"/>
          <p:nvPr/>
        </p:nvSpPr>
        <p:spPr>
          <a:xfrm>
            <a:off x="9476863" y="1175652"/>
            <a:ext cx="19907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summary of the categorical variable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14AC05-9786-4FAE-8206-870EDC4909FA}"/>
              </a:ext>
            </a:extLst>
          </p:cNvPr>
          <p:cNvSpPr/>
          <p:nvPr/>
        </p:nvSpPr>
        <p:spPr>
          <a:xfrm>
            <a:off x="8914887" y="1421693"/>
            <a:ext cx="561975" cy="16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3C899-A058-42C0-B05E-16820F20C60B}"/>
              </a:ext>
            </a:extLst>
          </p:cNvPr>
          <p:cNvSpPr txBox="1"/>
          <p:nvPr/>
        </p:nvSpPr>
        <p:spPr>
          <a:xfrm>
            <a:off x="478172" y="1065402"/>
            <a:ext cx="322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 Table: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FC136-E84D-4CFD-B288-3F92885E64F7}"/>
              </a:ext>
            </a:extLst>
          </p:cNvPr>
          <p:cNvSpPr txBox="1"/>
          <p:nvPr/>
        </p:nvSpPr>
        <p:spPr>
          <a:xfrm>
            <a:off x="377505" y="3216473"/>
            <a:ext cx="11668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visualize the distribution of categorical variables and relationship among them is to plot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Bar Chart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C87583-33E1-41CE-8770-5E4DEF1D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4061278"/>
            <a:ext cx="4648202" cy="2107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37CFC9-B365-4140-A3A0-A944D291A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48" y="3971034"/>
            <a:ext cx="4344859" cy="22883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0C09F9C-78C7-4478-A0AD-4CC6A1786F19}"/>
              </a:ext>
            </a:extLst>
          </p:cNvPr>
          <p:cNvSpPr/>
          <p:nvPr/>
        </p:nvSpPr>
        <p:spPr>
          <a:xfrm>
            <a:off x="5288298" y="4810042"/>
            <a:ext cx="138112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9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1B53E-1D4F-454C-AD0D-2A365B338443}"/>
              </a:ext>
            </a:extLst>
          </p:cNvPr>
          <p:cNvSpPr txBox="1"/>
          <p:nvPr/>
        </p:nvSpPr>
        <p:spPr>
          <a:xfrm>
            <a:off x="429717" y="927715"/>
            <a:ext cx="11668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are examining the relationship among gender and body image, hence we create a conditional percentage table and plot corresponding Double Bar Chart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8794A-83C1-41C2-BABE-8C501FE1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36" y="4443569"/>
            <a:ext cx="50006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683F0-671F-496F-BC8F-57D83281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354" y="3977985"/>
            <a:ext cx="4424360" cy="23662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05FFFA6-0B25-4D2B-AA97-09A08742073A}"/>
              </a:ext>
            </a:extLst>
          </p:cNvPr>
          <p:cNvSpPr/>
          <p:nvPr/>
        </p:nvSpPr>
        <p:spPr>
          <a:xfrm>
            <a:off x="5857042" y="5161118"/>
            <a:ext cx="109743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5352D-0A93-48EE-9126-D7FDBBFEE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47" y="1762694"/>
            <a:ext cx="4648202" cy="210790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96D2339-D5BF-4C04-B0D9-87A987B7BCD7}"/>
              </a:ext>
            </a:extLst>
          </p:cNvPr>
          <p:cNvSpPr/>
          <p:nvPr/>
        </p:nvSpPr>
        <p:spPr>
          <a:xfrm>
            <a:off x="3154261" y="3870600"/>
            <a:ext cx="293614" cy="572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346C5-D513-40B6-9705-FA333AD3CEA3}"/>
              </a:ext>
            </a:extLst>
          </p:cNvPr>
          <p:cNvSpPr txBox="1"/>
          <p:nvPr/>
        </p:nvSpPr>
        <p:spPr>
          <a:xfrm>
            <a:off x="195262" y="819712"/>
            <a:ext cx="11801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of Study Habits and Attitudes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(SSHA) is a psychological test designed to measure the motivation, study habits, and attitudes toward learning of college students. Is there a relationship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SSHA scores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In other words, is there a "gender effect" on SSHA scores? Data were collected from 40 randomly selected college students, and here is what the raw data look like: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84B42B-5738-4723-9FF3-642881D5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89" y="2399943"/>
            <a:ext cx="3156539" cy="28990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7BA3BB-CCC4-4EEE-9D49-BE7888C058BD}"/>
              </a:ext>
            </a:extLst>
          </p:cNvPr>
          <p:cNvSpPr txBox="1"/>
          <p:nvPr/>
        </p:nvSpPr>
        <p:spPr>
          <a:xfrm>
            <a:off x="3722758" y="2281601"/>
            <a:ext cx="860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the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Five-number summary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SSHA score separated Gender-wise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F99A16E-7E75-40B1-9275-3EE38AD94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47998"/>
              </p:ext>
            </p:extLst>
          </p:nvPr>
        </p:nvGraphicFramePr>
        <p:xfrm>
          <a:off x="3857047" y="4055989"/>
          <a:ext cx="3524250" cy="23057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305561802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78249056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322503457"/>
                    </a:ext>
                  </a:extLst>
                </a:gridCol>
              </a:tblGrid>
              <a:tr h="3842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35891"/>
                  </a:ext>
                </a:extLst>
              </a:tr>
              <a:tr h="3842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897665"/>
                  </a:ext>
                </a:extLst>
              </a:tr>
              <a:tr h="3842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128.75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1600" b="0" i="0" u="none" strike="noStrike" dirty="0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7054185"/>
                  </a:ext>
                </a:extLst>
              </a:tr>
              <a:tr h="3842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</a:t>
                      </a:r>
                      <a:endParaRPr lang="en-IN" sz="1600" b="0" i="0" u="none" strike="noStrike" dirty="0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114.5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080586"/>
                  </a:ext>
                </a:extLst>
              </a:tr>
              <a:tr h="3842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163.75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144.5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599825"/>
                  </a:ext>
                </a:extLst>
              </a:tr>
              <a:tr h="3842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  <a:endParaRPr lang="en-IN" sz="1600" b="0" i="0" u="none" strike="noStrike" dirty="0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99146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EAC690D-DB0C-41DE-AB11-2AFF66E4D460}"/>
              </a:ext>
            </a:extLst>
          </p:cNvPr>
          <p:cNvSpPr txBox="1"/>
          <p:nvPr/>
        </p:nvSpPr>
        <p:spPr>
          <a:xfrm>
            <a:off x="3722758" y="2705819"/>
            <a:ext cx="7877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Side-by-side boxplots supplemented by descriptive statistics allow us to compare the distribution of SSHA scores within each category of the explanatory variable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FFE440-3DAE-4674-9F18-E74EA745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242" y="3658136"/>
            <a:ext cx="3315972" cy="28162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33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7B8E8-3141-47BF-846F-1AB7DC38495D}"/>
              </a:ext>
            </a:extLst>
          </p:cNvPr>
          <p:cNvSpPr txBox="1"/>
          <p:nvPr/>
        </p:nvSpPr>
        <p:spPr>
          <a:xfrm>
            <a:off x="151002" y="1039724"/>
            <a:ext cx="11668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look at height and weight data that were collected from 57 males and 24 females and use the data to explore how the weight of a person is related to (or affected by) his or her height. This implies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our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variable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our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dataset look something like following: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7D2C8E-7821-442E-B77D-8DF1BC115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80344"/>
              </p:ext>
            </p:extLst>
          </p:nvPr>
        </p:nvGraphicFramePr>
        <p:xfrm>
          <a:off x="285226" y="2527331"/>
          <a:ext cx="3467101" cy="2827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09716993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61869656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98037888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603060525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b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(inches)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br>
                        <a:rPr lang="en-I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(lbs)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30961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115.3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09922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01535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15411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7407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74967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4763953"/>
                  </a:ext>
                </a:extLst>
              </a:tr>
              <a:tr h="2561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2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988204-2EDD-45AE-B68E-69E4036A29E9}"/>
              </a:ext>
            </a:extLst>
          </p:cNvPr>
          <p:cNvSpPr txBox="1"/>
          <p:nvPr/>
        </p:nvSpPr>
        <p:spPr>
          <a:xfrm>
            <a:off x="4060468" y="2451653"/>
            <a:ext cx="30194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scatter plots from the given data which looks like the one shown beside.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scatter plot is simple. You just have to plot each points specified by the co-ordinates. Here the co-ordinates are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(height, weight)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AE139-484A-4D11-BF56-D76495C3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34" y="2527331"/>
            <a:ext cx="4652964" cy="32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4D31A-7DEA-4DC7-A8BB-BF615B47D3ED}"/>
              </a:ext>
            </a:extLst>
          </p:cNvPr>
          <p:cNvSpPr txBox="1"/>
          <p:nvPr/>
        </p:nvSpPr>
        <p:spPr>
          <a:xfrm>
            <a:off x="214312" y="962567"/>
            <a:ext cx="1176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the Scatterplot: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explore the relationship between two quantitative variables using the scatterplot?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1182B-19AA-4D72-845B-30C121B17462}"/>
              </a:ext>
            </a:extLst>
          </p:cNvPr>
          <p:cNvSpPr txBox="1"/>
          <p:nvPr/>
        </p:nvSpPr>
        <p:spPr>
          <a:xfrm>
            <a:off x="214312" y="1795151"/>
            <a:ext cx="11763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when we described the distribution of a single quantitative variable with a histogram, we described the overall pattern of the distribution (shape, center, spread) and any deviations from that pattern (outliers).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 the same thing with the scatterplot.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17798-4EF0-4C59-9286-E3D305973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10" y="2993205"/>
            <a:ext cx="6327579" cy="35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1858</Words>
  <Application>Microsoft Office PowerPoint</Application>
  <PresentationFormat>Widescreen</PresentationFormat>
  <Paragraphs>264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12</cp:revision>
  <dcterms:created xsi:type="dcterms:W3CDTF">2022-08-14T14:21:17Z</dcterms:created>
  <dcterms:modified xsi:type="dcterms:W3CDTF">2022-08-19T16:30:24Z</dcterms:modified>
</cp:coreProperties>
</file>