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CDC-C3C3-4DE7-94D5-A2B4353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0B2A-F6B7-4A3C-92EF-170C7923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14B-1F69-4AD3-AA23-1344826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D05-875D-4370-8F13-71810BB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A45-EA00-40A7-BA8D-7911C9D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323-368F-444B-975C-3C896B2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6F74-EA2C-4C48-9F4B-0A07A2C9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AB2-7B43-4C00-AF2F-9E09FD4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B6A1-D0F2-45B6-8A81-71D5CBA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8A77-7537-48BB-82E9-FF397F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F2A0-3BFC-4B78-BD68-843229F9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944-1450-4C59-92E5-9943CA60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C0F-852B-420A-8D22-70257AE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B-71A0-4B60-9F58-635783A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A361-3FD7-4DDD-93BE-23C1D8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14B-7E75-44BD-8F82-294E34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2F0-7D12-4D72-8140-F706C7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A61A-59D0-4282-8B4F-251861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0F5C-BB30-4543-A13E-F83D464B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B77E-2592-46D6-9A8D-AE00682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AE7-D04D-4FCF-B381-5D5C66A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3B32-D52F-4A2F-9591-A01CFE2A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A62-2B37-4FAB-A740-CC0B56C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BA1B-2D65-464C-B481-EDFD131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4DB-9E2A-4B60-A3B7-5B3E5CE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AEA-ED55-4BFF-8AE1-581FAFF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05DC-1E41-400D-90C8-DC11C689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A176-7791-4E33-8FB6-18A48FB4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FBA5-FCC7-405F-B0C8-18D88D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AE0E-30DF-4FE3-BB5A-68816F8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A4C-1E36-4340-90E3-F8F194F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43-76FF-4132-B6D2-9479055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FA34-4C2D-495C-8078-D5B98E1A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449-2211-40E4-AEB8-313F04A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798A-DD33-4780-B473-900854A7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1C90-4214-439C-8343-B752B1B1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12BB-4930-404E-8337-3AAEE1C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9AD6-78D2-4638-BD5B-72465A6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9D1-1F2D-426E-A245-3ADC6EB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95F5-EB04-48C0-A3E6-723697A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4538-7A28-4652-AF75-15189CE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571-CF8A-40C6-9CD4-E5BB645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1721-AD82-49BF-9EB6-C170EAA9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2463-5975-4D53-964E-879260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0027-31BB-409D-A266-AA37294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4545-FBC6-4C3C-87D8-CE9A105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4F2-FC1C-4901-B194-5251FF8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00BF-23A6-48A0-9B5A-F28AC616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EC1-FD08-4726-87D2-4DDE72D1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FAE9-C4DC-47CB-9445-D7E6AF33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AD81-8EB1-474C-9B56-E189FC8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053-6A8A-4D07-B79C-FAD1830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9DC-68F6-4543-B689-44781D2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1FA8-F187-4565-A767-EF9AC85E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85E3-E9A9-4C86-AB44-CEB1E27E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FB0C-6F71-4B2E-BD3C-860B326A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2F3C-ADC8-4FEF-A8B3-27EC6E4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9828-F4B8-48D2-AA9C-0B55D4B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6260-E4B9-4C64-BCF4-20AB02A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7E6A-F347-4100-989B-D465A6D7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2A02-2F97-40F1-9CE5-8CC174C9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29CE-E1C8-4940-9903-88A64945F42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4FD-8AA8-472E-A139-98AE5F6C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084-BF39-4196-9D76-E8A6450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B74-0FAC-4029-982B-DA7C185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Testing(Single Pod)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3DA7C-57DB-42E2-8357-BA92DDF15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08388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1821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3964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0025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131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677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5070176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4695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5244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362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298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199.7/s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859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699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693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20E6-9F80-41C0-84D9-36CB09D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Testing(Horizontal)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D8B9EE1-4BF8-41F9-BB74-9BA7C2E14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25310"/>
              </p:ext>
            </p:extLst>
          </p:nvPr>
        </p:nvGraphicFramePr>
        <p:xfrm>
          <a:off x="975360" y="257746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14166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883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90997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48101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570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6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2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11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5C557-2F55-4D59-8817-30D673D47316}"/>
              </a:ext>
            </a:extLst>
          </p:cNvPr>
          <p:cNvSpPr txBox="1"/>
          <p:nvPr/>
        </p:nvSpPr>
        <p:spPr>
          <a:xfrm>
            <a:off x="975360" y="1690688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afterwards</a:t>
            </a:r>
          </a:p>
        </p:txBody>
      </p:sp>
    </p:spTree>
    <p:extLst>
      <p:ext uri="{BB962C8B-B14F-4D97-AF65-F5344CB8AC3E}">
        <p14:creationId xmlns:p14="http://schemas.microsoft.com/office/powerpoint/2010/main" val="15092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9993-3D66-47DC-8CC8-0C1A2ADE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Testing(Horizontal)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C76E86-1220-4A06-825C-860010F04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15231"/>
              </p:ext>
            </p:extLst>
          </p:nvPr>
        </p:nvGraphicFramePr>
        <p:xfrm>
          <a:off x="518160" y="2502455"/>
          <a:ext cx="1134872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312346385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95574965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82745660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688388164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123628749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134371953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3764111653"/>
                    </a:ext>
                  </a:extLst>
                </a:gridCol>
                <a:gridCol w="1418590">
                  <a:extLst>
                    <a:ext uri="{9D8B030D-6E8A-4147-A177-3AD203B41FA5}">
                      <a16:colId xmlns:a16="http://schemas.microsoft.com/office/drawing/2014/main" val="427914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CPU USAGE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MEMORY USAGE(in MiB)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  <a:p>
                      <a:r>
                        <a:rPr lang="en-US" sz="1600" dirty="0"/>
                        <a:t>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141.1/s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4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196.2/s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245.0/s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4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300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E5B524-85EC-4F49-8FCC-411797D0587A}"/>
              </a:ext>
            </a:extLst>
          </p:cNvPr>
          <p:cNvSpPr txBox="1"/>
          <p:nvPr/>
        </p:nvSpPr>
        <p:spPr>
          <a:xfrm>
            <a:off x="1158240" y="1542573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Temporal, Demo, Proxy each have been  horizontally scaled to 3 pods each from configuration itself</a:t>
            </a:r>
          </a:p>
        </p:txBody>
      </p:sp>
    </p:spTree>
    <p:extLst>
      <p:ext uri="{BB962C8B-B14F-4D97-AF65-F5344CB8AC3E}">
        <p14:creationId xmlns:p14="http://schemas.microsoft.com/office/powerpoint/2010/main" val="328532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222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Temporal Performance Testing(Single Pod)</vt:lpstr>
      <vt:lpstr>Temporal Performance Testing(Horizontal)</vt:lpstr>
      <vt:lpstr>Temporal Performance Testing(Horizontal)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Karmanya Sharma</dc:creator>
  <cp:lastModifiedBy>Karmanya Sharma</cp:lastModifiedBy>
  <cp:revision>13</cp:revision>
  <dcterms:created xsi:type="dcterms:W3CDTF">2022-02-16T06:40:34Z</dcterms:created>
  <dcterms:modified xsi:type="dcterms:W3CDTF">2022-02-17T12:48:06Z</dcterms:modified>
</cp:coreProperties>
</file>