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0CDC-C3C3-4DE7-94D5-A2B43535E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40B2A-F6B7-4A3C-92EF-170C79237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E914B-1F69-4AD3-AA23-13448263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ED05-875D-4370-8F13-71810BB4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C0A45-EA00-40A7-BA8D-7911C9D3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7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B323-368F-444B-975C-3C896B22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86F74-EA2C-4C48-9F4B-0A07A2C90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2BAB2-7B43-4C00-AF2F-9E09FD49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5B6A1-D0F2-45B6-8A81-71D5CBAC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8A77-7537-48BB-82E9-FF397FE3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8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7F2A0-3BFC-4B78-BD68-843229F91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F7944-1450-4C59-92E5-9943CA609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84C0F-852B-420A-8D22-70257AED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1D0CB-71A0-4B60-9F58-635783A9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4A361-3FD7-4DDD-93BE-23C1D8A5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6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314B-7E75-44BD-8F82-294E342D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F2F0-7D12-4D72-8140-F706C790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2A61A-59D0-4282-8B4F-2518618E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C0F5C-BB30-4543-A13E-F83D464B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5B77E-2592-46D6-9A8D-AE00682B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9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BAE7-D04D-4FCF-B381-5D5C66AB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A3B32-D52F-4A2F-9591-A01CFE2A7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D2A62-2B37-4FAB-A740-CC0B56CA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ABA1B-2D65-464C-B481-EDFD1313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E74DB-9E2A-4B60-A3B7-5B3E5CEC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2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DAEA-ED55-4BFF-8AE1-581FAFFAB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305DC-1E41-400D-90C8-DC11C6898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1A176-7791-4E33-8FB6-18A48FB4E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1FBA5-FCC7-405F-B0C8-18D88DD9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EAE0E-30DF-4FE3-BB5A-68816F85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4CA4C-1E36-4340-90E3-F8F194F0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5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0443-76FF-4132-B6D2-94790556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5FA34-4C2D-495C-8078-D5B98E1A3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71449-2211-40E4-AEB8-313F04AFB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E798A-DD33-4780-B473-900854A78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D1C90-4214-439C-8343-B752B1B1E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D12BB-4930-404E-8337-3AAEE1C9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99AD6-78D2-4638-BD5B-72465A6A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D89D1-1F2D-426E-A245-3ADC6EB4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95F5-EB04-48C0-A3E6-723697A8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64538-7A28-4652-AF75-15189CEF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88571-CF8A-40C6-9CD4-E5BB645C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11721-AD82-49BF-9EB6-C170EAA9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2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BD2463-5975-4D53-964E-879260EA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80027-31BB-409D-A266-AA372944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84545-FBC6-4C3C-87D8-CE9A105C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3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E4F2-FC1C-4901-B194-5251FF81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700BF-23A6-48A0-9B5A-F28AC616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2AEC1-FD08-4726-87D2-4DDE72D18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9FAE9-C4DC-47CB-9445-D7E6AF33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BAD81-8EB1-474C-9B56-E189FC85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D1053-6A8A-4D07-B79C-FAD18303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8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C9DC-68F6-4543-B689-44781D27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91FA8-F187-4565-A767-EF9AC85E6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D85E3-E9A9-4C86-AB44-CEB1E27E0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3FB0C-6F71-4B2E-BD3C-860B326A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82F3C-ADC8-4FEF-A8B3-27EC6E45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59828-F4B8-48D2-AA9C-0B55D4B9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5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F6260-E4B9-4C64-BCF4-20AB02A7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B7E6A-F347-4100-989B-D465A6D78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32A02-2F97-40F1-9CE5-8CC174C97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429CE-E1C8-4940-9903-88A64945F425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774FD-8AA8-472E-A139-98AE5F6C9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65084-BF39-4196-9D76-E8A645085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3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EB74-0FAC-4029-982B-DA7C1856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Performance Testing(Single Pod)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F3DA7C-57DB-42E2-8357-BA92DDF152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608388"/>
              </p:ext>
            </p:extLst>
          </p:nvPr>
        </p:nvGraphicFramePr>
        <p:xfrm>
          <a:off x="838200" y="1825625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401821411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4396484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400253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601316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7677274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55070176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46959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33.3/s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52445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83.3/s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55362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142.6/s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41298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12.000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199.7/s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9859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249.0/s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186997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332.6/s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07693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22,000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366.0/s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05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47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20E6-9F80-41C0-84D9-36CB09DC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Performance Testing(Horizontal)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D8B9EE1-4BF8-41F9-BB74-9BA7C2E148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125310"/>
              </p:ext>
            </p:extLst>
          </p:nvPr>
        </p:nvGraphicFramePr>
        <p:xfrm>
          <a:off x="975360" y="257746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2141662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328835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790997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148101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1570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06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33.2/s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67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83.1/s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19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142.1/s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04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198.2/s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62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7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1116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45C557-2F55-4D59-8817-30D673D47316}"/>
              </a:ext>
            </a:extLst>
          </p:cNvPr>
          <p:cNvSpPr txBox="1"/>
          <p:nvPr/>
        </p:nvSpPr>
        <p:spPr>
          <a:xfrm>
            <a:off x="975360" y="1690688"/>
            <a:ext cx="1037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Temporal, Demo, Proxy each have been  horizontally scaled to 3 pods each afterwards</a:t>
            </a:r>
          </a:p>
        </p:txBody>
      </p:sp>
    </p:spTree>
    <p:extLst>
      <p:ext uri="{BB962C8B-B14F-4D97-AF65-F5344CB8AC3E}">
        <p14:creationId xmlns:p14="http://schemas.microsoft.com/office/powerpoint/2010/main" val="150929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9993-3D66-47DC-8CC8-0C1A2ADE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Performance Testing(Horizontal)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EC76E86-1220-4A06-825C-860010F048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252757"/>
              </p:ext>
            </p:extLst>
          </p:nvPr>
        </p:nvGraphicFramePr>
        <p:xfrm>
          <a:off x="518160" y="2502455"/>
          <a:ext cx="1134872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590">
                  <a:extLst>
                    <a:ext uri="{9D8B030D-6E8A-4147-A177-3AD203B41FA5}">
                      <a16:colId xmlns:a16="http://schemas.microsoft.com/office/drawing/2014/main" val="3123463855"/>
                    </a:ext>
                  </a:extLst>
                </a:gridCol>
                <a:gridCol w="1418590">
                  <a:extLst>
                    <a:ext uri="{9D8B030D-6E8A-4147-A177-3AD203B41FA5}">
                      <a16:colId xmlns:a16="http://schemas.microsoft.com/office/drawing/2014/main" val="3695574965"/>
                    </a:ext>
                  </a:extLst>
                </a:gridCol>
                <a:gridCol w="1418590">
                  <a:extLst>
                    <a:ext uri="{9D8B030D-6E8A-4147-A177-3AD203B41FA5}">
                      <a16:colId xmlns:a16="http://schemas.microsoft.com/office/drawing/2014/main" val="3827456604"/>
                    </a:ext>
                  </a:extLst>
                </a:gridCol>
                <a:gridCol w="1418590">
                  <a:extLst>
                    <a:ext uri="{9D8B030D-6E8A-4147-A177-3AD203B41FA5}">
                      <a16:colId xmlns:a16="http://schemas.microsoft.com/office/drawing/2014/main" val="3688388164"/>
                    </a:ext>
                  </a:extLst>
                </a:gridCol>
                <a:gridCol w="1418590">
                  <a:extLst>
                    <a:ext uri="{9D8B030D-6E8A-4147-A177-3AD203B41FA5}">
                      <a16:colId xmlns:a16="http://schemas.microsoft.com/office/drawing/2014/main" val="4123628749"/>
                    </a:ext>
                  </a:extLst>
                </a:gridCol>
                <a:gridCol w="1418590">
                  <a:extLst>
                    <a:ext uri="{9D8B030D-6E8A-4147-A177-3AD203B41FA5}">
                      <a16:colId xmlns:a16="http://schemas.microsoft.com/office/drawing/2014/main" val="1343719533"/>
                    </a:ext>
                  </a:extLst>
                </a:gridCol>
                <a:gridCol w="1418590">
                  <a:extLst>
                    <a:ext uri="{9D8B030D-6E8A-4147-A177-3AD203B41FA5}">
                      <a16:colId xmlns:a16="http://schemas.microsoft.com/office/drawing/2014/main" val="3764111653"/>
                    </a:ext>
                  </a:extLst>
                </a:gridCol>
                <a:gridCol w="1418590">
                  <a:extLst>
                    <a:ext uri="{9D8B030D-6E8A-4147-A177-3AD203B41FA5}">
                      <a16:colId xmlns:a16="http://schemas.microsoft.com/office/drawing/2014/main" val="427914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CPU USAGE</a:t>
                      </a:r>
                    </a:p>
                    <a:p>
                      <a:r>
                        <a:rPr lang="en-US" sz="1600" dirty="0"/>
                        <a:t>(IN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MEMORY USAGE(in MiB)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ERROR</a:t>
                      </a:r>
                    </a:p>
                    <a:p>
                      <a:r>
                        <a:rPr lang="en-US" sz="1600" dirty="0"/>
                        <a:t>(In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001714"/>
                  </a:ext>
                </a:extLst>
              </a:tr>
              <a:tr h="332185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83.1/s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622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141.1/s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24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196.2/s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63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245.0/s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08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9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34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300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AE5B524-85EC-4F49-8FCC-411797D0587A}"/>
              </a:ext>
            </a:extLst>
          </p:cNvPr>
          <p:cNvSpPr txBox="1"/>
          <p:nvPr/>
        </p:nvSpPr>
        <p:spPr>
          <a:xfrm>
            <a:off x="1158240" y="1542573"/>
            <a:ext cx="1037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Temporal, Demo, Proxy each have been  horizontally scaled to 3 pods each from configuration itself</a:t>
            </a:r>
          </a:p>
        </p:txBody>
      </p:sp>
    </p:spTree>
    <p:extLst>
      <p:ext uri="{BB962C8B-B14F-4D97-AF65-F5344CB8AC3E}">
        <p14:creationId xmlns:p14="http://schemas.microsoft.com/office/powerpoint/2010/main" val="328532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C559-2F84-416D-974F-1D52EF46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Temporal Performance Testing(New Workflow)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D021A9-07FA-4279-B01D-22AAF88312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070786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1561707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017473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960214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440644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770727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13657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42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2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74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51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38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816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91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78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88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234</Words>
  <Application>Microsoft Office PowerPoint</Application>
  <PresentationFormat>Widescreen</PresentationFormat>
  <Paragraphs>126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Temporal Performance Testing(Single Pod)</vt:lpstr>
      <vt:lpstr>Temporal Performance Testing(Horizontal)</vt:lpstr>
      <vt:lpstr>Temporal Performance Testing(Horizontal)</vt:lpstr>
      <vt:lpstr>Temporal Performance Testing(New Workflow)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Karmanya Sharma</dc:creator>
  <cp:lastModifiedBy>Karmanya Sharma</cp:lastModifiedBy>
  <cp:revision>15</cp:revision>
  <dcterms:created xsi:type="dcterms:W3CDTF">2022-02-16T06:40:34Z</dcterms:created>
  <dcterms:modified xsi:type="dcterms:W3CDTF">2022-02-21T09:29:56Z</dcterms:modified>
</cp:coreProperties>
</file>