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0CDC-C3C3-4DE7-94D5-A2B43535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0B2A-F6B7-4A3C-92EF-170C7923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914B-1F69-4AD3-AA23-13448263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ED05-875D-4370-8F13-71810BB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A45-EA00-40A7-BA8D-7911C9D3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B323-368F-444B-975C-3C896B2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6F74-EA2C-4C48-9F4B-0A07A2C9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BAB2-7B43-4C00-AF2F-9E09FD4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B6A1-D0F2-45B6-8A81-71D5CBAC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8A77-7537-48BB-82E9-FF397FE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F2A0-3BFC-4B78-BD68-843229F91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944-1450-4C59-92E5-9943CA60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4C0F-852B-420A-8D22-70257AED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0CB-71A0-4B60-9F58-635783A9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A361-3FD7-4DDD-93BE-23C1D8A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314B-7E75-44BD-8F82-294E342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2F0-7D12-4D72-8140-F706C790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A61A-59D0-4282-8B4F-2518618E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0F5C-BB30-4543-A13E-F83D464B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B77E-2592-46D6-9A8D-AE00682B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AE7-D04D-4FCF-B381-5D5C66AB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3B32-D52F-4A2F-9591-A01CFE2A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2A62-2B37-4FAB-A740-CC0B56CA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BA1B-2D65-464C-B481-EDFD131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4DB-9E2A-4B60-A3B7-5B3E5CE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DAEA-ED55-4BFF-8AE1-581FAFF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05DC-1E41-400D-90C8-DC11C689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A176-7791-4E33-8FB6-18A48FB4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FBA5-FCC7-405F-B0C8-18D88DD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AE0E-30DF-4FE3-BB5A-68816F8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CA4C-1E36-4340-90E3-F8F194F0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0443-76FF-4132-B6D2-94790556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FA34-4C2D-495C-8078-D5B98E1A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1449-2211-40E4-AEB8-313F04AF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798A-DD33-4780-B473-900854A7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D1C90-4214-439C-8343-B752B1B1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12BB-4930-404E-8337-3AAEE1C9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99AD6-78D2-4638-BD5B-72465A6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89D1-1F2D-426E-A245-3ADC6EB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95F5-EB04-48C0-A3E6-723697A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4538-7A28-4652-AF75-15189CE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88571-CF8A-40C6-9CD4-E5BB645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1721-AD82-49BF-9EB6-C170EAA9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D2463-5975-4D53-964E-879260E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80027-31BB-409D-A266-AA37294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4545-FBC6-4C3C-87D8-CE9A105C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E4F2-FC1C-4901-B194-5251FF81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00BF-23A6-48A0-9B5A-F28AC616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AEC1-FD08-4726-87D2-4DDE72D1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FAE9-C4DC-47CB-9445-D7E6AF33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AD81-8EB1-474C-9B56-E189FC85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1053-6A8A-4D07-B79C-FAD1830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9DC-68F6-4543-B689-44781D2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1FA8-F187-4565-A767-EF9AC85E6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85E3-E9A9-4C86-AB44-CEB1E27E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FB0C-6F71-4B2E-BD3C-860B326A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2F3C-ADC8-4FEF-A8B3-27EC6E4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9828-F4B8-48D2-AA9C-0B55D4B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6260-E4B9-4C64-BCF4-20AB02A7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7E6A-F347-4100-989B-D465A6D7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2A02-2F97-40F1-9CE5-8CC174C9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74FD-8AA8-472E-A139-98AE5F6C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084-BF39-4196-9D76-E8A64508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C147-D3DA-412F-9194-EF85782EE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1380E-6FC1-4C38-AD27-924D3E526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B74-0FAC-4029-982B-DA7C1856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F3DA7C-57DB-42E2-8357-BA92DDF15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015051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18214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39648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00253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01316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767727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5070176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46959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5244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362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1298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199.7/s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859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8699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7693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20E6-9F80-41C0-84D9-36CB09D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Testing(Horizontal)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D8B9EE1-4BF8-41F9-BB74-9BA7C2E14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22314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14166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2883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90997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4810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570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USAGE(TEMPORAL)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</a:t>
                      </a:r>
                    </a:p>
                    <a:p>
                      <a:r>
                        <a:rPr lang="en-US" dirty="0"/>
                        <a:t>USAGE(DEMO)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2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1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83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Temporal Performance Testing</vt:lpstr>
      <vt:lpstr>Temporal Performance Testing(Horizontal)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Karmanya Sharma</dc:creator>
  <cp:lastModifiedBy>Karmanya Sharma</cp:lastModifiedBy>
  <cp:revision>7</cp:revision>
  <dcterms:created xsi:type="dcterms:W3CDTF">2022-02-16T06:40:34Z</dcterms:created>
  <dcterms:modified xsi:type="dcterms:W3CDTF">2022-02-16T11:05:09Z</dcterms:modified>
</cp:coreProperties>
</file>