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6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FEE9-5E00-4DCE-B724-953A032AA8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C4-1BE0-4230-BFE8-A24A56EC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7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FEE9-5E00-4DCE-B724-953A032AA8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C4-1BE0-4230-BFE8-A24A56EC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FEE9-5E00-4DCE-B724-953A032AA8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C4-1BE0-4230-BFE8-A24A56EC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3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FEE9-5E00-4DCE-B724-953A032AA8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C4-1BE0-4230-BFE8-A24A56EC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FEE9-5E00-4DCE-B724-953A032AA8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C4-1BE0-4230-BFE8-A24A56EC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6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FEE9-5E00-4DCE-B724-953A032AA8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C4-1BE0-4230-BFE8-A24A56EC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4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FEE9-5E00-4DCE-B724-953A032AA8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C4-1BE0-4230-BFE8-A24A56EC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7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FEE9-5E00-4DCE-B724-953A032AA8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C4-1BE0-4230-BFE8-A24A56EC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1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FEE9-5E00-4DCE-B724-953A032AA8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C4-1BE0-4230-BFE8-A24A56EC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1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FEE9-5E00-4DCE-B724-953A032AA8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C4-1BE0-4230-BFE8-A24A56EC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0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FEE9-5E00-4DCE-B724-953A032AA8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C4-1BE0-4230-BFE8-A24A56EC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9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FEE9-5E00-4DCE-B724-953A032AA898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11BC4-1BE0-4230-BFE8-A24A56EC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Raj Kiran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6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Variables </a:t>
            </a:r>
          </a:p>
          <a:p>
            <a:r>
              <a:rPr lang="en-US" dirty="0" smtClean="0"/>
              <a:t>Facts</a:t>
            </a:r>
          </a:p>
          <a:p>
            <a:r>
              <a:rPr lang="en-US" dirty="0" smtClean="0"/>
              <a:t>Dynamic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7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1600200"/>
            <a:ext cx="2819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Execution Types: </a:t>
            </a:r>
          </a:p>
          <a:p>
            <a:pPr marL="0" indent="0">
              <a:buNone/>
            </a:pPr>
            <a:r>
              <a:rPr lang="en-US" sz="2000" dirty="0" smtClean="0"/>
              <a:t>Remote </a:t>
            </a:r>
          </a:p>
          <a:p>
            <a:pPr marL="0" indent="0">
              <a:buNone/>
            </a:pPr>
            <a:r>
              <a:rPr lang="en-US" sz="2000" dirty="0" smtClean="0"/>
              <a:t>Loca</a:t>
            </a:r>
            <a:r>
              <a:rPr lang="en-US" sz="2000" dirty="0"/>
              <a:t>l</a:t>
            </a:r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8326"/>
            <a:ext cx="517207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2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Core</a:t>
            </a:r>
          </a:p>
          <a:p>
            <a:r>
              <a:rPr lang="en-US" dirty="0" smtClean="0"/>
              <a:t>Extras</a:t>
            </a:r>
          </a:p>
          <a:p>
            <a:r>
              <a:rPr lang="en-US" dirty="0" smtClean="0"/>
              <a:t>Deprecated</a:t>
            </a:r>
          </a:p>
          <a:p>
            <a:r>
              <a:rPr lang="en-US" dirty="0" smtClean="0"/>
              <a:t>462 Modules</a:t>
            </a:r>
          </a:p>
          <a:p>
            <a:pPr marL="0" indent="0">
              <a:buNone/>
            </a:pPr>
            <a:r>
              <a:rPr lang="en-US" dirty="0" smtClean="0"/>
              <a:t>Access modules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nsible</a:t>
            </a:r>
            <a:r>
              <a:rPr lang="en-US" dirty="0" smtClean="0"/>
              <a:t>-doc –l 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-doc </a:t>
            </a:r>
            <a:r>
              <a:rPr lang="en-US" dirty="0" err="1" smtClean="0"/>
              <a:t>modulename</a:t>
            </a:r>
            <a:endParaRPr lang="en-US" dirty="0" smtClean="0"/>
          </a:p>
          <a:p>
            <a:r>
              <a:rPr lang="en-US" dirty="0" err="1" smtClean="0"/>
              <a:t>Ansible</a:t>
            </a:r>
            <a:r>
              <a:rPr lang="en-US" dirty="0" smtClean="0"/>
              <a:t>-doc –s </a:t>
            </a:r>
            <a:r>
              <a:rPr lang="en-US" dirty="0" err="1" smtClean="0"/>
              <a:t>modulename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129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used for?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servers</a:t>
            </a:r>
          </a:p>
          <a:p>
            <a:r>
              <a:rPr lang="en-US" dirty="0" smtClean="0"/>
              <a:t>Deploy configurations</a:t>
            </a:r>
          </a:p>
          <a:p>
            <a:r>
              <a:rPr lang="en-US" dirty="0" smtClean="0"/>
              <a:t>Configure network </a:t>
            </a:r>
            <a:r>
              <a:rPr lang="en-US" dirty="0" err="1" smtClean="0"/>
              <a:t>equipments</a:t>
            </a:r>
            <a:endParaRPr lang="en-US" dirty="0" smtClean="0"/>
          </a:p>
          <a:p>
            <a:r>
              <a:rPr lang="en-US" dirty="0" smtClean="0"/>
              <a:t>Maintain virtual servers</a:t>
            </a:r>
          </a:p>
          <a:p>
            <a:r>
              <a:rPr lang="en-US" dirty="0" smtClean="0"/>
              <a:t>Manage databases and tables</a:t>
            </a:r>
          </a:p>
          <a:p>
            <a:r>
              <a:rPr lang="en-US" dirty="0" smtClean="0"/>
              <a:t>Deploy load balancing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58625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Copies a file from local to remote machine</a:t>
            </a:r>
          </a:p>
          <a:p>
            <a:r>
              <a:rPr lang="en-US" dirty="0" smtClean="0"/>
              <a:t>It has backup capability</a:t>
            </a:r>
          </a:p>
          <a:p>
            <a:r>
              <a:rPr lang="en-US" dirty="0" smtClean="0"/>
              <a:t>We can use this module to validate remotely</a:t>
            </a:r>
          </a:p>
          <a:p>
            <a:pPr marL="0" indent="0">
              <a:buNone/>
            </a:pPr>
            <a:r>
              <a:rPr lang="en-US" dirty="0" smtClean="0"/>
              <a:t>---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name: “Copy file to target”</a:t>
            </a:r>
          </a:p>
          <a:p>
            <a:pPr marL="0" indent="0">
              <a:buNone/>
            </a:pPr>
            <a:r>
              <a:rPr lang="en-US" dirty="0" smtClean="0"/>
              <a:t>    copy: </a:t>
            </a:r>
            <a:r>
              <a:rPr lang="en-US" dirty="0" err="1" smtClean="0"/>
              <a:t>src</a:t>
            </a:r>
            <a:r>
              <a:rPr lang="en-US" dirty="0" smtClean="0"/>
              <a:t>={{</a:t>
            </a:r>
            <a:r>
              <a:rPr lang="en-US" dirty="0" err="1" smtClean="0"/>
              <a:t>slocation</a:t>
            </a:r>
            <a:r>
              <a:rPr lang="en-US" dirty="0" smtClean="0"/>
              <a:t>}} </a:t>
            </a:r>
            <a:r>
              <a:rPr lang="en-US" dirty="0" err="1" smtClean="0"/>
              <a:t>dest</a:t>
            </a:r>
            <a:r>
              <a:rPr lang="en-US" dirty="0" smtClean="0"/>
              <a:t>={{</a:t>
            </a:r>
            <a:r>
              <a:rPr lang="en-US" dirty="0" err="1" smtClean="0"/>
              <a:t>dlocation</a:t>
            </a: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Pulls a file from remote host to local</a:t>
            </a:r>
          </a:p>
          <a:p>
            <a:r>
              <a:rPr lang="en-US" dirty="0" smtClean="0"/>
              <a:t>Can use md5 checksums to </a:t>
            </a:r>
            <a:r>
              <a:rPr lang="en-US" dirty="0" err="1" smtClean="0"/>
              <a:t>valudate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name: “Lets fetch a file”</a:t>
            </a:r>
          </a:p>
          <a:p>
            <a:pPr marL="0" indent="0">
              <a:buNone/>
            </a:pPr>
            <a:r>
              <a:rPr lang="en-US" dirty="0" smtClean="0"/>
              <a:t>    fetch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src</a:t>
            </a:r>
            <a:r>
              <a:rPr lang="en-US" dirty="0" smtClean="0"/>
              <a:t>:{{</a:t>
            </a:r>
            <a:r>
              <a:rPr lang="en-US" dirty="0" err="1" smtClean="0"/>
              <a:t>slocation</a:t>
            </a:r>
            <a:r>
              <a:rPr lang="en-US" dirty="0" smtClean="0"/>
              <a:t>}} </a:t>
            </a:r>
          </a:p>
          <a:p>
            <a:pPr marL="457200" lvl="1" indent="0">
              <a:buNone/>
            </a:pPr>
            <a:r>
              <a:rPr lang="en-US" dirty="0" err="1" smtClean="0"/>
              <a:t>dest</a:t>
            </a:r>
            <a:r>
              <a:rPr lang="en-US" dirty="0"/>
              <a:t>: </a:t>
            </a:r>
            <a:r>
              <a:rPr lang="en-US" dirty="0" smtClean="0"/>
              <a:t>{{</a:t>
            </a:r>
            <a:r>
              <a:rPr lang="en-US" dirty="0" err="1" smtClean="0"/>
              <a:t>dlocation</a:t>
            </a:r>
            <a:r>
              <a:rPr lang="en-US" dirty="0" smtClean="0"/>
              <a:t>}}</a:t>
            </a:r>
          </a:p>
          <a:p>
            <a:pPr marL="457200" lvl="1" indent="0">
              <a:buNone/>
            </a:pPr>
            <a:r>
              <a:rPr lang="en-US" dirty="0" err="1" smtClean="0"/>
              <a:t>fail_on_missing</a:t>
            </a:r>
            <a:r>
              <a:rPr lang="en-US" dirty="0" smtClean="0"/>
              <a:t>: yes</a:t>
            </a:r>
          </a:p>
          <a:p>
            <a:pPr marL="457200" lvl="1" indent="0">
              <a:buNone/>
            </a:pPr>
            <a:r>
              <a:rPr lang="en-US" dirty="0" err="1" smtClean="0"/>
              <a:t>validate_checksum</a:t>
            </a:r>
            <a:r>
              <a:rPr lang="en-US" dirty="0" smtClean="0"/>
              <a:t>: yes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1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install packages in </a:t>
            </a:r>
            <a:r>
              <a:rPr lang="en-US" dirty="0" err="1" smtClean="0"/>
              <a:t>debian</a:t>
            </a:r>
            <a:r>
              <a:rPr lang="en-US" dirty="0"/>
              <a:t> </a:t>
            </a:r>
            <a:r>
              <a:rPr lang="en-US" dirty="0" smtClean="0"/>
              <a:t>based systems.</a:t>
            </a:r>
          </a:p>
          <a:p>
            <a:r>
              <a:rPr lang="en-US" dirty="0" smtClean="0"/>
              <a:t>We can install, update or delete packages.</a:t>
            </a:r>
          </a:p>
          <a:p>
            <a:r>
              <a:rPr lang="en-US" dirty="0" smtClean="0"/>
              <a:t>We can even update entire system. </a:t>
            </a:r>
          </a:p>
          <a:p>
            <a:pPr>
              <a:buFontTx/>
              <a:buChar char="-"/>
            </a:pPr>
            <a:r>
              <a:rPr lang="en-US" sz="2600" dirty="0" smtClean="0"/>
              <a:t>name</a:t>
            </a:r>
            <a:r>
              <a:rPr lang="en-US" sz="2600" dirty="0"/>
              <a:t>: Install latest version of "openjdk-6-jdk" ignoring "install-recommends" </a:t>
            </a:r>
          </a:p>
          <a:p>
            <a:pPr marL="0" indent="0">
              <a:buNone/>
            </a:pPr>
            <a:r>
              <a:rPr lang="en-US" sz="2600" dirty="0" smtClean="0"/>
              <a:t>     apt</a:t>
            </a:r>
            <a:r>
              <a:rPr lang="en-US" sz="2600" dirty="0"/>
              <a:t>: name: openjdk-6-jdk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state</a:t>
            </a:r>
            <a:r>
              <a:rPr lang="en-US" sz="2600" dirty="0"/>
              <a:t>: latest </a:t>
            </a:r>
            <a:endParaRPr lang="en-US" sz="2600" dirty="0" smtClean="0"/>
          </a:p>
          <a:p>
            <a:pPr>
              <a:buFontTx/>
              <a:buChar char="-"/>
            </a:pPr>
            <a:r>
              <a:rPr lang="en-US" sz="2600" dirty="0" smtClean="0"/>
              <a:t>name</a:t>
            </a:r>
            <a:r>
              <a:rPr lang="en-US" sz="2600" dirty="0"/>
              <a:t>: Update all packages to the latest version </a:t>
            </a:r>
            <a:r>
              <a:rPr lang="en-US" sz="2600" dirty="0" smtClean="0"/>
              <a:t>            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apt</a:t>
            </a:r>
            <a:r>
              <a:rPr lang="en-US" sz="2600" dirty="0"/>
              <a:t>: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upgrade</a:t>
            </a:r>
            <a:r>
              <a:rPr lang="en-US" sz="2600" dirty="0"/>
              <a:t>: </a:t>
            </a:r>
            <a:r>
              <a:rPr lang="en-US" sz="2600" dirty="0" smtClean="0"/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246693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Yum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install packages in </a:t>
            </a:r>
            <a:r>
              <a:rPr lang="en-US" dirty="0" err="1"/>
              <a:t>debian</a:t>
            </a:r>
            <a:r>
              <a:rPr lang="en-US" dirty="0"/>
              <a:t> based systems.</a:t>
            </a:r>
          </a:p>
          <a:p>
            <a:r>
              <a:rPr lang="en-US" dirty="0"/>
              <a:t>We can install, update or delete packages.</a:t>
            </a:r>
          </a:p>
          <a:p>
            <a:r>
              <a:rPr lang="en-US" dirty="0"/>
              <a:t>We can even update entire system. </a:t>
            </a:r>
            <a:endParaRPr lang="en-US" dirty="0" smtClean="0"/>
          </a:p>
          <a:p>
            <a:pPr marL="0" indent="0">
              <a:buNone/>
            </a:pPr>
            <a:endParaRPr lang="en-US" sz="2300" dirty="0"/>
          </a:p>
          <a:p>
            <a:pPr>
              <a:buFontTx/>
              <a:buChar char="-"/>
            </a:pPr>
            <a:r>
              <a:rPr lang="en-US" sz="2300" dirty="0" smtClean="0"/>
              <a:t>name</a:t>
            </a:r>
            <a:r>
              <a:rPr lang="en-US" sz="2300" dirty="0"/>
              <a:t>: install the latest version of Apache 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  yum</a:t>
            </a:r>
            <a:r>
              <a:rPr lang="en-US" sz="2300" dirty="0"/>
              <a:t>: 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        name</a:t>
            </a:r>
            <a:r>
              <a:rPr lang="en-US" sz="2300" dirty="0"/>
              <a:t>: </a:t>
            </a:r>
            <a:r>
              <a:rPr lang="en-US" sz="2300" dirty="0" err="1"/>
              <a:t>httpd</a:t>
            </a:r>
            <a:r>
              <a:rPr lang="en-US" sz="2300" dirty="0"/>
              <a:t> 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        state</a:t>
            </a:r>
            <a:r>
              <a:rPr lang="en-US" sz="2300" dirty="0"/>
              <a:t>: latest </a:t>
            </a:r>
            <a:endParaRPr lang="en-US" sz="2300" dirty="0" smtClean="0"/>
          </a:p>
          <a:p>
            <a:pPr>
              <a:buFontTx/>
              <a:buChar char="-"/>
            </a:pPr>
            <a:r>
              <a:rPr lang="en-US" sz="2300" dirty="0" smtClean="0"/>
              <a:t>name</a:t>
            </a:r>
            <a:r>
              <a:rPr lang="en-US" sz="2300" dirty="0"/>
              <a:t>: remove the Apache package </a:t>
            </a:r>
          </a:p>
          <a:p>
            <a:pPr marL="0" indent="0">
              <a:buNone/>
            </a:pPr>
            <a:r>
              <a:rPr lang="en-US" sz="2300" dirty="0" smtClean="0"/>
              <a:t>      yum</a:t>
            </a:r>
            <a:r>
              <a:rPr lang="en-US" sz="2300" dirty="0"/>
              <a:t>: 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        name</a:t>
            </a:r>
            <a:r>
              <a:rPr lang="en-US" sz="2300" dirty="0"/>
              <a:t>: </a:t>
            </a:r>
            <a:r>
              <a:rPr lang="en-US" sz="2300" dirty="0" err="1"/>
              <a:t>httpd</a:t>
            </a:r>
            <a:r>
              <a:rPr lang="en-US" sz="2300" dirty="0"/>
              <a:t> 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        state</a:t>
            </a:r>
            <a:r>
              <a:rPr lang="en-US" sz="2300" dirty="0"/>
              <a:t>: absent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5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700" dirty="0" smtClean="0"/>
              <a:t>We can start, stop or restart services.</a:t>
            </a:r>
          </a:p>
          <a:p>
            <a:r>
              <a:rPr lang="en-US" sz="6700" dirty="0" smtClean="0"/>
              <a:t>Can enable service to start on reboot.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# Example action to start service </a:t>
            </a:r>
            <a:r>
              <a:rPr lang="en-US" dirty="0" err="1"/>
              <a:t>httpd</a:t>
            </a:r>
            <a:r>
              <a:rPr lang="en-US" dirty="0"/>
              <a:t>, if not running</a:t>
            </a:r>
          </a:p>
          <a:p>
            <a:pPr marL="0" indent="0">
              <a:buNone/>
            </a:pPr>
            <a:r>
              <a:rPr lang="en-US" dirty="0"/>
              <a:t>- service:</a:t>
            </a:r>
          </a:p>
          <a:p>
            <a:pPr marL="0" indent="0">
              <a:buNone/>
            </a:pPr>
            <a:r>
              <a:rPr lang="en-US" dirty="0"/>
              <a:t>    name: </a:t>
            </a:r>
            <a:r>
              <a:rPr lang="en-US" dirty="0" err="1"/>
              <a:t>httpd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state: started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Example action to stop service </a:t>
            </a:r>
            <a:r>
              <a:rPr lang="en-US" dirty="0" err="1"/>
              <a:t>httpd</a:t>
            </a:r>
            <a:r>
              <a:rPr lang="en-US" dirty="0"/>
              <a:t>, if running</a:t>
            </a:r>
          </a:p>
          <a:p>
            <a:pPr marL="0" indent="0">
              <a:buNone/>
            </a:pPr>
            <a:r>
              <a:rPr lang="en-US" dirty="0"/>
              <a:t>- service:</a:t>
            </a:r>
          </a:p>
          <a:p>
            <a:pPr marL="0" indent="0">
              <a:buNone/>
            </a:pPr>
            <a:r>
              <a:rPr lang="en-US" dirty="0"/>
              <a:t>    name: </a:t>
            </a:r>
            <a:r>
              <a:rPr lang="en-US" dirty="0" err="1"/>
              <a:t>httpd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state: stopped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Example action to restart service </a:t>
            </a:r>
            <a:r>
              <a:rPr lang="en-US" dirty="0" err="1"/>
              <a:t>httpd</a:t>
            </a:r>
            <a:r>
              <a:rPr lang="en-US" dirty="0"/>
              <a:t>, in all cases</a:t>
            </a:r>
          </a:p>
          <a:p>
            <a:pPr marL="0" indent="0">
              <a:buNone/>
            </a:pPr>
            <a:r>
              <a:rPr lang="en-US" dirty="0"/>
              <a:t>- service:</a:t>
            </a:r>
          </a:p>
          <a:p>
            <a:pPr marL="0" indent="0">
              <a:buNone/>
            </a:pPr>
            <a:r>
              <a:rPr lang="en-US" dirty="0"/>
              <a:t>    name: </a:t>
            </a:r>
            <a:r>
              <a:rPr lang="en-US" dirty="0" err="1"/>
              <a:t>httpd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state: restarted</a:t>
            </a:r>
          </a:p>
        </p:txBody>
      </p:sp>
    </p:spTree>
    <p:extLst>
      <p:ext uri="{BB962C8B-B14F-4D97-AF65-F5344CB8AC3E}">
        <p14:creationId xmlns:p14="http://schemas.microsoft.com/office/powerpoint/2010/main" val="945194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 smtClean="0"/>
              <a:t>ansible</a:t>
            </a:r>
            <a:r>
              <a:rPr lang="en-US" sz="1600" dirty="0" smtClean="0"/>
              <a:t> webserver –i inventory –m yum –a “name=</a:t>
            </a:r>
            <a:r>
              <a:rPr lang="en-US" sz="1600" dirty="0" err="1" smtClean="0"/>
              <a:t>httpd</a:t>
            </a:r>
            <a:r>
              <a:rPr lang="en-US" sz="1600" dirty="0" smtClean="0"/>
              <a:t> state=present” –</a:t>
            </a:r>
            <a:r>
              <a:rPr lang="en-US" sz="1600" dirty="0" err="1" smtClean="0"/>
              <a:t>sudo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ansible</a:t>
            </a:r>
            <a:r>
              <a:rPr lang="en-US" sz="1600" dirty="0" smtClean="0"/>
              <a:t> webserver –i inventory –m service –a “name=</a:t>
            </a:r>
            <a:r>
              <a:rPr lang="en-US" sz="1600" dirty="0" err="1" smtClean="0"/>
              <a:t>httpd</a:t>
            </a:r>
            <a:r>
              <a:rPr lang="en-US" sz="1600" dirty="0" smtClean="0"/>
              <a:t> enabled=yes state=started” –</a:t>
            </a:r>
            <a:r>
              <a:rPr lang="en-US" sz="1600" dirty="0" err="1" smtClean="0"/>
              <a:t>sudo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ansible</a:t>
            </a:r>
            <a:r>
              <a:rPr lang="en-US" sz="1600" dirty="0" smtClean="0"/>
              <a:t> </a:t>
            </a:r>
            <a:r>
              <a:rPr lang="en-US" sz="1600" dirty="0" err="1" smtClean="0"/>
              <a:t>webserver:dbserver</a:t>
            </a:r>
            <a:r>
              <a:rPr lang="en-US" sz="1600" dirty="0" smtClean="0"/>
              <a:t> –i inventory –m service –a “name=</a:t>
            </a:r>
            <a:r>
              <a:rPr lang="en-US" sz="1600" dirty="0" err="1" smtClean="0"/>
              <a:t>iptables</a:t>
            </a:r>
            <a:r>
              <a:rPr lang="en-US" sz="1600" dirty="0" smtClean="0"/>
              <a:t> state=stopped” –</a:t>
            </a:r>
            <a:r>
              <a:rPr lang="en-US" sz="1600" dirty="0" err="1" smtClean="0"/>
              <a:t>sudo</a:t>
            </a:r>
            <a:r>
              <a:rPr lang="en-US" sz="1600" dirty="0" smtClean="0"/>
              <a:t>	</a:t>
            </a:r>
          </a:p>
          <a:p>
            <a:pPr marL="0" indent="0">
              <a:buNone/>
            </a:pPr>
            <a:r>
              <a:rPr lang="en-US" dirty="0" smtClean="0">
                <a:latin typeface="Georgia" panose="02040502050405020303" pitchFamily="18" charset="0"/>
              </a:rPr>
              <a:t>Host group patterns</a:t>
            </a:r>
          </a:p>
          <a:p>
            <a:pPr marL="0" indent="0">
              <a:buNone/>
            </a:pPr>
            <a:r>
              <a:rPr lang="en-US" sz="1600" dirty="0" err="1" smtClean="0">
                <a:latin typeface="Georgia" panose="02040502050405020303" pitchFamily="18" charset="0"/>
              </a:rPr>
              <a:t>webservs:dbservers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Georgia" panose="02040502050405020303" pitchFamily="18" charset="0"/>
              </a:rPr>
              <a:t>webservs</a:t>
            </a:r>
            <a:r>
              <a:rPr lang="en-US" sz="1600" dirty="0" smtClean="0">
                <a:latin typeface="Georgia" panose="02040502050405020303" pitchFamily="18" charset="0"/>
              </a:rPr>
              <a:t>:&amp;</a:t>
            </a:r>
            <a:r>
              <a:rPr lang="en-US" sz="1600" dirty="0" err="1" smtClean="0">
                <a:latin typeface="Georgia" panose="02040502050405020303" pitchFamily="18" charset="0"/>
              </a:rPr>
              <a:t>dbservers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!</a:t>
            </a:r>
            <a:r>
              <a:rPr lang="en-US" sz="1600" dirty="0" err="1" smtClean="0">
                <a:latin typeface="Georgia" panose="02040502050405020303" pitchFamily="18" charset="0"/>
              </a:rPr>
              <a:t>webservs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web*.mycomp.com</a:t>
            </a: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~web[0-9]*.mycomp.com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1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3141"/>
            <a:ext cx="8229600" cy="4200080"/>
          </a:xfrm>
        </p:spPr>
      </p:pic>
    </p:spTree>
    <p:extLst>
      <p:ext uri="{BB962C8B-B14F-4D97-AF65-F5344CB8AC3E}">
        <p14:creationId xmlns:p14="http://schemas.microsoft.com/office/powerpoint/2010/main" val="396454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gathering facts from remote systems. </a:t>
            </a:r>
          </a:p>
          <a:p>
            <a:pPr marL="0" indent="0">
              <a:buNone/>
            </a:pP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 err="1" smtClean="0"/>
              <a:t>webser</a:t>
            </a:r>
            <a:r>
              <a:rPr lang="en-US" dirty="0" smtClean="0"/>
              <a:t> –i inventory –m setup</a:t>
            </a:r>
          </a:p>
          <a:p>
            <a:r>
              <a:rPr lang="en-US" dirty="0" smtClean="0"/>
              <a:t>Use those facts as variables. </a:t>
            </a:r>
          </a:p>
          <a:p>
            <a:r>
              <a:rPr lang="en-US" dirty="0" smtClean="0"/>
              <a:t>Lets say i want to look only network devices. </a:t>
            </a:r>
          </a:p>
          <a:p>
            <a:pPr marL="0" indent="0">
              <a:buNone/>
            </a:pPr>
            <a:r>
              <a:rPr lang="en-US" sz="2400" dirty="0" err="1" smtClean="0"/>
              <a:t>ansible</a:t>
            </a:r>
            <a:r>
              <a:rPr lang="en-US" sz="2400" dirty="0" smtClean="0"/>
              <a:t> </a:t>
            </a:r>
            <a:r>
              <a:rPr lang="en-US" sz="2400" dirty="0" err="1" smtClean="0"/>
              <a:t>webser</a:t>
            </a:r>
            <a:r>
              <a:rPr lang="en-US" sz="2400" dirty="0" smtClean="0"/>
              <a:t> –i inventory –m setup –a “filter=</a:t>
            </a:r>
            <a:r>
              <a:rPr lang="en-US" sz="2400" dirty="0" err="1" smtClean="0"/>
              <a:t>ansible_eth</a:t>
            </a:r>
            <a:r>
              <a:rPr lang="en-US" sz="2400" dirty="0" smtClean="0"/>
              <a:t>*”</a:t>
            </a:r>
          </a:p>
          <a:p>
            <a:r>
              <a:rPr lang="en-US" dirty="0" smtClean="0"/>
              <a:t>I want to look for </a:t>
            </a:r>
            <a:r>
              <a:rPr lang="en-US" dirty="0" err="1" smtClean="0"/>
              <a:t>ansible</a:t>
            </a:r>
            <a:r>
              <a:rPr lang="en-US" dirty="0" smtClean="0"/>
              <a:t> mount. </a:t>
            </a:r>
          </a:p>
          <a:p>
            <a:pPr marL="0" indent="0">
              <a:buNone/>
            </a:pPr>
            <a:r>
              <a:rPr lang="en-US" sz="2400" dirty="0" err="1"/>
              <a:t>ansible</a:t>
            </a:r>
            <a:r>
              <a:rPr lang="en-US" sz="2400" dirty="0"/>
              <a:t> </a:t>
            </a:r>
            <a:r>
              <a:rPr lang="en-US" sz="2400" dirty="0" err="1"/>
              <a:t>webser</a:t>
            </a:r>
            <a:r>
              <a:rPr lang="en-US" sz="2400" dirty="0"/>
              <a:t> –i inventory –m setup –a “</a:t>
            </a:r>
            <a:r>
              <a:rPr lang="en-US" sz="2400" dirty="0" smtClean="0"/>
              <a:t>filter=</a:t>
            </a:r>
            <a:r>
              <a:rPr lang="en-US" sz="2400" dirty="0" err="1" smtClean="0"/>
              <a:t>ansible_mounts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Dump all facts into files. </a:t>
            </a:r>
          </a:p>
          <a:p>
            <a:pPr marL="0" indent="0">
              <a:buNone/>
            </a:pPr>
            <a:r>
              <a:rPr lang="en-US" sz="2400" dirty="0" err="1" smtClean="0"/>
              <a:t>ansible</a:t>
            </a:r>
            <a:r>
              <a:rPr lang="en-US" sz="2400" dirty="0" smtClean="0"/>
              <a:t> all –i inventory –m setup –tree ./setup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703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Plays maps hosts to tasks.</a:t>
            </a:r>
          </a:p>
          <a:p>
            <a:pPr>
              <a:buFontTx/>
              <a:buChar char="-"/>
            </a:pPr>
            <a:r>
              <a:rPr lang="en-US" dirty="0" smtClean="0"/>
              <a:t>A play can have multiple tasks. </a:t>
            </a:r>
          </a:p>
          <a:p>
            <a:pPr>
              <a:buFontTx/>
              <a:buChar char="-"/>
            </a:pPr>
            <a:r>
              <a:rPr lang="en-US" dirty="0" smtClean="0"/>
              <a:t>A playbook can have multiple tasks.</a:t>
            </a:r>
          </a:p>
          <a:p>
            <a:pPr>
              <a:buFontTx/>
              <a:buChar char="-"/>
            </a:pPr>
            <a:r>
              <a:rPr lang="en-US" dirty="0" smtClean="0"/>
              <a:t>Tasks are executed in an order from top down</a:t>
            </a:r>
          </a:p>
          <a:p>
            <a:pPr>
              <a:buFontTx/>
              <a:buChar char="-"/>
            </a:pPr>
            <a:r>
              <a:rPr lang="en-US" dirty="0" smtClean="0"/>
              <a:t>Tasks users modules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44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- name: "Install and staring apache in </a:t>
            </a:r>
            <a:r>
              <a:rPr lang="en-US" dirty="0" smtClean="0"/>
              <a:t>webservers – play1"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remote_user</a:t>
            </a:r>
            <a:r>
              <a:rPr lang="en-US" dirty="0"/>
              <a:t>: user</a:t>
            </a:r>
          </a:p>
          <a:p>
            <a:pPr marL="0" indent="0">
              <a:buNone/>
            </a:pPr>
            <a:r>
              <a:rPr lang="en-US" dirty="0"/>
              <a:t>  hosts: webservers </a:t>
            </a:r>
          </a:p>
          <a:p>
            <a:pPr marL="0" indent="0">
              <a:buNone/>
            </a:pPr>
            <a:r>
              <a:rPr lang="en-US" dirty="0"/>
              <a:t>  tasks:</a:t>
            </a:r>
          </a:p>
          <a:p>
            <a:pPr marL="0" indent="0">
              <a:buNone/>
            </a:pPr>
            <a:r>
              <a:rPr lang="en-US" dirty="0" smtClean="0"/>
              <a:t>    - name: "Install apache server"</a:t>
            </a:r>
          </a:p>
          <a:p>
            <a:pPr marL="0" indent="0">
              <a:buNone/>
            </a:pPr>
            <a:r>
              <a:rPr lang="en-US" dirty="0" smtClean="0"/>
              <a:t>      yum: name=</a:t>
            </a:r>
            <a:r>
              <a:rPr lang="en-US" dirty="0" err="1" smtClean="0"/>
              <a:t>httpd</a:t>
            </a:r>
            <a:r>
              <a:rPr lang="en-US" dirty="0" smtClean="0"/>
              <a:t> state=present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- name: "Stop </a:t>
            </a:r>
            <a:r>
              <a:rPr lang="en-US" dirty="0" err="1"/>
              <a:t>Iptables</a:t>
            </a:r>
            <a:r>
              <a:rPr lang="en-US" dirty="0"/>
              <a:t> service"</a:t>
            </a:r>
          </a:p>
          <a:p>
            <a:pPr marL="0" indent="0">
              <a:buNone/>
            </a:pPr>
            <a:r>
              <a:rPr lang="en-US" dirty="0"/>
              <a:t>      service: name=</a:t>
            </a:r>
            <a:r>
              <a:rPr lang="en-US" dirty="0" err="1"/>
              <a:t>iptables</a:t>
            </a:r>
            <a:r>
              <a:rPr lang="en-US" dirty="0"/>
              <a:t> state=stopped</a:t>
            </a:r>
          </a:p>
          <a:p>
            <a:pPr marL="0" indent="0">
              <a:buNone/>
            </a:pPr>
            <a:r>
              <a:rPr lang="en-US" dirty="0"/>
              <a:t>    - name: "Start apache service"</a:t>
            </a:r>
          </a:p>
          <a:p>
            <a:pPr marL="0" indent="0">
              <a:buNone/>
            </a:pPr>
            <a:r>
              <a:rPr lang="en-US" dirty="0"/>
              <a:t>      service: name=</a:t>
            </a:r>
            <a:r>
              <a:rPr lang="en-US" dirty="0" err="1"/>
              <a:t>httpd</a:t>
            </a:r>
            <a:r>
              <a:rPr lang="en-US" dirty="0"/>
              <a:t> state=started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- name: "Install and staring </a:t>
            </a:r>
            <a:r>
              <a:rPr lang="en-US" dirty="0" err="1"/>
              <a:t>mysql</a:t>
            </a:r>
            <a:r>
              <a:rPr lang="en-US" dirty="0"/>
              <a:t> in </a:t>
            </a:r>
            <a:r>
              <a:rPr lang="en-US" dirty="0" err="1" smtClean="0"/>
              <a:t>dbservers</a:t>
            </a:r>
            <a:r>
              <a:rPr lang="en-US" dirty="0" smtClean="0"/>
              <a:t> – play2"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remote_user</a:t>
            </a:r>
            <a:r>
              <a:rPr lang="en-US" dirty="0"/>
              <a:t>: user</a:t>
            </a:r>
          </a:p>
          <a:p>
            <a:pPr marL="0" indent="0">
              <a:buNone/>
            </a:pPr>
            <a:r>
              <a:rPr lang="en-US" dirty="0"/>
              <a:t>  hosts: </a:t>
            </a:r>
            <a:r>
              <a:rPr lang="en-US" dirty="0" err="1"/>
              <a:t>dbservers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tasks:</a:t>
            </a:r>
          </a:p>
          <a:p>
            <a:pPr marL="0" indent="0">
              <a:buNone/>
            </a:pPr>
            <a:r>
              <a:rPr lang="en-US" dirty="0"/>
              <a:t>    - name: "Install </a:t>
            </a:r>
            <a:r>
              <a:rPr lang="en-US" dirty="0" err="1"/>
              <a:t>mysql</a:t>
            </a:r>
            <a:r>
              <a:rPr lang="en-US" dirty="0"/>
              <a:t> server"</a:t>
            </a:r>
          </a:p>
          <a:p>
            <a:pPr marL="0" indent="0">
              <a:buNone/>
            </a:pPr>
            <a:r>
              <a:rPr lang="en-US" dirty="0"/>
              <a:t>      yum: name=</a:t>
            </a:r>
            <a:r>
              <a:rPr lang="en-US" dirty="0" err="1"/>
              <a:t>mysql</a:t>
            </a:r>
            <a:r>
              <a:rPr lang="en-US" dirty="0"/>
              <a:t>-server state=present</a:t>
            </a:r>
          </a:p>
          <a:p>
            <a:pPr marL="0" indent="0">
              <a:buNone/>
            </a:pPr>
            <a:r>
              <a:rPr lang="en-US" dirty="0"/>
              <a:t>    - name: "Start </a:t>
            </a:r>
            <a:r>
              <a:rPr lang="en-US" dirty="0" err="1"/>
              <a:t>mysql</a:t>
            </a:r>
            <a:r>
              <a:rPr lang="en-US" dirty="0"/>
              <a:t> service"</a:t>
            </a:r>
          </a:p>
          <a:p>
            <a:pPr marL="0" indent="0">
              <a:buNone/>
            </a:pPr>
            <a:r>
              <a:rPr lang="en-US" dirty="0"/>
              <a:t>      service: name=</a:t>
            </a:r>
            <a:r>
              <a:rPr lang="en-US" dirty="0" err="1"/>
              <a:t>mysqld</a:t>
            </a:r>
            <a:r>
              <a:rPr lang="en-US" dirty="0"/>
              <a:t> state=started</a:t>
            </a:r>
          </a:p>
        </p:txBody>
      </p:sp>
    </p:spTree>
    <p:extLst>
      <p:ext uri="{BB962C8B-B14F-4D97-AF65-F5344CB8AC3E}">
        <p14:creationId xmlns:p14="http://schemas.microsoft.com/office/powerpoint/2010/main" val="1258320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- hosts: servers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vars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http_port</a:t>
            </a:r>
            <a:r>
              <a:rPr lang="en-US" sz="2000" dirty="0"/>
              <a:t>: 3333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urls</a:t>
            </a:r>
            <a:r>
              <a:rPr lang="en-US" sz="2000" dirty="0"/>
              <a:t>: http://test.com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db_user</a:t>
            </a:r>
            <a:r>
              <a:rPr lang="en-US" sz="2000" dirty="0"/>
              <a:t>: username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sudo</a:t>
            </a:r>
            <a:r>
              <a:rPr lang="en-US" sz="2000" dirty="0"/>
              <a:t>: yes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sudo_user</a:t>
            </a:r>
            <a:r>
              <a:rPr lang="en-US" sz="2000" dirty="0"/>
              <a:t>: username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gather_facts</a:t>
            </a:r>
            <a:r>
              <a:rPr lang="en-US" sz="2000" dirty="0"/>
              <a:t>: </a:t>
            </a:r>
            <a:r>
              <a:rPr lang="en-US" sz="2000" dirty="0" smtClean="0"/>
              <a:t>no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Execute a playbook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ansible</a:t>
            </a:r>
            <a:r>
              <a:rPr lang="en-US" sz="2000" dirty="0" smtClean="0"/>
              <a:t>-playbook </a:t>
            </a:r>
            <a:r>
              <a:rPr lang="en-US" sz="2000" dirty="0" err="1" smtClean="0"/>
              <a:t>playbookname.yml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4018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ansible.cfg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[defaults] </a:t>
            </a:r>
          </a:p>
          <a:p>
            <a:pPr marL="457200" lvl="1" indent="0">
              <a:buNone/>
            </a:pPr>
            <a:r>
              <a:rPr lang="en-US" dirty="0" err="1" smtClean="0"/>
              <a:t>hostfiles</a:t>
            </a:r>
            <a:r>
              <a:rPr lang="en-US" dirty="0" smtClean="0"/>
              <a:t> = inventory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989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4" y="1447800"/>
            <a:ext cx="398145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68" y="1150089"/>
            <a:ext cx="5481638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47" y="3429000"/>
            <a:ext cx="5251251" cy="237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07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Idempotence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operation (or service call) to be idempotent, clients can make that same call repeatedly </a:t>
            </a:r>
            <a:r>
              <a:rPr lang="en-US" dirty="0" smtClean="0"/>
              <a:t>while </a:t>
            </a:r>
            <a:r>
              <a:rPr lang="en-US" dirty="0"/>
              <a:t>producing the same result</a:t>
            </a:r>
            <a:r>
              <a:rPr lang="en-US" dirty="0" smtClean="0"/>
              <a:t>.(Caw)</a:t>
            </a:r>
          </a:p>
          <a:p>
            <a:r>
              <a:rPr lang="en-US" dirty="0" smtClean="0"/>
              <a:t>HTTP Calls </a:t>
            </a:r>
          </a:p>
          <a:p>
            <a:pPr lvl="1"/>
            <a:r>
              <a:rPr lang="en-US" dirty="0" smtClean="0"/>
              <a:t>PUT, GET (</a:t>
            </a:r>
            <a:r>
              <a:rPr lang="en-US" dirty="0" err="1" smtClean="0"/>
              <a:t>Idempo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DELETE, POST (No </a:t>
            </a:r>
            <a:r>
              <a:rPr lang="en-US" dirty="0" err="1" smtClean="0"/>
              <a:t>Idempo</a:t>
            </a:r>
            <a:r>
              <a:rPr lang="en-US" dirty="0" smtClean="0"/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237870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behind </a:t>
            </a:r>
            <a:r>
              <a:rPr lang="en-US" dirty="0" err="1" smtClean="0"/>
              <a:t>a</a:t>
            </a:r>
            <a:r>
              <a:rPr lang="en-US" dirty="0" err="1" smtClean="0"/>
              <a:t>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management (System State)</a:t>
            </a:r>
          </a:p>
          <a:p>
            <a:r>
              <a:rPr lang="en-US" dirty="0" smtClean="0"/>
              <a:t>Provisioning ( transition of system state to another. Includes installation, configuration of software)</a:t>
            </a:r>
          </a:p>
          <a:p>
            <a:r>
              <a:rPr lang="en-US" dirty="0" smtClean="0"/>
              <a:t>Automation (tasks, ordered operations, and describes what </a:t>
            </a:r>
            <a:r>
              <a:rPr lang="en-US" dirty="0" err="1" smtClean="0"/>
              <a:t>Ansible</a:t>
            </a:r>
            <a:r>
              <a:rPr lang="en-US" dirty="0" smtClean="0"/>
              <a:t> does)</a:t>
            </a:r>
          </a:p>
          <a:p>
            <a:r>
              <a:rPr lang="en-US" dirty="0" smtClean="0"/>
              <a:t>Orchestration (Coordinate automation between systems)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8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924800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Agent less</a:t>
            </a:r>
          </a:p>
          <a:p>
            <a:r>
              <a:rPr lang="en-US" dirty="0" smtClean="0"/>
              <a:t>Every things in YAML </a:t>
            </a:r>
            <a:r>
              <a:rPr lang="en-US" dirty="0" err="1" smtClean="0"/>
              <a:t>formate</a:t>
            </a:r>
            <a:r>
              <a:rPr lang="en-US" dirty="0" smtClean="0"/>
              <a:t> (</a:t>
            </a:r>
            <a:r>
              <a:rPr lang="en-US" dirty="0" smtClean="0"/>
              <a:t>Structured,</a:t>
            </a:r>
            <a:r>
              <a:rPr lang="en-US" dirty="0"/>
              <a:t> Easy to read and </a:t>
            </a:r>
            <a:r>
              <a:rPr lang="en-US" dirty="0" smtClean="0"/>
              <a:t>write)</a:t>
            </a:r>
            <a:endParaRPr lang="en-US" dirty="0" smtClean="0"/>
          </a:p>
          <a:p>
            <a:r>
              <a:rPr lang="en-US" dirty="0" smtClean="0"/>
              <a:t> Secure </a:t>
            </a:r>
            <a:r>
              <a:rPr lang="en-US" dirty="0" smtClean="0"/>
              <a:t>(users </a:t>
            </a:r>
            <a:r>
              <a:rPr lang="en-US" dirty="0" err="1" smtClean="0"/>
              <a:t>ssh</a:t>
            </a:r>
            <a:r>
              <a:rPr lang="en-US" dirty="0" smtClean="0"/>
              <a:t>, Vault, no PKI)</a:t>
            </a:r>
            <a:endParaRPr lang="en-US" dirty="0" smtClean="0"/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Extendable </a:t>
            </a:r>
            <a:r>
              <a:rPr lang="en-US" dirty="0" smtClean="0"/>
              <a:t>(API Call, shell commands, scripts, </a:t>
            </a:r>
            <a:r>
              <a:rPr lang="en-US" dirty="0" err="1" smtClean="0"/>
              <a:t>Ansible</a:t>
            </a:r>
            <a:r>
              <a:rPr lang="en-US" dirty="0" smtClean="0"/>
              <a:t> galaxy)</a:t>
            </a:r>
          </a:p>
          <a:p>
            <a:r>
              <a:rPr lang="en-US" dirty="0" smtClean="0"/>
              <a:t>No complex upgrades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2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000125"/>
            <a:ext cx="50482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93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dirty="0" smtClean="0"/>
              <a:t>Python 2.6+</a:t>
            </a:r>
          </a:p>
          <a:p>
            <a:r>
              <a:rPr lang="en-US" dirty="0" smtClean="0"/>
              <a:t>Password less </a:t>
            </a:r>
            <a:r>
              <a:rPr lang="en-US" dirty="0" err="1" smtClean="0"/>
              <a:t>ssh</a:t>
            </a:r>
            <a:r>
              <a:rPr lang="en-US" dirty="0" smtClean="0"/>
              <a:t> connection between remote server and </a:t>
            </a:r>
            <a:r>
              <a:rPr lang="en-US" dirty="0" err="1" smtClean="0"/>
              <a:t>ansible</a:t>
            </a:r>
            <a:r>
              <a:rPr lang="en-US" dirty="0" smtClean="0"/>
              <a:t>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1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001000" cy="65670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53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Module: </a:t>
            </a:r>
            <a:r>
              <a:rPr lang="en-US" dirty="0"/>
              <a:t>A programmed unit of work to be done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Play: </a:t>
            </a:r>
            <a:r>
              <a:rPr lang="en-US" dirty="0"/>
              <a:t>A single task from a module, executed on a host </a:t>
            </a:r>
            <a:r>
              <a:rPr lang="en-US" dirty="0" smtClean="0"/>
              <a:t>or set </a:t>
            </a:r>
            <a:r>
              <a:rPr lang="en-US" dirty="0"/>
              <a:t>of </a:t>
            </a:r>
            <a:r>
              <a:rPr lang="en-US" dirty="0" smtClean="0"/>
              <a:t>hosts</a:t>
            </a:r>
          </a:p>
          <a:p>
            <a:r>
              <a:rPr lang="en-US" dirty="0" smtClean="0"/>
              <a:t>Playbook: </a:t>
            </a:r>
            <a:r>
              <a:rPr lang="en-US" dirty="0"/>
              <a:t>A set of plays built in specific order sequence </a:t>
            </a:r>
            <a:r>
              <a:rPr lang="en-US" dirty="0" smtClean="0"/>
              <a:t>to produce </a:t>
            </a:r>
            <a:r>
              <a:rPr lang="en-US" dirty="0"/>
              <a:t>an expected outcome or outcomes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203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880</Words>
  <Application>Microsoft Office PowerPoint</Application>
  <PresentationFormat>On-screen Show (4:3)</PresentationFormat>
  <Paragraphs>170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Ansible </vt:lpstr>
      <vt:lpstr>PowerPoint Presentation</vt:lpstr>
      <vt:lpstr>Idempotence</vt:lpstr>
      <vt:lpstr>Key concepts behind ansible</vt:lpstr>
      <vt:lpstr>PowerPoint Presentation</vt:lpstr>
      <vt:lpstr>PowerPoint Presentation</vt:lpstr>
      <vt:lpstr>Ansible requirements</vt:lpstr>
      <vt:lpstr>PowerPoint Presentation</vt:lpstr>
      <vt:lpstr>Key Terms</vt:lpstr>
      <vt:lpstr>Variables</vt:lpstr>
      <vt:lpstr>PowerPoint Presentation</vt:lpstr>
      <vt:lpstr>Modules</vt:lpstr>
      <vt:lpstr>Modules used for? </vt:lpstr>
      <vt:lpstr>Copy module</vt:lpstr>
      <vt:lpstr>Fetch Module</vt:lpstr>
      <vt:lpstr>Apt Module</vt:lpstr>
      <vt:lpstr>Yum module</vt:lpstr>
      <vt:lpstr>Service Module</vt:lpstr>
      <vt:lpstr>Examples</vt:lpstr>
      <vt:lpstr>Setup module</vt:lpstr>
      <vt:lpstr>Playbook</vt:lpstr>
      <vt:lpstr>Play Example</vt:lpstr>
      <vt:lpstr>Play declarations</vt:lpstr>
      <vt:lpstr>PowerPoint Presentation</vt:lpstr>
      <vt:lpstr>Roles</vt:lpstr>
    </vt:vector>
  </TitlesOfParts>
  <Company>Verizon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Rajkiran Neerukonda, Veeravenkata</dc:creator>
  <cp:lastModifiedBy>Rajkiran Neerukonda, Veeravenkata</cp:lastModifiedBy>
  <cp:revision>27</cp:revision>
  <dcterms:created xsi:type="dcterms:W3CDTF">2017-05-22T23:50:56Z</dcterms:created>
  <dcterms:modified xsi:type="dcterms:W3CDTF">2017-05-25T14:30:12Z</dcterms:modified>
</cp:coreProperties>
</file>