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3770177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43e81f2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66da12f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47d94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619227c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727d26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3fa0186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15e9171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62f2669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7e237a6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7f532d4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35c5350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534817b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7ee8340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6d79167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39d673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4def196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444e4e2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747a4d0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8fbb2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4584c5b34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2021-04-20T08:26:56Z</dcterms:modified>
</cp:coreProperties>
</file>