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98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tx1"/>
                </a:solidFill>
              </a:rPr>
              <a:t>KARTHICK 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950821104019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Government 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1" y="4713110"/>
            <a:ext cx="168327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r>
              <a:rPr lang="en-US" sz="1000" dirty="0">
                <a:solidFill>
                  <a:schemeClr val="tx1"/>
                </a:solidFill>
              </a:rPr>
              <a:t> KARTHICK S</a:t>
            </a:r>
            <a:endParaRPr lang="en-IN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 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Create Poll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after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second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before publish: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after publish: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	For 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6.Email 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poll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7.Performance 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performance.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8.Internationalization 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audience.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9.Security 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10.API 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195828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r>
              <a:rPr lang="en-US" sz="1000" dirty="0">
                <a:solidFill>
                  <a:schemeClr val="tx1"/>
                </a:solidFill>
              </a:rPr>
              <a:t> KARTHICK 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150451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r>
              <a:rPr lang="en-US" sz="1000" dirty="0">
                <a:solidFill>
                  <a:schemeClr val="tx1"/>
                </a:solidFill>
              </a:rPr>
              <a:t> KARTHICK 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Our 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with </a:t>
            </a:r>
            <a:r>
              <a:rPr lang="en-US" dirty="0" err="1"/>
              <a:t>sqite</a:t>
            </a:r>
            <a:r>
              <a:rPr lang="en-US" dirty="0"/>
              <a:t> for 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195828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  <a:r>
              <a:rPr lang="en-US" sz="1000" dirty="0">
                <a:solidFill>
                  <a:schemeClr val="tx1"/>
                </a:solidFill>
              </a:rPr>
              <a:t>KARTHICK 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1" y="4713110"/>
            <a:ext cx="1580145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r>
              <a:rPr lang="en-US" sz="1000" dirty="0">
                <a:solidFill>
                  <a:schemeClr val="tx1"/>
                </a:solidFill>
              </a:rPr>
              <a:t> KARTHICK 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Only 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mention date and time for publishing the result of Polls.</a:t>
            </a:r>
          </a:p>
          <a:p>
            <a:r>
              <a:rPr lang="en-US" b="1" dirty="0"/>
              <a:t>Voting 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 and Choice of polls are stored in database(</a:t>
            </a:r>
            <a:r>
              <a:rPr lang="en-US" dirty="0" err="1"/>
              <a:t>sqlite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result of poll only after </a:t>
            </a:r>
            <a:r>
              <a:rPr lang="en-US" dirty="0" err="1"/>
              <a:t>after</a:t>
            </a:r>
            <a:r>
              <a:rPr lang="en-US" dirty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/>
              <a:t>Log out: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148389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r>
              <a:rPr lang="en-US" sz="1000" dirty="0">
                <a:solidFill>
                  <a:schemeClr val="tx1"/>
                </a:solidFill>
              </a:rPr>
              <a:t> KARTHICK 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167639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r>
              <a:rPr lang="en-US" sz="1000" dirty="0">
                <a:solidFill>
                  <a:schemeClr val="tx1"/>
                </a:solidFill>
              </a:rPr>
              <a:t> KARTHICK 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150451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r>
              <a:rPr lang="en-US" sz="1000" dirty="0">
                <a:solidFill>
                  <a:schemeClr val="tx1"/>
                </a:solidFill>
              </a:rPr>
              <a:t> KARTHICK 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1" y="4713110"/>
            <a:ext cx="1593895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r>
              <a:rPr lang="en-US" sz="1000" dirty="0">
                <a:solidFill>
                  <a:schemeClr val="tx1"/>
                </a:solidFill>
              </a:rPr>
              <a:t> KARTHICK S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c0fa2617-96bd-425d-8578-e93563fe37c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62bd5b-4ed9-4da3-b376-05204580ba3f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1414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Arun S</cp:lastModifiedBy>
  <cp:revision>20</cp:revision>
  <dcterms:modified xsi:type="dcterms:W3CDTF">2024-04-30T00:49:18Z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