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7" r:id="rId2"/>
    <p:sldId id="256" r:id="rId3"/>
    <p:sldId id="265" r:id="rId4"/>
    <p:sldId id="258" r:id="rId5"/>
    <p:sldId id="259" r:id="rId6"/>
    <p:sldId id="260" r:id="rId7"/>
    <p:sldId id="261" r:id="rId8"/>
    <p:sldId id="262" r:id="rId9"/>
    <p:sldId id="264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E63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5201" autoAdjust="0"/>
  </p:normalViewPr>
  <p:slideViewPr>
    <p:cSldViewPr snapToGrid="0">
      <p:cViewPr varScale="1">
        <p:scale>
          <a:sx n="82" d="100"/>
          <a:sy n="82" d="100"/>
        </p:scale>
        <p:origin x="89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566485-861D-4337-BBC6-B74915A458FA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FC67D6-3982-4141-B2D7-291E3C889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094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FD529-A752-908E-24B4-11B34BEB2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6768" y="1699846"/>
            <a:ext cx="8698523" cy="3868616"/>
          </a:xfrm>
        </p:spPr>
        <p:txBody>
          <a:bodyPr>
            <a:normAutofit fontScale="90000"/>
          </a:bodyPr>
          <a:lstStyle/>
          <a:p>
            <a:pPr algn="ctr"/>
            <a:r>
              <a:rPr lang="en-US" u="sng" dirty="0">
                <a:solidFill>
                  <a:schemeClr val="accent1"/>
                </a:solidFill>
                <a:latin typeface="Algerian" panose="04020705040A02060702" pitchFamily="82" charset="0"/>
              </a:rPr>
              <a:t>STUDENT INFORMATION</a:t>
            </a:r>
            <a:br>
              <a:rPr lang="en-US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</a:br>
            <a:br>
              <a:rPr lang="en-US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</a:b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Name :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s.Karthick</a:t>
            </a:r>
            <a:br>
              <a:rPr lang="en-US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</a:b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register no and nmid:7C2704EC3CE97BB9BBD49739A15CA1F7</a:t>
            </a:r>
            <a:br>
              <a:rPr lang="en-US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</a:b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department : bsc(cs with ai)</a:t>
            </a:r>
            <a:br>
              <a:rPr lang="en-US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</a:b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college name: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sri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 devi arts and science college</a:t>
            </a:r>
          </a:p>
        </p:txBody>
      </p:sp>
    </p:spTree>
    <p:extLst>
      <p:ext uri="{BB962C8B-B14F-4D97-AF65-F5344CB8AC3E}">
        <p14:creationId xmlns:p14="http://schemas.microsoft.com/office/powerpoint/2010/main" val="4170106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06444-76B5-0934-BE93-CB8107B2B6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32031" y="1090246"/>
            <a:ext cx="4736123" cy="1137139"/>
          </a:xfrm>
        </p:spPr>
        <p:txBody>
          <a:bodyPr>
            <a:normAutofit/>
          </a:bodyPr>
          <a:lstStyle/>
          <a:p>
            <a:r>
              <a:rPr lang="en-US" u="sng" dirty="0" err="1">
                <a:solidFill>
                  <a:schemeClr val="accent4"/>
                </a:solidFill>
                <a:latin typeface="Algerian" panose="04020705040A02060702" pitchFamily="82" charset="0"/>
              </a:rPr>
              <a:t>conclusoin</a:t>
            </a:r>
            <a:endParaRPr lang="en-US" u="sng" dirty="0">
              <a:solidFill>
                <a:schemeClr val="accent4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7FC96A-43C9-522C-C564-17FF4B6513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2473568"/>
            <a:ext cx="9448800" cy="2625969"/>
          </a:xfrm>
        </p:spPr>
        <p:txBody>
          <a:bodyPr>
            <a:normAutofit fontScale="92500" lnSpcReduction="20000"/>
          </a:bodyPr>
          <a:lstStyle/>
          <a:p>
            <a:pPr marL="342900" indent="-342900" algn="ctr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70C0"/>
                </a:solidFill>
                <a:latin typeface="Algerian" panose="04020705040A02060702" pitchFamily="82" charset="0"/>
              </a:rPr>
              <a:t>This project demonstrates</a:t>
            </a:r>
          </a:p>
          <a:p>
            <a:pPr marL="342900" indent="-342900" algn="ctr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70C0"/>
                </a:solidFill>
                <a:latin typeface="Algerian" panose="04020705040A02060702" pitchFamily="82" charset="0"/>
              </a:rPr>
              <a:t>Html for structure</a:t>
            </a:r>
          </a:p>
          <a:p>
            <a:pPr marL="342900" indent="-342900" algn="ctr">
              <a:buFont typeface="Wingdings" panose="05000000000000000000" pitchFamily="2" charset="2"/>
              <a:buChar char="v"/>
            </a:pPr>
            <a:r>
              <a:rPr lang="en-US" dirty="0" err="1">
                <a:solidFill>
                  <a:srgbClr val="0070C0"/>
                </a:solidFill>
                <a:latin typeface="Algerian" panose="04020705040A02060702" pitchFamily="82" charset="0"/>
              </a:rPr>
              <a:t>Css</a:t>
            </a:r>
            <a:r>
              <a:rPr lang="en-US" dirty="0">
                <a:solidFill>
                  <a:srgbClr val="0070C0"/>
                </a:solidFill>
                <a:latin typeface="Algerian" panose="04020705040A02060702" pitchFamily="82" charset="0"/>
              </a:rPr>
              <a:t> for styling and layout</a:t>
            </a:r>
          </a:p>
          <a:p>
            <a:pPr marL="342900" indent="-342900" algn="ctr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70C0"/>
                </a:solidFill>
                <a:latin typeface="Algerian" panose="04020705040A02060702" pitchFamily="82" charset="0"/>
              </a:rPr>
              <a:t>Replication of a popular </a:t>
            </a:r>
            <a:r>
              <a:rPr lang="en-US" dirty="0" err="1">
                <a:solidFill>
                  <a:srgbClr val="0070C0"/>
                </a:solidFill>
                <a:latin typeface="Algerian" panose="04020705040A02060702" pitchFamily="82" charset="0"/>
              </a:rPr>
              <a:t>ui</a:t>
            </a:r>
            <a:r>
              <a:rPr lang="en-US" dirty="0">
                <a:solidFill>
                  <a:srgbClr val="0070C0"/>
                </a:solidFill>
                <a:latin typeface="Algerian" panose="04020705040A02060702" pitchFamily="82" charset="0"/>
              </a:rPr>
              <a:t> design</a:t>
            </a:r>
          </a:p>
          <a:p>
            <a:pPr marL="342900" indent="-342900" algn="ctr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70C0"/>
                </a:solidFill>
                <a:latin typeface="Algerian" panose="04020705040A02060702" pitchFamily="82" charset="0"/>
              </a:rPr>
              <a:t>Futures improvements:</a:t>
            </a:r>
          </a:p>
          <a:p>
            <a:pPr marL="342900" indent="-342900" algn="ctr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70C0"/>
                </a:solidFill>
                <a:latin typeface="Algerian" panose="04020705040A02060702" pitchFamily="82" charset="0"/>
              </a:rPr>
              <a:t>Dark mode option</a:t>
            </a:r>
          </a:p>
          <a:p>
            <a:pPr marL="342900" indent="-342900" algn="ctr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70C0"/>
                </a:solidFill>
                <a:latin typeface="Algerian" panose="04020705040A02060702" pitchFamily="82" charset="0"/>
              </a:rPr>
              <a:t>Form mode option</a:t>
            </a:r>
          </a:p>
          <a:p>
            <a:pPr marL="342900" indent="-342900" algn="ctr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70C0"/>
                </a:solidFill>
                <a:latin typeface="Algerian" panose="04020705040A02060702" pitchFamily="82" charset="0"/>
              </a:rPr>
              <a:t>Database integration for real login system</a:t>
            </a:r>
          </a:p>
        </p:txBody>
      </p:sp>
    </p:spTree>
    <p:extLst>
      <p:ext uri="{BB962C8B-B14F-4D97-AF65-F5344CB8AC3E}">
        <p14:creationId xmlns:p14="http://schemas.microsoft.com/office/powerpoint/2010/main" val="3932013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2CDBC-1870-A030-993C-A135E8AC11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22431" y="738554"/>
            <a:ext cx="4454770" cy="902677"/>
          </a:xfrm>
        </p:spPr>
        <p:txBody>
          <a:bodyPr>
            <a:normAutofit fontScale="90000"/>
          </a:bodyPr>
          <a:lstStyle/>
          <a:p>
            <a:r>
              <a:rPr lang="en-US" u="sng" dirty="0">
                <a:solidFill>
                  <a:schemeClr val="accent2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my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 </a:t>
            </a:r>
            <a:r>
              <a:rPr lang="en-US" u="sng" dirty="0">
                <a:solidFill>
                  <a:schemeClr val="accent2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A23332-564B-4650-9792-501C902F34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57754" y="2555631"/>
            <a:ext cx="8006861" cy="1441938"/>
          </a:xfrm>
        </p:spPr>
        <p:txBody>
          <a:bodyPr>
            <a:normAutofit fontScale="92500"/>
          </a:bodyPr>
          <a:lstStyle/>
          <a:p>
            <a:r>
              <a:rPr lang="en-US" sz="8000" dirty="0">
                <a:solidFill>
                  <a:srgbClr val="0070C0"/>
                </a:solidFill>
                <a:latin typeface="Algerian" panose="04020705040A02060702" pitchFamily="82" charset="0"/>
              </a:rPr>
              <a:t>Facebook login</a:t>
            </a:r>
          </a:p>
        </p:txBody>
      </p:sp>
    </p:spTree>
    <p:extLst>
      <p:ext uri="{BB962C8B-B14F-4D97-AF65-F5344CB8AC3E}">
        <p14:creationId xmlns:p14="http://schemas.microsoft.com/office/powerpoint/2010/main" val="2908785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F676E-E375-A284-B42A-6336F359A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7569" y="764373"/>
            <a:ext cx="2872154" cy="1293028"/>
          </a:xfrm>
        </p:spPr>
        <p:txBody>
          <a:bodyPr/>
          <a:lstStyle/>
          <a:p>
            <a:r>
              <a:rPr lang="en-US" b="1" i="1" u="sng" dirty="0">
                <a:solidFill>
                  <a:srgbClr val="FF0000"/>
                </a:solidFill>
                <a:latin typeface="Algerian" panose="04020705040A02060702" pitchFamily="82" charset="0"/>
              </a:rPr>
              <a:t>agenda</a:t>
            </a:r>
            <a:endParaRPr lang="en-IN" b="1" i="1" u="sng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1D458-B44D-5779-4EF8-209641A83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Font typeface="Wingdings" panose="05000000000000000000" pitchFamily="2" charset="2"/>
              <a:buChar char="v"/>
            </a:pPr>
            <a:r>
              <a:rPr lang="en-IN" dirty="0"/>
              <a:t> </a:t>
            </a:r>
            <a:r>
              <a:rPr lang="en-US" dirty="0">
                <a:solidFill>
                  <a:schemeClr val="accent2"/>
                </a:solidFill>
                <a:latin typeface="Algerian" panose="04020705040A02060702" pitchFamily="82" charset="0"/>
              </a:rPr>
              <a:t>Problem Statement</a:t>
            </a:r>
          </a:p>
          <a:p>
            <a:pPr algn="ctr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2"/>
                </a:solidFill>
                <a:latin typeface="Algerian" panose="04020705040A02060702" pitchFamily="82" charset="0"/>
              </a:rPr>
              <a:t> Project Overview</a:t>
            </a:r>
          </a:p>
          <a:p>
            <a:pPr algn="ctr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2"/>
                </a:solidFill>
                <a:latin typeface="Algerian" panose="04020705040A02060702" pitchFamily="82" charset="0"/>
              </a:rPr>
              <a:t> End Users</a:t>
            </a:r>
          </a:p>
          <a:p>
            <a:pPr algn="ctr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2"/>
                </a:solidFill>
                <a:latin typeface="Algerian" panose="04020705040A02060702" pitchFamily="82" charset="0"/>
              </a:rPr>
              <a:t>Tools and Technologies</a:t>
            </a:r>
          </a:p>
          <a:p>
            <a:pPr algn="ctr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2"/>
                </a:solidFill>
                <a:latin typeface="Algerian" panose="04020705040A02060702" pitchFamily="82" charset="0"/>
              </a:rPr>
              <a:t> Portfolio design and Layout</a:t>
            </a:r>
          </a:p>
          <a:p>
            <a:pPr algn="ctr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2"/>
                </a:solidFill>
                <a:latin typeface="Algerian" panose="04020705040A02060702" pitchFamily="82" charset="0"/>
              </a:rPr>
              <a:t> Features and Functionality</a:t>
            </a:r>
          </a:p>
          <a:p>
            <a:pPr algn="ctr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2"/>
                </a:solidFill>
                <a:latin typeface="Algerian" panose="04020705040A02060702" pitchFamily="82" charset="0"/>
              </a:rPr>
              <a:t> Results and Screenshots</a:t>
            </a:r>
          </a:p>
          <a:p>
            <a:pPr algn="ctr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2"/>
                </a:solidFill>
                <a:latin typeface="Algerian" panose="04020705040A02060702" pitchFamily="82" charset="0"/>
              </a:rPr>
              <a:t> Conclusion</a:t>
            </a:r>
          </a:p>
          <a:p>
            <a:pPr algn="ctr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2"/>
                </a:solidFill>
                <a:latin typeface="Algerian" panose="04020705040A02060702" pitchFamily="82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lgerian" panose="04020705040A02060702" pitchFamily="82" charset="0"/>
              </a:rPr>
              <a:t>Github</a:t>
            </a:r>
            <a:r>
              <a:rPr lang="en-US" dirty="0">
                <a:solidFill>
                  <a:schemeClr val="accent2"/>
                </a:solidFill>
                <a:latin typeface="Algerian" panose="04020705040A02060702" pitchFamily="82" charset="0"/>
              </a:rPr>
              <a:t> Link</a:t>
            </a:r>
            <a:endParaRPr lang="en-IN" dirty="0">
              <a:solidFill>
                <a:schemeClr val="accent2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132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BFFA6-CABF-6EA6-9CBD-67753ECAD8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87969" y="1195754"/>
            <a:ext cx="7432431" cy="1148861"/>
          </a:xfrm>
        </p:spPr>
        <p:txBody>
          <a:bodyPr>
            <a:normAutofit/>
          </a:bodyPr>
          <a:lstStyle/>
          <a:p>
            <a:r>
              <a:rPr lang="en-US" sz="3600" dirty="0" err="1">
                <a:solidFill>
                  <a:srgbClr val="00B0F0"/>
                </a:solidFill>
                <a:latin typeface="Arial Rounded MT Bold" panose="020F0704030504030204" pitchFamily="34" charset="0"/>
              </a:rPr>
              <a:t>introductoin</a:t>
            </a:r>
            <a:endParaRPr lang="en-US" sz="3600" dirty="0">
              <a:solidFill>
                <a:srgbClr val="00B0F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5551C5-CE87-3DD4-9006-224C00F3FF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5723" y="2743201"/>
            <a:ext cx="9284677" cy="2825262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Brush Script MT" panose="03060802040406070304" pitchFamily="66" charset="0"/>
              </a:rPr>
              <a:t>*This project is a simple clone of the </a:t>
            </a:r>
            <a:r>
              <a:rPr lang="en-US" sz="2800" dirty="0" err="1">
                <a:solidFill>
                  <a:srgbClr val="FF0000"/>
                </a:solidFill>
                <a:latin typeface="Brush Script MT" panose="03060802040406070304" pitchFamily="66" charset="0"/>
              </a:rPr>
              <a:t>facebook</a:t>
            </a:r>
            <a:r>
              <a:rPr lang="en-US" sz="2800" dirty="0">
                <a:solidFill>
                  <a:srgbClr val="FF0000"/>
                </a:solidFill>
                <a:latin typeface="Brush Script MT" panose="03060802040406070304" pitchFamily="66" charset="0"/>
              </a:rPr>
              <a:t> login in page</a:t>
            </a:r>
            <a:br>
              <a:rPr lang="en-US" sz="2800" dirty="0">
                <a:solidFill>
                  <a:srgbClr val="FF0000"/>
                </a:solidFill>
                <a:latin typeface="Brush Script MT" panose="03060802040406070304" pitchFamily="66" charset="0"/>
              </a:rPr>
            </a:br>
            <a:r>
              <a:rPr lang="en-US" sz="2800" dirty="0">
                <a:solidFill>
                  <a:srgbClr val="FF0000"/>
                </a:solidFill>
                <a:latin typeface="Brush Script MT" panose="03060802040406070304" pitchFamily="66" charset="0"/>
              </a:rPr>
              <a:t>*created using HTML and CSS</a:t>
            </a:r>
            <a:br>
              <a:rPr lang="en-US" sz="2800" dirty="0">
                <a:solidFill>
                  <a:srgbClr val="FF0000"/>
                </a:solidFill>
                <a:latin typeface="Brush Script MT" panose="03060802040406070304" pitchFamily="66" charset="0"/>
              </a:rPr>
            </a:br>
            <a:r>
              <a:rPr lang="en-US" sz="2800" dirty="0">
                <a:solidFill>
                  <a:srgbClr val="FF0000"/>
                </a:solidFill>
                <a:latin typeface="Brush Script MT" panose="03060802040406070304" pitchFamily="66" charset="0"/>
              </a:rPr>
              <a:t>*mimics the real </a:t>
            </a:r>
            <a:r>
              <a:rPr lang="en-US" sz="2800" dirty="0" err="1">
                <a:solidFill>
                  <a:srgbClr val="FF0000"/>
                </a:solidFill>
                <a:latin typeface="Brush Script MT" panose="03060802040406070304" pitchFamily="66" charset="0"/>
              </a:rPr>
              <a:t>facebook</a:t>
            </a:r>
            <a:r>
              <a:rPr lang="en-US" sz="2800" dirty="0">
                <a:solidFill>
                  <a:srgbClr val="FF0000"/>
                </a:solidFill>
                <a:latin typeface="Brush Script MT" panose="03060802040406070304" pitchFamily="66" charset="0"/>
              </a:rPr>
              <a:t> login layout</a:t>
            </a:r>
            <a:br>
              <a:rPr lang="en-US" sz="2800" dirty="0">
                <a:solidFill>
                  <a:srgbClr val="FF0000"/>
                </a:solidFill>
                <a:latin typeface="Brush Script MT" panose="03060802040406070304" pitchFamily="66" charset="0"/>
              </a:rPr>
            </a:br>
            <a:r>
              <a:rPr lang="en-US" sz="2800" dirty="0">
                <a:solidFill>
                  <a:srgbClr val="FF0000"/>
                </a:solidFill>
                <a:latin typeface="Brush Script MT" panose="03060802040406070304" pitchFamily="66" charset="0"/>
              </a:rPr>
              <a:t>*focuses on design and </a:t>
            </a:r>
            <a:r>
              <a:rPr lang="en-US" sz="2800" dirty="0" err="1">
                <a:solidFill>
                  <a:srgbClr val="FF0000"/>
                </a:solidFill>
                <a:latin typeface="Brush Script MT" panose="03060802040406070304" pitchFamily="66" charset="0"/>
              </a:rPr>
              <a:t>ui</a:t>
            </a:r>
            <a:r>
              <a:rPr lang="en-US" sz="2800" dirty="0">
                <a:solidFill>
                  <a:srgbClr val="FF0000"/>
                </a:solidFill>
                <a:latin typeface="Brush Script MT" panose="03060802040406070304" pitchFamily="66" charset="0"/>
              </a:rPr>
              <a:t>/</a:t>
            </a:r>
            <a:r>
              <a:rPr lang="en-US" sz="2800" dirty="0" err="1">
                <a:solidFill>
                  <a:srgbClr val="FF0000"/>
                </a:solidFill>
                <a:latin typeface="Brush Script MT" panose="03060802040406070304" pitchFamily="66" charset="0"/>
              </a:rPr>
              <a:t>ux</a:t>
            </a:r>
            <a:br>
              <a:rPr lang="en-US" sz="2800" dirty="0">
                <a:solidFill>
                  <a:srgbClr val="FF0000"/>
                </a:solidFill>
                <a:latin typeface="Brush Script MT" panose="03060802040406070304" pitchFamily="66" charset="0"/>
              </a:rPr>
            </a:br>
            <a:endParaRPr lang="en-US" sz="2800" dirty="0">
              <a:solidFill>
                <a:srgbClr val="FF0000"/>
              </a:solidFill>
              <a:latin typeface="Brush Script MT" panose="030608020404060703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5294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3296C-5029-42E9-CAC5-30A235431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68616" y="973015"/>
            <a:ext cx="4396153" cy="668216"/>
          </a:xfrm>
        </p:spPr>
        <p:txBody>
          <a:bodyPr>
            <a:normAutofit fontScale="90000"/>
          </a:bodyPr>
          <a:lstStyle/>
          <a:p>
            <a:r>
              <a:rPr lang="en-US" sz="4000" u="sng" dirty="0">
                <a:solidFill>
                  <a:srgbClr val="00B0F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Html</a:t>
            </a:r>
            <a:r>
              <a:rPr lang="en-US" sz="4000" dirty="0">
                <a:solidFill>
                  <a:srgbClr val="00B0F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4000" u="sng" dirty="0">
                <a:solidFill>
                  <a:srgbClr val="00B0F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structure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CFD67E-FFB1-582B-33ED-2A4D03C3E6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2497014"/>
            <a:ext cx="9448800" cy="2579077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7030A0"/>
                </a:solidFill>
                <a:latin typeface="Algerian" panose="04020705040A02060702" pitchFamily="82" charset="0"/>
              </a:rPr>
              <a:t>The html file includes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7030A0"/>
                </a:solidFill>
                <a:latin typeface="Algerian" panose="04020705040A02060702" pitchFamily="82" charset="0"/>
              </a:rPr>
              <a:t>left </a:t>
            </a:r>
            <a:r>
              <a:rPr lang="en-US" sz="2400" dirty="0" err="1">
                <a:solidFill>
                  <a:srgbClr val="7030A0"/>
                </a:solidFill>
                <a:latin typeface="Algerian" panose="04020705040A02060702" pitchFamily="82" charset="0"/>
              </a:rPr>
              <a:t>slection:logo</a:t>
            </a:r>
            <a:r>
              <a:rPr lang="en-US" sz="2400" dirty="0">
                <a:solidFill>
                  <a:srgbClr val="7030A0"/>
                </a:solidFill>
                <a:latin typeface="Algerian" panose="04020705040A02060702" pitchFamily="82" charset="0"/>
              </a:rPr>
              <a:t> and tagline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7030A0"/>
                </a:solidFill>
                <a:latin typeface="Algerian" panose="04020705040A02060702" pitchFamily="82" charset="0"/>
              </a:rPr>
              <a:t>Right </a:t>
            </a:r>
            <a:r>
              <a:rPr lang="en-US" sz="2400" dirty="0" err="1">
                <a:solidFill>
                  <a:srgbClr val="7030A0"/>
                </a:solidFill>
                <a:latin typeface="Algerian" panose="04020705040A02060702" pitchFamily="82" charset="0"/>
              </a:rPr>
              <a:t>selection:login</a:t>
            </a:r>
            <a:r>
              <a:rPr lang="en-US" sz="2400" dirty="0">
                <a:solidFill>
                  <a:srgbClr val="7030A0"/>
                </a:solidFill>
                <a:latin typeface="Algerian" panose="04020705040A02060702" pitchFamily="82" charset="0"/>
              </a:rPr>
              <a:t> form with inputs and buttons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7030A0"/>
                </a:solidFill>
                <a:latin typeface="Algerian" panose="04020705040A02060702" pitchFamily="82" charset="0"/>
              </a:rPr>
              <a:t>Form includes </a:t>
            </a:r>
            <a:r>
              <a:rPr lang="en-US" sz="2400" dirty="0" err="1">
                <a:solidFill>
                  <a:srgbClr val="7030A0"/>
                </a:solidFill>
                <a:latin typeface="Algerian" panose="04020705040A02060702" pitchFamily="82" charset="0"/>
              </a:rPr>
              <a:t>email,password,login,and</a:t>
            </a:r>
            <a:r>
              <a:rPr lang="en-US" sz="2400" dirty="0">
                <a:solidFill>
                  <a:srgbClr val="7030A0"/>
                </a:solidFill>
                <a:latin typeface="Algerian" panose="04020705040A02060702" pitchFamily="82" charset="0"/>
              </a:rPr>
              <a:t> signup options</a:t>
            </a:r>
          </a:p>
        </p:txBody>
      </p:sp>
    </p:spTree>
    <p:extLst>
      <p:ext uri="{BB962C8B-B14F-4D97-AF65-F5344CB8AC3E}">
        <p14:creationId xmlns:p14="http://schemas.microsoft.com/office/powerpoint/2010/main" val="2706214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FAA90-1516-AA77-5997-33707619A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15508" y="1277816"/>
            <a:ext cx="3423138" cy="562708"/>
          </a:xfrm>
        </p:spPr>
        <p:txBody>
          <a:bodyPr>
            <a:normAutofit fontScale="90000"/>
          </a:bodyPr>
          <a:lstStyle/>
          <a:p>
            <a:r>
              <a:rPr lang="en-US" sz="4400" u="sng" dirty="0" err="1">
                <a:solidFill>
                  <a:srgbClr val="4E6382"/>
                </a:solidFill>
                <a:latin typeface="Algerian" panose="04020705040A02060702" pitchFamily="82" charset="0"/>
              </a:rPr>
              <a:t>Css</a:t>
            </a:r>
            <a:r>
              <a:rPr lang="en-US" sz="4400" dirty="0">
                <a:solidFill>
                  <a:srgbClr val="4E6382"/>
                </a:solidFill>
                <a:latin typeface="Algerian" panose="04020705040A02060702" pitchFamily="82" charset="0"/>
              </a:rPr>
              <a:t> </a:t>
            </a:r>
            <a:r>
              <a:rPr lang="en-US" sz="4400" u="sng" dirty="0">
                <a:solidFill>
                  <a:srgbClr val="4E6382"/>
                </a:solidFill>
                <a:latin typeface="Algerian" panose="04020705040A02060702" pitchFamily="82" charset="0"/>
              </a:rPr>
              <a:t>styling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0F6121-9452-C758-C632-6B10BCCF31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7385" y="2297723"/>
            <a:ext cx="6435969" cy="2442308"/>
          </a:xfrm>
        </p:spPr>
        <p:txBody>
          <a:bodyPr>
            <a:normAutofit/>
          </a:bodyPr>
          <a:lstStyle/>
          <a:p>
            <a:pPr marL="342900" indent="-342900" algn="ctr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  <a:latin typeface="Algerian" panose="04020705040A02060702" pitchFamily="82" charset="0"/>
              </a:rPr>
              <a:t>The </a:t>
            </a:r>
            <a:r>
              <a:rPr lang="en-US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Algerian" panose="04020705040A02060702" pitchFamily="82" charset="0"/>
              </a:rPr>
              <a:t>css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  <a:latin typeface="Algerian" panose="04020705040A02060702" pitchFamily="82" charset="0"/>
              </a:rPr>
              <a:t> adds visual appeal with:</a:t>
            </a:r>
          </a:p>
          <a:p>
            <a:pPr marL="342900" indent="-342900" algn="ctr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  <a:latin typeface="Algerian" panose="04020705040A02060702" pitchFamily="82" charset="0"/>
              </a:rPr>
              <a:t>Flexbox layout for centering</a:t>
            </a:r>
          </a:p>
          <a:p>
            <a:pPr marL="342900" indent="-342900" algn="ctr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  <a:latin typeface="Algerian" panose="04020705040A02060702" pitchFamily="82" charset="0"/>
              </a:rPr>
              <a:t>Button hover effects</a:t>
            </a:r>
          </a:p>
          <a:p>
            <a:pPr marL="342900" indent="-342900" algn="ctr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  <a:latin typeface="Algerian" panose="04020705040A02060702" pitchFamily="82" charset="0"/>
              </a:rPr>
              <a:t>Shadows and rounded corners</a:t>
            </a:r>
          </a:p>
          <a:p>
            <a:pPr marL="342900" indent="-342900" algn="ctr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  <a:latin typeface="Algerian" panose="04020705040A02060702" pitchFamily="82" charset="0"/>
              </a:rPr>
              <a:t>Consistent </a:t>
            </a:r>
            <a:r>
              <a:rPr lang="en-US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Algerian" panose="04020705040A02060702" pitchFamily="82" charset="0"/>
              </a:rPr>
              <a:t>facebook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  <a:latin typeface="Algerian" panose="04020705040A02060702" pitchFamily="82" charset="0"/>
              </a:rPr>
              <a:t> color scheme</a:t>
            </a:r>
          </a:p>
        </p:txBody>
      </p:sp>
    </p:spTree>
    <p:extLst>
      <p:ext uri="{BB962C8B-B14F-4D97-AF65-F5344CB8AC3E}">
        <p14:creationId xmlns:p14="http://schemas.microsoft.com/office/powerpoint/2010/main" val="817404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0FC55-7C14-C260-1FAD-418BB16EF8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73414" y="1066800"/>
            <a:ext cx="3892063" cy="885093"/>
          </a:xfrm>
        </p:spPr>
        <p:txBody>
          <a:bodyPr>
            <a:normAutofit/>
          </a:bodyPr>
          <a:lstStyle/>
          <a:p>
            <a:r>
              <a:rPr lang="en-US" sz="5400" u="sng" dirty="0">
                <a:solidFill>
                  <a:schemeClr val="accent4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features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526CBC-4D62-A37A-67F8-4E23255BBB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2215662"/>
            <a:ext cx="9448800" cy="2321169"/>
          </a:xfrm>
        </p:spPr>
        <p:txBody>
          <a:bodyPr>
            <a:normAutofit/>
          </a:bodyPr>
          <a:lstStyle/>
          <a:p>
            <a:pPr marL="342900" indent="-342900" algn="ctr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00B0F0"/>
                </a:solidFill>
                <a:latin typeface="Algerian" panose="04020705040A02060702" pitchFamily="82" charset="0"/>
              </a:rPr>
              <a:t>Clean and modern login design</a:t>
            </a:r>
          </a:p>
          <a:p>
            <a:pPr marL="342900" indent="-342900" algn="ctr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00B0F0"/>
                </a:solidFill>
                <a:latin typeface="Algerian" panose="04020705040A02060702" pitchFamily="82" charset="0"/>
              </a:rPr>
              <a:t>Centered responsive layout</a:t>
            </a:r>
          </a:p>
          <a:p>
            <a:pPr marL="342900" indent="-342900" algn="ctr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00B0F0"/>
                </a:solidFill>
                <a:latin typeface="Algerian" panose="04020705040A02060702" pitchFamily="82" charset="0"/>
              </a:rPr>
              <a:t>Input field with validation attributes</a:t>
            </a:r>
          </a:p>
          <a:p>
            <a:pPr marL="342900" indent="-342900" algn="ctr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00B0F0"/>
                </a:solidFill>
                <a:latin typeface="Algerian" panose="04020705040A02060702" pitchFamily="82" charset="0"/>
              </a:rPr>
              <a:t>Hover effects for better </a:t>
            </a:r>
            <a:r>
              <a:rPr lang="en-US" sz="2400" dirty="0" err="1">
                <a:solidFill>
                  <a:srgbClr val="00B0F0"/>
                </a:solidFill>
                <a:latin typeface="Algerian" panose="04020705040A02060702" pitchFamily="82" charset="0"/>
              </a:rPr>
              <a:t>ux</a:t>
            </a:r>
            <a:endParaRPr lang="en-US" sz="2400" dirty="0">
              <a:solidFill>
                <a:srgbClr val="00B0F0"/>
              </a:solidFill>
              <a:latin typeface="Algerian" panose="04020705040A02060702" pitchFamily="82" charset="0"/>
            </a:endParaRPr>
          </a:p>
          <a:p>
            <a:pPr marL="342900" indent="-342900" algn="ctr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00B0F0"/>
                </a:solidFill>
                <a:latin typeface="Algerian" panose="04020705040A02060702" pitchFamily="82" charset="0"/>
              </a:rPr>
              <a:t>Mimics </a:t>
            </a:r>
            <a:r>
              <a:rPr lang="en-US" sz="2400" dirty="0" err="1">
                <a:solidFill>
                  <a:srgbClr val="00B0F0"/>
                </a:solidFill>
                <a:latin typeface="Algerian" panose="04020705040A02060702" pitchFamily="82" charset="0"/>
              </a:rPr>
              <a:t>facebook’s</a:t>
            </a:r>
            <a:r>
              <a:rPr lang="en-US" sz="2400" dirty="0">
                <a:solidFill>
                  <a:srgbClr val="00B0F0"/>
                </a:solidFill>
                <a:latin typeface="Algerian" panose="04020705040A02060702" pitchFamily="82" charset="0"/>
              </a:rPr>
              <a:t> brand look</a:t>
            </a:r>
          </a:p>
        </p:txBody>
      </p:sp>
    </p:spTree>
    <p:extLst>
      <p:ext uri="{BB962C8B-B14F-4D97-AF65-F5344CB8AC3E}">
        <p14:creationId xmlns:p14="http://schemas.microsoft.com/office/powerpoint/2010/main" val="3403841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7B855-DA8B-08BD-23D9-819AB0003F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3845" y="1008185"/>
            <a:ext cx="6096001" cy="1090246"/>
          </a:xfrm>
        </p:spPr>
        <p:txBody>
          <a:bodyPr>
            <a:normAutofit/>
          </a:bodyPr>
          <a:lstStyle/>
          <a:p>
            <a:r>
              <a:rPr lang="en-US" u="sng" dirty="0">
                <a:latin typeface="Algerian" panose="04020705040A02060702" pitchFamily="82" charset="0"/>
              </a:rPr>
              <a:t>Sample output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701CE1-B5FD-987D-85A3-0FB1BC535C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2379785"/>
            <a:ext cx="9448800" cy="2286000"/>
          </a:xfrm>
        </p:spPr>
        <p:txBody>
          <a:bodyPr>
            <a:normAutofit/>
          </a:bodyPr>
          <a:lstStyle/>
          <a:p>
            <a:pPr marL="342900" indent="-342900" algn="ctr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FF0000"/>
                </a:solidFill>
                <a:latin typeface="Algerian" panose="04020705040A02060702" pitchFamily="82" charset="0"/>
              </a:rPr>
              <a:t>The website display a </a:t>
            </a:r>
            <a:r>
              <a:rPr lang="en-US" sz="2400" dirty="0" err="1">
                <a:solidFill>
                  <a:srgbClr val="FF0000"/>
                </a:solidFill>
                <a:latin typeface="Algerian" panose="04020705040A02060702" pitchFamily="82" charset="0"/>
              </a:rPr>
              <a:t>facebook</a:t>
            </a:r>
            <a:r>
              <a:rPr lang="en-US" sz="2400" dirty="0">
                <a:solidFill>
                  <a:srgbClr val="FF0000"/>
                </a:solidFill>
                <a:latin typeface="Algerian" panose="04020705040A02060702" pitchFamily="82" charset="0"/>
              </a:rPr>
              <a:t>-like login page with:</a:t>
            </a:r>
          </a:p>
          <a:p>
            <a:pPr marL="342900" indent="-342900" algn="ctr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FF0000"/>
                </a:solidFill>
                <a:latin typeface="Algerian" panose="04020705040A02060702" pitchFamily="82" charset="0"/>
              </a:rPr>
              <a:t>Logo and </a:t>
            </a:r>
            <a:r>
              <a:rPr lang="en-US" sz="2400" dirty="0" err="1">
                <a:solidFill>
                  <a:srgbClr val="FF0000"/>
                </a:solidFill>
                <a:latin typeface="Algerian" panose="04020705040A02060702" pitchFamily="82" charset="0"/>
              </a:rPr>
              <a:t>tagkine</a:t>
            </a:r>
            <a:r>
              <a:rPr lang="en-US" sz="2400" dirty="0">
                <a:solidFill>
                  <a:srgbClr val="FF0000"/>
                </a:solidFill>
                <a:latin typeface="Algerian" panose="04020705040A02060702" pitchFamily="82" charset="0"/>
              </a:rPr>
              <a:t> on the left</a:t>
            </a:r>
          </a:p>
          <a:p>
            <a:pPr marL="342900" indent="-342900" algn="ctr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FF0000"/>
                </a:solidFill>
                <a:latin typeface="Algerian" panose="04020705040A02060702" pitchFamily="82" charset="0"/>
              </a:rPr>
              <a:t>Login form on the right</a:t>
            </a:r>
          </a:p>
          <a:p>
            <a:pPr marL="342900" indent="-342900" algn="ctr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FF0000"/>
                </a:solidFill>
                <a:latin typeface="Algerian" panose="04020705040A02060702" pitchFamily="82" charset="0"/>
              </a:rPr>
              <a:t>Buttons styles with </a:t>
            </a:r>
            <a:r>
              <a:rPr lang="en-US" sz="2400" dirty="0" err="1">
                <a:solidFill>
                  <a:srgbClr val="FF0000"/>
                </a:solidFill>
                <a:latin typeface="Algerian" panose="04020705040A02060702" pitchFamily="82" charset="0"/>
              </a:rPr>
              <a:t>facebook</a:t>
            </a:r>
            <a:r>
              <a:rPr lang="en-US" sz="2400" dirty="0">
                <a:solidFill>
                  <a:srgbClr val="FF0000"/>
                </a:solidFill>
                <a:latin typeface="Algerian" panose="04020705040A02060702" pitchFamily="82" charset="0"/>
              </a:rPr>
              <a:t> colors</a:t>
            </a:r>
          </a:p>
        </p:txBody>
      </p:sp>
    </p:spTree>
    <p:extLst>
      <p:ext uri="{BB962C8B-B14F-4D97-AF65-F5344CB8AC3E}">
        <p14:creationId xmlns:p14="http://schemas.microsoft.com/office/powerpoint/2010/main" val="162529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7D0F4-E468-0657-6009-980C77AD6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GITHUB LINK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7B651-8047-EA9D-61A9-A18296CE3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IN"/>
              <a:t>https://github.com/skarthick24905bscai-bit/karthick.git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321442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66</TotalTime>
  <Words>261</Words>
  <Application>Microsoft Office PowerPoint</Application>
  <PresentationFormat>Widescreen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Algerian</vt:lpstr>
      <vt:lpstr>Arial</vt:lpstr>
      <vt:lpstr>Arial Rounded MT Bold</vt:lpstr>
      <vt:lpstr>Brush Script MT</vt:lpstr>
      <vt:lpstr>Calibri</vt:lpstr>
      <vt:lpstr>Century Gothic</vt:lpstr>
      <vt:lpstr>Courier New</vt:lpstr>
      <vt:lpstr>Segoe UI Black</vt:lpstr>
      <vt:lpstr>Wingdings</vt:lpstr>
      <vt:lpstr>Vapor Trail</vt:lpstr>
      <vt:lpstr>STUDENT INFORMATION  Name : s.Karthick register no and nmid:7C2704EC3CE97BB9BBD49739A15CA1F7 department : bsc(cs with ai) college name: sri devi arts and science college</vt:lpstr>
      <vt:lpstr>my project</vt:lpstr>
      <vt:lpstr>agenda</vt:lpstr>
      <vt:lpstr>introductoin</vt:lpstr>
      <vt:lpstr>Html structure</vt:lpstr>
      <vt:lpstr>Css styling</vt:lpstr>
      <vt:lpstr>features</vt:lpstr>
      <vt:lpstr>Sample output</vt:lpstr>
      <vt:lpstr>GITHUB LINK</vt:lpstr>
      <vt:lpstr>conclusoin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bsc second</dc:creator>
  <cp:lastModifiedBy>bsc second</cp:lastModifiedBy>
  <cp:revision>8</cp:revision>
  <dcterms:created xsi:type="dcterms:W3CDTF">2025-09-09T07:30:00Z</dcterms:created>
  <dcterms:modified xsi:type="dcterms:W3CDTF">2025-09-10T08:36:33Z</dcterms:modified>
</cp:coreProperties>
</file>