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5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6485-861D-4337-BBC6-B74915A458FA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67D6-3982-4141-B2D7-291E3C88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D529-A752-908E-24B4-11B34BEB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68" y="1699846"/>
            <a:ext cx="8698523" cy="386861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Algerian" panose="04020705040A02060702" pitchFamily="82" charset="0"/>
              </a:rPr>
              <a:t>STUDENT INFORMATION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Name 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s.Karthick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register no and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nmid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: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department : bsc(cs with ai)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college name: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devi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417010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6444-76B5-0934-BE93-CB8107B2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031" y="1090246"/>
            <a:ext cx="4736123" cy="1137139"/>
          </a:xfrm>
        </p:spPr>
        <p:txBody>
          <a:bodyPr>
            <a:normAutofit/>
          </a:bodyPr>
          <a:lstStyle/>
          <a:p>
            <a:r>
              <a:rPr lang="en-US" u="sng" dirty="0" err="1">
                <a:solidFill>
                  <a:schemeClr val="accent4"/>
                </a:solidFill>
                <a:latin typeface="Algerian" panose="04020705040A02060702" pitchFamily="82" charset="0"/>
              </a:rPr>
              <a:t>conclusoin</a:t>
            </a:r>
            <a:endParaRPr lang="en-US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FC96A-43C9-522C-C564-17FF4B65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73568"/>
            <a:ext cx="9448800" cy="2625969"/>
          </a:xfrm>
        </p:spPr>
        <p:txBody>
          <a:bodyPr>
            <a:normAutofit fontScale="92500" lnSpcReduction="20000"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This project demonstrates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Html for structure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Css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 for styling and layout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Replication of a popular </a:t>
            </a:r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ui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 design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Futures improvements: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Dark mode option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Form mode option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Database integration for real login system</a:t>
            </a:r>
          </a:p>
        </p:txBody>
      </p:sp>
    </p:spTree>
    <p:extLst>
      <p:ext uri="{BB962C8B-B14F-4D97-AF65-F5344CB8AC3E}">
        <p14:creationId xmlns:p14="http://schemas.microsoft.com/office/powerpoint/2010/main" val="39320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CDBC-1870-A030-993C-A135E8AC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431" y="738554"/>
            <a:ext cx="4454770" cy="90267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23332-564B-4650-9792-501C902F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754" y="2555631"/>
            <a:ext cx="8006861" cy="1441938"/>
          </a:xfrm>
        </p:spPr>
        <p:txBody>
          <a:bodyPr>
            <a:normAutofit fontScale="92500"/>
          </a:bodyPr>
          <a:lstStyle/>
          <a:p>
            <a:r>
              <a:rPr lang="en-US" sz="8000" dirty="0">
                <a:solidFill>
                  <a:srgbClr val="0070C0"/>
                </a:solidFill>
                <a:latin typeface="Algerian" panose="04020705040A02060702" pitchFamily="82" charset="0"/>
              </a:rPr>
              <a:t>Facebook login</a:t>
            </a:r>
          </a:p>
        </p:txBody>
      </p:sp>
    </p:spTree>
    <p:extLst>
      <p:ext uri="{BB962C8B-B14F-4D97-AF65-F5344CB8AC3E}">
        <p14:creationId xmlns:p14="http://schemas.microsoft.com/office/powerpoint/2010/main" val="290878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676E-E375-A284-B42A-6336F359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69" y="764373"/>
            <a:ext cx="2872154" cy="1293028"/>
          </a:xfrm>
        </p:spPr>
        <p:txBody>
          <a:bodyPr/>
          <a:lstStyle/>
          <a:p>
            <a:r>
              <a:rPr lang="en-US" b="1" i="1" u="sng" dirty="0">
                <a:solidFill>
                  <a:srgbClr val="FF0000"/>
                </a:solidFill>
                <a:latin typeface="Algerian" panose="04020705040A02060702" pitchFamily="82" charset="0"/>
              </a:rPr>
              <a:t>agenda</a:t>
            </a:r>
            <a:endParaRPr lang="en-IN" b="1" i="1" u="sng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D458-B44D-5779-4EF8-209641A83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IN" dirty="0"/>
              <a:t> </a:t>
            </a: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Problem Statement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Project Overview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End Users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Tools and Technologies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Portfolio design and Layout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Features and Functionality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Results and Screenshots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Conclusion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Algerian" panose="04020705040A02060702" pitchFamily="82" charset="0"/>
              </a:rPr>
              <a:t>Github</a:t>
            </a:r>
            <a:r>
              <a:rPr lang="en-US" dirty="0">
                <a:solidFill>
                  <a:schemeClr val="accent2"/>
                </a:solidFill>
                <a:latin typeface="Algerian" panose="04020705040A02060702" pitchFamily="82" charset="0"/>
              </a:rPr>
              <a:t> Link</a:t>
            </a:r>
            <a:endParaRPr lang="en-IN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3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FFA6-CABF-6EA6-9CBD-67753ECA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7969" y="1195754"/>
            <a:ext cx="7432431" cy="114886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introductoin</a:t>
            </a:r>
            <a:endParaRPr lang="en-US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551C5-CE87-3DD4-9006-224C00F3F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723" y="2743201"/>
            <a:ext cx="9284677" cy="28252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*This project is a simple clone of the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facebook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 login in page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*created using HTML and CSS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*mimics the real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facebook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 login layout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*focuses on design and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ui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ux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endParaRPr lang="en-US" sz="2800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9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296C-5029-42E9-CAC5-30A23543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16" y="973015"/>
            <a:ext cx="4396153" cy="668216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</a:t>
            </a:r>
            <a:r>
              <a:rPr lang="en-US" sz="40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000" u="sng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FD67E-FFB1-582B-33ED-2A4D03C3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7014"/>
            <a:ext cx="9448800" cy="257907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The html file includes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left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slection:logo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and tagline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Right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selection:login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form with inputs and buttons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Form includes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email,password,login,and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signup options</a:t>
            </a:r>
          </a:p>
        </p:txBody>
      </p:sp>
    </p:spTree>
    <p:extLst>
      <p:ext uri="{BB962C8B-B14F-4D97-AF65-F5344CB8AC3E}">
        <p14:creationId xmlns:p14="http://schemas.microsoft.com/office/powerpoint/2010/main" val="270621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AA90-1516-AA77-5997-3370761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5508" y="1277816"/>
            <a:ext cx="3423138" cy="562708"/>
          </a:xfrm>
        </p:spPr>
        <p:txBody>
          <a:bodyPr>
            <a:normAutofit fontScale="90000"/>
          </a:bodyPr>
          <a:lstStyle/>
          <a:p>
            <a:r>
              <a:rPr lang="en-US" sz="4400" u="sng" dirty="0" err="1">
                <a:solidFill>
                  <a:srgbClr val="4E6382"/>
                </a:solidFill>
                <a:latin typeface="Algerian" panose="04020705040A02060702" pitchFamily="82" charset="0"/>
              </a:rPr>
              <a:t>Css</a:t>
            </a:r>
            <a:r>
              <a:rPr lang="en-US" sz="4400" dirty="0">
                <a:solidFill>
                  <a:srgbClr val="4E6382"/>
                </a:solidFill>
                <a:latin typeface="Algerian" panose="04020705040A02060702" pitchFamily="82" charset="0"/>
              </a:rPr>
              <a:t> </a:t>
            </a:r>
            <a:r>
              <a:rPr lang="en-US" sz="4400" u="sng" dirty="0">
                <a:solidFill>
                  <a:srgbClr val="4E6382"/>
                </a:solidFill>
                <a:latin typeface="Algerian" panose="04020705040A02060702" pitchFamily="82" charset="0"/>
              </a:rPr>
              <a:t>styling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F6121-9452-C758-C632-6B10BCCF3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385" y="2297723"/>
            <a:ext cx="6435969" cy="2442308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css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adds visual appeal with: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Flexbox layout for centering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Button hover effects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Shadows and rounded corners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Consistent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facebook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color scheme</a:t>
            </a:r>
          </a:p>
        </p:txBody>
      </p:sp>
    </p:spTree>
    <p:extLst>
      <p:ext uri="{BB962C8B-B14F-4D97-AF65-F5344CB8AC3E}">
        <p14:creationId xmlns:p14="http://schemas.microsoft.com/office/powerpoint/2010/main" val="81740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C55-7C14-C260-1FAD-418BB16E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414" y="1066800"/>
            <a:ext cx="3892063" cy="885093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26CBC-4D62-A37A-67F8-4E23255BB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15662"/>
            <a:ext cx="9448800" cy="2321169"/>
          </a:xfrm>
        </p:spPr>
        <p:txBody>
          <a:bodyPr>
            <a:normAutofit/>
          </a:bodyPr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Clean and modern login design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Centered responsive layout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Input field with validation attributes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Hover effects for better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ux</a:t>
            </a:r>
            <a:endParaRPr lang="en-US" sz="24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Mimics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facebook’s</a:t>
            </a: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brand look</a:t>
            </a:r>
          </a:p>
        </p:txBody>
      </p:sp>
    </p:spTree>
    <p:extLst>
      <p:ext uri="{BB962C8B-B14F-4D97-AF65-F5344CB8AC3E}">
        <p14:creationId xmlns:p14="http://schemas.microsoft.com/office/powerpoint/2010/main" val="340384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B855-DA8B-08BD-23D9-819AB0003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845" y="1008185"/>
            <a:ext cx="6096001" cy="1090246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Sample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CE1-B5FD-987D-85A3-0FB1BC53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79785"/>
            <a:ext cx="9448800" cy="22860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The website display a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facebook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-like login page with: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Logo and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tagkine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on the left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Login form on the right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Buttons styles with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facebook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colors</a:t>
            </a:r>
          </a:p>
        </p:txBody>
      </p:sp>
    </p:spTree>
    <p:extLst>
      <p:ext uri="{BB962C8B-B14F-4D97-AF65-F5344CB8AC3E}">
        <p14:creationId xmlns:p14="http://schemas.microsoft.com/office/powerpoint/2010/main" val="16252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D0F4-E468-0657-6009-980C77A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B651-8047-EA9D-61A9-A18296CE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https://github.com/skarthick24905bscai-bit/TNSDC-PWD-PD1.git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17732144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260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Arial</vt:lpstr>
      <vt:lpstr>Arial Rounded MT Bold</vt:lpstr>
      <vt:lpstr>Brush Script MT</vt:lpstr>
      <vt:lpstr>Calibri</vt:lpstr>
      <vt:lpstr>Century Gothic</vt:lpstr>
      <vt:lpstr>Courier New</vt:lpstr>
      <vt:lpstr>Segoe UI Black</vt:lpstr>
      <vt:lpstr>Wingdings</vt:lpstr>
      <vt:lpstr>Vapor Trail</vt:lpstr>
      <vt:lpstr>STUDENT INFORMATION  Name : s.Karthick register no and nmid: department : bsc(cs with ai) college name: sri devi arts and science college</vt:lpstr>
      <vt:lpstr>my project</vt:lpstr>
      <vt:lpstr>agenda</vt:lpstr>
      <vt:lpstr>introductoin</vt:lpstr>
      <vt:lpstr>Html structure</vt:lpstr>
      <vt:lpstr>Css styling</vt:lpstr>
      <vt:lpstr>features</vt:lpstr>
      <vt:lpstr>Sample output</vt:lpstr>
      <vt:lpstr>GITHUB LINK</vt:lpstr>
      <vt:lpstr>conclusoin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6</cp:revision>
  <dcterms:created xsi:type="dcterms:W3CDTF">2025-09-09T07:30:00Z</dcterms:created>
  <dcterms:modified xsi:type="dcterms:W3CDTF">2025-09-10T08:24:52Z</dcterms:modified>
</cp:coreProperties>
</file>