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65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6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201" autoAdjust="0"/>
  </p:normalViewPr>
  <p:slideViewPr>
    <p:cSldViewPr snapToGrid="0">
      <p:cViewPr varScale="1">
        <p:scale>
          <a:sx n="82" d="100"/>
          <a:sy n="82" d="100"/>
        </p:scale>
        <p:origin x="8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66485-861D-4337-BBC6-B74915A458FA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C67D6-3982-4141-B2D7-291E3C889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9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D529-A752-908E-24B4-11B34BEB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68" y="1699846"/>
            <a:ext cx="8698523" cy="3868616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solidFill>
                  <a:schemeClr val="accent1"/>
                </a:solidFill>
                <a:latin typeface="Algerian" panose="04020705040A02060702" pitchFamily="82" charset="0"/>
              </a:rPr>
              <a:t>STUDENT INFORMATION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</a:b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Name :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s.Karthick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register no and </a:t>
            </a:r>
            <a:r>
              <a:rPr lang="en-US" err="1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nmid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:7C2704EC3CE97BB9BBD49739A15CA1F7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department : bsc(cs with ai)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college name: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sri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devi arts and science college</a:t>
            </a:r>
          </a:p>
        </p:txBody>
      </p:sp>
    </p:spTree>
    <p:extLst>
      <p:ext uri="{BB962C8B-B14F-4D97-AF65-F5344CB8AC3E}">
        <p14:creationId xmlns:p14="http://schemas.microsoft.com/office/powerpoint/2010/main" val="4170106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6444-76B5-0934-BE93-CB8107B2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031" y="1090246"/>
            <a:ext cx="4736123" cy="1137139"/>
          </a:xfrm>
        </p:spPr>
        <p:txBody>
          <a:bodyPr>
            <a:normAutofit/>
          </a:bodyPr>
          <a:lstStyle/>
          <a:p>
            <a:r>
              <a:rPr lang="en-US" u="sng" dirty="0" err="1">
                <a:solidFill>
                  <a:schemeClr val="accent4"/>
                </a:solidFill>
                <a:latin typeface="Algerian" panose="04020705040A02060702" pitchFamily="82" charset="0"/>
              </a:rPr>
              <a:t>conclusoin</a:t>
            </a:r>
            <a:endParaRPr lang="en-US" u="sng" dirty="0"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FC96A-43C9-522C-C564-17FF4B651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473568"/>
            <a:ext cx="9448800" cy="2625969"/>
          </a:xfrm>
        </p:spPr>
        <p:txBody>
          <a:bodyPr>
            <a:normAutofit fontScale="92500" lnSpcReduction="20000"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This project demonstrates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Html for structure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rgbClr val="0070C0"/>
                </a:solidFill>
                <a:latin typeface="Algerian" panose="04020705040A02060702" pitchFamily="82" charset="0"/>
              </a:rPr>
              <a:t>Css</a:t>
            </a:r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 for styling and layout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Replication of a popular </a:t>
            </a:r>
            <a:r>
              <a:rPr lang="en-US" dirty="0" err="1">
                <a:solidFill>
                  <a:srgbClr val="0070C0"/>
                </a:solidFill>
                <a:latin typeface="Algerian" panose="04020705040A02060702" pitchFamily="82" charset="0"/>
              </a:rPr>
              <a:t>ui</a:t>
            </a:r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 design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Futures improvements: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Dark mode option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Form mode option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Database integration for real login system</a:t>
            </a:r>
          </a:p>
        </p:txBody>
      </p:sp>
    </p:spTree>
    <p:extLst>
      <p:ext uri="{BB962C8B-B14F-4D97-AF65-F5344CB8AC3E}">
        <p14:creationId xmlns:p14="http://schemas.microsoft.com/office/powerpoint/2010/main" val="393201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CDBC-1870-A030-993C-A135E8AC1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2431" y="738554"/>
            <a:ext cx="4454770" cy="902677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my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23332-564B-4650-9792-501C902F3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7754" y="2555631"/>
            <a:ext cx="8006861" cy="1441938"/>
          </a:xfrm>
        </p:spPr>
        <p:txBody>
          <a:bodyPr>
            <a:normAutofit fontScale="92500"/>
          </a:bodyPr>
          <a:lstStyle/>
          <a:p>
            <a:r>
              <a:rPr lang="en-US" sz="8000" dirty="0">
                <a:solidFill>
                  <a:srgbClr val="0070C0"/>
                </a:solidFill>
                <a:latin typeface="Algerian" panose="04020705040A02060702" pitchFamily="82" charset="0"/>
              </a:rPr>
              <a:t>Facebook login</a:t>
            </a:r>
          </a:p>
        </p:txBody>
      </p:sp>
    </p:spTree>
    <p:extLst>
      <p:ext uri="{BB962C8B-B14F-4D97-AF65-F5344CB8AC3E}">
        <p14:creationId xmlns:p14="http://schemas.microsoft.com/office/powerpoint/2010/main" val="290878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676E-E375-A284-B42A-6336F359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569" y="764373"/>
            <a:ext cx="2872154" cy="1293028"/>
          </a:xfrm>
        </p:spPr>
        <p:txBody>
          <a:bodyPr/>
          <a:lstStyle/>
          <a:p>
            <a:r>
              <a:rPr lang="en-US" b="1" i="1" u="sng" dirty="0">
                <a:solidFill>
                  <a:srgbClr val="FF0000"/>
                </a:solidFill>
                <a:latin typeface="Algerian" panose="04020705040A02060702" pitchFamily="82" charset="0"/>
              </a:rPr>
              <a:t>agenda</a:t>
            </a:r>
            <a:endParaRPr lang="en-IN" b="1" i="1" u="sng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1D458-B44D-5779-4EF8-209641A83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Char char="v"/>
            </a:pPr>
            <a:r>
              <a:rPr lang="en-IN" dirty="0"/>
              <a:t> </a:t>
            </a:r>
            <a:r>
              <a:rPr lang="en-US" dirty="0">
                <a:solidFill>
                  <a:schemeClr val="accent2"/>
                </a:solidFill>
                <a:latin typeface="Algerian" panose="04020705040A02060702" pitchFamily="82" charset="0"/>
              </a:rPr>
              <a:t>Problem Statement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  <a:latin typeface="Algerian" panose="04020705040A02060702" pitchFamily="82" charset="0"/>
              </a:rPr>
              <a:t> Project Overview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  <a:latin typeface="Algerian" panose="04020705040A02060702" pitchFamily="82" charset="0"/>
              </a:rPr>
              <a:t> End Users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  <a:latin typeface="Algerian" panose="04020705040A02060702" pitchFamily="82" charset="0"/>
              </a:rPr>
              <a:t>Tools and Technologies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  <a:latin typeface="Algerian" panose="04020705040A02060702" pitchFamily="82" charset="0"/>
              </a:rPr>
              <a:t> Portfolio design and Layout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  <a:latin typeface="Algerian" panose="04020705040A02060702" pitchFamily="82" charset="0"/>
              </a:rPr>
              <a:t> Features and Functionality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  <a:latin typeface="Algerian" panose="04020705040A02060702" pitchFamily="82" charset="0"/>
              </a:rPr>
              <a:t> Results and Screenshots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  <a:latin typeface="Algerian" panose="04020705040A02060702" pitchFamily="82" charset="0"/>
              </a:rPr>
              <a:t> Conclusion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  <a:latin typeface="Algerian" panose="04020705040A02060702" pitchFamily="8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lgerian" panose="04020705040A02060702" pitchFamily="82" charset="0"/>
              </a:rPr>
              <a:t>Github</a:t>
            </a:r>
            <a:r>
              <a:rPr lang="en-US" dirty="0">
                <a:solidFill>
                  <a:schemeClr val="accent2"/>
                </a:solidFill>
                <a:latin typeface="Algerian" panose="04020705040A02060702" pitchFamily="82" charset="0"/>
              </a:rPr>
              <a:t> Link</a:t>
            </a:r>
            <a:endParaRPr lang="en-IN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13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FFA6-CABF-6EA6-9CBD-67753ECAD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7969" y="1195754"/>
            <a:ext cx="7432431" cy="1148861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F0"/>
                </a:solidFill>
                <a:latin typeface="Arial Rounded MT Bold" panose="020F0704030504030204" pitchFamily="34" charset="0"/>
              </a:rPr>
              <a:t>introductoin</a:t>
            </a:r>
            <a:endParaRPr lang="en-US" sz="36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551C5-CE87-3DD4-9006-224C00F3F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723" y="2743201"/>
            <a:ext cx="9284677" cy="282526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Brush Script MT" panose="03060802040406070304" pitchFamily="66" charset="0"/>
              </a:rPr>
              <a:t>*This project is a simple clone of the </a:t>
            </a:r>
            <a:r>
              <a:rPr lang="en-US" sz="2800" dirty="0" err="1">
                <a:solidFill>
                  <a:srgbClr val="FF0000"/>
                </a:solidFill>
                <a:latin typeface="Brush Script MT" panose="03060802040406070304" pitchFamily="66" charset="0"/>
              </a:rPr>
              <a:t>facebook</a:t>
            </a:r>
            <a:r>
              <a:rPr lang="en-US" sz="2800" dirty="0">
                <a:solidFill>
                  <a:srgbClr val="FF0000"/>
                </a:solidFill>
                <a:latin typeface="Brush Script MT" panose="03060802040406070304" pitchFamily="66" charset="0"/>
              </a:rPr>
              <a:t> login in page</a:t>
            </a:r>
            <a:br>
              <a:rPr lang="en-US" sz="2800" dirty="0">
                <a:solidFill>
                  <a:srgbClr val="FF0000"/>
                </a:solidFill>
                <a:latin typeface="Brush Script MT" panose="03060802040406070304" pitchFamily="66" charset="0"/>
              </a:rPr>
            </a:br>
            <a:r>
              <a:rPr lang="en-US" sz="2800" dirty="0">
                <a:solidFill>
                  <a:srgbClr val="FF0000"/>
                </a:solidFill>
                <a:latin typeface="Brush Script MT" panose="03060802040406070304" pitchFamily="66" charset="0"/>
              </a:rPr>
              <a:t>*created using HTML and CSS</a:t>
            </a:r>
            <a:br>
              <a:rPr lang="en-US" sz="2800" dirty="0">
                <a:solidFill>
                  <a:srgbClr val="FF0000"/>
                </a:solidFill>
                <a:latin typeface="Brush Script MT" panose="03060802040406070304" pitchFamily="66" charset="0"/>
              </a:rPr>
            </a:br>
            <a:r>
              <a:rPr lang="en-US" sz="2800" dirty="0">
                <a:solidFill>
                  <a:srgbClr val="FF0000"/>
                </a:solidFill>
                <a:latin typeface="Brush Script MT" panose="03060802040406070304" pitchFamily="66" charset="0"/>
              </a:rPr>
              <a:t>*mimics the real </a:t>
            </a:r>
            <a:r>
              <a:rPr lang="en-US" sz="2800" dirty="0" err="1">
                <a:solidFill>
                  <a:srgbClr val="FF0000"/>
                </a:solidFill>
                <a:latin typeface="Brush Script MT" panose="03060802040406070304" pitchFamily="66" charset="0"/>
              </a:rPr>
              <a:t>facebook</a:t>
            </a:r>
            <a:r>
              <a:rPr lang="en-US" sz="2800" dirty="0">
                <a:solidFill>
                  <a:srgbClr val="FF0000"/>
                </a:solidFill>
                <a:latin typeface="Brush Script MT" panose="03060802040406070304" pitchFamily="66" charset="0"/>
              </a:rPr>
              <a:t> login layout</a:t>
            </a:r>
            <a:br>
              <a:rPr lang="en-US" sz="2800" dirty="0">
                <a:solidFill>
                  <a:srgbClr val="FF0000"/>
                </a:solidFill>
                <a:latin typeface="Brush Script MT" panose="03060802040406070304" pitchFamily="66" charset="0"/>
              </a:rPr>
            </a:br>
            <a:r>
              <a:rPr lang="en-US" sz="2800" dirty="0">
                <a:solidFill>
                  <a:srgbClr val="FF0000"/>
                </a:solidFill>
                <a:latin typeface="Brush Script MT" panose="03060802040406070304" pitchFamily="66" charset="0"/>
              </a:rPr>
              <a:t>*focuses on design and </a:t>
            </a:r>
            <a:r>
              <a:rPr lang="en-US" sz="2800" dirty="0" err="1">
                <a:solidFill>
                  <a:srgbClr val="FF0000"/>
                </a:solidFill>
                <a:latin typeface="Brush Script MT" panose="03060802040406070304" pitchFamily="66" charset="0"/>
              </a:rPr>
              <a:t>ui</a:t>
            </a:r>
            <a:r>
              <a:rPr lang="en-US" sz="2800" dirty="0">
                <a:solidFill>
                  <a:srgbClr val="FF0000"/>
                </a:solidFill>
                <a:latin typeface="Brush Script MT" panose="03060802040406070304" pitchFamily="66" charset="0"/>
              </a:rPr>
              <a:t>/</a:t>
            </a:r>
            <a:r>
              <a:rPr lang="en-US" sz="2800" dirty="0" err="1">
                <a:solidFill>
                  <a:srgbClr val="FF0000"/>
                </a:solidFill>
                <a:latin typeface="Brush Script MT" panose="03060802040406070304" pitchFamily="66" charset="0"/>
              </a:rPr>
              <a:t>ux</a:t>
            </a:r>
            <a:br>
              <a:rPr lang="en-US" sz="2800" dirty="0">
                <a:solidFill>
                  <a:srgbClr val="FF0000"/>
                </a:solidFill>
                <a:latin typeface="Brush Script MT" panose="03060802040406070304" pitchFamily="66" charset="0"/>
              </a:rPr>
            </a:br>
            <a:endParaRPr lang="en-US" sz="2800" dirty="0">
              <a:solidFill>
                <a:srgbClr val="FF0000"/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9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296C-5029-42E9-CAC5-30A235431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8616" y="973015"/>
            <a:ext cx="4396153" cy="668216"/>
          </a:xfrm>
        </p:spPr>
        <p:txBody>
          <a:bodyPr>
            <a:normAutofit fontScale="90000"/>
          </a:bodyPr>
          <a:lstStyle/>
          <a:p>
            <a:r>
              <a:rPr lang="en-US" sz="4000" u="sng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Html</a:t>
            </a:r>
            <a:r>
              <a:rPr lang="en-US" sz="4000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4000" u="sng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FD67E-FFB1-582B-33ED-2A4D03C3E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497014"/>
            <a:ext cx="9448800" cy="257907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7030A0"/>
                </a:solidFill>
                <a:latin typeface="Algerian" panose="04020705040A02060702" pitchFamily="82" charset="0"/>
              </a:rPr>
              <a:t>The html file includes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7030A0"/>
                </a:solidFill>
                <a:latin typeface="Algerian" panose="04020705040A02060702" pitchFamily="82" charset="0"/>
              </a:rPr>
              <a:t>left </a:t>
            </a:r>
            <a:r>
              <a:rPr lang="en-US" sz="2400" dirty="0" err="1">
                <a:solidFill>
                  <a:srgbClr val="7030A0"/>
                </a:solidFill>
                <a:latin typeface="Algerian" panose="04020705040A02060702" pitchFamily="82" charset="0"/>
              </a:rPr>
              <a:t>slection:logo</a:t>
            </a:r>
            <a:r>
              <a:rPr lang="en-US" sz="2400" dirty="0">
                <a:solidFill>
                  <a:srgbClr val="7030A0"/>
                </a:solidFill>
                <a:latin typeface="Algerian" panose="04020705040A02060702" pitchFamily="82" charset="0"/>
              </a:rPr>
              <a:t> and tagline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7030A0"/>
                </a:solidFill>
                <a:latin typeface="Algerian" panose="04020705040A02060702" pitchFamily="82" charset="0"/>
              </a:rPr>
              <a:t>Right </a:t>
            </a:r>
            <a:r>
              <a:rPr lang="en-US" sz="2400" dirty="0" err="1">
                <a:solidFill>
                  <a:srgbClr val="7030A0"/>
                </a:solidFill>
                <a:latin typeface="Algerian" panose="04020705040A02060702" pitchFamily="82" charset="0"/>
              </a:rPr>
              <a:t>selection:login</a:t>
            </a:r>
            <a:r>
              <a:rPr lang="en-US" sz="2400" dirty="0">
                <a:solidFill>
                  <a:srgbClr val="7030A0"/>
                </a:solidFill>
                <a:latin typeface="Algerian" panose="04020705040A02060702" pitchFamily="82" charset="0"/>
              </a:rPr>
              <a:t> form with inputs and buttons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7030A0"/>
                </a:solidFill>
                <a:latin typeface="Algerian" panose="04020705040A02060702" pitchFamily="82" charset="0"/>
              </a:rPr>
              <a:t>Form includes </a:t>
            </a:r>
            <a:r>
              <a:rPr lang="en-US" sz="2400" dirty="0" err="1">
                <a:solidFill>
                  <a:srgbClr val="7030A0"/>
                </a:solidFill>
                <a:latin typeface="Algerian" panose="04020705040A02060702" pitchFamily="82" charset="0"/>
              </a:rPr>
              <a:t>email,password,login,and</a:t>
            </a:r>
            <a:r>
              <a:rPr lang="en-US" sz="2400" dirty="0">
                <a:solidFill>
                  <a:srgbClr val="7030A0"/>
                </a:solidFill>
                <a:latin typeface="Algerian" panose="04020705040A02060702" pitchFamily="82" charset="0"/>
              </a:rPr>
              <a:t> signup options</a:t>
            </a:r>
          </a:p>
        </p:txBody>
      </p:sp>
    </p:spTree>
    <p:extLst>
      <p:ext uri="{BB962C8B-B14F-4D97-AF65-F5344CB8AC3E}">
        <p14:creationId xmlns:p14="http://schemas.microsoft.com/office/powerpoint/2010/main" val="2706214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AA90-1516-AA77-5997-33707619A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5508" y="1277816"/>
            <a:ext cx="3423138" cy="562708"/>
          </a:xfrm>
        </p:spPr>
        <p:txBody>
          <a:bodyPr>
            <a:normAutofit fontScale="90000"/>
          </a:bodyPr>
          <a:lstStyle/>
          <a:p>
            <a:r>
              <a:rPr lang="en-US" sz="4400" u="sng" dirty="0" err="1">
                <a:solidFill>
                  <a:srgbClr val="4E6382"/>
                </a:solidFill>
                <a:latin typeface="Algerian" panose="04020705040A02060702" pitchFamily="82" charset="0"/>
              </a:rPr>
              <a:t>Css</a:t>
            </a:r>
            <a:r>
              <a:rPr lang="en-US" sz="4400" dirty="0">
                <a:solidFill>
                  <a:srgbClr val="4E6382"/>
                </a:solidFill>
                <a:latin typeface="Algerian" panose="04020705040A02060702" pitchFamily="82" charset="0"/>
              </a:rPr>
              <a:t> </a:t>
            </a:r>
            <a:r>
              <a:rPr lang="en-US" sz="4400" u="sng" dirty="0">
                <a:solidFill>
                  <a:srgbClr val="4E6382"/>
                </a:solidFill>
                <a:latin typeface="Algerian" panose="04020705040A02060702" pitchFamily="82" charset="0"/>
              </a:rPr>
              <a:t>styling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F6121-9452-C758-C632-6B10BCCF3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7385" y="2297723"/>
            <a:ext cx="6435969" cy="2442308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The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css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 adds visual appeal with: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Flexbox layout for centering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Button hover effects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Shadows and rounded corners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Consistent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facebook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 color scheme</a:t>
            </a:r>
          </a:p>
        </p:txBody>
      </p:sp>
    </p:spTree>
    <p:extLst>
      <p:ext uri="{BB962C8B-B14F-4D97-AF65-F5344CB8AC3E}">
        <p14:creationId xmlns:p14="http://schemas.microsoft.com/office/powerpoint/2010/main" val="81740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FC55-7C14-C260-1FAD-418BB16EF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3414" y="1066800"/>
            <a:ext cx="3892063" cy="885093"/>
          </a:xfrm>
        </p:spPr>
        <p:txBody>
          <a:bodyPr>
            <a:normAutofit/>
          </a:bodyPr>
          <a:lstStyle/>
          <a:p>
            <a:r>
              <a:rPr lang="en-US" sz="5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26CBC-4D62-A37A-67F8-4E23255BB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215662"/>
            <a:ext cx="9448800" cy="2321169"/>
          </a:xfrm>
        </p:spPr>
        <p:txBody>
          <a:bodyPr>
            <a:normAutofit/>
          </a:bodyPr>
          <a:lstStyle/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B0F0"/>
                </a:solidFill>
                <a:latin typeface="Algerian" panose="04020705040A02060702" pitchFamily="82" charset="0"/>
              </a:rPr>
              <a:t>Clean and modern login design</a:t>
            </a:r>
          </a:p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B0F0"/>
                </a:solidFill>
                <a:latin typeface="Algerian" panose="04020705040A02060702" pitchFamily="82" charset="0"/>
              </a:rPr>
              <a:t>Centered responsive layout</a:t>
            </a:r>
          </a:p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B0F0"/>
                </a:solidFill>
                <a:latin typeface="Algerian" panose="04020705040A02060702" pitchFamily="82" charset="0"/>
              </a:rPr>
              <a:t>Input field with validation attributes</a:t>
            </a:r>
          </a:p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B0F0"/>
                </a:solidFill>
                <a:latin typeface="Algerian" panose="04020705040A02060702" pitchFamily="82" charset="0"/>
              </a:rPr>
              <a:t>Hover effects for better </a:t>
            </a:r>
            <a:r>
              <a:rPr lang="en-US" sz="2400" dirty="0" err="1">
                <a:solidFill>
                  <a:srgbClr val="00B0F0"/>
                </a:solidFill>
                <a:latin typeface="Algerian" panose="04020705040A02060702" pitchFamily="82" charset="0"/>
              </a:rPr>
              <a:t>ux</a:t>
            </a:r>
            <a:endParaRPr lang="en-US" sz="2400" dirty="0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B0F0"/>
                </a:solidFill>
                <a:latin typeface="Algerian" panose="04020705040A02060702" pitchFamily="82" charset="0"/>
              </a:rPr>
              <a:t>Mimics </a:t>
            </a:r>
            <a:r>
              <a:rPr lang="en-US" sz="2400" dirty="0" err="1">
                <a:solidFill>
                  <a:srgbClr val="00B0F0"/>
                </a:solidFill>
                <a:latin typeface="Algerian" panose="04020705040A02060702" pitchFamily="82" charset="0"/>
              </a:rPr>
              <a:t>facebook’s</a:t>
            </a:r>
            <a:r>
              <a:rPr lang="en-US" sz="2400" dirty="0">
                <a:solidFill>
                  <a:srgbClr val="00B0F0"/>
                </a:solidFill>
                <a:latin typeface="Algerian" panose="04020705040A02060702" pitchFamily="82" charset="0"/>
              </a:rPr>
              <a:t> brand look</a:t>
            </a:r>
          </a:p>
        </p:txBody>
      </p:sp>
    </p:spTree>
    <p:extLst>
      <p:ext uri="{BB962C8B-B14F-4D97-AF65-F5344CB8AC3E}">
        <p14:creationId xmlns:p14="http://schemas.microsoft.com/office/powerpoint/2010/main" val="340384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7B855-DA8B-08BD-23D9-819AB0003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3845" y="1008185"/>
            <a:ext cx="6096001" cy="1090246"/>
          </a:xfrm>
        </p:spPr>
        <p:txBody>
          <a:bodyPr>
            <a:normAutofit/>
          </a:bodyPr>
          <a:lstStyle/>
          <a:p>
            <a:r>
              <a:rPr lang="en-US" u="sng" dirty="0">
                <a:latin typeface="Algerian" panose="04020705040A02060702" pitchFamily="82" charset="0"/>
              </a:rPr>
              <a:t>Sample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01CE1-B5FD-987D-85A3-0FB1BC535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379785"/>
            <a:ext cx="9448800" cy="2286000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The website display a </a:t>
            </a:r>
            <a:r>
              <a:rPr lang="en-US" sz="2400" dirty="0" err="1">
                <a:solidFill>
                  <a:srgbClr val="FF0000"/>
                </a:solidFill>
                <a:latin typeface="Algerian" panose="04020705040A02060702" pitchFamily="82" charset="0"/>
              </a:rPr>
              <a:t>facebook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-like login page with:</a:t>
            </a: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Logo and </a:t>
            </a:r>
            <a:r>
              <a:rPr lang="en-US" sz="2400" dirty="0" err="1">
                <a:solidFill>
                  <a:srgbClr val="FF0000"/>
                </a:solidFill>
                <a:latin typeface="Algerian" panose="04020705040A02060702" pitchFamily="82" charset="0"/>
              </a:rPr>
              <a:t>tagkine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 on the left</a:t>
            </a: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Login form on the right</a:t>
            </a: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Buttons styles with </a:t>
            </a:r>
            <a:r>
              <a:rPr lang="en-US" sz="2400" dirty="0" err="1">
                <a:solidFill>
                  <a:srgbClr val="FF0000"/>
                </a:solidFill>
                <a:latin typeface="Algerian" panose="04020705040A02060702" pitchFamily="82" charset="0"/>
              </a:rPr>
              <a:t>facebook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 colors</a:t>
            </a:r>
          </a:p>
        </p:txBody>
      </p:sp>
    </p:spTree>
    <p:extLst>
      <p:ext uri="{BB962C8B-B14F-4D97-AF65-F5344CB8AC3E}">
        <p14:creationId xmlns:p14="http://schemas.microsoft.com/office/powerpoint/2010/main" val="16252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D0F4-E468-0657-6009-980C77AD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GITHUB LINK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7B651-8047-EA9D-61A9-A18296CE3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/>
              <a:t>https://github.com/skarthick24905bscai-bit/TNSDC-PWD-PD1.git</a:t>
            </a:r>
          </a:p>
        </p:txBody>
      </p:sp>
    </p:spTree>
    <p:extLst>
      <p:ext uri="{BB962C8B-B14F-4D97-AF65-F5344CB8AC3E}">
        <p14:creationId xmlns:p14="http://schemas.microsoft.com/office/powerpoint/2010/main" val="177321442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58</TotalTime>
  <Words>261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Algerian</vt:lpstr>
      <vt:lpstr>Arial</vt:lpstr>
      <vt:lpstr>Arial Rounded MT Bold</vt:lpstr>
      <vt:lpstr>Brush Script MT</vt:lpstr>
      <vt:lpstr>Calibri</vt:lpstr>
      <vt:lpstr>Century Gothic</vt:lpstr>
      <vt:lpstr>Courier New</vt:lpstr>
      <vt:lpstr>Segoe UI Black</vt:lpstr>
      <vt:lpstr>Wingdings</vt:lpstr>
      <vt:lpstr>Vapor Trail</vt:lpstr>
      <vt:lpstr>STUDENT INFORMATION  Name : s.Karthick register no and nmid:7C2704EC3CE97BB9BBD49739A15CA1F7 department : bsc(cs with ai) college name: sri devi arts and science college</vt:lpstr>
      <vt:lpstr>my project</vt:lpstr>
      <vt:lpstr>agenda</vt:lpstr>
      <vt:lpstr>introductoin</vt:lpstr>
      <vt:lpstr>Html structure</vt:lpstr>
      <vt:lpstr>Css styling</vt:lpstr>
      <vt:lpstr>features</vt:lpstr>
      <vt:lpstr>Sample output</vt:lpstr>
      <vt:lpstr>GITHUB LINK</vt:lpstr>
      <vt:lpstr>conclusoin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bsc second</dc:creator>
  <cp:lastModifiedBy>bsc second</cp:lastModifiedBy>
  <cp:revision>7</cp:revision>
  <dcterms:created xsi:type="dcterms:W3CDTF">2025-09-09T07:30:00Z</dcterms:created>
  <dcterms:modified xsi:type="dcterms:W3CDTF">2025-09-10T08:28:50Z</dcterms:modified>
</cp:coreProperties>
</file>