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6" r:id="rId6"/>
    <p:sldId id="259" r:id="rId7"/>
    <p:sldId id="262" r:id="rId8"/>
    <p:sldId id="263" r:id="rId9"/>
    <p:sldId id="264" r:id="rId10"/>
    <p:sldId id="267"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04348E-3A25-44D3-B514-EA23144F67DE}" type="datetimeFigureOut">
              <a:rPr lang="en-IN" smtClean="0"/>
              <a:t>04-10-2018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222033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04348E-3A25-44D3-B514-EA23144F67DE}" type="datetimeFigureOut">
              <a:rPr lang="en-IN" smtClean="0"/>
              <a:t>04-10-2018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382617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04348E-3A25-44D3-B514-EA23144F67DE}" type="datetimeFigureOut">
              <a:rPr lang="en-IN" smtClean="0"/>
              <a:t>04-10-2018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171765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04348E-3A25-44D3-B514-EA23144F67DE}" type="datetimeFigureOut">
              <a:rPr lang="en-IN" smtClean="0"/>
              <a:t>04-10-2018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113800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4348E-3A25-44D3-B514-EA23144F67DE}" type="datetimeFigureOut">
              <a:rPr lang="en-IN" smtClean="0"/>
              <a:t>04-10-2018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345092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04348E-3A25-44D3-B514-EA23144F67DE}" type="datetimeFigureOut">
              <a:rPr lang="en-IN" smtClean="0"/>
              <a:t>04-10-2018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202749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04348E-3A25-44D3-B514-EA23144F67DE}" type="datetimeFigureOut">
              <a:rPr lang="en-IN" smtClean="0"/>
              <a:t>04-10-2018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373207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04348E-3A25-44D3-B514-EA23144F67DE}" type="datetimeFigureOut">
              <a:rPr lang="en-IN" smtClean="0"/>
              <a:t>04-10-2018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57075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4348E-3A25-44D3-B514-EA23144F67DE}" type="datetimeFigureOut">
              <a:rPr lang="en-IN" smtClean="0"/>
              <a:t>04-10-2018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127705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4348E-3A25-44D3-B514-EA23144F67DE}" type="datetimeFigureOut">
              <a:rPr lang="en-IN" smtClean="0"/>
              <a:t>04-10-2018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18157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4348E-3A25-44D3-B514-EA23144F67DE}" type="datetimeFigureOut">
              <a:rPr lang="en-IN" smtClean="0"/>
              <a:t>04-10-2018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E5B43-10F0-48C9-8430-2F0A2733E49C}" type="slidenum">
              <a:rPr lang="en-IN" smtClean="0"/>
              <a:t>‹#›</a:t>
            </a:fld>
            <a:endParaRPr lang="en-IN"/>
          </a:p>
        </p:txBody>
      </p:sp>
    </p:spTree>
    <p:extLst>
      <p:ext uri="{BB962C8B-B14F-4D97-AF65-F5344CB8AC3E}">
        <p14:creationId xmlns:p14="http://schemas.microsoft.com/office/powerpoint/2010/main" val="162844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4348E-3A25-44D3-B514-EA23144F67DE}" type="datetimeFigureOut">
              <a:rPr lang="en-IN" smtClean="0"/>
              <a:t>04-10-2018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E5B43-10F0-48C9-8430-2F0A2733E49C}" type="slidenum">
              <a:rPr lang="en-IN" smtClean="0"/>
              <a:t>‹#›</a:t>
            </a:fld>
            <a:endParaRPr lang="en-IN"/>
          </a:p>
        </p:txBody>
      </p:sp>
    </p:spTree>
    <p:extLst>
      <p:ext uri="{BB962C8B-B14F-4D97-AF65-F5344CB8AC3E}">
        <p14:creationId xmlns:p14="http://schemas.microsoft.com/office/powerpoint/2010/main" val="3127248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Detecting Online Auction Bots</a:t>
            </a:r>
            <a:endParaRPr lang="en-IN" dirty="0"/>
          </a:p>
        </p:txBody>
      </p:sp>
      <p:sp>
        <p:nvSpPr>
          <p:cNvPr id="3" name="Subtitle 2"/>
          <p:cNvSpPr>
            <a:spLocks noGrp="1"/>
          </p:cNvSpPr>
          <p:nvPr>
            <p:ph type="subTitle" idx="1"/>
          </p:nvPr>
        </p:nvSpPr>
        <p:spPr/>
        <p:txBody>
          <a:bodyPr/>
          <a:lstStyle/>
          <a:p>
            <a:r>
              <a:rPr lang="en-US" dirty="0" smtClean="0"/>
              <a:t>Karthik Sakthikanesan</a:t>
            </a:r>
          </a:p>
          <a:p>
            <a:r>
              <a:rPr lang="en-US" dirty="0" smtClean="0"/>
              <a:t>4550514</a:t>
            </a:r>
            <a:endParaRPr lang="en-IN" dirty="0"/>
          </a:p>
        </p:txBody>
      </p:sp>
    </p:spTree>
    <p:extLst>
      <p:ext uri="{BB962C8B-B14F-4D97-AF65-F5344CB8AC3E}">
        <p14:creationId xmlns:p14="http://schemas.microsoft.com/office/powerpoint/2010/main" val="176955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575" y="1124744"/>
            <a:ext cx="9019425" cy="50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83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 faced</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Understanding how the data was arranged. All the inputs were scrambled and could not be made sense of.</a:t>
            </a:r>
          </a:p>
          <a:p>
            <a:r>
              <a:rPr lang="en-US" dirty="0" smtClean="0"/>
              <a:t>Figuring out what I could use to create the model. None of the columns given originally were used in the final model.</a:t>
            </a:r>
          </a:p>
          <a:p>
            <a:r>
              <a:rPr lang="en-US" dirty="0" smtClean="0"/>
              <a:t>I initially used logistic regression and when I got a lost of zeros as the output I rewrote the code. This happened twice before I decided to use random forest.</a:t>
            </a:r>
          </a:p>
          <a:p>
            <a:r>
              <a:rPr lang="en-US" dirty="0" smtClean="0"/>
              <a:t>Using the bid data alongside the bidder data was tricky as well.</a:t>
            </a:r>
            <a:endParaRPr lang="en-IN" dirty="0"/>
          </a:p>
        </p:txBody>
      </p:sp>
    </p:spTree>
    <p:extLst>
      <p:ext uri="{BB962C8B-B14F-4D97-AF65-F5344CB8AC3E}">
        <p14:creationId xmlns:p14="http://schemas.microsoft.com/office/powerpoint/2010/main" val="102101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IN" dirty="0"/>
          </a:p>
        </p:txBody>
      </p:sp>
      <p:sp>
        <p:nvSpPr>
          <p:cNvPr id="3" name="Content Placeholder 2"/>
          <p:cNvSpPr>
            <a:spLocks noGrp="1"/>
          </p:cNvSpPr>
          <p:nvPr>
            <p:ph idx="1"/>
          </p:nvPr>
        </p:nvSpPr>
        <p:spPr/>
        <p:txBody>
          <a:bodyPr/>
          <a:lstStyle/>
          <a:p>
            <a:pPr marL="0" indent="0">
              <a:buNone/>
            </a:pPr>
            <a:r>
              <a:rPr lang="en-US" dirty="0"/>
              <a:t>The focus of my project </a:t>
            </a:r>
            <a:r>
              <a:rPr lang="en-US" dirty="0" smtClean="0"/>
              <a:t>is </a:t>
            </a:r>
            <a:r>
              <a:rPr lang="en-US" dirty="0"/>
              <a:t>be differentiating between humans and ‘bots’ specifically on an online auction site. In the context of the online auction websites, bots are able to win auctions far more easily than humans. This leads to frustration among the human users which in turn leads to them refraining from using the website. </a:t>
            </a:r>
            <a:endParaRPr lang="en-IN" dirty="0"/>
          </a:p>
          <a:p>
            <a:pPr marL="0" indent="0">
              <a:buNone/>
            </a:pPr>
            <a:endParaRPr lang="en-IN" dirty="0"/>
          </a:p>
        </p:txBody>
      </p:sp>
    </p:spTree>
    <p:extLst>
      <p:ext uri="{BB962C8B-B14F-4D97-AF65-F5344CB8AC3E}">
        <p14:creationId xmlns:p14="http://schemas.microsoft.com/office/powerpoint/2010/main" val="16060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 selected this problem</a:t>
            </a:r>
            <a:endParaRPr lang="en-IN" dirty="0"/>
          </a:p>
        </p:txBody>
      </p:sp>
      <p:sp>
        <p:nvSpPr>
          <p:cNvPr id="3" name="Content Placeholder 2"/>
          <p:cNvSpPr>
            <a:spLocks noGrp="1"/>
          </p:cNvSpPr>
          <p:nvPr>
            <p:ph idx="1"/>
          </p:nvPr>
        </p:nvSpPr>
        <p:spPr/>
        <p:txBody>
          <a:bodyPr/>
          <a:lstStyle/>
          <a:p>
            <a:r>
              <a:rPr lang="en-US" dirty="0" smtClean="0"/>
              <a:t>This particular project was based off a </a:t>
            </a:r>
            <a:r>
              <a:rPr lang="en-US" dirty="0" err="1" smtClean="0"/>
              <a:t>kaggle</a:t>
            </a:r>
            <a:r>
              <a:rPr lang="en-US" dirty="0" smtClean="0"/>
              <a:t> competition put up by </a:t>
            </a:r>
            <a:r>
              <a:rPr lang="en-US" dirty="0" err="1" smtClean="0"/>
              <a:t>facebook</a:t>
            </a:r>
            <a:r>
              <a:rPr lang="en-US" dirty="0" smtClean="0"/>
              <a:t>. When I think of data, the first company that comes to mind is </a:t>
            </a:r>
            <a:r>
              <a:rPr lang="en-US" dirty="0" err="1" smtClean="0"/>
              <a:t>facebook</a:t>
            </a:r>
            <a:r>
              <a:rPr lang="en-US" dirty="0" smtClean="0"/>
              <a:t>.</a:t>
            </a:r>
          </a:p>
          <a:p>
            <a:r>
              <a:rPr lang="en-US" dirty="0" smtClean="0"/>
              <a:t>I’ve read about the problem before and had a general understanding on what might need to be done.</a:t>
            </a:r>
          </a:p>
          <a:p>
            <a:r>
              <a:rPr lang="en-US" dirty="0" smtClean="0"/>
              <a:t>The data was given in an interesting way.</a:t>
            </a:r>
            <a:endParaRPr lang="en-IN" dirty="0"/>
          </a:p>
        </p:txBody>
      </p:sp>
    </p:spTree>
    <p:extLst>
      <p:ext uri="{BB962C8B-B14F-4D97-AF65-F5344CB8AC3E}">
        <p14:creationId xmlns:p14="http://schemas.microsoft.com/office/powerpoint/2010/main" val="185219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IN" dirty="0"/>
          </a:p>
        </p:txBody>
      </p:sp>
      <p:sp>
        <p:nvSpPr>
          <p:cNvPr id="3" name="Content Placeholder 2"/>
          <p:cNvSpPr>
            <a:spLocks noGrp="1"/>
          </p:cNvSpPr>
          <p:nvPr>
            <p:ph idx="1"/>
          </p:nvPr>
        </p:nvSpPr>
        <p:spPr>
          <a:xfrm>
            <a:off x="467544" y="1628800"/>
            <a:ext cx="8229600" cy="4525963"/>
          </a:xfrm>
        </p:spPr>
        <p:txBody>
          <a:bodyPr>
            <a:normAutofit fontScale="92500"/>
          </a:bodyPr>
          <a:lstStyle/>
          <a:p>
            <a:r>
              <a:rPr lang="en-US" dirty="0" smtClean="0"/>
              <a:t>3 data sets were given by </a:t>
            </a:r>
            <a:r>
              <a:rPr lang="en-US" dirty="0" err="1" smtClean="0"/>
              <a:t>kaggle</a:t>
            </a:r>
            <a:r>
              <a:rPr lang="en-US" dirty="0" smtClean="0"/>
              <a:t>. </a:t>
            </a:r>
          </a:p>
          <a:p>
            <a:r>
              <a:rPr lang="en-IN" dirty="0" smtClean="0"/>
              <a:t>Bid data has all the bids made by the users.</a:t>
            </a:r>
            <a:endParaRPr lang="en-US" dirty="0" smtClean="0"/>
          </a:p>
          <a:p>
            <a:r>
              <a:rPr lang="en-IN" dirty="0" smtClean="0"/>
              <a:t>The training data has the bidder IDs, the outcome(whether the particular ID was found to be a bot or not), the payment and address.</a:t>
            </a:r>
          </a:p>
          <a:p>
            <a:r>
              <a:rPr lang="en-IN" dirty="0" smtClean="0"/>
              <a:t>The testing data has all the same columns as the training data but no outcomes. The outcomes are to be predicted and given to </a:t>
            </a:r>
            <a:r>
              <a:rPr lang="en-IN" dirty="0" err="1" smtClean="0"/>
              <a:t>kaggle</a:t>
            </a:r>
            <a:r>
              <a:rPr lang="en-IN" dirty="0" smtClean="0"/>
              <a:t> to be evaluated. We cannot see the ideal outcome.</a:t>
            </a:r>
            <a:endParaRPr lang="en-IN" dirty="0"/>
          </a:p>
        </p:txBody>
      </p:sp>
    </p:spTree>
    <p:extLst>
      <p:ext uri="{BB962C8B-B14F-4D97-AF65-F5344CB8AC3E}">
        <p14:creationId xmlns:p14="http://schemas.microsoft.com/office/powerpoint/2010/main" val="51909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8891411" cy="500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25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IN" dirty="0"/>
          </a:p>
        </p:txBody>
      </p:sp>
      <p:sp>
        <p:nvSpPr>
          <p:cNvPr id="3" name="Content Placeholder 2"/>
          <p:cNvSpPr>
            <a:spLocks noGrp="1"/>
          </p:cNvSpPr>
          <p:nvPr>
            <p:ph idx="1"/>
          </p:nvPr>
        </p:nvSpPr>
        <p:spPr/>
        <p:txBody>
          <a:bodyPr/>
          <a:lstStyle/>
          <a:p>
            <a:r>
              <a:rPr lang="en-US" dirty="0" smtClean="0"/>
              <a:t>The performance measure I used was the score I got back from </a:t>
            </a:r>
            <a:r>
              <a:rPr lang="en-US" dirty="0" err="1" smtClean="0"/>
              <a:t>kaggle</a:t>
            </a:r>
            <a:r>
              <a:rPr lang="en-US" dirty="0" smtClean="0"/>
              <a:t>.</a:t>
            </a:r>
          </a:p>
          <a:p>
            <a:r>
              <a:rPr lang="en-US" dirty="0" smtClean="0"/>
              <a:t>The only thing I knew about how they evaluated is that there was a even spread of outcomes </a:t>
            </a:r>
            <a:r>
              <a:rPr lang="en-US" dirty="0" err="1" smtClean="0"/>
              <a:t>ie</a:t>
            </a:r>
            <a:r>
              <a:rPr lang="en-US" dirty="0" smtClean="0"/>
              <a:t>. bot or human. This meant that simply submitting a list of zeros would give a score of 0.50.</a:t>
            </a:r>
            <a:endParaRPr lang="en-IN" dirty="0"/>
          </a:p>
        </p:txBody>
      </p:sp>
    </p:spTree>
    <p:extLst>
      <p:ext uri="{BB962C8B-B14F-4D97-AF65-F5344CB8AC3E}">
        <p14:creationId xmlns:p14="http://schemas.microsoft.com/office/powerpoint/2010/main" val="310353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The features I used were the no of bids made by a user, the average time between bids and whether the country of the user was ‘id’ or ‘in’, which I assume is Indonesia and India.</a:t>
            </a:r>
          </a:p>
          <a:p>
            <a:r>
              <a:rPr lang="en-US" dirty="0" smtClean="0"/>
              <a:t>Bots in general had way more bids than human bidders and were able to make those bids much faster.</a:t>
            </a:r>
          </a:p>
          <a:p>
            <a:r>
              <a:rPr lang="en-US" dirty="0" smtClean="0"/>
              <a:t>On checking the countries where the bots were from in the training data, I found that a large portion of the bots were from ‘id’ and ‘in’.</a:t>
            </a:r>
            <a:endParaRPr lang="en-IN" dirty="0"/>
          </a:p>
        </p:txBody>
      </p:sp>
    </p:spTree>
    <p:extLst>
      <p:ext uri="{BB962C8B-B14F-4D97-AF65-F5344CB8AC3E}">
        <p14:creationId xmlns:p14="http://schemas.microsoft.com/office/powerpoint/2010/main" val="92784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There were several human bidders with an unusually large number of bids. Such as one with around half a million bids which was way more than any bot. I got rid of these outliers.</a:t>
            </a:r>
          </a:p>
          <a:p>
            <a:r>
              <a:rPr lang="en-US" dirty="0" smtClean="0"/>
              <a:t>There were also many bidders with 0 bids. These appeared as </a:t>
            </a:r>
            <a:r>
              <a:rPr lang="en-US" dirty="0" err="1" smtClean="0"/>
              <a:t>NaN</a:t>
            </a:r>
            <a:r>
              <a:rPr lang="en-US" dirty="0" smtClean="0"/>
              <a:t> and had to be changed to 0.</a:t>
            </a:r>
          </a:p>
          <a:p>
            <a:r>
              <a:rPr lang="en-US" dirty="0" smtClean="0"/>
              <a:t>Many bidders both human and bots lacked data in the country column. I didn’t fill these but I did mark another column which denotes whether the bidder was from ‘id’ or ‘in’ as 0.</a:t>
            </a:r>
          </a:p>
          <a:p>
            <a:r>
              <a:rPr lang="en-US" dirty="0" smtClean="0"/>
              <a:t>The bidders with 0 or 1 bids had no mean time between bids. As all of these bidders turned out to be human, I assigned the mean of all the times of human bidders to them.</a:t>
            </a:r>
            <a:endParaRPr lang="en-IN" dirty="0"/>
          </a:p>
        </p:txBody>
      </p:sp>
    </p:spTree>
    <p:extLst>
      <p:ext uri="{BB962C8B-B14F-4D97-AF65-F5344CB8AC3E}">
        <p14:creationId xmlns:p14="http://schemas.microsoft.com/office/powerpoint/2010/main" val="1971505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IN" dirty="0"/>
          </a:p>
        </p:txBody>
      </p:sp>
      <p:sp>
        <p:nvSpPr>
          <p:cNvPr id="3" name="Content Placeholder 2"/>
          <p:cNvSpPr>
            <a:spLocks noGrp="1"/>
          </p:cNvSpPr>
          <p:nvPr>
            <p:ph idx="1"/>
          </p:nvPr>
        </p:nvSpPr>
        <p:spPr/>
        <p:txBody>
          <a:bodyPr>
            <a:normAutofit lnSpcReduction="10000"/>
          </a:bodyPr>
          <a:lstStyle/>
          <a:p>
            <a:r>
              <a:rPr lang="en-US" dirty="0" smtClean="0"/>
              <a:t>The data did not need to be scaled because I used the random forest algorithm.</a:t>
            </a:r>
          </a:p>
          <a:p>
            <a:r>
              <a:rPr lang="en-US" dirty="0" smtClean="0"/>
              <a:t>I used both logistic and random forest to make the model. </a:t>
            </a:r>
          </a:p>
          <a:p>
            <a:r>
              <a:rPr lang="en-US" dirty="0" smtClean="0"/>
              <a:t>Logistic regression gave me a list of zeros which got me a score of 0.50.</a:t>
            </a:r>
          </a:p>
          <a:p>
            <a:r>
              <a:rPr lang="en-US" dirty="0" smtClean="0"/>
              <a:t>With multiple attempts using random forest by tweaking the n estimator parameter, the best score I got was 0.83391.</a:t>
            </a:r>
            <a:endParaRPr lang="en-IN" dirty="0"/>
          </a:p>
        </p:txBody>
      </p:sp>
    </p:spTree>
    <p:extLst>
      <p:ext uri="{BB962C8B-B14F-4D97-AF65-F5344CB8AC3E}">
        <p14:creationId xmlns:p14="http://schemas.microsoft.com/office/powerpoint/2010/main" val="2124104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669</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Detecting Online Auction Bots</vt:lpstr>
      <vt:lpstr>The Problem</vt:lpstr>
      <vt:lpstr>Why I selected this problem</vt:lpstr>
      <vt:lpstr>The Data</vt:lpstr>
      <vt:lpstr>PowerPoint Presentation</vt:lpstr>
      <vt:lpstr>Model Creation</vt:lpstr>
      <vt:lpstr>Model Creation</vt:lpstr>
      <vt:lpstr>Model Creation</vt:lpstr>
      <vt:lpstr>Model Creation</vt:lpstr>
      <vt:lpstr>PowerPoint Presentation</vt:lpstr>
      <vt:lpstr>Challenges I faced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Online Auction Bots</dc:title>
  <dc:creator>Karthik</dc:creator>
  <cp:lastModifiedBy>Karthik</cp:lastModifiedBy>
  <cp:revision>12</cp:revision>
  <dcterms:created xsi:type="dcterms:W3CDTF">2018-04-10T16:48:57Z</dcterms:created>
  <dcterms:modified xsi:type="dcterms:W3CDTF">2018-04-10T20:37:44Z</dcterms:modified>
</cp:coreProperties>
</file>