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2" y="-8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07A0-282B-4456-B442-4E4A3FF72EE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2E7-3504-45C8-8D22-B09B074E9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07A0-282B-4456-B442-4E4A3FF72EE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2E7-3504-45C8-8D22-B09B074E9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07A0-282B-4456-B442-4E4A3FF72EE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2E7-3504-45C8-8D22-B09B074E9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07A0-282B-4456-B442-4E4A3FF72EE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2E7-3504-45C8-8D22-B09B074E9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07A0-282B-4456-B442-4E4A3FF72EE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2E7-3504-45C8-8D22-B09B074E9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07A0-282B-4456-B442-4E4A3FF72EE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2E7-3504-45C8-8D22-B09B074E9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07A0-282B-4456-B442-4E4A3FF72EE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2E7-3504-45C8-8D22-B09B074E9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07A0-282B-4456-B442-4E4A3FF72EE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2E7-3504-45C8-8D22-B09B074E9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07A0-282B-4456-B442-4E4A3FF72EE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2E7-3504-45C8-8D22-B09B074E9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07A0-282B-4456-B442-4E4A3FF72EE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2E7-3504-45C8-8D22-B09B074E91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07A0-282B-4456-B442-4E4A3FF72EE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CF62E7-3504-45C8-8D22-B09B074E91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4CF62E7-3504-45C8-8D22-B09B074E91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0C707A0-282B-4456-B442-4E4A3FF72EE1}" type="datetimeFigureOut">
              <a:rPr lang="en-US" smtClean="0"/>
              <a:t>11/4/2018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Classifications of Mushrooms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Karthik Sakthikanesan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Added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created another dataset with the dummy variables of binary variables for each level of each column in order to train a neural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2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to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randomForest</a:t>
            </a:r>
            <a:r>
              <a:rPr lang="en-US" dirty="0"/>
              <a:t> </a:t>
            </a:r>
            <a:r>
              <a:rPr lang="en-US" dirty="0" smtClean="0"/>
              <a:t>– due to the variables all being categorical, this makes sense</a:t>
            </a:r>
          </a:p>
          <a:p>
            <a:r>
              <a:rPr lang="en-US" dirty="0" smtClean="0"/>
              <a:t>Neural network – I don’t have much experience with this model and I think I’ll be spending most of my remaining time working on this, especially since the data was handled so effectively by </a:t>
            </a:r>
            <a:r>
              <a:rPr lang="en-US" dirty="0" err="1" smtClean="0"/>
              <a:t>randomForest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XGboost</a:t>
            </a:r>
            <a:r>
              <a:rPr lang="en-US" dirty="0" smtClean="0"/>
              <a:t> – I’ve had success with this algorithm before so I’d like to see how it works on this data.</a:t>
            </a:r>
          </a:p>
          <a:p>
            <a:r>
              <a:rPr lang="en-US" dirty="0" smtClean="0"/>
              <a:t>NOTE: as I was able to get perfect accuracy with </a:t>
            </a:r>
            <a:r>
              <a:rPr lang="en-US" dirty="0" err="1" smtClean="0"/>
              <a:t>randomForest</a:t>
            </a:r>
            <a:r>
              <a:rPr lang="en-US" dirty="0" smtClean="0"/>
              <a:t>, I will be using that as the benchmark. I will also be trying to create models without using the ‘odor</a:t>
            </a:r>
            <a:r>
              <a:rPr lang="en-US" smtClean="0"/>
              <a:t>’ feature.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6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3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Mushrooms can either be edible or poisonous.</a:t>
            </a:r>
          </a:p>
          <a:p>
            <a:r>
              <a:rPr lang="en-US" dirty="0" smtClean="0"/>
              <a:t>Based on a number of physical characteristics , I wanted to see if it was possible to figure out if a mushroom is edible or poisonous. This is a binary classification problem.</a:t>
            </a:r>
          </a:p>
          <a:p>
            <a:r>
              <a:rPr lang="en-US" dirty="0" smtClean="0"/>
              <a:t>I also wanted to find out what features let us easily identify if a mushroom is poisonous or not.</a:t>
            </a:r>
          </a:p>
          <a:p>
            <a:r>
              <a:rPr lang="en-US" dirty="0" smtClean="0"/>
              <a:t>Among the known mushroom species:</a:t>
            </a:r>
          </a:p>
          <a:p>
            <a:pPr lvl="1"/>
            <a:r>
              <a:rPr lang="en-US" dirty="0" smtClean="0"/>
              <a:t>20% are poisonous</a:t>
            </a:r>
          </a:p>
          <a:p>
            <a:pPr lvl="1"/>
            <a:r>
              <a:rPr lang="en-US" dirty="0" smtClean="0"/>
              <a:t>1% are deadly</a:t>
            </a:r>
          </a:p>
          <a:p>
            <a:pPr lvl="1"/>
            <a:r>
              <a:rPr lang="en-US" dirty="0" smtClean="0"/>
              <a:t>1% are psychoactive</a:t>
            </a:r>
          </a:p>
          <a:p>
            <a:pPr lvl="1"/>
            <a:r>
              <a:rPr lang="en-US" dirty="0" smtClean="0"/>
              <a:t>78% are non-toxic</a:t>
            </a:r>
          </a:p>
          <a:p>
            <a:r>
              <a:rPr lang="en-US" dirty="0" smtClean="0"/>
              <a:t>It is estimated that there are 5.1 different species.</a:t>
            </a:r>
          </a:p>
        </p:txBody>
      </p:sp>
    </p:spTree>
    <p:extLst>
      <p:ext uri="{BB962C8B-B14F-4D97-AF65-F5344CB8AC3E}">
        <p14:creationId xmlns:p14="http://schemas.microsoft.com/office/powerpoint/2010/main" val="38299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found the dataset on </a:t>
            </a:r>
            <a:r>
              <a:rPr lang="en-US" dirty="0" err="1" smtClean="0"/>
              <a:t>kaggle</a:t>
            </a:r>
            <a:r>
              <a:rPr lang="en-US" dirty="0" smtClean="0"/>
              <a:t>. It was originally on the UCI Machine Learning repository.</a:t>
            </a:r>
          </a:p>
          <a:p>
            <a:r>
              <a:rPr lang="en-US" dirty="0" smtClean="0"/>
              <a:t>There are 8124 observations  and 23 columns (22 features).</a:t>
            </a:r>
          </a:p>
          <a:p>
            <a:r>
              <a:rPr lang="en-US" dirty="0" smtClean="0"/>
              <a:t>There is a nearly even split between poisonous and edible mushrooms (52/48), no over sampling is needed. (This is the feature ‘class’)</a:t>
            </a:r>
          </a:p>
          <a:p>
            <a:r>
              <a:rPr lang="en-US" dirty="0" smtClean="0"/>
              <a:t>All of the variables are categorical.</a:t>
            </a:r>
          </a:p>
          <a:p>
            <a:r>
              <a:rPr lang="en-US" dirty="0" smtClean="0"/>
              <a:t>The data is very clean; no missing values.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Variables with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– edible, poisonous</a:t>
            </a:r>
          </a:p>
          <a:p>
            <a:r>
              <a:rPr lang="en-US" dirty="0" smtClean="0"/>
              <a:t>Cap-shape – bell, conical, convex, flat, knobbed, sunken</a:t>
            </a:r>
          </a:p>
          <a:p>
            <a:r>
              <a:rPr lang="en-US" dirty="0" smtClean="0"/>
              <a:t>Cap-surface – fibrous, grooves, scaly, smooth</a:t>
            </a:r>
          </a:p>
          <a:p>
            <a:r>
              <a:rPr lang="en-US" dirty="0" smtClean="0"/>
              <a:t>Cap-color – brown, buff, cinnamon, gray, green, pink, purple, red, white, yellow</a:t>
            </a:r>
          </a:p>
          <a:p>
            <a:r>
              <a:rPr lang="en-US" dirty="0" smtClean="0"/>
              <a:t>Bruises – bruises, no bruises</a:t>
            </a:r>
          </a:p>
          <a:p>
            <a:r>
              <a:rPr lang="en-US" dirty="0" smtClean="0"/>
              <a:t>Odor – almond, anise, </a:t>
            </a:r>
            <a:r>
              <a:rPr lang="en-US" dirty="0" err="1" smtClean="0"/>
              <a:t>creosate</a:t>
            </a:r>
            <a:r>
              <a:rPr lang="en-US" dirty="0" smtClean="0"/>
              <a:t>, fishy, foul, musty, none, pungent, spicy</a:t>
            </a:r>
          </a:p>
          <a:p>
            <a:r>
              <a:rPr lang="en-US" dirty="0" smtClean="0"/>
              <a:t>Gill-attachment – attached, descending, free, notched</a:t>
            </a:r>
          </a:p>
          <a:p>
            <a:r>
              <a:rPr lang="en-US" dirty="0" smtClean="0"/>
              <a:t>Gill-spacing – close, crowded, distant</a:t>
            </a:r>
          </a:p>
          <a:p>
            <a:r>
              <a:rPr lang="en-US" dirty="0" smtClean="0"/>
              <a:t>Gill-size – broad, narrow</a:t>
            </a:r>
          </a:p>
          <a:p>
            <a:r>
              <a:rPr lang="en-US" dirty="0" smtClean="0"/>
              <a:t>Gill-color – 12 levels</a:t>
            </a:r>
          </a:p>
          <a:p>
            <a:r>
              <a:rPr lang="en-US" dirty="0" smtClean="0"/>
              <a:t>And 12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variables has to be reduced as 22 features is difficult to work with.</a:t>
            </a:r>
          </a:p>
          <a:p>
            <a:r>
              <a:rPr lang="en-US" dirty="0" smtClean="0"/>
              <a:t>Have to make sure that the variables are not too correlated.</a:t>
            </a:r>
          </a:p>
          <a:p>
            <a:r>
              <a:rPr lang="en-US" dirty="0" smtClean="0"/>
              <a:t>The number of levels for certain variables has to be reduced. It is unlikely that all the levels for all the features will be important.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looking at the number of occurrences of each level for each feature, I was able to eliminate one feature. Veil-type is always ‘partial’, this won’t be useful so I removed it.</a:t>
            </a:r>
          </a:p>
          <a:p>
            <a:r>
              <a:rPr lang="en-US" dirty="0" smtClean="0"/>
              <a:t>On creating a correlation matrix using the Goodman and </a:t>
            </a:r>
            <a:r>
              <a:rPr lang="en-US" dirty="0" err="1" smtClean="0"/>
              <a:t>Kruskal’s</a:t>
            </a:r>
            <a:r>
              <a:rPr lang="en-US" dirty="0" smtClean="0"/>
              <a:t> Tau test</a:t>
            </a:r>
          </a:p>
          <a:p>
            <a:pPr lvl="1"/>
            <a:r>
              <a:rPr lang="en-US" dirty="0" smtClean="0"/>
              <a:t>I found that gill-attachment and stalk-shape have a very low correlation to class. Looking at the levels within these variables, it looked like they are not indicative of ‘class’. I removed both these features.</a:t>
            </a:r>
          </a:p>
          <a:p>
            <a:pPr lvl="1"/>
            <a:r>
              <a:rPr lang="en-US" dirty="0" smtClean="0"/>
              <a:t>The variable ‘odor’ has a 0.943 correlation to ‘class’. This will be an important variable.</a:t>
            </a:r>
          </a:p>
          <a:p>
            <a:pPr lvl="1"/>
            <a:r>
              <a:rPr lang="en-US" dirty="0" smtClean="0"/>
              <a:t>There were no other values that were prominent.</a:t>
            </a:r>
          </a:p>
        </p:txBody>
      </p:sp>
    </p:spTree>
    <p:extLst>
      <p:ext uri="{BB962C8B-B14F-4D97-AF65-F5344CB8AC3E}">
        <p14:creationId xmlns:p14="http://schemas.microsoft.com/office/powerpoint/2010/main" val="11616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variable importance attribute of </a:t>
            </a:r>
            <a:r>
              <a:rPr lang="en-US" dirty="0" err="1" smtClean="0"/>
              <a:t>randomForest</a:t>
            </a:r>
            <a:endParaRPr lang="en-US" dirty="0" smtClean="0"/>
          </a:p>
          <a:p>
            <a:pPr lvl="1"/>
            <a:r>
              <a:rPr lang="en-US" dirty="0" smtClean="0"/>
              <a:t>On running the model, I noticed that it had 100% accuracy with an estimated OOB error of 0%.</a:t>
            </a:r>
          </a:p>
          <a:p>
            <a:pPr lvl="1"/>
            <a:r>
              <a:rPr lang="en-US" dirty="0" smtClean="0"/>
              <a:t>I got the variable importance and plotted it to see the what </a:t>
            </a:r>
            <a:r>
              <a:rPr lang="en-US" dirty="0" smtClean="0"/>
              <a:t>variables were important to this particular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5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800600"/>
          </a:xfrm>
        </p:spPr>
        <p:txBody>
          <a:bodyPr/>
          <a:lstStyle/>
          <a:p>
            <a:r>
              <a:rPr lang="en-US" dirty="0" smtClean="0"/>
              <a:t>Based on this graph, I decided to use only the first 5 variables, namely ‘odor’, ‘</a:t>
            </a:r>
            <a:r>
              <a:rPr lang="en-US" dirty="0" err="1" smtClean="0"/>
              <a:t>spore.print.color</a:t>
            </a:r>
            <a:r>
              <a:rPr lang="en-US" dirty="0" smtClean="0"/>
              <a:t>’, ‘</a:t>
            </a:r>
            <a:r>
              <a:rPr lang="en-US" dirty="0" err="1" smtClean="0"/>
              <a:t>gill.color</a:t>
            </a:r>
            <a:r>
              <a:rPr lang="en-US" dirty="0" smtClean="0"/>
              <a:t>’, ‘</a:t>
            </a:r>
            <a:r>
              <a:rPr lang="en-US" dirty="0" err="1" smtClean="0"/>
              <a:t>gill.size</a:t>
            </a:r>
            <a:r>
              <a:rPr lang="en-US" dirty="0" smtClean="0"/>
              <a:t>’ and ‘</a:t>
            </a:r>
            <a:r>
              <a:rPr lang="en-US" dirty="0" err="1" smtClean="0"/>
              <a:t>ring.type</a:t>
            </a:r>
            <a:r>
              <a:rPr lang="en-US" dirty="0" smtClean="0"/>
              <a:t>’. Though I might get rid of a few more while creating the models.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56792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15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‘odor’, given that there’s an odor, you can definitively say whether a mushroom is edible or not. If there’s no odor, it’s generally edible (96%) but that’s not certain.</a:t>
            </a:r>
          </a:p>
          <a:p>
            <a:r>
              <a:rPr lang="en-US" dirty="0" smtClean="0"/>
              <a:t>For ‘</a:t>
            </a:r>
            <a:r>
              <a:rPr lang="en-US" dirty="0" err="1" smtClean="0"/>
              <a:t>spore.print.color</a:t>
            </a:r>
            <a:r>
              <a:rPr lang="en-US" dirty="0" smtClean="0"/>
              <a:t>’, ‘</a:t>
            </a:r>
            <a:r>
              <a:rPr lang="en-US" dirty="0" err="1" smtClean="0"/>
              <a:t>gill.color</a:t>
            </a:r>
            <a:r>
              <a:rPr lang="en-US" dirty="0" smtClean="0"/>
              <a:t>’, ‘</a:t>
            </a:r>
            <a:r>
              <a:rPr lang="en-US" dirty="0" err="1" smtClean="0"/>
              <a:t>gill.size</a:t>
            </a:r>
            <a:r>
              <a:rPr lang="en-US" dirty="0" smtClean="0"/>
              <a:t>’ and ‘</a:t>
            </a:r>
            <a:r>
              <a:rPr lang="en-US" dirty="0" err="1" smtClean="0"/>
              <a:t>stak.surface.above.ring</a:t>
            </a:r>
            <a:r>
              <a:rPr lang="en-US" dirty="0" smtClean="0"/>
              <a:t>’ every level tends to be completely or at least tend to edible or poisonous.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17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496</TotalTime>
  <Words>770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Classifications of Mushrooms</vt:lpstr>
      <vt:lpstr>The Problem</vt:lpstr>
      <vt:lpstr>The Data</vt:lpstr>
      <vt:lpstr>The Variables with levels</vt:lpstr>
      <vt:lpstr>Things to be done</vt:lpstr>
      <vt:lpstr>Feature Selection</vt:lpstr>
      <vt:lpstr>Feature Selection</vt:lpstr>
      <vt:lpstr>Feature Selection</vt:lpstr>
      <vt:lpstr>Final Variables</vt:lpstr>
      <vt:lpstr>Features Added</vt:lpstr>
      <vt:lpstr>Models to be Used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Classifications of Mushrooms</dc:title>
  <dc:creator>Karthik</dc:creator>
  <cp:lastModifiedBy>Karthik</cp:lastModifiedBy>
  <cp:revision>21</cp:revision>
  <dcterms:created xsi:type="dcterms:W3CDTF">2018-11-04T15:48:36Z</dcterms:created>
  <dcterms:modified xsi:type="dcterms:W3CDTF">2018-11-05T00:14:12Z</dcterms:modified>
</cp:coreProperties>
</file>