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63404A8-900A-4469-92C5-8C86749EE485}" type="datetimeFigureOut">
              <a:rPr lang="en-US" smtClean="0"/>
              <a:t>11/27/2018</a:t>
            </a:fld>
            <a:endParaRPr lang="en-US"/>
          </a:p>
        </p:txBody>
      </p:sp>
      <p:sp>
        <p:nvSpPr>
          <p:cNvPr id="8" name="Slide Number Placeholder 7"/>
          <p:cNvSpPr>
            <a:spLocks noGrp="1"/>
          </p:cNvSpPr>
          <p:nvPr>
            <p:ph type="sldNum" sz="quarter" idx="11"/>
          </p:nvPr>
        </p:nvSpPr>
        <p:spPr/>
        <p:txBody>
          <a:bodyPr/>
          <a:lstStyle/>
          <a:p>
            <a:fld id="{1B6BCD8C-FE70-4BAD-9119-97A8EEF2EFD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3404A8-900A-4469-92C5-8C86749EE485}"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CD8C-FE70-4BAD-9119-97A8EEF2EF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3404A8-900A-4469-92C5-8C86749EE485}"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CD8C-FE70-4BAD-9119-97A8EEF2EF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3404A8-900A-4469-92C5-8C86749EE485}"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CD8C-FE70-4BAD-9119-97A8EEF2EF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3404A8-900A-4469-92C5-8C86749EE485}"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CD8C-FE70-4BAD-9119-97A8EEF2EF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3404A8-900A-4469-92C5-8C86749EE485}"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BCD8C-FE70-4BAD-9119-97A8EEF2EFDB}"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63404A8-900A-4469-92C5-8C86749EE485}"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6BCD8C-FE70-4BAD-9119-97A8EEF2EFDB}"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3404A8-900A-4469-92C5-8C86749EE485}"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BCD8C-FE70-4BAD-9119-97A8EEF2EF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404A8-900A-4469-92C5-8C86749EE485}"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6BCD8C-FE70-4BAD-9119-97A8EEF2EF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3404A8-900A-4469-92C5-8C86749EE485}"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BCD8C-FE70-4BAD-9119-97A8EEF2EF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3404A8-900A-4469-92C5-8C86749EE485}"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BCD8C-FE70-4BAD-9119-97A8EEF2EF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B63404A8-900A-4469-92C5-8C86749EE485}" type="datetimeFigureOut">
              <a:rPr lang="en-US" smtClean="0"/>
              <a:t>11/27/2018</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B6BCD8C-FE70-4BAD-9119-97A8EEF2EFDB}"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Solving </a:t>
            </a:r>
            <a:r>
              <a:rPr lang="en-US" dirty="0" err="1" smtClean="0"/>
              <a:t>Captcha</a:t>
            </a:r>
            <a:r>
              <a:rPr lang="en-US" dirty="0" smtClean="0"/>
              <a:t> image inputs using Convolutional Neural Networks</a:t>
            </a:r>
            <a:endParaRPr lang="en-US" dirty="0"/>
          </a:p>
        </p:txBody>
      </p:sp>
      <p:sp>
        <p:nvSpPr>
          <p:cNvPr id="3" name="Subtitle 2"/>
          <p:cNvSpPr>
            <a:spLocks noGrp="1"/>
          </p:cNvSpPr>
          <p:nvPr>
            <p:ph type="subTitle" idx="1"/>
          </p:nvPr>
        </p:nvSpPr>
        <p:spPr/>
        <p:txBody>
          <a:bodyPr/>
          <a:lstStyle/>
          <a:p>
            <a:r>
              <a:rPr lang="en-US" dirty="0" smtClean="0"/>
              <a:t>Karthik Sakthikanesan</a:t>
            </a:r>
            <a:endParaRPr lang="en-US" dirty="0"/>
          </a:p>
        </p:txBody>
      </p:sp>
    </p:spTree>
    <p:extLst>
      <p:ext uri="{BB962C8B-B14F-4D97-AF65-F5344CB8AC3E}">
        <p14:creationId xmlns:p14="http://schemas.microsoft.com/office/powerpoint/2010/main" val="76829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a:t>
            </a:r>
            <a:endParaRPr lang="en-US" dirty="0"/>
          </a:p>
        </p:txBody>
      </p:sp>
      <p:sp>
        <p:nvSpPr>
          <p:cNvPr id="2" name="Content Placeholder 1"/>
          <p:cNvSpPr>
            <a:spLocks noGrp="1"/>
          </p:cNvSpPr>
          <p:nvPr>
            <p:ph idx="1"/>
          </p:nvPr>
        </p:nvSpPr>
        <p:spPr/>
        <p:txBody>
          <a:bodyPr/>
          <a:lstStyle/>
          <a:p>
            <a:r>
              <a:rPr lang="en-US" dirty="0" smtClean="0"/>
              <a:t>Given a </a:t>
            </a:r>
            <a:r>
              <a:rPr lang="en-US" dirty="0" err="1" smtClean="0"/>
              <a:t>captcha</a:t>
            </a:r>
            <a:r>
              <a:rPr lang="en-US" dirty="0" smtClean="0"/>
              <a:t> image, the model should return the actual characters associated with that particular image</a:t>
            </a:r>
          </a:p>
          <a:p>
            <a:r>
              <a:rPr lang="en-US" dirty="0" err="1" smtClean="0"/>
              <a:t>Eg</a:t>
            </a:r>
            <a:r>
              <a:rPr lang="en-US" dirty="0" smtClean="0"/>
              <a:t>. For the image below, the model should return ‘PNRHXR’ as a string</a:t>
            </a:r>
            <a:endParaRPr lang="en-US" dirty="0"/>
          </a:p>
        </p:txBody>
      </p:sp>
      <p:pic>
        <p:nvPicPr>
          <p:cNvPr id="1026" name="Picture 2" descr="C:\Users\Karthik\Desktop\MSDA\sem 4-fall 2018\cloud\project\Solving-Captcha-Using-Tensorflow-master\Solving-Captcha-Using-Tensorflow-master\captcha_imag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293096"/>
            <a:ext cx="38100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232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The data was obtained though a friend who was scraping amazon reviews for an NLP project. The </a:t>
            </a:r>
            <a:r>
              <a:rPr lang="en-US" dirty="0" err="1" smtClean="0"/>
              <a:t>Captcha</a:t>
            </a:r>
            <a:r>
              <a:rPr lang="en-US" dirty="0" smtClean="0"/>
              <a:t> images were obtained as a byproduct of this.</a:t>
            </a:r>
          </a:p>
          <a:p>
            <a:r>
              <a:rPr lang="en-US" dirty="0" smtClean="0"/>
              <a:t>There are 10000 images.</a:t>
            </a:r>
          </a:p>
        </p:txBody>
      </p:sp>
    </p:spTree>
    <p:extLst>
      <p:ext uri="{BB962C8B-B14F-4D97-AF65-F5344CB8AC3E}">
        <p14:creationId xmlns:p14="http://schemas.microsoft.com/office/powerpoint/2010/main" val="4559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smtClean="0"/>
              <a:t>The images in the training set have to be preprocessed. This is done by isolating the individual images in the image (using </a:t>
            </a:r>
            <a:r>
              <a:rPr lang="en-US" dirty="0" err="1" smtClean="0"/>
              <a:t>pytesseract</a:t>
            </a:r>
            <a:r>
              <a:rPr lang="en-US" dirty="0" smtClean="0"/>
              <a:t> and corrected manually occasionally).</a:t>
            </a:r>
          </a:p>
          <a:p>
            <a:endParaRPr lang="en-US" dirty="0"/>
          </a:p>
          <a:p>
            <a:endParaRPr lang="en-US" dirty="0" smtClean="0"/>
          </a:p>
          <a:p>
            <a:r>
              <a:rPr lang="en-US" dirty="0" smtClean="0"/>
              <a:t>Once that is done we should have individual images of each letter from A-Z. </a:t>
            </a:r>
          </a:p>
          <a:p>
            <a:r>
              <a:rPr lang="en-US" dirty="0" smtClean="0"/>
              <a:t>The model is then trained to recognize these individual letters.</a:t>
            </a:r>
          </a:p>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057" y="3717033"/>
            <a:ext cx="3524943" cy="82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When using the test set, the same thing is done without the label. The regions of each image are isolated and run through the model to get the final output.</a:t>
            </a:r>
          </a:p>
          <a:p>
            <a:r>
              <a:rPr lang="en-US" dirty="0" smtClean="0"/>
              <a:t>All of this is run on an EC2 instance with 32GB of RAM. It originally didn’t work on an 8GB or 16GB instance. The next step would have been to reduce the image size.</a:t>
            </a:r>
            <a:endParaRPr lang="en-US" dirty="0"/>
          </a:p>
        </p:txBody>
      </p:sp>
    </p:spTree>
    <p:extLst>
      <p:ext uri="{BB962C8B-B14F-4D97-AF65-F5344CB8AC3E}">
        <p14:creationId xmlns:p14="http://schemas.microsoft.com/office/powerpoint/2010/main" val="33811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2492896"/>
            <a:ext cx="6840760" cy="1872207"/>
          </a:xfrm>
        </p:spPr>
        <p:txBody>
          <a:bodyPr>
            <a:normAutofit/>
          </a:bodyPr>
          <a:lstStyle/>
          <a:p>
            <a:pPr marL="45720" indent="0">
              <a:buNone/>
            </a:pPr>
            <a:r>
              <a:rPr lang="en-US" sz="8000" dirty="0" smtClean="0"/>
              <a:t>QUESTIONS?</a:t>
            </a:r>
            <a:endParaRPr lang="en-US" sz="8000" dirty="0"/>
          </a:p>
        </p:txBody>
      </p:sp>
    </p:spTree>
    <p:extLst>
      <p:ext uri="{BB962C8B-B14F-4D97-AF65-F5344CB8AC3E}">
        <p14:creationId xmlns:p14="http://schemas.microsoft.com/office/powerpoint/2010/main" val="2365055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37</TotalTime>
  <Words>209</Words>
  <Application>Microsoft Office PowerPoint</Application>
  <PresentationFormat>On-screen Show (4:3)</PresentationFormat>
  <Paragraphs>18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Perspective</vt:lpstr>
      <vt:lpstr>Solving Captcha image inputs using Convolutional Neural Networks</vt:lpstr>
      <vt:lpstr>Objective</vt:lpstr>
      <vt:lpstr>Data</vt:lpstr>
      <vt:lpstr>Methodology</vt:lpstr>
      <vt:lpstr>Methodology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Captcha image inputs using Convolutional Neural Networks</dc:title>
  <dc:creator>Karthik</dc:creator>
  <cp:lastModifiedBy>Karthik</cp:lastModifiedBy>
  <cp:revision>4</cp:revision>
  <dcterms:created xsi:type="dcterms:W3CDTF">2018-11-27T20:32:47Z</dcterms:created>
  <dcterms:modified xsi:type="dcterms:W3CDTF">2018-11-27T21:10:27Z</dcterms:modified>
</cp:coreProperties>
</file>