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IBM Plex Sans Medium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IBMPlexSansMedium-regular.fntdata"/><Relationship Id="rId23" Type="http://schemas.openxmlformats.org/officeDocument/2006/relationships/font" Target="fonts/IBMPlex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SansMedium-italic.fntdata"/><Relationship Id="rId25" Type="http://schemas.openxmlformats.org/officeDocument/2006/relationships/font" Target="fonts/IBMPlexSansMedium-bold.fntdata"/><Relationship Id="rId28" Type="http://schemas.openxmlformats.org/officeDocument/2006/relationships/font" Target="fonts/PTSans-regular.fntdata"/><Relationship Id="rId27" Type="http://schemas.openxmlformats.org/officeDocument/2006/relationships/font" Target="fonts/IBMPlexSa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a3871ba229_7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a3871ba229_7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710476bc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710476bc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a3871ba229_7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a3871ba229_7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710476bc4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710476bc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3cd25692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3cd25692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10476bc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10476bc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a3871ba22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a3871ba2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a3871ba229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a3871ba229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3871ba229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a3871ba229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a3871ba229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a3871ba229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a3871ba229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a3871ba229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a3871ba229_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a3871ba229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a3871ba229_7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a3871ba229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a3871ba229_7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a3871ba229_7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title"/>
          </p:nvPr>
        </p:nvSpPr>
        <p:spPr>
          <a:xfrm>
            <a:off x="2115300" y="315564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3"/>
          <p:cNvSpPr txBox="1"/>
          <p:nvPr>
            <p:ph idx="3" type="subTitle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4" type="title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3"/>
          <p:cNvSpPr txBox="1"/>
          <p:nvPr>
            <p:ph idx="5" type="subTitle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6" type="title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3"/>
          <p:cNvSpPr txBox="1"/>
          <p:nvPr>
            <p:ph idx="7" type="subTitle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2052900" y="3880863"/>
            <a:ext cx="503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2052925" y="1520950"/>
            <a:ext cx="5037600" cy="19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5716150" y="287088"/>
            <a:ext cx="3427850" cy="639375"/>
            <a:chOff x="1298650" y="3255600"/>
            <a:chExt cx="3427850" cy="639375"/>
          </a:xfrm>
        </p:grpSpPr>
        <p:sp>
          <p:nvSpPr>
            <p:cNvPr id="139" name="Google Shape;139;p1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10800000">
            <a:off x="0" y="4217038"/>
            <a:ext cx="3427850" cy="639375"/>
            <a:chOff x="1298650" y="3255600"/>
            <a:chExt cx="3427850" cy="639375"/>
          </a:xfrm>
        </p:grpSpPr>
        <p:sp>
          <p:nvSpPr>
            <p:cNvPr id="142" name="Google Shape;142;p1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5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flipH="1" rot="10800000">
            <a:off x="6579400" y="-1048150"/>
            <a:ext cx="3308400" cy="330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1597000" y="1616600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842475" y="1659400"/>
            <a:ext cx="350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/>
          <p:nvPr/>
        </p:nvSpPr>
        <p:spPr>
          <a:xfrm>
            <a:off x="7670175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8345300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5593730" y="574087"/>
            <a:ext cx="1160092" cy="63948"/>
            <a:chOff x="3779200" y="1371600"/>
            <a:chExt cx="1992600" cy="109500"/>
          </a:xfrm>
        </p:grpSpPr>
        <p:sp>
          <p:nvSpPr>
            <p:cNvPr id="158" name="Google Shape;158;p17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533426" y="-1466850"/>
            <a:ext cx="8077200" cy="807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643638" y="2112963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2" type="title"/>
          </p:nvPr>
        </p:nvSpPr>
        <p:spPr>
          <a:xfrm>
            <a:off x="4994750" y="2112963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4994747" y="2621735"/>
            <a:ext cx="25056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0"/>
          <p:cNvSpPr txBox="1"/>
          <p:nvPr>
            <p:ph idx="3" type="subTitle"/>
          </p:nvPr>
        </p:nvSpPr>
        <p:spPr>
          <a:xfrm>
            <a:off x="1643813" y="2621735"/>
            <a:ext cx="25056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78" name="Google Shape;178;p20"/>
          <p:cNvGrpSpPr/>
          <p:nvPr/>
        </p:nvGrpSpPr>
        <p:grpSpPr>
          <a:xfrm>
            <a:off x="7652602" y="4829929"/>
            <a:ext cx="1163678" cy="63948"/>
            <a:chOff x="3779200" y="1371600"/>
            <a:chExt cx="1992600" cy="109500"/>
          </a:xfrm>
        </p:grpSpPr>
        <p:sp>
          <p:nvSpPr>
            <p:cNvPr id="179" name="Google Shape;17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45764" l="0" r="0" t="0"/>
          <a:stretch/>
        </p:blipFill>
        <p:spPr>
          <a:xfrm>
            <a:off x="4417450" y="4340975"/>
            <a:ext cx="2441750" cy="80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0"/>
          <p:cNvGrpSpPr/>
          <p:nvPr/>
        </p:nvGrpSpPr>
        <p:grpSpPr>
          <a:xfrm>
            <a:off x="7451325" y="466663"/>
            <a:ext cx="1154625" cy="430500"/>
            <a:chOff x="4042650" y="642025"/>
            <a:chExt cx="1154625" cy="430500"/>
          </a:xfrm>
        </p:grpSpPr>
        <p:sp>
          <p:nvSpPr>
            <p:cNvPr id="188" name="Google Shape;188;p2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571425" y="4173588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 rot="10800000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rotWithShape="0" algn="bl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rect b="b" l="l" r="r" t="t"/>
              <a:pathLst>
                <a:path extrusionOk="0" fill="none" h="28921" w="167189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-643025" y="187350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6649225" y="-546862"/>
            <a:ext cx="3093600" cy="309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720000" y="2833207"/>
            <a:ext cx="22503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2" type="title"/>
          </p:nvPr>
        </p:nvSpPr>
        <p:spPr>
          <a:xfrm>
            <a:off x="6174603" y="2833224"/>
            <a:ext cx="2249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6174600" y="3341997"/>
            <a:ext cx="2249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1"/>
          <p:cNvSpPr txBox="1"/>
          <p:nvPr>
            <p:ph idx="3" type="subTitle"/>
          </p:nvPr>
        </p:nvSpPr>
        <p:spPr>
          <a:xfrm>
            <a:off x="720157" y="3341981"/>
            <a:ext cx="22503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1"/>
          <p:cNvSpPr txBox="1"/>
          <p:nvPr>
            <p:ph idx="4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764225" y="951000"/>
            <a:ext cx="2380825" cy="13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0" y="0"/>
            <a:ext cx="2380825" cy="13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2" type="title"/>
          </p:nvPr>
        </p:nvSpPr>
        <p:spPr>
          <a:xfrm>
            <a:off x="3312000" y="1554825"/>
            <a:ext cx="20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3312000" y="1948925"/>
            <a:ext cx="2016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title"/>
          </p:nvPr>
        </p:nvSpPr>
        <p:spPr>
          <a:xfrm>
            <a:off x="3815400" y="3079625"/>
            <a:ext cx="20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3815402" y="3473725"/>
            <a:ext cx="2016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8" y="-547688"/>
            <a:ext cx="3235500" cy="196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-2610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46998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50206" l="0" r="0" t="0"/>
          <a:stretch/>
        </p:blipFill>
        <p:spPr>
          <a:xfrm>
            <a:off x="5936725" y="4167181"/>
            <a:ext cx="3235500" cy="9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type="title"/>
          </p:nvPr>
        </p:nvSpPr>
        <p:spPr>
          <a:xfrm>
            <a:off x="999050" y="2522200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3"/>
          <p:cNvSpPr txBox="1"/>
          <p:nvPr>
            <p:ph idx="1" type="subTitle"/>
          </p:nvPr>
        </p:nvSpPr>
        <p:spPr>
          <a:xfrm>
            <a:off x="999050" y="3049900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2" type="title"/>
          </p:nvPr>
        </p:nvSpPr>
        <p:spPr>
          <a:xfrm>
            <a:off x="3610850" y="2522225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3"/>
          <p:cNvSpPr txBox="1"/>
          <p:nvPr>
            <p:ph idx="3" type="subTitle"/>
          </p:nvPr>
        </p:nvSpPr>
        <p:spPr>
          <a:xfrm>
            <a:off x="3610850" y="3049925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4" type="title"/>
          </p:nvPr>
        </p:nvSpPr>
        <p:spPr>
          <a:xfrm>
            <a:off x="6222650" y="2522200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3"/>
          <p:cNvSpPr txBox="1"/>
          <p:nvPr>
            <p:ph idx="5" type="subTitle"/>
          </p:nvPr>
        </p:nvSpPr>
        <p:spPr>
          <a:xfrm>
            <a:off x="6222650" y="3049900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hasCustomPrompt="1" idx="6" type="title"/>
          </p:nvPr>
        </p:nvSpPr>
        <p:spPr>
          <a:xfrm>
            <a:off x="1294400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3"/>
          <p:cNvSpPr txBox="1"/>
          <p:nvPr>
            <p:ph hasCustomPrompt="1" idx="7" type="title"/>
          </p:nvPr>
        </p:nvSpPr>
        <p:spPr>
          <a:xfrm>
            <a:off x="3906201" y="1702340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23"/>
          <p:cNvSpPr txBox="1"/>
          <p:nvPr>
            <p:ph hasCustomPrompt="1" idx="8" type="title"/>
          </p:nvPr>
        </p:nvSpPr>
        <p:spPr>
          <a:xfrm>
            <a:off x="6518002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3"/>
          <p:cNvSpPr txBox="1"/>
          <p:nvPr>
            <p:ph idx="9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title"/>
          </p:nvPr>
        </p:nvSpPr>
        <p:spPr>
          <a:xfrm>
            <a:off x="890875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890875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3" type="title"/>
          </p:nvPr>
        </p:nvSpPr>
        <p:spPr>
          <a:xfrm>
            <a:off x="3439563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4"/>
          <p:cNvSpPr txBox="1"/>
          <p:nvPr>
            <p:ph idx="4" type="subTitle"/>
          </p:nvPr>
        </p:nvSpPr>
        <p:spPr>
          <a:xfrm>
            <a:off x="3439563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5" type="title"/>
          </p:nvPr>
        </p:nvSpPr>
        <p:spPr>
          <a:xfrm>
            <a:off x="5988275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4"/>
          <p:cNvSpPr txBox="1"/>
          <p:nvPr>
            <p:ph idx="6" type="subTitle"/>
          </p:nvPr>
        </p:nvSpPr>
        <p:spPr>
          <a:xfrm>
            <a:off x="5988275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3" name="Google Shape;233;p24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234" name="Google Shape;234;p2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4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237" name="Google Shape;237;p2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4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idx="2" type="title"/>
          </p:nvPr>
        </p:nvSpPr>
        <p:spPr>
          <a:xfrm>
            <a:off x="865180" y="1537650"/>
            <a:ext cx="18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5"/>
          <p:cNvSpPr txBox="1"/>
          <p:nvPr>
            <p:ph idx="1" type="subTitle"/>
          </p:nvPr>
        </p:nvSpPr>
        <p:spPr>
          <a:xfrm>
            <a:off x="3390000" y="1493700"/>
            <a:ext cx="48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3" type="title"/>
          </p:nvPr>
        </p:nvSpPr>
        <p:spPr>
          <a:xfrm>
            <a:off x="863525" y="2592560"/>
            <a:ext cx="188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5"/>
          <p:cNvSpPr txBox="1"/>
          <p:nvPr>
            <p:ph idx="4" type="subTitle"/>
          </p:nvPr>
        </p:nvSpPr>
        <p:spPr>
          <a:xfrm>
            <a:off x="3391200" y="2550906"/>
            <a:ext cx="4827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5" type="title"/>
          </p:nvPr>
        </p:nvSpPr>
        <p:spPr>
          <a:xfrm>
            <a:off x="863526" y="3647470"/>
            <a:ext cx="188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5"/>
          <p:cNvSpPr txBox="1"/>
          <p:nvPr>
            <p:ph idx="6" type="subTitle"/>
          </p:nvPr>
        </p:nvSpPr>
        <p:spPr>
          <a:xfrm>
            <a:off x="3391200" y="3605112"/>
            <a:ext cx="4827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2" type="title"/>
          </p:nvPr>
        </p:nvSpPr>
        <p:spPr>
          <a:xfrm>
            <a:off x="927243" y="17664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26"/>
          <p:cNvSpPr txBox="1"/>
          <p:nvPr>
            <p:ph idx="1" type="subTitle"/>
          </p:nvPr>
        </p:nvSpPr>
        <p:spPr>
          <a:xfrm>
            <a:off x="927143" y="2204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3" type="title"/>
          </p:nvPr>
        </p:nvSpPr>
        <p:spPr>
          <a:xfrm>
            <a:off x="6028057" y="17664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6"/>
          <p:cNvSpPr txBox="1"/>
          <p:nvPr>
            <p:ph idx="4" type="subTitle"/>
          </p:nvPr>
        </p:nvSpPr>
        <p:spPr>
          <a:xfrm>
            <a:off x="6028043" y="2204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5" type="title"/>
          </p:nvPr>
        </p:nvSpPr>
        <p:spPr>
          <a:xfrm>
            <a:off x="927243" y="31998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6"/>
          <p:cNvSpPr txBox="1"/>
          <p:nvPr>
            <p:ph idx="6" type="subTitle"/>
          </p:nvPr>
        </p:nvSpPr>
        <p:spPr>
          <a:xfrm>
            <a:off x="927143" y="36381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6"/>
          <p:cNvSpPr txBox="1"/>
          <p:nvPr>
            <p:ph idx="7" type="title"/>
          </p:nvPr>
        </p:nvSpPr>
        <p:spPr>
          <a:xfrm>
            <a:off x="6028057" y="31998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26"/>
          <p:cNvSpPr txBox="1"/>
          <p:nvPr>
            <p:ph idx="8" type="subTitle"/>
          </p:nvPr>
        </p:nvSpPr>
        <p:spPr>
          <a:xfrm>
            <a:off x="6028043" y="36381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2" type="title"/>
          </p:nvPr>
        </p:nvSpPr>
        <p:spPr>
          <a:xfrm>
            <a:off x="720106" y="180987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720006" y="2248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3" type="title"/>
          </p:nvPr>
        </p:nvSpPr>
        <p:spPr>
          <a:xfrm>
            <a:off x="3490594" y="180987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27"/>
          <p:cNvSpPr txBox="1"/>
          <p:nvPr>
            <p:ph idx="4" type="subTitle"/>
          </p:nvPr>
        </p:nvSpPr>
        <p:spPr>
          <a:xfrm>
            <a:off x="3490575" y="2248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5" type="title"/>
          </p:nvPr>
        </p:nvSpPr>
        <p:spPr>
          <a:xfrm>
            <a:off x="720106" y="355012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27"/>
          <p:cNvSpPr txBox="1"/>
          <p:nvPr>
            <p:ph idx="6" type="subTitle"/>
          </p:nvPr>
        </p:nvSpPr>
        <p:spPr>
          <a:xfrm>
            <a:off x="720006" y="39885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7" type="title"/>
          </p:nvPr>
        </p:nvSpPr>
        <p:spPr>
          <a:xfrm>
            <a:off x="3490594" y="355012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27"/>
          <p:cNvSpPr txBox="1"/>
          <p:nvPr>
            <p:ph idx="8" type="subTitle"/>
          </p:nvPr>
        </p:nvSpPr>
        <p:spPr>
          <a:xfrm>
            <a:off x="3490575" y="39885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7" name="Google Shape;277;p27"/>
          <p:cNvGrpSpPr/>
          <p:nvPr/>
        </p:nvGrpSpPr>
        <p:grpSpPr>
          <a:xfrm>
            <a:off x="7165188" y="-12"/>
            <a:ext cx="1852400" cy="5143500"/>
            <a:chOff x="7165188" y="-12"/>
            <a:chExt cx="1852400" cy="5143500"/>
          </a:xfrm>
        </p:grpSpPr>
        <p:grpSp>
          <p:nvGrpSpPr>
            <p:cNvPr id="278" name="Google Shape;278;p27"/>
            <p:cNvGrpSpPr/>
            <p:nvPr/>
          </p:nvGrpSpPr>
          <p:grpSpPr>
            <a:xfrm flipH="1" rot="5400000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279" name="Google Shape;279;p2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27"/>
            <p:cNvGrpSpPr/>
            <p:nvPr/>
          </p:nvGrpSpPr>
          <p:grpSpPr>
            <a:xfrm flipH="1" rot="5400000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rect b="b" l="l" r="r" t="t"/>
                <a:pathLst>
                  <a:path extrusionOk="0" fill="none" h="21884" w="129732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rect b="b" l="l" r="r" t="t"/>
                <a:pathLst>
                  <a:path extrusionOk="0" fill="none" h="7394" w="7383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flipH="1" rot="-5400000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27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2" type="title"/>
          </p:nvPr>
        </p:nvSpPr>
        <p:spPr>
          <a:xfrm>
            <a:off x="1291813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1291813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3" type="title"/>
          </p:nvPr>
        </p:nvSpPr>
        <p:spPr>
          <a:xfrm>
            <a:off x="3769585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" name="Google Shape;297;p28"/>
          <p:cNvSpPr txBox="1"/>
          <p:nvPr>
            <p:ph idx="4" type="subTitle"/>
          </p:nvPr>
        </p:nvSpPr>
        <p:spPr>
          <a:xfrm>
            <a:off x="3769585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8"/>
          <p:cNvSpPr txBox="1"/>
          <p:nvPr>
            <p:ph idx="5" type="title"/>
          </p:nvPr>
        </p:nvSpPr>
        <p:spPr>
          <a:xfrm>
            <a:off x="1291813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28"/>
          <p:cNvSpPr txBox="1"/>
          <p:nvPr>
            <p:ph idx="6" type="subTitle"/>
          </p:nvPr>
        </p:nvSpPr>
        <p:spPr>
          <a:xfrm>
            <a:off x="1291813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8"/>
          <p:cNvSpPr txBox="1"/>
          <p:nvPr>
            <p:ph idx="7" type="title"/>
          </p:nvPr>
        </p:nvSpPr>
        <p:spPr>
          <a:xfrm>
            <a:off x="3769585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28"/>
          <p:cNvSpPr txBox="1"/>
          <p:nvPr>
            <p:ph idx="8" type="subTitle"/>
          </p:nvPr>
        </p:nvSpPr>
        <p:spPr>
          <a:xfrm>
            <a:off x="3769585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8"/>
          <p:cNvSpPr txBox="1"/>
          <p:nvPr>
            <p:ph idx="9" type="title"/>
          </p:nvPr>
        </p:nvSpPr>
        <p:spPr>
          <a:xfrm>
            <a:off x="6247364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28"/>
          <p:cNvSpPr txBox="1"/>
          <p:nvPr>
            <p:ph idx="13" type="subTitle"/>
          </p:nvPr>
        </p:nvSpPr>
        <p:spPr>
          <a:xfrm>
            <a:off x="6247364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8"/>
          <p:cNvSpPr txBox="1"/>
          <p:nvPr>
            <p:ph idx="14" type="title"/>
          </p:nvPr>
        </p:nvSpPr>
        <p:spPr>
          <a:xfrm>
            <a:off x="6247364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28"/>
          <p:cNvSpPr txBox="1"/>
          <p:nvPr>
            <p:ph idx="15" type="subTitle"/>
          </p:nvPr>
        </p:nvSpPr>
        <p:spPr>
          <a:xfrm>
            <a:off x="6247364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80725" y="2974811"/>
            <a:ext cx="2771650" cy="2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6372350" y="77375"/>
            <a:ext cx="2771650" cy="208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8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309" name="Google Shape;309;p28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8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hasCustomPrompt="1" type="title"/>
          </p:nvPr>
        </p:nvSpPr>
        <p:spPr>
          <a:xfrm>
            <a:off x="862475" y="3023088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862475" y="3719563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hasCustomPrompt="1" idx="2" type="title"/>
          </p:nvPr>
        </p:nvSpPr>
        <p:spPr>
          <a:xfrm>
            <a:off x="3456627" y="1680650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3456627" y="2376555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hasCustomPrompt="1" idx="4" type="title"/>
          </p:nvPr>
        </p:nvSpPr>
        <p:spPr>
          <a:xfrm>
            <a:off x="6050771" y="3023088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6050771" y="3719563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 txBox="1"/>
          <p:nvPr>
            <p:ph idx="6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6275250" y="3114650"/>
            <a:ext cx="2868750" cy="20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0" y="0"/>
            <a:ext cx="2868750" cy="202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9"/>
          <p:cNvGrpSpPr/>
          <p:nvPr/>
        </p:nvGrpSpPr>
        <p:grpSpPr>
          <a:xfrm rot="10800000">
            <a:off x="6419226" y="86387"/>
            <a:ext cx="2724785" cy="350705"/>
            <a:chOff x="198225" y="4390550"/>
            <a:chExt cx="3765075" cy="484600"/>
          </a:xfrm>
        </p:grpSpPr>
        <p:sp>
          <p:nvSpPr>
            <p:cNvPr id="323" name="Google Shape;323;p29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351277" y="4786262"/>
            <a:ext cx="1160092" cy="63948"/>
            <a:chOff x="3779200" y="1371600"/>
            <a:chExt cx="1992600" cy="109500"/>
          </a:xfrm>
        </p:grpSpPr>
        <p:sp>
          <p:nvSpPr>
            <p:cNvPr id="326" name="Google Shape;326;p2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0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337" name="Google Shape;337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0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31"/>
          <p:cNvSpPr txBox="1"/>
          <p:nvPr>
            <p:ph idx="1" type="subTitle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1"/>
          <p:cNvSpPr txBox="1"/>
          <p:nvPr/>
        </p:nvSpPr>
        <p:spPr>
          <a:xfrm>
            <a:off x="720000" y="3526500"/>
            <a:ext cx="358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414780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1"/>
          <p:cNvGrpSpPr/>
          <p:nvPr/>
        </p:nvGrpSpPr>
        <p:grpSpPr>
          <a:xfrm>
            <a:off x="7068309" y="279305"/>
            <a:ext cx="2075906" cy="387206"/>
            <a:chOff x="1298650" y="3255600"/>
            <a:chExt cx="3427850" cy="639375"/>
          </a:xfrm>
        </p:grpSpPr>
        <p:sp>
          <p:nvSpPr>
            <p:cNvPr id="346" name="Google Shape;346;p3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1"/>
          <p:cNvSpPr/>
          <p:nvPr/>
        </p:nvSpPr>
        <p:spPr>
          <a:xfrm rot="5400000">
            <a:off x="4162050" y="4515197"/>
            <a:ext cx="333300" cy="332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4494745" y="4545557"/>
            <a:ext cx="2631411" cy="338687"/>
            <a:chOff x="198225" y="4390550"/>
            <a:chExt cx="3765075" cy="484600"/>
          </a:xfrm>
        </p:grpSpPr>
        <p:sp>
          <p:nvSpPr>
            <p:cNvPr id="350" name="Google Shape;350;p3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356" name="Google Shape;356;p3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title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b="0" l="63921" r="0" t="0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78" name="Google Shape;78;p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81" name="Google Shape;81;p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/>
          <p:nvPr/>
        </p:nvSpPr>
        <p:spPr>
          <a:xfrm flipH="1" rot="10800000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92" name="Google Shape;9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8"/>
          <p:cNvGrpSpPr/>
          <p:nvPr/>
        </p:nvGrpSpPr>
        <p:grpSpPr>
          <a:xfrm flipH="1" rot="10800000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95" name="Google Shape;95;p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98" name="Google Shape;98;p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/>
          <p:nvPr/>
        </p:nvSpPr>
        <p:spPr>
          <a:xfrm flipH="1" rot="10800000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 txBox="1"/>
          <p:nvPr>
            <p:ph idx="1" type="subTitle"/>
          </p:nvPr>
        </p:nvSpPr>
        <p:spPr>
          <a:xfrm>
            <a:off x="5451813" y="2900275"/>
            <a:ext cx="30903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assistant </a:t>
            </a:r>
            <a:r>
              <a:rPr lang="en"/>
              <a:t>intelligent</a:t>
            </a:r>
            <a:r>
              <a:rPr lang="en"/>
              <a:t> pour les étudiants pour les aider dans leurs études </a:t>
            </a:r>
            <a:endParaRPr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34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376" name="Google Shape;376;p3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4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379" name="Google Shape;379;p34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4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382" name="Google Shape;382;p34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5" name="Google Shape;3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800" y="1677900"/>
            <a:ext cx="3380316" cy="12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/>
          <p:nvPr/>
        </p:nvSpPr>
        <p:spPr>
          <a:xfrm>
            <a:off x="14322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 txBox="1"/>
          <p:nvPr>
            <p:ph type="title"/>
          </p:nvPr>
        </p:nvSpPr>
        <p:spPr>
          <a:xfrm>
            <a:off x="3373600" y="1733425"/>
            <a:ext cx="48858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Proposée</a:t>
            </a:r>
            <a:endParaRPr/>
          </a:p>
        </p:txBody>
      </p:sp>
      <p:sp>
        <p:nvSpPr>
          <p:cNvPr id="537" name="Google Shape;537;p43"/>
          <p:cNvSpPr txBox="1"/>
          <p:nvPr>
            <p:ph idx="2" type="title"/>
          </p:nvPr>
        </p:nvSpPr>
        <p:spPr>
          <a:xfrm>
            <a:off x="1298900" y="2146350"/>
            <a:ext cx="163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"/>
          <p:cNvSpPr/>
          <p:nvPr/>
        </p:nvSpPr>
        <p:spPr>
          <a:xfrm>
            <a:off x="3228975" y="1410050"/>
            <a:ext cx="2686200" cy="26862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84" y="1682181"/>
            <a:ext cx="2137530" cy="214179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16925" y="1374125"/>
            <a:ext cx="2686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 chatbot à votre disposition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316925" y="2001800"/>
            <a:ext cx="26862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Vous voulez savoir quand-est-ce que la deadline d’un tp ? ou bien vous cherchez des 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ressources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dans un module précis ? GakxAiBot est là pour vous fournir tous dont vous avez besoin</a:t>
            </a:r>
            <a:endParaRPr baseline="-25000"/>
          </a:p>
        </p:txBody>
      </p:sp>
      <p:sp>
        <p:nvSpPr>
          <p:cNvPr id="546" name="Google Shape;546;p44"/>
          <p:cNvSpPr/>
          <p:nvPr/>
        </p:nvSpPr>
        <p:spPr>
          <a:xfrm>
            <a:off x="3136275" y="1498925"/>
            <a:ext cx="321300" cy="278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 txBox="1"/>
          <p:nvPr/>
        </p:nvSpPr>
        <p:spPr>
          <a:xfrm flipH="1">
            <a:off x="6173717" y="1450325"/>
            <a:ext cx="2686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 </a:t>
            </a: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scheduling</a:t>
            </a: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tous vos travaux 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 flipH="1">
            <a:off x="6175950" y="2218950"/>
            <a:ext cx="268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GakxAi propose un système d’organisation de toute tâche avec deadline, où même les 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événements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auxquels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vous y </a:t>
            </a: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intéressez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49" name="Google Shape;549;p44"/>
          <p:cNvSpPr/>
          <p:nvPr/>
        </p:nvSpPr>
        <p:spPr>
          <a:xfrm flipH="1">
            <a:off x="5686575" y="1575125"/>
            <a:ext cx="321300" cy="278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434" y="235301"/>
            <a:ext cx="2851277" cy="10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4"/>
          <p:cNvSpPr/>
          <p:nvPr/>
        </p:nvSpPr>
        <p:spPr>
          <a:xfrm rot="5400000">
            <a:off x="3228975" y="3922300"/>
            <a:ext cx="321300" cy="278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"/>
          <p:cNvSpPr txBox="1"/>
          <p:nvPr/>
        </p:nvSpPr>
        <p:spPr>
          <a:xfrm>
            <a:off x="295275" y="3797500"/>
            <a:ext cx="293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 système de </a:t>
            </a: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recommandation pour vous</a:t>
            </a: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3" name="Google Shape;553;p44"/>
          <p:cNvSpPr/>
          <p:nvPr/>
        </p:nvSpPr>
        <p:spPr>
          <a:xfrm rot="10800000">
            <a:off x="5594475" y="3846100"/>
            <a:ext cx="321300" cy="278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4"/>
          <p:cNvSpPr txBox="1"/>
          <p:nvPr/>
        </p:nvSpPr>
        <p:spPr>
          <a:xfrm>
            <a:off x="6017275" y="3758350"/>
            <a:ext cx="2851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Suggestions des liens qui pourront vous servir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/>
          <p:nvPr/>
        </p:nvSpPr>
        <p:spPr>
          <a:xfrm>
            <a:off x="60042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5"/>
          <p:cNvSpPr txBox="1"/>
          <p:nvPr>
            <p:ph type="title"/>
          </p:nvPr>
        </p:nvSpPr>
        <p:spPr>
          <a:xfrm>
            <a:off x="1544800" y="1733425"/>
            <a:ext cx="43191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et perspectives</a:t>
            </a:r>
            <a:endParaRPr/>
          </a:p>
        </p:txBody>
      </p:sp>
      <p:sp>
        <p:nvSpPr>
          <p:cNvPr id="561" name="Google Shape;561;p45"/>
          <p:cNvSpPr txBox="1"/>
          <p:nvPr>
            <p:ph idx="2" type="title"/>
          </p:nvPr>
        </p:nvSpPr>
        <p:spPr>
          <a:xfrm>
            <a:off x="5870900" y="2146350"/>
            <a:ext cx="163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/>
          <p:nvPr/>
        </p:nvSpPr>
        <p:spPr>
          <a:xfrm>
            <a:off x="620875" y="1493650"/>
            <a:ext cx="2781900" cy="2781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lt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3180675" y="1493650"/>
            <a:ext cx="2781900" cy="2781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lt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5718275" y="1493650"/>
            <a:ext cx="2781900" cy="2781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lt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à faire face</a:t>
            </a:r>
            <a:endParaRPr/>
          </a:p>
        </p:txBody>
      </p:sp>
      <p:sp>
        <p:nvSpPr>
          <p:cNvPr id="570" name="Google Shape;570;p46"/>
          <p:cNvSpPr txBox="1"/>
          <p:nvPr>
            <p:ph idx="2" type="title"/>
          </p:nvPr>
        </p:nvSpPr>
        <p:spPr>
          <a:xfrm>
            <a:off x="890875" y="1977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Base de données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du chatbot</a:t>
            </a:r>
            <a:endParaRPr sz="1700"/>
          </a:p>
        </p:txBody>
      </p:sp>
      <p:sp>
        <p:nvSpPr>
          <p:cNvPr id="571" name="Google Shape;571;p46"/>
          <p:cNvSpPr txBox="1"/>
          <p:nvPr>
            <p:ph idx="1" type="subTitle"/>
          </p:nvPr>
        </p:nvSpPr>
        <p:spPr>
          <a:xfrm>
            <a:off x="890875" y="2537677"/>
            <a:ext cx="22419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L’enrichissement de la base de données du GakxAiBot afin de répondre à des questions plus vastes et assez complexes</a:t>
            </a:r>
            <a:endParaRPr/>
          </a:p>
        </p:txBody>
      </p:sp>
      <p:sp>
        <p:nvSpPr>
          <p:cNvPr id="572" name="Google Shape;572;p46"/>
          <p:cNvSpPr txBox="1"/>
          <p:nvPr>
            <p:ph idx="3" type="title"/>
          </p:nvPr>
        </p:nvSpPr>
        <p:spPr>
          <a:xfrm>
            <a:off x="3439563" y="1977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Système de recommandation</a:t>
            </a:r>
            <a:endParaRPr sz="1700"/>
          </a:p>
        </p:txBody>
      </p:sp>
      <p:sp>
        <p:nvSpPr>
          <p:cNvPr id="573" name="Google Shape;573;p46"/>
          <p:cNvSpPr txBox="1"/>
          <p:nvPr>
            <p:ph idx="4" type="subTitle"/>
          </p:nvPr>
        </p:nvSpPr>
        <p:spPr>
          <a:xfrm>
            <a:off x="3439575" y="2505155"/>
            <a:ext cx="22419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L’élargissement du système de recommandation pour toucher plus d’activités à travers </a:t>
            </a:r>
            <a:r>
              <a:rPr lang="en"/>
              <a:t>l'amélioration</a:t>
            </a:r>
            <a:r>
              <a:rPr lang="en"/>
              <a:t> du process du “scrapping”  </a:t>
            </a:r>
            <a:endParaRPr/>
          </a:p>
        </p:txBody>
      </p:sp>
      <p:sp>
        <p:nvSpPr>
          <p:cNvPr id="574" name="Google Shape;574;p46"/>
          <p:cNvSpPr txBox="1"/>
          <p:nvPr>
            <p:ph idx="5" type="title"/>
          </p:nvPr>
        </p:nvSpPr>
        <p:spPr>
          <a:xfrm>
            <a:off x="5988275" y="1977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Synchronisation de données</a:t>
            </a:r>
            <a:endParaRPr sz="1700"/>
          </a:p>
        </p:txBody>
      </p:sp>
      <p:sp>
        <p:nvSpPr>
          <p:cNvPr id="575" name="Google Shape;575;p46"/>
          <p:cNvSpPr txBox="1"/>
          <p:nvPr>
            <p:ph idx="6" type="subTitle"/>
          </p:nvPr>
        </p:nvSpPr>
        <p:spPr>
          <a:xfrm>
            <a:off x="5988275" y="2505155"/>
            <a:ext cx="22419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personnes de la même classe, devraient avoir exactement le même type de données, et ceci à travers l’amélioration de l’API utilisé </a:t>
            </a: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3180665" y="4275556"/>
            <a:ext cx="380700" cy="329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8168940" y="1241406"/>
            <a:ext cx="380700" cy="329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 txBox="1"/>
          <p:nvPr>
            <p:ph idx="1" type="body"/>
          </p:nvPr>
        </p:nvSpPr>
        <p:spPr>
          <a:xfrm>
            <a:off x="949950" y="1515800"/>
            <a:ext cx="72441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GakxAi en sa forme brute, propose une </a:t>
            </a:r>
            <a:r>
              <a:rPr lang="en"/>
              <a:t>expérience utilisateur </a:t>
            </a:r>
            <a:r>
              <a:rPr lang="en"/>
              <a:t>estudiantine assez unique, mais qui peut être </a:t>
            </a:r>
            <a:r>
              <a:rPr lang="en"/>
              <a:t>améliorer</a:t>
            </a:r>
            <a:r>
              <a:rPr lang="en"/>
              <a:t> à travers 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Élargir l’utilisation vers les </a:t>
            </a:r>
            <a:r>
              <a:rPr lang="en"/>
              <a:t>enseignants afin d’améliorer la relation avec les étudiants et suivre leurs progrès.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Proposer des exercices de révision concernant chaque spécialité.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 des rooms virtuels pour la révision en groupe qui peut être personnalisé selon chaque spécialité/module.</a:t>
            </a:r>
            <a:endParaRPr/>
          </a:p>
        </p:txBody>
      </p:sp>
      <p:sp>
        <p:nvSpPr>
          <p:cNvPr id="583" name="Google Shape;583;p47"/>
          <p:cNvSpPr txBox="1"/>
          <p:nvPr>
            <p:ph type="title"/>
          </p:nvPr>
        </p:nvSpPr>
        <p:spPr>
          <a:xfrm>
            <a:off x="1987325" y="6167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futures</a:t>
            </a:r>
            <a:endParaRPr/>
          </a:p>
        </p:txBody>
      </p:sp>
      <p:grpSp>
        <p:nvGrpSpPr>
          <p:cNvPr id="584" name="Google Shape;584;p47"/>
          <p:cNvGrpSpPr/>
          <p:nvPr/>
        </p:nvGrpSpPr>
        <p:grpSpPr>
          <a:xfrm>
            <a:off x="975131" y="799475"/>
            <a:ext cx="780400" cy="357900"/>
            <a:chOff x="4598506" y="471425"/>
            <a:chExt cx="780400" cy="357900"/>
          </a:xfrm>
        </p:grpSpPr>
        <p:sp>
          <p:nvSpPr>
            <p:cNvPr id="585" name="Google Shape;585;p47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47"/>
          <p:cNvGrpSpPr/>
          <p:nvPr/>
        </p:nvGrpSpPr>
        <p:grpSpPr>
          <a:xfrm>
            <a:off x="7541131" y="4146125"/>
            <a:ext cx="780400" cy="357900"/>
            <a:chOff x="4598506" y="471425"/>
            <a:chExt cx="780400" cy="357900"/>
          </a:xfrm>
        </p:grpSpPr>
        <p:sp>
          <p:nvSpPr>
            <p:cNvPr id="588" name="Google Shape;588;p47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8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8"/>
          <p:cNvSpPr/>
          <p:nvPr/>
        </p:nvSpPr>
        <p:spPr>
          <a:xfrm rot="5400000">
            <a:off x="4746025" y="1542922"/>
            <a:ext cx="333300" cy="332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/>
          <p:nvPr/>
        </p:nvSpPr>
        <p:spPr>
          <a:xfrm rot="5400000">
            <a:off x="4746025" y="1969672"/>
            <a:ext cx="333300" cy="332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"/>
          <p:cNvSpPr txBox="1"/>
          <p:nvPr>
            <p:ph idx="4294967295" type="title"/>
          </p:nvPr>
        </p:nvSpPr>
        <p:spPr>
          <a:xfrm>
            <a:off x="872825" y="1929600"/>
            <a:ext cx="35901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Merci pour votre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attention !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>
            <a:off x="257800" y="12177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1212025" y="3289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4849500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4849500" y="3289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1212025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96" name="Google Shape;396;p35"/>
          <p:cNvSpPr txBox="1"/>
          <p:nvPr>
            <p:ph type="title"/>
          </p:nvPr>
        </p:nvSpPr>
        <p:spPr>
          <a:xfrm>
            <a:off x="2191500" y="1968574"/>
            <a:ext cx="21792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7" name="Google Shape;397;p35"/>
          <p:cNvSpPr txBox="1"/>
          <p:nvPr>
            <p:ph idx="2" type="title"/>
          </p:nvPr>
        </p:nvSpPr>
        <p:spPr>
          <a:xfrm>
            <a:off x="2177475" y="3289750"/>
            <a:ext cx="21792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proposée</a:t>
            </a:r>
            <a:endParaRPr/>
          </a:p>
        </p:txBody>
      </p:sp>
      <p:sp>
        <p:nvSpPr>
          <p:cNvPr id="398" name="Google Shape;398;p35"/>
          <p:cNvSpPr txBox="1"/>
          <p:nvPr>
            <p:ph idx="4" type="title"/>
          </p:nvPr>
        </p:nvSpPr>
        <p:spPr>
          <a:xfrm>
            <a:off x="5752775" y="1968575"/>
            <a:ext cx="21792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du problème</a:t>
            </a:r>
            <a:endParaRPr/>
          </a:p>
        </p:txBody>
      </p:sp>
      <p:sp>
        <p:nvSpPr>
          <p:cNvPr id="399" name="Google Shape;399;p35"/>
          <p:cNvSpPr txBox="1"/>
          <p:nvPr>
            <p:ph idx="6" type="title"/>
          </p:nvPr>
        </p:nvSpPr>
        <p:spPr>
          <a:xfrm>
            <a:off x="5752775" y="3289750"/>
            <a:ext cx="2754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et perspectives</a:t>
            </a:r>
            <a:endParaRPr/>
          </a:p>
        </p:txBody>
      </p:sp>
      <p:sp>
        <p:nvSpPr>
          <p:cNvPr id="400" name="Google Shape;400;p35"/>
          <p:cNvSpPr txBox="1"/>
          <p:nvPr>
            <p:ph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1" name="Google Shape;401;p35"/>
          <p:cNvSpPr txBox="1"/>
          <p:nvPr>
            <p:ph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2" name="Google Shape;402;p35"/>
          <p:cNvSpPr txBox="1"/>
          <p:nvPr>
            <p:ph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35"/>
          <p:cNvSpPr txBox="1"/>
          <p:nvPr>
            <p:ph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04" name="Google Shape;404;p35"/>
          <p:cNvGrpSpPr/>
          <p:nvPr/>
        </p:nvGrpSpPr>
        <p:grpSpPr>
          <a:xfrm flipH="1" rot="5400000">
            <a:off x="7772276" y="3210773"/>
            <a:ext cx="2029024" cy="1088542"/>
            <a:chOff x="773350" y="518000"/>
            <a:chExt cx="2757950" cy="1479600"/>
          </a:xfrm>
        </p:grpSpPr>
        <p:sp>
          <p:nvSpPr>
            <p:cNvPr id="405" name="Google Shape;405;p3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458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35"/>
          <p:cNvGrpSpPr/>
          <p:nvPr/>
        </p:nvGrpSpPr>
        <p:grpSpPr>
          <a:xfrm flipH="1">
            <a:off x="191" y="4320418"/>
            <a:ext cx="2598996" cy="484774"/>
            <a:chOff x="1298650" y="3255600"/>
            <a:chExt cx="3427850" cy="639375"/>
          </a:xfrm>
        </p:grpSpPr>
        <p:sp>
          <p:nvSpPr>
            <p:cNvPr id="410" name="Google Shape;410;p3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5"/>
          <p:cNvGrpSpPr/>
          <p:nvPr/>
        </p:nvGrpSpPr>
        <p:grpSpPr>
          <a:xfrm flipH="1" rot="10800000">
            <a:off x="6545016" y="1175943"/>
            <a:ext cx="2598996" cy="484774"/>
            <a:chOff x="1298650" y="3255600"/>
            <a:chExt cx="3427850" cy="639375"/>
          </a:xfrm>
        </p:grpSpPr>
        <p:sp>
          <p:nvSpPr>
            <p:cNvPr id="413" name="Google Shape;413;p3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5"/>
          <p:cNvGrpSpPr/>
          <p:nvPr/>
        </p:nvGrpSpPr>
        <p:grpSpPr>
          <a:xfrm>
            <a:off x="3990152" y="1386354"/>
            <a:ext cx="1163678" cy="63948"/>
            <a:chOff x="3779200" y="1371600"/>
            <a:chExt cx="1992600" cy="109500"/>
          </a:xfrm>
        </p:grpSpPr>
        <p:sp>
          <p:nvSpPr>
            <p:cNvPr id="416" name="Google Shape;416;p35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>
            <a:off x="14322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 txBox="1"/>
          <p:nvPr>
            <p:ph type="title"/>
          </p:nvPr>
        </p:nvSpPr>
        <p:spPr>
          <a:xfrm>
            <a:off x="3373600" y="1733425"/>
            <a:ext cx="43191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8" name="Google Shape;428;p36"/>
          <p:cNvSpPr txBox="1"/>
          <p:nvPr>
            <p:ph idx="2" type="title"/>
          </p:nvPr>
        </p:nvSpPr>
        <p:spPr>
          <a:xfrm>
            <a:off x="1298900" y="2146350"/>
            <a:ext cx="163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 txBox="1"/>
          <p:nvPr>
            <p:ph type="title"/>
          </p:nvPr>
        </p:nvSpPr>
        <p:spPr>
          <a:xfrm>
            <a:off x="4360800" y="1227300"/>
            <a:ext cx="40701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 technologie est présente</a:t>
            </a:r>
            <a:endParaRPr sz="3600"/>
          </a:p>
        </p:txBody>
      </p:sp>
      <p:sp>
        <p:nvSpPr>
          <p:cNvPr id="435" name="Google Shape;435;p37"/>
          <p:cNvSpPr txBox="1"/>
          <p:nvPr>
            <p:ph idx="1" type="subTitle"/>
          </p:nvPr>
        </p:nvSpPr>
        <p:spPr>
          <a:xfrm>
            <a:off x="4360800" y="2275175"/>
            <a:ext cx="4215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étude a montré que 65,8% des étudiants ont au moins un appareil intelligent (smartphone, smartwatch, ipads) et 71,2% possèdent un Laptop personnel</a:t>
            </a:r>
            <a:endParaRPr/>
          </a:p>
        </p:txBody>
      </p:sp>
      <p:pic>
        <p:nvPicPr>
          <p:cNvPr id="436" name="Google Shape;4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750263"/>
            <a:ext cx="3635700" cy="3642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37"/>
          <p:cNvGrpSpPr/>
          <p:nvPr/>
        </p:nvGrpSpPr>
        <p:grpSpPr>
          <a:xfrm>
            <a:off x="4042650" y="590713"/>
            <a:ext cx="1154625" cy="430500"/>
            <a:chOff x="4042650" y="642025"/>
            <a:chExt cx="1154625" cy="430500"/>
          </a:xfrm>
        </p:grpSpPr>
        <p:sp>
          <p:nvSpPr>
            <p:cNvPr id="438" name="Google Shape;438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7"/>
          <p:cNvGrpSpPr/>
          <p:nvPr/>
        </p:nvGrpSpPr>
        <p:grpSpPr>
          <a:xfrm>
            <a:off x="7486250" y="4122288"/>
            <a:ext cx="1154625" cy="430500"/>
            <a:chOff x="4042650" y="642025"/>
            <a:chExt cx="1154625" cy="430500"/>
          </a:xfrm>
        </p:grpSpPr>
        <p:sp>
          <p:nvSpPr>
            <p:cNvPr id="441" name="Google Shape;441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528100" y="320800"/>
            <a:ext cx="36615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Introduire l'intelligence artificielle</a:t>
            </a:r>
            <a:endParaRPr/>
          </a:p>
        </p:txBody>
      </p:sp>
      <p:sp>
        <p:nvSpPr>
          <p:cNvPr id="448" name="Google Shape;448;p38"/>
          <p:cNvSpPr txBox="1"/>
          <p:nvPr>
            <p:ph idx="1" type="subTitle"/>
          </p:nvPr>
        </p:nvSpPr>
        <p:spPr>
          <a:xfrm>
            <a:off x="484500" y="2913000"/>
            <a:ext cx="36615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vue des statistiques disponibles, des environnements intelligents peuvent être conçus pour comprendre et analyser les besoins des étudiants ainsi que l'amélioration de la vie estudiantine dans les campus universitaires.</a:t>
            </a:r>
            <a:endParaRPr/>
          </a:p>
        </p:txBody>
      </p:sp>
      <p:grpSp>
        <p:nvGrpSpPr>
          <p:cNvPr id="449" name="Google Shape;449;p38"/>
          <p:cNvGrpSpPr/>
          <p:nvPr/>
        </p:nvGrpSpPr>
        <p:grpSpPr>
          <a:xfrm>
            <a:off x="0" y="2198850"/>
            <a:ext cx="3765075" cy="484600"/>
            <a:chOff x="198225" y="4390550"/>
            <a:chExt cx="3765075" cy="484600"/>
          </a:xfrm>
        </p:grpSpPr>
        <p:sp>
          <p:nvSpPr>
            <p:cNvPr id="450" name="Google Shape;450;p3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3347262" y="268031"/>
            <a:ext cx="685039" cy="255416"/>
            <a:chOff x="4042650" y="642025"/>
            <a:chExt cx="1154625" cy="430500"/>
          </a:xfrm>
        </p:grpSpPr>
        <p:sp>
          <p:nvSpPr>
            <p:cNvPr id="453" name="Google Shape;453;p3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5" name="Google Shape;455;p38"/>
          <p:cNvPicPr preferRelativeResize="0"/>
          <p:nvPr/>
        </p:nvPicPr>
        <p:blipFill rotWithShape="1">
          <a:blip r:embed="rId3">
            <a:alphaModFix/>
          </a:blip>
          <a:srcRect b="0" l="33717" r="0" t="0"/>
          <a:stretch/>
        </p:blipFill>
        <p:spPr>
          <a:xfrm>
            <a:off x="5125875" y="783900"/>
            <a:ext cx="3173700" cy="35757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56" name="Google Shape;456;p38"/>
          <p:cNvSpPr/>
          <p:nvPr/>
        </p:nvSpPr>
        <p:spPr>
          <a:xfrm>
            <a:off x="5350812" y="1028706"/>
            <a:ext cx="3173100" cy="3575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3677662" y="1866393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603881" y="1831258"/>
            <a:ext cx="3810321" cy="2750641"/>
            <a:chOff x="713100" y="1597775"/>
            <a:chExt cx="5712625" cy="3217500"/>
          </a:xfrm>
        </p:grpSpPr>
        <p:sp>
          <p:nvSpPr>
            <p:cNvPr id="464" name="Google Shape;464;p39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9"/>
          <p:cNvSpPr txBox="1"/>
          <p:nvPr>
            <p:ph type="title"/>
          </p:nvPr>
        </p:nvSpPr>
        <p:spPr>
          <a:xfrm>
            <a:off x="629238" y="899888"/>
            <a:ext cx="29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vision</a:t>
            </a:r>
            <a:endParaRPr/>
          </a:p>
        </p:txBody>
      </p:sp>
      <p:sp>
        <p:nvSpPr>
          <p:cNvPr id="467" name="Google Shape;467;p39"/>
          <p:cNvSpPr txBox="1"/>
          <p:nvPr>
            <p:ph idx="1" type="subTitle"/>
          </p:nvPr>
        </p:nvSpPr>
        <p:spPr>
          <a:xfrm>
            <a:off x="958188" y="2626375"/>
            <a:ext cx="31017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présence et l’élaboration d’un assistant virtuel afin de facilement accéder à certains services et d'interagir en temps avec les étudiants est nécessaire.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13050" y="-190825"/>
            <a:ext cx="4327995" cy="4838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39"/>
          <p:cNvGrpSpPr/>
          <p:nvPr/>
        </p:nvGrpSpPr>
        <p:grpSpPr>
          <a:xfrm>
            <a:off x="3327675" y="831488"/>
            <a:ext cx="1154625" cy="430500"/>
            <a:chOff x="4042650" y="642025"/>
            <a:chExt cx="1154625" cy="430500"/>
          </a:xfrm>
        </p:grpSpPr>
        <p:sp>
          <p:nvSpPr>
            <p:cNvPr id="470" name="Google Shape;470;p3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4896275" y="4041613"/>
            <a:ext cx="1154625" cy="430500"/>
            <a:chOff x="4042650" y="642025"/>
            <a:chExt cx="1154625" cy="430500"/>
          </a:xfrm>
        </p:grpSpPr>
        <p:sp>
          <p:nvSpPr>
            <p:cNvPr id="473" name="Google Shape;473;p3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4896275" y="345796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7" y="0"/>
            <a:ext cx="2441750" cy="14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40"/>
          <p:cNvGrpSpPr/>
          <p:nvPr/>
        </p:nvGrpSpPr>
        <p:grpSpPr>
          <a:xfrm>
            <a:off x="4875931" y="1845058"/>
            <a:ext cx="3810321" cy="2750641"/>
            <a:chOff x="713100" y="1597775"/>
            <a:chExt cx="5712625" cy="3217500"/>
          </a:xfrm>
        </p:grpSpPr>
        <p:sp>
          <p:nvSpPr>
            <p:cNvPr id="482" name="Google Shape;482;p40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4" name="Google Shape;4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8" y="240250"/>
            <a:ext cx="612321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0"/>
          <p:cNvGrpSpPr/>
          <p:nvPr/>
        </p:nvGrpSpPr>
        <p:grpSpPr>
          <a:xfrm flipH="1">
            <a:off x="4619025" y="1801013"/>
            <a:ext cx="1154625" cy="430500"/>
            <a:chOff x="4042650" y="642025"/>
            <a:chExt cx="1154625" cy="430500"/>
          </a:xfrm>
        </p:grpSpPr>
        <p:sp>
          <p:nvSpPr>
            <p:cNvPr id="486" name="Google Shape;486;p4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 flipH="1">
            <a:off x="5275650" y="121736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 txBox="1"/>
          <p:nvPr>
            <p:ph type="title"/>
          </p:nvPr>
        </p:nvSpPr>
        <p:spPr>
          <a:xfrm>
            <a:off x="5931563" y="416063"/>
            <a:ext cx="25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Un assistant personnalisé</a:t>
            </a:r>
            <a:endParaRPr sz="3100"/>
          </a:p>
        </p:txBody>
      </p:sp>
      <p:sp>
        <p:nvSpPr>
          <p:cNvPr id="490" name="Google Shape;490;p40"/>
          <p:cNvSpPr txBox="1"/>
          <p:nvPr>
            <p:ph idx="1" type="subTitle"/>
          </p:nvPr>
        </p:nvSpPr>
        <p:spPr>
          <a:xfrm>
            <a:off x="5399588" y="2384675"/>
            <a:ext cx="27630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Malgré la présence de plusieurs assistants comme Alexa, Siri ou Cortana, ces derniers sont destinés à un usage général.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nécessité de développer un assistant assez personnalisé se manifeste.</a:t>
            </a:r>
            <a:endParaRPr/>
          </a:p>
        </p:txBody>
      </p:sp>
      <p:grpSp>
        <p:nvGrpSpPr>
          <p:cNvPr id="491" name="Google Shape;491;p40"/>
          <p:cNvGrpSpPr/>
          <p:nvPr/>
        </p:nvGrpSpPr>
        <p:grpSpPr>
          <a:xfrm rot="5400000">
            <a:off x="131252" y="1089229"/>
            <a:ext cx="1163678" cy="63948"/>
            <a:chOff x="3779200" y="1371600"/>
            <a:chExt cx="1992600" cy="109500"/>
          </a:xfrm>
        </p:grpSpPr>
        <p:sp>
          <p:nvSpPr>
            <p:cNvPr id="492" name="Google Shape;492;p4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/>
          <p:nvPr/>
        </p:nvSpPr>
        <p:spPr>
          <a:xfrm>
            <a:off x="60042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 txBox="1"/>
          <p:nvPr>
            <p:ph type="title"/>
          </p:nvPr>
        </p:nvSpPr>
        <p:spPr>
          <a:xfrm>
            <a:off x="1544800" y="1733425"/>
            <a:ext cx="43191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du problème</a:t>
            </a:r>
            <a:endParaRPr/>
          </a:p>
        </p:txBody>
      </p:sp>
      <p:sp>
        <p:nvSpPr>
          <p:cNvPr id="504" name="Google Shape;504;p41"/>
          <p:cNvSpPr txBox="1"/>
          <p:nvPr>
            <p:ph idx="2" type="title"/>
          </p:nvPr>
        </p:nvSpPr>
        <p:spPr>
          <a:xfrm>
            <a:off x="5870900" y="2146350"/>
            <a:ext cx="163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type="title"/>
          </p:nvPr>
        </p:nvSpPr>
        <p:spPr>
          <a:xfrm>
            <a:off x="720000" y="445025"/>
            <a:ext cx="7704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rencontrés</a:t>
            </a:r>
            <a:endParaRPr/>
          </a:p>
        </p:txBody>
      </p:sp>
      <p:sp>
        <p:nvSpPr>
          <p:cNvPr id="510" name="Google Shape;510;p42"/>
          <p:cNvSpPr txBox="1"/>
          <p:nvPr>
            <p:ph idx="6" type="subTitle"/>
          </p:nvPr>
        </p:nvSpPr>
        <p:spPr>
          <a:xfrm>
            <a:off x="927143" y="3485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Recherche inefficace</a:t>
            </a:r>
            <a:endParaRPr sz="1600"/>
          </a:p>
        </p:txBody>
      </p:sp>
      <p:sp>
        <p:nvSpPr>
          <p:cNvPr id="511" name="Google Shape;511;p42"/>
          <p:cNvSpPr txBox="1"/>
          <p:nvPr>
            <p:ph idx="1" type="subTitle"/>
          </p:nvPr>
        </p:nvSpPr>
        <p:spPr>
          <a:xfrm>
            <a:off x="927143" y="1995250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Contenu aléatoire et dispersé</a:t>
            </a:r>
            <a:endParaRPr sz="1600"/>
          </a:p>
        </p:txBody>
      </p:sp>
      <p:sp>
        <p:nvSpPr>
          <p:cNvPr id="512" name="Google Shape;512;p42"/>
          <p:cNvSpPr txBox="1"/>
          <p:nvPr>
            <p:ph idx="4" type="subTitle"/>
          </p:nvPr>
        </p:nvSpPr>
        <p:spPr>
          <a:xfrm>
            <a:off x="6028043" y="20523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Organisation non efficace</a:t>
            </a:r>
            <a:endParaRPr sz="1600"/>
          </a:p>
        </p:txBody>
      </p:sp>
      <p:sp>
        <p:nvSpPr>
          <p:cNvPr id="513" name="Google Shape;513;p42"/>
          <p:cNvSpPr txBox="1"/>
          <p:nvPr>
            <p:ph idx="8" type="subTitle"/>
          </p:nvPr>
        </p:nvSpPr>
        <p:spPr>
          <a:xfrm>
            <a:off x="6028043" y="3485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Problème de suivi</a:t>
            </a:r>
            <a:endParaRPr sz="1600"/>
          </a:p>
        </p:txBody>
      </p:sp>
      <p:sp>
        <p:nvSpPr>
          <p:cNvPr id="514" name="Google Shape;514;p42"/>
          <p:cNvSpPr/>
          <p:nvPr/>
        </p:nvSpPr>
        <p:spPr>
          <a:xfrm>
            <a:off x="3367893" y="1854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4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3367893" y="3251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4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4795118" y="1854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4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4795118" y="3251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4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518" name="Google Shape;518;p42"/>
          <p:cNvGrpSpPr/>
          <p:nvPr/>
        </p:nvGrpSpPr>
        <p:grpSpPr>
          <a:xfrm>
            <a:off x="3991955" y="1403987"/>
            <a:ext cx="1160092" cy="63948"/>
            <a:chOff x="3779200" y="1371600"/>
            <a:chExt cx="1992600" cy="109500"/>
          </a:xfrm>
        </p:grpSpPr>
        <p:sp>
          <p:nvSpPr>
            <p:cNvPr id="519" name="Google Shape;519;p42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2"/>
          <p:cNvGrpSpPr/>
          <p:nvPr/>
        </p:nvGrpSpPr>
        <p:grpSpPr>
          <a:xfrm>
            <a:off x="552454" y="704722"/>
            <a:ext cx="1561753" cy="273605"/>
            <a:chOff x="198225" y="4390550"/>
            <a:chExt cx="3765075" cy="484600"/>
          </a:xfrm>
        </p:grpSpPr>
        <p:sp>
          <p:nvSpPr>
            <p:cNvPr id="526" name="Google Shape;526;p4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2"/>
          <p:cNvGrpSpPr/>
          <p:nvPr/>
        </p:nvGrpSpPr>
        <p:grpSpPr>
          <a:xfrm flipH="1">
            <a:off x="6476988" y="1110329"/>
            <a:ext cx="2125761" cy="357489"/>
            <a:chOff x="198225" y="4390550"/>
            <a:chExt cx="3765075" cy="484600"/>
          </a:xfrm>
        </p:grpSpPr>
        <p:sp>
          <p:nvSpPr>
            <p:cNvPr id="529" name="Google Shape;529;p4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AI Agency Pitch Deck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