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A6E02-99F2-4783-AED6-70DFF904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19C405-4EBD-4612-BA48-277BCDDFD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C4B814-C97E-47D4-B89B-B83851A3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6CF8E-77AF-4C05-AA3E-C2A14B5C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3A171-BC49-4EAE-AFBC-06D9B86C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59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4C9D7-99C4-4C77-A10C-8F319BAE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2701C5-C2DD-46F0-B976-D4EDCB71F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080050-0893-4A08-BA2B-54EAFD93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AACA73-6816-472E-950C-3614E708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3C2130-78D7-4C4C-84F1-F995FCD3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86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FD8019-A5E4-4C63-9687-035E01782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00E5AA-AA39-4E4F-8850-755BFCEDA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3BE9D-B518-47BD-87C9-6826CCAB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8A3BF-7090-4AA1-9B95-A341CE5D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B190F-E798-432E-BFDA-C4D17F5E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7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81A62-C719-4264-BA48-8C76944D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157B72-D4CA-4942-A3DD-B9BE96B4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150F6-13E1-4A30-9849-50548528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69F85-6E43-4C2C-90C7-63C7871D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6DA324-AB9E-4878-9DA9-F32EBF23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55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52D16-7195-43AC-ACD4-5A8FED57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E8016F-78FA-4C13-81CC-21A39CFB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12AB05-174D-4AC3-AF49-A4EE7E0C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604DDF-5907-47C3-B3D9-AE5E5848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17FB67-4ECB-471A-B0CA-A558DC49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1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AD35D-E72E-4D4A-9251-86EC67C5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4F0B18-B547-40B6-8107-0D2499972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87753E-921A-4AC3-9366-8275896A3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77AE25-CE30-4050-84B5-01359FBA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8597BC-6213-41E9-9FDD-03D50CF9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D7C241-4C15-43DA-882F-834B620D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9BD04-2536-4CFD-A258-C59FA1DA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70475E-7968-41E8-9872-5D632D95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4A14DE-6AF5-4E03-A044-3AAD7C8E3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B9A079-2DEE-4A20-8BBB-B57FA73BC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B7A5DA-086C-41F6-A22E-91B75910F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316E13-A0D2-44E9-8253-A4B8A233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EB11735-1CBD-43F5-A952-3D728402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5E79E6-08C3-4240-8A8A-9F86284B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03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D36EE0-4EB0-432F-BEBF-34F6A9BB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92C4D7-DEE6-4E91-990C-918780C9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D2A0CB-C0A3-41B0-9A2B-C209E95E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7A81AC-A3BE-4361-9139-D9DCC421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05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8C9C85-49BC-4DC9-9BBB-629F5ED3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917D94-9C93-4926-8FA6-52A9366C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F130C6-E170-4167-AEDF-B05EA2A5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0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C824D-68E1-422C-B5E8-61D424CB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2022D-551E-4F92-8A3D-84799607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E53200-F5B7-47D5-AF8C-265E4BE7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DEB36-5C4C-4A8D-A5A0-CF760EF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4F775F-AB5F-4B81-878F-4C4AEC2F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AC409-F32F-469E-BC27-207FECE5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79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9BC43-D454-413D-844E-A22A45FA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BC4738-857F-4F2E-9E01-FCCCF36BD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B1C62-B8B8-4BA2-94DE-394B572DA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4D9A94-0594-47FB-86F2-1F80B94B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1DCBB2-07EB-4A75-A9E0-947A1A56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48D5D-071E-4D55-864C-760A9D8E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5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3247FD-27B8-40DC-AA53-C81EB9DA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0567CA-E258-4BF7-8AB0-B3921FEE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EE4B3-A790-4303-AD79-9667120D6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E07D9-EE23-4F1B-A60D-6FC173807094}" type="datetimeFigureOut">
              <a:rPr lang="de-DE" smtClean="0"/>
              <a:t>16.02.2021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CEC564-282C-4996-88E2-EAC303DF4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CB5A8-1664-4EA9-B0B5-EF500394C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C693-D749-449C-BD82-DBE5A754EA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7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F1E399A8-93A0-41A8-8586-70C77414B218}"/>
              </a:ext>
            </a:extLst>
          </p:cNvPr>
          <p:cNvSpPr/>
          <p:nvPr/>
        </p:nvSpPr>
        <p:spPr>
          <a:xfrm>
            <a:off x="5259469" y="2409477"/>
            <a:ext cx="5065275" cy="29634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9C856D3-9741-4FA8-9978-B3D6F2A86535}"/>
              </a:ext>
            </a:extLst>
          </p:cNvPr>
          <p:cNvSpPr/>
          <p:nvPr/>
        </p:nvSpPr>
        <p:spPr>
          <a:xfrm>
            <a:off x="675684" y="2037831"/>
            <a:ext cx="1319645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kblMappers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282E485-72BF-41A3-AC35-3A2484118EAF}"/>
              </a:ext>
            </a:extLst>
          </p:cNvPr>
          <p:cNvSpPr/>
          <p:nvPr/>
        </p:nvSpPr>
        <p:spPr>
          <a:xfrm>
            <a:off x="2711484" y="2597727"/>
            <a:ext cx="1891145" cy="8312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CV.Connector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DF8A3F-48A1-46FA-BEA8-FD1AA9E89BBE}"/>
              </a:ext>
            </a:extLst>
          </p:cNvPr>
          <p:cNvSpPr/>
          <p:nvPr/>
        </p:nvSpPr>
        <p:spPr>
          <a:xfrm>
            <a:off x="560815" y="3092684"/>
            <a:ext cx="1319645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kblMappers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D41FEEC-87E4-48E3-A20B-F2DA125D701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95329" y="2495031"/>
            <a:ext cx="716155" cy="51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7FCBAD8-6D05-4297-82CD-17FB9F200F77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1880460" y="3013364"/>
            <a:ext cx="831024" cy="53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C8C4C70-A2CD-4C75-9F0B-1C7084E96F1D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rot="16200000" flipH="1">
            <a:off x="4227160" y="2858897"/>
            <a:ext cx="462206" cy="1602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63CFDA4-6173-45FC-BF6B-B2A0DA9773B2}"/>
              </a:ext>
            </a:extLst>
          </p:cNvPr>
          <p:cNvSpPr txBox="1"/>
          <p:nvPr/>
        </p:nvSpPr>
        <p:spPr>
          <a:xfrm>
            <a:off x="785917" y="20045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ContactingViewer</a:t>
            </a:r>
            <a:r>
              <a:rPr lang="de-DE" dirty="0"/>
              <a:t> (</a:t>
            </a:r>
            <a:r>
              <a:rPr lang="de-DE" dirty="0" err="1"/>
              <a:t>Usercontrol</a:t>
            </a:r>
            <a:r>
              <a:rPr lang="de-DE" dirty="0"/>
              <a:t> + </a:t>
            </a:r>
            <a:r>
              <a:rPr lang="de-DE" dirty="0" err="1"/>
              <a:t>Vdraw</a:t>
            </a:r>
            <a:r>
              <a:rPr lang="de-DE" dirty="0"/>
              <a:t>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934C1DD-B411-452A-B0B2-0CF8E4A7D3A5}"/>
              </a:ext>
            </a:extLst>
          </p:cNvPr>
          <p:cNvSpPr txBox="1"/>
          <p:nvPr/>
        </p:nvSpPr>
        <p:spPr>
          <a:xfrm>
            <a:off x="6131064" y="1996650"/>
            <a:ext cx="2084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ContactingViewer</a:t>
            </a:r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91FFCB6-399D-4079-B96E-1CB07680C04C}"/>
              </a:ext>
            </a:extLst>
          </p:cNvPr>
          <p:cNvSpPr/>
          <p:nvPr/>
        </p:nvSpPr>
        <p:spPr>
          <a:xfrm>
            <a:off x="6774570" y="3577936"/>
            <a:ext cx="2829968" cy="8421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14EB464-1483-4D27-9345-CC9CA4330D6C}"/>
              </a:ext>
            </a:extLst>
          </p:cNvPr>
          <p:cNvSpPr/>
          <p:nvPr/>
        </p:nvSpPr>
        <p:spPr>
          <a:xfrm>
            <a:off x="6974803" y="3577937"/>
            <a:ext cx="967796" cy="268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BE5DF3F-3FBE-4313-AAD6-CF101D7DAC0D}"/>
              </a:ext>
            </a:extLst>
          </p:cNvPr>
          <p:cNvSpPr/>
          <p:nvPr/>
        </p:nvSpPr>
        <p:spPr>
          <a:xfrm>
            <a:off x="7081594" y="3528468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B1F9E76-204A-49A2-B4CA-E4573AE33DFC}"/>
              </a:ext>
            </a:extLst>
          </p:cNvPr>
          <p:cNvSpPr/>
          <p:nvPr/>
        </p:nvSpPr>
        <p:spPr>
          <a:xfrm>
            <a:off x="7341897" y="3528468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BA9D591-F13C-4F50-913D-139B63CF8D8B}"/>
              </a:ext>
            </a:extLst>
          </p:cNvPr>
          <p:cNvSpPr/>
          <p:nvPr/>
        </p:nvSpPr>
        <p:spPr>
          <a:xfrm>
            <a:off x="7602200" y="3528468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681C58-FEEF-4E64-80E3-BFABA4FAB80D}"/>
              </a:ext>
            </a:extLst>
          </p:cNvPr>
          <p:cNvSpPr/>
          <p:nvPr/>
        </p:nvSpPr>
        <p:spPr>
          <a:xfrm rot="18977148">
            <a:off x="7094942" y="4108571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F4B890E-6D82-4D75-B9CB-7A4335EDF85A}"/>
              </a:ext>
            </a:extLst>
          </p:cNvPr>
          <p:cNvSpPr/>
          <p:nvPr/>
        </p:nvSpPr>
        <p:spPr>
          <a:xfrm rot="18977148">
            <a:off x="7345923" y="4108570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85F005D-B7F9-4EDD-8D58-D3529BF04455}"/>
              </a:ext>
            </a:extLst>
          </p:cNvPr>
          <p:cNvSpPr/>
          <p:nvPr/>
        </p:nvSpPr>
        <p:spPr>
          <a:xfrm rot="18977148">
            <a:off x="7621537" y="4108570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6E87817-E342-4A5B-B0BC-2833A8F4F919}"/>
              </a:ext>
            </a:extLst>
          </p:cNvPr>
          <p:cNvCxnSpPr>
            <a:stCxn id="17" idx="4"/>
          </p:cNvCxnSpPr>
          <p:nvPr/>
        </p:nvCxnSpPr>
        <p:spPr>
          <a:xfrm flipH="1">
            <a:off x="7141663" y="3627406"/>
            <a:ext cx="2" cy="461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C569DAC-4321-4732-8820-32A4BCE8907E}"/>
              </a:ext>
            </a:extLst>
          </p:cNvPr>
          <p:cNvCxnSpPr>
            <a:stCxn id="18" idx="4"/>
          </p:cNvCxnSpPr>
          <p:nvPr/>
        </p:nvCxnSpPr>
        <p:spPr>
          <a:xfrm>
            <a:off x="7401968" y="3627406"/>
            <a:ext cx="6675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C8313BF-E8FC-4E5C-8C31-0763E03749E8}"/>
              </a:ext>
            </a:extLst>
          </p:cNvPr>
          <p:cNvCxnSpPr>
            <a:cxnSpLocks/>
          </p:cNvCxnSpPr>
          <p:nvPr/>
        </p:nvCxnSpPr>
        <p:spPr>
          <a:xfrm>
            <a:off x="7662272" y="3627406"/>
            <a:ext cx="0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3C5EB79-0620-42EB-8B06-124DA20BCEA3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141663" y="3225937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C926132-B48F-4C5F-AB1B-4D5913083433}"/>
              </a:ext>
            </a:extLst>
          </p:cNvPr>
          <p:cNvCxnSpPr/>
          <p:nvPr/>
        </p:nvCxnSpPr>
        <p:spPr>
          <a:xfrm flipH="1" flipV="1">
            <a:off x="7392644" y="3225110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B11B767-B29E-4AD6-90B4-713FC356ED07}"/>
              </a:ext>
            </a:extLst>
          </p:cNvPr>
          <p:cNvCxnSpPr/>
          <p:nvPr/>
        </p:nvCxnSpPr>
        <p:spPr>
          <a:xfrm flipH="1" flipV="1">
            <a:off x="7652947" y="3247355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F156A1A6-5EE8-42AE-BEFB-7AC4DD4D335B}"/>
              </a:ext>
            </a:extLst>
          </p:cNvPr>
          <p:cNvSpPr/>
          <p:nvPr/>
        </p:nvSpPr>
        <p:spPr>
          <a:xfrm>
            <a:off x="7084931" y="3627405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91C5D8-008D-47C3-B655-76D51380DA72}"/>
              </a:ext>
            </a:extLst>
          </p:cNvPr>
          <p:cNvSpPr/>
          <p:nvPr/>
        </p:nvSpPr>
        <p:spPr>
          <a:xfrm>
            <a:off x="7345235" y="3641555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1BCDA1F-3C05-4442-A333-F1F049552715}"/>
              </a:ext>
            </a:extLst>
          </p:cNvPr>
          <p:cNvSpPr txBox="1"/>
          <p:nvPr/>
        </p:nvSpPr>
        <p:spPr>
          <a:xfrm>
            <a:off x="6997495" y="4136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F2BBF8A-D3D9-4867-BBEE-195A4B8E20CF}"/>
              </a:ext>
            </a:extLst>
          </p:cNvPr>
          <p:cNvSpPr txBox="1"/>
          <p:nvPr/>
        </p:nvSpPr>
        <p:spPr>
          <a:xfrm>
            <a:off x="7241801" y="41360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4E44067-E074-402F-888F-3FA41AD22E9A}"/>
              </a:ext>
            </a:extLst>
          </p:cNvPr>
          <p:cNvSpPr txBox="1"/>
          <p:nvPr/>
        </p:nvSpPr>
        <p:spPr>
          <a:xfrm>
            <a:off x="7515430" y="413606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S12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D70A14A-04EE-404C-ADB8-ED7F94E02A97}"/>
              </a:ext>
            </a:extLst>
          </p:cNvPr>
          <p:cNvSpPr/>
          <p:nvPr/>
        </p:nvSpPr>
        <p:spPr>
          <a:xfrm>
            <a:off x="8375437" y="3577935"/>
            <a:ext cx="967796" cy="268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E18382E-0DC7-4741-A63A-C982AE25EC68}"/>
              </a:ext>
            </a:extLst>
          </p:cNvPr>
          <p:cNvSpPr/>
          <p:nvPr/>
        </p:nvSpPr>
        <p:spPr>
          <a:xfrm>
            <a:off x="8482228" y="3528466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116C7E5-9151-45C2-9A77-5FB11FC7F169}"/>
              </a:ext>
            </a:extLst>
          </p:cNvPr>
          <p:cNvSpPr/>
          <p:nvPr/>
        </p:nvSpPr>
        <p:spPr>
          <a:xfrm>
            <a:off x="8742531" y="3528466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0BF16193-9EE4-4B45-AD0B-4A8D2EFF928B}"/>
              </a:ext>
            </a:extLst>
          </p:cNvPr>
          <p:cNvSpPr/>
          <p:nvPr/>
        </p:nvSpPr>
        <p:spPr>
          <a:xfrm>
            <a:off x="9002834" y="3528466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15D5DB2-12F9-48BD-B1F1-BBED90BDA183}"/>
              </a:ext>
            </a:extLst>
          </p:cNvPr>
          <p:cNvSpPr/>
          <p:nvPr/>
        </p:nvSpPr>
        <p:spPr>
          <a:xfrm rot="18977148">
            <a:off x="8495576" y="4108569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B5C6CBD-53A0-4325-AE99-F16C359F1813}"/>
              </a:ext>
            </a:extLst>
          </p:cNvPr>
          <p:cNvSpPr/>
          <p:nvPr/>
        </p:nvSpPr>
        <p:spPr>
          <a:xfrm rot="18977148">
            <a:off x="8746557" y="4108568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2A34B26-0A98-46DD-82C3-D48D4BEA50A4}"/>
              </a:ext>
            </a:extLst>
          </p:cNvPr>
          <p:cNvSpPr/>
          <p:nvPr/>
        </p:nvSpPr>
        <p:spPr>
          <a:xfrm rot="18977148">
            <a:off x="9022171" y="4108568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2563E4-9A29-4DBD-AD05-2F734D21D6B3}"/>
              </a:ext>
            </a:extLst>
          </p:cNvPr>
          <p:cNvCxnSpPr>
            <a:stCxn id="38" idx="4"/>
          </p:cNvCxnSpPr>
          <p:nvPr/>
        </p:nvCxnSpPr>
        <p:spPr>
          <a:xfrm flipH="1">
            <a:off x="8542297" y="3627404"/>
            <a:ext cx="2" cy="461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D62EA19-7DE1-4737-8360-D90A5D87B06E}"/>
              </a:ext>
            </a:extLst>
          </p:cNvPr>
          <p:cNvCxnSpPr>
            <a:stCxn id="39" idx="4"/>
          </p:cNvCxnSpPr>
          <p:nvPr/>
        </p:nvCxnSpPr>
        <p:spPr>
          <a:xfrm>
            <a:off x="8802602" y="3627404"/>
            <a:ext cx="6675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EC6E2207-8F79-462D-91AD-2CFBD0707AB4}"/>
              </a:ext>
            </a:extLst>
          </p:cNvPr>
          <p:cNvCxnSpPr>
            <a:cxnSpLocks/>
          </p:cNvCxnSpPr>
          <p:nvPr/>
        </p:nvCxnSpPr>
        <p:spPr>
          <a:xfrm>
            <a:off x="9062906" y="3627404"/>
            <a:ext cx="0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00B9996-7DDE-4477-9CE8-3D345CBCFFC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8542297" y="3225935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765905B7-5E6C-488E-8CCC-E9AD9301C7AA}"/>
              </a:ext>
            </a:extLst>
          </p:cNvPr>
          <p:cNvCxnSpPr/>
          <p:nvPr/>
        </p:nvCxnSpPr>
        <p:spPr>
          <a:xfrm flipH="1" flipV="1">
            <a:off x="8793278" y="3225108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D89708E-A7ED-4697-9625-AB6B00E5EE86}"/>
              </a:ext>
            </a:extLst>
          </p:cNvPr>
          <p:cNvCxnSpPr/>
          <p:nvPr/>
        </p:nvCxnSpPr>
        <p:spPr>
          <a:xfrm flipH="1" flipV="1">
            <a:off x="9053581" y="3247353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49">
            <a:extLst>
              <a:ext uri="{FF2B5EF4-FFF2-40B4-BE49-F238E27FC236}">
                <a16:creationId xmlns:a16="http://schemas.microsoft.com/office/drawing/2014/main" id="{41B93BA0-9BE8-4865-8F0B-EF7FC9F8E8EA}"/>
              </a:ext>
            </a:extLst>
          </p:cNvPr>
          <p:cNvSpPr/>
          <p:nvPr/>
        </p:nvSpPr>
        <p:spPr>
          <a:xfrm>
            <a:off x="8485565" y="3627403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B087421-DC7D-4BA1-B369-3033B8127164}"/>
              </a:ext>
            </a:extLst>
          </p:cNvPr>
          <p:cNvSpPr/>
          <p:nvPr/>
        </p:nvSpPr>
        <p:spPr>
          <a:xfrm>
            <a:off x="8745869" y="3641553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C7EE8A4-F88B-4251-9BF7-1E0325D2F154}"/>
              </a:ext>
            </a:extLst>
          </p:cNvPr>
          <p:cNvSpPr txBox="1"/>
          <p:nvPr/>
        </p:nvSpPr>
        <p:spPr>
          <a:xfrm>
            <a:off x="8398129" y="4136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4CB9980-F3E7-4A32-8902-D7F914E98D15}"/>
              </a:ext>
            </a:extLst>
          </p:cNvPr>
          <p:cNvSpPr txBox="1"/>
          <p:nvPr/>
        </p:nvSpPr>
        <p:spPr>
          <a:xfrm>
            <a:off x="8642435" y="4136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CEFBE4F-4CD6-4ACB-89EF-C0DB2416C28D}"/>
              </a:ext>
            </a:extLst>
          </p:cNvPr>
          <p:cNvSpPr txBox="1"/>
          <p:nvPr/>
        </p:nvSpPr>
        <p:spPr>
          <a:xfrm>
            <a:off x="8916064" y="41360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S34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B916507-69BD-457A-BB1A-05A612C664AB}"/>
              </a:ext>
            </a:extLst>
          </p:cNvPr>
          <p:cNvSpPr/>
          <p:nvPr/>
        </p:nvSpPr>
        <p:spPr>
          <a:xfrm>
            <a:off x="6943687" y="3574471"/>
            <a:ext cx="1096240" cy="8456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69B51CB-2D4C-480E-9385-4E588E436E44}"/>
              </a:ext>
            </a:extLst>
          </p:cNvPr>
          <p:cNvSpPr txBox="1"/>
          <p:nvPr/>
        </p:nvSpPr>
        <p:spPr>
          <a:xfrm>
            <a:off x="6972604" y="2767565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CN_32: Type Ethernet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6CF3258-B5A8-4720-959B-5AE07CB9B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72" y="4505394"/>
            <a:ext cx="1236520" cy="829283"/>
          </a:xfrm>
          <a:prstGeom prst="rect">
            <a:avLst/>
          </a:prstGeom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31793099-C69E-4C8E-94AE-DA58B5E40ECD}"/>
              </a:ext>
            </a:extLst>
          </p:cNvPr>
          <p:cNvSpPr txBox="1"/>
          <p:nvPr/>
        </p:nvSpPr>
        <p:spPr>
          <a:xfrm>
            <a:off x="4049376" y="5868368"/>
            <a:ext cx="568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zoom / </a:t>
            </a:r>
            <a:r>
              <a:rPr lang="de-DE" dirty="0" err="1"/>
              <a:t>pan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views</a:t>
            </a:r>
            <a:r>
              <a:rPr lang="de-DE" dirty="0"/>
              <a:t> in HA </a:t>
            </a:r>
            <a:r>
              <a:rPr lang="de-DE" dirty="0" err="1"/>
              <a:t>have</a:t>
            </a:r>
            <a:r>
              <a:rPr lang="de-DE" dirty="0"/>
              <a:t>…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6C2FE89-894D-40D0-BB40-6DAC3FE989D3}"/>
              </a:ext>
            </a:extLst>
          </p:cNvPr>
          <p:cNvSpPr txBox="1"/>
          <p:nvPr/>
        </p:nvSpPr>
        <p:spPr>
          <a:xfrm>
            <a:off x="2142499" y="1214425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contacting</a:t>
            </a:r>
            <a:r>
              <a:rPr lang="de-DE" dirty="0"/>
              <a:t> on CN_32“</a:t>
            </a:r>
          </a:p>
        </p:txBody>
      </p:sp>
    </p:spTree>
    <p:extLst>
      <p:ext uri="{BB962C8B-B14F-4D97-AF65-F5344CB8AC3E}">
        <p14:creationId xmlns:p14="http://schemas.microsoft.com/office/powerpoint/2010/main" val="4438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FA81529-D89D-44E9-A8E9-EACCED438256}"/>
              </a:ext>
            </a:extLst>
          </p:cNvPr>
          <p:cNvSpPr txBox="1"/>
          <p:nvPr/>
        </p:nvSpPr>
        <p:spPr>
          <a:xfrm>
            <a:off x="530937" y="299066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ContactingViewer</a:t>
            </a:r>
            <a:r>
              <a:rPr lang="de-DE" dirty="0"/>
              <a:t> Objects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4B3E77-BE80-4029-944F-2723EF5D2527}"/>
              </a:ext>
            </a:extLst>
          </p:cNvPr>
          <p:cNvSpPr/>
          <p:nvPr/>
        </p:nvSpPr>
        <p:spPr>
          <a:xfrm>
            <a:off x="594756" y="908463"/>
            <a:ext cx="1625929" cy="813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CV.Connector</a:t>
            </a:r>
            <a:endParaRPr lang="de-DE" dirty="0"/>
          </a:p>
          <a:p>
            <a:pPr algn="ctr"/>
            <a:r>
              <a:rPr lang="de-DE" dirty="0"/>
              <a:t>(Name)</a:t>
            </a:r>
          </a:p>
          <a:p>
            <a:pPr algn="ctr"/>
            <a:r>
              <a:rPr lang="de-DE" dirty="0"/>
              <a:t>(Type)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21EFE40-DE8D-4DC4-BAA8-B7FB783E6D08}"/>
              </a:ext>
            </a:extLst>
          </p:cNvPr>
          <p:cNvSpPr/>
          <p:nvPr/>
        </p:nvSpPr>
        <p:spPr>
          <a:xfrm>
            <a:off x="2123685" y="1993569"/>
            <a:ext cx="1557666" cy="7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CV.Insert</a:t>
            </a:r>
            <a:endParaRPr lang="de-DE" dirty="0"/>
          </a:p>
          <a:p>
            <a:pPr algn="ctr"/>
            <a:r>
              <a:rPr lang="de-DE" dirty="0"/>
              <a:t>(1 Terminal)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9AF14ED8-C3CD-4C60-B90A-1D97508A94D0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rot="10800000">
            <a:off x="1407721" y="1721924"/>
            <a:ext cx="715964" cy="6523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8EDEEE5-CCEC-43C3-BD79-D6485F095BF5}"/>
              </a:ext>
            </a:extLst>
          </p:cNvPr>
          <p:cNvSpPr/>
          <p:nvPr/>
        </p:nvSpPr>
        <p:spPr>
          <a:xfrm>
            <a:off x="3784251" y="3214747"/>
            <a:ext cx="1557666" cy="1542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CV.Cavity</a:t>
            </a:r>
            <a:endParaRPr lang="de-DE" dirty="0"/>
          </a:p>
          <a:p>
            <a:pPr algn="ctr"/>
            <a:r>
              <a:rPr lang="de-DE" dirty="0"/>
              <a:t>(Name)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ContactPoint</a:t>
            </a:r>
            <a:r>
              <a:rPr lang="de-DE" dirty="0"/>
              <a:t>)</a:t>
            </a:r>
          </a:p>
          <a:p>
            <a:pPr algn="ctr"/>
            <a:r>
              <a:rPr lang="de-DE" dirty="0"/>
              <a:t>(Connection)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opt</a:t>
            </a:r>
            <a:r>
              <a:rPr lang="de-DE" dirty="0"/>
              <a:t>. Terminal)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D45496EC-40C3-4F3C-8E54-15AA60150CF5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rot="10800000">
            <a:off x="2902519" y="2755076"/>
            <a:ext cx="881733" cy="1230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BBFD9A7-AC72-495C-9723-5EEF9316B4F8}"/>
              </a:ext>
            </a:extLst>
          </p:cNvPr>
          <p:cNvSpPr txBox="1"/>
          <p:nvPr/>
        </p:nvSpPr>
        <p:spPr>
          <a:xfrm>
            <a:off x="1316659" y="22914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1..n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000A7E-FB3A-4336-B165-26E9FE510AEE}"/>
              </a:ext>
            </a:extLst>
          </p:cNvPr>
          <p:cNvSpPr txBox="1"/>
          <p:nvPr/>
        </p:nvSpPr>
        <p:spPr>
          <a:xfrm>
            <a:off x="3142421" y="379210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1..n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93AF62D-7421-4C31-B407-F5EE350BFC6F}"/>
              </a:ext>
            </a:extLst>
          </p:cNvPr>
          <p:cNvSpPr txBox="1"/>
          <p:nvPr/>
        </p:nvSpPr>
        <p:spPr>
          <a:xfrm>
            <a:off x="2938643" y="1589410"/>
            <a:ext cx="267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FA758CE-C04F-48FF-AAC1-1AAE006CB1C9}"/>
              </a:ext>
            </a:extLst>
          </p:cNvPr>
          <p:cNvSpPr txBox="1"/>
          <p:nvPr/>
        </p:nvSpPr>
        <p:spPr>
          <a:xfrm>
            <a:off x="3778351" y="2887286"/>
            <a:ext cx="267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right</a:t>
            </a:r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E42CBF73-635D-4C4C-8DDD-1E3BED4FD519}"/>
              </a:ext>
            </a:extLst>
          </p:cNvPr>
          <p:cNvSpPr/>
          <p:nvPr/>
        </p:nvSpPr>
        <p:spPr>
          <a:xfrm>
            <a:off x="7221758" y="4198702"/>
            <a:ext cx="2829968" cy="8421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6E34FF-E57F-402B-AEA6-FDB6C512F6BC}"/>
              </a:ext>
            </a:extLst>
          </p:cNvPr>
          <p:cNvSpPr/>
          <p:nvPr/>
        </p:nvSpPr>
        <p:spPr>
          <a:xfrm>
            <a:off x="7421991" y="4198703"/>
            <a:ext cx="967796" cy="268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CD0D30A-242D-429C-9F94-708EB6E5048A}"/>
              </a:ext>
            </a:extLst>
          </p:cNvPr>
          <p:cNvSpPr/>
          <p:nvPr/>
        </p:nvSpPr>
        <p:spPr>
          <a:xfrm>
            <a:off x="7528782" y="4149234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FB31501-83E9-49AE-BF2A-DD37F5F03BE0}"/>
              </a:ext>
            </a:extLst>
          </p:cNvPr>
          <p:cNvSpPr/>
          <p:nvPr/>
        </p:nvSpPr>
        <p:spPr>
          <a:xfrm>
            <a:off x="7801215" y="4140932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90883D5-CA02-4164-AB6F-417957AE733A}"/>
              </a:ext>
            </a:extLst>
          </p:cNvPr>
          <p:cNvSpPr/>
          <p:nvPr/>
        </p:nvSpPr>
        <p:spPr>
          <a:xfrm>
            <a:off x="8049388" y="4149234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817999D-3A9A-45DF-A45E-C481A7023249}"/>
              </a:ext>
            </a:extLst>
          </p:cNvPr>
          <p:cNvSpPr/>
          <p:nvPr/>
        </p:nvSpPr>
        <p:spPr>
          <a:xfrm rot="18977148">
            <a:off x="7542130" y="4729337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5987C52-F1AA-456C-BE3A-3C391308EE7C}"/>
              </a:ext>
            </a:extLst>
          </p:cNvPr>
          <p:cNvSpPr/>
          <p:nvPr/>
        </p:nvSpPr>
        <p:spPr>
          <a:xfrm rot="18977148">
            <a:off x="7793111" y="4729336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AD4CAA5-03CE-41BE-8942-082FEF544FE3}"/>
              </a:ext>
            </a:extLst>
          </p:cNvPr>
          <p:cNvSpPr/>
          <p:nvPr/>
        </p:nvSpPr>
        <p:spPr>
          <a:xfrm rot="18977148">
            <a:off x="8068725" y="4729336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D046F7A-FC68-46B8-B208-2F60987EE54A}"/>
              </a:ext>
            </a:extLst>
          </p:cNvPr>
          <p:cNvCxnSpPr>
            <a:stCxn id="29" idx="4"/>
          </p:cNvCxnSpPr>
          <p:nvPr/>
        </p:nvCxnSpPr>
        <p:spPr>
          <a:xfrm flipH="1">
            <a:off x="7588851" y="4248172"/>
            <a:ext cx="2" cy="461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E38C1F67-A713-4DC1-B2B5-EA7E99ADDA2C}"/>
              </a:ext>
            </a:extLst>
          </p:cNvPr>
          <p:cNvCxnSpPr>
            <a:stCxn id="30" idx="4"/>
          </p:cNvCxnSpPr>
          <p:nvPr/>
        </p:nvCxnSpPr>
        <p:spPr>
          <a:xfrm>
            <a:off x="7861286" y="4239870"/>
            <a:ext cx="6675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8ED0F13-9072-40FE-BFF5-0C7F515499EE}"/>
              </a:ext>
            </a:extLst>
          </p:cNvPr>
          <p:cNvCxnSpPr>
            <a:cxnSpLocks/>
          </p:cNvCxnSpPr>
          <p:nvPr/>
        </p:nvCxnSpPr>
        <p:spPr>
          <a:xfrm>
            <a:off x="8109460" y="4248172"/>
            <a:ext cx="0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43BF78E8-9951-4611-8D57-E705C5A22683}"/>
              </a:ext>
            </a:extLst>
          </p:cNvPr>
          <p:cNvCxnSpPr>
            <a:stCxn id="29" idx="0"/>
          </p:cNvCxnSpPr>
          <p:nvPr/>
        </p:nvCxnSpPr>
        <p:spPr>
          <a:xfrm flipH="1" flipV="1">
            <a:off x="7588851" y="3846703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C26AB49-6007-4BBD-AABC-DBFB3030241A}"/>
              </a:ext>
            </a:extLst>
          </p:cNvPr>
          <p:cNvCxnSpPr/>
          <p:nvPr/>
        </p:nvCxnSpPr>
        <p:spPr>
          <a:xfrm flipH="1" flipV="1">
            <a:off x="7839832" y="3845876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75EA8AA-ED98-4F32-9186-6022E4AC153D}"/>
              </a:ext>
            </a:extLst>
          </p:cNvPr>
          <p:cNvCxnSpPr/>
          <p:nvPr/>
        </p:nvCxnSpPr>
        <p:spPr>
          <a:xfrm flipH="1" flipV="1">
            <a:off x="8100135" y="3868121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401C39A5-4E17-4CFA-9F72-2A25D1AB312A}"/>
              </a:ext>
            </a:extLst>
          </p:cNvPr>
          <p:cNvSpPr/>
          <p:nvPr/>
        </p:nvSpPr>
        <p:spPr>
          <a:xfrm>
            <a:off x="7532119" y="4248171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B90344F-FD33-46AA-8DF5-A09AFE272082}"/>
              </a:ext>
            </a:extLst>
          </p:cNvPr>
          <p:cNvSpPr/>
          <p:nvPr/>
        </p:nvSpPr>
        <p:spPr>
          <a:xfrm>
            <a:off x="7792423" y="4262321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14A29A0-36BD-42E7-9236-01066EDC6B73}"/>
              </a:ext>
            </a:extLst>
          </p:cNvPr>
          <p:cNvSpPr txBox="1"/>
          <p:nvPr/>
        </p:nvSpPr>
        <p:spPr>
          <a:xfrm>
            <a:off x="7444683" y="47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1508FB9-750D-4DCF-8AE4-F49360E66FBD}"/>
              </a:ext>
            </a:extLst>
          </p:cNvPr>
          <p:cNvSpPr txBox="1"/>
          <p:nvPr/>
        </p:nvSpPr>
        <p:spPr>
          <a:xfrm>
            <a:off x="7688989" y="4756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80FEF72-D9B5-4EA8-B9E2-377F2FB9F1ED}"/>
              </a:ext>
            </a:extLst>
          </p:cNvPr>
          <p:cNvSpPr txBox="1"/>
          <p:nvPr/>
        </p:nvSpPr>
        <p:spPr>
          <a:xfrm>
            <a:off x="7962618" y="475683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S12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E466490B-2EC7-4B4E-B399-00DC48D0ADA6}"/>
              </a:ext>
            </a:extLst>
          </p:cNvPr>
          <p:cNvSpPr/>
          <p:nvPr/>
        </p:nvSpPr>
        <p:spPr>
          <a:xfrm>
            <a:off x="8822625" y="4198701"/>
            <a:ext cx="967796" cy="2687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86ED07D-8259-469A-8F09-A63386673123}"/>
              </a:ext>
            </a:extLst>
          </p:cNvPr>
          <p:cNvSpPr/>
          <p:nvPr/>
        </p:nvSpPr>
        <p:spPr>
          <a:xfrm>
            <a:off x="8929416" y="4149232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79FDDEAC-730A-4DDB-9329-60F5E584E32E}"/>
              </a:ext>
            </a:extLst>
          </p:cNvPr>
          <p:cNvSpPr/>
          <p:nvPr/>
        </p:nvSpPr>
        <p:spPr>
          <a:xfrm>
            <a:off x="9189719" y="4149232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55623B0-2586-4678-A7BB-D0CFC9844C96}"/>
              </a:ext>
            </a:extLst>
          </p:cNvPr>
          <p:cNvSpPr/>
          <p:nvPr/>
        </p:nvSpPr>
        <p:spPr>
          <a:xfrm>
            <a:off x="9450022" y="4149232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485C548-FB95-40F8-A3FD-17E12E108FFB}"/>
              </a:ext>
            </a:extLst>
          </p:cNvPr>
          <p:cNvSpPr/>
          <p:nvPr/>
        </p:nvSpPr>
        <p:spPr>
          <a:xfrm rot="18977148">
            <a:off x="8942764" y="4729335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D35DBA1-E730-49AC-A00B-79CEDAFBEC32}"/>
              </a:ext>
            </a:extLst>
          </p:cNvPr>
          <p:cNvSpPr/>
          <p:nvPr/>
        </p:nvSpPr>
        <p:spPr>
          <a:xfrm rot="18977148">
            <a:off x="9193745" y="4729334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EDDC735-5A3B-4D46-8209-48691909A373}"/>
              </a:ext>
            </a:extLst>
          </p:cNvPr>
          <p:cNvSpPr/>
          <p:nvPr/>
        </p:nvSpPr>
        <p:spPr>
          <a:xfrm rot="18977148">
            <a:off x="9469359" y="4729334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609DF762-B135-4A01-B256-DD8A423BA804}"/>
              </a:ext>
            </a:extLst>
          </p:cNvPr>
          <p:cNvCxnSpPr>
            <a:stCxn id="54" idx="4"/>
          </p:cNvCxnSpPr>
          <p:nvPr/>
        </p:nvCxnSpPr>
        <p:spPr>
          <a:xfrm flipH="1">
            <a:off x="8989485" y="4248170"/>
            <a:ext cx="2" cy="461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2731F6B-1FC8-4317-BD5A-4703448126C7}"/>
              </a:ext>
            </a:extLst>
          </p:cNvPr>
          <p:cNvCxnSpPr>
            <a:stCxn id="55" idx="4"/>
          </p:cNvCxnSpPr>
          <p:nvPr/>
        </p:nvCxnSpPr>
        <p:spPr>
          <a:xfrm>
            <a:off x="9249790" y="4248170"/>
            <a:ext cx="6675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CAB56D0-CD12-44E3-96E2-AF905786A405}"/>
              </a:ext>
            </a:extLst>
          </p:cNvPr>
          <p:cNvCxnSpPr>
            <a:cxnSpLocks/>
          </p:cNvCxnSpPr>
          <p:nvPr/>
        </p:nvCxnSpPr>
        <p:spPr>
          <a:xfrm>
            <a:off x="9510094" y="4248170"/>
            <a:ext cx="0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3EEAA1B-00AB-43F7-952B-AA5B9FDAFD5E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8989485" y="3846701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3568437E-74FD-4ADA-BFCC-5C3D64244EEF}"/>
              </a:ext>
            </a:extLst>
          </p:cNvPr>
          <p:cNvCxnSpPr/>
          <p:nvPr/>
        </p:nvCxnSpPr>
        <p:spPr>
          <a:xfrm flipH="1" flipV="1">
            <a:off x="9240466" y="3845874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43061C57-78A1-42E6-91D5-F1EA3F888447}"/>
              </a:ext>
            </a:extLst>
          </p:cNvPr>
          <p:cNvCxnSpPr/>
          <p:nvPr/>
        </p:nvCxnSpPr>
        <p:spPr>
          <a:xfrm flipH="1" flipV="1">
            <a:off x="9500769" y="3868119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756994AE-B43C-40FF-AF19-86255D231756}"/>
              </a:ext>
            </a:extLst>
          </p:cNvPr>
          <p:cNvSpPr/>
          <p:nvPr/>
        </p:nvSpPr>
        <p:spPr>
          <a:xfrm>
            <a:off x="8932753" y="4248169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1B4CEF-465E-48C8-9A16-776C20D1BE2D}"/>
              </a:ext>
            </a:extLst>
          </p:cNvPr>
          <p:cNvSpPr/>
          <p:nvPr/>
        </p:nvSpPr>
        <p:spPr>
          <a:xfrm>
            <a:off x="9193057" y="4262319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F220BDC-AB5A-4E62-AF6E-645FE21EA502}"/>
              </a:ext>
            </a:extLst>
          </p:cNvPr>
          <p:cNvSpPr txBox="1"/>
          <p:nvPr/>
        </p:nvSpPr>
        <p:spPr>
          <a:xfrm>
            <a:off x="8845317" y="4756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D1FBF82-3A3B-4BFE-B6B6-2D9010E84FE0}"/>
              </a:ext>
            </a:extLst>
          </p:cNvPr>
          <p:cNvSpPr txBox="1"/>
          <p:nvPr/>
        </p:nvSpPr>
        <p:spPr>
          <a:xfrm>
            <a:off x="9089623" y="47568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FF03308D-15DD-4348-82DF-7AF5EAEDE323}"/>
              </a:ext>
            </a:extLst>
          </p:cNvPr>
          <p:cNvSpPr txBox="1"/>
          <p:nvPr/>
        </p:nvSpPr>
        <p:spPr>
          <a:xfrm>
            <a:off x="9363252" y="475682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S34</a:t>
            </a:r>
          </a:p>
        </p:txBody>
      </p: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4DC2ACF2-A77D-4FC1-93DD-B7583FAEEE34}"/>
              </a:ext>
            </a:extLst>
          </p:cNvPr>
          <p:cNvCxnSpPr>
            <a:cxnSpLocks/>
            <a:stCxn id="6" idx="3"/>
            <a:endCxn id="126" idx="1"/>
          </p:cNvCxnSpPr>
          <p:nvPr/>
        </p:nvCxnSpPr>
        <p:spPr>
          <a:xfrm>
            <a:off x="3681351" y="2374322"/>
            <a:ext cx="3709524" cy="2243736"/>
          </a:xfrm>
          <a:prstGeom prst="curved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CCDCCB06-810F-4FCF-A1D6-C6E89CAD8452}"/>
              </a:ext>
            </a:extLst>
          </p:cNvPr>
          <p:cNvSpPr txBox="1"/>
          <p:nvPr/>
        </p:nvSpPr>
        <p:spPr>
          <a:xfrm>
            <a:off x="7444683" y="3256618"/>
            <a:ext cx="149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Type Ethernet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5FC73356-A7F8-4556-81D3-841915341905}"/>
              </a:ext>
            </a:extLst>
          </p:cNvPr>
          <p:cNvSpPr/>
          <p:nvPr/>
        </p:nvSpPr>
        <p:spPr>
          <a:xfrm>
            <a:off x="4819873" y="5795646"/>
            <a:ext cx="1276127" cy="8421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0D7B0DA7-8518-48AC-891C-A6B34FF5AF59}"/>
              </a:ext>
            </a:extLst>
          </p:cNvPr>
          <p:cNvSpPr/>
          <p:nvPr/>
        </p:nvSpPr>
        <p:spPr>
          <a:xfrm>
            <a:off x="5126897" y="5746178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C48DC93-60AF-4D49-84A7-7BDCAF9FF9F1}"/>
              </a:ext>
            </a:extLst>
          </p:cNvPr>
          <p:cNvSpPr/>
          <p:nvPr/>
        </p:nvSpPr>
        <p:spPr>
          <a:xfrm>
            <a:off x="5387200" y="5746178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F4F15095-A3A9-49F2-AF40-CDAA44062305}"/>
              </a:ext>
            </a:extLst>
          </p:cNvPr>
          <p:cNvSpPr/>
          <p:nvPr/>
        </p:nvSpPr>
        <p:spPr>
          <a:xfrm>
            <a:off x="5647503" y="5746178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462A1C0-6550-49AC-8B8B-C1CB624FE557}"/>
              </a:ext>
            </a:extLst>
          </p:cNvPr>
          <p:cNvSpPr/>
          <p:nvPr/>
        </p:nvSpPr>
        <p:spPr>
          <a:xfrm rot="18977148">
            <a:off x="5140245" y="6326281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2201D0D-DD68-4882-9B15-0884D348478E}"/>
              </a:ext>
            </a:extLst>
          </p:cNvPr>
          <p:cNvSpPr/>
          <p:nvPr/>
        </p:nvSpPr>
        <p:spPr>
          <a:xfrm rot="18977148">
            <a:off x="5391226" y="6326280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340E35E-20A5-4C69-A740-6F68643E01BE}"/>
              </a:ext>
            </a:extLst>
          </p:cNvPr>
          <p:cNvSpPr/>
          <p:nvPr/>
        </p:nvSpPr>
        <p:spPr>
          <a:xfrm rot="18977148">
            <a:off x="5666840" y="6326280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8CB6814-7CB8-42DD-9EFC-B7883ED0E06D}"/>
              </a:ext>
            </a:extLst>
          </p:cNvPr>
          <p:cNvCxnSpPr>
            <a:stCxn id="77" idx="4"/>
          </p:cNvCxnSpPr>
          <p:nvPr/>
        </p:nvCxnSpPr>
        <p:spPr>
          <a:xfrm flipH="1">
            <a:off x="5186966" y="5845116"/>
            <a:ext cx="2" cy="461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6A3A31D-8AC2-4CF7-9502-EC89F8CEA119}"/>
              </a:ext>
            </a:extLst>
          </p:cNvPr>
          <p:cNvCxnSpPr>
            <a:stCxn id="78" idx="4"/>
          </p:cNvCxnSpPr>
          <p:nvPr/>
        </p:nvCxnSpPr>
        <p:spPr>
          <a:xfrm>
            <a:off x="5447271" y="5845116"/>
            <a:ext cx="6675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CCBE099A-7EBF-45C3-9F7D-956E37564AF8}"/>
              </a:ext>
            </a:extLst>
          </p:cNvPr>
          <p:cNvCxnSpPr>
            <a:cxnSpLocks/>
          </p:cNvCxnSpPr>
          <p:nvPr/>
        </p:nvCxnSpPr>
        <p:spPr>
          <a:xfrm>
            <a:off x="5707575" y="5845116"/>
            <a:ext cx="0" cy="46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44EDE3CF-0019-4F65-98C1-7E7CD7970C0E}"/>
              </a:ext>
            </a:extLst>
          </p:cNvPr>
          <p:cNvCxnSpPr>
            <a:stCxn id="77" idx="0"/>
          </p:cNvCxnSpPr>
          <p:nvPr/>
        </p:nvCxnSpPr>
        <p:spPr>
          <a:xfrm flipH="1" flipV="1">
            <a:off x="5186966" y="5443647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8E58E6AA-0EF1-4A29-AF35-586B7D54F37F}"/>
              </a:ext>
            </a:extLst>
          </p:cNvPr>
          <p:cNvCxnSpPr/>
          <p:nvPr/>
        </p:nvCxnSpPr>
        <p:spPr>
          <a:xfrm flipH="1" flipV="1">
            <a:off x="5437947" y="5442820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DD6D4720-F73E-4B6B-AC80-8D327E0DBEAC}"/>
              </a:ext>
            </a:extLst>
          </p:cNvPr>
          <p:cNvCxnSpPr/>
          <p:nvPr/>
        </p:nvCxnSpPr>
        <p:spPr>
          <a:xfrm flipH="1" flipV="1">
            <a:off x="5698250" y="5465065"/>
            <a:ext cx="2" cy="302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F29CD175-A087-48CB-859F-4DF193EF9D57}"/>
              </a:ext>
            </a:extLst>
          </p:cNvPr>
          <p:cNvSpPr txBox="1"/>
          <p:nvPr/>
        </p:nvSpPr>
        <p:spPr>
          <a:xfrm>
            <a:off x="5042798" y="6353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A737D740-477D-4530-8018-AE71FAEDF440}"/>
              </a:ext>
            </a:extLst>
          </p:cNvPr>
          <p:cNvSpPr txBox="1"/>
          <p:nvPr/>
        </p:nvSpPr>
        <p:spPr>
          <a:xfrm>
            <a:off x="5317453" y="6353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CC4AA664-88BE-46E2-8975-F1FB80C9C22D}"/>
              </a:ext>
            </a:extLst>
          </p:cNvPr>
          <p:cNvSpPr txBox="1"/>
          <p:nvPr/>
        </p:nvSpPr>
        <p:spPr>
          <a:xfrm>
            <a:off x="5560733" y="6353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1F4F795C-8428-4C50-9E69-B853E8F50FA8}"/>
              </a:ext>
            </a:extLst>
          </p:cNvPr>
          <p:cNvSpPr txBox="1"/>
          <p:nvPr/>
        </p:nvSpPr>
        <p:spPr>
          <a:xfrm>
            <a:off x="4797636" y="5155410"/>
            <a:ext cx="152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Type Standard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17DEF84-6269-47F4-9227-EAFB1C9ADEB2}"/>
              </a:ext>
            </a:extLst>
          </p:cNvPr>
          <p:cNvSpPr/>
          <p:nvPr/>
        </p:nvSpPr>
        <p:spPr>
          <a:xfrm>
            <a:off x="5130233" y="5856923"/>
            <a:ext cx="126815" cy="315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82BF5261-5437-4121-A9FA-C64411762604}"/>
              </a:ext>
            </a:extLst>
          </p:cNvPr>
          <p:cNvSpPr/>
          <p:nvPr/>
        </p:nvSpPr>
        <p:spPr>
          <a:xfrm>
            <a:off x="5390538" y="5863107"/>
            <a:ext cx="126815" cy="315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DF70D0E8-5C75-40F9-A698-41EF4F3CB305}"/>
              </a:ext>
            </a:extLst>
          </p:cNvPr>
          <p:cNvSpPr/>
          <p:nvPr/>
        </p:nvSpPr>
        <p:spPr>
          <a:xfrm>
            <a:off x="5642559" y="5870098"/>
            <a:ext cx="126815" cy="315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85F2FB17-C9C2-4DC5-85A9-31CC6738D365}"/>
              </a:ext>
            </a:extLst>
          </p:cNvPr>
          <p:cNvSpPr/>
          <p:nvPr/>
        </p:nvSpPr>
        <p:spPr>
          <a:xfrm>
            <a:off x="9193057" y="850564"/>
            <a:ext cx="126815" cy="3155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C76EFD4-7232-4374-A7DC-6F5281E5B8FB}"/>
              </a:ext>
            </a:extLst>
          </p:cNvPr>
          <p:cNvSpPr/>
          <p:nvPr/>
        </p:nvSpPr>
        <p:spPr>
          <a:xfrm>
            <a:off x="8922742" y="850564"/>
            <a:ext cx="126815" cy="3155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5E938EC3-257E-4446-B323-9C661E25E438}"/>
              </a:ext>
            </a:extLst>
          </p:cNvPr>
          <p:cNvSpPr txBox="1"/>
          <p:nvPr/>
        </p:nvSpPr>
        <p:spPr>
          <a:xfrm>
            <a:off x="9330822" y="812702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Terminals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F7C0DBBF-BA25-47E0-BACE-C5BEADCE877E}"/>
              </a:ext>
            </a:extLst>
          </p:cNvPr>
          <p:cNvSpPr/>
          <p:nvPr/>
        </p:nvSpPr>
        <p:spPr>
          <a:xfrm>
            <a:off x="8922742" y="1378300"/>
            <a:ext cx="120141" cy="9893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D3E9C5F4-B92B-494A-80AB-9786708D6139}"/>
              </a:ext>
            </a:extLst>
          </p:cNvPr>
          <p:cNvSpPr txBox="1"/>
          <p:nvPr/>
        </p:nvSpPr>
        <p:spPr>
          <a:xfrm>
            <a:off x="9223092" y="1224035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Contact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B371250-685D-4501-8740-0B8F70E56F46}"/>
              </a:ext>
            </a:extLst>
          </p:cNvPr>
          <p:cNvSpPr/>
          <p:nvPr/>
        </p:nvSpPr>
        <p:spPr>
          <a:xfrm rot="18977148">
            <a:off x="8931046" y="1713681"/>
            <a:ext cx="93442" cy="93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5698A2F-663D-45CB-B2D1-197F8B842213}"/>
              </a:ext>
            </a:extLst>
          </p:cNvPr>
          <p:cNvSpPr txBox="1"/>
          <p:nvPr/>
        </p:nvSpPr>
        <p:spPr>
          <a:xfrm>
            <a:off x="9240466" y="1593367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Cavity</a:t>
            </a:r>
            <a:endParaRPr lang="de-DE" dirty="0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0AB23D2A-D5B9-4401-8F86-7E6C17D0749D}"/>
              </a:ext>
            </a:extLst>
          </p:cNvPr>
          <p:cNvSpPr/>
          <p:nvPr/>
        </p:nvSpPr>
        <p:spPr>
          <a:xfrm>
            <a:off x="7390875" y="4195237"/>
            <a:ext cx="1096240" cy="84564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F12C6E2F-37E2-4061-A72F-50A6B4CC29F6}"/>
              </a:ext>
            </a:extLst>
          </p:cNvPr>
          <p:cNvCxnSpPr/>
          <p:nvPr/>
        </p:nvCxnSpPr>
        <p:spPr>
          <a:xfrm>
            <a:off x="8977767" y="1962699"/>
            <a:ext cx="0" cy="360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B4B1DA98-4C34-4408-8404-19B4D0CC79ED}"/>
              </a:ext>
            </a:extLst>
          </p:cNvPr>
          <p:cNvSpPr txBox="1"/>
          <p:nvPr/>
        </p:nvSpPr>
        <p:spPr>
          <a:xfrm>
            <a:off x="9202273" y="199237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Connection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EC0A5D8-C3AC-45AA-9DF0-56EBFC9FA9FF}"/>
              </a:ext>
            </a:extLst>
          </p:cNvPr>
          <p:cNvCxnSpPr>
            <a:cxnSpLocks/>
          </p:cNvCxnSpPr>
          <p:nvPr/>
        </p:nvCxnSpPr>
        <p:spPr>
          <a:xfrm>
            <a:off x="10305355" y="3564158"/>
            <a:ext cx="0" cy="147672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ADDFFA05-373F-40D1-A0F6-49C6F09C0AE0}"/>
              </a:ext>
            </a:extLst>
          </p:cNvPr>
          <p:cNvSpPr txBox="1"/>
          <p:nvPr/>
        </p:nvSpPr>
        <p:spPr>
          <a:xfrm>
            <a:off x="10251960" y="4170650"/>
            <a:ext cx="63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fixed</a:t>
            </a:r>
            <a:endParaRPr lang="de-DE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D8037B36-13E4-4B14-8C3F-7AD737A97693}"/>
              </a:ext>
            </a:extLst>
          </p:cNvPr>
          <p:cNvSpPr txBox="1"/>
          <p:nvPr/>
        </p:nvSpPr>
        <p:spPr>
          <a:xfrm>
            <a:off x="8114423" y="528345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dynamic</a:t>
            </a:r>
            <a:endParaRPr lang="de-DE" dirty="0"/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923B6EAE-C51B-4687-9844-65B4051F1DC2}"/>
              </a:ext>
            </a:extLst>
          </p:cNvPr>
          <p:cNvCxnSpPr/>
          <p:nvPr/>
        </p:nvCxnSpPr>
        <p:spPr>
          <a:xfrm>
            <a:off x="7221758" y="5342249"/>
            <a:ext cx="2829968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137">
            <a:extLst>
              <a:ext uri="{FF2B5EF4-FFF2-40B4-BE49-F238E27FC236}">
                <a16:creationId xmlns:a16="http://schemas.microsoft.com/office/drawing/2014/main" id="{28ABE441-F171-4549-AF2F-DBCDAEE90A9F}"/>
              </a:ext>
            </a:extLst>
          </p:cNvPr>
          <p:cNvSpPr txBox="1"/>
          <p:nvPr/>
        </p:nvSpPr>
        <p:spPr>
          <a:xfrm>
            <a:off x="9887755" y="559408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 on </a:t>
            </a:r>
            <a:r>
              <a:rPr lang="de-DE" dirty="0" err="1"/>
              <a:t>grid</a:t>
            </a:r>
            <a:r>
              <a:rPr lang="de-DE" dirty="0"/>
              <a:t>!</a:t>
            </a:r>
          </a:p>
        </p:txBody>
      </p:sp>
      <p:cxnSp>
        <p:nvCxnSpPr>
          <p:cNvPr id="142" name="Verbinder: gekrümmt 141">
            <a:extLst>
              <a:ext uri="{FF2B5EF4-FFF2-40B4-BE49-F238E27FC236}">
                <a16:creationId xmlns:a16="http://schemas.microsoft.com/office/drawing/2014/main" id="{5E2B7461-46C2-450C-9BA5-EF01AEA34933}"/>
              </a:ext>
            </a:extLst>
          </p:cNvPr>
          <p:cNvCxnSpPr>
            <a:stCxn id="5" idx="3"/>
            <a:endCxn id="27" idx="0"/>
          </p:cNvCxnSpPr>
          <p:nvPr/>
        </p:nvCxnSpPr>
        <p:spPr>
          <a:xfrm>
            <a:off x="2220685" y="1315193"/>
            <a:ext cx="6416057" cy="2883509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D0C56952-67F0-478B-ACE2-32367FD10710}"/>
              </a:ext>
            </a:extLst>
          </p:cNvPr>
          <p:cNvSpPr/>
          <p:nvPr/>
        </p:nvSpPr>
        <p:spPr>
          <a:xfrm>
            <a:off x="7472916" y="3819047"/>
            <a:ext cx="200515" cy="12370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5" name="Verbinder: gekrümmt 144">
            <a:extLst>
              <a:ext uri="{FF2B5EF4-FFF2-40B4-BE49-F238E27FC236}">
                <a16:creationId xmlns:a16="http://schemas.microsoft.com/office/drawing/2014/main" id="{6A8AFD04-C67D-4FB7-B4FB-06EEAA3E622A}"/>
              </a:ext>
            </a:extLst>
          </p:cNvPr>
          <p:cNvCxnSpPr>
            <a:stCxn id="12" idx="3"/>
            <a:endCxn id="143" idx="0"/>
          </p:cNvCxnSpPr>
          <p:nvPr/>
        </p:nvCxnSpPr>
        <p:spPr>
          <a:xfrm flipV="1">
            <a:off x="5341917" y="3819047"/>
            <a:ext cx="2231257" cy="166741"/>
          </a:xfrm>
          <a:prstGeom prst="curvedConnector4">
            <a:avLst>
              <a:gd name="adj1" fmla="val 47753"/>
              <a:gd name="adj2" fmla="val 59951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B5A38245-F919-433C-AA17-D7E11B732A59}"/>
              </a:ext>
            </a:extLst>
          </p:cNvPr>
          <p:cNvSpPr/>
          <p:nvPr/>
        </p:nvSpPr>
        <p:spPr>
          <a:xfrm>
            <a:off x="5085112" y="5396174"/>
            <a:ext cx="200515" cy="123706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569D1DD4-DB3F-4C26-BE40-4CE5714F21EE}"/>
              </a:ext>
            </a:extLst>
          </p:cNvPr>
          <p:cNvSpPr txBox="1"/>
          <p:nvPr/>
        </p:nvSpPr>
        <p:spPr>
          <a:xfrm>
            <a:off x="2767670" y="6032068"/>
            <a:ext cx="184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1:1 (</a:t>
            </a:r>
            <a:r>
              <a:rPr lang="de-DE" dirty="0" err="1"/>
              <a:t>Insert,Cavity</a:t>
            </a:r>
            <a:r>
              <a:rPr lang="de-DE" dirty="0"/>
              <a:t>)</a:t>
            </a:r>
          </a:p>
        </p:txBody>
      </p:sp>
      <p:cxnSp>
        <p:nvCxnSpPr>
          <p:cNvPr id="148" name="Verbinder: gekrümmt 147">
            <a:extLst>
              <a:ext uri="{FF2B5EF4-FFF2-40B4-BE49-F238E27FC236}">
                <a16:creationId xmlns:a16="http://schemas.microsoft.com/office/drawing/2014/main" id="{4BA15522-A973-4E71-BE7F-3F347DDE217F}"/>
              </a:ext>
            </a:extLst>
          </p:cNvPr>
          <p:cNvCxnSpPr>
            <a:cxnSpLocks/>
            <a:stCxn id="12" idx="2"/>
            <a:endCxn id="146" idx="1"/>
          </p:cNvCxnSpPr>
          <p:nvPr/>
        </p:nvCxnSpPr>
        <p:spPr>
          <a:xfrm rot="16200000" flipH="1">
            <a:off x="4195160" y="5124752"/>
            <a:ext cx="1257877" cy="522028"/>
          </a:xfrm>
          <a:prstGeom prst="curved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92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0AF46F-9A8F-4524-BBCE-2413C2950FEF}"/>
              </a:ext>
            </a:extLst>
          </p:cNvPr>
          <p:cNvSpPr txBox="1"/>
          <p:nvPr/>
        </p:nvSpPr>
        <p:spPr>
          <a:xfrm>
            <a:off x="700818" y="747539"/>
            <a:ext cx="8636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Verwendung von </a:t>
            </a:r>
            <a:r>
              <a:rPr lang="de-DE" dirty="0" err="1"/>
              <a:t>vdCustom</a:t>
            </a:r>
            <a:r>
              <a:rPr lang="de-DE" dirty="0"/>
              <a:t> Shape für die Objekte möglich</a:t>
            </a:r>
          </a:p>
          <a:p>
            <a:endParaRPr lang="de-DE" dirty="0"/>
          </a:p>
          <a:p>
            <a:r>
              <a:rPr lang="de-DE" dirty="0"/>
              <a:t>Anwendung von Außen: </a:t>
            </a:r>
            <a:r>
              <a:rPr lang="de-DE" dirty="0" err="1"/>
              <a:t>Instanzierung</a:t>
            </a:r>
            <a:r>
              <a:rPr lang="de-DE" dirty="0"/>
              <a:t> eines </a:t>
            </a:r>
            <a:r>
              <a:rPr lang="de-DE" dirty="0" err="1"/>
              <a:t>Cv.Connectors</a:t>
            </a:r>
            <a:r>
              <a:rPr lang="de-DE" dirty="0"/>
              <a:t> und Befüllung des Innenlebens</a:t>
            </a:r>
          </a:p>
          <a:p>
            <a:r>
              <a:rPr lang="de-DE" dirty="0"/>
              <a:t>, dann Übergabe an das Control zur Darstellung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7B480C-3B4C-458A-9B48-B3C82D8D9008}"/>
              </a:ext>
            </a:extLst>
          </p:cNvPr>
          <p:cNvSpPr txBox="1"/>
          <p:nvPr/>
        </p:nvSpPr>
        <p:spPr>
          <a:xfrm>
            <a:off x="700818" y="2409477"/>
            <a:ext cx="36626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Cv.Connector.AddInsert</a:t>
            </a:r>
            <a:r>
              <a:rPr lang="de-DE" dirty="0"/>
              <a:t>(i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cv.Insert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Cv.Insert.AddCavity</a:t>
            </a:r>
            <a:r>
              <a:rPr lang="de-DE" dirty="0"/>
              <a:t>(c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Cv.Cavity</a:t>
            </a:r>
            <a:r>
              <a:rPr lang="de-DE" dirty="0"/>
              <a:t>)</a:t>
            </a:r>
          </a:p>
          <a:p>
            <a:r>
              <a:rPr lang="de-DE" dirty="0"/>
              <a:t>….</a:t>
            </a:r>
          </a:p>
          <a:p>
            <a:endParaRPr lang="de-DE" dirty="0"/>
          </a:p>
          <a:p>
            <a:r>
              <a:rPr lang="de-DE" dirty="0" err="1"/>
              <a:t>Control.ShowConnector</a:t>
            </a:r>
            <a:r>
              <a:rPr lang="de-DE" dirty="0"/>
              <a:t>(</a:t>
            </a:r>
            <a:r>
              <a:rPr lang="de-DE" dirty="0" err="1"/>
              <a:t>Conn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22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34CB559-9E10-42EB-A716-4D8962D7DD84}"/>
              </a:ext>
            </a:extLst>
          </p:cNvPr>
          <p:cNvSpPr txBox="1"/>
          <p:nvPr/>
        </p:nvSpPr>
        <p:spPr>
          <a:xfrm>
            <a:off x="1141514" y="3539166"/>
            <a:ext cx="2991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kblMapper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KBLMapper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60EFE8-026E-46EF-9875-A69A7F9370F4}"/>
              </a:ext>
            </a:extLst>
          </p:cNvPr>
          <p:cNvSpPr txBox="1"/>
          <p:nvPr/>
        </p:nvSpPr>
        <p:spPr>
          <a:xfrm>
            <a:off x="1165266" y="1159665"/>
            <a:ext cx="4588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Connector_occurrence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225E9D-4D82-4628-ADF5-FBF84728A6F9}"/>
              </a:ext>
            </a:extLst>
          </p:cNvPr>
          <p:cNvSpPr/>
          <p:nvPr/>
        </p:nvSpPr>
        <p:spPr>
          <a:xfrm>
            <a:off x="1287262" y="1663758"/>
            <a:ext cx="2845350" cy="533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sourceConnectorOccurence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61CA8F-B0A1-4C72-A280-B0A23650CA30}"/>
              </a:ext>
            </a:extLst>
          </p:cNvPr>
          <p:cNvSpPr/>
          <p:nvPr/>
        </p:nvSpPr>
        <p:spPr>
          <a:xfrm>
            <a:off x="1287263" y="3962224"/>
            <a:ext cx="2845349" cy="533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kblMapper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1A2A49E-70DF-4E29-B9A5-B0BF26F72B7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132612" y="1930347"/>
            <a:ext cx="1476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EA064E6-14EA-4206-BF7B-8D22B5AEEBAB}"/>
              </a:ext>
            </a:extLst>
          </p:cNvPr>
          <p:cNvSpPr/>
          <p:nvPr/>
        </p:nvSpPr>
        <p:spPr>
          <a:xfrm>
            <a:off x="5609111" y="2434441"/>
            <a:ext cx="993570" cy="571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SlotOccs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9E1709D-45AA-4F0D-A611-57C0A3743F44}"/>
              </a:ext>
            </a:extLst>
          </p:cNvPr>
          <p:cNvSpPr/>
          <p:nvPr/>
        </p:nvSpPr>
        <p:spPr>
          <a:xfrm>
            <a:off x="5609111" y="1663758"/>
            <a:ext cx="2845350" cy="533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Contactpoints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7FC22B-7B22-4A6C-8FF9-AF650394908B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132612" y="1930347"/>
            <a:ext cx="1476499" cy="78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F48CD304-6FBE-46CD-9FE8-4F3EC1D482FE}"/>
              </a:ext>
            </a:extLst>
          </p:cNvPr>
          <p:cNvSpPr/>
          <p:nvPr/>
        </p:nvSpPr>
        <p:spPr>
          <a:xfrm>
            <a:off x="8997537" y="1663758"/>
            <a:ext cx="2845350" cy="533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Terminal/Seal </a:t>
            </a:r>
            <a:r>
              <a:rPr lang="de-DE" dirty="0" err="1"/>
              <a:t>Occ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2BD3CD0-4881-45F0-B119-E9F369F1705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8454461" y="1930347"/>
            <a:ext cx="54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42365AFA-6602-437C-9D4F-E157CEADA072}"/>
              </a:ext>
            </a:extLst>
          </p:cNvPr>
          <p:cNvSpPr/>
          <p:nvPr/>
        </p:nvSpPr>
        <p:spPr>
          <a:xfrm>
            <a:off x="6871854" y="3005989"/>
            <a:ext cx="1262744" cy="533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CavityOccs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544F47-18CA-4CE3-9A4C-00A9F23CC268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6602681" y="2720215"/>
            <a:ext cx="269173" cy="55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51479372-02B2-4C5E-979C-559824DBD4FA}"/>
              </a:ext>
            </a:extLst>
          </p:cNvPr>
          <p:cNvCxnSpPr/>
          <p:nvPr/>
        </p:nvCxnSpPr>
        <p:spPr>
          <a:xfrm flipH="1">
            <a:off x="7623958" y="2196935"/>
            <a:ext cx="100941" cy="80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ECD4A2B9-C08C-4E2A-9A29-4B6DAA26E7ED}"/>
              </a:ext>
            </a:extLst>
          </p:cNvPr>
          <p:cNvSpPr txBox="1"/>
          <p:nvPr/>
        </p:nvSpPr>
        <p:spPr>
          <a:xfrm>
            <a:off x="4631028" y="3756143"/>
            <a:ext cx="5514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Type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DirectCast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kblMapper.KBLPartMapper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cavity.Part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Cavity</a:t>
            </a: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de-DE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Cavity_number</a:t>
            </a:r>
            <a:endParaRPr lang="de-DE" sz="1000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C9DB91A-F292-4F59-B24B-9B85EC49E0A9}"/>
              </a:ext>
            </a:extLst>
          </p:cNvPr>
          <p:cNvSpPr/>
          <p:nvPr/>
        </p:nvSpPr>
        <p:spPr>
          <a:xfrm>
            <a:off x="7191717" y="4081631"/>
            <a:ext cx="1518834" cy="533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Cavity</a:t>
            </a:r>
            <a:r>
              <a:rPr lang="de-DE" dirty="0"/>
              <a:t> (Name)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1DA8FCB-23B2-49E0-84E2-9727208C533A}"/>
              </a:ext>
            </a:extLst>
          </p:cNvPr>
          <p:cNvCxnSpPr>
            <a:stCxn id="21" idx="2"/>
            <a:endCxn id="29" idx="0"/>
          </p:cNvCxnSpPr>
          <p:nvPr/>
        </p:nvCxnSpPr>
        <p:spPr>
          <a:xfrm>
            <a:off x="7503226" y="3539166"/>
            <a:ext cx="447908" cy="5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54D6D90-88DD-43C0-A0A9-544CAAE186E0}"/>
              </a:ext>
            </a:extLst>
          </p:cNvPr>
          <p:cNvSpPr/>
          <p:nvPr/>
        </p:nvSpPr>
        <p:spPr>
          <a:xfrm>
            <a:off x="9897311" y="2833061"/>
            <a:ext cx="1518834" cy="533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Terminal,</a:t>
            </a:r>
          </a:p>
          <a:p>
            <a:pPr algn="ctr"/>
            <a:r>
              <a:rPr lang="de-DE" dirty="0"/>
              <a:t>Seal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B0B2A5A-A838-4D3D-AE09-E0B642F0CAE4}"/>
              </a:ext>
            </a:extLst>
          </p:cNvPr>
          <p:cNvCxnSpPr>
            <a:stCxn id="17" idx="2"/>
            <a:endCxn id="32" idx="0"/>
          </p:cNvCxnSpPr>
          <p:nvPr/>
        </p:nvCxnSpPr>
        <p:spPr>
          <a:xfrm>
            <a:off x="10420212" y="2196935"/>
            <a:ext cx="236516" cy="63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CCBBC03-B81F-4614-B753-7EDA3D9B9FF3}"/>
              </a:ext>
            </a:extLst>
          </p:cNvPr>
          <p:cNvSpPr txBox="1"/>
          <p:nvPr/>
        </p:nvSpPr>
        <p:spPr>
          <a:xfrm>
            <a:off x="7098174" y="970035"/>
            <a:ext cx="60950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kblMapper.GetTerminalSealPartPairsOfContactPoint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(_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activeObjects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contactPoint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) ?evtl.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34189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DD3B-067B-43DC-8504-8EC04CDDCED3}"/>
              </a:ext>
            </a:extLst>
          </p:cNvPr>
          <p:cNvSpPr txBox="1"/>
          <p:nvPr/>
        </p:nvSpPr>
        <p:spPr>
          <a:xfrm>
            <a:off x="647205" y="463138"/>
            <a:ext cx="9685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Bestimmung des Inserts:</a:t>
            </a:r>
          </a:p>
          <a:p>
            <a:r>
              <a:rPr lang="de-DE" dirty="0"/>
              <a:t>Alle Kontaktpunkte eines Stecker, die die gleiche Terminalinstanz referenzieren, bilden ein Insert.</a:t>
            </a:r>
          </a:p>
          <a:p>
            <a:r>
              <a:rPr lang="de-DE" dirty="0"/>
              <a:t>Falls ein verbleibendes Terminal vorhanden ist, ist dieses das Terminal der Kammer.</a:t>
            </a:r>
          </a:p>
          <a:p>
            <a:endParaRPr lang="de-DE" dirty="0"/>
          </a:p>
          <a:p>
            <a:r>
              <a:rPr lang="de-DE" dirty="0"/>
              <a:t>Die Kammer muss über die Slots des Steckers ermittelt werden. Der eigentliche Kammername kommt</a:t>
            </a:r>
          </a:p>
          <a:p>
            <a:r>
              <a:rPr lang="de-DE" dirty="0"/>
              <a:t>Von der Grunddefinition der Kammer.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04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Breitbild</PresentationFormat>
  <Paragraphs>77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Rüsseler, Martin</dc:creator>
  <cp:lastModifiedBy>Rüsseler, Martin</cp:lastModifiedBy>
  <cp:revision>28</cp:revision>
  <dcterms:created xsi:type="dcterms:W3CDTF">2021-01-29T13:41:43Z</dcterms:created>
  <dcterms:modified xsi:type="dcterms:W3CDTF">2021-02-16T15:17:19Z</dcterms:modified>
</cp:coreProperties>
</file>