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3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C379D4-BAFD-47D2-8295-472A7328A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9B6796-EE07-4B66-9AC8-57985D1C1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2CC653-2372-439D-BCB5-07BC5CF0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A3C1-3C0D-43A7-892C-E50751E7A9FB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9BD23A-1E5A-4098-8117-28652CFE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EFAD8C-E7C7-4940-A71A-D6A6DDC1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8A94-1035-4DE2-847F-E412E88C5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25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DCEDF-0DB6-45F2-BF64-B7402C66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2E1ABB-4598-4220-8DC4-E95D59CB2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674681-DE3F-4329-AB6B-133B5EC5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A3C1-3C0D-43A7-892C-E50751E7A9FB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BB85D4-E6DD-472D-97F9-A3D2A7A6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5B0262-9094-4E43-B6BB-F953C0FD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8A94-1035-4DE2-847F-E412E88C5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1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E3ED7C-F7C0-4A73-9FF9-41E1173EB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3171E2-B98D-40C1-AEB2-51EDC9354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6F505-2A84-47E6-A856-348959C8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A3C1-3C0D-43A7-892C-E50751E7A9FB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1B57A5-CA40-42AE-B273-0CC2AB28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55042-A09C-49E0-9FDD-519EEBC3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8A94-1035-4DE2-847F-E412E88C5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10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4260A-1EF2-44FB-A6EE-8225EB2B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0CA878-1334-4F95-8C59-2504770E2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89949D-22B2-4FAC-8580-05434163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A3C1-3C0D-43A7-892C-E50751E7A9FB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174D4-7DFD-46BA-A757-8214D9B4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04A4D7-2DD4-4F98-8437-9751EB3B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8A94-1035-4DE2-847F-E412E88C5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49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78283-DEB7-4BDC-A288-03CE6BAEC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C3BFF4-F6C1-4C22-89B9-3E9872815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0476F8-DEEC-4928-9716-338C95D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A3C1-3C0D-43A7-892C-E50751E7A9FB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2E9F93-E046-40A2-A224-A469EEBB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42E1AC-F102-4FBE-B12C-EDB9C81F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8A94-1035-4DE2-847F-E412E88C5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84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04DAA-C37F-4A82-B45D-45DB2F4E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F5BED0-8E95-4D16-B474-3F62DE418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663878-01AB-4E8E-991C-8C70A3A1F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CAAC68-8F91-4C9D-8207-5F672CD6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A3C1-3C0D-43A7-892C-E50751E7A9FB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E9A012-555F-4369-9AF4-867AF7EB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C26EFF-3DB4-4035-8B0F-F2732AC1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8A94-1035-4DE2-847F-E412E88C5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21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09ECFB-7FD6-4F93-9C07-95747770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479E90-515B-4364-83E2-FC8D6A2D4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EAE357-25FE-43CE-A2D7-2B51296A0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5AA9EF-9D81-42DF-8E0E-5605C1196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D566BF-1DD1-42AF-A9AD-2C08E3CC4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D90654-C52A-416F-BC8B-1DE696AD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A3C1-3C0D-43A7-892C-E50751E7A9FB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BA1636-3E55-4FD5-95EB-C984D145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E4F249-3B08-4301-9014-079CD5FF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8A94-1035-4DE2-847F-E412E88C5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63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9FE26-5323-4EAF-A46A-47D85F9E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BC1904-EFD5-486F-850F-8192775A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A3C1-3C0D-43A7-892C-E50751E7A9FB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307DC0-9750-46C4-BB35-909870AC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BE345D-8C6E-4CBE-9B54-4DBC9C34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8A94-1035-4DE2-847F-E412E88C5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05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D77244-5B49-4F3B-B3E7-4C059817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A3C1-3C0D-43A7-892C-E50751E7A9FB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9825E7-47A7-4CB6-8AC5-011B9AB2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9780CE-48A9-42E7-A581-1C25A194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8A94-1035-4DE2-847F-E412E88C5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23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2762F-6A9A-46AD-BF3E-E370C433C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B0CD43-3769-42D2-A5A4-3D9CCD949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24BF4A-CC85-4BF2-9478-E29F213F0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95DAFE-D069-446C-86CE-A599CB40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A3C1-3C0D-43A7-892C-E50751E7A9FB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69CF71-DEEC-4812-AD80-34271A5F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670A89-A178-48F4-845E-FB101272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8A94-1035-4DE2-847F-E412E88C5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73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BC7B1-A175-48FD-86C1-58B7D1DE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FB1A38-7937-4E1A-BC26-2E040ADD8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1289EF-5E42-4819-85B1-B49C54A1C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ADB127-93CF-4959-B3C9-C39AE297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A3C1-3C0D-43A7-892C-E50751E7A9FB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C2B41D-B034-466A-805F-52FA4CE3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EA62FC-81C6-4191-912F-55409B6E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8A94-1035-4DE2-847F-E412E88C5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2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EA53EAA-F68D-48A2-AA5E-DD1564D5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224368-A106-4F90-9CF5-28134F400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36CFD8-2EEE-40FF-AE73-3086D307E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CA3C1-3C0D-43A7-892C-E50751E7A9FB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878AC1-2734-4E62-9E41-5BCA9B9F6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E0C0A0-E0C9-4621-B2BF-7D533C59B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B8A94-1035-4DE2-847F-E412E88C5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92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2579C257-6DD6-4688-8E7B-43A57E30155C}"/>
              </a:ext>
            </a:extLst>
          </p:cNvPr>
          <p:cNvSpPr/>
          <p:nvPr/>
        </p:nvSpPr>
        <p:spPr>
          <a:xfrm>
            <a:off x="2378765" y="1311965"/>
            <a:ext cx="172278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2D954B4-750E-4645-9528-3447C14E38D7}"/>
              </a:ext>
            </a:extLst>
          </p:cNvPr>
          <p:cNvCxnSpPr>
            <a:stCxn id="4" idx="6"/>
          </p:cNvCxnSpPr>
          <p:nvPr/>
        </p:nvCxnSpPr>
        <p:spPr>
          <a:xfrm flipV="1">
            <a:off x="2551043" y="993123"/>
            <a:ext cx="936999" cy="398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E419922-3C1B-424B-95BE-13ADC2EF942B}"/>
              </a:ext>
            </a:extLst>
          </p:cNvPr>
          <p:cNvCxnSpPr>
            <a:stCxn id="4" idx="6"/>
          </p:cNvCxnSpPr>
          <p:nvPr/>
        </p:nvCxnSpPr>
        <p:spPr>
          <a:xfrm>
            <a:off x="2551043" y="1391478"/>
            <a:ext cx="1027834" cy="318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A4A2C294-D589-4BBE-8A2B-BE079BA94346}"/>
              </a:ext>
            </a:extLst>
          </p:cNvPr>
          <p:cNvSpPr/>
          <p:nvPr/>
        </p:nvSpPr>
        <p:spPr>
          <a:xfrm>
            <a:off x="1913579" y="1311965"/>
            <a:ext cx="374351" cy="159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68C9E7C-8BB2-4A88-AD99-DAF70C448A8D}"/>
              </a:ext>
            </a:extLst>
          </p:cNvPr>
          <p:cNvCxnSpPr>
            <a:stCxn id="4" idx="6"/>
          </p:cNvCxnSpPr>
          <p:nvPr/>
        </p:nvCxnSpPr>
        <p:spPr>
          <a:xfrm>
            <a:off x="2551043" y="1391478"/>
            <a:ext cx="936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E1E3468A-2B7B-45E7-92FF-B88989A435D4}"/>
              </a:ext>
            </a:extLst>
          </p:cNvPr>
          <p:cNvSpPr/>
          <p:nvPr/>
        </p:nvSpPr>
        <p:spPr>
          <a:xfrm>
            <a:off x="2373937" y="2529365"/>
            <a:ext cx="172278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C159B20-855E-4FE5-A573-E6536DACBF61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2546215" y="2608878"/>
            <a:ext cx="894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FC4B7A89-7C0E-4AE7-AACF-EAECF31B8980}"/>
              </a:ext>
            </a:extLst>
          </p:cNvPr>
          <p:cNvSpPr/>
          <p:nvPr/>
        </p:nvSpPr>
        <p:spPr>
          <a:xfrm>
            <a:off x="1913579" y="2583238"/>
            <a:ext cx="374351" cy="296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49E3FCC-E5B3-40A4-91B2-AA694C886D6C}"/>
              </a:ext>
            </a:extLst>
          </p:cNvPr>
          <p:cNvCxnSpPr>
            <a:cxnSpLocks/>
          </p:cNvCxnSpPr>
          <p:nvPr/>
        </p:nvCxnSpPr>
        <p:spPr>
          <a:xfrm>
            <a:off x="2503824" y="2847417"/>
            <a:ext cx="936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52967F97-C807-4616-9623-EA95AC40A30A}"/>
              </a:ext>
            </a:extLst>
          </p:cNvPr>
          <p:cNvSpPr/>
          <p:nvPr/>
        </p:nvSpPr>
        <p:spPr>
          <a:xfrm>
            <a:off x="2384951" y="2767904"/>
            <a:ext cx="172278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8B55F06-98FE-44F5-8BC4-90F3560998DA}"/>
              </a:ext>
            </a:extLst>
          </p:cNvPr>
          <p:cNvSpPr txBox="1"/>
          <p:nvPr/>
        </p:nvSpPr>
        <p:spPr>
          <a:xfrm>
            <a:off x="1404644" y="1206812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Cav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A4066A6-E409-4982-A351-E75D23819E53}"/>
              </a:ext>
            </a:extLst>
          </p:cNvPr>
          <p:cNvSpPr txBox="1"/>
          <p:nvPr/>
        </p:nvSpPr>
        <p:spPr>
          <a:xfrm>
            <a:off x="2287318" y="92541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CP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3FF9462-0E40-4CF8-9800-CD2DE2DB067D}"/>
              </a:ext>
            </a:extLst>
          </p:cNvPr>
          <p:cNvSpPr txBox="1"/>
          <p:nvPr/>
        </p:nvSpPr>
        <p:spPr>
          <a:xfrm>
            <a:off x="2977763" y="72074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0A196C7-3332-4641-B307-39115581628C}"/>
              </a:ext>
            </a:extLst>
          </p:cNvPr>
          <p:cNvSpPr txBox="1"/>
          <p:nvPr/>
        </p:nvSpPr>
        <p:spPr>
          <a:xfrm>
            <a:off x="4115388" y="118156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Splice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4928CE5-D191-4EC8-A6C7-5E0DC1B78EA6}"/>
              </a:ext>
            </a:extLst>
          </p:cNvPr>
          <p:cNvSpPr txBox="1"/>
          <p:nvPr/>
        </p:nvSpPr>
        <p:spPr>
          <a:xfrm>
            <a:off x="3755514" y="258323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Double crimp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83F905F-9C8E-4312-84F1-3005A8FF17E4}"/>
              </a:ext>
            </a:extLst>
          </p:cNvPr>
          <p:cNvSpPr txBox="1"/>
          <p:nvPr/>
        </p:nvSpPr>
        <p:spPr>
          <a:xfrm>
            <a:off x="5625679" y="720743"/>
            <a:ext cx="310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Cav,cp,wire</a:t>
            </a:r>
            <a:r>
              <a:rPr lang="de-DE" dirty="0"/>
              <a:t> 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fit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F95DEB5-9EA7-4335-92B1-CD2F2EFD7C93}"/>
              </a:ext>
            </a:extLst>
          </p:cNvPr>
          <p:cNvSpPr txBox="1"/>
          <p:nvPr/>
        </p:nvSpPr>
        <p:spPr>
          <a:xfrm>
            <a:off x="6415851" y="2239546"/>
            <a:ext cx="5516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send </a:t>
            </a:r>
            <a:r>
              <a:rPr lang="de-DE" dirty="0" err="1"/>
              <a:t>wire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highlight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wires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B4566A2-F4EE-484A-B730-C13BAF1EC9CA}"/>
              </a:ext>
            </a:extLst>
          </p:cNvPr>
          <p:cNvSpPr txBox="1"/>
          <p:nvPr/>
        </p:nvSpPr>
        <p:spPr>
          <a:xfrm>
            <a:off x="3755514" y="5679307"/>
            <a:ext cx="53650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send a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combined</a:t>
            </a:r>
            <a:r>
              <a:rPr lang="de-DE" dirty="0"/>
              <a:t> ID for </a:t>
            </a:r>
            <a:r>
              <a:rPr lang="de-DE" dirty="0" err="1"/>
              <a:t>this</a:t>
            </a:r>
            <a:r>
              <a:rPr lang="de-DE" dirty="0"/>
              <a:t> feature?</a:t>
            </a:r>
          </a:p>
          <a:p>
            <a:endParaRPr lang="de-DE" dirty="0"/>
          </a:p>
          <a:p>
            <a:r>
              <a:rPr lang="de-DE" dirty="0"/>
              <a:t>-&gt;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devide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ids</a:t>
            </a:r>
            <a:r>
              <a:rPr lang="de-DE" dirty="0"/>
              <a:t> and find out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meant</a:t>
            </a:r>
            <a:r>
              <a:rPr lang="de-DE" dirty="0"/>
              <a:t>?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E11C455-1443-4573-A42A-5BDA41DCBC03}"/>
              </a:ext>
            </a:extLst>
          </p:cNvPr>
          <p:cNvSpPr txBox="1"/>
          <p:nvPr/>
        </p:nvSpPr>
        <p:spPr>
          <a:xfrm>
            <a:off x="7557425" y="4894386"/>
            <a:ext cx="4326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an additional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,</a:t>
            </a:r>
          </a:p>
          <a:p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conn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meant</a:t>
            </a:r>
            <a:r>
              <a:rPr lang="de-DE" dirty="0"/>
              <a:t>?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A917012-22CA-43F6-9694-E965FFE7152E}"/>
              </a:ext>
            </a:extLst>
          </p:cNvPr>
          <p:cNvSpPr/>
          <p:nvPr/>
        </p:nvSpPr>
        <p:spPr>
          <a:xfrm>
            <a:off x="1986158" y="4630207"/>
            <a:ext cx="172278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C2C8369-20C9-479C-9C9E-1559167E5778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2145815" y="4235054"/>
            <a:ext cx="1040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F8F9A0D-4D58-4BB7-858A-CA4435F8090B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2158436" y="5015659"/>
            <a:ext cx="1027834" cy="12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784AEACD-EB07-49E6-8F74-D256197B17AF}"/>
              </a:ext>
            </a:extLst>
          </p:cNvPr>
          <p:cNvSpPr/>
          <p:nvPr/>
        </p:nvSpPr>
        <p:spPr>
          <a:xfrm>
            <a:off x="1520972" y="4630207"/>
            <a:ext cx="374351" cy="159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D18C6F5-5631-4AA8-B20C-7BE6054355C4}"/>
              </a:ext>
            </a:extLst>
          </p:cNvPr>
          <p:cNvCxnSpPr>
            <a:stCxn id="29" idx="6"/>
          </p:cNvCxnSpPr>
          <p:nvPr/>
        </p:nvCxnSpPr>
        <p:spPr>
          <a:xfrm>
            <a:off x="2158436" y="4709720"/>
            <a:ext cx="936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AF507FC7-67D2-48CD-A6E8-A9E7A3DF9F04}"/>
              </a:ext>
            </a:extLst>
          </p:cNvPr>
          <p:cNvSpPr txBox="1"/>
          <p:nvPr/>
        </p:nvSpPr>
        <p:spPr>
          <a:xfrm>
            <a:off x="1012037" y="4525054"/>
            <a:ext cx="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Cav</a:t>
            </a:r>
            <a:endParaRPr lang="de-DE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EFD5743-1488-47B5-9125-D6859CBA3DA3}"/>
              </a:ext>
            </a:extLst>
          </p:cNvPr>
          <p:cNvSpPr txBox="1"/>
          <p:nvPr/>
        </p:nvSpPr>
        <p:spPr>
          <a:xfrm>
            <a:off x="1894711" y="4243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3354C23-F0E6-4D7B-8DB3-ED8278AC7C81}"/>
              </a:ext>
            </a:extLst>
          </p:cNvPr>
          <p:cNvSpPr txBox="1"/>
          <p:nvPr/>
        </p:nvSpPr>
        <p:spPr>
          <a:xfrm>
            <a:off x="2568349" y="3882212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D8DD7EB-0484-4246-91BD-FDD0B9E32531}"/>
              </a:ext>
            </a:extLst>
          </p:cNvPr>
          <p:cNvSpPr txBox="1"/>
          <p:nvPr/>
        </p:nvSpPr>
        <p:spPr>
          <a:xfrm>
            <a:off x="3722781" y="449980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Splice</a:t>
            </a:r>
            <a:endParaRPr lang="de-DE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6283D377-D18F-4034-927A-937FDF6B3C4A}"/>
              </a:ext>
            </a:extLst>
          </p:cNvPr>
          <p:cNvSpPr/>
          <p:nvPr/>
        </p:nvSpPr>
        <p:spPr>
          <a:xfrm>
            <a:off x="1986158" y="4936146"/>
            <a:ext cx="172278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E390357-CE1C-4444-8A01-88B6A58F194E}"/>
              </a:ext>
            </a:extLst>
          </p:cNvPr>
          <p:cNvSpPr/>
          <p:nvPr/>
        </p:nvSpPr>
        <p:spPr>
          <a:xfrm>
            <a:off x="1973537" y="4155541"/>
            <a:ext cx="172278" cy="159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83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Breitbild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Rüsseler, Martin</dc:creator>
  <cp:lastModifiedBy>Rüsseler, Martin</cp:lastModifiedBy>
  <cp:revision>5</cp:revision>
  <dcterms:created xsi:type="dcterms:W3CDTF">2021-04-12T09:11:30Z</dcterms:created>
  <dcterms:modified xsi:type="dcterms:W3CDTF">2021-04-12T14:11:58Z</dcterms:modified>
</cp:coreProperties>
</file>