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7E82-D363-4C5D-B851-B0AD92125F2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D3C-20B1-4431-A87D-232E8C1C05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97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7E82-D363-4C5D-B851-B0AD92125F2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D3C-20B1-4431-A87D-232E8C1C05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7E82-D363-4C5D-B851-B0AD92125F2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D3C-20B1-4431-A87D-232E8C1C05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18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7E82-D363-4C5D-B851-B0AD92125F2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D3C-20B1-4431-A87D-232E8C1C05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35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7E82-D363-4C5D-B851-B0AD92125F2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D3C-20B1-4431-A87D-232E8C1C05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2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7E82-D363-4C5D-B851-B0AD92125F2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D3C-20B1-4431-A87D-232E8C1C05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91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7E82-D363-4C5D-B851-B0AD92125F2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D3C-20B1-4431-A87D-232E8C1C05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2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7E82-D363-4C5D-B851-B0AD92125F2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D3C-20B1-4431-A87D-232E8C1C05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69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7E82-D363-4C5D-B851-B0AD92125F2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D3C-20B1-4431-A87D-232E8C1C05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15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7E82-D363-4C5D-B851-B0AD92125F2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D3C-20B1-4431-A87D-232E8C1C05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48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7E82-D363-4C5D-B851-B0AD92125F2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D3C-20B1-4431-A87D-232E8C1C05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96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C7E82-D363-4C5D-B851-B0AD92125F2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BD3C-20B1-4431-A87D-232E8C1C05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13" y="2029000"/>
            <a:ext cx="4866667" cy="2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8" y="3419476"/>
            <a:ext cx="9524" cy="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46" y="1994408"/>
            <a:ext cx="5676190" cy="31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20 </a:t>
            </a:r>
            <a:r>
              <a:rPr lang="de-DE" dirty="0" err="1" smtClean="0"/>
              <a:t>deg</a:t>
            </a:r>
            <a:r>
              <a:rPr lang="de-DE" dirty="0" smtClean="0"/>
              <a:t> Rotation </a:t>
            </a:r>
            <a:r>
              <a:rPr lang="de-DE" dirty="0" err="1" smtClean="0"/>
              <a:t>around</a:t>
            </a:r>
            <a:r>
              <a:rPr lang="de-DE" dirty="0" smtClean="0"/>
              <a:t> X Pitch</a:t>
            </a:r>
          </a:p>
          <a:p>
            <a:r>
              <a:rPr lang="de-DE" sz="1300" dirty="0" err="1" smtClean="0"/>
              <a:t>Eyeshot</a:t>
            </a:r>
            <a:r>
              <a:rPr lang="de-DE" sz="1300" dirty="0" smtClean="0"/>
              <a:t> versus 3D API</a:t>
            </a:r>
            <a:endParaRPr lang="de-DE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670813" y="5167312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1,2   2,1    0,2  2,0   0,1   1,0 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555958" y="5887453"/>
            <a:ext cx="254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Composite H*P*B=Y*X*Z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6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 </a:t>
            </a:r>
            <a:r>
              <a:rPr lang="de-DE" dirty="0" err="1" smtClean="0"/>
              <a:t>deg</a:t>
            </a:r>
            <a:r>
              <a:rPr lang="de-DE" dirty="0" smtClean="0"/>
              <a:t> Rotation </a:t>
            </a:r>
            <a:r>
              <a:rPr lang="de-DE" dirty="0" err="1" smtClean="0"/>
              <a:t>around</a:t>
            </a:r>
            <a:r>
              <a:rPr lang="de-DE" dirty="0" smtClean="0"/>
              <a:t> Y  </a:t>
            </a:r>
            <a:r>
              <a:rPr lang="de-DE" dirty="0" err="1" smtClean="0"/>
              <a:t>Heading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452" y="1903208"/>
            <a:ext cx="4800000" cy="27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118" y="1903208"/>
            <a:ext cx="5295238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9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 </a:t>
            </a:r>
            <a:r>
              <a:rPr lang="de-DE" dirty="0" err="1" smtClean="0"/>
              <a:t>deg</a:t>
            </a:r>
            <a:r>
              <a:rPr lang="de-DE" dirty="0" smtClean="0"/>
              <a:t> Rotation </a:t>
            </a:r>
            <a:r>
              <a:rPr lang="de-DE" dirty="0" err="1" smtClean="0"/>
              <a:t>around</a:t>
            </a:r>
            <a:r>
              <a:rPr lang="de-DE" dirty="0" smtClean="0"/>
              <a:t> Z Bank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485" y="2093469"/>
            <a:ext cx="4247619" cy="29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996" y="2093469"/>
            <a:ext cx="6057143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6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789" y="449179"/>
            <a:ext cx="96366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Problem 1: bei den </a:t>
            </a:r>
            <a:r>
              <a:rPr lang="de-DE" dirty="0" err="1" smtClean="0"/>
              <a:t>Transformations</a:t>
            </a:r>
            <a:r>
              <a:rPr lang="de-DE" dirty="0" smtClean="0"/>
              <a:t> ist nicht klar,  ob es sich um ein rechts oder </a:t>
            </a:r>
            <a:r>
              <a:rPr lang="de-DE" dirty="0" err="1" smtClean="0"/>
              <a:t>linkssystem</a:t>
            </a:r>
            <a:r>
              <a:rPr lang="de-DE" dirty="0" smtClean="0"/>
              <a:t> handelt?</a:t>
            </a:r>
          </a:p>
          <a:p>
            <a:r>
              <a:rPr lang="de-DE" dirty="0" err="1" smtClean="0"/>
              <a:t>Kbl</a:t>
            </a:r>
            <a:r>
              <a:rPr lang="de-DE" dirty="0" smtClean="0"/>
              <a:t> verweist auf CESAK</a:t>
            </a:r>
          </a:p>
          <a:p>
            <a:endParaRPr lang="de-DE" dirty="0"/>
          </a:p>
          <a:p>
            <a:r>
              <a:rPr lang="de-DE" dirty="0" smtClean="0"/>
              <a:t>Damit kann man aus der </a:t>
            </a:r>
            <a:r>
              <a:rPr lang="de-DE" dirty="0" err="1" smtClean="0"/>
              <a:t>kbl</a:t>
            </a:r>
            <a:r>
              <a:rPr lang="de-DE" dirty="0" smtClean="0"/>
              <a:t> die U und V Vektoren nicht richtig verwenden.</a:t>
            </a:r>
          </a:p>
          <a:p>
            <a:endParaRPr lang="de-DE" dirty="0"/>
          </a:p>
          <a:p>
            <a:r>
              <a:rPr lang="de-DE" dirty="0" smtClean="0"/>
              <a:t>Daher ist möglicherweise auch unsere Interpretation der BMW </a:t>
            </a:r>
            <a:r>
              <a:rPr lang="de-DE" dirty="0" err="1" smtClean="0"/>
              <a:t>placements</a:t>
            </a:r>
            <a:r>
              <a:rPr lang="de-DE" dirty="0" smtClean="0"/>
              <a:t> nicht richtig?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bzw</a:t>
            </a:r>
            <a:r>
              <a:rPr lang="de-DE" dirty="0" smtClean="0"/>
              <a:t> passt sie halt nur für BMW)</a:t>
            </a:r>
          </a:p>
          <a:p>
            <a:endParaRPr lang="de-DE" dirty="0"/>
          </a:p>
          <a:p>
            <a:r>
              <a:rPr lang="de-DE" dirty="0" smtClean="0"/>
              <a:t>Was den Prozess später angeht muss beim Rausschreiben der Vektoren klar sein was da </a:t>
            </a:r>
            <a:r>
              <a:rPr lang="de-DE" smtClean="0"/>
              <a:t>gefordert ist.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2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20 deg Rotation around Y  Heading</vt:lpstr>
      <vt:lpstr>20 deg Rotation around Z Bank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Rüsseler, Martin (Dev., ERL)</dc:creator>
  <cp:lastModifiedBy>Rüsseler, Martin (Dev., ERL)</cp:lastModifiedBy>
  <cp:revision>4</cp:revision>
  <dcterms:created xsi:type="dcterms:W3CDTF">2018-11-15T14:25:30Z</dcterms:created>
  <dcterms:modified xsi:type="dcterms:W3CDTF">2018-11-15T16:11:54Z</dcterms:modified>
</cp:coreProperties>
</file>