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3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4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  <p:sldMasterId id="2147483788" r:id="rId3"/>
    <p:sldMasterId id="2147483814" r:id="rId4"/>
    <p:sldMasterId id="2147483867" r:id="rId5"/>
  </p:sldMasterIdLst>
  <p:notesMasterIdLst>
    <p:notesMasterId r:id="rId10"/>
  </p:notesMasterIdLst>
  <p:handoutMasterIdLst>
    <p:handoutMasterId r:id="rId11"/>
  </p:handoutMasterIdLst>
  <p:sldIdLst>
    <p:sldId id="259" r:id="rId6"/>
    <p:sldId id="401" r:id="rId7"/>
    <p:sldId id="405" r:id="rId8"/>
    <p:sldId id="407" r:id="rId9"/>
  </p:sldIdLst>
  <p:sldSz cx="12192000" cy="6858000"/>
  <p:notesSz cx="6797675" cy="9928225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poS" pitchFamily="2" charset="0"/>
      <p:regular r:id="rId16"/>
      <p:bold r:id="rId17"/>
      <p:italic r:id="rId18"/>
      <p:boldItalic r:id="rId19"/>
    </p:embeddedFont>
    <p:embeddedFont>
      <p:font typeface="Webdings" panose="05030102010509060703" pitchFamily="18" charset="2"/>
      <p:regular r:id="rId20"/>
    </p:embeddedFont>
    <p:embeddedFont>
      <p:font typeface="CorpoA" pitchFamily="2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de-DE"/>
    </a:defPPr>
    <a:lvl1pPr marL="0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71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06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42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78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14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49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85" algn="l" defTabSz="91427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rcedes-Benz Mastervorlage" id="{DC7E59F3-1751-4F5A-94D2-FE5E27FE97B1}">
          <p14:sldIdLst>
            <p14:sldId id="259"/>
            <p14:sldId id="401"/>
            <p14:sldId id="405"/>
            <p14:sldId id="407"/>
          </p14:sldIdLst>
        </p14:section>
        <p14:section name="Bibliotheken" id="{2A5F3592-C811-4774-843D-2E0D4612952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952" userDrawn="1">
          <p15:clr>
            <a:srgbClr val="A4A3A4"/>
          </p15:clr>
        </p15:guide>
        <p15:guide id="2" orient="horz" pos="210" userDrawn="1">
          <p15:clr>
            <a:srgbClr val="A4A3A4"/>
          </p15:clr>
        </p15:guide>
        <p15:guide id="3" orient="horz" pos="4048" userDrawn="1">
          <p15:clr>
            <a:srgbClr val="A4A3A4"/>
          </p15:clr>
        </p15:guide>
        <p15:guide id="4" orient="horz" pos="468" userDrawn="1">
          <p15:clr>
            <a:srgbClr val="A4A3A4"/>
          </p15:clr>
        </p15:guide>
        <p15:guide id="5" pos="7430" userDrawn="1">
          <p15:clr>
            <a:srgbClr val="A4A3A4"/>
          </p15:clr>
        </p15:guide>
        <p15:guide id="6" pos="249" userDrawn="1">
          <p15:clr>
            <a:srgbClr val="A4A3A4"/>
          </p15:clr>
        </p15:guide>
        <p15:guide id="7" orient="horz" pos="238">
          <p15:clr>
            <a:srgbClr val="A4A3A4"/>
          </p15:clr>
        </p15:guide>
        <p15:guide id="8" orient="horz" pos="4065">
          <p15:clr>
            <a:srgbClr val="A4A3A4"/>
          </p15:clr>
        </p15:guide>
        <p15:guide id="9" orient="horz" pos="467">
          <p15:clr>
            <a:srgbClr val="A4A3A4"/>
          </p15:clr>
        </p15:guide>
        <p15:guide id="10" orient="horz" pos="958">
          <p15:clr>
            <a:srgbClr val="A4A3A4"/>
          </p15:clr>
        </p15:guide>
        <p15:guide id="11" pos="7436">
          <p15:clr>
            <a:srgbClr val="A4A3A4"/>
          </p15:clr>
        </p15:guide>
        <p15:guide id="12" pos="2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09">
          <p15:clr>
            <a:srgbClr val="A4A3A4"/>
          </p15:clr>
        </p15:guide>
        <p15:guide id="2" orient="horz" pos="5051">
          <p15:clr>
            <a:srgbClr val="A4A3A4"/>
          </p15:clr>
        </p15:guide>
        <p15:guide id="3" pos="4020">
          <p15:clr>
            <a:srgbClr val="A4A3A4"/>
          </p15:clr>
        </p15:guide>
        <p15:guide id="4" pos="300">
          <p15:clr>
            <a:srgbClr val="A4A3A4"/>
          </p15:clr>
        </p15:guide>
        <p15:guide id="5" orient="horz" pos="770">
          <p15:clr>
            <a:srgbClr val="A4A3A4"/>
          </p15:clr>
        </p15:guide>
        <p15:guide id="6" orient="horz" pos="5484">
          <p15:clr>
            <a:srgbClr val="A4A3A4"/>
          </p15:clr>
        </p15:guide>
        <p15:guide id="7" pos="3984">
          <p15:clr>
            <a:srgbClr val="A4A3A4"/>
          </p15:clr>
        </p15:guide>
        <p15:guide id="8" pos="2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9AC9"/>
    <a:srgbClr val="8BC2DE"/>
    <a:srgbClr val="666633"/>
    <a:srgbClr val="006666"/>
    <a:srgbClr val="FFD1D1"/>
    <a:srgbClr val="F6F8E0"/>
    <a:srgbClr val="6593AA"/>
    <a:srgbClr val="080808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0" autoAdjust="0"/>
  </p:normalViewPr>
  <p:slideViewPr>
    <p:cSldViewPr snapToObjects="1" showGuides="1">
      <p:cViewPr varScale="1">
        <p:scale>
          <a:sx n="89" d="100"/>
          <a:sy n="89" d="100"/>
        </p:scale>
        <p:origin x="466" y="82"/>
      </p:cViewPr>
      <p:guideLst>
        <p:guide orient="horz" pos="952"/>
        <p:guide orient="horz" pos="210"/>
        <p:guide orient="horz" pos="4048"/>
        <p:guide orient="horz" pos="468"/>
        <p:guide pos="7430"/>
        <p:guide pos="249"/>
        <p:guide orient="horz" pos="238"/>
        <p:guide orient="horz" pos="4065"/>
        <p:guide orient="horz" pos="467"/>
        <p:guide orient="horz" pos="958"/>
        <p:guide pos="7436"/>
        <p:guide pos="252"/>
      </p:guideLst>
    </p:cSldViewPr>
  </p:slideViewPr>
  <p:outlineViewPr>
    <p:cViewPr>
      <p:scale>
        <a:sx n="33" d="100"/>
        <a:sy n="33" d="100"/>
      </p:scale>
      <p:origin x="0" y="1287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 showGuides="1">
      <p:cViewPr>
        <p:scale>
          <a:sx n="60" d="100"/>
          <a:sy n="60" d="100"/>
        </p:scale>
        <p:origin x="-3414" y="-156"/>
      </p:cViewPr>
      <p:guideLst>
        <p:guide orient="horz" pos="709"/>
        <p:guide orient="horz" pos="5051"/>
        <p:guide pos="4020"/>
        <p:guide pos="300"/>
        <p:guide orient="horz" pos="770"/>
        <p:guide orient="horz" pos="5484"/>
        <p:guide pos="3984"/>
        <p:guide pos="2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0.fntdata"/><Relationship Id="rId7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Master" Target="slideMasters/slideMaster5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476526" y="9595981"/>
            <a:ext cx="321150" cy="3322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pPr lvl="0" algn="l"/>
            <a:fld id="{E27968A0-2773-4E6D-A3EA-5EE59DBB9DEC}" type="slidenum">
              <a:rPr lang="en-US" sz="900"/>
              <a:pPr lvl="0" algn="l"/>
              <a:t>‹Nr.›</a:t>
            </a:fld>
            <a:endParaRPr lang="en-US" sz="900" dirty="0"/>
          </a:p>
        </p:txBody>
      </p:sp>
      <p:pic>
        <p:nvPicPr>
          <p:cNvPr id="6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8" y="9665867"/>
            <a:ext cx="1177550" cy="1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35431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76076" y="744538"/>
            <a:ext cx="6045525" cy="340133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53" tIns="46077" rIns="92153" bIns="46077" rtlCol="0" anchor="ctr"/>
          <a:lstStyle/>
          <a:p>
            <a:endParaRPr lang="de-DE" dirty="0"/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5"/>
          </p:nvPr>
        </p:nvSpPr>
        <p:spPr>
          <a:xfrm>
            <a:off x="6476526" y="9595981"/>
            <a:ext cx="321150" cy="332244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pPr lvl="0" algn="l"/>
            <a:fld id="{E27968A0-2773-4E6D-A3EA-5EE59DBB9DEC}" type="slidenum">
              <a:rPr lang="en-US" sz="900" smtClean="0"/>
              <a:pPr lvl="0" algn="l"/>
              <a:t>‹Nr.›</a:t>
            </a:fld>
            <a:endParaRPr lang="en-US" sz="900" dirty="0"/>
          </a:p>
        </p:txBody>
      </p:sp>
      <p:sp>
        <p:nvSpPr>
          <p:cNvPr id="10" name="Notizenplatzhalter 1"/>
          <p:cNvSpPr>
            <a:spLocks noGrp="1"/>
          </p:cNvSpPr>
          <p:nvPr>
            <p:ph type="body" sz="quarter" idx="3"/>
          </p:nvPr>
        </p:nvSpPr>
        <p:spPr>
          <a:xfrm>
            <a:off x="376076" y="4715907"/>
            <a:ext cx="6045525" cy="446770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 smtClean="0"/>
              <a:t>Text in </a:t>
            </a:r>
            <a:r>
              <a:rPr lang="de-DE" noProof="0" dirty="0" err="1" smtClean="0"/>
              <a:t>CorpoS</a:t>
            </a:r>
            <a:r>
              <a:rPr lang="en-US" dirty="0" smtClean="0"/>
              <a:t> (</a:t>
            </a:r>
            <a:r>
              <a:rPr lang="de-DE" noProof="0" dirty="0" smtClean="0"/>
              <a:t>Textkörper</a:t>
            </a:r>
            <a:r>
              <a:rPr lang="en-US" dirty="0" smtClean="0"/>
              <a:t>) in 20 pt. </a:t>
            </a:r>
            <a:r>
              <a:rPr lang="de-DE" dirty="0" smtClean="0"/>
              <a:t>einfügen // für Aufzählungen: Start // Absatz // Listenebene erhöhen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</p:txBody>
      </p:sp>
      <p:pic>
        <p:nvPicPr>
          <p:cNvPr id="11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18" y="9665867"/>
            <a:ext cx="1177550" cy="14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585940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271" rtl="0" eaLnBrk="1" latinLnBrk="0" hangingPunct="1">
      <a:lnSpc>
        <a:spcPct val="108000"/>
      </a:lnSpc>
      <a:spcAft>
        <a:spcPts val="1008"/>
      </a:spcAft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234000" indent="-234000" algn="l" defTabSz="914271" rtl="0" eaLnBrk="1" latinLnBrk="0" hangingPunct="1">
      <a:lnSpc>
        <a:spcPct val="108000"/>
      </a:lnSpc>
      <a:spcAft>
        <a:spcPts val="1008"/>
      </a:spcAft>
      <a:buFont typeface="Arial" panose="020B0604020202020204" pitchFamily="34" charset="0"/>
      <a:buChar char="•"/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32000" indent="-198000" algn="l" defTabSz="914271" rtl="0" eaLnBrk="1" latinLnBrk="0" hangingPunct="1">
      <a:lnSpc>
        <a:spcPct val="108000"/>
      </a:lnSpc>
      <a:spcAft>
        <a:spcPts val="1008"/>
      </a:spcAft>
      <a:buFont typeface="Symbol" panose="05050102010706020507" pitchFamily="18" charset="2"/>
      <a:buChar char=""/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44538"/>
            <a:ext cx="6045200" cy="34020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27968A0-2773-4E6D-A3EA-5EE59DBB9DEC}" type="slidenum">
              <a:rPr lang="en-US" sz="900" smtClean="0">
                <a:solidFill>
                  <a:prstClr val="black"/>
                </a:solidFill>
              </a:rPr>
              <a:pPr algn="l"/>
              <a:t>2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016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44538"/>
            <a:ext cx="6045200" cy="34020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27968A0-2773-4E6D-A3EA-5EE59DBB9DEC}" type="slidenum">
              <a:rPr lang="en-US" sz="900" smtClean="0">
                <a:solidFill>
                  <a:prstClr val="black"/>
                </a:solidFill>
              </a:rPr>
              <a:pPr algn="l"/>
              <a:t>3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44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76238" y="744538"/>
            <a:ext cx="6045200" cy="34020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E27968A0-2773-4E6D-A3EA-5EE59DBB9DEC}" type="slidenum">
              <a:rPr lang="en-US" sz="900" smtClean="0">
                <a:solidFill>
                  <a:prstClr val="black"/>
                </a:solidFill>
              </a:rPr>
              <a:pPr algn="l"/>
              <a:t>4</a:t>
            </a:fld>
            <a:endParaRPr lang="en-US" sz="9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1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" name="Gruppieren 1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11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bringen über Menü: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Layout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Absatz // Listenebene erhöhen/verringern</a:t>
                </a:r>
              </a:p>
            </p:txBody>
          </p:sp>
          <p:sp>
            <p:nvSpPr>
              <p:cNvPr id="1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zwischen weißem und schwarzem Folienlayout über Menü: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Entwurf // Designs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(Rechtsklick: </a:t>
                </a: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alle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oder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ausgewählte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übernehmen)</a:t>
                </a:r>
              </a:p>
            </p:txBody>
          </p:sp>
          <p:pic>
            <p:nvPicPr>
              <p:cNvPr id="14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5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26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Reservierte Bereiche für Stempel oder Icons</a:t>
                </a:r>
              </a:p>
            </p:txBody>
          </p:sp>
          <p:sp>
            <p:nvSpPr>
              <p:cNvPr id="2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6220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30" name="Gruppieren 29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31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3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5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15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000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15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3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Einpassen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9196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9628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" name="Gruppieren 1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11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Folie in Ursprungsform 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bringen über Menü: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Start // Folien // Zurücksetzen</a:t>
                </a:r>
              </a:p>
              <a:p>
                <a:pPr algn="r"/>
                <a:endParaRPr lang="de-DE" sz="1000" dirty="0" smtClean="0">
                  <a:solidFill>
                    <a:srgbClr val="444444"/>
                  </a:solidFill>
                </a:endParaRP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Wechsel des Folienlayouts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im Menü über:</a:t>
                </a: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Start // Folien // Layout</a:t>
                </a:r>
              </a:p>
              <a:p>
                <a:pPr algn="r" defTabSz="914271">
                  <a:defRPr/>
                </a:pPr>
                <a:endParaRPr lang="de-DE" sz="1000" dirty="0" smtClean="0">
                  <a:solidFill>
                    <a:srgbClr val="444444"/>
                  </a:solidFill>
                </a:endParaRP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Wechsel der Textebene</a:t>
                </a: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im Menü über: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Start // Absatz // Listenebene erhöhen/verringern</a:t>
                </a:r>
              </a:p>
            </p:txBody>
          </p:sp>
          <p:sp>
            <p:nvSpPr>
              <p:cNvPr id="1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Wechsel zwischen weißem und schwarzem Folienlayout über Menü: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Entwurf // Designs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(Rechtsklick: </a:t>
                </a:r>
                <a:r>
                  <a:rPr lang="de-DE" sz="1000" i="1" dirty="0" smtClean="0">
                    <a:solidFill>
                      <a:srgbClr val="444444"/>
                    </a:solidFill>
                  </a:rPr>
                  <a:t>Für alle Folien </a:t>
                </a:r>
                <a:r>
                  <a:rPr lang="de-DE" sz="1000" dirty="0" smtClean="0">
                    <a:solidFill>
                      <a:srgbClr val="444444"/>
                    </a:solidFill>
                  </a:rPr>
                  <a:t>oder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i="1" dirty="0" smtClean="0">
                    <a:solidFill>
                      <a:srgbClr val="444444"/>
                    </a:solidFill>
                  </a:rPr>
                  <a:t>Für ausgewählte Folien </a:t>
                </a:r>
                <a:r>
                  <a:rPr lang="de-DE" sz="1000" dirty="0" smtClean="0">
                    <a:solidFill>
                      <a:srgbClr val="444444"/>
                    </a:solidFill>
                  </a:rPr>
                  <a:t>übernehmen)</a:t>
                </a:r>
              </a:p>
            </p:txBody>
          </p:sp>
          <p:pic>
            <p:nvPicPr>
              <p:cNvPr id="14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Listenebene</a:t>
                </a:r>
              </a:p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erhöhen</a:t>
                </a:r>
              </a:p>
            </p:txBody>
          </p:sp>
          <p:sp>
            <p:nvSpPr>
              <p:cNvPr id="23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Listenebene</a:t>
                </a:r>
              </a:p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verringern</a:t>
                </a:r>
              </a:p>
            </p:txBody>
          </p:sp>
          <p:sp>
            <p:nvSpPr>
              <p:cNvPr id="25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26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Reservierte Bereiche für Stempel oder Icons</a:t>
                </a:r>
              </a:p>
            </p:txBody>
          </p:sp>
          <p:sp>
            <p:nvSpPr>
              <p:cNvPr id="2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75091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431939" indent="-431939">
              <a:buFont typeface="+mj-lt"/>
              <a:buAutoNum type="arabicPeriod"/>
              <a:defRPr baseline="0"/>
            </a:lvl1pPr>
            <a:lvl2pPr marL="863878" indent="-431939">
              <a:buFont typeface="+mj-lt"/>
              <a:buAutoNum type="alphaLcPeriod"/>
              <a:defRPr/>
            </a:lvl2pPr>
            <a:lvl3pPr marL="863878" indent="-431939">
              <a:buFont typeface="+mj-lt"/>
              <a:buAutoNum type="alphaLcPeriod"/>
              <a:defRPr sz="2000"/>
            </a:lvl3pPr>
            <a:lvl4pPr marL="863878" indent="-431939">
              <a:buFont typeface="+mj-lt"/>
              <a:buAutoNum type="alphaLcPeriod"/>
              <a:defRPr sz="2000"/>
            </a:lvl4pPr>
            <a:lvl5pPr marL="863878" indent="-431939">
              <a:buFont typeface="+mj-lt"/>
              <a:buAutoNum type="alphaLcPeriod"/>
              <a:defRPr sz="2000"/>
            </a:lvl5pPr>
            <a:lvl6pPr marL="863878" indent="-431939">
              <a:buFont typeface="+mj-lt"/>
              <a:buAutoNum type="alphaLcPeriod"/>
              <a:defRPr sz="2000"/>
            </a:lvl6pPr>
            <a:lvl7pPr marL="863878" indent="-431939">
              <a:buFont typeface="+mj-lt"/>
              <a:buAutoNum type="alphaLcPeriod"/>
              <a:defRPr sz="2000"/>
            </a:lvl7pPr>
            <a:lvl8pPr marL="863878" indent="-431939">
              <a:buFont typeface="+mj-lt"/>
              <a:buAutoNum type="alphaLcPeriod"/>
              <a:defRPr sz="2000"/>
            </a:lvl8pPr>
            <a:lvl9pPr marL="863878" indent="-431939">
              <a:buFont typeface="+mj-lt"/>
              <a:buAutoNum type="alphaLcPeriod"/>
              <a:defRPr sz="2000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67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61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n weißem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991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96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0071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4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9" y="1512000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21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6" y="15113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6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1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7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921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002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30" name="Gruppieren 29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31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3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500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1500" b="1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000" b="1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1500" b="1" dirty="0" smtClean="0">
                  <a:solidFill>
                    <a:srgbClr val="444444"/>
                  </a:solidFill>
                  <a:cs typeface="Arial" panose="020B0604020202020204" pitchFamily="34" charset="0"/>
                </a:endParaRPr>
              </a:p>
            </p:txBody>
          </p:sp>
          <p:pic>
            <p:nvPicPr>
              <p:cNvPr id="3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Einpassen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Bildausschnitt verändern über Menü: Bildtools // Format // Größe // Zuschneiden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 kann innerhalb der schwarzen Begrenzungen bei gedrückter alt-Taste bewegt werden.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Bildgröße zuschneiden über Menü: Bildtools // Format // Größe // Zuschneiden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 bei gedrückter Umschalt-Taste über die hellen Eckpunkte auf die passende Größe ziehen. 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Bildgröße einpassen über Menü: Bildtools // Format // Größe // Zuschneiden // Einpassen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</p:txBody>
        </p:sp>
      </p:grp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021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902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5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7176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13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5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4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4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4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4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4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6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8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9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9" name="Gerade Verbindung 53"/>
          <p:cNvCxnSpPr>
            <a:stCxn id="99" idx="3"/>
            <a:endCxn id="66" idx="1"/>
          </p:cNvCxnSpPr>
          <p:nvPr userDrawn="1"/>
        </p:nvCxnSpPr>
        <p:spPr>
          <a:xfrm>
            <a:off x="3996005" y="20981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4"/>
          <p:cNvCxnSpPr>
            <a:stCxn id="102" idx="3"/>
            <a:endCxn id="67" idx="1"/>
          </p:cNvCxnSpPr>
          <p:nvPr userDrawn="1"/>
        </p:nvCxnSpPr>
        <p:spPr>
          <a:xfrm>
            <a:off x="3996005" y="33452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5"/>
          <p:cNvCxnSpPr>
            <a:stCxn id="95" idx="1"/>
            <a:endCxn id="86" idx="3"/>
          </p:cNvCxnSpPr>
          <p:nvPr userDrawn="1"/>
        </p:nvCxnSpPr>
        <p:spPr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6"/>
          <p:cNvCxnSpPr>
            <a:stCxn id="70" idx="3"/>
            <a:endCxn id="97" idx="1"/>
          </p:cNvCxnSpPr>
          <p:nvPr userDrawn="1"/>
        </p:nvCxnSpPr>
        <p:spPr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7"/>
          <p:cNvCxnSpPr>
            <a:stCxn id="71" idx="3"/>
            <a:endCxn id="96" idx="1"/>
          </p:cNvCxnSpPr>
          <p:nvPr userDrawn="1"/>
        </p:nvCxnSpPr>
        <p:spPr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8"/>
          <p:cNvCxnSpPr>
            <a:stCxn id="69" idx="3"/>
            <a:endCxn id="98" idx="1"/>
          </p:cNvCxnSpPr>
          <p:nvPr userDrawn="1"/>
        </p:nvCxnSpPr>
        <p:spPr>
          <a:xfrm>
            <a:off x="7719176" y="58394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59"/>
          <p:cNvCxnSpPr>
            <a:stCxn id="108" idx="3"/>
            <a:endCxn id="49" idx="1"/>
          </p:cNvCxnSpPr>
          <p:nvPr userDrawn="1"/>
        </p:nvCxnSpPr>
        <p:spPr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60"/>
          <p:cNvCxnSpPr>
            <a:stCxn id="100" idx="3"/>
            <a:endCxn id="68" idx="1"/>
          </p:cNvCxnSpPr>
          <p:nvPr userDrawn="1"/>
        </p:nvCxnSpPr>
        <p:spPr>
          <a:xfrm>
            <a:off x="3996005" y="45923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487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extplatzhalter 3"/>
          <p:cNvSpPr>
            <a:spLocks noGrp="1" noChangeAspect="1"/>
          </p:cNvSpPr>
          <p:nvPr>
            <p:ph type="body" sz="quarter" idx="67" hasCustomPrompt="1"/>
          </p:nvPr>
        </p:nvSpPr>
        <p:spPr bwMode="white"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4" name="Textplatzhalter 3"/>
          <p:cNvSpPr>
            <a:spLocks noGrp="1" noChangeAspect="1"/>
          </p:cNvSpPr>
          <p:nvPr>
            <p:ph type="body" sz="quarter" idx="56" hasCustomPrompt="1"/>
          </p:nvPr>
        </p:nvSpPr>
        <p:spPr bwMode="white"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5" name="Textplatzhalter 3"/>
          <p:cNvSpPr>
            <a:spLocks noGrp="1" noChangeAspect="1"/>
          </p:cNvSpPr>
          <p:nvPr>
            <p:ph type="body" sz="quarter" idx="57" hasCustomPrompt="1"/>
          </p:nvPr>
        </p:nvSpPr>
        <p:spPr bwMode="white"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6" name="Textplatzhalter 3"/>
          <p:cNvSpPr>
            <a:spLocks noGrp="1" noChangeAspect="1"/>
          </p:cNvSpPr>
          <p:nvPr>
            <p:ph type="body" sz="quarter" idx="58" hasCustomPrompt="1"/>
          </p:nvPr>
        </p:nvSpPr>
        <p:spPr bwMode="white"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7" name="Textplatzhalter 3"/>
          <p:cNvSpPr>
            <a:spLocks noGrp="1" noChangeAspect="1"/>
          </p:cNvSpPr>
          <p:nvPr>
            <p:ph type="body" sz="quarter" idx="59" hasCustomPrompt="1"/>
          </p:nvPr>
        </p:nvSpPr>
        <p:spPr bwMode="white"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8" name="Textplatzhalter 3"/>
          <p:cNvSpPr>
            <a:spLocks noGrp="1" noChangeAspect="1"/>
          </p:cNvSpPr>
          <p:nvPr>
            <p:ph type="body" sz="quarter" idx="60" hasCustomPrompt="1"/>
          </p:nvPr>
        </p:nvSpPr>
        <p:spPr bwMode="white"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9" name="Textplatzhalter 3"/>
          <p:cNvSpPr>
            <a:spLocks noGrp="1" noChangeAspect="1"/>
          </p:cNvSpPr>
          <p:nvPr>
            <p:ph type="body" sz="quarter" idx="61" hasCustomPrompt="1"/>
          </p:nvPr>
        </p:nvSpPr>
        <p:spPr bwMode="white"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2" hasCustomPrompt="1"/>
          </p:nvPr>
        </p:nvSpPr>
        <p:spPr bwMode="white"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63" hasCustomPrompt="1"/>
          </p:nvPr>
        </p:nvSpPr>
        <p:spPr bwMode="white"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64" hasCustomPrompt="1"/>
          </p:nvPr>
        </p:nvSpPr>
        <p:spPr bwMode="white"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65" hasCustomPrompt="1"/>
          </p:nvPr>
        </p:nvSpPr>
        <p:spPr bwMode="white"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66" hasCustomPrompt="1"/>
          </p:nvPr>
        </p:nvSpPr>
        <p:spPr bwMode="white"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4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3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79418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4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0"/>
            <a:ext cx="7578675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966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3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8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093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773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555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6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37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90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139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5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7176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13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5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4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4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4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4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4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6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8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9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9" name="Gerade Verbindung 53"/>
          <p:cNvCxnSpPr>
            <a:stCxn id="99" idx="3"/>
            <a:endCxn id="66" idx="1"/>
          </p:cNvCxnSpPr>
          <p:nvPr userDrawn="1"/>
        </p:nvCxnSpPr>
        <p:spPr>
          <a:xfrm>
            <a:off x="3996005" y="20981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4"/>
          <p:cNvCxnSpPr>
            <a:stCxn id="102" idx="3"/>
            <a:endCxn id="67" idx="1"/>
          </p:cNvCxnSpPr>
          <p:nvPr userDrawn="1"/>
        </p:nvCxnSpPr>
        <p:spPr>
          <a:xfrm>
            <a:off x="3996005" y="33452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5"/>
          <p:cNvCxnSpPr>
            <a:stCxn id="95" idx="1"/>
            <a:endCxn id="86" idx="3"/>
          </p:cNvCxnSpPr>
          <p:nvPr userDrawn="1"/>
        </p:nvCxnSpPr>
        <p:spPr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6"/>
          <p:cNvCxnSpPr>
            <a:stCxn id="70" idx="3"/>
            <a:endCxn id="97" idx="1"/>
          </p:cNvCxnSpPr>
          <p:nvPr userDrawn="1"/>
        </p:nvCxnSpPr>
        <p:spPr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7"/>
          <p:cNvCxnSpPr>
            <a:stCxn id="71" idx="3"/>
            <a:endCxn id="96" idx="1"/>
          </p:cNvCxnSpPr>
          <p:nvPr userDrawn="1"/>
        </p:nvCxnSpPr>
        <p:spPr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8"/>
          <p:cNvCxnSpPr>
            <a:stCxn id="69" idx="3"/>
            <a:endCxn id="98" idx="1"/>
          </p:cNvCxnSpPr>
          <p:nvPr userDrawn="1"/>
        </p:nvCxnSpPr>
        <p:spPr>
          <a:xfrm>
            <a:off x="7719176" y="58394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59"/>
          <p:cNvCxnSpPr>
            <a:stCxn id="108" idx="3"/>
            <a:endCxn id="49" idx="1"/>
          </p:cNvCxnSpPr>
          <p:nvPr userDrawn="1"/>
        </p:nvCxnSpPr>
        <p:spPr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60"/>
          <p:cNvCxnSpPr>
            <a:stCxn id="100" idx="3"/>
            <a:endCxn id="68" idx="1"/>
          </p:cNvCxnSpPr>
          <p:nvPr userDrawn="1"/>
        </p:nvCxnSpPr>
        <p:spPr>
          <a:xfrm>
            <a:off x="3996005" y="45923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4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3003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0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5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893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6001" y="1786681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6001" y="462604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6001" y="3206363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893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6001" y="6045725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2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661861" y="178616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3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661861" y="462449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4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661861" y="320532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66186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66186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29500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290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289" y="1512000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5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96826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577440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0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20535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07020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614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extplatzhalter 3"/>
          <p:cNvSpPr>
            <a:spLocks noGrp="1" noChangeAspect="1"/>
          </p:cNvSpPr>
          <p:nvPr>
            <p:ph type="body" sz="quarter" idx="67" hasCustomPrompt="1"/>
          </p:nvPr>
        </p:nvSpPr>
        <p:spPr bwMode="white"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4" name="Textplatzhalter 3"/>
          <p:cNvSpPr>
            <a:spLocks noGrp="1" noChangeAspect="1"/>
          </p:cNvSpPr>
          <p:nvPr>
            <p:ph type="body" sz="quarter" idx="56" hasCustomPrompt="1"/>
          </p:nvPr>
        </p:nvSpPr>
        <p:spPr bwMode="white"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5" name="Textplatzhalter 3"/>
          <p:cNvSpPr>
            <a:spLocks noGrp="1" noChangeAspect="1"/>
          </p:cNvSpPr>
          <p:nvPr>
            <p:ph type="body" sz="quarter" idx="57" hasCustomPrompt="1"/>
          </p:nvPr>
        </p:nvSpPr>
        <p:spPr bwMode="white"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6" name="Textplatzhalter 3"/>
          <p:cNvSpPr>
            <a:spLocks noGrp="1" noChangeAspect="1"/>
          </p:cNvSpPr>
          <p:nvPr>
            <p:ph type="body" sz="quarter" idx="58" hasCustomPrompt="1"/>
          </p:nvPr>
        </p:nvSpPr>
        <p:spPr bwMode="white"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7" name="Textplatzhalter 3"/>
          <p:cNvSpPr>
            <a:spLocks noGrp="1" noChangeAspect="1"/>
          </p:cNvSpPr>
          <p:nvPr>
            <p:ph type="body" sz="quarter" idx="59" hasCustomPrompt="1"/>
          </p:nvPr>
        </p:nvSpPr>
        <p:spPr bwMode="white"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8" name="Textplatzhalter 3"/>
          <p:cNvSpPr>
            <a:spLocks noGrp="1" noChangeAspect="1"/>
          </p:cNvSpPr>
          <p:nvPr>
            <p:ph type="body" sz="quarter" idx="60" hasCustomPrompt="1"/>
          </p:nvPr>
        </p:nvSpPr>
        <p:spPr bwMode="white"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9" name="Textplatzhalter 3"/>
          <p:cNvSpPr>
            <a:spLocks noGrp="1" noChangeAspect="1"/>
          </p:cNvSpPr>
          <p:nvPr>
            <p:ph type="body" sz="quarter" idx="61" hasCustomPrompt="1"/>
          </p:nvPr>
        </p:nvSpPr>
        <p:spPr bwMode="white"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2" hasCustomPrompt="1"/>
          </p:nvPr>
        </p:nvSpPr>
        <p:spPr bwMode="white"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63" hasCustomPrompt="1"/>
          </p:nvPr>
        </p:nvSpPr>
        <p:spPr bwMode="white"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64" hasCustomPrompt="1"/>
          </p:nvPr>
        </p:nvSpPr>
        <p:spPr bwMode="white"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65" hasCustomPrompt="1"/>
          </p:nvPr>
        </p:nvSpPr>
        <p:spPr bwMode="white"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66" hasCustomPrompt="1"/>
          </p:nvPr>
        </p:nvSpPr>
        <p:spPr bwMode="white"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4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6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79418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4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0"/>
            <a:ext cx="7578675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845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3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8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933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4560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8498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6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86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sp>
        <p:nvSpPr>
          <p:cNvPr id="8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90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7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09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002855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2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431939" indent="-431939">
              <a:buFont typeface="+mj-lt"/>
              <a:buAutoNum type="arabicPeriod"/>
              <a:defRPr baseline="0"/>
            </a:lvl1pPr>
            <a:lvl2pPr marL="863878" indent="-431939">
              <a:buFont typeface="+mj-lt"/>
              <a:buAutoNum type="alphaLcPeriod"/>
              <a:defRPr/>
            </a:lvl2pPr>
            <a:lvl3pPr marL="863878" indent="-431939">
              <a:buFont typeface="+mj-lt"/>
              <a:buAutoNum type="alphaLcPeriod"/>
              <a:defRPr sz="2000"/>
            </a:lvl3pPr>
            <a:lvl4pPr marL="863878" indent="-431939">
              <a:buFont typeface="+mj-lt"/>
              <a:buAutoNum type="alphaLcPeriod"/>
              <a:defRPr sz="2000"/>
            </a:lvl4pPr>
            <a:lvl5pPr marL="863878" indent="-431939">
              <a:buFont typeface="+mj-lt"/>
              <a:buAutoNum type="alphaLcPeriod"/>
              <a:defRPr sz="2000"/>
            </a:lvl5pPr>
            <a:lvl6pPr marL="863878" indent="-431939">
              <a:buFont typeface="+mj-lt"/>
              <a:buAutoNum type="alphaLcPeriod"/>
              <a:defRPr sz="2000"/>
            </a:lvl6pPr>
            <a:lvl7pPr marL="863878" indent="-431939">
              <a:buFont typeface="+mj-lt"/>
              <a:buAutoNum type="alphaLcPeriod"/>
              <a:defRPr sz="2000"/>
            </a:lvl7pPr>
            <a:lvl8pPr marL="863878" indent="-431939">
              <a:buFont typeface="+mj-lt"/>
              <a:buAutoNum type="alphaLcPeriod"/>
              <a:defRPr sz="2000"/>
            </a:lvl8pPr>
            <a:lvl9pPr marL="863878" indent="-431939">
              <a:buFont typeface="+mj-lt"/>
              <a:buAutoNum type="alphaLcPeriod"/>
              <a:defRPr sz="2000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6793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0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57739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893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6001" y="1786681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6001" y="462604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6001" y="3206363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893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6001" y="6045725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2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661861" y="178616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3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661861" y="462449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4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661861" y="320532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66186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66186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49148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290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289" y="1512000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5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960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577440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0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7237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017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47572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8" name="Gruppieren 27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bringen über Menü: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Layout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Absatz // Listenebene erhöhen/verringern</a:t>
                </a:r>
              </a:p>
            </p:txBody>
          </p:sp>
          <p:sp>
            <p:nvSpPr>
              <p:cNvPr id="3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zwischen weißem und schwarzem Folienlayout über Menü: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Entwurf // Designs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(Rechtsklick: </a:t>
                </a: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alle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oder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ausgewählte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übernehmen)</a:t>
                </a:r>
              </a:p>
            </p:txBody>
          </p:sp>
          <p:pic>
            <p:nvPicPr>
              <p:cNvPr id="3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6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37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Reservierte Bereiche für Stempel oder Icons</a:t>
                </a:r>
              </a:p>
            </p:txBody>
          </p:sp>
          <p:sp>
            <p:nvSpPr>
              <p:cNvPr id="3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87796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431939" indent="-431939">
              <a:buFont typeface="+mj-lt"/>
              <a:buAutoNum type="arabicPeriod"/>
              <a:defRPr baseline="0"/>
            </a:lvl1pPr>
            <a:lvl2pPr marL="863878" indent="-431939">
              <a:buFont typeface="+mj-lt"/>
              <a:buAutoNum type="alphaLcPeriod"/>
              <a:defRPr/>
            </a:lvl2pPr>
            <a:lvl3pPr marL="863878" indent="-431939">
              <a:buFont typeface="+mj-lt"/>
              <a:buAutoNum type="alphaLcPeriod"/>
              <a:defRPr sz="2000"/>
            </a:lvl3pPr>
            <a:lvl4pPr marL="863878" indent="-431939">
              <a:buFont typeface="+mj-lt"/>
              <a:buAutoNum type="alphaLcPeriod"/>
              <a:defRPr sz="2000"/>
            </a:lvl4pPr>
            <a:lvl5pPr marL="863878" indent="-431939">
              <a:buFont typeface="+mj-lt"/>
              <a:buAutoNum type="alphaLcPeriod"/>
              <a:defRPr sz="2000"/>
            </a:lvl5pPr>
            <a:lvl6pPr marL="863878" indent="-431939">
              <a:buFont typeface="+mj-lt"/>
              <a:buAutoNum type="alphaLcPeriod"/>
              <a:defRPr sz="2000"/>
            </a:lvl6pPr>
            <a:lvl7pPr marL="863878" indent="-431939">
              <a:buFont typeface="+mj-lt"/>
              <a:buAutoNum type="alphaLcPeriod"/>
              <a:defRPr sz="2000"/>
            </a:lvl7pPr>
            <a:lvl8pPr marL="863878" indent="-431939">
              <a:buFont typeface="+mj-lt"/>
              <a:buAutoNum type="alphaLcPeriod"/>
              <a:defRPr sz="2000"/>
            </a:lvl8pPr>
            <a:lvl9pPr marL="863878" indent="-431939">
              <a:buFont typeface="+mj-lt"/>
              <a:buAutoNum type="alphaLcPeriod"/>
              <a:defRPr sz="2000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224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321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m weißen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635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9985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62449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04298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60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9" y="1512000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17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0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6" y="15113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6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7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5558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13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2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5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15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000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15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Einpassen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04518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9943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7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4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4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4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4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4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4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4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8" name="Gerade Verbindung 53"/>
          <p:cNvCxnSpPr>
            <a:stCxn id="104" idx="3"/>
            <a:endCxn id="88" idx="1"/>
          </p:cNvCxnSpPr>
          <p:nvPr userDrawn="1"/>
        </p:nvCxnSpPr>
        <p:spPr bwMode="auto">
          <a:xfrm>
            <a:off x="3996005" y="2098800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54"/>
          <p:cNvCxnSpPr>
            <a:stCxn id="106" idx="3"/>
            <a:endCxn id="89" idx="1"/>
          </p:cNvCxnSpPr>
          <p:nvPr userDrawn="1"/>
        </p:nvCxnSpPr>
        <p:spPr bwMode="auto">
          <a:xfrm>
            <a:off x="3996005" y="3345667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5"/>
          <p:cNvCxnSpPr>
            <a:stCxn id="100" idx="1"/>
            <a:endCxn id="67" idx="3"/>
          </p:cNvCxnSpPr>
          <p:nvPr userDrawn="1"/>
        </p:nvCxnSpPr>
        <p:spPr bwMode="auto"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6"/>
          <p:cNvCxnSpPr>
            <a:stCxn id="66" idx="3"/>
            <a:endCxn id="102" idx="1"/>
          </p:cNvCxnSpPr>
          <p:nvPr userDrawn="1"/>
        </p:nvCxnSpPr>
        <p:spPr bwMode="auto"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7"/>
          <p:cNvCxnSpPr>
            <a:stCxn id="68" idx="3"/>
            <a:endCxn id="101" idx="1"/>
          </p:cNvCxnSpPr>
          <p:nvPr userDrawn="1"/>
        </p:nvCxnSpPr>
        <p:spPr bwMode="auto"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8"/>
          <p:cNvCxnSpPr>
            <a:stCxn id="65" idx="3"/>
            <a:endCxn id="103" idx="1"/>
          </p:cNvCxnSpPr>
          <p:nvPr userDrawn="1"/>
        </p:nvCxnSpPr>
        <p:spPr bwMode="auto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9"/>
          <p:cNvCxnSpPr>
            <a:stCxn id="107" idx="3"/>
            <a:endCxn id="91" idx="1"/>
          </p:cNvCxnSpPr>
          <p:nvPr userDrawn="1"/>
        </p:nvCxnSpPr>
        <p:spPr bwMode="auto"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60"/>
          <p:cNvCxnSpPr>
            <a:stCxn id="105" idx="3"/>
            <a:endCxn id="90" idx="1"/>
          </p:cNvCxnSpPr>
          <p:nvPr userDrawn="1"/>
        </p:nvCxnSpPr>
        <p:spPr bwMode="auto">
          <a:xfrm>
            <a:off x="3996005" y="4592534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42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01639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7" hasCustomPrompt="1"/>
          </p:nvPr>
        </p:nvSpPr>
        <p:spPr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56" hasCustomPrompt="1"/>
          </p:nvPr>
        </p:nvSpPr>
        <p:spPr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57" hasCustomPrompt="1"/>
          </p:nvPr>
        </p:nvSpPr>
        <p:spPr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58" hasCustomPrompt="1"/>
          </p:nvPr>
        </p:nvSpPr>
        <p:spPr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59" hasCustomPrompt="1"/>
          </p:nvPr>
        </p:nvSpPr>
        <p:spPr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5" name="Textplatzhalter 3"/>
          <p:cNvSpPr>
            <a:spLocks noGrp="1" noChangeAspect="1"/>
          </p:cNvSpPr>
          <p:nvPr>
            <p:ph type="body" sz="quarter" idx="60" hasCustomPrompt="1"/>
          </p:nvPr>
        </p:nvSpPr>
        <p:spPr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6" name="Textplatzhalter 3"/>
          <p:cNvSpPr>
            <a:spLocks noGrp="1" noChangeAspect="1"/>
          </p:cNvSpPr>
          <p:nvPr>
            <p:ph type="body" sz="quarter" idx="61" hasCustomPrompt="1"/>
          </p:nvPr>
        </p:nvSpPr>
        <p:spPr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7" name="Textplatzhalter 3"/>
          <p:cNvSpPr>
            <a:spLocks noGrp="1" noChangeAspect="1"/>
          </p:cNvSpPr>
          <p:nvPr>
            <p:ph type="body" sz="quarter" idx="62" hasCustomPrompt="1"/>
          </p:nvPr>
        </p:nvSpPr>
        <p:spPr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8" name="Textplatzhalter 3"/>
          <p:cNvSpPr>
            <a:spLocks noGrp="1" noChangeAspect="1"/>
          </p:cNvSpPr>
          <p:nvPr>
            <p:ph type="body" sz="quarter" idx="63" hasCustomPrompt="1"/>
          </p:nvPr>
        </p:nvSpPr>
        <p:spPr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9" name="Textplatzhalter 3"/>
          <p:cNvSpPr>
            <a:spLocks noGrp="1" noChangeAspect="1"/>
          </p:cNvSpPr>
          <p:nvPr>
            <p:ph type="body" sz="quarter" idx="64" hasCustomPrompt="1"/>
          </p:nvPr>
        </p:nvSpPr>
        <p:spPr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60" name="Textplatzhalter 3"/>
          <p:cNvSpPr>
            <a:spLocks noGrp="1" noChangeAspect="1"/>
          </p:cNvSpPr>
          <p:nvPr>
            <p:ph type="body" sz="quarter" idx="65" hasCustomPrompt="1"/>
          </p:nvPr>
        </p:nvSpPr>
        <p:spPr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61" name="Textplatzhalter 3"/>
          <p:cNvSpPr>
            <a:spLocks noGrp="1" noChangeAspect="1"/>
          </p:cNvSpPr>
          <p:nvPr>
            <p:ph type="body" sz="quarter" idx="66" hasCustomPrompt="1"/>
          </p:nvPr>
        </p:nvSpPr>
        <p:spPr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1"/>
          </a:solidFill>
          <a:ln w="22225">
            <a:solidFill>
              <a:schemeClr val="tx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6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6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6936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6936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63803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10671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4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6936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3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962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800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4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0"/>
            <a:ext cx="7578675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8664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n weißem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749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aseline="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8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in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3538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85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2511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marR="0" indent="0" algn="l" defTabSz="9142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6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4092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sp>
        <p:nvSpPr>
          <p:cNvPr id="8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242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7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6343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4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5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101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396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242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1" y="1511768"/>
            <a:ext cx="3752659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8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41235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Textplatzhalter 3"/>
          <p:cNvSpPr>
            <a:spLocks noGrp="1"/>
          </p:cNvSpPr>
          <p:nvPr>
            <p:ph type="body" sz="quarter" idx="77" hasCustomPrompt="1"/>
          </p:nvPr>
        </p:nvSpPr>
        <p:spPr bwMode="gray">
          <a:xfrm>
            <a:off x="4528931" y="366999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1" name="Textplatzhalter 3"/>
          <p:cNvSpPr>
            <a:spLocks noGrp="1"/>
          </p:cNvSpPr>
          <p:nvPr>
            <p:ph type="body" sz="quarter" idx="71" hasCustomPrompt="1"/>
          </p:nvPr>
        </p:nvSpPr>
        <p:spPr bwMode="gray">
          <a:xfrm>
            <a:off x="396001" y="1786681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2" name="Textplatzhalter 3"/>
          <p:cNvSpPr>
            <a:spLocks noGrp="1"/>
          </p:cNvSpPr>
          <p:nvPr>
            <p:ph type="body" sz="quarter" idx="72" hasCustomPrompt="1"/>
          </p:nvPr>
        </p:nvSpPr>
        <p:spPr bwMode="gray">
          <a:xfrm>
            <a:off x="396001" y="4626044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75" hasCustomPrompt="1"/>
          </p:nvPr>
        </p:nvSpPr>
        <p:spPr bwMode="gray">
          <a:xfrm>
            <a:off x="396001" y="3206363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1" y="366999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78" hasCustomPrompt="1"/>
          </p:nvPr>
        </p:nvSpPr>
        <p:spPr bwMode="gray">
          <a:xfrm>
            <a:off x="4528931" y="6043658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68" hasCustomPrompt="1"/>
          </p:nvPr>
        </p:nvSpPr>
        <p:spPr bwMode="gray">
          <a:xfrm>
            <a:off x="396001" y="6045725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73" hasCustomPrompt="1"/>
          </p:nvPr>
        </p:nvSpPr>
        <p:spPr bwMode="gray">
          <a:xfrm>
            <a:off x="8661861" y="1786164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4" hasCustomPrompt="1"/>
          </p:nvPr>
        </p:nvSpPr>
        <p:spPr bwMode="gray">
          <a:xfrm>
            <a:off x="8661861" y="4624494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6" hasCustomPrompt="1"/>
          </p:nvPr>
        </p:nvSpPr>
        <p:spPr bwMode="gray">
          <a:xfrm>
            <a:off x="8661861" y="3205329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69" hasCustomPrompt="1"/>
          </p:nvPr>
        </p:nvSpPr>
        <p:spPr bwMode="gray">
          <a:xfrm>
            <a:off x="8661861" y="366999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0" hasCustomPrompt="1"/>
          </p:nvPr>
        </p:nvSpPr>
        <p:spPr bwMode="gray">
          <a:xfrm>
            <a:off x="8661861" y="6043658"/>
            <a:ext cx="3139584" cy="380470"/>
          </a:xfrm>
          <a:solidFill>
            <a:schemeClr val="tx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9787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5508000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1150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577440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0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89318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78027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9752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342556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8" name="Gruppieren 27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bringen über Menü: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Layout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Absatz // Listenebene erhöhen/verringern</a:t>
                </a:r>
              </a:p>
            </p:txBody>
          </p:sp>
          <p:sp>
            <p:nvSpPr>
              <p:cNvPr id="3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zwischen weißem und schwarzem Folienlayout über Menü: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Entwurf // Designs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(Rechtsklick: </a:t>
                </a: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alle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oder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ausgewählte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übernehmen)</a:t>
                </a:r>
              </a:p>
            </p:txBody>
          </p:sp>
          <p:pic>
            <p:nvPicPr>
              <p:cNvPr id="3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6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37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Reservierte Bereiche für Stempel oder Icons</a:t>
                </a:r>
              </a:p>
            </p:txBody>
          </p:sp>
          <p:sp>
            <p:nvSpPr>
              <p:cNvPr id="3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8072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11" name="Gruppieren 10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13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2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500" b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1500" b="1" baseline="0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000" b="1" noProof="0" dirty="0" smtClean="0">
                    <a:solidFill>
                      <a:schemeClr val="accent5"/>
                    </a:solidFill>
                    <a:latin typeface="+mn-lt"/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1500" b="1" noProof="0" dirty="0" smtClean="0">
                  <a:solidFill>
                    <a:schemeClr val="accent5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pic>
            <p:nvPicPr>
              <p:cNvPr id="2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" name="Einpassen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Bildausschnitt verändern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kann innerhalb der schwarzen Begrenzungen bei gedrückter alt-Taste bewegt werden.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zuschneiden über Menü: Bildtools // Format // Größe // Zuschneiden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 bei gedrückter Umschalt-Taste über die hellen Eckpunkte auf die passende Größe ziehen. 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de-DE" sz="1000" b="0" baseline="0" noProof="0" dirty="0" smtClean="0">
                  <a:solidFill>
                    <a:schemeClr val="accent5"/>
                  </a:solidFill>
                  <a:latin typeface="+mn-lt"/>
                </a:rPr>
                <a:t>Bildgröße einpassen über Menü: Bildtools // Format // Größe // Zuschneiden // Einpassen</a:t>
              </a:r>
            </a:p>
            <a:p>
              <a:pPr marL="71990" indent="-7199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de-DE" sz="1000" b="0" baseline="0" noProof="0" dirty="0" smtClean="0">
                <a:solidFill>
                  <a:schemeClr val="accent5"/>
                </a:solidFill>
                <a:latin typeface="+mn-lt"/>
              </a:endParaRPr>
            </a:p>
          </p:txBody>
        </p:sp>
      </p:grpSp>
      <p:sp>
        <p:nvSpPr>
          <p:cNvPr id="28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9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9361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7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9" y="1512000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069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5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0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6" y="15113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6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7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678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7855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>
          <a:xfrm>
            <a:off x="395290" y="368300"/>
            <a:ext cx="5508000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395289" y="1512000"/>
            <a:ext cx="5508000" cy="29493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9579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/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60205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2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800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4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 </a:t>
            </a:r>
          </a:p>
        </p:txBody>
      </p:sp>
      <p:sp>
        <p:nvSpPr>
          <p:cNvPr id="4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0"/>
            <a:ext cx="7578675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931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3607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7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2000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867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734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  <a:ln>
            <a:solidFill>
              <a:schemeClr val="tx2"/>
            </a:solidFill>
          </a:ln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2000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734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867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6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4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7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4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8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4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9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4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2000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734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867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8" name="Gerade Verbindung 53"/>
          <p:cNvCxnSpPr>
            <a:stCxn id="104" idx="3"/>
            <a:endCxn id="88" idx="1"/>
          </p:cNvCxnSpPr>
          <p:nvPr userDrawn="1"/>
        </p:nvCxnSpPr>
        <p:spPr bwMode="auto">
          <a:xfrm>
            <a:off x="3996005" y="2098800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54"/>
          <p:cNvCxnSpPr>
            <a:stCxn id="106" idx="3"/>
            <a:endCxn id="89" idx="1"/>
          </p:cNvCxnSpPr>
          <p:nvPr userDrawn="1"/>
        </p:nvCxnSpPr>
        <p:spPr bwMode="auto">
          <a:xfrm>
            <a:off x="3996005" y="3345667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5"/>
          <p:cNvCxnSpPr>
            <a:stCxn id="100" idx="1"/>
            <a:endCxn id="67" idx="3"/>
          </p:cNvCxnSpPr>
          <p:nvPr userDrawn="1"/>
        </p:nvCxnSpPr>
        <p:spPr bwMode="auto"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6"/>
          <p:cNvCxnSpPr>
            <a:stCxn id="66" idx="3"/>
            <a:endCxn id="102" idx="1"/>
          </p:cNvCxnSpPr>
          <p:nvPr userDrawn="1"/>
        </p:nvCxnSpPr>
        <p:spPr bwMode="auto"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7"/>
          <p:cNvCxnSpPr>
            <a:stCxn id="68" idx="3"/>
            <a:endCxn id="101" idx="1"/>
          </p:cNvCxnSpPr>
          <p:nvPr userDrawn="1"/>
        </p:nvCxnSpPr>
        <p:spPr bwMode="auto"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8"/>
          <p:cNvCxnSpPr>
            <a:stCxn id="65" idx="3"/>
            <a:endCxn id="103" idx="1"/>
          </p:cNvCxnSpPr>
          <p:nvPr userDrawn="1"/>
        </p:nvCxnSpPr>
        <p:spPr bwMode="auto">
          <a:xfrm>
            <a:off x="7715607" y="5839401"/>
            <a:ext cx="483064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9"/>
          <p:cNvCxnSpPr>
            <a:stCxn id="107" idx="3"/>
            <a:endCxn id="91" idx="1"/>
          </p:cNvCxnSpPr>
          <p:nvPr userDrawn="1"/>
        </p:nvCxnSpPr>
        <p:spPr bwMode="auto"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60"/>
          <p:cNvCxnSpPr>
            <a:stCxn id="105" idx="3"/>
            <a:endCxn id="90" idx="1"/>
          </p:cNvCxnSpPr>
          <p:nvPr userDrawn="1"/>
        </p:nvCxnSpPr>
        <p:spPr bwMode="auto">
          <a:xfrm>
            <a:off x="3996005" y="4592534"/>
            <a:ext cx="483170" cy="0"/>
          </a:xfrm>
          <a:prstGeom prst="line">
            <a:avLst/>
          </a:prstGeom>
          <a:ln w="3175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42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1624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5363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03895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eadline // Inhalt im weißen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 bwMode="gray"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68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>
              <a:lnSpc>
                <a:spcPct val="108000"/>
              </a:lnSpc>
              <a:spcAft>
                <a:spcPts val="1008"/>
              </a:spcAft>
            </a:pPr>
            <a:endParaRPr lang="de-DE" sz="2000" dirty="0" smtClean="0"/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/>
            </a:p>
          </p:txBody>
        </p:sp>
      </p:grpSp>
      <p:sp>
        <p:nvSpPr>
          <p:cNvPr id="8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3880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242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396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101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396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7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7"/>
          <p:cNvSpPr>
            <a:spLocks noGrp="1"/>
          </p:cNvSpPr>
          <p:nvPr>
            <p:ph type="body" sz="quarter" idx="40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7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22162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540000"/>
          </a:xfrm>
        </p:spPr>
        <p:txBody>
          <a:bodyPr/>
          <a:lstStyle>
            <a:lvl1pPr>
              <a:defRPr sz="3000"/>
            </a:lvl1pPr>
          </a:lstStyle>
          <a:p>
            <a:r>
              <a:rPr lang="de-DE" noProof="0" dirty="0" smtClean="0"/>
              <a:t>Optionale Headline einzeilig in CorpoA (Überschriften) 30 pt. </a:t>
            </a:r>
            <a:endParaRPr lang="de-DE" noProof="0" dirty="0"/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3312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weiß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599238"/>
            <a:ext cx="1218776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Daimler_Logotype_100_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67" y="838201"/>
            <a:ext cx="4857751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334434" y="2420938"/>
            <a:ext cx="1152101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de-DE" sz="1800"/>
          </a:p>
        </p:txBody>
      </p:sp>
      <p:sp>
        <p:nvSpPr>
          <p:cNvPr id="3257350" name="Rectangle 6"/>
          <p:cNvSpPr>
            <a:spLocks noGrp="1" noChangeAspect="1" noChangeArrowheads="1"/>
          </p:cNvSpPr>
          <p:nvPr>
            <p:ph type="ctrTitle"/>
          </p:nvPr>
        </p:nvSpPr>
        <p:spPr>
          <a:xfrm>
            <a:off x="527051" y="2528888"/>
            <a:ext cx="11156949" cy="428343"/>
          </a:xfrm>
        </p:spPr>
        <p:txBody>
          <a:bodyPr bIns="4320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25735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527051" y="2952751"/>
            <a:ext cx="11135783" cy="3355975"/>
          </a:xfrm>
        </p:spPr>
        <p:txBody>
          <a:bodyPr/>
          <a:lstStyle>
            <a:lvl1pPr>
              <a:lnSpc>
                <a:spcPct val="100000"/>
              </a:lnSpc>
              <a:spcAft>
                <a:spcPct val="0"/>
              </a:spcAft>
              <a:defRPr sz="2400">
                <a:solidFill>
                  <a:schemeClr val="bg2"/>
                </a:solidFill>
              </a:defRPr>
            </a:lvl1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098117" y="6704013"/>
            <a:ext cx="2844800" cy="15081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smtClean="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9268884" y="6704013"/>
            <a:ext cx="2393949" cy="150812"/>
          </a:xfrm>
        </p:spPr>
        <p:txBody>
          <a:bodyPr/>
          <a:lstStyle>
            <a:lvl1pPr>
              <a:defRPr smtClean="0"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334434" y="6308725"/>
            <a:ext cx="11523133" cy="287338"/>
          </a:xfrm>
          <a:solidFill>
            <a:schemeClr val="tx2"/>
          </a:solidFill>
        </p:spPr>
        <p:txBody>
          <a:bodyPr lIns="144000" rIns="144000"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72767696"/>
      </p:ext>
    </p:extLst>
  </p:cSld>
  <p:clrMapOvr>
    <a:masterClrMapping/>
  </p:clrMapOvr>
  <p:hf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089542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20545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6386508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27051" y="1543050"/>
            <a:ext cx="5467349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1" y="1543050"/>
            <a:ext cx="5467351" cy="4910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626544"/>
      </p:ext>
    </p:extLst>
  </p:cSld>
  <p:clrMapOvr>
    <a:masterClrMapping/>
  </p:clrMapOvr>
  <p:hf hd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20738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6996687"/>
      </p:ext>
    </p:extLst>
  </p:cSld>
  <p:clrMapOvr>
    <a:masterClrMapping/>
  </p:clrMapOvr>
  <p:hf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916652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6474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283607"/>
      </p:ext>
    </p:extLst>
  </p:cSld>
  <p:clrMapOvr>
    <a:masterClrMapping/>
  </p:clrMapOvr>
  <p:hf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29642"/>
            <a:ext cx="4011084" cy="120545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674793"/>
      </p:ext>
    </p:extLst>
  </p:cSld>
  <p:clrMapOvr>
    <a:masterClrMapping/>
  </p:clrMapOvr>
  <p:hf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546600"/>
            <a:ext cx="7315200" cy="820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6034077"/>
      </p:ext>
    </p:extLst>
  </p:cSld>
  <p:clrMapOvr>
    <a:masterClrMapping/>
  </p:clrMapOvr>
  <p:hf hd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21167199"/>
      </p:ext>
    </p:extLst>
  </p:cSld>
  <p:clrMapOvr>
    <a:masterClrMapping/>
  </p:clrMapOvr>
  <p:hf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895510" y="730250"/>
            <a:ext cx="769441" cy="57229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527051" y="730250"/>
            <a:ext cx="8151283" cy="57229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42477"/>
      </p:ext>
    </p:extLst>
  </p:cSld>
  <p:clrMapOvr>
    <a:masterClrMapping/>
  </p:clrMapOvr>
  <p:hf hd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/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5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8" name="Gruppieren 27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29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Folie in Ursprungsform 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bringen über Menü: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Zurücksetzen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des Folienlayouts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Folien // Layout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de-DE" sz="1000" b="0" baseline="0" noProof="0" dirty="0" smtClean="0">
                  <a:solidFill>
                    <a:schemeClr val="accent5"/>
                  </a:solidFill>
                  <a:latin typeface="+mn-lt"/>
                </a:endParaRP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der Textebene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im Menü über: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Start // Absatz // Listenebene erhöhen/verringern</a:t>
                </a:r>
              </a:p>
            </p:txBody>
          </p:sp>
          <p:sp>
            <p:nvSpPr>
              <p:cNvPr id="30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Wechsel zwischen weißem und schwarzem Folienlayout über Menü: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Entwurf // Designs</a:t>
                </a:r>
              </a:p>
              <a:p>
                <a:pPr indent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(Rechtsklick: </a:t>
                </a: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alle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oder </a:t>
                </a:r>
                <a:b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</a:br>
                <a:r>
                  <a:rPr lang="de-DE" sz="1000" b="0" i="1" baseline="0" noProof="0" dirty="0" smtClean="0">
                    <a:solidFill>
                      <a:schemeClr val="accent5"/>
                    </a:solidFill>
                    <a:latin typeface="+mn-lt"/>
                  </a:rPr>
                  <a:t>Für ausgewählte Folien </a:t>
                </a: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übernehmen)</a:t>
                </a:r>
              </a:p>
            </p:txBody>
          </p:sp>
          <p:pic>
            <p:nvPicPr>
              <p:cNvPr id="31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2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91427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6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37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Reservierte Bereiche für Stempel oder Icons</a:t>
                </a:r>
              </a:p>
            </p:txBody>
          </p:sp>
          <p:sp>
            <p:nvSpPr>
              <p:cNvPr id="3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10429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1000" b="0" baseline="0" noProof="0" dirty="0" smtClean="0">
                    <a:solidFill>
                      <a:schemeClr val="accent5"/>
                    </a:solidFill>
                    <a:latin typeface="+mn-lt"/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4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66015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2" y="0"/>
            <a:ext cx="1219352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el 1"/>
          <p:cNvSpPr>
            <a:spLocks noGrp="1"/>
          </p:cNvSpPr>
          <p:nvPr>
            <p:ph type="ctrTitle" hasCustomPrompt="1"/>
          </p:nvPr>
        </p:nvSpPr>
        <p:spPr bwMode="white">
          <a:xfrm>
            <a:off x="395287" y="3848402"/>
            <a:ext cx="8928000" cy="1044000"/>
          </a:xfrm>
        </p:spPr>
        <p:txBody>
          <a:bodyPr/>
          <a:lstStyle>
            <a:lvl1pPr>
              <a:lnSpc>
                <a:spcPts val="3999"/>
              </a:lnSpc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>Präsentationstitel 30 pt über eine Zeile.</a:t>
            </a:r>
            <a:br>
              <a:rPr lang="de-DE" noProof="0" dirty="0" smtClean="0"/>
            </a:br>
            <a:r>
              <a:rPr lang="de-DE" noProof="0" dirty="0" smtClean="0"/>
              <a:t>Zweite Zeile möglich.</a:t>
            </a:r>
            <a:endParaRPr lang="de-DE" noProof="0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396000" y="4932000"/>
            <a:ext cx="8928000" cy="756000"/>
          </a:xfrm>
        </p:spPr>
        <p:txBody>
          <a:bodyPr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noProof="0" dirty="0" smtClean="0"/>
              <a:t>Zusatztext zur Präsentation 15 pt </a:t>
            </a:r>
            <a:br>
              <a:rPr lang="de-DE" noProof="0" dirty="0" smtClean="0"/>
            </a:br>
            <a:r>
              <a:rPr lang="de-DE" noProof="0" dirty="0" smtClean="0"/>
              <a:t>Referent, Abteilung, Ort, Datum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2" y="313201"/>
            <a:ext cx="12193200" cy="3405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-2088000" y="-555675"/>
            <a:ext cx="13875807" cy="7893048"/>
            <a:chOff x="-2088000" y="-555675"/>
            <a:chExt cx="13875807" cy="7893048"/>
          </a:xfrm>
        </p:grpSpPr>
        <p:grpSp>
          <p:nvGrpSpPr>
            <p:cNvPr id="2" name="Gruppieren 1"/>
            <p:cNvGrpSpPr/>
            <p:nvPr userDrawn="1"/>
          </p:nvGrpSpPr>
          <p:grpSpPr>
            <a:xfrm>
              <a:off x="-2088000" y="-468001"/>
              <a:ext cx="13875807" cy="7805374"/>
              <a:chOff x="-2088000" y="-468001"/>
              <a:chExt cx="13875807" cy="7805374"/>
            </a:xfrm>
          </p:grpSpPr>
          <p:sp>
            <p:nvSpPr>
              <p:cNvPr id="11" name="Folie Wechsel/Zurücksetzen/Textebenen"/>
              <p:cNvSpPr txBox="1"/>
              <p:nvPr userDrawn="1"/>
            </p:nvSpPr>
            <p:spPr>
              <a:xfrm rot="10800000" flipH="1" flipV="1">
                <a:off x="-2088000" y="1547999"/>
                <a:ext cx="1980000" cy="198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Folie in Ursprungsform 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bringen über Menü: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Start // Folien // Zurücksetzen</a:t>
                </a:r>
              </a:p>
              <a:p>
                <a:pPr algn="r"/>
                <a:endParaRPr lang="de-DE" sz="1000" dirty="0" smtClean="0">
                  <a:solidFill>
                    <a:srgbClr val="444444"/>
                  </a:solidFill>
                </a:endParaRP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Wechsel des Folienlayouts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im Menü über:</a:t>
                </a: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Start // Folien // Layout</a:t>
                </a:r>
              </a:p>
              <a:p>
                <a:pPr algn="r" defTabSz="914271">
                  <a:defRPr/>
                </a:pPr>
                <a:endParaRPr lang="de-DE" sz="1000" dirty="0" smtClean="0">
                  <a:solidFill>
                    <a:srgbClr val="444444"/>
                  </a:solidFill>
                </a:endParaRP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Wechsel der Textebene</a:t>
                </a:r>
              </a:p>
              <a:p>
                <a:pPr algn="r" defTabSz="914271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im Menü über: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Start // Absatz // Listenebene erhöhen/verringern</a:t>
                </a:r>
              </a:p>
            </p:txBody>
          </p:sp>
          <p:sp>
            <p:nvSpPr>
              <p:cNvPr id="12" name="Design wechsel"/>
              <p:cNvSpPr txBox="1"/>
              <p:nvPr userDrawn="1"/>
            </p:nvSpPr>
            <p:spPr>
              <a:xfrm rot="10800000" flipH="1" flipV="1">
                <a:off x="-2088000" y="403199"/>
                <a:ext cx="1980000" cy="90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Wechsel zwischen weißem und schwarzem Folienlayout über Menü: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dirty="0" smtClean="0">
                    <a:solidFill>
                      <a:srgbClr val="444444"/>
                    </a:solidFill>
                  </a:rPr>
                  <a:t>Entwurf // Designs</a:t>
                </a:r>
              </a:p>
              <a:p>
                <a:pPr algn="r"/>
                <a:r>
                  <a:rPr lang="de-DE" sz="1000" dirty="0" smtClean="0">
                    <a:solidFill>
                      <a:srgbClr val="444444"/>
                    </a:solidFill>
                  </a:rPr>
                  <a:t>(Rechtsklick: </a:t>
                </a:r>
                <a:r>
                  <a:rPr lang="de-DE" sz="1000" i="1" dirty="0" smtClean="0">
                    <a:solidFill>
                      <a:srgbClr val="444444"/>
                    </a:solidFill>
                  </a:rPr>
                  <a:t>Für alle Folien </a:t>
                </a:r>
                <a:r>
                  <a:rPr lang="de-DE" sz="1000" dirty="0" smtClean="0">
                    <a:solidFill>
                      <a:srgbClr val="444444"/>
                    </a:solidFill>
                  </a:rPr>
                  <a:t>oder </a:t>
                </a:r>
                <a:br>
                  <a:rPr lang="de-DE" sz="1000" dirty="0" smtClean="0">
                    <a:solidFill>
                      <a:srgbClr val="444444"/>
                    </a:solidFill>
                  </a:rPr>
                </a:br>
                <a:r>
                  <a:rPr lang="de-DE" sz="1000" i="1" dirty="0" smtClean="0">
                    <a:solidFill>
                      <a:srgbClr val="444444"/>
                    </a:solidFill>
                  </a:rPr>
                  <a:t>Für ausgewählte Folien </a:t>
                </a:r>
                <a:r>
                  <a:rPr lang="de-DE" sz="1000" dirty="0" smtClean="0">
                    <a:solidFill>
                      <a:srgbClr val="444444"/>
                    </a:solidFill>
                  </a:rPr>
                  <a:t>übernehmen)</a:t>
                </a:r>
              </a:p>
            </p:txBody>
          </p:sp>
          <p:pic>
            <p:nvPicPr>
              <p:cNvPr id="14" name="Listenebene erhöh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3563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" name="Listenebene verringern"/>
              <p:cNvPicPr>
                <a:picLocks noChangeAspect="1" noChangeArrowheads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745200" y="4031999"/>
                <a:ext cx="635538" cy="324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" name="Text // Listenebene erhöhen"/>
              <p:cNvSpPr txBox="1"/>
              <p:nvPr userDrawn="1"/>
            </p:nvSpPr>
            <p:spPr>
              <a:xfrm>
                <a:off x="-1548000" y="3563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Listenebene</a:t>
                </a:r>
              </a:p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erhöhen</a:t>
                </a:r>
              </a:p>
            </p:txBody>
          </p:sp>
          <p:sp>
            <p:nvSpPr>
              <p:cNvPr id="23" name="Text // Listenebene verringern"/>
              <p:cNvSpPr txBox="1"/>
              <p:nvPr userDrawn="1"/>
            </p:nvSpPr>
            <p:spPr>
              <a:xfrm>
                <a:off x="-1548000" y="4031999"/>
                <a:ext cx="720000" cy="324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Listenebene</a:t>
                </a:r>
              </a:p>
              <a:p>
                <a:pPr algn="r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verringern</a:t>
                </a:r>
              </a:p>
            </p:txBody>
          </p:sp>
          <p:sp>
            <p:nvSpPr>
              <p:cNvPr id="25" name="Hilfslinien"/>
              <p:cNvSpPr txBox="1"/>
              <p:nvPr userDrawn="1"/>
            </p:nvSpPr>
            <p:spPr>
              <a:xfrm rot="10800000" flipH="1" flipV="1">
                <a:off x="432775" y="-468001"/>
                <a:ext cx="509033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Hilfslinien anzeigen über Menü: Ansicht // Anzeigen // Haken bei Führungslinien setzen</a:t>
                </a:r>
              </a:p>
            </p:txBody>
          </p:sp>
          <p:sp>
            <p:nvSpPr>
              <p:cNvPr id="26" name="Hilfslinien"/>
              <p:cNvSpPr txBox="1"/>
              <p:nvPr userDrawn="1"/>
            </p:nvSpPr>
            <p:spPr>
              <a:xfrm rot="10800000" flipH="1" flipV="1">
                <a:off x="7107287" y="-468000"/>
                <a:ext cx="4680520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Reservierte Bereiche für Stempel oder Icons</a:t>
                </a:r>
              </a:p>
            </p:txBody>
          </p:sp>
          <p:sp>
            <p:nvSpPr>
              <p:cNvPr id="28" name="Fußzeile"/>
              <p:cNvSpPr txBox="1"/>
              <p:nvPr userDrawn="1"/>
            </p:nvSpPr>
            <p:spPr>
              <a:xfrm rot="10800000" flipH="1" flipV="1">
                <a:off x="432775" y="6977373"/>
                <a:ext cx="10993626" cy="36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defTabSz="1042909">
                  <a:defRPr/>
                </a:pPr>
                <a:r>
                  <a:rPr lang="de-DE" sz="1000" dirty="0" smtClean="0">
                    <a:solidFill>
                      <a:srgbClr val="444444"/>
                    </a:solidFill>
                  </a:rPr>
                  <a:t>Fußzeile pro Folie oder für alle/mehrere anpassen über Menü: Einfügen // Text // Kopf- und Fußzeile</a:t>
                </a:r>
              </a:p>
            </p:txBody>
          </p:sp>
        </p:grpSp>
        <p:pic>
          <p:nvPicPr>
            <p:cNvPr id="29" name="Picture 3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27026" y="-555675"/>
              <a:ext cx="1428750" cy="895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708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zwei Spalt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16435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1511300"/>
            <a:ext cx="11404800" cy="4140000"/>
          </a:xfrm>
        </p:spPr>
        <p:txBody>
          <a:bodyPr numCol="2" spcCol="244765"/>
          <a:lstStyle>
            <a:lvl1pPr marL="431939" indent="-431939">
              <a:buFont typeface="+mj-lt"/>
              <a:buAutoNum type="arabicPeriod"/>
              <a:defRPr baseline="0"/>
            </a:lvl1pPr>
            <a:lvl2pPr marL="863878" indent="-431939">
              <a:buFont typeface="+mj-lt"/>
              <a:buAutoNum type="alphaLcPeriod"/>
              <a:defRPr/>
            </a:lvl2pPr>
            <a:lvl3pPr marL="863878" indent="-431939">
              <a:buFont typeface="+mj-lt"/>
              <a:buAutoNum type="alphaLcPeriod"/>
              <a:defRPr sz="2000"/>
            </a:lvl3pPr>
            <a:lvl4pPr marL="863878" indent="-431939">
              <a:buFont typeface="+mj-lt"/>
              <a:buAutoNum type="alphaLcPeriod"/>
              <a:defRPr sz="2000"/>
            </a:lvl4pPr>
            <a:lvl5pPr marL="863878" indent="-431939">
              <a:buFont typeface="+mj-lt"/>
              <a:buAutoNum type="alphaLcPeriod"/>
              <a:defRPr sz="2000"/>
            </a:lvl5pPr>
            <a:lvl6pPr marL="863878" indent="-431939">
              <a:buFont typeface="+mj-lt"/>
              <a:buAutoNum type="alphaLcPeriod"/>
              <a:defRPr sz="2000"/>
            </a:lvl6pPr>
            <a:lvl7pPr marL="863878" indent="-431939">
              <a:buFont typeface="+mj-lt"/>
              <a:buAutoNum type="alphaLcPeriod"/>
              <a:defRPr sz="2000"/>
            </a:lvl7pPr>
            <a:lvl8pPr marL="863878" indent="-431939">
              <a:buFont typeface="+mj-lt"/>
              <a:buAutoNum type="alphaLcPeriod"/>
              <a:defRPr sz="2000"/>
            </a:lvl8pPr>
            <a:lvl9pPr marL="863878" indent="-431939">
              <a:buFont typeface="+mj-lt"/>
              <a:buAutoNum type="alphaLcPeriod"/>
              <a:defRPr sz="2000"/>
            </a:lvl9pPr>
          </a:lstStyle>
          <a:p>
            <a:pPr lvl="0"/>
            <a:r>
              <a:rPr lang="de-DE" noProof="0" dirty="0" smtClean="0"/>
              <a:t>Agenda Punkt in CorpoS (Textkörper) in 20 pt. einfügen // für Unterpunkt: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08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25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in weißem Satzsp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914900"/>
          </a:xfrm>
          <a:solidFill>
            <a:srgbClr val="FFFFFF"/>
          </a:solidFill>
        </p:spPr>
        <p:txBody>
          <a:bodyPr lIns="72000" tIns="72000" rIns="72000" bIns="7200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  <a:lvl7pPr>
              <a:defRPr>
                <a:solidFill>
                  <a:srgbClr val="000000"/>
                </a:solidFill>
              </a:defRPr>
            </a:lvl7pPr>
            <a:lvl8pPr>
              <a:defRPr>
                <a:solidFill>
                  <a:srgbClr val="000000"/>
                </a:solidFill>
              </a:defRPr>
            </a:lvl8pPr>
            <a:lvl9pPr>
              <a:defRPr>
                <a:solidFill>
                  <a:srgbClr val="000000"/>
                </a:solidFill>
              </a:defRPr>
            </a:lvl9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91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9" y="1512000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66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mit 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3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11406187" cy="424849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904000"/>
            <a:ext cx="11405511" cy="5220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Inhaltsunterschriften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950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ellenplatzhalter 2"/>
          <p:cNvSpPr>
            <a:spLocks noGrp="1"/>
          </p:cNvSpPr>
          <p:nvPr>
            <p:ph type="tbl" sz="quarter" idx="20" hasCustomPrompt="1"/>
          </p:nvPr>
        </p:nvSpPr>
        <p:spPr>
          <a:xfrm>
            <a:off x="395287" y="2484000"/>
            <a:ext cx="11406189" cy="2700000"/>
          </a:xfrm>
        </p:spPr>
        <p:txBody>
          <a:bodyPr/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Tabelle einfügen</a:t>
            </a:r>
            <a:endParaRPr lang="de-DE" noProof="0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21" hasCustomPrompt="1"/>
          </p:nvPr>
        </p:nvSpPr>
        <p:spPr>
          <a:xfrm>
            <a:off x="395286" y="1512001"/>
            <a:ext cx="11405514" cy="720000"/>
          </a:xfrm>
        </p:spPr>
        <p:txBody>
          <a:bodyPr/>
          <a:lstStyle>
            <a:lvl1pPr>
              <a:spcAft>
                <a:spcPts val="0"/>
              </a:spcAft>
              <a:defRPr b="1"/>
            </a:lvl1pPr>
            <a:lvl2pPr marL="0" indent="0">
              <a:spcAft>
                <a:spcPts val="0"/>
              </a:spcAft>
              <a:buNone/>
              <a:defRPr sz="2000" b="1"/>
            </a:lvl2pPr>
            <a:lvl3pPr marL="0" indent="0">
              <a:spcAft>
                <a:spcPts val="0"/>
              </a:spcAft>
              <a:buNone/>
              <a:defRPr sz="2000" b="1"/>
            </a:lvl3pPr>
            <a:lvl4pPr marL="0" indent="0">
              <a:spcAft>
                <a:spcPts val="0"/>
              </a:spcAft>
              <a:buNone/>
              <a:defRPr sz="2000" b="1"/>
            </a:lvl4pPr>
            <a:lvl5pPr marL="0" indent="0">
              <a:spcAft>
                <a:spcPts val="0"/>
              </a:spcAft>
              <a:buNone/>
              <a:defRPr sz="2000" b="1"/>
            </a:lvl5pPr>
            <a:lvl6pPr marL="0" indent="0">
              <a:spcAft>
                <a:spcPts val="0"/>
              </a:spcAft>
              <a:buNone/>
              <a:defRPr sz="2000" b="1"/>
            </a:lvl6pPr>
            <a:lvl7pPr marL="0" indent="0">
              <a:spcAft>
                <a:spcPts val="0"/>
              </a:spcAft>
              <a:buNone/>
              <a:defRPr sz="2000" b="1"/>
            </a:lvl7pPr>
            <a:lvl8pPr marL="0" indent="0">
              <a:spcAft>
                <a:spcPts val="0"/>
              </a:spcAft>
              <a:buNone/>
              <a:defRPr sz="2000" b="1"/>
            </a:lvl8pPr>
            <a:lvl9pPr marL="0" indent="0">
              <a:spcAft>
                <a:spcPts val="0"/>
              </a:spcAft>
              <a:buNone/>
              <a:defRPr sz="2000" b="1"/>
            </a:lvl9pPr>
          </a:lstStyle>
          <a:p>
            <a:pPr lvl="0"/>
            <a:r>
              <a:rPr lang="de-DE" noProof="0" dirty="0" smtClean="0"/>
              <a:t>Tabellenüberschrift in CorpoS (Textkörper) in 20 pt. bold einfügen</a:t>
            </a:r>
            <a:endParaRPr lang="de-DE" noProof="0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22" hasCustomPrompt="1"/>
          </p:nvPr>
        </p:nvSpPr>
        <p:spPr>
          <a:xfrm>
            <a:off x="395289" y="5328001"/>
            <a:ext cx="11405511" cy="1098200"/>
          </a:xfrm>
        </p:spPr>
        <p:txBody>
          <a:bodyPr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spcAft>
                <a:spcPts val="0"/>
              </a:spcAft>
              <a:buNone/>
              <a:defRPr sz="1500"/>
            </a:lvl2pPr>
            <a:lvl3pPr marL="0" indent="0">
              <a:spcAft>
                <a:spcPts val="0"/>
              </a:spcAft>
              <a:buNone/>
              <a:defRPr sz="1500"/>
            </a:lvl3pPr>
            <a:lvl4pPr marL="0" indent="0">
              <a:spcAft>
                <a:spcPts val="0"/>
              </a:spcAft>
              <a:buNone/>
              <a:defRPr sz="1500"/>
            </a:lvl4pPr>
            <a:lvl5pPr marL="0" indent="0">
              <a:spcAft>
                <a:spcPts val="0"/>
              </a:spcAft>
              <a:buNone/>
              <a:defRPr sz="1500"/>
            </a:lvl5pPr>
            <a:lvl6pPr marL="0" indent="0">
              <a:spcAft>
                <a:spcPts val="0"/>
              </a:spcAft>
              <a:buNone/>
              <a:defRPr sz="1500"/>
            </a:lvl6pPr>
            <a:lvl7pPr marL="0" indent="0">
              <a:spcAft>
                <a:spcPts val="0"/>
              </a:spcAft>
              <a:buNone/>
              <a:defRPr sz="1500"/>
            </a:lvl7pPr>
            <a:lvl8pPr marL="0" indent="0">
              <a:spcAft>
                <a:spcPts val="0"/>
              </a:spcAft>
              <a:buNone/>
              <a:defRPr sz="1500"/>
            </a:lvl8pPr>
            <a:lvl9pPr marL="0" indent="0"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Tabellenunterschriften in CorpoS (Textkörper) in 15 pt. einfügen 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1959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4" name="Inhaltsplatzhalter 6"/>
          <p:cNvSpPr>
            <a:spLocks noGrp="1"/>
          </p:cNvSpPr>
          <p:nvPr>
            <p:ph sz="quarter" idx="14" hasCustomPrompt="1"/>
          </p:nvPr>
        </p:nvSpPr>
        <p:spPr>
          <a:xfrm>
            <a:off x="395288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0" name="Inhaltsplatzhalter 6"/>
          <p:cNvSpPr>
            <a:spLocks noGrp="1"/>
          </p:cNvSpPr>
          <p:nvPr>
            <p:ph sz="quarter" idx="20" hasCustomPrompt="1"/>
          </p:nvPr>
        </p:nvSpPr>
        <p:spPr>
          <a:xfrm>
            <a:off x="6221476" y="1511301"/>
            <a:ext cx="5580000" cy="4914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 dirty="0" smtClean="0"/>
              <a:t>Inhalt oder 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367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49142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0799" y="1512000"/>
            <a:ext cx="5580676" cy="4914201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950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6" y="15113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6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1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7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466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Bild //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11405475" cy="4476227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0" y="6030980"/>
            <a:ext cx="114047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grpSp>
        <p:nvGrpSpPr>
          <p:cNvPr id="30" name="Gruppieren 29"/>
          <p:cNvGrpSpPr/>
          <p:nvPr userDrawn="1"/>
        </p:nvGrpSpPr>
        <p:grpSpPr>
          <a:xfrm>
            <a:off x="12304800" y="403200"/>
            <a:ext cx="1800000" cy="6454800"/>
            <a:chOff x="12304800" y="403200"/>
            <a:chExt cx="1800000" cy="6454800"/>
          </a:xfrm>
        </p:grpSpPr>
        <p:grpSp>
          <p:nvGrpSpPr>
            <p:cNvPr id="31" name="Bildhandling"/>
            <p:cNvGrpSpPr/>
            <p:nvPr userDrawn="1"/>
          </p:nvGrpSpPr>
          <p:grpSpPr>
            <a:xfrm>
              <a:off x="12304800" y="403200"/>
              <a:ext cx="1800000" cy="6454800"/>
              <a:chOff x="12304800" y="403200"/>
              <a:chExt cx="1800000" cy="6454800"/>
            </a:xfrm>
          </p:grpSpPr>
          <p:sp>
            <p:nvSpPr>
              <p:cNvPr id="33" name="Headline"/>
              <p:cNvSpPr txBox="1"/>
              <p:nvPr userDrawn="1"/>
            </p:nvSpPr>
            <p:spPr>
              <a:xfrm rot="10800000" flipH="1" flipV="1">
                <a:off x="12304800" y="403200"/>
                <a:ext cx="1800000" cy="10728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0" tIns="0" rIns="0" bIns="36000" rtlCol="0" anchor="b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sz="1500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</a:t>
                </a:r>
                <a:r>
                  <a:rPr lang="de-DE" sz="1500" b="1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 </a:t>
                </a:r>
                <a:r>
                  <a:rPr lang="de-DE" sz="1000" b="1" dirty="0" smtClean="0">
                    <a:solidFill>
                      <a:srgbClr val="444444"/>
                    </a:solidFill>
                    <a:cs typeface="Arial" panose="020B0604020202020204" pitchFamily="34" charset="0"/>
                    <a:sym typeface="Webdings"/>
                  </a:rPr>
                  <a:t>Bilder Handling</a:t>
                </a:r>
                <a:endParaRPr lang="de-DE" sz="1500" b="1" dirty="0" smtClean="0">
                  <a:solidFill>
                    <a:srgbClr val="444444"/>
                  </a:solidFill>
                  <a:cs typeface="Arial" panose="020B0604020202020204" pitchFamily="34" charset="0"/>
                </a:endParaRPr>
              </a:p>
            </p:txBody>
          </p:sp>
          <p:pic>
            <p:nvPicPr>
              <p:cNvPr id="34" name="Bildtools // Format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800" y="2700000"/>
                <a:ext cx="670041" cy="43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5" name="Zuschneiden"/>
              <p:cNvPicPr>
                <a:picLocks noChangeAspect="1" noChangeArrowheads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8000" y="2592000"/>
                <a:ext cx="768914" cy="54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" name="Beispielbild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403" b="26297"/>
              <a:stretch/>
            </p:blipFill>
            <p:spPr bwMode="auto">
              <a:xfrm>
                <a:off x="12304800" y="4248000"/>
                <a:ext cx="1800000" cy="968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7" name="Einpassen"/>
              <p:cNvPicPr>
                <a:picLocks noChangeAspect="1" noChangeArrowheads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6929" y="5886000"/>
                <a:ext cx="1107871" cy="97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2" name="Bilder zuschneiden etc."/>
            <p:cNvSpPr txBox="1"/>
            <p:nvPr userDrawn="1"/>
          </p:nvSpPr>
          <p:spPr>
            <a:xfrm rot="10800000" flipH="1" flipV="1">
              <a:off x="12304800" y="1548000"/>
              <a:ext cx="1800000" cy="484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Bildausschnitt verändern über Menü: Bildtools // Format // Größe // Zuschneiden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 kann innerhalb der schwarzen Begrenzungen bei gedrückter alt-Taste bewegt werden.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Bildgröße zuschneiden über Menü: Bildtools // Format // Größe // Zuschneiden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 bei gedrückter Umschalt-Taste über die hellen Eckpunkte auf die passende Größe ziehen. 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de-DE" sz="1000" dirty="0" smtClean="0">
                <a:solidFill>
                  <a:srgbClr val="444444"/>
                </a:solidFill>
              </a:endParaRPr>
            </a:p>
            <a:p>
              <a:pPr marL="71990" indent="-71990">
                <a:buFont typeface="Arial" panose="020B0604020202020204" pitchFamily="34" charset="0"/>
                <a:buChar char="•"/>
              </a:pPr>
              <a:r>
                <a:rPr lang="de-DE" sz="1000" dirty="0" smtClean="0">
                  <a:solidFill>
                    <a:srgbClr val="444444"/>
                  </a:solidFill>
                </a:rPr>
                <a:t>Bildgröße einpassen über Menü: Bildtools // Format // Größe // Zuschneiden // Einpassen</a:t>
              </a:r>
            </a:p>
            <a:p>
              <a:pPr marL="71990" indent="-71990">
                <a:buFont typeface="Arial" panose="020B0604020202020204" pitchFamily="34" charset="0"/>
                <a:buChar char="•"/>
              </a:pPr>
              <a:endParaRPr lang="de-DE" sz="1000" dirty="0" smtClean="0">
                <a:solidFill>
                  <a:srgbClr val="444444"/>
                </a:solidFill>
              </a:endParaRPr>
            </a:p>
          </p:txBody>
        </p:sp>
      </p:grpSp>
      <p:sp>
        <p:nvSpPr>
          <p:cNvPr id="1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255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367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olbox 8 Bilder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platzhalter 3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4479175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5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6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479175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38" hasCustomPrompt="1"/>
          </p:nvPr>
        </p:nvSpPr>
        <p:spPr bwMode="gray">
          <a:xfrm>
            <a:off x="4479175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39" hasCustomPrompt="1"/>
          </p:nvPr>
        </p:nvSpPr>
        <p:spPr bwMode="gray">
          <a:xfrm>
            <a:off x="4479175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207176" y="52526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6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6207176" y="27584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6207176" y="40055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6" name="Textplatzhalter 3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207176" y="1511301"/>
            <a:ext cx="1512000" cy="1173600"/>
          </a:xfrm>
          <a:solidFill>
            <a:schemeClr val="tx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 algn="ctr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Text in CorpoS (Textkörper) </a:t>
            </a:r>
            <a:br>
              <a:rPr lang="de-DE" noProof="0" dirty="0" smtClean="0"/>
            </a:br>
            <a:r>
              <a:rPr lang="de-DE" noProof="0" dirty="0" smtClean="0"/>
              <a:t>in 15 pt. einfügen</a:t>
            </a:r>
          </a:p>
        </p:txBody>
      </p:sp>
      <p:sp>
        <p:nvSpPr>
          <p:cNvPr id="87" name="Textplatzhalter 3"/>
          <p:cNvSpPr>
            <a:spLocks noGrp="1"/>
          </p:cNvSpPr>
          <p:nvPr>
            <p:ph type="body" sz="quarter" idx="34" hasCustomPrompt="1"/>
          </p:nvPr>
        </p:nvSpPr>
        <p:spPr>
          <a:xfrm>
            <a:off x="396000" y="15113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8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396000" y="52526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9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396000" y="40055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396000" y="2758401"/>
            <a:ext cx="1800000" cy="1173600"/>
          </a:xfrm>
        </p:spPr>
        <p:txBody>
          <a:bodyPr anchor="ctr" anchorCtr="0"/>
          <a:lstStyle>
            <a:lvl1pPr marL="0" indent="0" algn="r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r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1" name="Textplatzhalter 3"/>
          <p:cNvSpPr>
            <a:spLocks noGrp="1"/>
          </p:cNvSpPr>
          <p:nvPr>
            <p:ph type="body" sz="quarter" idx="30" hasCustomPrompt="1"/>
          </p:nvPr>
        </p:nvSpPr>
        <p:spPr>
          <a:xfrm>
            <a:off x="10001474" y="15113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10001474" y="52526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10001474" y="40055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4" name="Textplatzhalter 3"/>
          <p:cNvSpPr>
            <a:spLocks noGrp="1"/>
          </p:cNvSpPr>
          <p:nvPr>
            <p:ph type="body" sz="quarter" idx="33" hasCustomPrompt="1"/>
          </p:nvPr>
        </p:nvSpPr>
        <p:spPr>
          <a:xfrm>
            <a:off x="10001474" y="2758401"/>
            <a:ext cx="1800000" cy="1173600"/>
          </a:xfrm>
        </p:spPr>
        <p:txBody>
          <a:bodyPr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95" name="Bildplatzhalter 8"/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8198671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6" name="Bildplatzhalter 8"/>
          <p:cNvSpPr>
            <a:spLocks noGrp="1" noChangeAspect="1"/>
          </p:cNvSpPr>
          <p:nvPr>
            <p:ph type="pic" sz="quarter" idx="17" hasCustomPrompt="1"/>
          </p:nvPr>
        </p:nvSpPr>
        <p:spPr bwMode="gray">
          <a:xfrm>
            <a:off x="8198671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 noChangeAspect="1"/>
          </p:cNvSpPr>
          <p:nvPr>
            <p:ph type="pic" sz="quarter" idx="18" hasCustomPrompt="1"/>
          </p:nvPr>
        </p:nvSpPr>
        <p:spPr bwMode="gray">
          <a:xfrm>
            <a:off x="8198671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8" name="Bildplatzhalter 8"/>
          <p:cNvSpPr>
            <a:spLocks noGrp="1" noChangeAspect="1"/>
          </p:cNvSpPr>
          <p:nvPr>
            <p:ph type="pic" sz="quarter" idx="29" hasCustomPrompt="1"/>
          </p:nvPr>
        </p:nvSpPr>
        <p:spPr bwMode="gray">
          <a:xfrm>
            <a:off x="8198671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9" name="Bildplatzhalter 8"/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2304000" y="15113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2304000" y="40055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 noChangeAspect="1"/>
          </p:cNvSpPr>
          <p:nvPr>
            <p:ph type="pic" sz="quarter" idx="14" hasCustomPrompt="1"/>
          </p:nvPr>
        </p:nvSpPr>
        <p:spPr bwMode="gray">
          <a:xfrm>
            <a:off x="2304000" y="27584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 noChangeAspect="1"/>
          </p:cNvSpPr>
          <p:nvPr>
            <p:ph type="pic" sz="quarter" idx="28" hasCustomPrompt="1"/>
          </p:nvPr>
        </p:nvSpPr>
        <p:spPr bwMode="gray">
          <a:xfrm>
            <a:off x="2304000" y="5252601"/>
            <a:ext cx="1692005" cy="1173600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5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cxnSp>
        <p:nvCxnSpPr>
          <p:cNvPr id="109" name="Gerade Verbindung 53"/>
          <p:cNvCxnSpPr>
            <a:stCxn id="99" idx="3"/>
            <a:endCxn id="66" idx="1"/>
          </p:cNvCxnSpPr>
          <p:nvPr userDrawn="1"/>
        </p:nvCxnSpPr>
        <p:spPr>
          <a:xfrm>
            <a:off x="3996005" y="20981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54"/>
          <p:cNvCxnSpPr>
            <a:stCxn id="102" idx="3"/>
            <a:endCxn id="67" idx="1"/>
          </p:cNvCxnSpPr>
          <p:nvPr userDrawn="1"/>
        </p:nvCxnSpPr>
        <p:spPr>
          <a:xfrm>
            <a:off x="3996005" y="33452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55"/>
          <p:cNvCxnSpPr>
            <a:stCxn id="95" idx="1"/>
            <a:endCxn id="86" idx="3"/>
          </p:cNvCxnSpPr>
          <p:nvPr userDrawn="1"/>
        </p:nvCxnSpPr>
        <p:spPr>
          <a:xfrm flipH="1">
            <a:off x="7719176" y="20981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56"/>
          <p:cNvCxnSpPr>
            <a:stCxn id="70" idx="3"/>
            <a:endCxn id="97" idx="1"/>
          </p:cNvCxnSpPr>
          <p:nvPr userDrawn="1"/>
        </p:nvCxnSpPr>
        <p:spPr>
          <a:xfrm>
            <a:off x="7719176" y="33452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57"/>
          <p:cNvCxnSpPr>
            <a:stCxn id="71" idx="3"/>
            <a:endCxn id="96" idx="1"/>
          </p:cNvCxnSpPr>
          <p:nvPr userDrawn="1"/>
        </p:nvCxnSpPr>
        <p:spPr>
          <a:xfrm>
            <a:off x="7719176" y="45923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58"/>
          <p:cNvCxnSpPr>
            <a:stCxn id="69" idx="3"/>
            <a:endCxn id="98" idx="1"/>
          </p:cNvCxnSpPr>
          <p:nvPr userDrawn="1"/>
        </p:nvCxnSpPr>
        <p:spPr>
          <a:xfrm>
            <a:off x="7719176" y="5839401"/>
            <a:ext cx="479495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59"/>
          <p:cNvCxnSpPr>
            <a:stCxn id="108" idx="3"/>
            <a:endCxn id="49" idx="1"/>
          </p:cNvCxnSpPr>
          <p:nvPr userDrawn="1"/>
        </p:nvCxnSpPr>
        <p:spPr>
          <a:xfrm>
            <a:off x="3996005" y="58394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60"/>
          <p:cNvCxnSpPr>
            <a:stCxn id="100" idx="3"/>
            <a:endCxn id="68" idx="1"/>
          </p:cNvCxnSpPr>
          <p:nvPr userDrawn="1"/>
        </p:nvCxnSpPr>
        <p:spPr>
          <a:xfrm>
            <a:off x="3996005" y="4592301"/>
            <a:ext cx="483170" cy="0"/>
          </a:xfrm>
          <a:prstGeom prst="line">
            <a:avLst/>
          </a:prstGeom>
          <a:ln w="3175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692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024337" y="2757600"/>
            <a:ext cx="6148800" cy="2421734"/>
          </a:xfrm>
          <a:solidFill>
            <a:srgbClr val="9F0002"/>
          </a:solidFill>
          <a:ln w="3175">
            <a:noFill/>
            <a:miter lim="800000"/>
          </a:ln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Textplatzhalter 3"/>
          <p:cNvSpPr>
            <a:spLocks noGrp="1" noChangeAspect="1"/>
          </p:cNvSpPr>
          <p:nvPr>
            <p:ph type="body" sz="quarter" idx="67" hasCustomPrompt="1"/>
          </p:nvPr>
        </p:nvSpPr>
        <p:spPr bwMode="white">
          <a:xfrm rot="9427937">
            <a:off x="2425691" y="5284427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4" name="Textplatzhalter 3"/>
          <p:cNvSpPr>
            <a:spLocks noGrp="1" noChangeAspect="1"/>
          </p:cNvSpPr>
          <p:nvPr>
            <p:ph type="body" sz="quarter" idx="56" hasCustomPrompt="1"/>
          </p:nvPr>
        </p:nvSpPr>
        <p:spPr bwMode="white">
          <a:xfrm rot="17090839">
            <a:off x="7964704" y="280890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5" name="Textplatzhalter 3"/>
          <p:cNvSpPr>
            <a:spLocks noGrp="1" noChangeAspect="1"/>
          </p:cNvSpPr>
          <p:nvPr>
            <p:ph type="body" sz="quarter" idx="57" hasCustomPrompt="1"/>
          </p:nvPr>
        </p:nvSpPr>
        <p:spPr bwMode="white">
          <a:xfrm rot="18468895">
            <a:off x="6090519" y="2581063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6" name="Textplatzhalter 3"/>
          <p:cNvSpPr>
            <a:spLocks noGrp="1" noChangeAspect="1"/>
          </p:cNvSpPr>
          <p:nvPr>
            <p:ph type="body" sz="quarter" idx="58" hasCustomPrompt="1"/>
          </p:nvPr>
        </p:nvSpPr>
        <p:spPr bwMode="white">
          <a:xfrm rot="11041244">
            <a:off x="2483054" y="3144224"/>
            <a:ext cx="2204126" cy="80242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95888" h="109067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995888" y="109067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7" name="Textplatzhalter 3"/>
          <p:cNvSpPr>
            <a:spLocks noGrp="1" noChangeAspect="1"/>
          </p:cNvSpPr>
          <p:nvPr>
            <p:ph type="body" sz="quarter" idx="59" hasCustomPrompt="1"/>
          </p:nvPr>
        </p:nvSpPr>
        <p:spPr bwMode="white">
          <a:xfrm rot="10320000">
            <a:off x="2608500" y="4603312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8" name="Textplatzhalter 3"/>
          <p:cNvSpPr>
            <a:spLocks noGrp="1" noChangeAspect="1"/>
          </p:cNvSpPr>
          <p:nvPr>
            <p:ph type="body" sz="quarter" idx="60" hasCustomPrompt="1"/>
          </p:nvPr>
        </p:nvSpPr>
        <p:spPr bwMode="white">
          <a:xfrm rot="3540000">
            <a:off x="5861589" y="4897309"/>
            <a:ext cx="1909937" cy="91569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596021"/>
              <a:gd name="connsiteY0" fmla="*/ 35294 h 124463"/>
              <a:gd name="connsiteX1" fmla="*/ 36219 w 2596021"/>
              <a:gd name="connsiteY1" fmla="*/ 73396 h 124463"/>
              <a:gd name="connsiteX2" fmla="*/ 0 w 2596021"/>
              <a:gd name="connsiteY2" fmla="*/ 37306 h 124463"/>
              <a:gd name="connsiteX3" fmla="*/ 35816 w 2596021"/>
              <a:gd name="connsiteY3" fmla="*/ 8 h 124463"/>
              <a:gd name="connsiteX4" fmla="*/ 73065 w 2596021"/>
              <a:gd name="connsiteY4" fmla="*/ 35540 h 124463"/>
              <a:gd name="connsiteX5" fmla="*/ 2596020 w 2596021"/>
              <a:gd name="connsiteY5" fmla="*/ 124462 h 1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021" h="124463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2596020" y="124462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49" name="Textplatzhalter 3"/>
          <p:cNvSpPr>
            <a:spLocks noGrp="1" noChangeAspect="1"/>
          </p:cNvSpPr>
          <p:nvPr>
            <p:ph type="body" sz="quarter" idx="61" hasCustomPrompt="1"/>
          </p:nvPr>
        </p:nvSpPr>
        <p:spPr bwMode="white">
          <a:xfrm rot="12197832">
            <a:off x="2201247" y="2579449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0" name="Textplatzhalter 3"/>
          <p:cNvSpPr>
            <a:spLocks noGrp="1" noChangeAspect="1"/>
          </p:cNvSpPr>
          <p:nvPr>
            <p:ph type="body" sz="quarter" idx="62" hasCustomPrompt="1"/>
          </p:nvPr>
        </p:nvSpPr>
        <p:spPr bwMode="white">
          <a:xfrm rot="13889278">
            <a:off x="4708703" y="252068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1" name="Textplatzhalter 3"/>
          <p:cNvSpPr>
            <a:spLocks noGrp="1" noChangeAspect="1"/>
          </p:cNvSpPr>
          <p:nvPr>
            <p:ph type="body" sz="quarter" idx="63" hasCustomPrompt="1"/>
          </p:nvPr>
        </p:nvSpPr>
        <p:spPr bwMode="white">
          <a:xfrm rot="17090839" flipH="1" flipV="1">
            <a:off x="4827733" y="5382220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2" name="Textplatzhalter 3"/>
          <p:cNvSpPr>
            <a:spLocks noGrp="1" noChangeAspect="1"/>
          </p:cNvSpPr>
          <p:nvPr>
            <p:ph type="body" sz="quarter" idx="64" hasCustomPrompt="1"/>
          </p:nvPr>
        </p:nvSpPr>
        <p:spPr bwMode="white">
          <a:xfrm rot="12243241" flipH="1" flipV="1">
            <a:off x="8587331" y="4580694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3" name="Textplatzhalter 3"/>
          <p:cNvSpPr>
            <a:spLocks noGrp="1" noChangeAspect="1"/>
          </p:cNvSpPr>
          <p:nvPr>
            <p:ph type="body" sz="quarter" idx="65" hasCustomPrompt="1"/>
          </p:nvPr>
        </p:nvSpPr>
        <p:spPr bwMode="white">
          <a:xfrm rot="10046435" flipH="1" flipV="1">
            <a:off x="8610544" y="3345727"/>
            <a:ext cx="1284521" cy="54000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5944" h="73398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1745944" y="52049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4" name="Textplatzhalter 3"/>
          <p:cNvSpPr>
            <a:spLocks noGrp="1" noChangeAspect="1"/>
          </p:cNvSpPr>
          <p:nvPr>
            <p:ph type="body" sz="quarter" idx="66" hasCustomPrompt="1"/>
          </p:nvPr>
        </p:nvSpPr>
        <p:spPr bwMode="white">
          <a:xfrm rot="2851924">
            <a:off x="6698739" y="4854467"/>
            <a:ext cx="3267222" cy="79333"/>
          </a:xfrm>
          <a:custGeom>
            <a:avLst/>
            <a:gdLst>
              <a:gd name="connsiteX0" fmla="*/ 0 w 73241"/>
              <a:gd name="connsiteY0" fmla="*/ 36493 h 72986"/>
              <a:gd name="connsiteX1" fmla="*/ 36621 w 73241"/>
              <a:gd name="connsiteY1" fmla="*/ 0 h 72986"/>
              <a:gd name="connsiteX2" fmla="*/ 73242 w 73241"/>
              <a:gd name="connsiteY2" fmla="*/ 36493 h 72986"/>
              <a:gd name="connsiteX3" fmla="*/ 36621 w 73241"/>
              <a:gd name="connsiteY3" fmla="*/ 72986 h 72986"/>
              <a:gd name="connsiteX4" fmla="*/ 0 w 73241"/>
              <a:gd name="connsiteY4" fmla="*/ 36493 h 72986"/>
              <a:gd name="connsiteX0" fmla="*/ 73242 w 164682"/>
              <a:gd name="connsiteY0" fmla="*/ 36493 h 127933"/>
              <a:gd name="connsiteX1" fmla="*/ 36621 w 164682"/>
              <a:gd name="connsiteY1" fmla="*/ 72986 h 127933"/>
              <a:gd name="connsiteX2" fmla="*/ 0 w 164682"/>
              <a:gd name="connsiteY2" fmla="*/ 36493 h 127933"/>
              <a:gd name="connsiteX3" fmla="*/ 36621 w 164682"/>
              <a:gd name="connsiteY3" fmla="*/ 0 h 127933"/>
              <a:gd name="connsiteX4" fmla="*/ 164682 w 164682"/>
              <a:gd name="connsiteY4" fmla="*/ 127933 h 127933"/>
              <a:gd name="connsiteX0" fmla="*/ 119683 w 1020748"/>
              <a:gd name="connsiteY0" fmla="*/ 65383 h 101876"/>
              <a:gd name="connsiteX1" fmla="*/ 83062 w 1020748"/>
              <a:gd name="connsiteY1" fmla="*/ 101876 h 101876"/>
              <a:gd name="connsiteX2" fmla="*/ 46441 w 1020748"/>
              <a:gd name="connsiteY2" fmla="*/ 65383 h 101876"/>
              <a:gd name="connsiteX3" fmla="*/ 83062 w 1020748"/>
              <a:gd name="connsiteY3" fmla="*/ 28890 h 101876"/>
              <a:gd name="connsiteX4" fmla="*/ 1020748 w 1020748"/>
              <a:gd name="connsiteY4" fmla="*/ 59192 h 101876"/>
              <a:gd name="connsiteX0" fmla="*/ 73242 w 974307"/>
              <a:gd name="connsiteY0" fmla="*/ 66817 h 103310"/>
              <a:gd name="connsiteX1" fmla="*/ 36621 w 974307"/>
              <a:gd name="connsiteY1" fmla="*/ 103310 h 103310"/>
              <a:gd name="connsiteX2" fmla="*/ 0 w 974307"/>
              <a:gd name="connsiteY2" fmla="*/ 66817 h 103310"/>
              <a:gd name="connsiteX3" fmla="*/ 36621 w 974307"/>
              <a:gd name="connsiteY3" fmla="*/ 30324 h 103310"/>
              <a:gd name="connsiteX4" fmla="*/ 974307 w 974307"/>
              <a:gd name="connsiteY4" fmla="*/ 60626 h 103310"/>
              <a:gd name="connsiteX0" fmla="*/ 73242 w 974307"/>
              <a:gd name="connsiteY0" fmla="*/ 42200 h 78693"/>
              <a:gd name="connsiteX1" fmla="*/ 36621 w 974307"/>
              <a:gd name="connsiteY1" fmla="*/ 78693 h 78693"/>
              <a:gd name="connsiteX2" fmla="*/ 0 w 974307"/>
              <a:gd name="connsiteY2" fmla="*/ 42200 h 78693"/>
              <a:gd name="connsiteX3" fmla="*/ 36621 w 974307"/>
              <a:gd name="connsiteY3" fmla="*/ 5707 h 78693"/>
              <a:gd name="connsiteX4" fmla="*/ 80240 w 974307"/>
              <a:gd name="connsiteY4" fmla="*/ 3172 h 78693"/>
              <a:gd name="connsiteX5" fmla="*/ 974307 w 974307"/>
              <a:gd name="connsiteY5" fmla="*/ 36009 h 78693"/>
              <a:gd name="connsiteX0" fmla="*/ 75441 w 976506"/>
              <a:gd name="connsiteY0" fmla="*/ 36496 h 72989"/>
              <a:gd name="connsiteX1" fmla="*/ 38820 w 976506"/>
              <a:gd name="connsiteY1" fmla="*/ 72989 h 72989"/>
              <a:gd name="connsiteX2" fmla="*/ 2199 w 976506"/>
              <a:gd name="connsiteY2" fmla="*/ 36496 h 72989"/>
              <a:gd name="connsiteX3" fmla="*/ 38820 w 976506"/>
              <a:gd name="connsiteY3" fmla="*/ 3 h 72989"/>
              <a:gd name="connsiteX4" fmla="*/ 77677 w 976506"/>
              <a:gd name="connsiteY4" fmla="*/ 37949 h 72989"/>
              <a:gd name="connsiteX5" fmla="*/ 976506 w 976506"/>
              <a:gd name="connsiteY5" fmla="*/ 30305 h 72989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7247 h 73740"/>
              <a:gd name="connsiteX1" fmla="*/ 36621 w 974307"/>
              <a:gd name="connsiteY1" fmla="*/ 73740 h 73740"/>
              <a:gd name="connsiteX2" fmla="*/ 0 w 974307"/>
              <a:gd name="connsiteY2" fmla="*/ 37247 h 73740"/>
              <a:gd name="connsiteX3" fmla="*/ 36621 w 974307"/>
              <a:gd name="connsiteY3" fmla="*/ 754 h 73740"/>
              <a:gd name="connsiteX4" fmla="*/ 75478 w 974307"/>
              <a:gd name="connsiteY4" fmla="*/ 38700 h 73740"/>
              <a:gd name="connsiteX5" fmla="*/ 974307 w 974307"/>
              <a:gd name="connsiteY5" fmla="*/ 31056 h 73740"/>
              <a:gd name="connsiteX0" fmla="*/ 73242 w 974307"/>
              <a:gd name="connsiteY0" fmla="*/ 36496 h 72989"/>
              <a:gd name="connsiteX1" fmla="*/ 36621 w 974307"/>
              <a:gd name="connsiteY1" fmla="*/ 72989 h 72989"/>
              <a:gd name="connsiteX2" fmla="*/ 0 w 974307"/>
              <a:gd name="connsiteY2" fmla="*/ 36496 h 72989"/>
              <a:gd name="connsiteX3" fmla="*/ 36621 w 974307"/>
              <a:gd name="connsiteY3" fmla="*/ 3 h 72989"/>
              <a:gd name="connsiteX4" fmla="*/ 75478 w 974307"/>
              <a:gd name="connsiteY4" fmla="*/ 37949 h 72989"/>
              <a:gd name="connsiteX5" fmla="*/ 974307 w 974307"/>
              <a:gd name="connsiteY5" fmla="*/ 3030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49355 h 72989"/>
              <a:gd name="connsiteX0" fmla="*/ 73242 w 967163"/>
              <a:gd name="connsiteY0" fmla="*/ 36496 h 72989"/>
              <a:gd name="connsiteX1" fmla="*/ 36621 w 967163"/>
              <a:gd name="connsiteY1" fmla="*/ 72989 h 72989"/>
              <a:gd name="connsiteX2" fmla="*/ 0 w 967163"/>
              <a:gd name="connsiteY2" fmla="*/ 36496 h 72989"/>
              <a:gd name="connsiteX3" fmla="*/ 36621 w 967163"/>
              <a:gd name="connsiteY3" fmla="*/ 3 h 72989"/>
              <a:gd name="connsiteX4" fmla="*/ 75478 w 967163"/>
              <a:gd name="connsiteY4" fmla="*/ 37949 h 72989"/>
              <a:gd name="connsiteX5" fmla="*/ 967163 w 967163"/>
              <a:gd name="connsiteY5" fmla="*/ 58880 h 72989"/>
              <a:gd name="connsiteX0" fmla="*/ 73242 w 967163"/>
              <a:gd name="connsiteY0" fmla="*/ 36516 h 73009"/>
              <a:gd name="connsiteX1" fmla="*/ 36621 w 967163"/>
              <a:gd name="connsiteY1" fmla="*/ 73009 h 73009"/>
              <a:gd name="connsiteX2" fmla="*/ 0 w 967163"/>
              <a:gd name="connsiteY2" fmla="*/ 36516 h 73009"/>
              <a:gd name="connsiteX3" fmla="*/ 36621 w 967163"/>
              <a:gd name="connsiteY3" fmla="*/ 23 h 73009"/>
              <a:gd name="connsiteX4" fmla="*/ 72662 w 967163"/>
              <a:gd name="connsiteY4" fmla="*/ 35555 h 73009"/>
              <a:gd name="connsiteX5" fmla="*/ 967163 w 967163"/>
              <a:gd name="connsiteY5" fmla="*/ 58900 h 73009"/>
              <a:gd name="connsiteX0" fmla="*/ 73242 w 967163"/>
              <a:gd name="connsiteY0" fmla="*/ 37354 h 73847"/>
              <a:gd name="connsiteX1" fmla="*/ 36621 w 967163"/>
              <a:gd name="connsiteY1" fmla="*/ 73847 h 73847"/>
              <a:gd name="connsiteX2" fmla="*/ 0 w 967163"/>
              <a:gd name="connsiteY2" fmla="*/ 37354 h 73847"/>
              <a:gd name="connsiteX3" fmla="*/ 36621 w 967163"/>
              <a:gd name="connsiteY3" fmla="*/ 861 h 73847"/>
              <a:gd name="connsiteX4" fmla="*/ 75076 w 967163"/>
              <a:gd name="connsiteY4" fmla="*/ 30760 h 73847"/>
              <a:gd name="connsiteX5" fmla="*/ 967163 w 967163"/>
              <a:gd name="connsiteY5" fmla="*/ 59738 h 7384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467 w 967163"/>
              <a:gd name="connsiteY4" fmla="*/ 36337 h 72987"/>
              <a:gd name="connsiteX5" fmla="*/ 967163 w 967163"/>
              <a:gd name="connsiteY5" fmla="*/ 58878 h 72987"/>
              <a:gd name="connsiteX0" fmla="*/ 73242 w 967163"/>
              <a:gd name="connsiteY0" fmla="*/ 38590 h 75083"/>
              <a:gd name="connsiteX1" fmla="*/ 36621 w 967163"/>
              <a:gd name="connsiteY1" fmla="*/ 75083 h 75083"/>
              <a:gd name="connsiteX2" fmla="*/ 0 w 967163"/>
              <a:gd name="connsiteY2" fmla="*/ 38590 h 75083"/>
              <a:gd name="connsiteX3" fmla="*/ 36621 w 967163"/>
              <a:gd name="connsiteY3" fmla="*/ 2097 h 75083"/>
              <a:gd name="connsiteX4" fmla="*/ 78295 w 967163"/>
              <a:gd name="connsiteY4" fmla="*/ 27973 h 75083"/>
              <a:gd name="connsiteX5" fmla="*/ 967163 w 967163"/>
              <a:gd name="connsiteY5" fmla="*/ 60974 h 75083"/>
              <a:gd name="connsiteX0" fmla="*/ 73242 w 967163"/>
              <a:gd name="connsiteY0" fmla="*/ 36517 h 73010"/>
              <a:gd name="connsiteX1" fmla="*/ 36621 w 967163"/>
              <a:gd name="connsiteY1" fmla="*/ 73010 h 73010"/>
              <a:gd name="connsiteX2" fmla="*/ 0 w 967163"/>
              <a:gd name="connsiteY2" fmla="*/ 36517 h 73010"/>
              <a:gd name="connsiteX3" fmla="*/ 36621 w 967163"/>
              <a:gd name="connsiteY3" fmla="*/ 24 h 73010"/>
              <a:gd name="connsiteX4" fmla="*/ 73467 w 967163"/>
              <a:gd name="connsiteY4" fmla="*/ 35556 h 73010"/>
              <a:gd name="connsiteX5" fmla="*/ 967163 w 967163"/>
              <a:gd name="connsiteY5" fmla="*/ 58901 h 73010"/>
              <a:gd name="connsiteX0" fmla="*/ 73242 w 967163"/>
              <a:gd name="connsiteY0" fmla="*/ 37791 h 74284"/>
              <a:gd name="connsiteX1" fmla="*/ 36621 w 967163"/>
              <a:gd name="connsiteY1" fmla="*/ 74284 h 74284"/>
              <a:gd name="connsiteX2" fmla="*/ 0 w 967163"/>
              <a:gd name="connsiteY2" fmla="*/ 37791 h 74284"/>
              <a:gd name="connsiteX3" fmla="*/ 36621 w 967163"/>
              <a:gd name="connsiteY3" fmla="*/ 1298 h 74284"/>
              <a:gd name="connsiteX4" fmla="*/ 77088 w 967163"/>
              <a:gd name="connsiteY4" fmla="*/ 29588 h 74284"/>
              <a:gd name="connsiteX5" fmla="*/ 967163 w 967163"/>
              <a:gd name="connsiteY5" fmla="*/ 60175 h 74284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1230 w 965151"/>
              <a:gd name="connsiteY0" fmla="*/ 36494 h 72987"/>
              <a:gd name="connsiteX1" fmla="*/ 34609 w 965151"/>
              <a:gd name="connsiteY1" fmla="*/ 72987 h 72987"/>
              <a:gd name="connsiteX2" fmla="*/ 0 w 965151"/>
              <a:gd name="connsiteY2" fmla="*/ 36494 h 72987"/>
              <a:gd name="connsiteX3" fmla="*/ 34609 w 965151"/>
              <a:gd name="connsiteY3" fmla="*/ 1 h 72987"/>
              <a:gd name="connsiteX4" fmla="*/ 71053 w 965151"/>
              <a:gd name="connsiteY4" fmla="*/ 36740 h 72987"/>
              <a:gd name="connsiteX5" fmla="*/ 965151 w 965151"/>
              <a:gd name="connsiteY5" fmla="*/ 58878 h 72987"/>
              <a:gd name="connsiteX0" fmla="*/ 75656 w 969577"/>
              <a:gd name="connsiteY0" fmla="*/ 36494 h 72987"/>
              <a:gd name="connsiteX1" fmla="*/ 39035 w 969577"/>
              <a:gd name="connsiteY1" fmla="*/ 72987 h 72987"/>
              <a:gd name="connsiteX2" fmla="*/ 0 w 969577"/>
              <a:gd name="connsiteY2" fmla="*/ 36494 h 72987"/>
              <a:gd name="connsiteX3" fmla="*/ 39035 w 969577"/>
              <a:gd name="connsiteY3" fmla="*/ 1 h 72987"/>
              <a:gd name="connsiteX4" fmla="*/ 75479 w 969577"/>
              <a:gd name="connsiteY4" fmla="*/ 36740 h 72987"/>
              <a:gd name="connsiteX5" fmla="*/ 969577 w 969577"/>
              <a:gd name="connsiteY5" fmla="*/ 58878 h 72987"/>
              <a:gd name="connsiteX0" fmla="*/ 73242 w 967163"/>
              <a:gd name="connsiteY0" fmla="*/ 36494 h 72987"/>
              <a:gd name="connsiteX1" fmla="*/ 36621 w 967163"/>
              <a:gd name="connsiteY1" fmla="*/ 72987 h 72987"/>
              <a:gd name="connsiteX2" fmla="*/ 0 w 967163"/>
              <a:gd name="connsiteY2" fmla="*/ 36494 h 72987"/>
              <a:gd name="connsiteX3" fmla="*/ 36621 w 967163"/>
              <a:gd name="connsiteY3" fmla="*/ 1 h 72987"/>
              <a:gd name="connsiteX4" fmla="*/ 73065 w 967163"/>
              <a:gd name="connsiteY4" fmla="*/ 36740 h 72987"/>
              <a:gd name="connsiteX5" fmla="*/ 967163 w 967163"/>
              <a:gd name="connsiteY5" fmla="*/ 58878 h 72987"/>
              <a:gd name="connsiteX0" fmla="*/ 73244 w 967165"/>
              <a:gd name="connsiteY0" fmla="*/ 36494 h 77412"/>
              <a:gd name="connsiteX1" fmla="*/ 35014 w 967165"/>
              <a:gd name="connsiteY1" fmla="*/ 77412 h 77412"/>
              <a:gd name="connsiteX2" fmla="*/ 2 w 967165"/>
              <a:gd name="connsiteY2" fmla="*/ 36494 h 77412"/>
              <a:gd name="connsiteX3" fmla="*/ 36623 w 967165"/>
              <a:gd name="connsiteY3" fmla="*/ 1 h 77412"/>
              <a:gd name="connsiteX4" fmla="*/ 73067 w 967165"/>
              <a:gd name="connsiteY4" fmla="*/ 36740 h 77412"/>
              <a:gd name="connsiteX5" fmla="*/ 967165 w 967165"/>
              <a:gd name="connsiteY5" fmla="*/ 58878 h 77412"/>
              <a:gd name="connsiteX0" fmla="*/ 73243 w 967164"/>
              <a:gd name="connsiteY0" fmla="*/ 36494 h 72986"/>
              <a:gd name="connsiteX1" fmla="*/ 35818 w 967164"/>
              <a:gd name="connsiteY1" fmla="*/ 72986 h 72986"/>
              <a:gd name="connsiteX2" fmla="*/ 1 w 967164"/>
              <a:gd name="connsiteY2" fmla="*/ 36494 h 72986"/>
              <a:gd name="connsiteX3" fmla="*/ 36622 w 967164"/>
              <a:gd name="connsiteY3" fmla="*/ 1 h 72986"/>
              <a:gd name="connsiteX4" fmla="*/ 73066 w 967164"/>
              <a:gd name="connsiteY4" fmla="*/ 36740 h 72986"/>
              <a:gd name="connsiteX5" fmla="*/ 967164 w 967164"/>
              <a:gd name="connsiteY5" fmla="*/ 58878 h 72986"/>
              <a:gd name="connsiteX0" fmla="*/ 73242 w 967163"/>
              <a:gd name="connsiteY0" fmla="*/ 36494 h 75400"/>
              <a:gd name="connsiteX1" fmla="*/ 36622 w 967163"/>
              <a:gd name="connsiteY1" fmla="*/ 75400 h 75400"/>
              <a:gd name="connsiteX2" fmla="*/ 0 w 967163"/>
              <a:gd name="connsiteY2" fmla="*/ 36494 h 75400"/>
              <a:gd name="connsiteX3" fmla="*/ 36621 w 967163"/>
              <a:gd name="connsiteY3" fmla="*/ 1 h 75400"/>
              <a:gd name="connsiteX4" fmla="*/ 73065 w 967163"/>
              <a:gd name="connsiteY4" fmla="*/ 36740 h 75400"/>
              <a:gd name="connsiteX5" fmla="*/ 967163 w 967163"/>
              <a:gd name="connsiteY5" fmla="*/ 58878 h 75400"/>
              <a:gd name="connsiteX0" fmla="*/ 73242 w 967163"/>
              <a:gd name="connsiteY0" fmla="*/ 36494 h 73791"/>
              <a:gd name="connsiteX1" fmla="*/ 35817 w 967163"/>
              <a:gd name="connsiteY1" fmla="*/ 73791 h 73791"/>
              <a:gd name="connsiteX2" fmla="*/ 0 w 967163"/>
              <a:gd name="connsiteY2" fmla="*/ 36494 h 73791"/>
              <a:gd name="connsiteX3" fmla="*/ 36621 w 967163"/>
              <a:gd name="connsiteY3" fmla="*/ 1 h 73791"/>
              <a:gd name="connsiteX4" fmla="*/ 73065 w 967163"/>
              <a:gd name="connsiteY4" fmla="*/ 36740 h 73791"/>
              <a:gd name="connsiteX5" fmla="*/ 967163 w 967163"/>
              <a:gd name="connsiteY5" fmla="*/ 58878 h 73791"/>
              <a:gd name="connsiteX0" fmla="*/ 73242 w 967163"/>
              <a:gd name="connsiteY0" fmla="*/ 36494 h 77814"/>
              <a:gd name="connsiteX1" fmla="*/ 35817 w 967163"/>
              <a:gd name="connsiteY1" fmla="*/ 77814 h 77814"/>
              <a:gd name="connsiteX2" fmla="*/ 0 w 967163"/>
              <a:gd name="connsiteY2" fmla="*/ 36494 h 77814"/>
              <a:gd name="connsiteX3" fmla="*/ 36621 w 967163"/>
              <a:gd name="connsiteY3" fmla="*/ 1 h 77814"/>
              <a:gd name="connsiteX4" fmla="*/ 73065 w 967163"/>
              <a:gd name="connsiteY4" fmla="*/ 36740 h 77814"/>
              <a:gd name="connsiteX5" fmla="*/ 967163 w 967163"/>
              <a:gd name="connsiteY5" fmla="*/ 58878 h 77814"/>
              <a:gd name="connsiteX0" fmla="*/ 73242 w 967163"/>
              <a:gd name="connsiteY0" fmla="*/ 36494 h 73389"/>
              <a:gd name="connsiteX1" fmla="*/ 35817 w 967163"/>
              <a:gd name="connsiteY1" fmla="*/ 73389 h 73389"/>
              <a:gd name="connsiteX2" fmla="*/ 0 w 967163"/>
              <a:gd name="connsiteY2" fmla="*/ 36494 h 73389"/>
              <a:gd name="connsiteX3" fmla="*/ 36621 w 967163"/>
              <a:gd name="connsiteY3" fmla="*/ 1 h 73389"/>
              <a:gd name="connsiteX4" fmla="*/ 73065 w 967163"/>
              <a:gd name="connsiteY4" fmla="*/ 36740 h 73389"/>
              <a:gd name="connsiteX5" fmla="*/ 967163 w 967163"/>
              <a:gd name="connsiteY5" fmla="*/ 58878 h 73389"/>
              <a:gd name="connsiteX0" fmla="*/ 84507 w 978428"/>
              <a:gd name="connsiteY0" fmla="*/ 36495 h 73391"/>
              <a:gd name="connsiteX1" fmla="*/ 47082 w 978428"/>
              <a:gd name="connsiteY1" fmla="*/ 73390 h 73391"/>
              <a:gd name="connsiteX2" fmla="*/ 0 w 978428"/>
              <a:gd name="connsiteY2" fmla="*/ 37702 h 73391"/>
              <a:gd name="connsiteX3" fmla="*/ 47886 w 978428"/>
              <a:gd name="connsiteY3" fmla="*/ 2 h 73391"/>
              <a:gd name="connsiteX4" fmla="*/ 84330 w 978428"/>
              <a:gd name="connsiteY4" fmla="*/ 36741 h 73391"/>
              <a:gd name="connsiteX5" fmla="*/ 978428 w 978428"/>
              <a:gd name="connsiteY5" fmla="*/ 58879 h 73391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93760 w 987681"/>
              <a:gd name="connsiteY0" fmla="*/ 36494 h 73390"/>
              <a:gd name="connsiteX1" fmla="*/ 56335 w 987681"/>
              <a:gd name="connsiteY1" fmla="*/ 73389 h 73390"/>
              <a:gd name="connsiteX2" fmla="*/ 0 w 987681"/>
              <a:gd name="connsiteY2" fmla="*/ 35287 h 73390"/>
              <a:gd name="connsiteX3" fmla="*/ 57139 w 987681"/>
              <a:gd name="connsiteY3" fmla="*/ 1 h 73390"/>
              <a:gd name="connsiteX4" fmla="*/ 93583 w 987681"/>
              <a:gd name="connsiteY4" fmla="*/ 36740 h 73390"/>
              <a:gd name="connsiteX5" fmla="*/ 987681 w 987681"/>
              <a:gd name="connsiteY5" fmla="*/ 58878 h 73390"/>
              <a:gd name="connsiteX0" fmla="*/ 73645 w 967566"/>
              <a:gd name="connsiteY0" fmla="*/ 36494 h 73389"/>
              <a:gd name="connsiteX1" fmla="*/ 36220 w 967566"/>
              <a:gd name="connsiteY1" fmla="*/ 73389 h 73389"/>
              <a:gd name="connsiteX2" fmla="*/ 1 w 967566"/>
              <a:gd name="connsiteY2" fmla="*/ 37299 h 73389"/>
              <a:gd name="connsiteX3" fmla="*/ 37024 w 967566"/>
              <a:gd name="connsiteY3" fmla="*/ 1 h 73389"/>
              <a:gd name="connsiteX4" fmla="*/ 73468 w 967566"/>
              <a:gd name="connsiteY4" fmla="*/ 36740 h 73389"/>
              <a:gd name="connsiteX5" fmla="*/ 967566 w 967566"/>
              <a:gd name="connsiteY5" fmla="*/ 58878 h 73389"/>
              <a:gd name="connsiteX0" fmla="*/ 73652 w 967573"/>
              <a:gd name="connsiteY0" fmla="*/ 36494 h 73390"/>
              <a:gd name="connsiteX1" fmla="*/ 36227 w 967573"/>
              <a:gd name="connsiteY1" fmla="*/ 73389 h 73390"/>
              <a:gd name="connsiteX2" fmla="*/ 8 w 967573"/>
              <a:gd name="connsiteY2" fmla="*/ 37299 h 73390"/>
              <a:gd name="connsiteX3" fmla="*/ 37031 w 967573"/>
              <a:gd name="connsiteY3" fmla="*/ 1 h 73390"/>
              <a:gd name="connsiteX4" fmla="*/ 73475 w 967573"/>
              <a:gd name="connsiteY4" fmla="*/ 36740 h 73390"/>
              <a:gd name="connsiteX5" fmla="*/ 967573 w 967573"/>
              <a:gd name="connsiteY5" fmla="*/ 58878 h 73390"/>
              <a:gd name="connsiteX0" fmla="*/ 73655 w 967576"/>
              <a:gd name="connsiteY0" fmla="*/ 36494 h 73487"/>
              <a:gd name="connsiteX1" fmla="*/ 36230 w 967576"/>
              <a:gd name="connsiteY1" fmla="*/ 73389 h 73487"/>
              <a:gd name="connsiteX2" fmla="*/ 11 w 967576"/>
              <a:gd name="connsiteY2" fmla="*/ 37299 h 73487"/>
              <a:gd name="connsiteX3" fmla="*/ 37034 w 967576"/>
              <a:gd name="connsiteY3" fmla="*/ 1 h 73487"/>
              <a:gd name="connsiteX4" fmla="*/ 73478 w 967576"/>
              <a:gd name="connsiteY4" fmla="*/ 36740 h 73487"/>
              <a:gd name="connsiteX5" fmla="*/ 967576 w 967576"/>
              <a:gd name="connsiteY5" fmla="*/ 58878 h 73487"/>
              <a:gd name="connsiteX0" fmla="*/ 73655 w 967576"/>
              <a:gd name="connsiteY0" fmla="*/ 36494 h 73407"/>
              <a:gd name="connsiteX1" fmla="*/ 36230 w 967576"/>
              <a:gd name="connsiteY1" fmla="*/ 73389 h 73407"/>
              <a:gd name="connsiteX2" fmla="*/ 11 w 967576"/>
              <a:gd name="connsiteY2" fmla="*/ 37299 h 73407"/>
              <a:gd name="connsiteX3" fmla="*/ 37034 w 967576"/>
              <a:gd name="connsiteY3" fmla="*/ 1 h 73407"/>
              <a:gd name="connsiteX4" fmla="*/ 73478 w 967576"/>
              <a:gd name="connsiteY4" fmla="*/ 36740 h 73407"/>
              <a:gd name="connsiteX5" fmla="*/ 967576 w 967576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47 w 967568"/>
              <a:gd name="connsiteY0" fmla="*/ 36494 h 73407"/>
              <a:gd name="connsiteX1" fmla="*/ 36222 w 967568"/>
              <a:gd name="connsiteY1" fmla="*/ 73389 h 73407"/>
              <a:gd name="connsiteX2" fmla="*/ 3 w 967568"/>
              <a:gd name="connsiteY2" fmla="*/ 37299 h 73407"/>
              <a:gd name="connsiteX3" fmla="*/ 37026 w 967568"/>
              <a:gd name="connsiteY3" fmla="*/ 1 h 73407"/>
              <a:gd name="connsiteX4" fmla="*/ 73470 w 967568"/>
              <a:gd name="connsiteY4" fmla="*/ 36740 h 73407"/>
              <a:gd name="connsiteX5" fmla="*/ 967568 w 967568"/>
              <a:gd name="connsiteY5" fmla="*/ 58878 h 73407"/>
              <a:gd name="connsiteX0" fmla="*/ 73676 w 967597"/>
              <a:gd name="connsiteY0" fmla="*/ 36494 h 73407"/>
              <a:gd name="connsiteX1" fmla="*/ 36251 w 967597"/>
              <a:gd name="connsiteY1" fmla="*/ 73389 h 73407"/>
              <a:gd name="connsiteX2" fmla="*/ 32 w 967597"/>
              <a:gd name="connsiteY2" fmla="*/ 37299 h 73407"/>
              <a:gd name="connsiteX3" fmla="*/ 37055 w 967597"/>
              <a:gd name="connsiteY3" fmla="*/ 1 h 73407"/>
              <a:gd name="connsiteX4" fmla="*/ 73499 w 967597"/>
              <a:gd name="connsiteY4" fmla="*/ 36740 h 73407"/>
              <a:gd name="connsiteX5" fmla="*/ 967597 w 967597"/>
              <a:gd name="connsiteY5" fmla="*/ 58878 h 73407"/>
              <a:gd name="connsiteX0" fmla="*/ 73658 w 967579"/>
              <a:gd name="connsiteY0" fmla="*/ 36494 h 73407"/>
              <a:gd name="connsiteX1" fmla="*/ 36233 w 967579"/>
              <a:gd name="connsiteY1" fmla="*/ 73389 h 73407"/>
              <a:gd name="connsiteX2" fmla="*/ 14 w 967579"/>
              <a:gd name="connsiteY2" fmla="*/ 37299 h 73407"/>
              <a:gd name="connsiteX3" fmla="*/ 37037 w 967579"/>
              <a:gd name="connsiteY3" fmla="*/ 1 h 73407"/>
              <a:gd name="connsiteX4" fmla="*/ 73481 w 967579"/>
              <a:gd name="connsiteY4" fmla="*/ 36740 h 73407"/>
              <a:gd name="connsiteX5" fmla="*/ 967579 w 967579"/>
              <a:gd name="connsiteY5" fmla="*/ 58878 h 73407"/>
              <a:gd name="connsiteX0" fmla="*/ 73644 w 967565"/>
              <a:gd name="connsiteY0" fmla="*/ 36494 h 73407"/>
              <a:gd name="connsiteX1" fmla="*/ 36219 w 967565"/>
              <a:gd name="connsiteY1" fmla="*/ 73389 h 73407"/>
              <a:gd name="connsiteX2" fmla="*/ 0 w 967565"/>
              <a:gd name="connsiteY2" fmla="*/ 37299 h 73407"/>
              <a:gd name="connsiteX3" fmla="*/ 37023 w 967565"/>
              <a:gd name="connsiteY3" fmla="*/ 1 h 73407"/>
              <a:gd name="connsiteX4" fmla="*/ 73467 w 967565"/>
              <a:gd name="connsiteY4" fmla="*/ 36740 h 73407"/>
              <a:gd name="connsiteX5" fmla="*/ 967565 w 967565"/>
              <a:gd name="connsiteY5" fmla="*/ 58878 h 73407"/>
              <a:gd name="connsiteX0" fmla="*/ 73644 w 967565"/>
              <a:gd name="connsiteY0" fmla="*/ 36530 h 73443"/>
              <a:gd name="connsiteX1" fmla="*/ 36219 w 967565"/>
              <a:gd name="connsiteY1" fmla="*/ 73425 h 73443"/>
              <a:gd name="connsiteX2" fmla="*/ 0 w 967565"/>
              <a:gd name="connsiteY2" fmla="*/ 37335 h 73443"/>
              <a:gd name="connsiteX3" fmla="*/ 37023 w 967565"/>
              <a:gd name="connsiteY3" fmla="*/ 37 h 73443"/>
              <a:gd name="connsiteX4" fmla="*/ 73467 w 967565"/>
              <a:gd name="connsiteY4" fmla="*/ 36776 h 73443"/>
              <a:gd name="connsiteX5" fmla="*/ 967565 w 967565"/>
              <a:gd name="connsiteY5" fmla="*/ 58914 h 73443"/>
              <a:gd name="connsiteX0" fmla="*/ 73644 w 967565"/>
              <a:gd name="connsiteY0" fmla="*/ 36501 h 73414"/>
              <a:gd name="connsiteX1" fmla="*/ 36219 w 967565"/>
              <a:gd name="connsiteY1" fmla="*/ 73396 h 73414"/>
              <a:gd name="connsiteX2" fmla="*/ 0 w 967565"/>
              <a:gd name="connsiteY2" fmla="*/ 37306 h 73414"/>
              <a:gd name="connsiteX3" fmla="*/ 37023 w 967565"/>
              <a:gd name="connsiteY3" fmla="*/ 8 h 73414"/>
              <a:gd name="connsiteX4" fmla="*/ 73467 w 967565"/>
              <a:gd name="connsiteY4" fmla="*/ 36747 h 73414"/>
              <a:gd name="connsiteX5" fmla="*/ 967565 w 967565"/>
              <a:gd name="connsiteY5" fmla="*/ 58885 h 73414"/>
              <a:gd name="connsiteX0" fmla="*/ 73644 w 967565"/>
              <a:gd name="connsiteY0" fmla="*/ 36514 h 73427"/>
              <a:gd name="connsiteX1" fmla="*/ 36219 w 967565"/>
              <a:gd name="connsiteY1" fmla="*/ 73409 h 73427"/>
              <a:gd name="connsiteX2" fmla="*/ 0 w 967565"/>
              <a:gd name="connsiteY2" fmla="*/ 37319 h 73427"/>
              <a:gd name="connsiteX3" fmla="*/ 37023 w 967565"/>
              <a:gd name="connsiteY3" fmla="*/ 21 h 73427"/>
              <a:gd name="connsiteX4" fmla="*/ 73467 w 967565"/>
              <a:gd name="connsiteY4" fmla="*/ 36760 h 73427"/>
              <a:gd name="connsiteX5" fmla="*/ 967565 w 967565"/>
              <a:gd name="connsiteY5" fmla="*/ 58898 h 73427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22"/>
              <a:gd name="connsiteX1" fmla="*/ 36219 w 967565"/>
              <a:gd name="connsiteY1" fmla="*/ 73404 h 73422"/>
              <a:gd name="connsiteX2" fmla="*/ 0 w 967565"/>
              <a:gd name="connsiteY2" fmla="*/ 37314 h 73422"/>
              <a:gd name="connsiteX3" fmla="*/ 37023 w 967565"/>
              <a:gd name="connsiteY3" fmla="*/ 16 h 73422"/>
              <a:gd name="connsiteX4" fmla="*/ 73467 w 967565"/>
              <a:gd name="connsiteY4" fmla="*/ 36755 h 73422"/>
              <a:gd name="connsiteX5" fmla="*/ 967565 w 967565"/>
              <a:gd name="connsiteY5" fmla="*/ 58893 h 73422"/>
              <a:gd name="connsiteX0" fmla="*/ 73644 w 967565"/>
              <a:gd name="connsiteY0" fmla="*/ 36509 h 73404"/>
              <a:gd name="connsiteX1" fmla="*/ 36219 w 967565"/>
              <a:gd name="connsiteY1" fmla="*/ 73404 h 73404"/>
              <a:gd name="connsiteX2" fmla="*/ 0 w 967565"/>
              <a:gd name="connsiteY2" fmla="*/ 37314 h 73404"/>
              <a:gd name="connsiteX3" fmla="*/ 37023 w 967565"/>
              <a:gd name="connsiteY3" fmla="*/ 16 h 73404"/>
              <a:gd name="connsiteX4" fmla="*/ 73467 w 967565"/>
              <a:gd name="connsiteY4" fmla="*/ 36755 h 73404"/>
              <a:gd name="connsiteX5" fmla="*/ 967565 w 967565"/>
              <a:gd name="connsiteY5" fmla="*/ 58893 h 73404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9 h 73450"/>
              <a:gd name="connsiteX1" fmla="*/ 36219 w 967565"/>
              <a:gd name="connsiteY1" fmla="*/ 73404 h 73450"/>
              <a:gd name="connsiteX2" fmla="*/ 0 w 967565"/>
              <a:gd name="connsiteY2" fmla="*/ 37314 h 73450"/>
              <a:gd name="connsiteX3" fmla="*/ 37023 w 967565"/>
              <a:gd name="connsiteY3" fmla="*/ 16 h 73450"/>
              <a:gd name="connsiteX4" fmla="*/ 73467 w 967565"/>
              <a:gd name="connsiteY4" fmla="*/ 36755 h 73450"/>
              <a:gd name="connsiteX5" fmla="*/ 967565 w 967565"/>
              <a:gd name="connsiteY5" fmla="*/ 58893 h 73450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3467 w 967565"/>
              <a:gd name="connsiteY4" fmla="*/ 36747 h 73442"/>
              <a:gd name="connsiteX5" fmla="*/ 967565 w 967565"/>
              <a:gd name="connsiteY5" fmla="*/ 58885 h 73442"/>
              <a:gd name="connsiteX0" fmla="*/ 73644 w 967565"/>
              <a:gd name="connsiteY0" fmla="*/ 36501 h 73442"/>
              <a:gd name="connsiteX1" fmla="*/ 36219 w 967565"/>
              <a:gd name="connsiteY1" fmla="*/ 73396 h 73442"/>
              <a:gd name="connsiteX2" fmla="*/ 0 w 967565"/>
              <a:gd name="connsiteY2" fmla="*/ 37306 h 73442"/>
              <a:gd name="connsiteX3" fmla="*/ 37023 w 967565"/>
              <a:gd name="connsiteY3" fmla="*/ 8 h 73442"/>
              <a:gd name="connsiteX4" fmla="*/ 72260 w 967565"/>
              <a:gd name="connsiteY4" fmla="*/ 36345 h 73442"/>
              <a:gd name="connsiteX5" fmla="*/ 967565 w 967565"/>
              <a:gd name="connsiteY5" fmla="*/ 58885 h 73442"/>
              <a:gd name="connsiteX0" fmla="*/ 73644 w 967565"/>
              <a:gd name="connsiteY0" fmla="*/ 36501 h 73396"/>
              <a:gd name="connsiteX1" fmla="*/ 36219 w 967565"/>
              <a:gd name="connsiteY1" fmla="*/ 73396 h 73396"/>
              <a:gd name="connsiteX2" fmla="*/ 0 w 967565"/>
              <a:gd name="connsiteY2" fmla="*/ 37306 h 73396"/>
              <a:gd name="connsiteX3" fmla="*/ 37023 w 967565"/>
              <a:gd name="connsiteY3" fmla="*/ 8 h 73396"/>
              <a:gd name="connsiteX4" fmla="*/ 72260 w 967565"/>
              <a:gd name="connsiteY4" fmla="*/ 36345 h 73396"/>
              <a:gd name="connsiteX5" fmla="*/ 967565 w 967565"/>
              <a:gd name="connsiteY5" fmla="*/ 58885 h 73396"/>
              <a:gd name="connsiteX0" fmla="*/ 73644 w 967565"/>
              <a:gd name="connsiteY0" fmla="*/ 36501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2260 w 967565"/>
              <a:gd name="connsiteY4" fmla="*/ 36345 h 73399"/>
              <a:gd name="connsiteX5" fmla="*/ 967565 w 967565"/>
              <a:gd name="connsiteY5" fmla="*/ 58885 h 73399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2260 w 967565"/>
              <a:gd name="connsiteY4" fmla="*/ 36345 h 73398"/>
              <a:gd name="connsiteX5" fmla="*/ 967565 w 967565"/>
              <a:gd name="connsiteY5" fmla="*/ 58885 h 73398"/>
              <a:gd name="connsiteX0" fmla="*/ 71632 w 967565"/>
              <a:gd name="connsiteY0" fmla="*/ 36903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4448 w 967565"/>
              <a:gd name="connsiteY0" fmla="*/ 45352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400"/>
              <a:gd name="connsiteX1" fmla="*/ 36219 w 967565"/>
              <a:gd name="connsiteY1" fmla="*/ 73396 h 73400"/>
              <a:gd name="connsiteX2" fmla="*/ 0 w 967565"/>
              <a:gd name="connsiteY2" fmla="*/ 37306 h 73400"/>
              <a:gd name="connsiteX3" fmla="*/ 37023 w 967565"/>
              <a:gd name="connsiteY3" fmla="*/ 8 h 73400"/>
              <a:gd name="connsiteX4" fmla="*/ 73065 w 967565"/>
              <a:gd name="connsiteY4" fmla="*/ 35540 h 73400"/>
              <a:gd name="connsiteX5" fmla="*/ 967565 w 967565"/>
              <a:gd name="connsiteY5" fmla="*/ 58885 h 73400"/>
              <a:gd name="connsiteX0" fmla="*/ 72839 w 967565"/>
              <a:gd name="connsiteY0" fmla="*/ 35294 h 73399"/>
              <a:gd name="connsiteX1" fmla="*/ 36219 w 967565"/>
              <a:gd name="connsiteY1" fmla="*/ 73396 h 73399"/>
              <a:gd name="connsiteX2" fmla="*/ 0 w 967565"/>
              <a:gd name="connsiteY2" fmla="*/ 37306 h 73399"/>
              <a:gd name="connsiteX3" fmla="*/ 37023 w 967565"/>
              <a:gd name="connsiteY3" fmla="*/ 8 h 73399"/>
              <a:gd name="connsiteX4" fmla="*/ 73065 w 967565"/>
              <a:gd name="connsiteY4" fmla="*/ 35540 h 73399"/>
              <a:gd name="connsiteX5" fmla="*/ 967565 w 967565"/>
              <a:gd name="connsiteY5" fmla="*/ 58885 h 73399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7023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7023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303 h 73407"/>
              <a:gd name="connsiteX1" fmla="*/ 36219 w 967565"/>
              <a:gd name="connsiteY1" fmla="*/ 73405 h 73407"/>
              <a:gd name="connsiteX2" fmla="*/ 0 w 967565"/>
              <a:gd name="connsiteY2" fmla="*/ 37315 h 73407"/>
              <a:gd name="connsiteX3" fmla="*/ 35816 w 967565"/>
              <a:gd name="connsiteY3" fmla="*/ 17 h 73407"/>
              <a:gd name="connsiteX4" fmla="*/ 73065 w 967565"/>
              <a:gd name="connsiteY4" fmla="*/ 35549 h 73407"/>
              <a:gd name="connsiteX5" fmla="*/ 967565 w 967565"/>
              <a:gd name="connsiteY5" fmla="*/ 58894 h 73407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967565"/>
              <a:gd name="connsiteY0" fmla="*/ 35294 h 73398"/>
              <a:gd name="connsiteX1" fmla="*/ 36219 w 967565"/>
              <a:gd name="connsiteY1" fmla="*/ 73396 h 73398"/>
              <a:gd name="connsiteX2" fmla="*/ 0 w 967565"/>
              <a:gd name="connsiteY2" fmla="*/ 37306 h 73398"/>
              <a:gd name="connsiteX3" fmla="*/ 35816 w 967565"/>
              <a:gd name="connsiteY3" fmla="*/ 8 h 73398"/>
              <a:gd name="connsiteX4" fmla="*/ 73065 w 967565"/>
              <a:gd name="connsiteY4" fmla="*/ 35540 h 73398"/>
              <a:gd name="connsiteX5" fmla="*/ 967565 w 967565"/>
              <a:gd name="connsiteY5" fmla="*/ 58885 h 73398"/>
              <a:gd name="connsiteX0" fmla="*/ 72839 w 1300939"/>
              <a:gd name="connsiteY0" fmla="*/ 35294 h 73398"/>
              <a:gd name="connsiteX1" fmla="*/ 36219 w 1300939"/>
              <a:gd name="connsiteY1" fmla="*/ 73396 h 73398"/>
              <a:gd name="connsiteX2" fmla="*/ 0 w 1300939"/>
              <a:gd name="connsiteY2" fmla="*/ 37306 h 73398"/>
              <a:gd name="connsiteX3" fmla="*/ 35816 w 1300939"/>
              <a:gd name="connsiteY3" fmla="*/ 8 h 73398"/>
              <a:gd name="connsiteX4" fmla="*/ 73065 w 1300939"/>
              <a:gd name="connsiteY4" fmla="*/ 35540 h 73398"/>
              <a:gd name="connsiteX5" fmla="*/ 1300939 w 1300939"/>
              <a:gd name="connsiteY5" fmla="*/ 65360 h 73398"/>
              <a:gd name="connsiteX0" fmla="*/ 72839 w 1745944"/>
              <a:gd name="connsiteY0" fmla="*/ 35294 h 73398"/>
              <a:gd name="connsiteX1" fmla="*/ 36219 w 1745944"/>
              <a:gd name="connsiteY1" fmla="*/ 73396 h 73398"/>
              <a:gd name="connsiteX2" fmla="*/ 0 w 1745944"/>
              <a:gd name="connsiteY2" fmla="*/ 37306 h 73398"/>
              <a:gd name="connsiteX3" fmla="*/ 35816 w 1745944"/>
              <a:gd name="connsiteY3" fmla="*/ 8 h 73398"/>
              <a:gd name="connsiteX4" fmla="*/ 73065 w 1745944"/>
              <a:gd name="connsiteY4" fmla="*/ 35540 h 73398"/>
              <a:gd name="connsiteX5" fmla="*/ 1745944 w 1745944"/>
              <a:gd name="connsiteY5" fmla="*/ 52049 h 73398"/>
              <a:gd name="connsiteX0" fmla="*/ 72839 w 2995888"/>
              <a:gd name="connsiteY0" fmla="*/ 35294 h 109067"/>
              <a:gd name="connsiteX1" fmla="*/ 36219 w 2995888"/>
              <a:gd name="connsiteY1" fmla="*/ 73396 h 109067"/>
              <a:gd name="connsiteX2" fmla="*/ 0 w 2995888"/>
              <a:gd name="connsiteY2" fmla="*/ 37306 h 109067"/>
              <a:gd name="connsiteX3" fmla="*/ 35816 w 2995888"/>
              <a:gd name="connsiteY3" fmla="*/ 8 h 109067"/>
              <a:gd name="connsiteX4" fmla="*/ 73065 w 2995888"/>
              <a:gd name="connsiteY4" fmla="*/ 35540 h 109067"/>
              <a:gd name="connsiteX5" fmla="*/ 2995888 w 2995888"/>
              <a:gd name="connsiteY5" fmla="*/ 109067 h 109067"/>
              <a:gd name="connsiteX0" fmla="*/ 72839 w 4440867"/>
              <a:gd name="connsiteY0" fmla="*/ 35294 h 107831"/>
              <a:gd name="connsiteX1" fmla="*/ 36219 w 4440867"/>
              <a:gd name="connsiteY1" fmla="*/ 73396 h 107831"/>
              <a:gd name="connsiteX2" fmla="*/ 0 w 4440867"/>
              <a:gd name="connsiteY2" fmla="*/ 37306 h 107831"/>
              <a:gd name="connsiteX3" fmla="*/ 35816 w 4440867"/>
              <a:gd name="connsiteY3" fmla="*/ 8 h 107831"/>
              <a:gd name="connsiteX4" fmla="*/ 73065 w 4440867"/>
              <a:gd name="connsiteY4" fmla="*/ 35540 h 107831"/>
              <a:gd name="connsiteX5" fmla="*/ 4440867 w 4440867"/>
              <a:gd name="connsiteY5" fmla="*/ 107831 h 10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0867" h="107831">
                <a:moveTo>
                  <a:pt x="72839" y="35294"/>
                </a:moveTo>
                <a:cubicBezTo>
                  <a:pt x="74850" y="55852"/>
                  <a:pt x="56538" y="73664"/>
                  <a:pt x="36219" y="73396"/>
                </a:cubicBezTo>
                <a:cubicBezTo>
                  <a:pt x="17508" y="72725"/>
                  <a:pt x="1073" y="59595"/>
                  <a:pt x="0" y="37306"/>
                </a:cubicBezTo>
                <a:cubicBezTo>
                  <a:pt x="536" y="8578"/>
                  <a:pt x="23974" y="-302"/>
                  <a:pt x="35816" y="8"/>
                </a:cubicBezTo>
                <a:cubicBezTo>
                  <a:pt x="50071" y="-85"/>
                  <a:pt x="72032" y="9592"/>
                  <a:pt x="73065" y="35540"/>
                </a:cubicBezTo>
                <a:lnTo>
                  <a:pt x="4440867" y="107831"/>
                </a:lnTo>
              </a:path>
            </a:pathLst>
          </a:custGeom>
          <a:solidFill>
            <a:schemeClr val="accent2"/>
          </a:solidFill>
          <a:ln w="22225">
            <a:solidFill>
              <a:schemeClr val="accent2"/>
            </a:solidFill>
            <a:miter lim="800000"/>
          </a:ln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     </a:t>
            </a:r>
          </a:p>
        </p:txBody>
      </p:sp>
      <p:sp>
        <p:nvSpPr>
          <p:cNvPr id="55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1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53" hasCustomPrompt="1"/>
          </p:nvPr>
        </p:nvSpPr>
        <p:spPr bwMode="gray">
          <a:xfrm>
            <a:off x="396000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54" hasCustomPrompt="1"/>
          </p:nvPr>
        </p:nvSpPr>
        <p:spPr bwMode="gray">
          <a:xfrm>
            <a:off x="4223026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55" hasCustomPrompt="1"/>
          </p:nvPr>
        </p:nvSpPr>
        <p:spPr bwMode="gray">
          <a:xfrm>
            <a:off x="6134851" y="5252601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45" hasCustomPrompt="1"/>
          </p:nvPr>
        </p:nvSpPr>
        <p:spPr bwMode="gray">
          <a:xfrm>
            <a:off x="8046674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46" hasCustomPrompt="1"/>
          </p:nvPr>
        </p:nvSpPr>
        <p:spPr bwMode="gray">
          <a:xfrm>
            <a:off x="4223026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47" hasCustomPrompt="1"/>
          </p:nvPr>
        </p:nvSpPr>
        <p:spPr bwMode="gray">
          <a:xfrm>
            <a:off x="6134851" y="1512000"/>
            <a:ext cx="18396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CorpoS 15 pt. // kleineren Text: Listenebene erhöhen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52" hasCustomPrompt="1"/>
          </p:nvPr>
        </p:nvSpPr>
        <p:spPr bwMode="gray">
          <a:xfrm>
            <a:off x="8046674" y="5252601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6" name="Textplatzhalter 3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396000" y="1512000"/>
            <a:ext cx="37548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7" name="Textplatzhalter 3"/>
          <p:cNvSpPr>
            <a:spLocks noGrp="1"/>
          </p:cNvSpPr>
          <p:nvPr>
            <p:ph type="body" sz="quarter" idx="48" hasCustomPrompt="1"/>
          </p:nvPr>
        </p:nvSpPr>
        <p:spPr bwMode="gray">
          <a:xfrm>
            <a:off x="396000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8" name="Textplatzhalter 3"/>
          <p:cNvSpPr>
            <a:spLocks noGrp="1"/>
          </p:cNvSpPr>
          <p:nvPr>
            <p:ph type="body" sz="quarter" idx="49" hasCustomPrompt="1"/>
          </p:nvPr>
        </p:nvSpPr>
        <p:spPr bwMode="gray">
          <a:xfrm>
            <a:off x="396000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79" name="Textplatzhalter 3"/>
          <p:cNvSpPr>
            <a:spLocks noGrp="1"/>
          </p:cNvSpPr>
          <p:nvPr>
            <p:ph type="body" sz="quarter" idx="51" hasCustomPrompt="1"/>
          </p:nvPr>
        </p:nvSpPr>
        <p:spPr bwMode="gray">
          <a:xfrm>
            <a:off x="9245474" y="4005735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80" name="Textplatzhalter 3"/>
          <p:cNvSpPr>
            <a:spLocks noGrp="1"/>
          </p:cNvSpPr>
          <p:nvPr>
            <p:ph type="body" sz="quarter" idx="50" hasCustomPrompt="1"/>
          </p:nvPr>
        </p:nvSpPr>
        <p:spPr bwMode="gray">
          <a:xfrm>
            <a:off x="9245474" y="2758867"/>
            <a:ext cx="2556000" cy="1173600"/>
          </a:xfrm>
          <a:solidFill>
            <a:schemeClr val="tx2"/>
          </a:solidFill>
        </p:spPr>
        <p:txBody>
          <a:bodyPr lIns="71990" tIns="71990" rIns="71990" anchor="t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1"/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1000"/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Text in CorpoS in 15 pt. einfügen // für kleineren Text: Start // Absatz // Listenebene erhöhen</a:t>
            </a:r>
          </a:p>
        </p:txBody>
      </p:sp>
      <p:sp>
        <p:nvSpPr>
          <p:cNvPr id="3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68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4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6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2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3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34" name="Textplatzhalt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96000" y="151130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5" name="Textplatzhalter 3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6000" y="1979418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000" y="2915651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396000" y="4320000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396000" y="2447534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396000" y="3851886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396000" y="3383769"/>
            <a:ext cx="3754800" cy="396000"/>
          </a:xfrm>
          <a:solidFill>
            <a:schemeClr val="tx2"/>
          </a:solidFill>
        </p:spPr>
        <p:txBody>
          <a:bodyPr lIns="107985" tIns="35995" rIns="107985" bIns="35995" anchor="ctr" anchorCtr="0"/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4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222800" y="1511300"/>
            <a:ext cx="7578675" cy="3204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3686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2 Bilder/2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8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9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221476" y="1511300"/>
            <a:ext cx="55799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0" name="Textplatzhalter 13"/>
          <p:cNvSpPr>
            <a:spLocks noGrp="1"/>
          </p:cNvSpPr>
          <p:nvPr>
            <p:ph type="body" sz="quarter" idx="20" hasCustomPrompt="1"/>
          </p:nvPr>
        </p:nvSpPr>
        <p:spPr>
          <a:xfrm>
            <a:off x="6221476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51" name="Textplatzhalt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395287" y="3502801"/>
            <a:ext cx="5579999" cy="2923400"/>
          </a:xfrm>
        </p:spPr>
        <p:txBody>
          <a:bodyPr/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</p:txBody>
      </p:sp>
      <p:sp>
        <p:nvSpPr>
          <p:cNvPr id="13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14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6897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1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2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3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4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046676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5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6" name="Bildplatzhalter 8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1337" y="4044227"/>
            <a:ext cx="37548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6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8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69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0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3501248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1" name="Textplatzhalt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221338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2" name="Textplatzhalter 3"/>
          <p:cNvSpPr>
            <a:spLocks noGrp="1"/>
          </p:cNvSpPr>
          <p:nvPr>
            <p:ph type="body" sz="quarter" idx="24" hasCustomPrompt="1"/>
          </p:nvPr>
        </p:nvSpPr>
        <p:spPr>
          <a:xfrm>
            <a:off x="8046676" y="603098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73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4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75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1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243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8046676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221337" y="1512000"/>
            <a:ext cx="3754800" cy="37548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5999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Textplatzhalter 3"/>
          <p:cNvSpPr>
            <a:spLocks noGrp="1"/>
          </p:cNvSpPr>
          <p:nvPr>
            <p:ph type="body" sz="quarter" idx="21" hasCustomPrompt="1"/>
          </p:nvPr>
        </p:nvSpPr>
        <p:spPr>
          <a:xfrm>
            <a:off x="4221337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9" name="Textplatzhalter 3"/>
          <p:cNvSpPr>
            <a:spLocks noGrp="1"/>
          </p:cNvSpPr>
          <p:nvPr>
            <p:ph type="body" sz="quarter" idx="22" hasCustomPrompt="1"/>
          </p:nvPr>
        </p:nvSpPr>
        <p:spPr>
          <a:xfrm>
            <a:off x="8046676" y="5313600"/>
            <a:ext cx="37548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5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6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550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1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34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1" y="15120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1" y="40442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6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5012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7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2" y="60309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38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5076" y="1511300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5076" y="4043527"/>
            <a:ext cx="5666399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5076" y="3500548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1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5076" y="6030280"/>
            <a:ext cx="5666399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2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3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2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058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39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42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96000" y="15120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3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396000" y="40442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4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0" y="35012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5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396001" y="60309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6" name="Bildplatzhalter 8"/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134849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7" name="Bildplatzhalter 8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134849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48" name="Textplatzhalter 3"/>
          <p:cNvSpPr>
            <a:spLocks noGrp="1"/>
          </p:cNvSpPr>
          <p:nvPr>
            <p:ph type="body" sz="quarter" idx="27" hasCustomPrompt="1"/>
          </p:nvPr>
        </p:nvSpPr>
        <p:spPr>
          <a:xfrm>
            <a:off x="6134849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49" name="Textplatzhalter 3"/>
          <p:cNvSpPr>
            <a:spLocks noGrp="1"/>
          </p:cNvSpPr>
          <p:nvPr>
            <p:ph type="body" sz="quarter" idx="28" hasCustomPrompt="1"/>
          </p:nvPr>
        </p:nvSpPr>
        <p:spPr>
          <a:xfrm>
            <a:off x="6134851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0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326542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1" name="Bildplatzhalter 8"/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326542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2" name="Textplatzhalter 3"/>
          <p:cNvSpPr>
            <a:spLocks noGrp="1"/>
          </p:cNvSpPr>
          <p:nvPr>
            <p:ph type="body" sz="quarter" idx="31" hasCustomPrompt="1"/>
          </p:nvPr>
        </p:nvSpPr>
        <p:spPr>
          <a:xfrm>
            <a:off x="326542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3" name="Textplatzhalter 3"/>
          <p:cNvSpPr>
            <a:spLocks noGrp="1"/>
          </p:cNvSpPr>
          <p:nvPr>
            <p:ph type="body" sz="quarter" idx="32" hasCustomPrompt="1"/>
          </p:nvPr>
        </p:nvSpPr>
        <p:spPr>
          <a:xfrm>
            <a:off x="3265426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9004275" y="1511300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004275" y="4043527"/>
            <a:ext cx="2797200" cy="1944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56" name="Textplatzhalter 3"/>
          <p:cNvSpPr>
            <a:spLocks noGrp="1"/>
          </p:cNvSpPr>
          <p:nvPr>
            <p:ph type="body" sz="quarter" idx="35" hasCustomPrompt="1"/>
          </p:nvPr>
        </p:nvSpPr>
        <p:spPr>
          <a:xfrm>
            <a:off x="9004275" y="3500548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7" name="Textplatzhalter 3"/>
          <p:cNvSpPr>
            <a:spLocks noGrp="1"/>
          </p:cNvSpPr>
          <p:nvPr>
            <p:ph type="body" sz="quarter" idx="36" hasCustomPrompt="1"/>
          </p:nvPr>
        </p:nvSpPr>
        <p:spPr>
          <a:xfrm>
            <a:off x="9004275" y="6030280"/>
            <a:ext cx="2797200" cy="324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5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500"/>
            </a:lvl9pPr>
          </a:lstStyle>
          <a:p>
            <a:pPr lvl="0"/>
            <a:r>
              <a:rPr lang="de-DE" noProof="0" dirty="0" smtClean="0"/>
              <a:t>Bildunterschrift CorpoS 15 pt.</a:t>
            </a:r>
          </a:p>
        </p:txBody>
      </p:sp>
      <p:sp>
        <p:nvSpPr>
          <p:cNvPr id="5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5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6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2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298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6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90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2252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222402" y="2503829"/>
            <a:ext cx="3752492" cy="1910916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4486747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4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5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6133884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2" y="1511768"/>
            <a:ext cx="1843200" cy="92006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9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0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1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9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0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360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ictures mit Textanmerkung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Komplett" hidden="1"/>
          <p:cNvSpPr/>
          <p:nvPr userDrawn="1"/>
        </p:nvSpPr>
        <p:spPr>
          <a:xfrm>
            <a:off x="395880" y="1511767"/>
            <a:ext cx="11399452" cy="3895508"/>
          </a:xfrm>
          <a:prstGeom prst="rect">
            <a:avLst/>
          </a:prstGeom>
          <a:solidFill>
            <a:schemeClr val="accent1"/>
          </a:solidFill>
          <a:ln w="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endParaRPr lang="de-DE" sz="2000" dirty="0" smtClean="0">
              <a:solidFill>
                <a:srgbClr val="000000"/>
              </a:solidFill>
            </a:endParaRPr>
          </a:p>
        </p:txBody>
      </p:sp>
      <p:grpSp>
        <p:nvGrpSpPr>
          <p:cNvPr id="64" name="Horizontal // fein" hidden="1"/>
          <p:cNvGrpSpPr/>
          <p:nvPr userDrawn="1"/>
        </p:nvGrpSpPr>
        <p:grpSpPr>
          <a:xfrm>
            <a:off x="395880" y="1511767"/>
            <a:ext cx="11399452" cy="3895508"/>
            <a:chOff x="396086" y="1511767"/>
            <a:chExt cx="11405389" cy="3895508"/>
          </a:xfrm>
        </p:grpSpPr>
        <p:sp>
          <p:nvSpPr>
            <p:cNvPr id="44" name="Links // Links"/>
            <p:cNvSpPr/>
            <p:nvPr userDrawn="1"/>
          </p:nvSpPr>
          <p:spPr>
            <a:xfrm>
              <a:off x="39608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5" name="Links // Rechts"/>
            <p:cNvSpPr/>
            <p:nvPr userDrawn="1"/>
          </p:nvSpPr>
          <p:spPr>
            <a:xfrm>
              <a:off x="230877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6" name="Rechts // Links"/>
            <p:cNvSpPr/>
            <p:nvPr userDrawn="1"/>
          </p:nvSpPr>
          <p:spPr>
            <a:xfrm>
              <a:off x="804683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7" name="Rechts // Rechts"/>
            <p:cNvSpPr/>
            <p:nvPr userDrawn="1"/>
          </p:nvSpPr>
          <p:spPr>
            <a:xfrm>
              <a:off x="995952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8" name="Mitte // Links"/>
            <p:cNvSpPr/>
            <p:nvPr userDrawn="1"/>
          </p:nvSpPr>
          <p:spPr>
            <a:xfrm>
              <a:off x="422146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9" name="Mitte // Rechts"/>
            <p:cNvSpPr/>
            <p:nvPr userDrawn="1"/>
          </p:nvSpPr>
          <p:spPr>
            <a:xfrm>
              <a:off x="613415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0" name="Links // Links"/>
            <p:cNvSpPr/>
            <p:nvPr userDrawn="1"/>
          </p:nvSpPr>
          <p:spPr>
            <a:xfrm>
              <a:off x="1352430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1" name="Links // Rechts"/>
            <p:cNvSpPr/>
            <p:nvPr userDrawn="1"/>
          </p:nvSpPr>
          <p:spPr>
            <a:xfrm>
              <a:off x="3265118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2" name="Rechts // Links"/>
            <p:cNvSpPr/>
            <p:nvPr userDrawn="1"/>
          </p:nvSpPr>
          <p:spPr>
            <a:xfrm>
              <a:off x="9003182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3" name="Rechts // Rechts"/>
            <p:cNvSpPr/>
            <p:nvPr userDrawn="1"/>
          </p:nvSpPr>
          <p:spPr>
            <a:xfrm>
              <a:off x="10915875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4" name="Mitte // Links"/>
            <p:cNvSpPr/>
            <p:nvPr userDrawn="1"/>
          </p:nvSpPr>
          <p:spPr>
            <a:xfrm>
              <a:off x="5177806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5" name="Mitte // Rechts"/>
            <p:cNvSpPr/>
            <p:nvPr userDrawn="1"/>
          </p:nvSpPr>
          <p:spPr>
            <a:xfrm>
              <a:off x="7090494" y="1511767"/>
              <a:ext cx="885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5" name="Abstand Horizontal // fein" hidden="1"/>
          <p:cNvGrpSpPr/>
          <p:nvPr userDrawn="1"/>
        </p:nvGrpSpPr>
        <p:grpSpPr>
          <a:xfrm>
            <a:off x="1280393" y="1511767"/>
            <a:ext cx="9630427" cy="3895508"/>
            <a:chOff x="1281058" y="1511767"/>
            <a:chExt cx="9635443" cy="3895508"/>
          </a:xfrm>
        </p:grpSpPr>
        <p:sp>
          <p:nvSpPr>
            <p:cNvPr id="58" name="Abstand Rechts // Mitte"/>
            <p:cNvSpPr/>
            <p:nvPr userDrawn="1"/>
          </p:nvSpPr>
          <p:spPr>
            <a:xfrm>
              <a:off x="8931814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59" name="Abstand Links // Mitte"/>
            <p:cNvSpPr/>
            <p:nvPr userDrawn="1"/>
          </p:nvSpPr>
          <p:spPr>
            <a:xfrm>
              <a:off x="1281058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0" name="Abstand Mitte // Mitte"/>
            <p:cNvSpPr/>
            <p:nvPr userDrawn="1"/>
          </p:nvSpPr>
          <p:spPr>
            <a:xfrm>
              <a:off x="5106436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1" name="Abstand Rechts // Mitte"/>
            <p:cNvSpPr/>
            <p:nvPr userDrawn="1"/>
          </p:nvSpPr>
          <p:spPr>
            <a:xfrm>
              <a:off x="10844501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2" name="Abstand Links // Mitte"/>
            <p:cNvSpPr/>
            <p:nvPr userDrawn="1"/>
          </p:nvSpPr>
          <p:spPr>
            <a:xfrm>
              <a:off x="3193747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63" name="Abstand Mitte // Mitte"/>
            <p:cNvSpPr/>
            <p:nvPr userDrawn="1"/>
          </p:nvSpPr>
          <p:spPr>
            <a:xfrm>
              <a:off x="7019125" y="1511767"/>
              <a:ext cx="72000" cy="389550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56" name="Horizontal // grob" hidden="1"/>
          <p:cNvGrpSpPr/>
          <p:nvPr userDrawn="1"/>
        </p:nvGrpSpPr>
        <p:grpSpPr>
          <a:xfrm>
            <a:off x="395880" y="1511300"/>
            <a:ext cx="11399452" cy="3895976"/>
            <a:chOff x="396086" y="1511300"/>
            <a:chExt cx="11405389" cy="3895976"/>
          </a:xfrm>
        </p:grpSpPr>
        <p:sp>
          <p:nvSpPr>
            <p:cNvPr id="25" name="Links // Links"/>
            <p:cNvSpPr/>
            <p:nvPr userDrawn="1"/>
          </p:nvSpPr>
          <p:spPr>
            <a:xfrm>
              <a:off x="396086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6" name="Links // Rechts"/>
            <p:cNvSpPr/>
            <p:nvPr userDrawn="1"/>
          </p:nvSpPr>
          <p:spPr>
            <a:xfrm>
              <a:off x="2309244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7" name="Rechts // Links"/>
            <p:cNvSpPr/>
            <p:nvPr userDrawn="1"/>
          </p:nvSpPr>
          <p:spPr>
            <a:xfrm>
              <a:off x="8048718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8" name="Rechts // Rechts"/>
            <p:cNvSpPr/>
            <p:nvPr userDrawn="1"/>
          </p:nvSpPr>
          <p:spPr>
            <a:xfrm>
              <a:off x="9961875" y="1511768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9" name="Mitte // Links"/>
            <p:cNvSpPr/>
            <p:nvPr userDrawn="1"/>
          </p:nvSpPr>
          <p:spPr>
            <a:xfrm>
              <a:off x="4222402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0" name="Mitte // Rechts"/>
            <p:cNvSpPr/>
            <p:nvPr userDrawn="1"/>
          </p:nvSpPr>
          <p:spPr>
            <a:xfrm>
              <a:off x="6135560" y="1511300"/>
              <a:ext cx="1839600" cy="3895508"/>
            </a:xfrm>
            <a:prstGeom prst="rect">
              <a:avLst/>
            </a:prstGeom>
            <a:solidFill>
              <a:schemeClr val="accent3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3" name="Links"/>
            <p:cNvSpPr/>
            <p:nvPr userDrawn="1"/>
          </p:nvSpPr>
          <p:spPr>
            <a:xfrm>
              <a:off x="396086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6" name="Mitte"/>
            <p:cNvSpPr/>
            <p:nvPr userDrawn="1"/>
          </p:nvSpPr>
          <p:spPr>
            <a:xfrm>
              <a:off x="4221380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4" name="Rechts"/>
            <p:cNvSpPr/>
            <p:nvPr userDrawn="1"/>
          </p:nvSpPr>
          <p:spPr>
            <a:xfrm>
              <a:off x="8046675" y="1511767"/>
              <a:ext cx="3754800" cy="3895508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Abstand Horizontal // grob" hidden="1"/>
          <p:cNvGrpSpPr/>
          <p:nvPr userDrawn="1"/>
        </p:nvGrpSpPr>
        <p:grpSpPr>
          <a:xfrm>
            <a:off x="2235301" y="1511300"/>
            <a:ext cx="7720610" cy="3895508"/>
            <a:chOff x="2236465" y="1511300"/>
            <a:chExt cx="7724631" cy="3895508"/>
          </a:xfrm>
        </p:grpSpPr>
        <p:sp>
          <p:nvSpPr>
            <p:cNvPr id="33" name="Abstand Links"/>
            <p:cNvSpPr/>
            <p:nvPr userDrawn="1"/>
          </p:nvSpPr>
          <p:spPr>
            <a:xfrm>
              <a:off x="4150133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5" name="Abstand Rechts"/>
            <p:cNvSpPr/>
            <p:nvPr userDrawn="1"/>
          </p:nvSpPr>
          <p:spPr>
            <a:xfrm>
              <a:off x="7975427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1" name="Abstand Rechts // Mitte"/>
            <p:cNvSpPr/>
            <p:nvPr userDrawn="1"/>
          </p:nvSpPr>
          <p:spPr>
            <a:xfrm>
              <a:off x="9889096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2" name="Abstand Links // Mitte"/>
            <p:cNvSpPr/>
            <p:nvPr userDrawn="1"/>
          </p:nvSpPr>
          <p:spPr>
            <a:xfrm>
              <a:off x="2236465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43" name="Abstand Mitte // Mitte"/>
            <p:cNvSpPr/>
            <p:nvPr userDrawn="1"/>
          </p:nvSpPr>
          <p:spPr>
            <a:xfrm>
              <a:off x="6062781" y="1511300"/>
              <a:ext cx="72000" cy="389550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9" name="Vertikal" hidden="1"/>
          <p:cNvGrpSpPr/>
          <p:nvPr userDrawn="1"/>
        </p:nvGrpSpPr>
        <p:grpSpPr>
          <a:xfrm>
            <a:off x="395082" y="1511299"/>
            <a:ext cx="11400250" cy="3895976"/>
            <a:chOff x="395287" y="1511299"/>
            <a:chExt cx="11406188" cy="3895976"/>
          </a:xfrm>
        </p:grpSpPr>
        <p:sp>
          <p:nvSpPr>
            <p:cNvPr id="19" name="Oben // Oben"/>
            <p:cNvSpPr/>
            <p:nvPr userDrawn="1"/>
          </p:nvSpPr>
          <p:spPr>
            <a:xfrm>
              <a:off x="396086" y="1511299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0" name="Oben // Unten"/>
            <p:cNvSpPr/>
            <p:nvPr userDrawn="1"/>
          </p:nvSpPr>
          <p:spPr>
            <a:xfrm>
              <a:off x="396086" y="2502758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1" name="Unten // Oben"/>
            <p:cNvSpPr/>
            <p:nvPr userDrawn="1"/>
          </p:nvSpPr>
          <p:spPr>
            <a:xfrm>
              <a:off x="395287" y="3494217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22" name="Unten // Unten"/>
            <p:cNvSpPr/>
            <p:nvPr userDrawn="1"/>
          </p:nvSpPr>
          <p:spPr>
            <a:xfrm>
              <a:off x="396086" y="4485675"/>
              <a:ext cx="11405389" cy="92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6" name="Oben"/>
            <p:cNvSpPr/>
            <p:nvPr userDrawn="1"/>
          </p:nvSpPr>
          <p:spPr>
            <a:xfrm>
              <a:off x="396086" y="1511300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18" name="Unten"/>
            <p:cNvSpPr/>
            <p:nvPr userDrawn="1"/>
          </p:nvSpPr>
          <p:spPr>
            <a:xfrm>
              <a:off x="396086" y="3495675"/>
              <a:ext cx="11405389" cy="1911600"/>
            </a:xfrm>
            <a:prstGeom prst="rect">
              <a:avLst/>
            </a:prstGeom>
            <a:solidFill>
              <a:schemeClr val="accent2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grpSp>
        <p:nvGrpSpPr>
          <p:cNvPr id="98" name="Abstand Vertikal" hidden="1"/>
          <p:cNvGrpSpPr/>
          <p:nvPr userDrawn="1"/>
        </p:nvGrpSpPr>
        <p:grpSpPr>
          <a:xfrm>
            <a:off x="395880" y="2431828"/>
            <a:ext cx="11399452" cy="2054918"/>
            <a:chOff x="396086" y="2431828"/>
            <a:chExt cx="11405389" cy="2054918"/>
          </a:xfrm>
        </p:grpSpPr>
        <p:sp>
          <p:nvSpPr>
            <p:cNvPr id="29" name="Abstand Mitte"/>
            <p:cNvSpPr/>
            <p:nvPr userDrawn="1"/>
          </p:nvSpPr>
          <p:spPr>
            <a:xfrm>
              <a:off x="396885" y="3423287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1" name="Abstand Oben // Mitte"/>
            <p:cNvSpPr/>
            <p:nvPr userDrawn="1"/>
          </p:nvSpPr>
          <p:spPr>
            <a:xfrm>
              <a:off x="396086" y="2431828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sp>
          <p:nvSpPr>
            <p:cNvPr id="32" name="Abstand Unten // Mitte"/>
            <p:cNvSpPr/>
            <p:nvPr userDrawn="1"/>
          </p:nvSpPr>
          <p:spPr>
            <a:xfrm>
              <a:off x="396086" y="4414746"/>
              <a:ext cx="1140459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83" name="Titel 1"/>
          <p:cNvSpPr>
            <a:spLocks noGrp="1"/>
          </p:cNvSpPr>
          <p:nvPr>
            <p:ph type="title" hasCustomPrompt="1"/>
          </p:nvPr>
        </p:nvSpPr>
        <p:spPr>
          <a:xfrm>
            <a:off x="395289" y="368300"/>
            <a:ext cx="11406187" cy="1008360"/>
          </a:xfrm>
        </p:spPr>
        <p:txBody>
          <a:bodyPr/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86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95288" y="5436002"/>
            <a:ext cx="11406187" cy="990200"/>
          </a:xfr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  <a:lvl6pPr>
              <a:spcAft>
                <a:spcPts val="0"/>
              </a:spcAft>
              <a:defRPr/>
            </a:lvl6pPr>
            <a:lvl7pPr>
              <a:spcAft>
                <a:spcPts val="0"/>
              </a:spcAft>
              <a:defRPr/>
            </a:lvl7pPr>
            <a:lvl8pPr>
              <a:spcAft>
                <a:spcPts val="0"/>
              </a:spcAft>
              <a:defRPr/>
            </a:lvl8pPr>
            <a:lvl9pPr>
              <a:spcAft>
                <a:spcPts val="0"/>
              </a:spcAft>
              <a:defRPr/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</p:txBody>
      </p:sp>
      <p:sp>
        <p:nvSpPr>
          <p:cNvPr id="8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396885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8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0846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0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95288" y="3495677"/>
            <a:ext cx="3753557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2" name="Bildplatzhalter 8"/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6134151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4" name="Bildplatzhalter 8"/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222402" y="3495677"/>
            <a:ext cx="18432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97" name="Bildplatzhalter 8"/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8046676" y="3495677"/>
            <a:ext cx="3754800" cy="191113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0" name="Bildplatzhalter 8"/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8046677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1" name="Bildplatzhalter 8"/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9961876" y="1511768"/>
            <a:ext cx="18432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2" name="Bildplatzhalter 8"/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4222500" y="1511768"/>
            <a:ext cx="3754800" cy="191259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5" name="Textplatzhalter 3"/>
          <p:cNvSpPr>
            <a:spLocks noGrp="1"/>
          </p:cNvSpPr>
          <p:nvPr>
            <p:ph type="body" sz="quarter" idx="37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06" name="Textplatzhalter 7"/>
          <p:cNvSpPr>
            <a:spLocks noGrp="1"/>
          </p:cNvSpPr>
          <p:nvPr>
            <p:ph type="body" sz="quarter" idx="38" hasCustomPrompt="1"/>
          </p:nvPr>
        </p:nvSpPr>
        <p:spPr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/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6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0098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mit 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1"/>
            <a:ext cx="12193200" cy="6858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Textplatzhalter 3"/>
          <p:cNvSpPr>
            <a:spLocks noGrp="1"/>
          </p:cNvSpPr>
          <p:nvPr>
            <p:ph type="body" sz="quarter" idx="77" hasCustomPrompt="1"/>
          </p:nvPr>
        </p:nvSpPr>
        <p:spPr>
          <a:xfrm>
            <a:off x="452893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71" hasCustomPrompt="1"/>
          </p:nvPr>
        </p:nvSpPr>
        <p:spPr>
          <a:xfrm>
            <a:off x="396001" y="1786681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7" name="Textplatzhalter 3"/>
          <p:cNvSpPr>
            <a:spLocks noGrp="1"/>
          </p:cNvSpPr>
          <p:nvPr>
            <p:ph type="body" sz="quarter" idx="72" hasCustomPrompt="1"/>
          </p:nvPr>
        </p:nvSpPr>
        <p:spPr>
          <a:xfrm>
            <a:off x="396001" y="462604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8" name="Textplatzhalter 3"/>
          <p:cNvSpPr>
            <a:spLocks noGrp="1"/>
          </p:cNvSpPr>
          <p:nvPr>
            <p:ph type="body" sz="quarter" idx="75" hasCustomPrompt="1"/>
          </p:nvPr>
        </p:nvSpPr>
        <p:spPr>
          <a:xfrm>
            <a:off x="396001" y="3206363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19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39600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0" name="Textplatzhalter 3"/>
          <p:cNvSpPr>
            <a:spLocks noGrp="1"/>
          </p:cNvSpPr>
          <p:nvPr>
            <p:ph type="body" sz="quarter" idx="78" hasCustomPrompt="1"/>
          </p:nvPr>
        </p:nvSpPr>
        <p:spPr>
          <a:xfrm>
            <a:off x="452893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1" name="Textplatzhalter 3"/>
          <p:cNvSpPr>
            <a:spLocks noGrp="1"/>
          </p:cNvSpPr>
          <p:nvPr>
            <p:ph type="body" sz="quarter" idx="68" hasCustomPrompt="1"/>
          </p:nvPr>
        </p:nvSpPr>
        <p:spPr>
          <a:xfrm>
            <a:off x="396001" y="6045725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2" name="Textplatzhalter 3"/>
          <p:cNvSpPr>
            <a:spLocks noGrp="1"/>
          </p:cNvSpPr>
          <p:nvPr>
            <p:ph type="body" sz="quarter" idx="73" hasCustomPrompt="1"/>
          </p:nvPr>
        </p:nvSpPr>
        <p:spPr>
          <a:xfrm>
            <a:off x="8661861" y="178616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3" name="Textplatzhalter 3"/>
          <p:cNvSpPr>
            <a:spLocks noGrp="1"/>
          </p:cNvSpPr>
          <p:nvPr>
            <p:ph type="body" sz="quarter" idx="74" hasCustomPrompt="1"/>
          </p:nvPr>
        </p:nvSpPr>
        <p:spPr>
          <a:xfrm>
            <a:off x="8661861" y="4624494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4" name="Textplatzhalter 3"/>
          <p:cNvSpPr>
            <a:spLocks noGrp="1"/>
          </p:cNvSpPr>
          <p:nvPr>
            <p:ph type="body" sz="quarter" idx="76" hasCustomPrompt="1"/>
          </p:nvPr>
        </p:nvSpPr>
        <p:spPr>
          <a:xfrm>
            <a:off x="8661861" y="320532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69" hasCustomPrompt="1"/>
          </p:nvPr>
        </p:nvSpPr>
        <p:spPr>
          <a:xfrm>
            <a:off x="8661861" y="366999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70" hasCustomPrompt="1"/>
          </p:nvPr>
        </p:nvSpPr>
        <p:spPr>
          <a:xfrm>
            <a:off x="8661861" y="6043658"/>
            <a:ext cx="3139584" cy="380470"/>
          </a:xfrm>
          <a:solidFill>
            <a:schemeClr val="bg1"/>
          </a:solidFill>
        </p:spPr>
        <p:txBody>
          <a:bodyPr wrap="none" lIns="107985" tIns="35995" rIns="107985" bIns="35995" anchor="ctr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000" b="0" i="0">
                <a:solidFill>
                  <a:schemeClr val="tx1"/>
                </a:solidFill>
              </a:defRPr>
            </a:lvl1pPr>
            <a:lvl2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2pPr>
            <a:lvl3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3pPr>
            <a:lvl4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4pPr>
            <a:lvl5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5pPr>
            <a:lvl6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6pPr>
            <a:lvl7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7pPr>
            <a:lvl8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8pPr>
            <a:lvl9pPr marL="0" indent="0" algn="l">
              <a:lnSpc>
                <a:spcPct val="100000"/>
              </a:lnSpc>
              <a:spcAft>
                <a:spcPts val="0"/>
              </a:spcAft>
              <a:buNone/>
              <a:defRPr sz="2000" b="0" i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 dirty="0" smtClean="0"/>
              <a:t>Highlight in CorpoS in 20 pt.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7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5109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// Text/Multi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24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2" name="Abstand Horizontal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28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" name="Abstand Vertikal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45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2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4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05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4619700"/>
            <a:ext cx="6062917" cy="2239123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6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-824"/>
            <a:ext cx="2995201" cy="6858824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7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8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1155600"/>
            <a:ext cx="2995717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09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4619700"/>
            <a:ext cx="299545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10" name="Titel 6"/>
          <p:cNvSpPr>
            <a:spLocks noGrp="1"/>
          </p:cNvSpPr>
          <p:nvPr>
            <p:ph type="title" hasCustomPrompt="1"/>
          </p:nvPr>
        </p:nvSpPr>
        <p:spPr bwMode="black">
          <a:xfrm>
            <a:off x="395290" y="368300"/>
            <a:ext cx="5508000" cy="10083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 dirty="0" smtClean="0"/>
              <a:t>Headline zweizeilig in CorpoA (Überschriften) 30 pt. </a:t>
            </a:r>
            <a:endParaRPr lang="de-DE" noProof="0" dirty="0"/>
          </a:p>
        </p:txBody>
      </p:sp>
      <p:sp>
        <p:nvSpPr>
          <p:cNvPr id="111" name="Textplatzhalter 13"/>
          <p:cNvSpPr>
            <a:spLocks noGrp="1"/>
          </p:cNvSpPr>
          <p:nvPr>
            <p:ph type="body" sz="quarter" idx="20" hasCustomPrompt="1"/>
          </p:nvPr>
        </p:nvSpPr>
        <p:spPr bwMode="black">
          <a:xfrm>
            <a:off x="395289" y="1512000"/>
            <a:ext cx="5508000" cy="294930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5"/>
            <a:r>
              <a:rPr lang="de-DE" noProof="0" dirty="0" smtClean="0"/>
              <a:t>Fünfte Ebene</a:t>
            </a:r>
          </a:p>
        </p:txBody>
      </p:sp>
      <p:sp>
        <p:nvSpPr>
          <p:cNvPr id="112" name="Textplatzhalter 7"/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395287" y="151202"/>
            <a:ext cx="5508000" cy="22027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Optionale Kapitelüberschrift</a:t>
            </a:r>
          </a:p>
        </p:txBody>
      </p:sp>
      <p:sp>
        <p:nvSpPr>
          <p:cNvPr id="113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4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15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25441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1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2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3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56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19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2310301"/>
            <a:ext cx="6062400" cy="45477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0" name="Bildplatzhalter 8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6062400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175" y="5774400"/>
            <a:ext cx="2995717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175" y="2309400"/>
            <a:ext cx="2995717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175" y="0"/>
            <a:ext cx="2995717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Textplatzhalt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6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807114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ultiPictures //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Raster" hidden="1"/>
          <p:cNvGrpSpPr/>
          <p:nvPr userDrawn="1"/>
        </p:nvGrpSpPr>
        <p:grpSpPr>
          <a:xfrm>
            <a:off x="-853" y="1"/>
            <a:ext cx="12192855" cy="6858000"/>
            <a:chOff x="-855" y="0"/>
            <a:chExt cx="12199205" cy="6858000"/>
          </a:xfrm>
        </p:grpSpPr>
        <p:sp>
          <p:nvSpPr>
            <p:cNvPr id="52" name="Komplett"/>
            <p:cNvSpPr/>
            <p:nvPr userDrawn="1"/>
          </p:nvSpPr>
          <p:spPr>
            <a:xfrm>
              <a:off x="0" y="822"/>
              <a:ext cx="12198350" cy="6857177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chemeClr val="tx1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>
                <a:lnSpc>
                  <a:spcPct val="108000"/>
                </a:lnSpc>
                <a:spcAft>
                  <a:spcPts val="1008"/>
                </a:spcAft>
              </a:pPr>
              <a:endParaRPr lang="de-DE" sz="2000" dirty="0" smtClean="0">
                <a:solidFill>
                  <a:srgbClr val="000000"/>
                </a:solidFill>
              </a:endParaRPr>
            </a:p>
          </p:txBody>
        </p:sp>
        <p:grpSp>
          <p:nvGrpSpPr>
            <p:cNvPr id="53" name="Abstand Horizontal" hidden="1"/>
            <p:cNvGrpSpPr/>
            <p:nvPr userDrawn="1"/>
          </p:nvGrpSpPr>
          <p:grpSpPr>
            <a:xfrm>
              <a:off x="2995458" y="0"/>
              <a:ext cx="6207434" cy="6858000"/>
              <a:chOff x="2995458" y="0"/>
              <a:chExt cx="6207434" cy="6858000"/>
            </a:xfrm>
          </p:grpSpPr>
          <p:sp>
            <p:nvSpPr>
              <p:cNvPr id="105" name="Abstand Links"/>
              <p:cNvSpPr/>
              <p:nvPr userDrawn="1"/>
            </p:nvSpPr>
            <p:spPr>
              <a:xfrm>
                <a:off x="2995458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Abstand Mitte"/>
              <p:cNvSpPr/>
              <p:nvPr userDrawn="1"/>
            </p:nvSpPr>
            <p:spPr>
              <a:xfrm>
                <a:off x="6063175" y="823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Abstand Rechts"/>
              <p:cNvSpPr/>
              <p:nvPr userDrawn="1"/>
            </p:nvSpPr>
            <p:spPr>
              <a:xfrm>
                <a:off x="9130892" y="0"/>
                <a:ext cx="72000" cy="6857177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4" name="Abstand Vertikal" hidden="1"/>
            <p:cNvGrpSpPr/>
            <p:nvPr userDrawn="1"/>
          </p:nvGrpSpPr>
          <p:grpSpPr>
            <a:xfrm>
              <a:off x="0" y="1083600"/>
              <a:ext cx="12198350" cy="4690800"/>
              <a:chOff x="0" y="1083600"/>
              <a:chExt cx="12198350" cy="4690800"/>
            </a:xfrm>
          </p:grpSpPr>
          <p:sp>
            <p:nvSpPr>
              <p:cNvPr id="101" name="Abstand Oben"/>
              <p:cNvSpPr/>
              <p:nvPr userDrawn="1"/>
            </p:nvSpPr>
            <p:spPr>
              <a:xfrm>
                <a:off x="855" y="22383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Abstand Unten"/>
              <p:cNvSpPr/>
              <p:nvPr userDrawn="1"/>
            </p:nvSpPr>
            <p:spPr>
              <a:xfrm>
                <a:off x="0" y="45477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Abstand Oben // Mitte"/>
              <p:cNvSpPr/>
              <p:nvPr userDrawn="1"/>
            </p:nvSpPr>
            <p:spPr>
              <a:xfrm>
                <a:off x="0" y="10836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Abstand Unten // Mitte"/>
              <p:cNvSpPr/>
              <p:nvPr userDrawn="1"/>
            </p:nvSpPr>
            <p:spPr>
              <a:xfrm>
                <a:off x="0" y="5702400"/>
                <a:ext cx="12197495" cy="7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5" name="Horizontal" hidden="1"/>
            <p:cNvGrpSpPr/>
            <p:nvPr userDrawn="1"/>
          </p:nvGrpSpPr>
          <p:grpSpPr>
            <a:xfrm>
              <a:off x="0" y="0"/>
              <a:ext cx="12198350" cy="6858000"/>
              <a:chOff x="0" y="0"/>
              <a:chExt cx="12198350" cy="6858000"/>
            </a:xfrm>
          </p:grpSpPr>
          <p:sp>
            <p:nvSpPr>
              <p:cNvPr id="95" name="Links"/>
              <p:cNvSpPr/>
              <p:nvPr userDrawn="1"/>
            </p:nvSpPr>
            <p:spPr>
              <a:xfrm>
                <a:off x="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hts"/>
              <p:cNvSpPr/>
              <p:nvPr userDrawn="1"/>
            </p:nvSpPr>
            <p:spPr>
              <a:xfrm>
                <a:off x="6135950" y="823"/>
                <a:ext cx="6062400" cy="6857177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Links // Links"/>
              <p:cNvSpPr/>
              <p:nvPr userDrawn="1"/>
            </p:nvSpPr>
            <p:spPr>
              <a:xfrm>
                <a:off x="0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Links // Rechts"/>
              <p:cNvSpPr/>
              <p:nvPr userDrawn="1"/>
            </p:nvSpPr>
            <p:spPr>
              <a:xfrm>
                <a:off x="3067717" y="0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Rechts // Links"/>
              <p:cNvSpPr/>
              <p:nvPr userDrawn="1"/>
            </p:nvSpPr>
            <p:spPr>
              <a:xfrm>
                <a:off x="6135434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Rechts // Rechts"/>
              <p:cNvSpPr/>
              <p:nvPr userDrawn="1"/>
            </p:nvSpPr>
            <p:spPr>
              <a:xfrm>
                <a:off x="9203150" y="823"/>
                <a:ext cx="2995200" cy="6857177"/>
              </a:xfrm>
              <a:prstGeom prst="rect">
                <a:avLst/>
              </a:prstGeom>
              <a:solidFill>
                <a:schemeClr val="accent3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56" name="Vertikal" hidden="1"/>
            <p:cNvGrpSpPr/>
            <p:nvPr userDrawn="1"/>
          </p:nvGrpSpPr>
          <p:grpSpPr>
            <a:xfrm>
              <a:off x="-855" y="0"/>
              <a:ext cx="12199205" cy="6858000"/>
              <a:chOff x="-855" y="0"/>
              <a:chExt cx="12199205" cy="6858000"/>
            </a:xfrm>
          </p:grpSpPr>
          <p:sp>
            <p:nvSpPr>
              <p:cNvPr id="62" name="Oben"/>
              <p:cNvSpPr/>
              <p:nvPr userDrawn="1"/>
            </p:nvSpPr>
            <p:spPr>
              <a:xfrm>
                <a:off x="0" y="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Mitte"/>
              <p:cNvSpPr/>
              <p:nvPr userDrawn="1"/>
            </p:nvSpPr>
            <p:spPr>
              <a:xfrm>
                <a:off x="0" y="23094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Unten"/>
              <p:cNvSpPr/>
              <p:nvPr userDrawn="1"/>
            </p:nvSpPr>
            <p:spPr>
              <a:xfrm>
                <a:off x="0" y="4618800"/>
                <a:ext cx="12198350" cy="22392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Oben // Oben"/>
              <p:cNvSpPr/>
              <p:nvPr userDrawn="1"/>
            </p:nvSpPr>
            <p:spPr>
              <a:xfrm>
                <a:off x="0" y="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Oben // Unten"/>
              <p:cNvSpPr/>
              <p:nvPr userDrawn="1"/>
            </p:nvSpPr>
            <p:spPr>
              <a:xfrm>
                <a:off x="0" y="11556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Unten // Oben"/>
              <p:cNvSpPr/>
              <p:nvPr userDrawn="1"/>
            </p:nvSpPr>
            <p:spPr>
              <a:xfrm>
                <a:off x="-855" y="46188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Unten // Unten"/>
              <p:cNvSpPr/>
              <p:nvPr userDrawn="1"/>
            </p:nvSpPr>
            <p:spPr>
              <a:xfrm>
                <a:off x="0" y="5774400"/>
                <a:ext cx="12198350" cy="1083600"/>
              </a:xfrm>
              <a:prstGeom prst="rect">
                <a:avLst/>
              </a:prstGeom>
              <a:solidFill>
                <a:schemeClr val="accent2"/>
              </a:solidFill>
              <a:ln w="0">
                <a:solidFill>
                  <a:schemeClr val="tx1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>
                  <a:lnSpc>
                    <a:spcPct val="108000"/>
                  </a:lnSpc>
                  <a:spcAft>
                    <a:spcPts val="1008"/>
                  </a:spcAft>
                </a:pPr>
                <a:endParaRPr lang="de-DE" sz="2000" dirty="0" smtClean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20" name="Bildplatzhalter 8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0" y="-1"/>
            <a:ext cx="6062400" cy="6858001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1" name="Bildplatzhalter 8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9203151" y="0"/>
            <a:ext cx="2995201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2" name="Bildplatzhalter 8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135951" y="5774400"/>
            <a:ext cx="2994942" cy="10836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3" name="Bildplatzhalter 8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35951" y="2309400"/>
            <a:ext cx="2994942" cy="33930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4" name="Bildplatzhalter 8"/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35951" y="0"/>
            <a:ext cx="2994684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5" name="Bildplatzhalter 8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9203151" y="1155600"/>
            <a:ext cx="2995199" cy="33921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6" name="Bildplatzhalter 8"/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203151" y="4619700"/>
            <a:ext cx="2995199" cy="2238300"/>
          </a:xfrm>
          <a:solidFill>
            <a:srgbClr val="9F0002"/>
          </a:solidFill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/>
            </a:r>
            <a:br>
              <a:rPr lang="de-DE" noProof="0" dirty="0" smtClean="0"/>
            </a:br>
            <a:r>
              <a:rPr lang="de-DE" noProof="0" dirty="0" smtClean="0"/>
              <a:t>Bild einfügen</a:t>
            </a:r>
            <a:endParaRPr lang="de-DE" noProof="0" dirty="0"/>
          </a:p>
        </p:txBody>
      </p:sp>
      <p:sp>
        <p:nvSpPr>
          <p:cNvPr id="127" name="Textplatzhalt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973200" y="0"/>
            <a:ext cx="936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8" name="Textplatzhalter 3"/>
          <p:cNvSpPr>
            <a:spLocks noGrp="1"/>
          </p:cNvSpPr>
          <p:nvPr>
            <p:ph type="body" sz="quarter" idx="19" hasCustomPrompt="1"/>
          </p:nvPr>
        </p:nvSpPr>
        <p:spPr>
          <a:xfrm>
            <a:off x="7984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  <p:sp>
        <p:nvSpPr>
          <p:cNvPr id="129" name="Textplatzhalter 3"/>
          <p:cNvSpPr>
            <a:spLocks noGrp="1"/>
          </p:cNvSpPr>
          <p:nvPr>
            <p:ph type="body" sz="quarter" idx="20" hasCustomPrompt="1"/>
          </p:nvPr>
        </p:nvSpPr>
        <p:spPr>
          <a:xfrm>
            <a:off x="9928800" y="0"/>
            <a:ext cx="1872000" cy="306000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6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Aft>
                <a:spcPts val="0"/>
              </a:spcAft>
              <a:buNone/>
              <a:defRPr sz="6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 dirty="0" smtClean="0"/>
              <a:t>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22414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vmlDrawing" Target="../drawings/vmlDrawing1.vml"/><Relationship Id="rId30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38" Type="http://schemas.openxmlformats.org/officeDocument/2006/relationships/slideLayout" Target="../slideLayouts/slideLayout63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37" Type="http://schemas.openxmlformats.org/officeDocument/2006/relationships/slideLayout" Target="../slideLayouts/slideLayout62.xml"/><Relationship Id="rId40" Type="http://schemas.openxmlformats.org/officeDocument/2006/relationships/image" Target="../media/image11.emf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26" Type="http://schemas.openxmlformats.org/officeDocument/2006/relationships/theme" Target="../theme/theme4.xml"/><Relationship Id="rId3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96.xml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slideLayout" Target="../slideLayouts/slideLayout95.xml"/><Relationship Id="rId29" Type="http://schemas.openxmlformats.org/officeDocument/2006/relationships/oleObject" Target="../embeddings/oleObject3.bin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2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98.xml"/><Relationship Id="rId28" Type="http://schemas.openxmlformats.org/officeDocument/2006/relationships/tags" Target="../tags/tag4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31" Type="http://schemas.openxmlformats.org/officeDocument/2006/relationships/image" Target="../media/image2.emf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slideLayout" Target="../slideLayouts/slideLayout97.xml"/><Relationship Id="rId27" Type="http://schemas.openxmlformats.org/officeDocument/2006/relationships/vmlDrawing" Target="../drawings/vmlDrawing3.vml"/><Relationship Id="rId30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113.xml"/><Relationship Id="rId18" Type="http://schemas.openxmlformats.org/officeDocument/2006/relationships/slideLayout" Target="../slideLayouts/slideLayout118.xml"/><Relationship Id="rId26" Type="http://schemas.openxmlformats.org/officeDocument/2006/relationships/theme" Target="../theme/theme5.xml"/><Relationship Id="rId3" Type="http://schemas.openxmlformats.org/officeDocument/2006/relationships/slideLayout" Target="../slideLayouts/slideLayout103.xml"/><Relationship Id="rId21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07.xml"/><Relationship Id="rId12" Type="http://schemas.openxmlformats.org/officeDocument/2006/relationships/slideLayout" Target="../slideLayouts/slideLayout112.xml"/><Relationship Id="rId17" Type="http://schemas.openxmlformats.org/officeDocument/2006/relationships/slideLayout" Target="../slideLayouts/slideLayout117.xml"/><Relationship Id="rId25" Type="http://schemas.openxmlformats.org/officeDocument/2006/relationships/slideLayout" Target="../slideLayouts/slideLayout125.xml"/><Relationship Id="rId2" Type="http://schemas.openxmlformats.org/officeDocument/2006/relationships/slideLayout" Target="../slideLayouts/slideLayout102.xml"/><Relationship Id="rId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111.xml"/><Relationship Id="rId24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15.xml"/><Relationship Id="rId23" Type="http://schemas.openxmlformats.org/officeDocument/2006/relationships/slideLayout" Target="../slideLayouts/slideLayout123.xml"/><Relationship Id="rId10" Type="http://schemas.openxmlformats.org/officeDocument/2006/relationships/slideLayout" Target="../slideLayouts/slideLayout110.xml"/><Relationship Id="rId19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04.xml"/><Relationship Id="rId9" Type="http://schemas.openxmlformats.org/officeDocument/2006/relationships/slideLayout" Target="../slideLayouts/slideLayout109.xml"/><Relationship Id="rId14" Type="http://schemas.openxmlformats.org/officeDocument/2006/relationships/slideLayout" Target="../slideLayouts/slideLayout114.xml"/><Relationship Id="rId22" Type="http://schemas.openxmlformats.org/officeDocument/2006/relationships/slideLayout" Target="../slideLayouts/slideLayout1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4133325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8" name="think-cell Folie" r:id="rId29" imgW="216" imgH="216" progId="TCLayout.ActiveDocument.1">
                  <p:embed/>
                </p:oleObj>
              </mc:Choice>
              <mc:Fallback>
                <p:oleObj name="think-cell Folie" r:id="rId29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itelplatzhalter 1"/>
          <p:cNvSpPr>
            <a:spLocks noGrp="1"/>
          </p:cNvSpPr>
          <p:nvPr>
            <p:ph type="title"/>
          </p:nvPr>
        </p:nvSpPr>
        <p:spPr>
          <a:xfrm>
            <a:off x="395288" y="367505"/>
            <a:ext cx="11406188" cy="1009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1" name="Textplatzhalter 2"/>
          <p:cNvSpPr>
            <a:spLocks noGrp="1"/>
          </p:cNvSpPr>
          <p:nvPr>
            <p:ph type="body" idx="1"/>
          </p:nvPr>
        </p:nvSpPr>
        <p:spPr>
          <a:xfrm>
            <a:off x="395288" y="1511300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4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8" name="32,78 // 15,84"/>
          <p:cNvCxnSpPr/>
          <p:nvPr/>
        </p:nvCxnSpPr>
        <p:spPr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,1 // 15,84"/>
          <p:cNvCxnSpPr/>
          <p:nvPr/>
        </p:nvCxnSpPr>
        <p:spPr>
          <a:xfrm>
            <a:off x="397669" y="-447102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32,78 // 15,84"/>
          <p:cNvCxnSpPr/>
          <p:nvPr/>
        </p:nvCxnSpPr>
        <p:spPr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,1 // 15,84"/>
          <p:cNvCxnSpPr/>
          <p:nvPr/>
        </p:nvCxnSpPr>
        <p:spPr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/>
        </p:nvCxnSpPr>
        <p:spPr>
          <a:xfrm>
            <a:off x="12307182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/>
        </p:nvCxnSpPr>
        <p:spPr>
          <a:xfrm>
            <a:off x="12307182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/>
        </p:nvCxnSpPr>
        <p:spPr>
          <a:xfrm>
            <a:off x="12307182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/>
        </p:nvCxnSpPr>
        <p:spPr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/>
        </p:nvCxnSpPr>
        <p:spPr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/>
        </p:nvCxnSpPr>
        <p:spPr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4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998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717" r:id="rId2"/>
    <p:sldLayoutId id="2147483660" r:id="rId3"/>
    <p:sldLayoutId id="2147483736" r:id="rId4"/>
    <p:sldLayoutId id="2147483733" r:id="rId5"/>
    <p:sldLayoutId id="2147483731" r:id="rId6"/>
    <p:sldLayoutId id="2147483721" r:id="rId7"/>
    <p:sldLayoutId id="2147483703" r:id="rId8"/>
    <p:sldLayoutId id="2147483704" r:id="rId9"/>
    <p:sldLayoutId id="2147483700" r:id="rId10"/>
    <p:sldLayoutId id="2147483679" r:id="rId11"/>
    <p:sldLayoutId id="2147483689" r:id="rId12"/>
    <p:sldLayoutId id="2147483692" r:id="rId13"/>
    <p:sldLayoutId id="2147483694" r:id="rId14"/>
    <p:sldLayoutId id="2147483680" r:id="rId15"/>
    <p:sldLayoutId id="2147483707" r:id="rId16"/>
    <p:sldLayoutId id="2147483683" r:id="rId17"/>
    <p:sldLayoutId id="2147483684" r:id="rId18"/>
    <p:sldLayoutId id="2147483711" r:id="rId19"/>
    <p:sldLayoutId id="2147483712" r:id="rId20"/>
    <p:sldLayoutId id="2147483698" r:id="rId21"/>
    <p:sldLayoutId id="2147483729" r:id="rId22"/>
    <p:sldLayoutId id="2147483727" r:id="rId23"/>
    <p:sldLayoutId id="2147483728" r:id="rId24"/>
    <p:sldLayoutId id="2147483682" r:id="rId25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elplatzhalter 1"/>
          <p:cNvSpPr>
            <a:spLocks noGrp="1"/>
          </p:cNvSpPr>
          <p:nvPr>
            <p:ph type="title"/>
          </p:nvPr>
        </p:nvSpPr>
        <p:spPr bwMode="black">
          <a:xfrm>
            <a:off x="395289" y="368300"/>
            <a:ext cx="11406187" cy="10083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57" name="Textplatzhalter 2"/>
          <p:cNvSpPr>
            <a:spLocks noGrp="1"/>
          </p:cNvSpPr>
          <p:nvPr>
            <p:ph type="body" idx="1"/>
          </p:nvPr>
        </p:nvSpPr>
        <p:spPr bwMode="black">
          <a:xfrm>
            <a:off x="395288" y="1511300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59" name="Fußzeilenplatzhalter 4"/>
          <p:cNvSpPr>
            <a:spLocks noGrp="1"/>
          </p:cNvSpPr>
          <p:nvPr>
            <p:ph type="ftr" sz="quarter" idx="3"/>
          </p:nvPr>
        </p:nvSpPr>
        <p:spPr bwMode="black"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noProof="0" dirty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60" name="Foliennummernplatzhalter 5"/>
          <p:cNvSpPr>
            <a:spLocks noGrp="1"/>
          </p:cNvSpPr>
          <p:nvPr>
            <p:ph type="sldNum" sz="quarter" idx="4"/>
          </p:nvPr>
        </p:nvSpPr>
        <p:spPr bwMode="black"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33" name="32,78 // 15,84"/>
          <p:cNvCxnSpPr/>
          <p:nvPr/>
        </p:nvCxnSpPr>
        <p:spPr bwMode="black"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1,1 // 15,84"/>
          <p:cNvCxnSpPr/>
          <p:nvPr/>
        </p:nvCxnSpPr>
        <p:spPr bwMode="black">
          <a:xfrm>
            <a:off x="397669" y="-447102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2,78 // 15,84"/>
          <p:cNvCxnSpPr/>
          <p:nvPr/>
        </p:nvCxnSpPr>
        <p:spPr bwMode="black"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1,1 // 15,84"/>
          <p:cNvCxnSpPr/>
          <p:nvPr/>
        </p:nvCxnSpPr>
        <p:spPr bwMode="black"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17,85 // 8,32"/>
          <p:cNvCxnSpPr/>
          <p:nvPr/>
        </p:nvCxnSpPr>
        <p:spPr bwMode="black">
          <a:xfrm>
            <a:off x="12307182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4,2 // 5,33"/>
          <p:cNvCxnSpPr/>
          <p:nvPr/>
        </p:nvCxnSpPr>
        <p:spPr bwMode="black">
          <a:xfrm>
            <a:off x="12307182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1,02 // 8,5"/>
          <p:cNvCxnSpPr/>
          <p:nvPr/>
        </p:nvCxnSpPr>
        <p:spPr bwMode="black">
          <a:xfrm>
            <a:off x="12307182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17,85 // 8,32"/>
          <p:cNvCxnSpPr/>
          <p:nvPr/>
        </p:nvCxnSpPr>
        <p:spPr bwMode="black"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,2 // 5,33"/>
          <p:cNvCxnSpPr/>
          <p:nvPr/>
        </p:nvCxnSpPr>
        <p:spPr bwMode="black"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1,02 // 8,5"/>
          <p:cNvCxnSpPr/>
          <p:nvPr/>
        </p:nvCxnSpPr>
        <p:spPr bwMode="black"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/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96000" y="6613200"/>
            <a:ext cx="1188000" cy="14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56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719" r:id="rId2"/>
    <p:sldLayoutId id="2147483664" r:id="rId3"/>
    <p:sldLayoutId id="2147483735" r:id="rId4"/>
    <p:sldLayoutId id="2147483734" r:id="rId5"/>
    <p:sldLayoutId id="2147483732" r:id="rId6"/>
    <p:sldLayoutId id="2147483722" r:id="rId7"/>
    <p:sldLayoutId id="2147483705" r:id="rId8"/>
    <p:sldLayoutId id="2147483706" r:id="rId9"/>
    <p:sldLayoutId id="2147483701" r:id="rId10"/>
    <p:sldLayoutId id="2147483702" r:id="rId11"/>
    <p:sldLayoutId id="2147483691" r:id="rId12"/>
    <p:sldLayoutId id="2147483693" r:id="rId13"/>
    <p:sldLayoutId id="2147483695" r:id="rId14"/>
    <p:sldLayoutId id="2147483685" r:id="rId15"/>
    <p:sldLayoutId id="2147483708" r:id="rId16"/>
    <p:sldLayoutId id="2147483686" r:id="rId17"/>
    <p:sldLayoutId id="2147483687" r:id="rId18"/>
    <p:sldLayoutId id="2147483715" r:id="rId19"/>
    <p:sldLayoutId id="2147483716" r:id="rId20"/>
    <p:sldLayoutId id="2147483730" r:id="rId21"/>
    <p:sldLayoutId id="2147483723" r:id="rId22"/>
    <p:sldLayoutId id="2147483676" r:id="rId23"/>
    <p:sldLayoutId id="2147483677" r:id="rId24"/>
    <p:sldLayoutId id="2147483724" r:id="rId25"/>
    <p:sldLayoutId id="2147483787" r:id="rId26"/>
    <p:sldLayoutId id="2147483775" r:id="rId27"/>
    <p:sldLayoutId id="2147483776" r:id="rId28"/>
    <p:sldLayoutId id="2147483777" r:id="rId29"/>
    <p:sldLayoutId id="2147483778" r:id="rId30"/>
    <p:sldLayoutId id="2147483779" r:id="rId31"/>
    <p:sldLayoutId id="2147483780" r:id="rId32"/>
    <p:sldLayoutId id="2147483781" r:id="rId33"/>
    <p:sldLayoutId id="2147483782" r:id="rId34"/>
    <p:sldLayoutId id="2147483783" r:id="rId35"/>
    <p:sldLayoutId id="2147483784" r:id="rId36"/>
    <p:sldLayoutId id="2147483785" r:id="rId37"/>
    <p:sldLayoutId id="2147483786" r:id="rId38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7051" y="1543050"/>
            <a:ext cx="111379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2563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27052" y="6705600"/>
            <a:ext cx="5566833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eaLnBrk="0" hangingPunct="0">
              <a:lnSpc>
                <a:spcPct val="90000"/>
              </a:lnSpc>
              <a:spcAft>
                <a:spcPct val="50000"/>
              </a:spcAft>
              <a:defRPr sz="900" smtClean="0"/>
            </a:lvl1pPr>
          </a:lstStyle>
          <a:p>
            <a:r>
              <a:rPr lang="de-DE" noProof="0" smtClean="0"/>
              <a:t>Titel der Präsentation in CorpoS (Textkörper) 10pt | Abteilung | Datum</a:t>
            </a:r>
            <a:endParaRPr lang="de-DE" noProof="0" dirty="0"/>
          </a:p>
        </p:txBody>
      </p:sp>
      <p:sp>
        <p:nvSpPr>
          <p:cNvPr id="325632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271001" y="6705600"/>
            <a:ext cx="239395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90000"/>
              </a:lnSpc>
              <a:spcAft>
                <a:spcPct val="50000"/>
              </a:spcAft>
              <a:defRPr sz="900" smtClean="0"/>
            </a:lvl1pPr>
          </a:lstStyle>
          <a:p>
            <a:fld id="{AD1D1349-391B-44DC-865F-5996B3E40F2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27051" y="730250"/>
            <a:ext cx="11137900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318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de-DE" smtClean="0"/>
              <a:t>Mastertitelformat bearbeiten</a:t>
            </a:r>
          </a:p>
        </p:txBody>
      </p:sp>
      <p:pic>
        <p:nvPicPr>
          <p:cNvPr id="1030" name="Picture 7" descr="Daimler_Logotype_042_CO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7" y="176213"/>
            <a:ext cx="208068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56332" name="Line 12"/>
          <p:cNvSpPr>
            <a:spLocks noChangeShapeType="1"/>
          </p:cNvSpPr>
          <p:nvPr/>
        </p:nvSpPr>
        <p:spPr bwMode="auto">
          <a:xfrm>
            <a:off x="334434" y="593725"/>
            <a:ext cx="11563351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lIns="90000" tIns="46800" rIns="90000" bIns="46800"/>
          <a:lstStyle/>
          <a:p>
            <a:pPr>
              <a:defRPr/>
            </a:pPr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6347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dt="0"/>
  <p:txStyles>
    <p:titleStyle>
      <a:lvl1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CorpoS" pitchFamily="2" charset="0"/>
        </a:defRPr>
      </a:lvl9pPr>
    </p:titleStyle>
    <p:bodyStyle>
      <a:lvl1pPr marL="342900" indent="-34290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145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2pPr>
      <a:lvl3pPr marL="808038" indent="-179388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3pPr>
      <a:lvl4pPr marL="1262063" indent="-177800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4pPr>
      <a:lvl5pPr marL="16240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5pPr>
      <a:lvl6pPr marL="20812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6pPr>
      <a:lvl7pPr marL="25384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7pPr>
      <a:lvl8pPr marL="29956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8pPr>
      <a:lvl9pPr marL="3452813" indent="-182563" algn="l" rtl="0" eaLnBrk="1" fontAlgn="base" hangingPunct="1">
        <a:lnSpc>
          <a:spcPct val="108000"/>
        </a:lnSpc>
        <a:spcBef>
          <a:spcPct val="0"/>
        </a:spcBef>
        <a:spcAft>
          <a:spcPct val="42000"/>
        </a:spcAft>
        <a:buSzPct val="7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77642263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think-cell Folie" r:id="rId29" imgW="216" imgH="216" progId="TCLayout.ActiveDocument.1">
                  <p:embed/>
                </p:oleObj>
              </mc:Choice>
              <mc:Fallback>
                <p:oleObj name="think-cell Folie" r:id="rId29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itelplatzhalter 1"/>
          <p:cNvSpPr>
            <a:spLocks noGrp="1"/>
          </p:cNvSpPr>
          <p:nvPr>
            <p:ph type="title"/>
          </p:nvPr>
        </p:nvSpPr>
        <p:spPr>
          <a:xfrm>
            <a:off x="395288" y="367505"/>
            <a:ext cx="11406188" cy="1009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1" name="Textplatzhalter 2"/>
          <p:cNvSpPr>
            <a:spLocks noGrp="1"/>
          </p:cNvSpPr>
          <p:nvPr>
            <p:ph type="body" idx="1"/>
          </p:nvPr>
        </p:nvSpPr>
        <p:spPr>
          <a:xfrm>
            <a:off x="395288" y="1511300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4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68" name="32,78 // 15,84"/>
          <p:cNvCxnSpPr/>
          <p:nvPr/>
        </p:nvCxnSpPr>
        <p:spPr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,1 // 15,84"/>
          <p:cNvCxnSpPr/>
          <p:nvPr/>
        </p:nvCxnSpPr>
        <p:spPr>
          <a:xfrm>
            <a:off x="397669" y="-447102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32,78 // 15,84"/>
          <p:cNvCxnSpPr/>
          <p:nvPr/>
        </p:nvCxnSpPr>
        <p:spPr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,1 // 15,84"/>
          <p:cNvCxnSpPr/>
          <p:nvPr/>
        </p:nvCxnSpPr>
        <p:spPr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/>
        </p:nvCxnSpPr>
        <p:spPr>
          <a:xfrm>
            <a:off x="12307182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/>
        </p:nvCxnSpPr>
        <p:spPr>
          <a:xfrm>
            <a:off x="12307182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/>
        </p:nvCxnSpPr>
        <p:spPr>
          <a:xfrm>
            <a:off x="12307182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/>
        </p:nvCxnSpPr>
        <p:spPr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/>
        </p:nvCxnSpPr>
        <p:spPr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/>
        </p:nvCxnSpPr>
        <p:spPr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4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1617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  <p:sldLayoutId id="2147483832" r:id="rId18"/>
    <p:sldLayoutId id="2147483833" r:id="rId19"/>
    <p:sldLayoutId id="2147483834" r:id="rId20"/>
    <p:sldLayoutId id="2147483835" r:id="rId21"/>
    <p:sldLayoutId id="2147483836" r:id="rId22"/>
    <p:sldLayoutId id="2147483837" r:id="rId23"/>
    <p:sldLayoutId id="2147483838" r:id="rId24"/>
    <p:sldLayoutId id="2147483839" r:id="rId25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elplatzhalter 1"/>
          <p:cNvSpPr>
            <a:spLocks noGrp="1"/>
          </p:cNvSpPr>
          <p:nvPr>
            <p:ph type="title"/>
          </p:nvPr>
        </p:nvSpPr>
        <p:spPr>
          <a:xfrm>
            <a:off x="395288" y="367505"/>
            <a:ext cx="11406188" cy="10091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 smtClean="0"/>
              <a:t>Headline zweizeilig in CorpoA (Überschriften) 30 pt. </a:t>
            </a:r>
            <a:br>
              <a:rPr lang="de-DE" noProof="0" dirty="0" smtClean="0"/>
            </a:br>
            <a:r>
              <a:rPr lang="de-DE" noProof="0" dirty="0" smtClean="0"/>
              <a:t>Lorem ipsum dolor sit amet.</a:t>
            </a:r>
            <a:endParaRPr lang="de-DE" noProof="0" dirty="0"/>
          </a:p>
        </p:txBody>
      </p:sp>
      <p:sp>
        <p:nvSpPr>
          <p:cNvPr id="41" name="Textplatzhalter 2"/>
          <p:cNvSpPr>
            <a:spLocks noGrp="1"/>
          </p:cNvSpPr>
          <p:nvPr>
            <p:ph type="body" idx="1"/>
          </p:nvPr>
        </p:nvSpPr>
        <p:spPr>
          <a:xfrm>
            <a:off x="395288" y="1511300"/>
            <a:ext cx="11406188" cy="49148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noProof="0" dirty="0" smtClean="0"/>
              <a:t>Text in CorpoS (Textkörper) in 20 pt. einfügen // für Aufzählungen: Start // Absatz // Listenebene erhöhen</a:t>
            </a:r>
          </a:p>
          <a:p>
            <a:pPr lvl="1"/>
            <a:r>
              <a:rPr lang="de-DE" noProof="0" dirty="0" smtClean="0"/>
              <a:t>Zweite Ebene</a:t>
            </a:r>
          </a:p>
          <a:p>
            <a:pPr lvl="2"/>
            <a:r>
              <a:rPr lang="de-DE" noProof="0" dirty="0" smtClean="0"/>
              <a:t>Dritte Ebene</a:t>
            </a:r>
          </a:p>
          <a:p>
            <a:pPr lvl="3"/>
            <a:r>
              <a:rPr lang="de-DE" noProof="0" dirty="0" smtClean="0"/>
              <a:t>Vierte Ebene</a:t>
            </a:r>
          </a:p>
          <a:p>
            <a:pPr lvl="4"/>
            <a:r>
              <a:rPr lang="de-DE" noProof="0" dirty="0" smtClean="0"/>
              <a:t>Fünfte Ebene</a:t>
            </a:r>
          </a:p>
          <a:p>
            <a:pPr lvl="5"/>
            <a:r>
              <a:rPr lang="de-DE" noProof="0" dirty="0" smtClean="0"/>
              <a:t>Sechste Ebene</a:t>
            </a:r>
          </a:p>
          <a:p>
            <a:pPr lvl="6"/>
            <a:r>
              <a:rPr lang="de-DE" noProof="0" dirty="0" smtClean="0"/>
              <a:t>Siebte Ebene</a:t>
            </a:r>
          </a:p>
          <a:p>
            <a:pPr lvl="7"/>
            <a:r>
              <a:rPr lang="de-DE" noProof="0" dirty="0" smtClean="0"/>
              <a:t>Achte Ebene</a:t>
            </a:r>
          </a:p>
          <a:p>
            <a:pPr lvl="8"/>
            <a:r>
              <a:rPr lang="de-DE" noProof="0" dirty="0" smtClean="0"/>
              <a:t>Neunte Ebene</a:t>
            </a:r>
          </a:p>
        </p:txBody>
      </p:sp>
      <p:sp>
        <p:nvSpPr>
          <p:cNvPr id="42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46400" y="6552000"/>
            <a:ext cx="7848000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r">
              <a:spcBef>
                <a:spcPts val="0"/>
              </a:spcBef>
              <a:defRPr sz="1000"/>
            </a:lvl2pPr>
            <a:lvl3pPr marL="0" indent="0" algn="r">
              <a:spcBef>
                <a:spcPts val="0"/>
              </a:spcBef>
              <a:defRPr sz="1000"/>
            </a:lvl3pPr>
            <a:lvl4pPr marL="0" indent="0" algn="r">
              <a:spcBef>
                <a:spcPts val="0"/>
              </a:spcBef>
              <a:defRPr sz="1000"/>
            </a:lvl4pPr>
            <a:lvl5pPr marL="0" indent="0" algn="r">
              <a:spcBef>
                <a:spcPts val="0"/>
              </a:spcBef>
              <a:defRPr sz="1000"/>
            </a:lvl5pPr>
            <a:lvl6pPr marL="0" indent="0" algn="r">
              <a:spcBef>
                <a:spcPts val="0"/>
              </a:spcBef>
              <a:defRPr sz="1000"/>
            </a:lvl6pPr>
            <a:lvl7pPr marL="0" indent="0" algn="r">
              <a:spcBef>
                <a:spcPts val="0"/>
              </a:spcBef>
              <a:defRPr sz="1000"/>
            </a:lvl7pPr>
            <a:lvl8pPr marL="0" indent="0" algn="r">
              <a:spcBef>
                <a:spcPts val="0"/>
              </a:spcBef>
              <a:defRPr sz="1000"/>
            </a:lvl8pPr>
            <a:lvl9pPr marL="0" indent="0" algn="r">
              <a:spcBef>
                <a:spcPts val="0"/>
              </a:spcBef>
              <a:defRPr sz="1000"/>
            </a:lvl9pPr>
          </a:lstStyle>
          <a:p>
            <a:r>
              <a:rPr lang="de-DE" dirty="0" smtClean="0">
                <a:solidFill>
                  <a:srgbClr val="000000"/>
                </a:solidFill>
              </a:rPr>
              <a:t>Titel der Präsentation in CorpoS (Textkörper) 10pt | Abteilung | Datum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43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84000" y="6552000"/>
            <a:ext cx="323999" cy="306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spcBef>
                <a:spcPts val="0"/>
              </a:spcBef>
              <a:buFont typeface="+mj-lt"/>
              <a:buNone/>
              <a:defRPr sz="1000" b="0" i="0">
                <a:solidFill>
                  <a:schemeClr val="tx1"/>
                </a:solidFill>
                <a:latin typeface="+mn-lt"/>
              </a:defRPr>
            </a:lvl1pPr>
            <a:lvl2pPr marL="0" indent="0" algn="l">
              <a:spcBef>
                <a:spcPts val="0"/>
              </a:spcBef>
              <a:defRPr sz="1000"/>
            </a:lvl2pPr>
            <a:lvl3pPr marL="0" indent="0" algn="l">
              <a:spcBef>
                <a:spcPts val="0"/>
              </a:spcBef>
              <a:defRPr sz="1000"/>
            </a:lvl3pPr>
            <a:lvl4pPr marL="0" indent="0" algn="l">
              <a:spcBef>
                <a:spcPts val="0"/>
              </a:spcBef>
              <a:defRPr sz="1000"/>
            </a:lvl4pPr>
            <a:lvl5pPr marL="0" indent="0" algn="l">
              <a:spcBef>
                <a:spcPts val="0"/>
              </a:spcBef>
              <a:defRPr sz="1000"/>
            </a:lvl5pPr>
            <a:lvl6pPr marL="0" indent="0" algn="l">
              <a:spcBef>
                <a:spcPts val="0"/>
              </a:spcBef>
              <a:defRPr sz="1000"/>
            </a:lvl6pPr>
            <a:lvl7pPr marL="0" indent="0" algn="l">
              <a:spcBef>
                <a:spcPts val="0"/>
              </a:spcBef>
              <a:defRPr sz="1000"/>
            </a:lvl7pPr>
            <a:lvl8pPr marL="0" indent="0" algn="l">
              <a:spcBef>
                <a:spcPts val="0"/>
              </a:spcBef>
              <a:defRPr sz="1000"/>
            </a:lvl8pPr>
            <a:lvl9pPr marL="0" indent="0" algn="l">
              <a:spcBef>
                <a:spcPts val="0"/>
              </a:spcBef>
              <a:defRPr sz="1000"/>
            </a:lvl9pPr>
          </a:lstStyle>
          <a:p>
            <a:fld id="{AD1D1349-391B-44DC-865F-5996B3E40F26}" type="slidenum">
              <a:rPr lang="de-DE" smtClean="0">
                <a:solidFill>
                  <a:srgbClr val="000000"/>
                </a:solidFill>
              </a:rPr>
              <a:pPr/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68" name="32,78 // 15,84"/>
          <p:cNvCxnSpPr/>
          <p:nvPr/>
        </p:nvCxnSpPr>
        <p:spPr>
          <a:xfrm>
            <a:off x="11801476" y="-45424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1,1 // 15,84"/>
          <p:cNvCxnSpPr/>
          <p:nvPr/>
        </p:nvCxnSpPr>
        <p:spPr>
          <a:xfrm>
            <a:off x="397669" y="-447102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32,78 // 15,84"/>
          <p:cNvCxnSpPr/>
          <p:nvPr/>
        </p:nvCxnSpPr>
        <p:spPr>
          <a:xfrm>
            <a:off x="11801475" y="6979755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1,1 // 15,84"/>
          <p:cNvCxnSpPr/>
          <p:nvPr/>
        </p:nvCxnSpPr>
        <p:spPr>
          <a:xfrm>
            <a:off x="397669" y="6984517"/>
            <a:ext cx="0" cy="36000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17,85 // 8,32"/>
          <p:cNvCxnSpPr/>
          <p:nvPr/>
        </p:nvCxnSpPr>
        <p:spPr>
          <a:xfrm>
            <a:off x="12307182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4,2 // 5,33"/>
          <p:cNvCxnSpPr/>
          <p:nvPr/>
        </p:nvCxnSpPr>
        <p:spPr>
          <a:xfrm>
            <a:off x="12307182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1,02 // 8,5"/>
          <p:cNvCxnSpPr/>
          <p:nvPr/>
        </p:nvCxnSpPr>
        <p:spPr>
          <a:xfrm>
            <a:off x="12307182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17,85 // 8,32"/>
          <p:cNvCxnSpPr/>
          <p:nvPr/>
        </p:nvCxnSpPr>
        <p:spPr>
          <a:xfrm>
            <a:off x="-460856" y="6427785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4,2 // 5,33"/>
          <p:cNvCxnSpPr/>
          <p:nvPr/>
        </p:nvCxnSpPr>
        <p:spPr>
          <a:xfrm>
            <a:off x="-463236" y="1510673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1,02 // 8,5"/>
          <p:cNvCxnSpPr/>
          <p:nvPr/>
        </p:nvCxnSpPr>
        <p:spPr>
          <a:xfrm>
            <a:off x="-463236" y="365917"/>
            <a:ext cx="360000" cy="0"/>
          </a:xfrm>
          <a:prstGeom prst="line">
            <a:avLst/>
          </a:prstGeom>
          <a:ln w="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Wortmarke Mercedes-Benz" descr="Y:\KiA\OV\PLATIS\JOB 1508-002_PPT_Mercedes_Benz_2010\allMaterial\1508-005_Material + Briefing\Material\MZ-Assets\MB-word-mark_p_3Coffice.emf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95795" y="6613944"/>
            <a:ext cx="1188000" cy="14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663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  <p:sldLayoutId id="2147483886" r:id="rId19"/>
    <p:sldLayoutId id="2147483887" r:id="rId20"/>
    <p:sldLayoutId id="2147483888" r:id="rId21"/>
    <p:sldLayoutId id="2147483889" r:id="rId22"/>
    <p:sldLayoutId id="2147483890" r:id="rId23"/>
    <p:sldLayoutId id="2147483891" r:id="rId24"/>
    <p:sldLayoutId id="2147483892" r:id="rId25"/>
  </p:sldLayoutIdLst>
  <p:timing>
    <p:tnLst>
      <p:par>
        <p:cTn id="1" dur="indefinite" restart="never" nodeType="tmRoot"/>
      </p:par>
    </p:tnLst>
  </p:timing>
  <p:hf hdr="0" dt="0"/>
  <p:txStyles>
    <p:titleStyle>
      <a:lvl1pPr marL="0" indent="0" algn="l" defTabSz="914271" rtl="0" eaLnBrk="1" latinLnBrk="0" hangingPunct="1">
        <a:spcBef>
          <a:spcPts val="0"/>
        </a:spcBef>
        <a:buFont typeface="+mj-lt"/>
        <a:buNone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+mj-lt"/>
        <a:buNone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1952" indent="-34195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6pPr>
      <a:lvl7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7pPr>
      <a:lvl8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8pPr>
      <a:lvl9pPr marL="539924" indent="-197972" algn="l" defTabSz="914271" rtl="0" eaLnBrk="1" latinLnBrk="0" hangingPunct="1">
        <a:lnSpc>
          <a:spcPct val="108000"/>
        </a:lnSpc>
        <a:spcBef>
          <a:spcPts val="0"/>
        </a:spcBef>
        <a:spcAft>
          <a:spcPts val="1008"/>
        </a:spcAft>
        <a:buFont typeface="Symbol" panose="05050102010706020507" pitchFamily="18" charset="2"/>
        <a:buChar char="-"/>
        <a:defRPr sz="15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1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2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8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4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9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5" algn="l" defTabSz="9142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slideLayout" Target="../slideLayouts/slideLayout75.xml"/><Relationship Id="rId7" Type="http://schemas.openxmlformats.org/officeDocument/2006/relationships/hyperlink" Target="https://mapcms.e.corpintra.net/bmbds/de/dynamic/searchview.html?currentTab=asset&amp;category=media" TargetMode="Externa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jpe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0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0.xml"/><Relationship Id="rId7" Type="http://schemas.openxmlformats.org/officeDocument/2006/relationships/image" Target="../media/image1.emf"/><Relationship Id="rId2" Type="http://schemas.openxmlformats.org/officeDocument/2006/relationships/tags" Target="../tags/tag9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914328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think-cell Folie" r:id="rId4" imgW="216" imgH="216" progId="TCLayout.ActiveDocument.1">
                  <p:embed/>
                </p:oleObj>
              </mc:Choice>
              <mc:Fallback>
                <p:oleObj name="think-cell Folie" r:id="rId4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/>
          <p:cNvSpPr>
            <a:spLocks noGrp="1"/>
          </p:cNvSpPr>
          <p:nvPr>
            <p:ph type="ctrTitle"/>
          </p:nvPr>
        </p:nvSpPr>
        <p:spPr>
          <a:xfrm>
            <a:off x="335360" y="3918259"/>
            <a:ext cx="8928000" cy="950901"/>
          </a:xfrm>
        </p:spPr>
        <p:txBody>
          <a:bodyPr/>
          <a:lstStyle/>
          <a:p>
            <a:r>
              <a:rPr lang="de-DE" sz="3600" dirty="0" smtClean="0"/>
              <a:t>Trennstellenkontaktierung</a:t>
            </a:r>
            <a:endParaRPr lang="de-DE" sz="3600" dirty="0"/>
          </a:p>
        </p:txBody>
      </p:sp>
      <p:pic>
        <p:nvPicPr>
          <p:cNvPr id="26" name="Bildplatzhalter 1"/>
          <p:cNvPicPr>
            <a:picLocks noGrp="1" noChangeAspect="1"/>
          </p:cNvPicPr>
          <p:nvPr>
            <p:ph type="pic" sz="quarter" idx="10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>
            <a:fillRect/>
          </a:stretch>
        </p:blipFill>
        <p:spPr/>
      </p:pic>
      <p:sp>
        <p:nvSpPr>
          <p:cNvPr id="16" name="Textplatzhalter 1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2" name="More Icons on..."/>
          <p:cNvSpPr/>
          <p:nvPr/>
        </p:nvSpPr>
        <p:spPr>
          <a:xfrm>
            <a:off x="0" y="7245424"/>
            <a:ext cx="12193202" cy="50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72000" bIns="0" rtlCol="0" anchor="t" anchorCtr="0"/>
          <a:lstStyle/>
          <a:p>
            <a:pPr>
              <a:lnSpc>
                <a:spcPct val="108000"/>
              </a:lnSpc>
              <a:spcAft>
                <a:spcPts val="1008"/>
              </a:spcAft>
            </a:pPr>
            <a:r>
              <a:rPr lang="de-DE" sz="1500" dirty="0" smtClean="0">
                <a:solidFill>
                  <a:srgbClr val="080808"/>
                </a:solidFill>
              </a:rPr>
              <a:t>Aktuelles Bildmaterial für Titelfolien finden Sie im BDS unter</a:t>
            </a:r>
            <a:br>
              <a:rPr lang="de-DE" sz="1500" dirty="0" smtClean="0">
                <a:solidFill>
                  <a:srgbClr val="080808"/>
                </a:solidFill>
              </a:rPr>
            </a:br>
            <a:r>
              <a:rPr lang="de-DE" sz="1500" dirty="0" smtClean="0">
                <a:solidFill>
                  <a:srgbClr val="080808"/>
                </a:solidFill>
                <a:hlinkClick r:id="rId7"/>
              </a:rPr>
              <a:t>https</a:t>
            </a:r>
            <a:r>
              <a:rPr lang="de-DE" sz="1500" dirty="0">
                <a:solidFill>
                  <a:srgbClr val="080808"/>
                </a:solidFill>
                <a:hlinkClick r:id="rId7"/>
              </a:rPr>
              <a:t>://</a:t>
            </a:r>
            <a:r>
              <a:rPr lang="de-DE" sz="1500" dirty="0" smtClean="0">
                <a:solidFill>
                  <a:srgbClr val="080808"/>
                </a:solidFill>
                <a:hlinkClick r:id="rId7"/>
              </a:rPr>
              <a:t>mapcms.e.corpintra.net/bmbds/de/dynamic/searchview.html?currentTab=asset&amp;category=media</a:t>
            </a:r>
            <a:endParaRPr lang="de-DE" sz="2000" dirty="0">
              <a:solidFill>
                <a:srgbClr val="080808"/>
              </a:solidFill>
            </a:endParaRPr>
          </a:p>
        </p:txBody>
      </p:sp>
      <p:pic>
        <p:nvPicPr>
          <p:cNvPr id="9" name="Bildplatzhalter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41" b="7061"/>
          <a:stretch/>
        </p:blipFill>
        <p:spPr bwMode="gray">
          <a:xfrm>
            <a:off x="2" y="313201"/>
            <a:ext cx="12198350" cy="3405600"/>
          </a:xfrm>
          <a:prstGeom prst="rect">
            <a:avLst/>
          </a:prstGeom>
          <a:solidFill>
            <a:srgbClr val="9F0002"/>
          </a:solidFill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6000" y="4932000"/>
            <a:ext cx="10524536" cy="756000"/>
          </a:xfrm>
        </p:spPr>
        <p:txBody>
          <a:bodyPr/>
          <a:lstStyle/>
          <a:p>
            <a:r>
              <a:rPr lang="de-DE" sz="1600" dirty="0" smtClean="0"/>
              <a:t>Methoden zur Implementierung einer „LS-übergreifenden“ </a:t>
            </a:r>
            <a:r>
              <a:rPr lang="de-DE" sz="1600" dirty="0" err="1" smtClean="0"/>
              <a:t>Merge</a:t>
            </a:r>
            <a:r>
              <a:rPr lang="de-DE" sz="1600" dirty="0" smtClean="0"/>
              <a:t>-Funktion </a:t>
            </a:r>
            <a:r>
              <a:rPr lang="de-DE" sz="1600" dirty="0" smtClean="0">
                <a:sym typeface="Wingdings" panose="05000000000000000000" pitchFamily="2" charset="2"/>
              </a:rPr>
              <a:t> Fokus: Umgang mit Trennstellen</a:t>
            </a:r>
            <a:endParaRPr lang="de-DE" sz="1600" dirty="0" smtClean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Rajeeth</a:t>
            </a:r>
            <a:r>
              <a:rPr lang="de-DE" dirty="0" smtClean="0"/>
              <a:t> </a:t>
            </a:r>
            <a:r>
              <a:rPr lang="de-DE" dirty="0" err="1" smtClean="0"/>
              <a:t>Tharma</a:t>
            </a:r>
            <a:r>
              <a:rPr lang="de-DE" dirty="0" smtClean="0"/>
              <a:t> (RD/UBL)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5933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think-cell Folie" r:id="rId6" imgW="216" imgH="216" progId="TCLayout.ActiveDocument.1">
                  <p:embed/>
                </p:oleObj>
              </mc:Choice>
              <mc:Fallback>
                <p:oleObj name="think-cell Foli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2400" dirty="0" err="1" smtClean="0">
              <a:solidFill>
                <a:srgbClr val="FFFFFF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5159896" y="4366819"/>
            <a:ext cx="1445776" cy="8205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1" name="Foliennummernplatzhalter 9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" name="Titel 10"/>
          <p:cNvSpPr>
            <a:spLocks noGrp="1"/>
          </p:cNvSpPr>
          <p:nvPr>
            <p:ph type="title"/>
          </p:nvPr>
        </p:nvSpPr>
        <p:spPr>
          <a:xfrm>
            <a:off x="422870" y="376536"/>
            <a:ext cx="11406187" cy="1008360"/>
          </a:xfrm>
        </p:spPr>
        <p:txBody>
          <a:bodyPr/>
          <a:lstStyle/>
          <a:p>
            <a:r>
              <a:rPr lang="de-DE" sz="2400" dirty="0" smtClean="0">
                <a:solidFill>
                  <a:srgbClr val="000000"/>
                </a:solidFill>
              </a:rPr>
              <a:t>Unterscheidung der folgenden 2 Fälle zu Trennstellen: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551384" y="1094547"/>
            <a:ext cx="27363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u="sng" dirty="0" smtClean="0"/>
              <a:t>Triviale Trennstelle </a:t>
            </a:r>
            <a:r>
              <a:rPr lang="de-DE" sz="1600" u="sng" dirty="0" smtClean="0"/>
              <a:t>:</a:t>
            </a:r>
            <a:endParaRPr lang="en-US" sz="1600" u="sng" dirty="0" err="1" smtClean="0"/>
          </a:p>
        </p:txBody>
      </p:sp>
      <p:sp>
        <p:nvSpPr>
          <p:cNvPr id="15" name="Rechteck 14"/>
          <p:cNvSpPr/>
          <p:nvPr/>
        </p:nvSpPr>
        <p:spPr>
          <a:xfrm>
            <a:off x="556999" y="1484784"/>
            <a:ext cx="2592288" cy="12961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COC</a:t>
            </a:r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7968208" y="1484784"/>
            <a:ext cx="2592288" cy="12961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MRA</a:t>
            </a:r>
            <a:endParaRPr 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17" name="Gerader Verbinder 16"/>
          <p:cNvCxnSpPr/>
          <p:nvPr/>
        </p:nvCxnSpPr>
        <p:spPr>
          <a:xfrm>
            <a:off x="3149287" y="1916832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3149286" y="2348880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6605672" y="1916832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6605671" y="2348880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5159896" y="1340768"/>
            <a:ext cx="1445776" cy="15841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511824" y="1700808"/>
            <a:ext cx="1229751" cy="864096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61" name="Textfeld 60"/>
          <p:cNvSpPr txBox="1"/>
          <p:nvPr/>
        </p:nvSpPr>
        <p:spPr>
          <a:xfrm>
            <a:off x="5159895" y="1052736"/>
            <a:ext cx="8972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X18/28</a:t>
            </a:r>
            <a:endParaRPr lang="en-US" sz="1400" dirty="0" err="1" smtClean="0"/>
          </a:p>
        </p:txBody>
      </p:sp>
      <p:sp>
        <p:nvSpPr>
          <p:cNvPr id="66" name="Textfeld 65"/>
          <p:cNvSpPr txBox="1"/>
          <p:nvPr/>
        </p:nvSpPr>
        <p:spPr>
          <a:xfrm>
            <a:off x="4722775" y="2025134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*1-B</a:t>
            </a:r>
            <a:endParaRPr lang="en-US" sz="1400" dirty="0" err="1" smtClean="0"/>
          </a:p>
        </p:txBody>
      </p:sp>
      <p:sp>
        <p:nvSpPr>
          <p:cNvPr id="67" name="Textfeld 66"/>
          <p:cNvSpPr txBox="1"/>
          <p:nvPr/>
        </p:nvSpPr>
        <p:spPr>
          <a:xfrm>
            <a:off x="6085311" y="2021038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*1-S</a:t>
            </a:r>
            <a:endParaRPr lang="en-US" sz="1400" dirty="0" err="1" smtClean="0"/>
          </a:p>
        </p:txBody>
      </p:sp>
      <p:cxnSp>
        <p:nvCxnSpPr>
          <p:cNvPr id="23" name="Gerader Verbinder 22"/>
          <p:cNvCxnSpPr/>
          <p:nvPr/>
        </p:nvCxnSpPr>
        <p:spPr>
          <a:xfrm>
            <a:off x="5534918" y="1916832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5534918" y="2128760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>
            <a:off x="5534918" y="2348880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feld 71"/>
          <p:cNvSpPr txBox="1"/>
          <p:nvPr/>
        </p:nvSpPr>
        <p:spPr>
          <a:xfrm>
            <a:off x="5427059" y="182784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73" name="Textfeld 72"/>
          <p:cNvSpPr txBox="1"/>
          <p:nvPr/>
        </p:nvSpPr>
        <p:spPr>
          <a:xfrm>
            <a:off x="5951069" y="183178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74" name="Textfeld 73"/>
          <p:cNvSpPr txBox="1"/>
          <p:nvPr/>
        </p:nvSpPr>
        <p:spPr>
          <a:xfrm>
            <a:off x="5433499" y="205206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75" name="Textfeld 74"/>
          <p:cNvSpPr txBox="1"/>
          <p:nvPr/>
        </p:nvSpPr>
        <p:spPr>
          <a:xfrm>
            <a:off x="5953766" y="205206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76" name="Textfeld 75"/>
          <p:cNvSpPr txBox="1"/>
          <p:nvPr/>
        </p:nvSpPr>
        <p:spPr>
          <a:xfrm>
            <a:off x="5433499" y="2259896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3</a:t>
            </a:r>
            <a:endParaRPr lang="en-US" sz="1050" dirty="0" err="1" smtClean="0"/>
          </a:p>
        </p:txBody>
      </p:sp>
      <p:sp>
        <p:nvSpPr>
          <p:cNvPr id="78" name="Textfeld 77"/>
          <p:cNvSpPr txBox="1"/>
          <p:nvPr/>
        </p:nvSpPr>
        <p:spPr>
          <a:xfrm>
            <a:off x="5947454" y="227233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3</a:t>
            </a:r>
            <a:endParaRPr lang="en-US" sz="1050" dirty="0" err="1" smtClean="0"/>
          </a:p>
        </p:txBody>
      </p:sp>
      <p:sp>
        <p:nvSpPr>
          <p:cNvPr id="79" name="Textfeld 78"/>
          <p:cNvSpPr txBox="1"/>
          <p:nvPr/>
        </p:nvSpPr>
        <p:spPr>
          <a:xfrm>
            <a:off x="545769" y="3290220"/>
            <a:ext cx="273630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u="sng" dirty="0" smtClean="0"/>
              <a:t>Nichttriviale Trennstelle :</a:t>
            </a:r>
            <a:endParaRPr lang="en-US" sz="1600" u="sng" dirty="0" err="1" smtClean="0"/>
          </a:p>
        </p:txBody>
      </p:sp>
      <p:sp>
        <p:nvSpPr>
          <p:cNvPr id="80" name="Rechteck 79"/>
          <p:cNvSpPr/>
          <p:nvPr/>
        </p:nvSpPr>
        <p:spPr>
          <a:xfrm>
            <a:off x="551384" y="3680457"/>
            <a:ext cx="2592288" cy="12961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COC</a:t>
            </a:r>
            <a:endParaRPr lang="en-US" sz="2000" dirty="0" err="1" smtClean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7962593" y="3680457"/>
            <a:ext cx="2592288" cy="129614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>
                <a:solidFill>
                  <a:schemeClr val="tx1"/>
                </a:solidFill>
              </a:rPr>
              <a:t>MRA</a:t>
            </a:r>
            <a:endParaRPr lang="en-US" sz="2000" dirty="0" err="1" smtClean="0">
              <a:solidFill>
                <a:schemeClr val="tx1"/>
              </a:solidFill>
            </a:endParaRPr>
          </a:p>
        </p:txBody>
      </p:sp>
      <p:cxnSp>
        <p:nvCxnSpPr>
          <p:cNvPr id="82" name="Gerader Verbinder 81"/>
          <p:cNvCxnSpPr/>
          <p:nvPr/>
        </p:nvCxnSpPr>
        <p:spPr>
          <a:xfrm>
            <a:off x="3143672" y="4112505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/>
          <p:cNvCxnSpPr/>
          <p:nvPr/>
        </p:nvCxnSpPr>
        <p:spPr>
          <a:xfrm>
            <a:off x="3143671" y="4544553"/>
            <a:ext cx="136253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5159896" y="3567243"/>
            <a:ext cx="1445776" cy="799576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4506209" y="3753898"/>
            <a:ext cx="1229751" cy="114029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88" name="Textfeld 87"/>
          <p:cNvSpPr txBox="1"/>
          <p:nvPr/>
        </p:nvSpPr>
        <p:spPr>
          <a:xfrm>
            <a:off x="5154280" y="3320997"/>
            <a:ext cx="8972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X25/8</a:t>
            </a:r>
            <a:endParaRPr lang="en-US" sz="1400" dirty="0" err="1" smtClean="0"/>
          </a:p>
        </p:txBody>
      </p:sp>
      <p:sp>
        <p:nvSpPr>
          <p:cNvPr id="90" name="Textfeld 89"/>
          <p:cNvSpPr txBox="1"/>
          <p:nvPr/>
        </p:nvSpPr>
        <p:spPr>
          <a:xfrm>
            <a:off x="4717160" y="4220807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*7-B</a:t>
            </a:r>
            <a:endParaRPr lang="en-US" sz="1400" dirty="0" err="1" smtClean="0"/>
          </a:p>
        </p:txBody>
      </p:sp>
      <p:sp>
        <p:nvSpPr>
          <p:cNvPr id="111" name="Textfeld 110"/>
          <p:cNvSpPr txBox="1"/>
          <p:nvPr/>
        </p:nvSpPr>
        <p:spPr>
          <a:xfrm>
            <a:off x="6176306" y="3664033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*4-S</a:t>
            </a:r>
            <a:endParaRPr lang="en-US" sz="1400" dirty="0" err="1" smtClean="0"/>
          </a:p>
        </p:txBody>
      </p:sp>
      <p:sp>
        <p:nvSpPr>
          <p:cNvPr id="112" name="Textfeld 111"/>
          <p:cNvSpPr txBox="1"/>
          <p:nvPr/>
        </p:nvSpPr>
        <p:spPr>
          <a:xfrm>
            <a:off x="6219814" y="4868879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*2-S</a:t>
            </a:r>
            <a:endParaRPr lang="en-US" sz="1400" dirty="0" err="1" smtClean="0"/>
          </a:p>
        </p:txBody>
      </p:sp>
      <p:cxnSp>
        <p:nvCxnSpPr>
          <p:cNvPr id="125" name="Gerader Verbinder 124"/>
          <p:cNvCxnSpPr/>
          <p:nvPr/>
        </p:nvCxnSpPr>
        <p:spPr>
          <a:xfrm>
            <a:off x="5499433" y="4002902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r Verbinder 125"/>
          <p:cNvCxnSpPr/>
          <p:nvPr/>
        </p:nvCxnSpPr>
        <p:spPr>
          <a:xfrm>
            <a:off x="5499433" y="4214830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r Verbinder 128"/>
          <p:cNvCxnSpPr/>
          <p:nvPr/>
        </p:nvCxnSpPr>
        <p:spPr>
          <a:xfrm>
            <a:off x="5499433" y="4538716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/>
          <p:cNvCxnSpPr/>
          <p:nvPr/>
        </p:nvCxnSpPr>
        <p:spPr>
          <a:xfrm>
            <a:off x="5499433" y="4750644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feld 130"/>
          <p:cNvSpPr txBox="1"/>
          <p:nvPr/>
        </p:nvSpPr>
        <p:spPr>
          <a:xfrm>
            <a:off x="5367269" y="3928077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32" name="Textfeld 131"/>
          <p:cNvSpPr txBox="1"/>
          <p:nvPr/>
        </p:nvSpPr>
        <p:spPr>
          <a:xfrm>
            <a:off x="5891279" y="3932017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33" name="Textfeld 132"/>
          <p:cNvSpPr txBox="1"/>
          <p:nvPr/>
        </p:nvSpPr>
        <p:spPr>
          <a:xfrm>
            <a:off x="5373709" y="4152292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134" name="Textfeld 133"/>
          <p:cNvSpPr txBox="1"/>
          <p:nvPr/>
        </p:nvSpPr>
        <p:spPr>
          <a:xfrm>
            <a:off x="5893976" y="4152292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135" name="Textfeld 134"/>
          <p:cNvSpPr txBox="1"/>
          <p:nvPr/>
        </p:nvSpPr>
        <p:spPr>
          <a:xfrm>
            <a:off x="5375920" y="446541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/>
              <a:t>3</a:t>
            </a:r>
            <a:endParaRPr lang="en-US" sz="1050" dirty="0" err="1" smtClean="0"/>
          </a:p>
        </p:txBody>
      </p:sp>
      <p:sp>
        <p:nvSpPr>
          <p:cNvPr id="136" name="Textfeld 135"/>
          <p:cNvSpPr txBox="1"/>
          <p:nvPr/>
        </p:nvSpPr>
        <p:spPr>
          <a:xfrm>
            <a:off x="5879976" y="446935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37" name="Textfeld 136"/>
          <p:cNvSpPr txBox="1"/>
          <p:nvPr/>
        </p:nvSpPr>
        <p:spPr>
          <a:xfrm>
            <a:off x="5382360" y="468963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/>
              <a:t>4</a:t>
            </a:r>
            <a:endParaRPr lang="en-US" sz="1050" dirty="0" err="1" smtClean="0"/>
          </a:p>
        </p:txBody>
      </p:sp>
      <p:sp>
        <p:nvSpPr>
          <p:cNvPr id="138" name="Textfeld 137"/>
          <p:cNvSpPr txBox="1"/>
          <p:nvPr/>
        </p:nvSpPr>
        <p:spPr>
          <a:xfrm>
            <a:off x="5882673" y="468963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cxnSp>
        <p:nvCxnSpPr>
          <p:cNvPr id="139" name="Gerader Verbinder 138"/>
          <p:cNvCxnSpPr/>
          <p:nvPr/>
        </p:nvCxnSpPr>
        <p:spPr>
          <a:xfrm>
            <a:off x="6600056" y="3889877"/>
            <a:ext cx="720080" cy="293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r Verbinder 140"/>
          <p:cNvCxnSpPr/>
          <p:nvPr/>
        </p:nvCxnSpPr>
        <p:spPr>
          <a:xfrm>
            <a:off x="7320136" y="4183660"/>
            <a:ext cx="6424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r Verbinder 141"/>
          <p:cNvCxnSpPr/>
          <p:nvPr/>
        </p:nvCxnSpPr>
        <p:spPr>
          <a:xfrm>
            <a:off x="7320136" y="4615708"/>
            <a:ext cx="6424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r Verbinder 142"/>
          <p:cNvCxnSpPr/>
          <p:nvPr/>
        </p:nvCxnSpPr>
        <p:spPr>
          <a:xfrm flipV="1">
            <a:off x="6603387" y="4615708"/>
            <a:ext cx="720080" cy="293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/>
          <p:cNvCxnSpPr/>
          <p:nvPr/>
        </p:nvCxnSpPr>
        <p:spPr>
          <a:xfrm>
            <a:off x="6604530" y="4111652"/>
            <a:ext cx="720080" cy="293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r Verbinder 144"/>
          <p:cNvCxnSpPr/>
          <p:nvPr/>
        </p:nvCxnSpPr>
        <p:spPr>
          <a:xfrm flipV="1">
            <a:off x="6607861" y="4407873"/>
            <a:ext cx="720080" cy="2937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627340" y="6136217"/>
            <a:ext cx="1484884" cy="60515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6627340" y="5531211"/>
            <a:ext cx="1484884" cy="60500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3863752" y="5674756"/>
            <a:ext cx="1229751" cy="945859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4074703" y="6057301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*7-B</a:t>
            </a:r>
            <a:endParaRPr lang="en-US" sz="1400" dirty="0" err="1" smtClean="0"/>
          </a:p>
        </p:txBody>
      </p:sp>
      <p:sp>
        <p:nvSpPr>
          <p:cNvPr id="150" name="Textfeld 149"/>
          <p:cNvSpPr txBox="1"/>
          <p:nvPr/>
        </p:nvSpPr>
        <p:spPr>
          <a:xfrm>
            <a:off x="7232448" y="5625253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 smtClean="0"/>
              <a:t>*4-S</a:t>
            </a:r>
            <a:endParaRPr lang="en-US" sz="1400" dirty="0" err="1" smtClean="0"/>
          </a:p>
        </p:txBody>
      </p:sp>
      <p:sp>
        <p:nvSpPr>
          <p:cNvPr id="151" name="Textfeld 150"/>
          <p:cNvSpPr txBox="1"/>
          <p:nvPr/>
        </p:nvSpPr>
        <p:spPr>
          <a:xfrm>
            <a:off x="7275956" y="6416761"/>
            <a:ext cx="47622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smtClean="0"/>
              <a:t>*2-S</a:t>
            </a:r>
            <a:endParaRPr lang="en-US" sz="1400" dirty="0" err="1" smtClean="0"/>
          </a:p>
        </p:txBody>
      </p:sp>
      <p:sp>
        <p:nvSpPr>
          <p:cNvPr id="33" name="Rechteck 32"/>
          <p:cNvSpPr/>
          <p:nvPr/>
        </p:nvSpPr>
        <p:spPr>
          <a:xfrm>
            <a:off x="5382360" y="5531211"/>
            <a:ext cx="1001672" cy="1210157"/>
          </a:xfrm>
          <a:prstGeom prst="rect">
            <a:avLst/>
          </a:prstGeom>
          <a:solidFill>
            <a:srgbClr val="8BC2DE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cxnSp>
        <p:nvCxnSpPr>
          <p:cNvPr id="164" name="Gerader Verbinder 163"/>
          <p:cNvCxnSpPr/>
          <p:nvPr/>
        </p:nvCxnSpPr>
        <p:spPr>
          <a:xfrm>
            <a:off x="4995945" y="5756704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/>
          <p:cNvCxnSpPr/>
          <p:nvPr/>
        </p:nvCxnSpPr>
        <p:spPr>
          <a:xfrm>
            <a:off x="4995945" y="5968632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/>
          <p:nvPr/>
        </p:nvCxnSpPr>
        <p:spPr>
          <a:xfrm>
            <a:off x="4995945" y="6292518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/>
          <p:cNvCxnSpPr/>
          <p:nvPr/>
        </p:nvCxnSpPr>
        <p:spPr>
          <a:xfrm>
            <a:off x="4995945" y="6504446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/>
          <p:cNvSpPr txBox="1"/>
          <p:nvPr/>
        </p:nvSpPr>
        <p:spPr>
          <a:xfrm>
            <a:off x="4863781" y="568187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69" name="Textfeld 168"/>
          <p:cNvSpPr txBox="1"/>
          <p:nvPr/>
        </p:nvSpPr>
        <p:spPr>
          <a:xfrm>
            <a:off x="4870221" y="590609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170" name="Textfeld 169"/>
          <p:cNvSpPr txBox="1"/>
          <p:nvPr/>
        </p:nvSpPr>
        <p:spPr>
          <a:xfrm>
            <a:off x="4872432" y="6219221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/>
              <a:t>3</a:t>
            </a:r>
            <a:endParaRPr lang="en-US" sz="1050" dirty="0" err="1" smtClean="0"/>
          </a:p>
        </p:txBody>
      </p:sp>
      <p:sp>
        <p:nvSpPr>
          <p:cNvPr id="171" name="Textfeld 170"/>
          <p:cNvSpPr txBox="1"/>
          <p:nvPr/>
        </p:nvSpPr>
        <p:spPr>
          <a:xfrm>
            <a:off x="4878872" y="6443436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/>
              <a:t>4</a:t>
            </a:r>
            <a:endParaRPr lang="en-US" sz="1050" dirty="0" err="1" smtClean="0"/>
          </a:p>
        </p:txBody>
      </p:sp>
      <p:cxnSp>
        <p:nvCxnSpPr>
          <p:cNvPr id="172" name="Gerader Verbinder 171"/>
          <p:cNvCxnSpPr/>
          <p:nvPr/>
        </p:nvCxnSpPr>
        <p:spPr>
          <a:xfrm>
            <a:off x="6381328" y="5737509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/>
          <p:cNvCxnSpPr/>
          <p:nvPr/>
        </p:nvCxnSpPr>
        <p:spPr>
          <a:xfrm>
            <a:off x="6381328" y="5949437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r Verbinder 173"/>
          <p:cNvCxnSpPr/>
          <p:nvPr/>
        </p:nvCxnSpPr>
        <p:spPr>
          <a:xfrm>
            <a:off x="6381328" y="6273323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/>
          <p:nvPr/>
        </p:nvCxnSpPr>
        <p:spPr>
          <a:xfrm>
            <a:off x="6381328" y="6485251"/>
            <a:ext cx="3833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feld 175"/>
          <p:cNvSpPr txBox="1"/>
          <p:nvPr/>
        </p:nvSpPr>
        <p:spPr>
          <a:xfrm>
            <a:off x="6773174" y="5666624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77" name="Textfeld 176"/>
          <p:cNvSpPr txBox="1"/>
          <p:nvPr/>
        </p:nvSpPr>
        <p:spPr>
          <a:xfrm>
            <a:off x="6775871" y="5886899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178" name="Textfeld 177"/>
          <p:cNvSpPr txBox="1"/>
          <p:nvPr/>
        </p:nvSpPr>
        <p:spPr>
          <a:xfrm>
            <a:off x="6761871" y="6203966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1</a:t>
            </a:r>
            <a:endParaRPr lang="en-US" sz="1050" dirty="0" err="1" smtClean="0"/>
          </a:p>
        </p:txBody>
      </p:sp>
      <p:sp>
        <p:nvSpPr>
          <p:cNvPr id="179" name="Textfeld 178"/>
          <p:cNvSpPr txBox="1"/>
          <p:nvPr/>
        </p:nvSpPr>
        <p:spPr>
          <a:xfrm>
            <a:off x="6764568" y="6424241"/>
            <a:ext cx="31451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dirty="0" smtClean="0"/>
              <a:t>2</a:t>
            </a:r>
            <a:endParaRPr lang="en-US" sz="1050" dirty="0" err="1" smtClean="0"/>
          </a:p>
        </p:txBody>
      </p:sp>
      <p:sp>
        <p:nvSpPr>
          <p:cNvPr id="180" name="Textfeld 179"/>
          <p:cNvSpPr txBox="1"/>
          <p:nvPr/>
        </p:nvSpPr>
        <p:spPr>
          <a:xfrm>
            <a:off x="5387791" y="5627575"/>
            <a:ext cx="990473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00" dirty="0" smtClean="0"/>
              <a:t>Transport der Pinning-informationen in Klasse „Component_Box“</a:t>
            </a:r>
          </a:p>
          <a:p>
            <a:pPr algn="ctr"/>
            <a:endParaRPr lang="de-DE" sz="1000" dirty="0"/>
          </a:p>
          <a:p>
            <a:pPr algn="ctr"/>
            <a:r>
              <a:rPr lang="de-DE" sz="1000" dirty="0" smtClean="0"/>
              <a:t>(Input Connect)</a:t>
            </a:r>
            <a:endParaRPr lang="en-US" sz="1000" dirty="0" smtClean="0"/>
          </a:p>
        </p:txBody>
      </p:sp>
      <p:cxnSp>
        <p:nvCxnSpPr>
          <p:cNvPr id="36" name="Gerader Verbinder 35"/>
          <p:cNvCxnSpPr/>
          <p:nvPr/>
        </p:nvCxnSpPr>
        <p:spPr>
          <a:xfrm>
            <a:off x="3175" y="3068960"/>
            <a:ext cx="1218882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647728" y="5445224"/>
            <a:ext cx="4680520" cy="140177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9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50178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think-cell Folie" r:id="rId6" imgW="216" imgH="216" progId="TCLayout.ActiveDocument.1">
                  <p:embed/>
                </p:oleObj>
              </mc:Choice>
              <mc:Fallback>
                <p:oleObj name="think-cell Foli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2000" dirty="0" err="1" smtClean="0">
              <a:solidFill>
                <a:srgbClr val="FFFFFF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1" name="Foliennummernplatzhalter 9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" name="Titel 10"/>
          <p:cNvSpPr>
            <a:spLocks noGrp="1"/>
          </p:cNvSpPr>
          <p:nvPr>
            <p:ph type="title"/>
          </p:nvPr>
        </p:nvSpPr>
        <p:spPr>
          <a:xfrm>
            <a:off x="422870" y="376536"/>
            <a:ext cx="11406187" cy="1008360"/>
          </a:xfrm>
        </p:spPr>
        <p:txBody>
          <a:bodyPr/>
          <a:lstStyle/>
          <a:p>
            <a:r>
              <a:rPr lang="de-DE" sz="2400" dirty="0" smtClean="0">
                <a:solidFill>
                  <a:srgbClr val="000000"/>
                </a:solidFill>
              </a:rPr>
              <a:t>Methode für LS-übergreifende </a:t>
            </a:r>
            <a:r>
              <a:rPr lang="de-DE" sz="2400" dirty="0" err="1" smtClean="0">
                <a:solidFill>
                  <a:srgbClr val="000000"/>
                </a:solidFill>
              </a:rPr>
              <a:t>Merge</a:t>
            </a:r>
            <a:r>
              <a:rPr lang="de-DE" sz="2400" dirty="0" smtClean="0">
                <a:solidFill>
                  <a:srgbClr val="000000"/>
                </a:solidFill>
              </a:rPr>
              <a:t>-Funktion</a:t>
            </a:r>
            <a:br>
              <a:rPr lang="de-DE" sz="2400" dirty="0" smtClean="0">
                <a:solidFill>
                  <a:srgbClr val="000000"/>
                </a:solidFill>
              </a:rPr>
            </a:br>
            <a:r>
              <a:rPr lang="de-DE" sz="2000" dirty="0" smtClean="0">
                <a:solidFill>
                  <a:schemeClr val="accent4"/>
                </a:solidFill>
              </a:rPr>
              <a:t>Fall: Nichttriviale Trennstelle</a:t>
            </a:r>
            <a:endParaRPr lang="de-DE" sz="2800" dirty="0">
              <a:solidFill>
                <a:schemeClr val="accent4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79375" y="1454587"/>
            <a:ext cx="113286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u="sng" dirty="0" smtClean="0"/>
              <a:t>Wie sind die </a:t>
            </a:r>
            <a:r>
              <a:rPr lang="de-DE" sz="1600" u="sng" dirty="0" err="1" smtClean="0"/>
              <a:t>Pinning</a:t>
            </a:r>
            <a:r>
              <a:rPr lang="de-DE" sz="1600" u="sng" dirty="0" smtClean="0"/>
              <a:t>-Informationen in CONNECT angelegt?</a:t>
            </a:r>
          </a:p>
          <a:p>
            <a:endParaRPr lang="de-DE" sz="1600" dirty="0" err="1"/>
          </a:p>
        </p:txBody>
      </p:sp>
      <p:pic>
        <p:nvPicPr>
          <p:cNvPr id="17" name="Grafik 16"/>
          <p:cNvPicPr/>
          <p:nvPr/>
        </p:nvPicPr>
        <p:blipFill>
          <a:blip r:embed="rId8"/>
          <a:stretch>
            <a:fillRect/>
          </a:stretch>
        </p:blipFill>
        <p:spPr>
          <a:xfrm>
            <a:off x="479375" y="1928824"/>
            <a:ext cx="5972810" cy="397065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uppieren 2"/>
          <p:cNvGrpSpPr/>
          <p:nvPr/>
        </p:nvGrpSpPr>
        <p:grpSpPr>
          <a:xfrm>
            <a:off x="7667534" y="2320627"/>
            <a:ext cx="3808061" cy="3398663"/>
            <a:chOff x="7867487" y="2234281"/>
            <a:chExt cx="3808061" cy="3398663"/>
          </a:xfrm>
        </p:grpSpPr>
        <p:sp>
          <p:nvSpPr>
            <p:cNvPr id="100" name="Rechteck 99"/>
            <p:cNvSpPr/>
            <p:nvPr/>
          </p:nvSpPr>
          <p:spPr>
            <a:xfrm>
              <a:off x="7867487" y="3212976"/>
              <a:ext cx="1060450" cy="180020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7877857" y="2263496"/>
              <a:ext cx="1060450" cy="865481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7877857" y="5081763"/>
              <a:ext cx="1060450" cy="55118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Rechteck 102"/>
            <p:cNvSpPr/>
            <p:nvPr/>
          </p:nvSpPr>
          <p:spPr>
            <a:xfrm>
              <a:off x="10632878" y="2248569"/>
              <a:ext cx="1042670" cy="3384375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4" name="Gerader Verbinder 103"/>
            <p:cNvCxnSpPr/>
            <p:nvPr/>
          </p:nvCxnSpPr>
          <p:spPr>
            <a:xfrm>
              <a:off x="8938307" y="3356992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05" name="Gerader Verbinder 104"/>
            <p:cNvCxnSpPr/>
            <p:nvPr/>
          </p:nvCxnSpPr>
          <p:spPr>
            <a:xfrm>
              <a:off x="8938307" y="3569717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06" name="Gerader Verbinder 105"/>
            <p:cNvCxnSpPr/>
            <p:nvPr/>
          </p:nvCxnSpPr>
          <p:spPr>
            <a:xfrm>
              <a:off x="8938307" y="3993072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07" name="Gerader Verbinder 106"/>
            <p:cNvCxnSpPr/>
            <p:nvPr/>
          </p:nvCxnSpPr>
          <p:spPr>
            <a:xfrm>
              <a:off x="8938307" y="4209096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08" name="Gerader Verbinder 107"/>
            <p:cNvCxnSpPr/>
            <p:nvPr/>
          </p:nvCxnSpPr>
          <p:spPr>
            <a:xfrm>
              <a:off x="8938307" y="4425120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09" name="Gerader Verbinder 108"/>
            <p:cNvCxnSpPr/>
            <p:nvPr/>
          </p:nvCxnSpPr>
          <p:spPr>
            <a:xfrm>
              <a:off x="8938307" y="4641144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0" name="Gerader Verbinder 109"/>
            <p:cNvCxnSpPr/>
            <p:nvPr/>
          </p:nvCxnSpPr>
          <p:spPr>
            <a:xfrm>
              <a:off x="8938307" y="3777048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sp>
          <p:nvSpPr>
            <p:cNvPr id="111" name="Text Box 2"/>
            <p:cNvSpPr txBox="1">
              <a:spLocks noChangeArrowheads="1"/>
            </p:cNvSpPr>
            <p:nvPr/>
          </p:nvSpPr>
          <p:spPr bwMode="auto">
            <a:xfrm>
              <a:off x="11017435" y="3911916"/>
              <a:ext cx="586105" cy="258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*1-B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Gerader Verbinder 112"/>
            <p:cNvCxnSpPr/>
            <p:nvPr/>
          </p:nvCxnSpPr>
          <p:spPr>
            <a:xfrm>
              <a:off x="8938307" y="4857168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4" name="Gerader Verbinder 113"/>
            <p:cNvCxnSpPr/>
            <p:nvPr/>
          </p:nvCxnSpPr>
          <p:spPr>
            <a:xfrm>
              <a:off x="8938307" y="2576895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5" name="Gerader Verbinder 114"/>
            <p:cNvCxnSpPr/>
            <p:nvPr/>
          </p:nvCxnSpPr>
          <p:spPr>
            <a:xfrm>
              <a:off x="8938307" y="2792919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6" name="Gerader Verbinder 115"/>
            <p:cNvCxnSpPr/>
            <p:nvPr/>
          </p:nvCxnSpPr>
          <p:spPr>
            <a:xfrm>
              <a:off x="8938307" y="3008943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7" name="Gerader Verbinder 116"/>
            <p:cNvCxnSpPr/>
            <p:nvPr/>
          </p:nvCxnSpPr>
          <p:spPr>
            <a:xfrm>
              <a:off x="8938307" y="5200897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8" name="Gerader Verbinder 117"/>
            <p:cNvCxnSpPr/>
            <p:nvPr/>
          </p:nvCxnSpPr>
          <p:spPr>
            <a:xfrm>
              <a:off x="8938307" y="2360871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119" name="Gerader Verbinder 118"/>
            <p:cNvCxnSpPr/>
            <p:nvPr/>
          </p:nvCxnSpPr>
          <p:spPr>
            <a:xfrm>
              <a:off x="8938307" y="5416921"/>
              <a:ext cx="1699895" cy="0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sp>
          <p:nvSpPr>
            <p:cNvPr id="120" name="Text Box 2"/>
            <p:cNvSpPr txBox="1">
              <a:spLocks noChangeArrowheads="1"/>
            </p:cNvSpPr>
            <p:nvPr/>
          </p:nvSpPr>
          <p:spPr bwMode="auto">
            <a:xfrm>
              <a:off x="8003140" y="4063679"/>
              <a:ext cx="586105" cy="258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*1-S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2"/>
            <p:cNvSpPr txBox="1">
              <a:spLocks noChangeArrowheads="1"/>
            </p:cNvSpPr>
            <p:nvPr/>
          </p:nvSpPr>
          <p:spPr bwMode="auto">
            <a:xfrm>
              <a:off x="8003140" y="2557990"/>
              <a:ext cx="586105" cy="258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*1a-S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2"/>
            <p:cNvSpPr txBox="1">
              <a:spLocks noChangeArrowheads="1"/>
            </p:cNvSpPr>
            <p:nvPr/>
          </p:nvSpPr>
          <p:spPr bwMode="auto">
            <a:xfrm>
              <a:off x="8006560" y="5175530"/>
              <a:ext cx="586105" cy="258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*1b-S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Text Box 2"/>
            <p:cNvSpPr txBox="1">
              <a:spLocks noChangeArrowheads="1"/>
            </p:cNvSpPr>
            <p:nvPr/>
          </p:nvSpPr>
          <p:spPr bwMode="auto">
            <a:xfrm>
              <a:off x="8565573" y="3221547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2"/>
            <p:cNvSpPr txBox="1">
              <a:spLocks noChangeArrowheads="1"/>
            </p:cNvSpPr>
            <p:nvPr/>
          </p:nvSpPr>
          <p:spPr bwMode="auto">
            <a:xfrm>
              <a:off x="8565572" y="3444824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Text Box 2"/>
            <p:cNvSpPr txBox="1">
              <a:spLocks noChangeArrowheads="1"/>
            </p:cNvSpPr>
            <p:nvPr/>
          </p:nvSpPr>
          <p:spPr bwMode="auto">
            <a:xfrm>
              <a:off x="8565571" y="3658603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Text Box 2"/>
            <p:cNvSpPr txBox="1">
              <a:spLocks noChangeArrowheads="1"/>
            </p:cNvSpPr>
            <p:nvPr/>
          </p:nvSpPr>
          <p:spPr bwMode="auto">
            <a:xfrm>
              <a:off x="8565281" y="3857744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 Box 2"/>
            <p:cNvSpPr txBox="1">
              <a:spLocks noChangeArrowheads="1"/>
            </p:cNvSpPr>
            <p:nvPr/>
          </p:nvSpPr>
          <p:spPr bwMode="auto">
            <a:xfrm>
              <a:off x="8562199" y="4077072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2"/>
            <p:cNvSpPr txBox="1">
              <a:spLocks noChangeArrowheads="1"/>
            </p:cNvSpPr>
            <p:nvPr/>
          </p:nvSpPr>
          <p:spPr bwMode="auto">
            <a:xfrm>
              <a:off x="8501671" y="4297102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 Box 2"/>
            <p:cNvSpPr txBox="1">
              <a:spLocks noChangeArrowheads="1"/>
            </p:cNvSpPr>
            <p:nvPr/>
          </p:nvSpPr>
          <p:spPr bwMode="auto">
            <a:xfrm>
              <a:off x="8501671" y="4512266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 Box 2"/>
            <p:cNvSpPr txBox="1">
              <a:spLocks noChangeArrowheads="1"/>
            </p:cNvSpPr>
            <p:nvPr/>
          </p:nvSpPr>
          <p:spPr bwMode="auto">
            <a:xfrm>
              <a:off x="8501671" y="4719615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12/8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 Box 2"/>
            <p:cNvSpPr txBox="1">
              <a:spLocks noChangeArrowheads="1"/>
            </p:cNvSpPr>
            <p:nvPr/>
          </p:nvSpPr>
          <p:spPr bwMode="auto">
            <a:xfrm>
              <a:off x="8688290" y="2242852"/>
              <a:ext cx="213875" cy="259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2" name="Text Box 2"/>
            <p:cNvSpPr txBox="1">
              <a:spLocks noChangeArrowheads="1"/>
            </p:cNvSpPr>
            <p:nvPr/>
          </p:nvSpPr>
          <p:spPr bwMode="auto">
            <a:xfrm>
              <a:off x="8686456" y="2450278"/>
              <a:ext cx="213876" cy="237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Text Box 2"/>
            <p:cNvSpPr txBox="1">
              <a:spLocks noChangeArrowheads="1"/>
            </p:cNvSpPr>
            <p:nvPr/>
          </p:nvSpPr>
          <p:spPr bwMode="auto">
            <a:xfrm>
              <a:off x="8684623" y="2648903"/>
              <a:ext cx="213877" cy="24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Text Box 2"/>
            <p:cNvSpPr txBox="1">
              <a:spLocks noChangeArrowheads="1"/>
            </p:cNvSpPr>
            <p:nvPr/>
          </p:nvSpPr>
          <p:spPr bwMode="auto">
            <a:xfrm>
              <a:off x="8682791" y="2861782"/>
              <a:ext cx="214167" cy="25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 Box 2"/>
            <p:cNvSpPr txBox="1">
              <a:spLocks noChangeArrowheads="1"/>
            </p:cNvSpPr>
            <p:nvPr/>
          </p:nvSpPr>
          <p:spPr bwMode="auto">
            <a:xfrm>
              <a:off x="8506380" y="5061580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13/2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 Box 2"/>
            <p:cNvSpPr txBox="1">
              <a:spLocks noChangeArrowheads="1"/>
            </p:cNvSpPr>
            <p:nvPr/>
          </p:nvSpPr>
          <p:spPr bwMode="auto">
            <a:xfrm>
              <a:off x="8506380" y="5268929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14/2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 Box 2"/>
            <p:cNvSpPr txBox="1">
              <a:spLocks noChangeArrowheads="1"/>
            </p:cNvSpPr>
            <p:nvPr/>
          </p:nvSpPr>
          <p:spPr bwMode="auto">
            <a:xfrm>
              <a:off x="10622689" y="3140968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5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Text Box 2"/>
            <p:cNvSpPr txBox="1">
              <a:spLocks noChangeArrowheads="1"/>
            </p:cNvSpPr>
            <p:nvPr/>
          </p:nvSpPr>
          <p:spPr bwMode="auto">
            <a:xfrm>
              <a:off x="10622688" y="3364245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6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Text Box 2"/>
            <p:cNvSpPr txBox="1">
              <a:spLocks noChangeArrowheads="1"/>
            </p:cNvSpPr>
            <p:nvPr/>
          </p:nvSpPr>
          <p:spPr bwMode="auto">
            <a:xfrm>
              <a:off x="10622687" y="3578024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7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Text Box 2"/>
            <p:cNvSpPr txBox="1">
              <a:spLocks noChangeArrowheads="1"/>
            </p:cNvSpPr>
            <p:nvPr/>
          </p:nvSpPr>
          <p:spPr bwMode="auto">
            <a:xfrm>
              <a:off x="10622397" y="3777165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8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 Box 2"/>
            <p:cNvSpPr txBox="1">
              <a:spLocks noChangeArrowheads="1"/>
            </p:cNvSpPr>
            <p:nvPr/>
          </p:nvSpPr>
          <p:spPr bwMode="auto">
            <a:xfrm>
              <a:off x="10619315" y="3996493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9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Text Box 2"/>
            <p:cNvSpPr txBox="1">
              <a:spLocks noChangeArrowheads="1"/>
            </p:cNvSpPr>
            <p:nvPr/>
          </p:nvSpPr>
          <p:spPr bwMode="auto">
            <a:xfrm>
              <a:off x="10622689" y="4216523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10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 Box 2"/>
            <p:cNvSpPr txBox="1">
              <a:spLocks noChangeArrowheads="1"/>
            </p:cNvSpPr>
            <p:nvPr/>
          </p:nvSpPr>
          <p:spPr bwMode="auto">
            <a:xfrm>
              <a:off x="10622689" y="4431687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Text Box 2"/>
            <p:cNvSpPr txBox="1">
              <a:spLocks noChangeArrowheads="1"/>
            </p:cNvSpPr>
            <p:nvPr/>
          </p:nvSpPr>
          <p:spPr bwMode="auto">
            <a:xfrm>
              <a:off x="10622689" y="4639036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Text Box 2"/>
            <p:cNvSpPr txBox="1">
              <a:spLocks noChangeArrowheads="1"/>
            </p:cNvSpPr>
            <p:nvPr/>
          </p:nvSpPr>
          <p:spPr bwMode="auto">
            <a:xfrm>
              <a:off x="10638003" y="2234281"/>
              <a:ext cx="213875" cy="2594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Text Box 2"/>
            <p:cNvSpPr txBox="1">
              <a:spLocks noChangeArrowheads="1"/>
            </p:cNvSpPr>
            <p:nvPr/>
          </p:nvSpPr>
          <p:spPr bwMode="auto">
            <a:xfrm>
              <a:off x="10636169" y="2441707"/>
              <a:ext cx="213876" cy="237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2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 Box 2"/>
            <p:cNvSpPr txBox="1">
              <a:spLocks noChangeArrowheads="1"/>
            </p:cNvSpPr>
            <p:nvPr/>
          </p:nvSpPr>
          <p:spPr bwMode="auto">
            <a:xfrm>
              <a:off x="10634336" y="2640332"/>
              <a:ext cx="213877" cy="243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Text Box 2"/>
            <p:cNvSpPr txBox="1">
              <a:spLocks noChangeArrowheads="1"/>
            </p:cNvSpPr>
            <p:nvPr/>
          </p:nvSpPr>
          <p:spPr bwMode="auto">
            <a:xfrm>
              <a:off x="10632504" y="2853211"/>
              <a:ext cx="214167" cy="259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Text Box 2"/>
            <p:cNvSpPr txBox="1">
              <a:spLocks noChangeArrowheads="1"/>
            </p:cNvSpPr>
            <p:nvPr/>
          </p:nvSpPr>
          <p:spPr bwMode="auto">
            <a:xfrm>
              <a:off x="10622689" y="5053009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13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Text Box 2"/>
            <p:cNvSpPr txBox="1">
              <a:spLocks noChangeArrowheads="1"/>
            </p:cNvSpPr>
            <p:nvPr/>
          </p:nvSpPr>
          <p:spPr bwMode="auto">
            <a:xfrm>
              <a:off x="10622689" y="5260358"/>
              <a:ext cx="548803" cy="2439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100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14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2" name="Rechteck 151"/>
          <p:cNvSpPr/>
          <p:nvPr/>
        </p:nvSpPr>
        <p:spPr>
          <a:xfrm>
            <a:off x="556282" y="2910441"/>
            <a:ext cx="2155341" cy="1608925"/>
          </a:xfrm>
          <a:prstGeom prst="rect">
            <a:avLst/>
          </a:prstGeom>
          <a:noFill/>
          <a:ln w="190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55347" y="4519366"/>
            <a:ext cx="2156276" cy="850172"/>
          </a:xfrm>
          <a:prstGeom prst="rect">
            <a:avLst/>
          </a:prstGeom>
          <a:noFill/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553111" y="5362376"/>
            <a:ext cx="2158512" cy="481399"/>
          </a:xfrm>
          <a:prstGeom prst="rect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3465780" y="2901924"/>
            <a:ext cx="1982148" cy="2941851"/>
          </a:xfrm>
          <a:prstGeom prst="rect">
            <a:avLst/>
          </a:prstGeom>
          <a:noFill/>
          <a:ln w="190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Pfeil nach links 4"/>
          <p:cNvSpPr/>
          <p:nvPr/>
        </p:nvSpPr>
        <p:spPr>
          <a:xfrm flipH="1">
            <a:off x="6686287" y="3989965"/>
            <a:ext cx="720080" cy="385186"/>
          </a:xfrm>
          <a:prstGeom prst="leftArrow">
            <a:avLst/>
          </a:prstGeom>
          <a:solidFill>
            <a:schemeClr val="bg2"/>
          </a:solidFill>
          <a:ln w="19050">
            <a:solidFill>
              <a:srgbClr val="9E9E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 smtClean="0">
              <a:solidFill>
                <a:srgbClr val="FFFFFF"/>
              </a:solidFill>
            </a:endParaRPr>
          </a:p>
        </p:txBody>
      </p:sp>
      <p:sp>
        <p:nvSpPr>
          <p:cNvPr id="68" name="Text Box 2"/>
          <p:cNvSpPr txBox="1">
            <a:spLocks noChangeArrowheads="1"/>
          </p:cNvSpPr>
          <p:nvPr/>
        </p:nvSpPr>
        <p:spPr bwMode="auto">
          <a:xfrm>
            <a:off x="7779450" y="1916833"/>
            <a:ext cx="1103341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X28/30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9" name="Text Box 2"/>
          <p:cNvSpPr txBox="1">
            <a:spLocks noChangeArrowheads="1"/>
          </p:cNvSpPr>
          <p:nvPr/>
        </p:nvSpPr>
        <p:spPr bwMode="auto">
          <a:xfrm>
            <a:off x="10558863" y="1916832"/>
            <a:ext cx="1103341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6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X28/30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70720" y="6243207"/>
            <a:ext cx="1152128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 Wie für diesen Fall ein möglicher </a:t>
            </a:r>
            <a:r>
              <a:rPr lang="de-DE" sz="2000" i="1" dirty="0" smtClean="0">
                <a:solidFill>
                  <a:srgbClr val="C00000"/>
                </a:solidFill>
                <a:sym typeface="Wingdings" panose="05000000000000000000" pitchFamily="2" charset="2"/>
              </a:rPr>
              <a:t>Sicherungsbox-KBL Export </a:t>
            </a:r>
            <a:r>
              <a:rPr lang="de-DE" sz="2000" dirty="0" smtClean="0">
                <a:solidFill>
                  <a:srgbClr val="C00000"/>
                </a:solidFill>
                <a:sym typeface="Wingdings" panose="05000000000000000000" pitchFamily="2" charset="2"/>
              </a:rPr>
              <a:t>aus CONNECT aussehen kann, im Anhang.</a:t>
            </a:r>
            <a:endParaRPr lang="en-US" sz="2000" dirty="0" err="1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5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/>
          <p:cNvGrpSpPr/>
          <p:nvPr/>
        </p:nvGrpSpPr>
        <p:grpSpPr>
          <a:xfrm>
            <a:off x="2163973" y="2571107"/>
            <a:ext cx="2618155" cy="4170261"/>
            <a:chOff x="2163973" y="2571107"/>
            <a:chExt cx="2618155" cy="4170261"/>
          </a:xfrm>
        </p:grpSpPr>
        <p:grpSp>
          <p:nvGrpSpPr>
            <p:cNvPr id="13" name="Gruppieren 12"/>
            <p:cNvGrpSpPr/>
            <p:nvPr/>
          </p:nvGrpSpPr>
          <p:grpSpPr>
            <a:xfrm>
              <a:off x="2533939" y="2571107"/>
              <a:ext cx="2049893" cy="3687583"/>
              <a:chOff x="1366515" y="2564904"/>
              <a:chExt cx="2049893" cy="3687583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1602701" y="2564905"/>
                <a:ext cx="1519099" cy="3687582"/>
              </a:xfrm>
              <a:prstGeom prst="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 smtClean="0">
                  <a:solidFill>
                    <a:srgbClr val="FFFFFF"/>
                  </a:solidFill>
                </a:endParaRPr>
              </a:p>
            </p:txBody>
          </p:sp>
          <p:grpSp>
            <p:nvGrpSpPr>
              <p:cNvPr id="11" name="Gruppieren 10"/>
              <p:cNvGrpSpPr/>
              <p:nvPr/>
            </p:nvGrpSpPr>
            <p:grpSpPr>
              <a:xfrm>
                <a:off x="3103772" y="2564905"/>
                <a:ext cx="312636" cy="3687582"/>
                <a:chOff x="4474044" y="2610435"/>
                <a:chExt cx="312636" cy="3650641"/>
              </a:xfrm>
              <a:solidFill>
                <a:srgbClr val="0082E6"/>
              </a:solidFill>
            </p:grpSpPr>
            <p:sp>
              <p:nvSpPr>
                <p:cNvPr id="8" name="Rechteck 7"/>
                <p:cNvSpPr/>
                <p:nvPr/>
              </p:nvSpPr>
              <p:spPr>
                <a:xfrm>
                  <a:off x="4474044" y="2610435"/>
                  <a:ext cx="108000" cy="3650641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0" name="Rechteck 9"/>
                <p:cNvSpPr/>
                <p:nvPr/>
              </p:nvSpPr>
              <p:spPr>
                <a:xfrm>
                  <a:off x="4492072" y="2610435"/>
                  <a:ext cx="294608" cy="10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5" name="Rechteck 74"/>
                <p:cNvSpPr/>
                <p:nvPr/>
              </p:nvSpPr>
              <p:spPr>
                <a:xfrm>
                  <a:off x="4476521" y="6153076"/>
                  <a:ext cx="294608" cy="10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77" name="Gruppieren 76"/>
              <p:cNvGrpSpPr/>
              <p:nvPr/>
            </p:nvGrpSpPr>
            <p:grpSpPr>
              <a:xfrm flipH="1">
                <a:off x="1370762" y="5567390"/>
                <a:ext cx="296309" cy="669922"/>
                <a:chOff x="4492072" y="5555154"/>
                <a:chExt cx="296309" cy="669922"/>
              </a:xfrm>
              <a:solidFill>
                <a:srgbClr val="FFC000"/>
              </a:solidFill>
            </p:grpSpPr>
            <p:sp>
              <p:nvSpPr>
                <p:cNvPr id="78" name="Rechteck 77"/>
                <p:cNvSpPr/>
                <p:nvPr/>
              </p:nvSpPr>
              <p:spPr>
                <a:xfrm>
                  <a:off x="4492924" y="5606310"/>
                  <a:ext cx="65455" cy="596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9" name="Rechteck 78"/>
                <p:cNvSpPr/>
                <p:nvPr/>
              </p:nvSpPr>
              <p:spPr>
                <a:xfrm>
                  <a:off x="4492072" y="5555154"/>
                  <a:ext cx="294608" cy="72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0" name="Rechteck 79"/>
                <p:cNvSpPr/>
                <p:nvPr/>
              </p:nvSpPr>
              <p:spPr>
                <a:xfrm>
                  <a:off x="4493773" y="6153076"/>
                  <a:ext cx="294608" cy="72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1" name="Gruppieren 80"/>
              <p:cNvGrpSpPr/>
              <p:nvPr/>
            </p:nvGrpSpPr>
            <p:grpSpPr>
              <a:xfrm flipH="1">
                <a:off x="1366515" y="2564904"/>
                <a:ext cx="296309" cy="1049764"/>
                <a:chOff x="4492072" y="5555154"/>
                <a:chExt cx="296309" cy="669922"/>
              </a:xfrm>
              <a:solidFill>
                <a:srgbClr val="FF0000"/>
              </a:solidFill>
            </p:grpSpPr>
            <p:sp>
              <p:nvSpPr>
                <p:cNvPr id="82" name="Rechteck 81"/>
                <p:cNvSpPr/>
                <p:nvPr/>
              </p:nvSpPr>
              <p:spPr>
                <a:xfrm>
                  <a:off x="4492924" y="5606310"/>
                  <a:ext cx="65455" cy="596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3" name="Rechteck 82"/>
                <p:cNvSpPr/>
                <p:nvPr/>
              </p:nvSpPr>
              <p:spPr>
                <a:xfrm>
                  <a:off x="4492072" y="5555154"/>
                  <a:ext cx="294608" cy="72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5" name="Rechteck 84"/>
                <p:cNvSpPr/>
                <p:nvPr/>
              </p:nvSpPr>
              <p:spPr>
                <a:xfrm>
                  <a:off x="4493773" y="6153076"/>
                  <a:ext cx="294608" cy="72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86" name="Gruppieren 85"/>
              <p:cNvGrpSpPr/>
              <p:nvPr/>
            </p:nvGrpSpPr>
            <p:grpSpPr>
              <a:xfrm flipH="1">
                <a:off x="1372699" y="3616146"/>
                <a:ext cx="296309" cy="1956460"/>
                <a:chOff x="4492072" y="5574359"/>
                <a:chExt cx="296309" cy="631510"/>
              </a:xfrm>
              <a:solidFill>
                <a:srgbClr val="00B050"/>
              </a:solidFill>
            </p:grpSpPr>
            <p:sp>
              <p:nvSpPr>
                <p:cNvPr id="87" name="Rechteck 86"/>
                <p:cNvSpPr/>
                <p:nvPr/>
              </p:nvSpPr>
              <p:spPr>
                <a:xfrm>
                  <a:off x="4492924" y="5606310"/>
                  <a:ext cx="65455" cy="59690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8" name="Rechteck 87"/>
                <p:cNvSpPr/>
                <p:nvPr/>
              </p:nvSpPr>
              <p:spPr>
                <a:xfrm>
                  <a:off x="4492072" y="5574359"/>
                  <a:ext cx="294608" cy="335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89" name="Rechteck 88"/>
                <p:cNvSpPr/>
                <p:nvPr/>
              </p:nvSpPr>
              <p:spPr>
                <a:xfrm>
                  <a:off x="4493773" y="6172281"/>
                  <a:ext cx="294608" cy="33588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 smtClean="0">
                    <a:solidFill>
                      <a:srgbClr val="FFFFFF"/>
                    </a:solidFill>
                  </a:endParaRPr>
                </a:p>
              </p:txBody>
            </p:sp>
          </p:grpSp>
        </p:grpSp>
        <p:sp>
          <p:nvSpPr>
            <p:cNvPr id="14" name="Textfeld 13"/>
            <p:cNvSpPr txBox="1"/>
            <p:nvPr/>
          </p:nvSpPr>
          <p:spPr>
            <a:xfrm>
              <a:off x="2542072" y="6433591"/>
              <a:ext cx="203872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2000" dirty="0" err="1" smtClean="0"/>
                <a:t>Component_box</a:t>
              </a:r>
              <a:endParaRPr lang="de-DE" sz="2000" dirty="0" smtClean="0"/>
            </a:p>
          </p:txBody>
        </p:sp>
        <p:sp>
          <p:nvSpPr>
            <p:cNvPr id="15" name="Textfeld 14"/>
            <p:cNvSpPr txBox="1"/>
            <p:nvPr/>
          </p:nvSpPr>
          <p:spPr>
            <a:xfrm rot="16200000">
              <a:off x="4173957" y="4543811"/>
              <a:ext cx="103167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>
                  <a:solidFill>
                    <a:srgbClr val="0082E6"/>
                  </a:solidFill>
                </a:rPr>
                <a:t>X28/30*1-S</a:t>
              </a:r>
            </a:p>
          </p:txBody>
        </p:sp>
        <p:sp>
          <p:nvSpPr>
            <p:cNvPr id="93" name="Textfeld 92"/>
            <p:cNvSpPr txBox="1"/>
            <p:nvPr/>
          </p:nvSpPr>
          <p:spPr>
            <a:xfrm rot="16200000">
              <a:off x="1783189" y="3009420"/>
              <a:ext cx="103167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>
                  <a:solidFill>
                    <a:srgbClr val="FF0000"/>
                  </a:solidFill>
                </a:rPr>
                <a:t>X28/30*1a-B</a:t>
              </a:r>
            </a:p>
          </p:txBody>
        </p:sp>
        <p:sp>
          <p:nvSpPr>
            <p:cNvPr id="94" name="Textfeld 93"/>
            <p:cNvSpPr txBox="1"/>
            <p:nvPr/>
          </p:nvSpPr>
          <p:spPr>
            <a:xfrm rot="16200000">
              <a:off x="1740468" y="5850314"/>
              <a:ext cx="103167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>
                  <a:solidFill>
                    <a:srgbClr val="FFC000"/>
                  </a:solidFill>
                </a:rPr>
                <a:t>X28/30*1b-B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 rot="16200000">
              <a:off x="1767934" y="4489579"/>
              <a:ext cx="1031676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sz="1200" b="1" dirty="0" smtClean="0">
                  <a:solidFill>
                    <a:srgbClr val="92D050"/>
                  </a:solidFill>
                </a:rPr>
                <a:t>X28/30*1-B</a:t>
              </a:r>
            </a:p>
          </p:txBody>
        </p:sp>
      </p:grpSp>
      <p:graphicFrame>
        <p:nvGraphicFramePr>
          <p:cNvPr id="51" name="Objekt 50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think-cell Folie" r:id="rId6" imgW="216" imgH="216" progId="TCLayout.ActiveDocument.1">
                  <p:embed/>
                </p:oleObj>
              </mc:Choice>
              <mc:Fallback>
                <p:oleObj name="think-cell Folie" r:id="rId6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de-DE" sz="2000" dirty="0" err="1" smtClean="0">
              <a:solidFill>
                <a:srgbClr val="FFFFFF"/>
              </a:solidFill>
              <a:latin typeface="CorpoA" pitchFamily="2" charset="0"/>
              <a:ea typeface="+mj-ea"/>
              <a:cs typeface="+mj-cs"/>
              <a:sym typeface="CorpoA" pitchFamily="2" charset="0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1" name="Foliennummernplatzhalter 9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50" name="Titel 10"/>
          <p:cNvSpPr>
            <a:spLocks noGrp="1"/>
          </p:cNvSpPr>
          <p:nvPr>
            <p:ph type="title"/>
          </p:nvPr>
        </p:nvSpPr>
        <p:spPr>
          <a:xfrm>
            <a:off x="422870" y="376536"/>
            <a:ext cx="11406187" cy="1008360"/>
          </a:xfrm>
        </p:spPr>
        <p:txBody>
          <a:bodyPr/>
          <a:lstStyle/>
          <a:p>
            <a:r>
              <a:rPr lang="de-DE" sz="2400" dirty="0" smtClean="0">
                <a:solidFill>
                  <a:srgbClr val="000000"/>
                </a:solidFill>
              </a:rPr>
              <a:t>Methode für LS-übergreifende </a:t>
            </a:r>
            <a:r>
              <a:rPr lang="de-DE" sz="2400" dirty="0" err="1" smtClean="0">
                <a:solidFill>
                  <a:srgbClr val="000000"/>
                </a:solidFill>
              </a:rPr>
              <a:t>Merge</a:t>
            </a:r>
            <a:r>
              <a:rPr lang="de-DE" sz="2400" dirty="0" smtClean="0">
                <a:solidFill>
                  <a:srgbClr val="000000"/>
                </a:solidFill>
              </a:rPr>
              <a:t>-Funktion</a:t>
            </a:r>
            <a:br>
              <a:rPr lang="de-DE" sz="2400" dirty="0" smtClean="0">
                <a:solidFill>
                  <a:srgbClr val="000000"/>
                </a:solidFill>
              </a:rPr>
            </a:br>
            <a:r>
              <a:rPr lang="de-DE" sz="2000" dirty="0" smtClean="0">
                <a:solidFill>
                  <a:schemeClr val="accent4"/>
                </a:solidFill>
              </a:rPr>
              <a:t>Fall: Nichttriviale Trennstelle</a:t>
            </a:r>
            <a:endParaRPr lang="de-DE" sz="2800" dirty="0">
              <a:solidFill>
                <a:schemeClr val="accent4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479375" y="1454587"/>
            <a:ext cx="1132862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u="sng" dirty="0" smtClean="0"/>
              <a:t>Wie würden die </a:t>
            </a:r>
            <a:r>
              <a:rPr lang="de-DE" sz="1600" u="sng" dirty="0" err="1" smtClean="0"/>
              <a:t>Pinning</a:t>
            </a:r>
            <a:r>
              <a:rPr lang="de-DE" sz="1600" u="sng" dirty="0" smtClean="0"/>
              <a:t>-Informationen als neutrale Trennstelle transportiert?</a:t>
            </a:r>
          </a:p>
          <a:p>
            <a:endParaRPr lang="de-DE" sz="1600" dirty="0" err="1"/>
          </a:p>
        </p:txBody>
      </p:sp>
      <p:sp>
        <p:nvSpPr>
          <p:cNvPr id="100" name="Rechteck 99"/>
          <p:cNvSpPr/>
          <p:nvPr/>
        </p:nvSpPr>
        <p:spPr>
          <a:xfrm>
            <a:off x="479375" y="3703130"/>
            <a:ext cx="1060450" cy="180020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489745" y="2666127"/>
            <a:ext cx="1060450" cy="865481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ED7D31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489745" y="5640925"/>
            <a:ext cx="1060450" cy="551180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" name="Gruppieren 21"/>
          <p:cNvGrpSpPr/>
          <p:nvPr/>
        </p:nvGrpSpPr>
        <p:grpSpPr>
          <a:xfrm>
            <a:off x="3270436" y="2666743"/>
            <a:ext cx="1079071" cy="3445370"/>
            <a:chOff x="5629394" y="2683932"/>
            <a:chExt cx="1079071" cy="3445370"/>
          </a:xfrm>
        </p:grpSpPr>
        <p:sp>
          <p:nvSpPr>
            <p:cNvPr id="103" name="Rechteck 102"/>
            <p:cNvSpPr/>
            <p:nvPr/>
          </p:nvSpPr>
          <p:spPr>
            <a:xfrm>
              <a:off x="5629394" y="2683932"/>
              <a:ext cx="1042670" cy="3445370"/>
            </a:xfrm>
            <a:prstGeom prst="rect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2"/>
            <p:cNvSpPr txBox="1">
              <a:spLocks noChangeArrowheads="1"/>
            </p:cNvSpPr>
            <p:nvPr/>
          </p:nvSpPr>
          <p:spPr bwMode="auto">
            <a:xfrm>
              <a:off x="5690312" y="4323467"/>
              <a:ext cx="1018153" cy="258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DE" sz="1200" b="1" dirty="0" smtClean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X28/30*1-B</a:t>
              </a:r>
              <a:endPara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0" name="Text Box 2"/>
          <p:cNvSpPr txBox="1">
            <a:spLocks noChangeArrowheads="1"/>
          </p:cNvSpPr>
          <p:nvPr/>
        </p:nvSpPr>
        <p:spPr bwMode="auto">
          <a:xfrm>
            <a:off x="543558" y="4466699"/>
            <a:ext cx="943930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X28/30*1-S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1" name="Text Box 2"/>
          <p:cNvSpPr txBox="1">
            <a:spLocks noChangeArrowheads="1"/>
          </p:cNvSpPr>
          <p:nvPr/>
        </p:nvSpPr>
        <p:spPr bwMode="auto">
          <a:xfrm>
            <a:off x="479376" y="2960621"/>
            <a:ext cx="1038323" cy="25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X28/30*1a-S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505254" y="5796141"/>
            <a:ext cx="1078347" cy="242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1200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X28/30*1b-S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3" name="Text Box 2"/>
          <p:cNvSpPr txBox="1">
            <a:spLocks noChangeArrowheads="1"/>
          </p:cNvSpPr>
          <p:nvPr/>
        </p:nvSpPr>
        <p:spPr bwMode="auto">
          <a:xfrm>
            <a:off x="2415486" y="3717904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4" name="Text Box 2"/>
          <p:cNvSpPr txBox="1">
            <a:spLocks noChangeArrowheads="1"/>
          </p:cNvSpPr>
          <p:nvPr/>
        </p:nvSpPr>
        <p:spPr bwMode="auto">
          <a:xfrm>
            <a:off x="2415485" y="3941181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5" name="Text Box 2"/>
          <p:cNvSpPr txBox="1">
            <a:spLocks noChangeArrowheads="1"/>
          </p:cNvSpPr>
          <p:nvPr/>
        </p:nvSpPr>
        <p:spPr bwMode="auto">
          <a:xfrm>
            <a:off x="2415484" y="4154960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6" name="Text Box 2"/>
          <p:cNvSpPr txBox="1">
            <a:spLocks noChangeArrowheads="1"/>
          </p:cNvSpPr>
          <p:nvPr/>
        </p:nvSpPr>
        <p:spPr bwMode="auto">
          <a:xfrm>
            <a:off x="2415194" y="4354101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7" name="Text Box 2"/>
          <p:cNvSpPr txBox="1">
            <a:spLocks noChangeArrowheads="1"/>
          </p:cNvSpPr>
          <p:nvPr/>
        </p:nvSpPr>
        <p:spPr bwMode="auto">
          <a:xfrm>
            <a:off x="2412112" y="4573429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8" name="Text Box 2"/>
          <p:cNvSpPr txBox="1">
            <a:spLocks noChangeArrowheads="1"/>
          </p:cNvSpPr>
          <p:nvPr/>
        </p:nvSpPr>
        <p:spPr bwMode="auto">
          <a:xfrm>
            <a:off x="2351584" y="4793459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9" name="Text Box 2"/>
          <p:cNvSpPr txBox="1">
            <a:spLocks noChangeArrowheads="1"/>
          </p:cNvSpPr>
          <p:nvPr/>
        </p:nvSpPr>
        <p:spPr bwMode="auto">
          <a:xfrm>
            <a:off x="2351584" y="5008623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0" name="Text Box 2"/>
          <p:cNvSpPr txBox="1">
            <a:spLocks noChangeArrowheads="1"/>
          </p:cNvSpPr>
          <p:nvPr/>
        </p:nvSpPr>
        <p:spPr bwMode="auto">
          <a:xfrm>
            <a:off x="2351584" y="5215972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12/8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2538203" y="2651686"/>
            <a:ext cx="213875" cy="25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2" name="Text Box 2"/>
          <p:cNvSpPr txBox="1">
            <a:spLocks noChangeArrowheads="1"/>
          </p:cNvSpPr>
          <p:nvPr/>
        </p:nvSpPr>
        <p:spPr bwMode="auto">
          <a:xfrm>
            <a:off x="2536369" y="2859112"/>
            <a:ext cx="213876" cy="2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" name="Text Box 2"/>
          <p:cNvSpPr txBox="1">
            <a:spLocks noChangeArrowheads="1"/>
          </p:cNvSpPr>
          <p:nvPr/>
        </p:nvSpPr>
        <p:spPr bwMode="auto">
          <a:xfrm>
            <a:off x="2534536" y="3057737"/>
            <a:ext cx="213877" cy="24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4" name="Text Box 2"/>
          <p:cNvSpPr txBox="1">
            <a:spLocks noChangeArrowheads="1"/>
          </p:cNvSpPr>
          <p:nvPr/>
        </p:nvSpPr>
        <p:spPr bwMode="auto">
          <a:xfrm>
            <a:off x="2532704" y="3270616"/>
            <a:ext cx="214167" cy="25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5" name="Text Box 2"/>
          <p:cNvSpPr txBox="1">
            <a:spLocks noChangeArrowheads="1"/>
          </p:cNvSpPr>
          <p:nvPr/>
        </p:nvSpPr>
        <p:spPr bwMode="auto">
          <a:xfrm>
            <a:off x="2356293" y="5626945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13/2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6" name="Text Box 2"/>
          <p:cNvSpPr txBox="1">
            <a:spLocks noChangeArrowheads="1"/>
          </p:cNvSpPr>
          <p:nvPr/>
        </p:nvSpPr>
        <p:spPr bwMode="auto">
          <a:xfrm>
            <a:off x="2356293" y="5834294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14/2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7" name="Text Box 2"/>
          <p:cNvSpPr txBox="1">
            <a:spLocks noChangeArrowheads="1"/>
          </p:cNvSpPr>
          <p:nvPr/>
        </p:nvSpPr>
        <p:spPr bwMode="auto">
          <a:xfrm>
            <a:off x="4331687" y="3714959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8" name="Text Box 2"/>
          <p:cNvSpPr txBox="1">
            <a:spLocks noChangeArrowheads="1"/>
          </p:cNvSpPr>
          <p:nvPr/>
        </p:nvSpPr>
        <p:spPr bwMode="auto">
          <a:xfrm>
            <a:off x="4331686" y="3938236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9" name="Text Box 2"/>
          <p:cNvSpPr txBox="1">
            <a:spLocks noChangeArrowheads="1"/>
          </p:cNvSpPr>
          <p:nvPr/>
        </p:nvSpPr>
        <p:spPr bwMode="auto">
          <a:xfrm>
            <a:off x="4331685" y="4152015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0" name="Text Box 2"/>
          <p:cNvSpPr txBox="1">
            <a:spLocks noChangeArrowheads="1"/>
          </p:cNvSpPr>
          <p:nvPr/>
        </p:nvSpPr>
        <p:spPr bwMode="auto">
          <a:xfrm>
            <a:off x="4331395" y="4351156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1" name="Text Box 2"/>
          <p:cNvSpPr txBox="1">
            <a:spLocks noChangeArrowheads="1"/>
          </p:cNvSpPr>
          <p:nvPr/>
        </p:nvSpPr>
        <p:spPr bwMode="auto">
          <a:xfrm>
            <a:off x="4328313" y="4570484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2" name="Text Box 2"/>
          <p:cNvSpPr txBox="1">
            <a:spLocks noChangeArrowheads="1"/>
          </p:cNvSpPr>
          <p:nvPr/>
        </p:nvSpPr>
        <p:spPr bwMode="auto">
          <a:xfrm>
            <a:off x="4331687" y="4790514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" name="Text Box 2"/>
          <p:cNvSpPr txBox="1">
            <a:spLocks noChangeArrowheads="1"/>
          </p:cNvSpPr>
          <p:nvPr/>
        </p:nvSpPr>
        <p:spPr bwMode="auto">
          <a:xfrm>
            <a:off x="4331687" y="5005678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Text Box 2"/>
          <p:cNvSpPr txBox="1">
            <a:spLocks noChangeArrowheads="1"/>
          </p:cNvSpPr>
          <p:nvPr/>
        </p:nvSpPr>
        <p:spPr bwMode="auto">
          <a:xfrm>
            <a:off x="4331687" y="5213027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5" name="Text Box 2"/>
          <p:cNvSpPr txBox="1">
            <a:spLocks noChangeArrowheads="1"/>
          </p:cNvSpPr>
          <p:nvPr/>
        </p:nvSpPr>
        <p:spPr bwMode="auto">
          <a:xfrm>
            <a:off x="4338375" y="2643115"/>
            <a:ext cx="213875" cy="259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6" name="Text Box 2"/>
          <p:cNvSpPr txBox="1">
            <a:spLocks noChangeArrowheads="1"/>
          </p:cNvSpPr>
          <p:nvPr/>
        </p:nvSpPr>
        <p:spPr bwMode="auto">
          <a:xfrm>
            <a:off x="4336541" y="2850541"/>
            <a:ext cx="213876" cy="23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7" name="Text Box 2"/>
          <p:cNvSpPr txBox="1">
            <a:spLocks noChangeArrowheads="1"/>
          </p:cNvSpPr>
          <p:nvPr/>
        </p:nvSpPr>
        <p:spPr bwMode="auto">
          <a:xfrm>
            <a:off x="4334708" y="3049166"/>
            <a:ext cx="213877" cy="24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8" name="Text Box 2"/>
          <p:cNvSpPr txBox="1">
            <a:spLocks noChangeArrowheads="1"/>
          </p:cNvSpPr>
          <p:nvPr/>
        </p:nvSpPr>
        <p:spPr bwMode="auto">
          <a:xfrm>
            <a:off x="4332876" y="3262045"/>
            <a:ext cx="214167" cy="259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4323061" y="5618374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0" name="Text Box 2"/>
          <p:cNvSpPr txBox="1">
            <a:spLocks noChangeArrowheads="1"/>
          </p:cNvSpPr>
          <p:nvPr/>
        </p:nvSpPr>
        <p:spPr bwMode="auto">
          <a:xfrm>
            <a:off x="4323061" y="5825723"/>
            <a:ext cx="548803" cy="24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4" name="Gerader Verbinder 103"/>
          <p:cNvCxnSpPr/>
          <p:nvPr/>
        </p:nvCxnSpPr>
        <p:spPr>
          <a:xfrm>
            <a:off x="2793571" y="3853349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5" name="Gerader Verbinder 104"/>
          <p:cNvCxnSpPr/>
          <p:nvPr/>
        </p:nvCxnSpPr>
        <p:spPr>
          <a:xfrm>
            <a:off x="2793571" y="4066074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6" name="Gerader Verbinder 105"/>
          <p:cNvCxnSpPr/>
          <p:nvPr/>
        </p:nvCxnSpPr>
        <p:spPr>
          <a:xfrm>
            <a:off x="2793571" y="4489429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7" name="Gerader Verbinder 106"/>
          <p:cNvCxnSpPr/>
          <p:nvPr/>
        </p:nvCxnSpPr>
        <p:spPr>
          <a:xfrm>
            <a:off x="2793571" y="4705453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8" name="Gerader Verbinder 107"/>
          <p:cNvCxnSpPr/>
          <p:nvPr/>
        </p:nvCxnSpPr>
        <p:spPr>
          <a:xfrm>
            <a:off x="2793571" y="4921477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09" name="Gerader Verbinder 108"/>
          <p:cNvCxnSpPr/>
          <p:nvPr/>
        </p:nvCxnSpPr>
        <p:spPr>
          <a:xfrm>
            <a:off x="2793571" y="5137501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0" name="Gerader Verbinder 109"/>
          <p:cNvCxnSpPr/>
          <p:nvPr/>
        </p:nvCxnSpPr>
        <p:spPr>
          <a:xfrm>
            <a:off x="2793571" y="4273405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3" name="Gerader Verbinder 112"/>
          <p:cNvCxnSpPr/>
          <p:nvPr/>
        </p:nvCxnSpPr>
        <p:spPr>
          <a:xfrm>
            <a:off x="2793571" y="5353525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4" name="Gerader Verbinder 113"/>
          <p:cNvCxnSpPr/>
          <p:nvPr/>
        </p:nvCxnSpPr>
        <p:spPr>
          <a:xfrm>
            <a:off x="2793571" y="2985729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5" name="Gerader Verbinder 114"/>
          <p:cNvCxnSpPr/>
          <p:nvPr/>
        </p:nvCxnSpPr>
        <p:spPr>
          <a:xfrm>
            <a:off x="2793571" y="3201753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6" name="Gerader Verbinder 115"/>
          <p:cNvCxnSpPr/>
          <p:nvPr/>
        </p:nvCxnSpPr>
        <p:spPr>
          <a:xfrm>
            <a:off x="2793571" y="3417777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7" name="Gerader Verbinder 116"/>
          <p:cNvCxnSpPr/>
          <p:nvPr/>
        </p:nvCxnSpPr>
        <p:spPr>
          <a:xfrm>
            <a:off x="2793571" y="5766262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8" name="Gerader Verbinder 117"/>
          <p:cNvCxnSpPr/>
          <p:nvPr/>
        </p:nvCxnSpPr>
        <p:spPr>
          <a:xfrm>
            <a:off x="2793571" y="2769705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19" name="Gerader Verbinder 118"/>
          <p:cNvCxnSpPr/>
          <p:nvPr/>
        </p:nvCxnSpPr>
        <p:spPr>
          <a:xfrm>
            <a:off x="2793571" y="5982286"/>
            <a:ext cx="1545359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cxnSp>
        <p:nvCxnSpPr>
          <p:cNvPr id="18" name="Gerader Verbinder 17"/>
          <p:cNvCxnSpPr>
            <a:stCxn id="10" idx="0"/>
          </p:cNvCxnSpPr>
          <p:nvPr/>
        </p:nvCxnSpPr>
        <p:spPr>
          <a:xfrm flipV="1">
            <a:off x="4436528" y="2060848"/>
            <a:ext cx="795376" cy="5102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5289236" y="1919183"/>
            <a:ext cx="30243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600" dirty="0" err="1" smtClean="0"/>
              <a:t>Component_box_connector</a:t>
            </a:r>
            <a:endParaRPr lang="de-DE" sz="1600" dirty="0" smtClean="0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777" y="2268170"/>
            <a:ext cx="3999323" cy="3822523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8400256" y="1772816"/>
            <a:ext cx="3433565" cy="43088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 b="1" dirty="0" smtClean="0"/>
              <a:t>Schritte für E3.HarnessAnalyzer</a:t>
            </a:r>
          </a:p>
          <a:p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Identifizieren der </a:t>
            </a:r>
            <a:r>
              <a:rPr lang="de-DE" sz="2000" dirty="0" err="1" smtClean="0"/>
              <a:t>Trennstellen.kbl</a:t>
            </a:r>
            <a:r>
              <a:rPr lang="de-DE" sz="2000" dirty="0" smtClean="0"/>
              <a:t> in der </a:t>
            </a:r>
            <a:r>
              <a:rPr lang="de-DE" sz="2000" dirty="0" err="1" smtClean="0"/>
              <a:t>xHCV</a:t>
            </a: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Trennstellen-Logik von trivialen Trennstellen auf </a:t>
            </a:r>
            <a:r>
              <a:rPr lang="de-DE" sz="2000" dirty="0" err="1" smtClean="0"/>
              <a:t>Component_box</a:t>
            </a:r>
            <a:r>
              <a:rPr lang="de-DE" sz="2000" dirty="0"/>
              <a:t> </a:t>
            </a:r>
            <a:r>
              <a:rPr lang="de-DE" sz="2000" dirty="0" smtClean="0"/>
              <a:t>übertragen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smtClean="0"/>
              <a:t>Priorität der Trennstellen-Logik auf </a:t>
            </a:r>
            <a:r>
              <a:rPr lang="de-DE" sz="2000" dirty="0" err="1" smtClean="0"/>
              <a:t>Component_box_connector</a:t>
            </a:r>
            <a:r>
              <a:rPr lang="de-DE" sz="2000" dirty="0" smtClean="0"/>
              <a:t> &lt;-&gt; </a:t>
            </a:r>
            <a:r>
              <a:rPr lang="de-DE" sz="2000" dirty="0" err="1" smtClean="0"/>
              <a:t>Connector_housing</a:t>
            </a:r>
            <a:endParaRPr lang="de-DE" sz="2000" dirty="0" smtClean="0"/>
          </a:p>
        </p:txBody>
      </p:sp>
    </p:spTree>
    <p:extLst>
      <p:ext uri="{BB962C8B-B14F-4D97-AF65-F5344CB8AC3E}">
        <p14:creationId xmlns:p14="http://schemas.microsoft.com/office/powerpoint/2010/main" val="290890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58 -0.00255 L 0.21107 0.0004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4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0" grpId="0" animBg="1"/>
      <p:bldP spid="101" grpId="0" animBg="1"/>
      <p:bldP spid="102" grpId="0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9" grpId="0"/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mkQAzPTN6E8bpXO95G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mkQAzPTN6E8bpXO95G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kmkQAzPTN6E8bpXO95G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ercedesBenz_Deutsch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2.xml><?xml version="1.0" encoding="utf-8"?>
<a:theme xmlns:a="http://schemas.openxmlformats.org/drawingml/2006/main" name="Mercedes-Benz black">
  <a:themeElements>
    <a:clrScheme name="Mercedes-Benz black new 2">
      <a:dk1>
        <a:sysClr val="windowText" lastClr="000000"/>
      </a:dk1>
      <a:lt1>
        <a:sysClr val="window" lastClr="FFFFFF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3.xml><?xml version="1.0" encoding="utf-8"?>
<a:theme xmlns:a="http://schemas.openxmlformats.org/drawingml/2006/main" name="Daimler AG">
  <a:themeElements>
    <a:clrScheme name="Daimler AG">
      <a:dk1>
        <a:srgbClr val="000000"/>
      </a:dk1>
      <a:lt1>
        <a:srgbClr val="FFFFFF"/>
      </a:lt1>
      <a:dk2>
        <a:srgbClr val="263F6A"/>
      </a:dk2>
      <a:lt2>
        <a:srgbClr val="3F9AC9"/>
      </a:lt2>
      <a:accent1>
        <a:srgbClr val="D2D4D6"/>
      </a:accent1>
      <a:accent2>
        <a:srgbClr val="8D8F92"/>
      </a:accent2>
      <a:accent3>
        <a:srgbClr val="FFFFFF"/>
      </a:accent3>
      <a:accent4>
        <a:srgbClr val="000000"/>
      </a:accent4>
      <a:accent5>
        <a:srgbClr val="D7D5C6"/>
      </a:accent5>
      <a:accent6>
        <a:srgbClr val="959289"/>
      </a:accent6>
      <a:hlink>
        <a:srgbClr val="AFB2B4"/>
      </a:hlink>
      <a:folHlink>
        <a:srgbClr val="DFE0E2"/>
      </a:folHlink>
    </a:clrScheme>
    <a:fontScheme name="Daimler AG">
      <a:majorFont>
        <a:latin typeface="CorpoS"/>
        <a:ea typeface=""/>
        <a:cs typeface=""/>
      </a:majorFont>
      <a:minorFont>
        <a:latin typeface="CorpoS"/>
        <a:ea typeface=""/>
        <a:cs typeface=""/>
      </a:minorFont>
    </a:fontScheme>
    <a:fmtScheme name="Daimler A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rpoS" pitchFamily="2" charset="0"/>
          </a:defRPr>
        </a:defPPr>
      </a:lstStyle>
    </a:lnDef>
  </a:objectDefaults>
  <a:extraClrSchemeLst/>
  <a:custClrLst>
    <a:custClr name="Daimler Blue">
      <a:srgbClr val="263F6A"/>
    </a:custClr>
    <a:custClr name="Oxford Red">
      <a:srgbClr val="6B0F24"/>
    </a:custClr>
    <a:custClr name="Deep Green">
      <a:srgbClr val="193725"/>
    </a:custClr>
    <a:custClr name="Noble Gray">
      <a:srgbClr val="606061"/>
    </a:custClr>
    <a:custClr name="Lucent Blue">
      <a:srgbClr val="3F9AC9"/>
    </a:custClr>
    <a:custClr name="Lucent Blue + 30 K">
      <a:srgbClr val="2C6B8C"/>
    </a:custClr>
    <a:custClr name="Lucent Blue 70%">
      <a:srgbClr val="78B8D9"/>
    </a:custClr>
    <a:custClr name="Lucent Blue 30%">
      <a:srgbClr val="C5E1EF"/>
    </a:custClr>
    <a:custClr name="Intensive Mauve">
      <a:srgbClr val="AF0837"/>
    </a:custClr>
    <a:custClr name="Intensive Mauve + 30 K">
      <a:srgbClr val="7A0626"/>
    </a:custClr>
    <a:custClr name="Intensive Mauve 70%">
      <a:srgbClr val="C04B5D"/>
    </a:custClr>
    <a:custClr name="Intensive Mauve 30%">
      <a:srgbClr val="DDABB3"/>
    </a:custClr>
    <a:custClr name="Fresh Green">
      <a:srgbClr val="BECD1A"/>
    </a:custClr>
    <a:custClr name="Fresh Green + 30 K">
      <a:srgbClr val="858F12"/>
    </a:custClr>
    <a:custClr name="Fresh Green 70%">
      <a:srgbClr val="D1DC5E"/>
    </a:custClr>
    <a:custClr name="Fresh Green 30%">
      <a:srgbClr val="EBF0BA"/>
    </a:custClr>
    <a:custClr name="Bright Yellow">
      <a:srgbClr val="E3B949"/>
    </a:custClr>
    <a:custClr name="Bright Yellow + 30 K">
      <a:srgbClr val="9E8133"/>
    </a:custClr>
    <a:custClr name="Bright Yellow 70%">
      <a:srgbClr val="EBCE7F"/>
    </a:custClr>
    <a:custClr name="Bright Yellow 30%">
      <a:srgbClr val="F7EAC8"/>
    </a:custClr>
    <a:custClr name="Platinum">
      <a:srgbClr val="D7D5C6"/>
    </a:custClr>
    <a:custClr name="Platinum + 30 K">
      <a:srgbClr val="959289"/>
    </a:custClr>
    <a:custClr name="Platinum 70%">
      <a:srgbClr val="E4E2D5"/>
    </a:custClr>
    <a:custClr name="Platinum 30%">
      <a:srgbClr val="F2F1EC"/>
    </a:custClr>
    <a:custClr name="Titanium">
      <a:srgbClr val="D2D4D6"/>
    </a:custClr>
    <a:custClr name="Titanium + 30 K">
      <a:srgbClr val="8D8F92"/>
    </a:custClr>
    <a:custClr name="Titanium 70%">
      <a:srgbClr val="DFE0E2"/>
    </a:custClr>
    <a:custClr name="Titanium 30%">
      <a:srgbClr val="F0F1F2"/>
    </a:custClr>
  </a:custClrLst>
</a:theme>
</file>

<file path=ppt/theme/theme4.xml><?xml version="1.0" encoding="utf-8"?>
<a:theme xmlns:a="http://schemas.openxmlformats.org/drawingml/2006/main" name="1_MercedesBenz_Deutsch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5.xml><?xml version="1.0" encoding="utf-8"?>
<a:theme xmlns:a="http://schemas.openxmlformats.org/drawingml/2006/main" name="2_MercedesBenz_Deutsch">
  <a:themeElements>
    <a:clrScheme name="Mercedes-Benz white 2">
      <a:dk1>
        <a:srgbClr val="FFFFFF"/>
      </a:dk1>
      <a:lt1>
        <a:srgbClr val="000000"/>
      </a:lt1>
      <a:dk2>
        <a:srgbClr val="EAEAEA"/>
      </a:dk2>
      <a:lt2>
        <a:srgbClr val="B6BBC1"/>
      </a:lt2>
      <a:accent1>
        <a:srgbClr val="9E9E9E"/>
      </a:accent1>
      <a:accent2>
        <a:srgbClr val="E6E6E6"/>
      </a:accent2>
      <a:accent3>
        <a:srgbClr val="C8C8C8"/>
      </a:accent3>
      <a:accent4>
        <a:srgbClr val="707070"/>
      </a:accent4>
      <a:accent5>
        <a:srgbClr val="444444"/>
      </a:accent5>
      <a:accent6>
        <a:srgbClr val="00ADEF"/>
      </a:accent6>
      <a:hlink>
        <a:srgbClr val="00ADEF"/>
      </a:hlink>
      <a:folHlink>
        <a:srgbClr val="00ADEF"/>
      </a:folHlink>
    </a:clrScheme>
    <a:fontScheme name="© Mercedes-Benz">
      <a:majorFont>
        <a:latin typeface="CorpoA"/>
        <a:ea typeface=""/>
        <a:cs typeface=""/>
      </a:majorFont>
      <a:minorFont>
        <a:latin typeface="Corpo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custClrLst>
    <a:custClr name="Light Grey 100%">
      <a:srgbClr val="E6E6E6"/>
    </a:custClr>
    <a:custClr name="Light Grey +20 K">
      <a:srgbClr val="C8C8C8"/>
    </a:custClr>
    <a:custClr name="Light Grey +40 K">
      <a:srgbClr val="9E9E9E"/>
    </a:custClr>
    <a:custClr name="Light Grey +60 K">
      <a:srgbClr val="707070"/>
    </a:custClr>
    <a:custClr name="Light Grey +80 K">
      <a:srgbClr val="444444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Pure Blue 100%">
      <a:srgbClr val="00ADEF"/>
    </a:custClr>
    <a:custClr name="Pure Blue +">
      <a:srgbClr val="0082E6"/>
    </a:custClr>
    <a:custClr name="Pure Blue ++">
      <a:srgbClr val="003366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Red">
      <a:srgbClr val="9F0002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</a:custClr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Präsentation_MercedesBenz_Deutsch</Template>
  <TotalTime>0</TotalTime>
  <Words>246</Words>
  <Application>Microsoft Office PowerPoint</Application>
  <PresentationFormat>Breitbild</PresentationFormat>
  <Paragraphs>138</Paragraphs>
  <Slides>4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5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8" baseType="lpstr">
      <vt:lpstr>Calibri</vt:lpstr>
      <vt:lpstr>Symbol</vt:lpstr>
      <vt:lpstr>CorpoS</vt:lpstr>
      <vt:lpstr>Times New Roman</vt:lpstr>
      <vt:lpstr>Arial</vt:lpstr>
      <vt:lpstr>Webdings</vt:lpstr>
      <vt:lpstr>CorpoA</vt:lpstr>
      <vt:lpstr>Wingdings</vt:lpstr>
      <vt:lpstr>MercedesBenz_Deutsch</vt:lpstr>
      <vt:lpstr>Mercedes-Benz black</vt:lpstr>
      <vt:lpstr>Daimler AG</vt:lpstr>
      <vt:lpstr>1_MercedesBenz_Deutsch</vt:lpstr>
      <vt:lpstr>2_MercedesBenz_Deutsch</vt:lpstr>
      <vt:lpstr>think-cell Folie</vt:lpstr>
      <vt:lpstr>Trennstellenkontaktierung</vt:lpstr>
      <vt:lpstr>Unterscheidung der folgenden 2 Fälle zu Trennstellen:</vt:lpstr>
      <vt:lpstr>Methode für LS-übergreifende Merge-Funktion Fall: Nichttriviale Trennstelle</vt:lpstr>
      <vt:lpstr>Methode für LS-übergreifende Merge-Funktion Fall: Nichttriviale Trennstelle</vt:lpstr>
    </vt:vector>
  </TitlesOfParts>
  <Company>Daimler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 für den Leitungssatz</dc:title>
  <dc:creator>Tharma, Rajeeth (059)</dc:creator>
  <cp:lastModifiedBy>Neckenich, Jonas (059)</cp:lastModifiedBy>
  <cp:revision>301</cp:revision>
  <cp:lastPrinted>2015-12-08T19:05:36Z</cp:lastPrinted>
  <dcterms:created xsi:type="dcterms:W3CDTF">2017-05-17T06:51:00Z</dcterms:created>
  <dcterms:modified xsi:type="dcterms:W3CDTF">2019-01-25T05:46:05Z</dcterms:modified>
</cp:coreProperties>
</file>