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017E-8F81-48EC-BA19-B06C7AE5DA89}" type="datetimeFigureOut">
              <a:rPr lang="de-DE" smtClean="0"/>
              <a:t>16.02.2017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3AA0-9239-482A-8776-01EE1816C4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19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017E-8F81-48EC-BA19-B06C7AE5DA89}" type="datetimeFigureOut">
              <a:rPr lang="de-DE" smtClean="0"/>
              <a:t>16.02.2017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3AA0-9239-482A-8776-01EE1816C4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76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017E-8F81-48EC-BA19-B06C7AE5DA89}" type="datetimeFigureOut">
              <a:rPr lang="de-DE" smtClean="0"/>
              <a:t>16.02.2017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3AA0-9239-482A-8776-01EE1816C4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12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017E-8F81-48EC-BA19-B06C7AE5DA89}" type="datetimeFigureOut">
              <a:rPr lang="de-DE" smtClean="0"/>
              <a:t>16.02.2017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3AA0-9239-482A-8776-01EE1816C4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48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017E-8F81-48EC-BA19-B06C7AE5DA89}" type="datetimeFigureOut">
              <a:rPr lang="de-DE" smtClean="0"/>
              <a:t>16.02.2017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3AA0-9239-482A-8776-01EE1816C4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80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017E-8F81-48EC-BA19-B06C7AE5DA89}" type="datetimeFigureOut">
              <a:rPr lang="de-DE" smtClean="0"/>
              <a:t>16.02.2017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3AA0-9239-482A-8776-01EE1816C4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88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017E-8F81-48EC-BA19-B06C7AE5DA89}" type="datetimeFigureOut">
              <a:rPr lang="de-DE" smtClean="0"/>
              <a:t>16.02.2017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3AA0-9239-482A-8776-01EE1816C4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39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017E-8F81-48EC-BA19-B06C7AE5DA89}" type="datetimeFigureOut">
              <a:rPr lang="de-DE" smtClean="0"/>
              <a:t>16.02.2017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3AA0-9239-482A-8776-01EE1816C4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09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017E-8F81-48EC-BA19-B06C7AE5DA89}" type="datetimeFigureOut">
              <a:rPr lang="de-DE" smtClean="0"/>
              <a:t>16.02.2017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3AA0-9239-482A-8776-01EE1816C4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3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017E-8F81-48EC-BA19-B06C7AE5DA89}" type="datetimeFigureOut">
              <a:rPr lang="de-DE" smtClean="0"/>
              <a:t>16.02.2017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3AA0-9239-482A-8776-01EE1816C4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20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017E-8F81-48EC-BA19-B06C7AE5DA89}" type="datetimeFigureOut">
              <a:rPr lang="de-DE" smtClean="0"/>
              <a:t>16.02.2017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3AA0-9239-482A-8776-01EE1816C4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09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1017E-8F81-48EC-BA19-B06C7AE5DA89}" type="datetimeFigureOut">
              <a:rPr lang="de-DE" smtClean="0"/>
              <a:t>16.02.2017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73AA0-9239-482A-8776-01EE1816C4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40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/>
          <p:cNvGrpSpPr/>
          <p:nvPr/>
        </p:nvGrpSpPr>
        <p:grpSpPr>
          <a:xfrm>
            <a:off x="657726" y="665067"/>
            <a:ext cx="9874185" cy="3393950"/>
            <a:chOff x="657726" y="665067"/>
            <a:chExt cx="9874185" cy="3393950"/>
          </a:xfrm>
        </p:grpSpPr>
        <p:sp>
          <p:nvSpPr>
            <p:cNvPr id="4" name="Textfeld 3"/>
            <p:cNvSpPr txBox="1"/>
            <p:nvPr/>
          </p:nvSpPr>
          <p:spPr>
            <a:xfrm>
              <a:off x="657726" y="1387642"/>
              <a:ext cx="269016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W1: </a:t>
              </a:r>
              <a:r>
                <a:rPr lang="de-DE" i="1" dirty="0" smtClean="0"/>
                <a:t>ly_1.0 1mm^2 </a:t>
              </a:r>
              <a:r>
                <a:rPr lang="de-DE" i="1" dirty="0" err="1" smtClean="0"/>
                <a:t>Rd</a:t>
              </a:r>
              <a:r>
                <a:rPr lang="de-DE" i="1" dirty="0" smtClean="0"/>
                <a:t>/WS</a:t>
              </a:r>
            </a:p>
            <a:p>
              <a:r>
                <a:rPr lang="de-DE" dirty="0" smtClean="0"/>
                <a:t>W2: </a:t>
              </a:r>
              <a:r>
                <a:rPr lang="de-DE" i="1" dirty="0" smtClean="0"/>
                <a:t>ly_1.0 1mm^2 </a:t>
              </a:r>
              <a:r>
                <a:rPr lang="de-DE" i="1" dirty="0" err="1" smtClean="0"/>
                <a:t>Rd</a:t>
              </a:r>
              <a:r>
                <a:rPr lang="de-DE" i="1" dirty="0" smtClean="0"/>
                <a:t>/WS</a:t>
              </a:r>
            </a:p>
            <a:p>
              <a:r>
                <a:rPr lang="de-DE" dirty="0" smtClean="0"/>
                <a:t>W3: </a:t>
              </a:r>
              <a:r>
                <a:rPr lang="de-DE" i="1" dirty="0" smtClean="0"/>
                <a:t>y_1.5 1.5mm^2 </a:t>
              </a:r>
              <a:r>
                <a:rPr lang="de-DE" i="1" dirty="0" err="1" smtClean="0"/>
                <a:t>Rd</a:t>
              </a:r>
              <a:r>
                <a:rPr lang="de-DE" i="1" dirty="0" smtClean="0"/>
                <a:t>/</a:t>
              </a:r>
              <a:r>
                <a:rPr lang="de-DE" i="1" dirty="0" err="1" smtClean="0"/>
                <a:t>Bl</a:t>
              </a:r>
              <a:endParaRPr lang="de-DE" i="1" dirty="0" smtClean="0"/>
            </a:p>
            <a:p>
              <a:endParaRPr lang="de-DE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4852736" y="1555904"/>
              <a:ext cx="2219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ly_1.0 1mm^2 </a:t>
              </a:r>
              <a:r>
                <a:rPr lang="de-DE" dirty="0" err="1" smtClean="0"/>
                <a:t>Rd</a:t>
              </a:r>
              <a:r>
                <a:rPr lang="de-DE" dirty="0" smtClean="0"/>
                <a:t>/WS</a:t>
              </a: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657726" y="3689685"/>
              <a:ext cx="2773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W99</a:t>
              </a:r>
              <a:r>
                <a:rPr lang="de-DE" i="1" dirty="0" smtClean="0"/>
                <a:t>: ly_1.0 1mm^2 </a:t>
              </a:r>
              <a:r>
                <a:rPr lang="de-DE" i="1" dirty="0" err="1" smtClean="0"/>
                <a:t>Rd</a:t>
              </a:r>
              <a:r>
                <a:rPr lang="de-DE" i="1" dirty="0" smtClean="0"/>
                <a:t>/WS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682975" y="3682028"/>
              <a:ext cx="2219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ly_1.0 1mm^2 </a:t>
              </a:r>
              <a:r>
                <a:rPr lang="de-DE" dirty="0" err="1" smtClean="0"/>
                <a:t>Rd</a:t>
              </a:r>
              <a:r>
                <a:rPr lang="de-DE" dirty="0" smtClean="0"/>
                <a:t>/WS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657726" y="1018310"/>
              <a:ext cx="1663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Links Kammer 6</a:t>
              </a:r>
              <a:endParaRPr lang="de-DE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657726" y="3392361"/>
              <a:ext cx="1819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Rechts Kammer 6</a:t>
              </a:r>
              <a:endParaRPr lang="de-DE" dirty="0"/>
            </a:p>
          </p:txBody>
        </p:sp>
        <p:sp>
          <p:nvSpPr>
            <p:cNvPr id="10" name="Pfeil nach rechts 9"/>
            <p:cNvSpPr/>
            <p:nvPr/>
          </p:nvSpPr>
          <p:spPr>
            <a:xfrm>
              <a:off x="3857997" y="1849036"/>
              <a:ext cx="474561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Pfeil nach rechts 10"/>
            <p:cNvSpPr/>
            <p:nvPr/>
          </p:nvSpPr>
          <p:spPr>
            <a:xfrm>
              <a:off x="3857996" y="3798151"/>
              <a:ext cx="474561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4862802" y="1916942"/>
              <a:ext cx="2209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y_1.5 1.5mm^2 </a:t>
              </a:r>
              <a:r>
                <a:rPr lang="de-DE" dirty="0" err="1" smtClean="0"/>
                <a:t>Rd</a:t>
              </a:r>
              <a:r>
                <a:rPr lang="de-DE" dirty="0" smtClean="0"/>
                <a:t>/</a:t>
              </a:r>
              <a:r>
                <a:rPr lang="de-DE" dirty="0" err="1" smtClean="0"/>
                <a:t>Bl</a:t>
              </a:r>
              <a:endParaRPr lang="de-DE" dirty="0" smtClean="0"/>
            </a:p>
          </p:txBody>
        </p:sp>
        <p:cxnSp>
          <p:nvCxnSpPr>
            <p:cNvPr id="18" name="Gekrümmte Verbindung 17"/>
            <p:cNvCxnSpPr>
              <a:stCxn id="5" idx="3"/>
              <a:endCxn id="7" idx="3"/>
            </p:cNvCxnSpPr>
            <p:nvPr/>
          </p:nvCxnSpPr>
          <p:spPr>
            <a:xfrm flipH="1">
              <a:off x="6902300" y="1740570"/>
              <a:ext cx="169761" cy="2126124"/>
            </a:xfrm>
            <a:prstGeom prst="curvedConnector3">
              <a:avLst>
                <a:gd name="adj1" fmla="val -13466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>
              <a:stCxn id="12" idx="3"/>
            </p:cNvCxnSpPr>
            <p:nvPr/>
          </p:nvCxnSpPr>
          <p:spPr>
            <a:xfrm>
              <a:off x="7072061" y="2101608"/>
              <a:ext cx="1101391" cy="702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/>
            <p:cNvSpPr txBox="1"/>
            <p:nvPr/>
          </p:nvSpPr>
          <p:spPr>
            <a:xfrm>
              <a:off x="8173452" y="2683317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?</a:t>
              </a:r>
              <a:endParaRPr lang="de-DE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9408964" y="2683317"/>
              <a:ext cx="1122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Fehler</a:t>
              </a:r>
              <a:endParaRPr lang="de-DE" dirty="0"/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8561470" y="2752634"/>
              <a:ext cx="729916" cy="2306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3193848" y="665067"/>
              <a:ext cx="2383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/>
                <a:t>Spezifikation für Fehler</a:t>
              </a:r>
              <a:endParaRPr lang="de-DE" i="1" dirty="0"/>
            </a:p>
          </p:txBody>
        </p:sp>
      </p:grpSp>
      <p:pic>
        <p:nvPicPr>
          <p:cNvPr id="27" name="Grafik 2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2437130"/>
            <a:ext cx="5600700" cy="1983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359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Zuken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Rüsseler, Martin</dc:creator>
  <cp:lastModifiedBy>Rüsseler, Martin</cp:lastModifiedBy>
  <cp:revision>2</cp:revision>
  <dcterms:created xsi:type="dcterms:W3CDTF">2017-02-16T07:44:14Z</dcterms:created>
  <dcterms:modified xsi:type="dcterms:W3CDTF">2017-02-16T07:52:07Z</dcterms:modified>
</cp:coreProperties>
</file>