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07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16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9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0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9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46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46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3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6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4D25-B290-4E82-9C9A-79F87D90FF18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FBCF-44DF-4D8D-8FF5-186479DCE6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8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18147" y="721895"/>
            <a:ext cx="112591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Kurvenpunkte versus Kontrollpunkte</a:t>
            </a:r>
          </a:p>
          <a:p>
            <a:endParaRPr lang="de-DE" dirty="0"/>
          </a:p>
          <a:p>
            <a:r>
              <a:rPr lang="de-DE" dirty="0" smtClean="0"/>
              <a:t>Verschiebung von Punkten um den Kurvenverlauf zu ändern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Interpolator</a:t>
            </a:r>
            <a:r>
              <a:rPr lang="de-DE" dirty="0" smtClean="0"/>
              <a:t> versus </a:t>
            </a:r>
            <a:r>
              <a:rPr lang="de-DE" dirty="0" err="1" smtClean="0"/>
              <a:t>Kontollpunktverschiebung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Umwandlung von </a:t>
            </a:r>
            <a:r>
              <a:rPr lang="de-DE" dirty="0" err="1" smtClean="0"/>
              <a:t>Kontorllpunkten</a:t>
            </a:r>
            <a:r>
              <a:rPr lang="de-DE" dirty="0" smtClean="0"/>
              <a:t> nach </a:t>
            </a:r>
            <a:r>
              <a:rPr lang="de-DE" dirty="0" err="1" smtClean="0"/>
              <a:t>import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Eine interpolierte Kurve liefert Kontrollpunkte und einen Grad, aber die Kurve sieht dann nicht mehr so aus wie vorher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87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60421" y="673768"/>
            <a:ext cx="1234690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externen </a:t>
            </a:r>
            <a:r>
              <a:rPr lang="de-DE" dirty="0" err="1" smtClean="0"/>
              <a:t>Splinedaten</a:t>
            </a:r>
            <a:r>
              <a:rPr lang="de-DE" dirty="0" smtClean="0"/>
              <a:t> kommen mit Kontrollpunkten und einem Grad, teilweise auch abschnittsweise.</a:t>
            </a:r>
          </a:p>
          <a:p>
            <a:r>
              <a:rPr lang="de-DE" dirty="0" smtClean="0"/>
              <a:t>Damit die </a:t>
            </a:r>
            <a:r>
              <a:rPr lang="de-DE" dirty="0" err="1" smtClean="0"/>
              <a:t>Splines</a:t>
            </a:r>
            <a:r>
              <a:rPr lang="de-DE" dirty="0" smtClean="0"/>
              <a:t> richtig dargestellt werden, wird beim Import eine Kurve aus den Kontrollpunkten generiert und daraus mit einer</a:t>
            </a:r>
          </a:p>
          <a:p>
            <a:r>
              <a:rPr lang="de-DE" dirty="0" smtClean="0"/>
              <a:t>Gegebenen Toleranz Kurvenpunkte erzeugt. Die eigentliche Darstellung geht dann über den globalen </a:t>
            </a:r>
            <a:r>
              <a:rPr lang="de-DE" dirty="0" err="1"/>
              <a:t>I</a:t>
            </a:r>
            <a:r>
              <a:rPr lang="de-DE" dirty="0" err="1" smtClean="0"/>
              <a:t>nterpolator</a:t>
            </a:r>
            <a:r>
              <a:rPr lang="de-DE" dirty="0" smtClean="0"/>
              <a:t>,</a:t>
            </a:r>
          </a:p>
          <a:p>
            <a:r>
              <a:rPr lang="de-DE" dirty="0" smtClean="0"/>
              <a:t>Der aus den Kurvenpunkten dann die </a:t>
            </a:r>
            <a:r>
              <a:rPr lang="de-DE" dirty="0" err="1" smtClean="0"/>
              <a:t>Centerline</a:t>
            </a:r>
            <a:r>
              <a:rPr lang="de-DE" dirty="0" smtClean="0"/>
              <a:t> macht.</a:t>
            </a:r>
          </a:p>
          <a:p>
            <a:endParaRPr lang="de-DE" dirty="0"/>
          </a:p>
          <a:p>
            <a:r>
              <a:rPr lang="de-DE" dirty="0" smtClean="0"/>
              <a:t>Die Kurvenpunkte sind auch gleichzeitig die Grips.</a:t>
            </a:r>
          </a:p>
          <a:p>
            <a:r>
              <a:rPr lang="de-DE" dirty="0" smtClean="0"/>
              <a:t>Ein </a:t>
            </a:r>
            <a:r>
              <a:rPr lang="de-DE" dirty="0" err="1" smtClean="0"/>
              <a:t>Gripmove</a:t>
            </a:r>
            <a:r>
              <a:rPr lang="de-DE" dirty="0" smtClean="0"/>
              <a:t> verschiebt den Kurvenpunkt und dann wird neu interpoliert.</a:t>
            </a:r>
          </a:p>
          <a:p>
            <a:endParaRPr lang="de-DE" dirty="0"/>
          </a:p>
          <a:p>
            <a:r>
              <a:rPr lang="de-DE" dirty="0" smtClean="0"/>
              <a:t>Wenn man eine neue Kurve zeichnet werden die Kurvenpunkte gesetzt und interpoliert</a:t>
            </a:r>
          </a:p>
          <a:p>
            <a:endParaRPr lang="de-DE" dirty="0"/>
          </a:p>
          <a:p>
            <a:r>
              <a:rPr lang="de-DE" dirty="0" smtClean="0"/>
              <a:t>Die Kurvenpunkte werden gespeichert (.</a:t>
            </a:r>
            <a:r>
              <a:rPr lang="de-DE" dirty="0" err="1" smtClean="0"/>
              <a:t>wsl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Beim Export geht das Thema andersherum und aus der </a:t>
            </a:r>
            <a:r>
              <a:rPr lang="de-DE" dirty="0" err="1" smtClean="0"/>
              <a:t>Centerline</a:t>
            </a:r>
            <a:r>
              <a:rPr lang="de-DE" dirty="0" smtClean="0"/>
              <a:t> werden die Kontrollpunkte und der Grad abgerufen</a:t>
            </a:r>
          </a:p>
          <a:p>
            <a:r>
              <a:rPr lang="de-DE" dirty="0" smtClean="0"/>
              <a:t>Und exportiert.</a:t>
            </a:r>
          </a:p>
          <a:p>
            <a:r>
              <a:rPr lang="de-DE" dirty="0" smtClean="0"/>
              <a:t>Damit passt die interne Darstellung, aber wenn man die Daten exportiert entstehen Fehler!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Wenn man die Kontrollpunkte exportiert und dann wieder importiert und in Kurvenpunkte umwandelt</a:t>
            </a:r>
          </a:p>
          <a:p>
            <a:r>
              <a:rPr lang="de-DE" dirty="0" smtClean="0"/>
              <a:t> bekommt man ein anderes Ergebnis.</a:t>
            </a:r>
            <a:r>
              <a:rPr lang="de-DE" dirty="0"/>
              <a:t> </a:t>
            </a:r>
            <a:r>
              <a:rPr lang="de-DE" dirty="0" smtClean="0"/>
              <a:t>Auch der reine Export alleine scheint schon zu wenig Kontrollpunkte zu generieren.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Man kann die Anzahl der Kontrollpunkte verändern, indem man vor dem Export noch Stützpunkte einfügt!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Hier braucht man einen Algorithmus, der das intelligent macht, damit nicht blind immer punkte reingebaut werden</a:t>
            </a:r>
          </a:p>
          <a:p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48653" y="22458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Lösung A: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6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9284" y="954505"/>
            <a:ext cx="113481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Wenn man die Kontrollpunkte im Modell hält, vereinfacht sich Import und Export.</a:t>
            </a:r>
          </a:p>
          <a:p>
            <a:r>
              <a:rPr lang="de-DE" dirty="0" smtClean="0"/>
              <a:t>Dann muss zum Zeitpunkt der Bündelerzeugung die Kurvenpunktliste temporär ermittelt werden.</a:t>
            </a:r>
          </a:p>
          <a:p>
            <a:endParaRPr lang="de-DE" dirty="0"/>
          </a:p>
          <a:p>
            <a:r>
              <a:rPr lang="de-DE" dirty="0" smtClean="0"/>
              <a:t>Wenn man eine eigene Kurve zeichnet, wird aus den Kurvenpunkten interpoliert.</a:t>
            </a:r>
          </a:p>
          <a:p>
            <a:r>
              <a:rPr lang="de-DE" dirty="0" smtClean="0"/>
              <a:t>Beim Speichern werden aber die Kontrollpunkte gespeichert. Beim Öffnen geht der Weg wieder rückwärts.</a:t>
            </a:r>
          </a:p>
          <a:p>
            <a:r>
              <a:rPr lang="de-DE" dirty="0" smtClean="0"/>
              <a:t>Problem: es entstehen mehr Kurvenpunkte als man zu Beginn hatte. Aus einer Kurve mit 3 Punkten wird eine Kurve mit</a:t>
            </a:r>
          </a:p>
          <a:p>
            <a:r>
              <a:rPr lang="de-DE" dirty="0" smtClean="0"/>
              <a:t>20 Punkten.</a:t>
            </a:r>
          </a:p>
          <a:p>
            <a:r>
              <a:rPr lang="de-DE" dirty="0" smtClean="0"/>
              <a:t>(Für den Benutzer zumindest nicht verständlich, aber für den eigentlichen Prozess trotzdem verwendbar)</a:t>
            </a:r>
          </a:p>
          <a:p>
            <a:endParaRPr lang="de-DE" dirty="0"/>
          </a:p>
          <a:p>
            <a:r>
              <a:rPr lang="de-DE" dirty="0" smtClean="0"/>
              <a:t>Die Verwendung eines </a:t>
            </a:r>
            <a:r>
              <a:rPr lang="de-DE" dirty="0" err="1" smtClean="0"/>
              <a:t>Interpolators</a:t>
            </a:r>
            <a:r>
              <a:rPr lang="de-DE" dirty="0" smtClean="0"/>
              <a:t> ist nötig, da die Verschiebung der Kontrollpunkte zu langsam und </a:t>
            </a:r>
            <a:r>
              <a:rPr lang="de-DE" dirty="0" err="1" smtClean="0"/>
              <a:t>inperformant</a:t>
            </a:r>
            <a:r>
              <a:rPr lang="de-DE" dirty="0" smtClean="0"/>
              <a:t> ist.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85537" y="352926"/>
            <a:ext cx="39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Lösung B:(von der Struktur her schöner)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5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33663" y="697832"/>
            <a:ext cx="11424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Uniform </a:t>
            </a:r>
            <a:r>
              <a:rPr lang="de-DE" dirty="0" err="1" smtClean="0"/>
              <a:t>B_Spline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evenly</a:t>
            </a:r>
            <a:r>
              <a:rPr lang="de-DE" dirty="0" smtClean="0"/>
              <a:t> </a:t>
            </a:r>
            <a:r>
              <a:rPr lang="de-DE" dirty="0" err="1" smtClean="0"/>
              <a:t>spaced</a:t>
            </a:r>
            <a:r>
              <a:rPr lang="de-DE" dirty="0" smtClean="0"/>
              <a:t> </a:t>
            </a:r>
            <a:r>
              <a:rPr lang="de-DE" dirty="0" err="1" smtClean="0"/>
              <a:t>Knots</a:t>
            </a:r>
            <a:endParaRPr lang="de-DE" dirty="0" smtClean="0"/>
          </a:p>
          <a:p>
            <a:r>
              <a:rPr lang="en-US" dirty="0" smtClean="0">
                <a:effectLst/>
              </a:rPr>
              <a:t>A B-spline is uniform if and only if all knots are of multiplicity 1 and they differ by a positive constant from the preceding</a:t>
            </a:r>
          </a:p>
          <a:p>
            <a:r>
              <a:rPr lang="en-US" dirty="0" smtClean="0">
                <a:effectLst/>
              </a:rPr>
              <a:t> knot. In this case the knot spacing is 1.0, starting at -d , where d is the degree. Note: If the B-spline curve is uniform and</a:t>
            </a:r>
          </a:p>
          <a:p>
            <a:r>
              <a:rPr lang="en-US" dirty="0" smtClean="0">
                <a:effectLst/>
              </a:rPr>
              <a:t> degree=1, the B-spline is equivalent to a polyline.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4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Breitbild</PresentationFormat>
  <Paragraphs>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Zuken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Rüsseler, Martin</dc:creator>
  <cp:lastModifiedBy>Rüsseler, Martin</cp:lastModifiedBy>
  <cp:revision>10</cp:revision>
  <dcterms:created xsi:type="dcterms:W3CDTF">2018-02-27T08:19:34Z</dcterms:created>
  <dcterms:modified xsi:type="dcterms:W3CDTF">2018-02-27T15:33:16Z</dcterms:modified>
</cp:coreProperties>
</file>