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17A4D-5A6B-4A47-BA25-D4E0BA5B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77866E-2B46-4F65-8525-B85EC23F3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A262C-328D-40CF-9125-1AAAC2DC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20A6-22F8-4D42-96C6-7A30AE386321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C2107-BC59-4611-B3BD-9490799A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5DEC4-5364-49C6-9431-D63CF3D5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CADB-23DC-47F8-9F7E-033E19D33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89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72168-0747-4338-AB6C-598C452F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50AB09-4F9E-452A-9EBA-A43F76DA1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234509-A546-4E3D-95F6-BB657FE8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20A6-22F8-4D42-96C6-7A30AE386321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759E2-501E-403D-A314-7C18B86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681910-23A0-4E40-BF29-666F6845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CADB-23DC-47F8-9F7E-033E19D33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99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6B7F8E8-466F-4C7C-B293-C8F253AEC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F977D6-2B19-4203-B4CF-F97AA5C13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6DA138-DBB3-451F-A788-D69EFBC7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20A6-22F8-4D42-96C6-7A30AE386321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D2E11D-8134-4BE8-9A28-795BBE87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8B23D1-1D86-4350-846D-EE930902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CADB-23DC-47F8-9F7E-033E19D33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64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3B9AC-D748-4AFD-992B-232EF271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98D068-B843-4B56-A9B0-0CD261CC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172461-0AA4-4A5D-84EB-90985FC8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20A6-22F8-4D42-96C6-7A30AE386321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0BADE2-2273-4B29-A9C6-F5868EC0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C1351E-EA90-423F-A880-F3B6C0F8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CADB-23DC-47F8-9F7E-033E19D33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33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D42490-F28B-42DB-BF69-E744A3B4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C63CE7-FD55-4E5E-93D0-BD70A13D3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C8D8E9-A454-40BD-AED2-C51F91E6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20A6-22F8-4D42-96C6-7A30AE386321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622184-B707-4153-BE40-E573A998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1F4F5B-70E4-45A6-AB96-D02A13B3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CADB-23DC-47F8-9F7E-033E19D33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83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605A2-DBB1-4A2B-B9F7-A6C71C71A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A4CD4-373C-469C-8009-0E0810995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5FFB9A-CA4B-4849-A625-05670A851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EFC83E-DF0B-4BCD-A5D2-745CB2DA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20A6-22F8-4D42-96C6-7A30AE386321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E333D6-4495-4CE5-9E64-82DB0C94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696124-B6F7-4AB0-A313-072CDBD2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CADB-23DC-47F8-9F7E-033E19D33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44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6A03B-DAC9-4743-A8CD-F74FBB1F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4AC455-E2CF-47F9-A214-202A11BDF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C65AB-016D-4839-B39A-C0948A7E5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C555D3-EA50-40AC-BB2E-08A57BFA3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BAAEA5-27DB-4DE6-96C9-279DFC350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D48762-E6A4-4527-8A82-73489349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20A6-22F8-4D42-96C6-7A30AE386321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C84014-8F57-440F-9F57-A73C9824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3944D4-CAF1-4B33-923F-C75A4960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CADB-23DC-47F8-9F7E-033E19D33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20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3E7912-0200-4EC4-AA0C-85DDCCD0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2B9225-E832-4D20-B426-FE1E0B83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20A6-22F8-4D42-96C6-7A30AE386321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407841-B8CF-4D27-8BE3-B44DAF43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C678FB-3BDC-4334-BF74-FA45A16D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CADB-23DC-47F8-9F7E-033E19D33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35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8EDE836-9247-4B9B-AA7D-7A0EBEBF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20A6-22F8-4D42-96C6-7A30AE386321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4F01FE-5EB8-4EF5-9F0B-4B7999D4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864797-E96E-4FB5-87AF-FFBCE982E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CADB-23DC-47F8-9F7E-033E19D33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08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C9852-9C5E-4703-8311-C0E64EF31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3E2748-B0A1-4754-B8FC-55F414A2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8A3125-15A3-455A-9F8F-593B46D16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5FD114-1D43-4504-9B0C-4AC90C2A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20A6-22F8-4D42-96C6-7A30AE386321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F36C1F-8C92-45F3-B23D-2A909782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89D09E-8D48-44C0-82D9-15EF59A9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CADB-23DC-47F8-9F7E-033E19D33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00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4E020-1CFE-49A2-9003-6FB729E5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4C2F28-7D0C-45DA-B023-5BB2C4E83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3E96A-0C90-4246-8A71-699A5D718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235089-5924-4C89-B3E6-89E19C5F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20A6-22F8-4D42-96C6-7A30AE386321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15510A-72B2-408A-AC91-A5034CA76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F13F03-A507-46BB-9FD0-95ED5132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CADB-23DC-47F8-9F7E-033E19D33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94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D330FC-DB6B-4234-BEE2-294125485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F91E63-81C1-4158-971D-70D06AC30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A6633F-5EF8-45D4-83B4-0402CA5BE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20A6-22F8-4D42-96C6-7A30AE386321}" type="datetimeFigureOut">
              <a:rPr lang="de-DE" smtClean="0"/>
              <a:t>27.04.2022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166D0A-ADC7-4A7E-9EC7-908EB7EBD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F01707-A73A-4A6F-A953-6D8572A29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4CADB-23DC-47F8-9F7E-033E19D33F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82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FCA602F-3D40-44E8-8EE5-EBE9E8F6C6FC}"/>
              </a:ext>
            </a:extLst>
          </p:cNvPr>
          <p:cNvSpPr txBox="1"/>
          <p:nvPr/>
        </p:nvSpPr>
        <p:spPr>
          <a:xfrm>
            <a:off x="414215" y="461108"/>
            <a:ext cx="736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InitializeLicensing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Optional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autoTerminateOnFormClosed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Form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Nothing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CFB205D-5DC7-4596-A78A-02F15639048D}"/>
              </a:ext>
            </a:extLst>
          </p:cNvPr>
          <p:cNvSpPr txBox="1"/>
          <p:nvPr/>
        </p:nvSpPr>
        <p:spPr>
          <a:xfrm>
            <a:off x="898770" y="830440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licenseManager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FlMacAccess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autoTerminateOnFormClosed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de-DE" sz="9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C5E657F-9D33-4C60-87E9-9ACFE48D5A13}"/>
              </a:ext>
            </a:extLst>
          </p:cNvPr>
          <p:cNvSpPr txBox="1"/>
          <p:nvPr/>
        </p:nvSpPr>
        <p:spPr>
          <a:xfrm>
            <a:off x="437662" y="1644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OpenDocument</a:t>
            </a:r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modulePartNumbers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C7CE496-B7EC-40B2-9F69-A6E73EC68448}"/>
              </a:ext>
            </a:extLst>
          </p:cNvPr>
          <p:cNvSpPr txBox="1"/>
          <p:nvPr/>
        </p:nvSpPr>
        <p:spPr>
          <a:xfrm>
            <a:off x="1048473" y="20134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 .AuthenticateE3HarnessAnalyzer()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9F6C83D-A77D-45DD-B55C-1AC500BDA7D7}"/>
              </a:ext>
            </a:extLst>
          </p:cNvPr>
          <p:cNvSpPr txBox="1"/>
          <p:nvPr/>
        </p:nvSpPr>
        <p:spPr>
          <a:xfrm>
            <a:off x="1578708" y="4400062"/>
            <a:ext cx="51673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Konsolidiertes 3D</a:t>
            </a:r>
          </a:p>
          <a:p>
            <a:r>
              <a:rPr lang="de-DE" dirty="0" err="1"/>
              <a:t>LoadDrawings</a:t>
            </a:r>
            <a:endParaRPr lang="de-DE" dirty="0"/>
          </a:p>
          <a:p>
            <a:r>
              <a:rPr lang="de-DE" dirty="0" err="1"/>
              <a:t>SaveDocument</a:t>
            </a:r>
            <a:r>
              <a:rPr lang="de-DE" dirty="0"/>
              <a:t> (</a:t>
            </a:r>
            <a:r>
              <a:rPr lang="de-DE" dirty="0" err="1"/>
              <a:t>tx</a:t>
            </a:r>
            <a:r>
              <a:rPr lang="de-DE" dirty="0"/>
              <a:t> Matrix)</a:t>
            </a:r>
          </a:p>
          <a:p>
            <a:r>
              <a:rPr lang="de-DE" dirty="0"/>
              <a:t>Close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Dirty</a:t>
            </a:r>
            <a:r>
              <a:rPr lang="de-DE" dirty="0"/>
              <a:t> Checking</a:t>
            </a:r>
          </a:p>
          <a:p>
            <a:r>
              <a:rPr lang="de-DE" dirty="0"/>
              <a:t>General Settings braucht 3D Tab für die Einstellungen</a:t>
            </a:r>
          </a:p>
          <a:p>
            <a:r>
              <a:rPr lang="de-DE" dirty="0"/>
              <a:t>Steuerung des </a:t>
            </a:r>
            <a:r>
              <a:rPr lang="de-DE" dirty="0" err="1"/>
              <a:t>Splice</a:t>
            </a:r>
            <a:r>
              <a:rPr lang="de-DE" dirty="0"/>
              <a:t> </a:t>
            </a:r>
            <a:r>
              <a:rPr lang="de-DE" dirty="0" err="1"/>
              <a:t>Proposals</a:t>
            </a:r>
            <a:endParaRPr lang="de-DE" dirty="0"/>
          </a:p>
          <a:p>
            <a:r>
              <a:rPr lang="de-DE" dirty="0"/>
              <a:t>Save </a:t>
            </a:r>
            <a:r>
              <a:rPr lang="de-DE" dirty="0" err="1"/>
              <a:t>Consolidate</a:t>
            </a:r>
            <a:r>
              <a:rPr lang="de-DE" dirty="0"/>
              <a:t> 3D </a:t>
            </a:r>
            <a:r>
              <a:rPr lang="de-DE" dirty="0" err="1"/>
              <a:t>settigns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456E2D3-6909-4BF8-8E12-E917F72F8687}"/>
              </a:ext>
            </a:extLst>
          </p:cNvPr>
          <p:cNvSpPr txBox="1"/>
          <p:nvPr/>
        </p:nvSpPr>
        <p:spPr>
          <a:xfrm>
            <a:off x="992554" y="36613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000000"/>
                </a:solidFill>
                <a:latin typeface="Consolas" panose="020B0609020204030204" pitchFamily="49" charset="0"/>
              </a:rPr>
              <a:t>_mainForm.HasView3DFeature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132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FA38553-3A0A-4E81-97BB-262398135C30}"/>
              </a:ext>
            </a:extLst>
          </p:cNvPr>
          <p:cNvSpPr txBox="1"/>
          <p:nvPr/>
        </p:nvSpPr>
        <p:spPr>
          <a:xfrm>
            <a:off x="422031" y="437661"/>
            <a:ext cx="115282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Einstellungen wie der 3D Tab General </a:t>
            </a:r>
            <a:r>
              <a:rPr lang="de-DE" dirty="0" err="1"/>
              <a:t>settings</a:t>
            </a:r>
            <a:r>
              <a:rPr lang="de-DE" dirty="0"/>
              <a:t> wäre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fly</a:t>
            </a:r>
            <a:r>
              <a:rPr lang="de-DE" dirty="0"/>
              <a:t> nicht steuerbar und müsste immer offen bzw. sichtbar sein.</a:t>
            </a:r>
          </a:p>
          <a:p>
            <a:endParaRPr lang="de-DE" dirty="0"/>
          </a:p>
          <a:p>
            <a:r>
              <a:rPr lang="de-DE" dirty="0"/>
              <a:t>Mit dem Öffnen der ersten 3D Zeichnung müsste die </a:t>
            </a:r>
            <a:r>
              <a:rPr lang="de-DE" dirty="0" err="1"/>
              <a:t>Lic</a:t>
            </a:r>
            <a:r>
              <a:rPr lang="de-DE" dirty="0"/>
              <a:t> gezogen werden und mit dem Schließen der letzten wieder</a:t>
            </a:r>
          </a:p>
          <a:p>
            <a:r>
              <a:rPr lang="de-DE" dirty="0"/>
              <a:t>freigegeben werden.</a:t>
            </a:r>
          </a:p>
          <a:p>
            <a:r>
              <a:rPr lang="de-DE" dirty="0"/>
              <a:t>Wenn die </a:t>
            </a:r>
            <a:r>
              <a:rPr lang="de-DE" dirty="0" err="1"/>
              <a:t>Lic</a:t>
            </a:r>
            <a:r>
              <a:rPr lang="de-DE" dirty="0"/>
              <a:t> allerdings nicht gezogen werden kann, braucht es ein besonderes </a:t>
            </a:r>
            <a:r>
              <a:rPr lang="de-DE" dirty="0" err="1"/>
              <a:t>handling</a:t>
            </a:r>
            <a:r>
              <a:rPr lang="de-DE" dirty="0"/>
              <a:t>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918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B39F4FF-350D-4D26-A85E-1BA8CB1279D4}"/>
              </a:ext>
            </a:extLst>
          </p:cNvPr>
          <p:cNvSpPr txBox="1"/>
          <p:nvPr/>
        </p:nvSpPr>
        <p:spPr>
          <a:xfrm>
            <a:off x="255733" y="396139"/>
            <a:ext cx="120154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Monitoring:</a:t>
            </a:r>
          </a:p>
          <a:p>
            <a:r>
              <a:rPr lang="de-DE" dirty="0"/>
              <a:t>Annahme, dass genauso viele 3D wie HA Lizenzen vorhanden sind und die aktuelle Verwendung </a:t>
            </a:r>
            <a:r>
              <a:rPr lang="de-DE" dirty="0" err="1"/>
              <a:t>getracked</a:t>
            </a:r>
            <a:r>
              <a:rPr lang="de-DE" dirty="0"/>
              <a:t> werden soll:</a:t>
            </a:r>
          </a:p>
          <a:p>
            <a:endParaRPr lang="de-DE" dirty="0"/>
          </a:p>
          <a:p>
            <a:r>
              <a:rPr lang="de-DE" dirty="0"/>
              <a:t>Request einer Dummy Lizenz beim Öffnen der ersten 3D und Rückgabe beim Schließen der letzten 3D um die Verwendung</a:t>
            </a:r>
          </a:p>
          <a:p>
            <a:r>
              <a:rPr lang="de-DE" dirty="0"/>
              <a:t>Zu tracken.</a:t>
            </a:r>
          </a:p>
          <a:p>
            <a:r>
              <a:rPr lang="de-DE" dirty="0"/>
              <a:t>Auswertung der gezogenen Lizenzen über </a:t>
            </a:r>
            <a:r>
              <a:rPr lang="de-DE" dirty="0" err="1"/>
              <a:t>Flexlm</a:t>
            </a:r>
            <a:r>
              <a:rPr lang="de-DE" dirty="0"/>
              <a:t>. </a:t>
            </a:r>
          </a:p>
          <a:p>
            <a:r>
              <a:rPr lang="de-DE" dirty="0"/>
              <a:t>Lizenzausleihe: der Dummy </a:t>
            </a:r>
            <a:r>
              <a:rPr lang="de-DE" dirty="0" err="1"/>
              <a:t>token</a:t>
            </a:r>
            <a:r>
              <a:rPr lang="de-DE" dirty="0"/>
              <a:t> würde nicht belegt werden, da keine Zeichnung offen, die 3D </a:t>
            </a:r>
            <a:r>
              <a:rPr lang="de-DE" dirty="0" err="1"/>
              <a:t>lizenz</a:t>
            </a:r>
            <a:r>
              <a:rPr lang="de-DE" dirty="0"/>
              <a:t> würde</a:t>
            </a:r>
          </a:p>
          <a:p>
            <a:r>
              <a:rPr lang="de-DE" dirty="0"/>
              <a:t>aber geliehen werden. Das </a:t>
            </a:r>
            <a:r>
              <a:rPr lang="de-DE" dirty="0" err="1"/>
              <a:t>tracking</a:t>
            </a:r>
            <a:r>
              <a:rPr lang="de-DE" dirty="0"/>
              <a:t> greift dann evtl. nicht mehr? Da die </a:t>
            </a:r>
            <a:r>
              <a:rPr lang="de-DE" dirty="0" err="1"/>
              <a:t>Dummyanfrage</a:t>
            </a:r>
            <a:r>
              <a:rPr lang="de-DE" dirty="0"/>
              <a:t> die </a:t>
            </a:r>
            <a:r>
              <a:rPr lang="de-DE" dirty="0" err="1"/>
              <a:t>dummyLic</a:t>
            </a:r>
            <a:r>
              <a:rPr lang="de-DE" dirty="0"/>
              <a:t> nicht in der ausgeliehen</a:t>
            </a:r>
          </a:p>
          <a:p>
            <a:r>
              <a:rPr lang="de-DE" dirty="0"/>
              <a:t> </a:t>
            </a:r>
            <a:r>
              <a:rPr lang="de-DE" dirty="0" err="1"/>
              <a:t>lic</a:t>
            </a:r>
            <a:r>
              <a:rPr lang="de-DE" dirty="0"/>
              <a:t> findet, wird vermutlich versucht über den Server anzufragen. Innerhalb des Netzes würde das dann doch funktionieren?</a:t>
            </a:r>
          </a:p>
          <a:p>
            <a:endParaRPr lang="de-DE" dirty="0"/>
          </a:p>
          <a:p>
            <a:r>
              <a:rPr lang="de-DE" dirty="0"/>
              <a:t>Problem: Umbau, </a:t>
            </a:r>
            <a:r>
              <a:rPr lang="de-DE" dirty="0" err="1"/>
              <a:t>Dummytoken</a:t>
            </a:r>
            <a:r>
              <a:rPr lang="de-DE" dirty="0"/>
              <a:t> muss definiert und bei </a:t>
            </a:r>
            <a:r>
              <a:rPr lang="de-DE" dirty="0" err="1"/>
              <a:t>Zuken</a:t>
            </a:r>
            <a:r>
              <a:rPr lang="de-DE" dirty="0"/>
              <a:t> </a:t>
            </a:r>
            <a:r>
              <a:rPr lang="de-DE" dirty="0" err="1"/>
              <a:t>prozesst</a:t>
            </a:r>
            <a:r>
              <a:rPr lang="de-DE" dirty="0"/>
              <a:t> werden.</a:t>
            </a:r>
          </a:p>
          <a:p>
            <a:r>
              <a:rPr lang="de-DE" dirty="0"/>
              <a:t>Auswertungswerkzeug muss vorhanden sein- vermutlich nur über Eigenbau (</a:t>
            </a:r>
            <a:r>
              <a:rPr lang="de-DE" dirty="0" err="1"/>
              <a:t>polling</a:t>
            </a:r>
            <a:r>
              <a:rPr lang="de-DE" dirty="0"/>
              <a:t> und </a:t>
            </a:r>
            <a:r>
              <a:rPr lang="de-DE" dirty="0" err="1"/>
              <a:t>recordering</a:t>
            </a:r>
            <a:r>
              <a:rPr lang="de-DE" dirty="0"/>
              <a:t>)  </a:t>
            </a:r>
            <a:r>
              <a:rPr lang="de-DE" dirty="0" err="1"/>
              <a:t>lmstat</a:t>
            </a:r>
            <a:r>
              <a:rPr lang="de-DE" dirty="0"/>
              <a:t> möglich.</a:t>
            </a:r>
          </a:p>
          <a:p>
            <a:endParaRPr lang="de-DE" dirty="0"/>
          </a:p>
          <a:p>
            <a:r>
              <a:rPr lang="de-DE" dirty="0"/>
              <a:t>Der Dummy </a:t>
            </a:r>
            <a:r>
              <a:rPr lang="de-DE" dirty="0" err="1"/>
              <a:t>token</a:t>
            </a:r>
            <a:r>
              <a:rPr lang="de-DE" dirty="0"/>
              <a:t> wird nicht zur Steuerung hergenommen sondern nur als Zähler verwendet.</a:t>
            </a:r>
          </a:p>
          <a:p>
            <a:r>
              <a:rPr lang="de-DE" dirty="0"/>
              <a:t>Der </a:t>
            </a:r>
            <a:r>
              <a:rPr lang="de-DE" dirty="0" err="1"/>
              <a:t>lic</a:t>
            </a:r>
            <a:r>
              <a:rPr lang="de-DE" dirty="0"/>
              <a:t> </a:t>
            </a:r>
            <a:r>
              <a:rPr lang="de-DE" dirty="0" err="1"/>
              <a:t>manager</a:t>
            </a:r>
            <a:r>
              <a:rPr lang="de-DE" dirty="0"/>
              <a:t> müsste etwas erweitert werden und das Dummy feature nicht als normales feature gefahren werden.</a:t>
            </a:r>
          </a:p>
        </p:txBody>
      </p:sp>
    </p:spTree>
    <p:extLst>
      <p:ext uri="{BB962C8B-B14F-4D97-AF65-F5344CB8AC3E}">
        <p14:creationId xmlns:p14="http://schemas.microsoft.com/office/powerpoint/2010/main" val="23149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904C1C9-2C2A-4476-8D74-6DE83C59C740}"/>
              </a:ext>
            </a:extLst>
          </p:cNvPr>
          <p:cNvSpPr txBox="1"/>
          <p:nvPr/>
        </p:nvSpPr>
        <p:spPr>
          <a:xfrm>
            <a:off x="471511" y="477078"/>
            <a:ext cx="112650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Umbau: Annahme, dass nur 3D umgebaut würde, da </a:t>
            </a:r>
            <a:r>
              <a:rPr lang="de-DE" dirty="0" err="1"/>
              <a:t>schematics</a:t>
            </a:r>
            <a:r>
              <a:rPr lang="de-DE" dirty="0"/>
              <a:t> z.B. gleich beim Laden die Daten verarbeitet,</a:t>
            </a:r>
          </a:p>
          <a:p>
            <a:r>
              <a:rPr lang="de-DE" dirty="0"/>
              <a:t>Und das dann alles umgebaut werden müsste.</a:t>
            </a:r>
          </a:p>
          <a:p>
            <a:endParaRPr lang="de-DE" dirty="0"/>
          </a:p>
          <a:p>
            <a:r>
              <a:rPr lang="de-DE" dirty="0"/>
              <a:t>3D General </a:t>
            </a:r>
            <a:r>
              <a:rPr lang="de-DE" dirty="0" err="1"/>
              <a:t>settings</a:t>
            </a:r>
            <a:r>
              <a:rPr lang="de-DE" dirty="0"/>
              <a:t> müsste immer da bleiben (</a:t>
            </a:r>
            <a:r>
              <a:rPr lang="de-DE" dirty="0" err="1"/>
              <a:t>konsequenz</a:t>
            </a:r>
            <a:r>
              <a:rPr lang="de-DE" dirty="0"/>
              <a:t>?) oder mit dem Ziehen der 3D Lizenz angeschaltet werden.</a:t>
            </a:r>
          </a:p>
          <a:p>
            <a:endParaRPr lang="de-DE" dirty="0"/>
          </a:p>
          <a:p>
            <a:r>
              <a:rPr lang="de-DE" dirty="0"/>
              <a:t>Wenn die Lizenz nicht gezogen werden kann, braucht man dann neue Dialoge und geänderte Steuerung.</a:t>
            </a:r>
          </a:p>
          <a:p>
            <a:r>
              <a:rPr lang="de-DE" dirty="0"/>
              <a:t>Das heute vorhandene globale 3DFlag würde bleiben, aber während der Laufzeit entsprechend verändert werden.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Wenn man nur 3D anders behandelt, hat man eine inkonsistente Lösung</a:t>
            </a:r>
          </a:p>
          <a:p>
            <a:r>
              <a:rPr lang="de-DE" dirty="0"/>
              <a:t>DSI unproblematisch-könnte man auf on </a:t>
            </a:r>
            <a:r>
              <a:rPr lang="de-DE" dirty="0" err="1"/>
              <a:t>request</a:t>
            </a:r>
            <a:r>
              <a:rPr lang="de-DE" dirty="0"/>
              <a:t> umstellen</a:t>
            </a:r>
          </a:p>
          <a:p>
            <a:r>
              <a:rPr lang="de-DE" dirty="0"/>
              <a:t>PLM unproblematisch-könnte man auf on </a:t>
            </a:r>
            <a:r>
              <a:rPr lang="de-DE" dirty="0" err="1"/>
              <a:t>request</a:t>
            </a:r>
            <a:r>
              <a:rPr lang="de-DE" dirty="0"/>
              <a:t> umstellen</a:t>
            </a:r>
          </a:p>
          <a:p>
            <a:r>
              <a:rPr lang="de-DE" dirty="0" err="1"/>
              <a:t>TopoComp</a:t>
            </a:r>
            <a:r>
              <a:rPr lang="de-DE" dirty="0"/>
              <a:t> unproblematisch-könnte man auf on </a:t>
            </a:r>
            <a:r>
              <a:rPr lang="de-DE" dirty="0" err="1"/>
              <a:t>request</a:t>
            </a:r>
            <a:r>
              <a:rPr lang="de-DE" dirty="0"/>
              <a:t> umstellen</a:t>
            </a:r>
          </a:p>
          <a:p>
            <a:r>
              <a:rPr lang="de-DE" dirty="0" err="1"/>
              <a:t>Schematics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</a:rPr>
              <a:t>problematisch</a:t>
            </a:r>
            <a:r>
              <a:rPr lang="de-DE" dirty="0"/>
              <a:t>, direkte Datenverarbeitung größerer Aufwand</a:t>
            </a:r>
          </a:p>
        </p:txBody>
      </p:sp>
    </p:spTree>
    <p:extLst>
      <p:ext uri="{BB962C8B-B14F-4D97-AF65-F5344CB8AC3E}">
        <p14:creationId xmlns:p14="http://schemas.microsoft.com/office/powerpoint/2010/main" val="82953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DA4A21A-FB42-4532-8D10-9F4415830ACE}"/>
              </a:ext>
            </a:extLst>
          </p:cNvPr>
          <p:cNvSpPr txBox="1"/>
          <p:nvPr/>
        </p:nvSpPr>
        <p:spPr>
          <a:xfrm>
            <a:off x="604299" y="540689"/>
            <a:ext cx="34236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Sonstige Steuerung:</a:t>
            </a:r>
          </a:p>
          <a:p>
            <a:r>
              <a:rPr lang="de-DE" dirty="0"/>
              <a:t>Registry </a:t>
            </a:r>
            <a:r>
              <a:rPr lang="de-DE" dirty="0" err="1"/>
              <a:t>lösung</a:t>
            </a:r>
            <a:r>
              <a:rPr lang="de-DE" dirty="0"/>
              <a:t> von uns</a:t>
            </a:r>
          </a:p>
          <a:p>
            <a:r>
              <a:rPr lang="de-DE" dirty="0"/>
              <a:t>Option </a:t>
            </a:r>
            <a:r>
              <a:rPr lang="de-DE" dirty="0" err="1"/>
              <a:t>file</a:t>
            </a:r>
            <a:r>
              <a:rPr lang="de-DE" dirty="0"/>
              <a:t> von </a:t>
            </a:r>
            <a:r>
              <a:rPr lang="de-DE" dirty="0" err="1"/>
              <a:t>FlexLm</a:t>
            </a:r>
            <a:endParaRPr lang="de-DE" dirty="0"/>
          </a:p>
          <a:p>
            <a:endParaRPr lang="de-DE" dirty="0"/>
          </a:p>
          <a:p>
            <a:r>
              <a:rPr lang="de-DE" dirty="0"/>
              <a:t>Beide Lösungen reichen hier nicht.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3871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359260D-FC4B-4584-B381-AE382B8709AA}"/>
              </a:ext>
            </a:extLst>
          </p:cNvPr>
          <p:cNvSpPr txBox="1"/>
          <p:nvPr/>
        </p:nvSpPr>
        <p:spPr>
          <a:xfrm>
            <a:off x="482904" y="633047"/>
            <a:ext cx="110261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Daimler Wunsch: </a:t>
            </a:r>
          </a:p>
          <a:p>
            <a:r>
              <a:rPr lang="de-DE" dirty="0"/>
              <a:t>Entscheidung beim Start des HA mit oder ohne 3D Lizenz</a:t>
            </a:r>
          </a:p>
          <a:p>
            <a:endParaRPr lang="de-DE" dirty="0"/>
          </a:p>
          <a:p>
            <a:r>
              <a:rPr lang="de-DE" dirty="0"/>
              <a:t>Anhand von JT Inhalt oder manuell beim Start der Applikation.</a:t>
            </a:r>
          </a:p>
          <a:p>
            <a:r>
              <a:rPr lang="de-DE" dirty="0"/>
              <a:t>	geht das von der Kommandozeile aus?  Dazu müsste der </a:t>
            </a:r>
            <a:r>
              <a:rPr lang="de-DE" dirty="0" err="1"/>
              <a:t>xHcv</a:t>
            </a:r>
            <a:r>
              <a:rPr lang="de-DE" dirty="0"/>
              <a:t>/</a:t>
            </a:r>
            <a:r>
              <a:rPr lang="de-DE" dirty="0" err="1"/>
              <a:t>Hcv</a:t>
            </a:r>
            <a:r>
              <a:rPr lang="de-DE" dirty="0"/>
              <a:t> schon geöffnet sein!</a:t>
            </a:r>
          </a:p>
          <a:p>
            <a:r>
              <a:rPr lang="de-DE" dirty="0"/>
              <a:t>	Das ist heute nicht der Fall, erst wird die Lizenz gezogen, dann geöffnet</a:t>
            </a:r>
          </a:p>
          <a:p>
            <a:endParaRPr lang="de-DE" dirty="0"/>
          </a:p>
          <a:p>
            <a:r>
              <a:rPr lang="de-DE" dirty="0"/>
              <a:t>Hier müsste man vor der Lizenzermittlung den Inhalt der Dateien kennen. Wenn eine JT gefunden dann mit 3D</a:t>
            </a:r>
          </a:p>
          <a:p>
            <a:r>
              <a:rPr lang="de-DE" dirty="0"/>
              <a:t>Die Lizenz bleibt dann für die Laufzeit des HA gezogen. Das ginge aber nur über die Kommando Zeile und nicht beim</a:t>
            </a:r>
          </a:p>
          <a:p>
            <a:r>
              <a:rPr lang="de-DE" dirty="0"/>
              <a:t>nachträglichen öffnen!</a:t>
            </a:r>
          </a:p>
          <a:p>
            <a:r>
              <a:rPr lang="de-DE" dirty="0"/>
              <a:t>Evtl. ginge auch eine manuelle Abfrage direkt nach dem Start ob 3D gezogen werden soll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0F3F12-F9AA-4638-AB59-B88CBB7CBD20}"/>
              </a:ext>
            </a:extLst>
          </p:cNvPr>
          <p:cNvSpPr txBox="1"/>
          <p:nvPr/>
        </p:nvSpPr>
        <p:spPr>
          <a:xfrm>
            <a:off x="482904" y="4225612"/>
            <a:ext cx="11476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Nur 3D on Demand:</a:t>
            </a:r>
          </a:p>
          <a:p>
            <a:r>
              <a:rPr lang="de-DE" dirty="0"/>
              <a:t>3D Feature darf nicht gleich gezogen werden. Dann müsste es on </a:t>
            </a:r>
            <a:r>
              <a:rPr lang="de-DE" dirty="0" err="1"/>
              <a:t>request</a:t>
            </a:r>
            <a:r>
              <a:rPr lang="de-DE" dirty="0"/>
              <a:t> gezogen werden und auch wieder freigegeben.</a:t>
            </a:r>
          </a:p>
          <a:p>
            <a:r>
              <a:rPr lang="de-DE" dirty="0"/>
              <a:t>Bei 3D wird vermutlich nichts vorab geladen.</a:t>
            </a:r>
          </a:p>
          <a:p>
            <a:r>
              <a:rPr lang="de-DE" dirty="0"/>
              <a:t>Die Lizenzleihen müsste das Feature immer ziehen.</a:t>
            </a:r>
          </a:p>
        </p:txBody>
      </p:sp>
    </p:spTree>
    <p:extLst>
      <p:ext uri="{BB962C8B-B14F-4D97-AF65-F5344CB8AC3E}">
        <p14:creationId xmlns:p14="http://schemas.microsoft.com/office/powerpoint/2010/main" val="376556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0EDF139-C8D7-4D29-97FB-B35F5FCF5C6B}"/>
              </a:ext>
            </a:extLst>
          </p:cNvPr>
          <p:cNvSpPr txBox="1"/>
          <p:nvPr/>
        </p:nvSpPr>
        <p:spPr>
          <a:xfrm>
            <a:off x="265723" y="476739"/>
            <a:ext cx="1148500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Vorschaltung einer exe, die die Analyse fährt und den </a:t>
            </a:r>
            <a:r>
              <a:rPr lang="de-DE" dirty="0" err="1"/>
              <a:t>RegKey</a:t>
            </a:r>
            <a:r>
              <a:rPr lang="de-DE" dirty="0"/>
              <a:t> entsprechend setzt.</a:t>
            </a:r>
          </a:p>
          <a:p>
            <a:r>
              <a:rPr lang="de-DE" dirty="0"/>
              <a:t>Diese Exe müsste dann den eigentlichen HA in Folge starten.</a:t>
            </a:r>
          </a:p>
          <a:p>
            <a:r>
              <a:rPr lang="de-DE" dirty="0"/>
              <a:t>Allerdings beeinflusst das das </a:t>
            </a:r>
            <a:r>
              <a:rPr lang="de-DE" dirty="0" err="1"/>
              <a:t>MimeType</a:t>
            </a:r>
            <a:r>
              <a:rPr lang="de-DE" dirty="0"/>
              <a:t> </a:t>
            </a:r>
            <a:r>
              <a:rPr lang="de-DE" dirty="0" err="1"/>
              <a:t>setting</a:t>
            </a:r>
            <a:r>
              <a:rPr lang="de-DE" dirty="0"/>
              <a:t> und den Aufruf von connect.</a:t>
            </a:r>
          </a:p>
          <a:p>
            <a:endParaRPr lang="de-DE" dirty="0"/>
          </a:p>
          <a:p>
            <a:r>
              <a:rPr lang="de-DE" dirty="0"/>
              <a:t>Diese Analyse Funktion könnte auch direkt vor der Initialisierung im HA eingebaut werden und gegebenenfalls</a:t>
            </a:r>
          </a:p>
          <a:p>
            <a:r>
              <a:rPr lang="de-DE" dirty="0"/>
              <a:t>Per </a:t>
            </a:r>
            <a:r>
              <a:rPr lang="de-DE" dirty="0" err="1"/>
              <a:t>AppSettings</a:t>
            </a:r>
            <a:r>
              <a:rPr lang="de-DE" dirty="0"/>
              <a:t> umgangen werden, damit andere Kunden nicht betroffen sind.</a:t>
            </a:r>
          </a:p>
          <a:p>
            <a:r>
              <a:rPr lang="de-DE" dirty="0"/>
              <a:t>Diese </a:t>
            </a:r>
            <a:r>
              <a:rPr lang="de-DE" dirty="0" err="1"/>
              <a:t>AppSettings</a:t>
            </a:r>
            <a:r>
              <a:rPr lang="de-DE" dirty="0"/>
              <a:t> müssten dann im Daimler Fall im Installer </a:t>
            </a:r>
            <a:r>
              <a:rPr lang="de-DE" dirty="0" err="1"/>
              <a:t>voer</a:t>
            </a:r>
            <a:r>
              <a:rPr lang="de-DE" dirty="0"/>
              <a:t> dem </a:t>
            </a:r>
            <a:r>
              <a:rPr lang="de-DE" dirty="0" err="1"/>
              <a:t>Deployment</a:t>
            </a:r>
            <a:r>
              <a:rPr lang="de-DE" dirty="0"/>
              <a:t> ausgetauscht werden.</a:t>
            </a:r>
          </a:p>
          <a:p>
            <a:endParaRPr lang="de-DE" dirty="0"/>
          </a:p>
          <a:p>
            <a:r>
              <a:rPr lang="de-DE" dirty="0"/>
              <a:t>Eine Übergabe dieser Information über die Kommandozeile wäre kritisch, da diese Schnittstelle schon in Verwendung ist.</a:t>
            </a:r>
          </a:p>
          <a:p>
            <a:endParaRPr lang="de-DE" dirty="0"/>
          </a:p>
          <a:p>
            <a:r>
              <a:rPr lang="de-DE" dirty="0"/>
              <a:t>Einschränkung:</a:t>
            </a:r>
          </a:p>
          <a:p>
            <a:r>
              <a:rPr lang="de-DE" dirty="0"/>
              <a:t>Dieser Mechanismus funktioniert nur, wenn über </a:t>
            </a:r>
            <a:r>
              <a:rPr lang="de-DE" dirty="0" err="1"/>
              <a:t>mimetype</a:t>
            </a:r>
            <a:r>
              <a:rPr lang="de-DE" dirty="0"/>
              <a:t> </a:t>
            </a:r>
            <a:r>
              <a:rPr lang="de-DE" dirty="0" err="1"/>
              <a:t>verknüpfung</a:t>
            </a:r>
            <a:r>
              <a:rPr lang="de-DE" dirty="0"/>
              <a:t> geöffnet wird!</a:t>
            </a:r>
          </a:p>
          <a:p>
            <a:r>
              <a:rPr lang="de-DE" dirty="0"/>
              <a:t>Freigabe der Lizenz nur über Schließen der Applikation!</a:t>
            </a:r>
          </a:p>
          <a:p>
            <a:r>
              <a:rPr lang="de-DE" dirty="0"/>
              <a:t>Falls über mime geöffnet wurde und dann normal weiter über die </a:t>
            </a:r>
            <a:r>
              <a:rPr lang="de-DE" dirty="0" err="1"/>
              <a:t>Gui</a:t>
            </a:r>
            <a:r>
              <a:rPr lang="de-DE" dirty="0"/>
              <a:t> bleibt </a:t>
            </a:r>
            <a:r>
              <a:rPr lang="de-DE" dirty="0" err="1"/>
              <a:t>lic</a:t>
            </a:r>
            <a:r>
              <a:rPr lang="de-DE" dirty="0"/>
              <a:t> gezogen bzw. es gibt </a:t>
            </a:r>
            <a:r>
              <a:rPr lang="de-DE"/>
              <a:t>kein 3D!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861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Microsoft Office PowerPoint</Application>
  <PresentationFormat>Breitbild</PresentationFormat>
  <Paragraphs>80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Rüsseler, Martin</dc:creator>
  <cp:lastModifiedBy>Rüsseler, Martin</cp:lastModifiedBy>
  <cp:revision>5</cp:revision>
  <dcterms:created xsi:type="dcterms:W3CDTF">2022-04-11T06:36:46Z</dcterms:created>
  <dcterms:modified xsi:type="dcterms:W3CDTF">2022-04-28T10:27:01Z</dcterms:modified>
</cp:coreProperties>
</file>