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E111-C326-4489-B767-1977BE259836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A53D-631A-4B9D-AC3B-089E52822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82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E111-C326-4489-B767-1977BE259836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A53D-631A-4B9D-AC3B-089E52822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22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E111-C326-4489-B767-1977BE259836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A53D-631A-4B9D-AC3B-089E52822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24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E111-C326-4489-B767-1977BE259836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A53D-631A-4B9D-AC3B-089E52822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13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E111-C326-4489-B767-1977BE259836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A53D-631A-4B9D-AC3B-089E52822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16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E111-C326-4489-B767-1977BE259836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A53D-631A-4B9D-AC3B-089E52822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9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E111-C326-4489-B767-1977BE259836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A53D-631A-4B9D-AC3B-089E52822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4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E111-C326-4489-B767-1977BE259836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A53D-631A-4B9D-AC3B-089E52822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81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E111-C326-4489-B767-1977BE259836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A53D-631A-4B9D-AC3B-089E52822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31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E111-C326-4489-B767-1977BE259836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A53D-631A-4B9D-AC3B-089E52822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79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E111-C326-4489-B767-1977BE259836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8A53D-631A-4B9D-AC3B-089E52822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48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E111-C326-4489-B767-1977BE259836}" type="datetimeFigureOut">
              <a:rPr lang="de-DE" smtClean="0"/>
              <a:t>22.06.2018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A53D-631A-4B9D-AC3B-089E52822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4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431" y="537411"/>
            <a:ext cx="3962399" cy="120032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FF0000"/>
                </a:solidFill>
              </a:rPr>
              <a:t>id465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FA00AAA40512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subType</a:t>
            </a:r>
            <a:r>
              <a:rPr lang="en-US" dirty="0" smtClean="0"/>
              <a:t>: </a:t>
            </a:r>
            <a:r>
              <a:rPr lang="en-US" dirty="0" err="1" smtClean="0"/>
              <a:t>HRN_ConHousing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45428" y="2259091"/>
            <a:ext cx="3962401" cy="147732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ProductRevision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FFC000"/>
                </a:solidFill>
              </a:rPr>
              <a:t>id466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FA00AAA40512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subType</a:t>
            </a:r>
            <a:r>
              <a:rPr lang="en-US" dirty="0" smtClean="0"/>
              <a:t>: </a:t>
            </a:r>
            <a:r>
              <a:rPr lang="en-US" dirty="0" err="1" smtClean="0"/>
              <a:t>HRN_ConHousingRevision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masterRef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FF0000"/>
                </a:solidFill>
              </a:rPr>
              <a:t>id465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428" y="4300721"/>
            <a:ext cx="3962401" cy="2308324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ProductView</a:t>
            </a:r>
            <a:r>
              <a:rPr lang="en-US" b="1" dirty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Occurrence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0070C0"/>
                </a:solidFill>
              </a:rPr>
              <a:t>id469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FA00AAA40512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instancedRef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FFC000"/>
                </a:solidFill>
              </a:rPr>
              <a:t>id466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instanceRefs</a:t>
            </a:r>
            <a:r>
              <a:rPr lang="en-US" dirty="0" smtClean="0"/>
              <a:t>: 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id468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occurrenceRefs</a:t>
            </a:r>
            <a:r>
              <a:rPr lang="en-US" dirty="0" smtClean="0"/>
              <a:t>: id475 </a:t>
            </a:r>
            <a:r>
              <a:rPr lang="en-US" dirty="0" smtClean="0">
                <a:solidFill>
                  <a:srgbClr val="00B050"/>
                </a:solidFill>
              </a:rPr>
              <a:t>id479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description: Door panel ambient lighting in-line connection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4507829" y="5685715"/>
            <a:ext cx="3088725" cy="92333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UserValue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connector_id</a:t>
            </a:r>
            <a:r>
              <a:rPr lang="en-US" dirty="0" smtClean="0"/>
              <a:t>: H029.DB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part_name</a:t>
            </a:r>
            <a:r>
              <a:rPr lang="en-US" dirty="0" smtClean="0"/>
              <a:t>: FA00AAA40512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253787" y="537411"/>
            <a:ext cx="2871540" cy="17543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ProductView</a:t>
            </a:r>
            <a:r>
              <a:rPr lang="en-US" b="1" dirty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Occurrence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00B050"/>
                </a:solidFill>
              </a:rPr>
              <a:t>id479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1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instancedRef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C00000"/>
                </a:solidFill>
              </a:rPr>
              <a:t>id478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instanceRefs</a:t>
            </a:r>
            <a:r>
              <a:rPr lang="en-US" dirty="0" smtClean="0"/>
              <a:t>: #id477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parentRef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0070C0"/>
                </a:solidFill>
              </a:rPr>
              <a:t>id469</a:t>
            </a:r>
          </a:p>
        </p:txBody>
      </p:sp>
      <p:cxnSp>
        <p:nvCxnSpPr>
          <p:cNvPr id="18" name="Elbow Connector 17"/>
          <p:cNvCxnSpPr>
            <a:stCxn id="12" idx="3"/>
            <a:endCxn id="16" idx="1"/>
          </p:cNvCxnSpPr>
          <p:nvPr/>
        </p:nvCxnSpPr>
        <p:spPr>
          <a:xfrm flipV="1">
            <a:off x="4507829" y="1414574"/>
            <a:ext cx="745958" cy="4040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53784" y="2557565"/>
            <a:ext cx="2871544" cy="17543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ProductView</a:t>
            </a:r>
            <a:r>
              <a:rPr lang="en-US" b="1" dirty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Occurrence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id1325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W356805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instancedRef</a:t>
            </a:r>
            <a:r>
              <a:rPr lang="en-US" dirty="0" smtClean="0"/>
              <a:t>: #id1322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instanceRefs</a:t>
            </a:r>
            <a:r>
              <a:rPr lang="en-US" dirty="0" smtClean="0"/>
              <a:t>: #id1324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parentRef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0070C0"/>
                </a:solidFill>
              </a:rPr>
              <a:t>id469</a:t>
            </a:r>
          </a:p>
        </p:txBody>
      </p:sp>
      <p:cxnSp>
        <p:nvCxnSpPr>
          <p:cNvPr id="21" name="Straight Arrow Connector 20"/>
          <p:cNvCxnSpPr>
            <a:stCxn id="16" idx="2"/>
            <a:endCxn id="19" idx="0"/>
          </p:cNvCxnSpPr>
          <p:nvPr/>
        </p:nvCxnSpPr>
        <p:spPr>
          <a:xfrm flipH="1">
            <a:off x="6689556" y="2291737"/>
            <a:ext cx="1" cy="26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25327" y="3111561"/>
            <a:ext cx="2783305" cy="120032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id: 1328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occurrenceRef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00B050"/>
                </a:solidFill>
              </a:rPr>
              <a:t>id479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type: connection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56147" y="52956"/>
            <a:ext cx="1205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Connector </a:t>
            </a:r>
            <a:r>
              <a:rPr lang="en-US" sz="2400" b="1" dirty="0" smtClean="0">
                <a:sym typeface="Wingdings" panose="05000000000000000000" pitchFamily="2" charset="2"/>
              </a:rPr>
              <a:t> Cavity  Housing  Wiring</a:t>
            </a:r>
            <a:endParaRPr lang="de-DE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253783" y="4398638"/>
            <a:ext cx="48447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ProductDef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InstanceGraph</a:t>
            </a:r>
            <a:r>
              <a:rPr lang="en-US" b="1" dirty="0" smtClean="0">
                <a:sym typeface="Wingdings" panose="05000000000000000000" pitchFamily="2" charset="2"/>
              </a:rPr>
              <a:t>  </a:t>
            </a:r>
            <a:r>
              <a:rPr lang="en-US" b="1" dirty="0" err="1" smtClean="0">
                <a:sym typeface="Wingdings" panose="05000000000000000000" pitchFamily="2" charset="2"/>
              </a:rPr>
              <a:t>ProductInstance</a:t>
            </a:r>
            <a:endParaRPr lang="en-US" b="1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id: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id468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name: H029.DB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partRef</a:t>
            </a:r>
            <a:r>
              <a:rPr lang="en-US" dirty="0" smtClean="0">
                <a:sym typeface="Wingdings" panose="05000000000000000000" pitchFamily="2" charset="2"/>
              </a:rPr>
              <a:t>: #id467</a:t>
            </a:r>
            <a:endParaRPr lang="de-DE" dirty="0"/>
          </a:p>
        </p:txBody>
      </p:sp>
      <p:cxnSp>
        <p:nvCxnSpPr>
          <p:cNvPr id="37" name="Elbow Connector 36"/>
          <p:cNvCxnSpPr>
            <a:stCxn id="12" idx="3"/>
            <a:endCxn id="28" idx="1"/>
          </p:cNvCxnSpPr>
          <p:nvPr/>
        </p:nvCxnSpPr>
        <p:spPr>
          <a:xfrm flipV="1">
            <a:off x="4507829" y="4998803"/>
            <a:ext cx="745954" cy="456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98568" y="814409"/>
            <a:ext cx="3368844" cy="120032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Terminal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C00000"/>
                </a:solidFill>
              </a:rPr>
              <a:t>id478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1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subType</a:t>
            </a:r>
            <a:r>
              <a:rPr lang="en-US" dirty="0" smtClean="0"/>
              <a:t>: </a:t>
            </a:r>
            <a:r>
              <a:rPr lang="en-US" dirty="0" err="1" smtClean="0"/>
              <a:t>Connection_terminal</a:t>
            </a:r>
            <a:endParaRPr lang="en-US" dirty="0" smtClean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/>
          <p:cNvCxnSpPr>
            <a:stCxn id="16" idx="3"/>
            <a:endCxn id="38" idx="1"/>
          </p:cNvCxnSpPr>
          <p:nvPr/>
        </p:nvCxnSpPr>
        <p:spPr>
          <a:xfrm>
            <a:off x="8125327" y="1414574"/>
            <a:ext cx="473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0"/>
            <a:endCxn id="5" idx="2"/>
          </p:cNvCxnSpPr>
          <p:nvPr/>
        </p:nvCxnSpPr>
        <p:spPr>
          <a:xfrm flipV="1">
            <a:off x="2526629" y="3736419"/>
            <a:ext cx="0" cy="56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0"/>
            <a:endCxn id="4" idx="2"/>
          </p:cNvCxnSpPr>
          <p:nvPr/>
        </p:nvCxnSpPr>
        <p:spPr>
          <a:xfrm flipV="1">
            <a:off x="2526629" y="1737740"/>
            <a:ext cx="2" cy="52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96554" y="5685714"/>
            <a:ext cx="2783305" cy="92333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id: id1883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occurrenceRef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FFFF00"/>
                </a:solidFill>
              </a:rPr>
              <a:t>id1882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65552" y="4398637"/>
            <a:ext cx="1801860" cy="92333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RouteNode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FFFF00"/>
                </a:solidFill>
              </a:rPr>
              <a:t>id1882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RN25</a:t>
            </a:r>
          </a:p>
        </p:txBody>
      </p:sp>
      <p:cxnSp>
        <p:nvCxnSpPr>
          <p:cNvPr id="54" name="Elbow Connector 53"/>
          <p:cNvCxnSpPr>
            <a:stCxn id="49" idx="3"/>
            <a:endCxn id="50" idx="2"/>
          </p:cNvCxnSpPr>
          <p:nvPr/>
        </p:nvCxnSpPr>
        <p:spPr>
          <a:xfrm flipV="1">
            <a:off x="10379859" y="5321967"/>
            <a:ext cx="686623" cy="82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75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7" y="52956"/>
            <a:ext cx="1205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Fixings </a:t>
            </a:r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V</a:t>
            </a:r>
            <a:r>
              <a:rPr lang="en-US" sz="2400" b="1" dirty="0" smtClean="0">
                <a:sym typeface="Wingdings" panose="05000000000000000000" pitchFamily="2" charset="2"/>
              </a:rPr>
              <a:t>ertices</a:t>
            </a:r>
            <a:endParaRPr lang="de-DE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5431" y="537411"/>
            <a:ext cx="4057831" cy="120032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>
                <a:solidFill>
                  <a:srgbClr val="FF0000"/>
                </a:solidFill>
              </a:rPr>
              <a:t>id1656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/>
              <a:t>name: </a:t>
            </a:r>
            <a:r>
              <a:rPr lang="en-US" dirty="0"/>
              <a:t>FJH02792.GEO_FIN001.005999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subType</a:t>
            </a:r>
            <a:r>
              <a:rPr lang="en-US" dirty="0" smtClean="0"/>
              <a:t>: </a:t>
            </a:r>
            <a:r>
              <a:rPr lang="en-US" dirty="0" err="1"/>
              <a:t>HRN_Fixing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45428" y="1993368"/>
            <a:ext cx="4057834" cy="17543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ProductRevision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>
                <a:solidFill>
                  <a:srgbClr val="FFC000"/>
                </a:solidFill>
              </a:rPr>
              <a:t>id1657</a:t>
            </a:r>
            <a:endParaRPr lang="en-US" dirty="0" smtClean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/>
              <a:t>name: </a:t>
            </a:r>
            <a:r>
              <a:rPr lang="en-US" dirty="0"/>
              <a:t>FJH02792.GEO_FIN001.005999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subType</a:t>
            </a:r>
            <a:r>
              <a:rPr lang="en-US" dirty="0" smtClean="0"/>
              <a:t>: </a:t>
            </a:r>
            <a:r>
              <a:rPr lang="en-US" dirty="0" err="1"/>
              <a:t>HRN_FixingRevision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masterRef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FF0000"/>
                </a:solidFill>
              </a:rPr>
              <a:t>id1656</a:t>
            </a:r>
          </a:p>
          <a:p>
            <a:pPr marL="285750" indent="-285750">
              <a:buFontTx/>
              <a:buChar char="-"/>
            </a:pPr>
            <a:r>
              <a:rPr lang="en-US" dirty="0"/>
              <a:t>r</a:t>
            </a:r>
            <a:r>
              <a:rPr lang="en-US" dirty="0" smtClean="0"/>
              <a:t>evision: A</a:t>
            </a:r>
            <a:endParaRPr lang="de-DE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2574345" y="1737740"/>
            <a:ext cx="2" cy="25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428" y="4003322"/>
            <a:ext cx="4057834" cy="1477328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ProductView</a:t>
            </a:r>
            <a:r>
              <a:rPr lang="en-US" b="1" dirty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Occurrence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>
                <a:solidFill>
                  <a:srgbClr val="0070C0"/>
                </a:solidFill>
              </a:rPr>
              <a:t>id1660</a:t>
            </a:r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/>
              <a:t>name</a:t>
            </a:r>
            <a:r>
              <a:rPr lang="en-US" dirty="0"/>
              <a:t>: FJH02792.GEO_FIN001.005999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instancedRef</a:t>
            </a:r>
            <a:r>
              <a:rPr lang="en-US" dirty="0" smtClean="0"/>
              <a:t>: #</a:t>
            </a:r>
            <a:r>
              <a:rPr lang="en-US" dirty="0">
                <a:solidFill>
                  <a:srgbClr val="FFC000"/>
                </a:solidFill>
              </a:rPr>
              <a:t>id1657</a:t>
            </a:r>
            <a:endParaRPr lang="en-US" dirty="0" smtClean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instanceRefs</a:t>
            </a:r>
            <a:r>
              <a:rPr lang="en-US" dirty="0" smtClean="0"/>
              <a:t>: 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id1659</a:t>
            </a:r>
          </a:p>
        </p:txBody>
      </p:sp>
      <p:cxnSp>
        <p:nvCxnSpPr>
          <p:cNvPr id="12" name="Straight Arrow Connector 11"/>
          <p:cNvCxnSpPr>
            <a:stCxn id="10" idx="0"/>
            <a:endCxn id="6" idx="2"/>
          </p:cNvCxnSpPr>
          <p:nvPr/>
        </p:nvCxnSpPr>
        <p:spPr>
          <a:xfrm flipV="1">
            <a:off x="2574345" y="3747694"/>
            <a:ext cx="0" cy="25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03262" y="4003322"/>
            <a:ext cx="3524738" cy="230832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UserValue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/>
              <a:t>DB_PART_DESC: </a:t>
            </a:r>
            <a:r>
              <a:rPr lang="en-US" dirty="0" smtClean="0"/>
              <a:t>FJH02792</a:t>
            </a:r>
          </a:p>
          <a:p>
            <a:pPr marL="285750" indent="-285750">
              <a:buFontTx/>
              <a:buChar char="-"/>
            </a:pPr>
            <a:r>
              <a:rPr lang="en-US" dirty="0"/>
              <a:t>DB_PART_NAME: CLIP </a:t>
            </a:r>
            <a:r>
              <a:rPr lang="en-US" dirty="0" smtClean="0"/>
              <a:t>CABLE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DB_PART_REV: </a:t>
            </a:r>
            <a:r>
              <a:rPr lang="en-US" dirty="0" smtClean="0"/>
              <a:t>005</a:t>
            </a:r>
          </a:p>
          <a:p>
            <a:pPr marL="285750" indent="-285750">
              <a:buFontTx/>
              <a:buChar char="-"/>
            </a:pPr>
            <a:r>
              <a:rPr lang="en-US" dirty="0"/>
              <a:t>DB_PART_TYPE: </a:t>
            </a:r>
            <a:r>
              <a:rPr lang="en-US" dirty="0" err="1" smtClean="0"/>
              <a:t>CORP_Part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FIAT_PART_NUMBER: </a:t>
            </a:r>
            <a:r>
              <a:rPr lang="en-US" dirty="0" smtClean="0"/>
              <a:t>52033610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MATERIAL: N/A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PART_NUMBER</a:t>
            </a:r>
            <a:r>
              <a:rPr lang="en-US" dirty="0"/>
              <a:t>: </a:t>
            </a:r>
            <a:r>
              <a:rPr lang="en-US" dirty="0" smtClean="0"/>
              <a:t>175149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28000" y="4003322"/>
            <a:ext cx="2783305" cy="92333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/>
              <a:t>id1661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occurrenceRef</a:t>
            </a:r>
            <a:r>
              <a:rPr lang="en-US" dirty="0" smtClean="0"/>
              <a:t>: #</a:t>
            </a:r>
            <a:r>
              <a:rPr lang="en-US" dirty="0">
                <a:solidFill>
                  <a:srgbClr val="FFFF00"/>
                </a:solidFill>
              </a:rPr>
              <a:t>id1613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8722" y="5388316"/>
            <a:ext cx="1801860" cy="92333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RouteNode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FFFF00"/>
                </a:solidFill>
              </a:rPr>
              <a:t>id1613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</a:t>
            </a:r>
            <a:r>
              <a:rPr lang="en-US" dirty="0"/>
              <a:t>RN8</a:t>
            </a:r>
            <a:endParaRPr lang="en-US" dirty="0" smtClean="0"/>
          </a:p>
        </p:txBody>
      </p: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 flipH="1">
            <a:off x="9519652" y="4926652"/>
            <a:ext cx="1" cy="46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89660" y="2547365"/>
            <a:ext cx="48447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ProductDef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InstanceGraph</a:t>
            </a:r>
            <a:r>
              <a:rPr lang="en-US" b="1" dirty="0" smtClean="0">
                <a:sym typeface="Wingdings" panose="05000000000000000000" pitchFamily="2" charset="2"/>
              </a:rPr>
              <a:t>  </a:t>
            </a:r>
            <a:r>
              <a:rPr lang="en-US" b="1" dirty="0" err="1" smtClean="0">
                <a:sym typeface="Wingdings" panose="05000000000000000000" pitchFamily="2" charset="2"/>
              </a:rPr>
              <a:t>ProductInstance</a:t>
            </a:r>
            <a:endParaRPr lang="en-US" b="1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id: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id1659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name: </a:t>
            </a:r>
            <a:r>
              <a:rPr lang="en-US" dirty="0">
                <a:sym typeface="Wingdings" panose="05000000000000000000" pitchFamily="2" charset="2"/>
              </a:rPr>
              <a:t>FJH02792.GEO_FIN001.005999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partRef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>
                <a:sym typeface="Wingdings" panose="05000000000000000000" pitchFamily="2" charset="2"/>
              </a:rPr>
              <a:t>#id1658</a:t>
            </a:r>
            <a:endParaRPr lang="de-DE" dirty="0"/>
          </a:p>
        </p:txBody>
      </p:sp>
      <p:cxnSp>
        <p:nvCxnSpPr>
          <p:cNvPr id="24" name="Elbow Connector 23"/>
          <p:cNvCxnSpPr>
            <a:endCxn id="19" idx="1"/>
          </p:cNvCxnSpPr>
          <p:nvPr/>
        </p:nvCxnSpPr>
        <p:spPr>
          <a:xfrm flipV="1">
            <a:off x="2782277" y="3147530"/>
            <a:ext cx="2307383" cy="855792"/>
          </a:xfrm>
          <a:prstGeom prst="bentConnector3">
            <a:avLst>
              <a:gd name="adj1" fmla="val 88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36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7" y="52956"/>
            <a:ext cx="1205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Wire protections </a:t>
            </a:r>
            <a:r>
              <a:rPr lang="en-US" sz="2400" b="1" dirty="0" smtClean="0">
                <a:sym typeface="Wingdings" panose="05000000000000000000" pitchFamily="2" charset="2"/>
              </a:rPr>
              <a:t> Segments</a:t>
            </a:r>
            <a:endParaRPr lang="de-DE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5431" y="537411"/>
            <a:ext cx="4057831" cy="120032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FF0000"/>
                </a:solidFill>
              </a:rPr>
              <a:t>id1524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NC84032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subType</a:t>
            </a:r>
            <a:r>
              <a:rPr lang="en-US" dirty="0" smtClean="0"/>
              <a:t>: </a:t>
            </a:r>
            <a:r>
              <a:rPr lang="en-US" dirty="0" err="1"/>
              <a:t>HRN_WireProtect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03262" y="814410"/>
            <a:ext cx="2783305" cy="92333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AssociatedForm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/>
              <a:t>id1528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formRef</a:t>
            </a:r>
            <a:r>
              <a:rPr lang="en-US" dirty="0" smtClean="0"/>
              <a:t>: #</a:t>
            </a:r>
            <a:r>
              <a:rPr lang="en-US" dirty="0">
                <a:solidFill>
                  <a:srgbClr val="FFFF00"/>
                </a:solidFill>
              </a:rPr>
              <a:t>id1527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5952" y="531862"/>
            <a:ext cx="3499648" cy="92333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FFFF00"/>
                </a:solidFill>
              </a:rPr>
              <a:t>id1527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subType</a:t>
            </a:r>
            <a:r>
              <a:rPr lang="en-US" dirty="0" smtClean="0"/>
              <a:t>: Item Master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5952" y="1455192"/>
            <a:ext cx="3499648" cy="203132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UserValue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/>
              <a:t>DESCRIZIONE: </a:t>
            </a:r>
            <a:r>
              <a:rPr lang="en-US" dirty="0" err="1"/>
              <a:t>Felpato</a:t>
            </a:r>
            <a:r>
              <a:rPr lang="en-US" dirty="0"/>
              <a:t> continuo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OVERSTOCK_TYPE</a:t>
            </a:r>
            <a:r>
              <a:rPr lang="en-US" dirty="0"/>
              <a:t>: </a:t>
            </a:r>
            <a:r>
              <a:rPr lang="en-US" dirty="0" smtClean="0"/>
              <a:t>Wrapped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PART_NUMBER: </a:t>
            </a:r>
            <a:r>
              <a:rPr lang="en-US" dirty="0" smtClean="0"/>
              <a:t>NC84032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SPECIFICATION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THICKNESS: </a:t>
            </a:r>
            <a:r>
              <a:rPr lang="en-US" dirty="0" smtClean="0"/>
              <a:t>0.3</a:t>
            </a:r>
          </a:p>
          <a:p>
            <a:pPr marL="285750" indent="-285750">
              <a:buFontTx/>
              <a:buChar char="-"/>
            </a:pPr>
            <a:r>
              <a:rPr lang="en-US" dirty="0"/>
              <a:t>WIDTH: </a:t>
            </a:r>
            <a:r>
              <a:rPr lang="en-US" dirty="0" smtClean="0"/>
              <a:t>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28" y="1993368"/>
            <a:ext cx="4057834" cy="17543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ProductRevision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FFC000"/>
                </a:solidFill>
              </a:rPr>
              <a:t>id1525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</a:t>
            </a:r>
            <a:r>
              <a:rPr lang="en-US" dirty="0"/>
              <a:t>NC84032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subType</a:t>
            </a:r>
            <a:r>
              <a:rPr lang="en-US" dirty="0" smtClean="0"/>
              <a:t>: </a:t>
            </a:r>
            <a:r>
              <a:rPr lang="en-US" dirty="0" err="1"/>
              <a:t>HRN_WireProtectRevision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masterRef</a:t>
            </a:r>
            <a:r>
              <a:rPr lang="en-US" dirty="0" smtClean="0"/>
              <a:t>: #</a:t>
            </a:r>
            <a:r>
              <a:rPr lang="en-US" dirty="0">
                <a:solidFill>
                  <a:srgbClr val="FF0000"/>
                </a:solidFill>
              </a:rPr>
              <a:t>id1524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r</a:t>
            </a:r>
            <a:r>
              <a:rPr lang="en-US" dirty="0" smtClean="0"/>
              <a:t>evision: A</a:t>
            </a:r>
            <a:endParaRPr lang="de-DE" dirty="0"/>
          </a:p>
        </p:txBody>
      </p:sp>
      <p:cxnSp>
        <p:nvCxnSpPr>
          <p:cNvPr id="14" name="Straight Arrow Connector 13"/>
          <p:cNvCxnSpPr>
            <a:stCxn id="12" idx="0"/>
            <a:endCxn id="5" idx="2"/>
          </p:cNvCxnSpPr>
          <p:nvPr/>
        </p:nvCxnSpPr>
        <p:spPr>
          <a:xfrm flipV="1">
            <a:off x="2574345" y="1737740"/>
            <a:ext cx="2" cy="25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5428" y="4003322"/>
            <a:ext cx="4057834" cy="1477328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ProductView</a:t>
            </a:r>
            <a:r>
              <a:rPr lang="en-US" b="1" dirty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Occurrence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0070C0"/>
                </a:solidFill>
              </a:rPr>
              <a:t>id1531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</a:t>
            </a:r>
            <a:r>
              <a:rPr lang="en-US" dirty="0"/>
              <a:t>: NC84032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instancedRef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FFC000"/>
                </a:solidFill>
              </a:rPr>
              <a:t>id1525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instanceRefs</a:t>
            </a:r>
            <a:r>
              <a:rPr lang="en-US" dirty="0" smtClean="0"/>
              <a:t>: 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id1530</a:t>
            </a:r>
          </a:p>
        </p:txBody>
      </p:sp>
      <p:cxnSp>
        <p:nvCxnSpPr>
          <p:cNvPr id="17" name="Straight Arrow Connector 16"/>
          <p:cNvCxnSpPr>
            <a:stCxn id="15" idx="0"/>
            <a:endCxn id="12" idx="2"/>
          </p:cNvCxnSpPr>
          <p:nvPr/>
        </p:nvCxnSpPr>
        <p:spPr>
          <a:xfrm flipV="1">
            <a:off x="2574345" y="3747694"/>
            <a:ext cx="0" cy="25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03262" y="4003322"/>
            <a:ext cx="3110523" cy="92333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UserValue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LENGTH: 110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WRAPPED_LENGTH: 299.82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5428" y="5579734"/>
            <a:ext cx="48447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ProductDef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InstanceGraph</a:t>
            </a:r>
            <a:r>
              <a:rPr lang="en-US" b="1" dirty="0" smtClean="0">
                <a:sym typeface="Wingdings" panose="05000000000000000000" pitchFamily="2" charset="2"/>
              </a:rPr>
              <a:t>  </a:t>
            </a:r>
            <a:r>
              <a:rPr lang="en-US" b="1" dirty="0" err="1" smtClean="0">
                <a:sym typeface="Wingdings" panose="05000000000000000000" pitchFamily="2" charset="2"/>
              </a:rPr>
              <a:t>ProductInstance</a:t>
            </a:r>
            <a:endParaRPr lang="en-US" b="1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id: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id1530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name: </a:t>
            </a:r>
            <a:r>
              <a:rPr lang="en-US" dirty="0">
                <a:sym typeface="Wingdings" panose="05000000000000000000" pitchFamily="2" charset="2"/>
              </a:rPr>
              <a:t>NC84032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partRef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>
                <a:sym typeface="Wingdings" panose="05000000000000000000" pitchFamily="2" charset="2"/>
              </a:rPr>
              <a:t>#</a:t>
            </a:r>
            <a:r>
              <a:rPr lang="en-US" dirty="0" smtClean="0">
                <a:sym typeface="Wingdings" panose="05000000000000000000" pitchFamily="2" charset="2"/>
              </a:rPr>
              <a:t>id1526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8285952" y="4003322"/>
            <a:ext cx="3499648" cy="147732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WireProtectionAreaRelation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/>
              <a:t>i</a:t>
            </a:r>
            <a:r>
              <a:rPr lang="en-US" dirty="0" smtClean="0"/>
              <a:t>d: id1534</a:t>
            </a:r>
            <a:endParaRPr lang="en-US" dirty="0" smtClean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/>
              <a:t>relatedRefs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7030A0"/>
                </a:solidFill>
              </a:rPr>
              <a:t>id1519</a:t>
            </a:r>
            <a:r>
              <a:rPr lang="en-US" dirty="0" smtClean="0"/>
              <a:t> #</a:t>
            </a:r>
            <a:r>
              <a:rPr lang="en-US" dirty="0" smtClean="0">
                <a:solidFill>
                  <a:srgbClr val="0070C0"/>
                </a:solidFill>
              </a:rPr>
              <a:t>id1531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endT</a:t>
            </a:r>
            <a:r>
              <a:rPr lang="en-US" dirty="0" smtClean="0"/>
              <a:t>: 0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startT</a:t>
            </a:r>
            <a:r>
              <a:rPr lang="en-US" dirty="0" smtClean="0"/>
              <a:t>: 0.59</a:t>
            </a:r>
            <a:endParaRPr lang="de-DE" dirty="0"/>
          </a:p>
        </p:txBody>
      </p:sp>
      <p:cxnSp>
        <p:nvCxnSpPr>
          <p:cNvPr id="27" name="Elbow Connector 26"/>
          <p:cNvCxnSpPr>
            <a:stCxn id="15" idx="0"/>
            <a:endCxn id="23" idx="0"/>
          </p:cNvCxnSpPr>
          <p:nvPr/>
        </p:nvCxnSpPr>
        <p:spPr>
          <a:xfrm rot="5400000" flipH="1" flipV="1">
            <a:off x="6305060" y="272607"/>
            <a:ext cx="12700" cy="7461431"/>
          </a:xfrm>
          <a:prstGeom prst="bentConnector3">
            <a:avLst>
              <a:gd name="adj1" fmla="val 9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85952" y="5856733"/>
            <a:ext cx="3499648" cy="92333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RouteSection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7030A0"/>
                </a:solidFill>
              </a:rPr>
              <a:t>id1519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RS0</a:t>
            </a:r>
          </a:p>
        </p:txBody>
      </p:sp>
      <p:cxnSp>
        <p:nvCxnSpPr>
          <p:cNvPr id="33" name="Straight Arrow Connector 32"/>
          <p:cNvCxnSpPr>
            <a:stCxn id="23" idx="2"/>
            <a:endCxn id="29" idx="0"/>
          </p:cNvCxnSpPr>
          <p:nvPr/>
        </p:nvCxnSpPr>
        <p:spPr>
          <a:xfrm>
            <a:off x="10035776" y="5480650"/>
            <a:ext cx="0" cy="37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6" idx="3"/>
            <a:endCxn id="7" idx="1"/>
          </p:cNvCxnSpPr>
          <p:nvPr/>
        </p:nvCxnSpPr>
        <p:spPr>
          <a:xfrm flipV="1">
            <a:off x="7386567" y="993527"/>
            <a:ext cx="899385" cy="282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5" idx="2"/>
            <a:endCxn id="19" idx="0"/>
          </p:cNvCxnSpPr>
          <p:nvPr/>
        </p:nvCxnSpPr>
        <p:spPr>
          <a:xfrm rot="16200000" flipH="1">
            <a:off x="2721525" y="5333470"/>
            <a:ext cx="99084" cy="393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8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7" y="52956"/>
            <a:ext cx="1205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Wiring </a:t>
            </a:r>
            <a:r>
              <a:rPr lang="en-US" sz="2400" b="1" dirty="0" smtClean="0">
                <a:sym typeface="Wingdings" panose="05000000000000000000" pitchFamily="2" charset="2"/>
              </a:rPr>
              <a:t> Routing</a:t>
            </a:r>
            <a:endParaRPr lang="de-DE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5431" y="537411"/>
            <a:ext cx="4057831" cy="120032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FF0000"/>
                </a:solidFill>
              </a:rPr>
              <a:t>id27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</a:t>
            </a:r>
            <a:r>
              <a:rPr lang="en-US" dirty="0"/>
              <a:t>W902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subType</a:t>
            </a:r>
            <a:r>
              <a:rPr lang="en-US" dirty="0" smtClean="0"/>
              <a:t>: </a:t>
            </a:r>
            <a:r>
              <a:rPr lang="en-US" dirty="0" err="1"/>
              <a:t>HRN_GeneralWire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03262" y="814410"/>
            <a:ext cx="2783305" cy="92333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AssociatedForm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id31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formRef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FFFF00"/>
                </a:solidFill>
              </a:rPr>
              <a:t>id30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5952" y="531862"/>
            <a:ext cx="3499648" cy="92333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FFFF00"/>
                </a:solidFill>
              </a:rPr>
              <a:t>id30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subType</a:t>
            </a:r>
            <a:r>
              <a:rPr lang="en-US" dirty="0" smtClean="0"/>
              <a:t>: Item Master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5952" y="1455192"/>
            <a:ext cx="3499648" cy="120032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UserValue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gauge: 2.5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outside_dia</a:t>
            </a:r>
            <a:r>
              <a:rPr lang="en-US" dirty="0"/>
              <a:t>: </a:t>
            </a:r>
            <a:r>
              <a:rPr lang="en-US" dirty="0" smtClean="0"/>
              <a:t>3.0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wirespec</a:t>
            </a:r>
            <a:r>
              <a:rPr lang="en-US" dirty="0"/>
              <a:t>: </a:t>
            </a:r>
            <a:r>
              <a:rPr lang="en-US" dirty="0" smtClean="0"/>
              <a:t>1/08883/93-ZG</a:t>
            </a:r>
          </a:p>
        </p:txBody>
      </p:sp>
      <p:cxnSp>
        <p:nvCxnSpPr>
          <p:cNvPr id="10" name="Elbow Connector 9"/>
          <p:cNvCxnSpPr>
            <a:endCxn id="7" idx="1"/>
          </p:cNvCxnSpPr>
          <p:nvPr/>
        </p:nvCxnSpPr>
        <p:spPr>
          <a:xfrm flipV="1">
            <a:off x="7386567" y="993527"/>
            <a:ext cx="899385" cy="461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5428" y="1993368"/>
            <a:ext cx="4057834" cy="147732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ProductRevision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FFC000"/>
                </a:solidFill>
              </a:rPr>
              <a:t>id28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W902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subType</a:t>
            </a:r>
            <a:r>
              <a:rPr lang="en-US" dirty="0" smtClean="0"/>
              <a:t>: </a:t>
            </a:r>
            <a:r>
              <a:rPr lang="en-US" dirty="0" err="1"/>
              <a:t>HRN_GeneralWireRevision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masterRef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FF0000"/>
                </a:solidFill>
              </a:rPr>
              <a:t>id27</a:t>
            </a:r>
          </a:p>
        </p:txBody>
      </p:sp>
      <p:cxnSp>
        <p:nvCxnSpPr>
          <p:cNvPr id="13" name="Straight Arrow Connector 12"/>
          <p:cNvCxnSpPr>
            <a:stCxn id="11" idx="0"/>
            <a:endCxn id="5" idx="2"/>
          </p:cNvCxnSpPr>
          <p:nvPr/>
        </p:nvCxnSpPr>
        <p:spPr>
          <a:xfrm flipV="1">
            <a:off x="2574345" y="1737740"/>
            <a:ext cx="2" cy="25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5428" y="3726324"/>
            <a:ext cx="4057834" cy="1477328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ProductView</a:t>
            </a:r>
            <a:r>
              <a:rPr lang="en-US" b="1" dirty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Occurrence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0070C0"/>
                </a:solidFill>
              </a:rPr>
              <a:t>id34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</a:t>
            </a:r>
            <a:r>
              <a:rPr lang="en-US" dirty="0"/>
              <a:t>: </a:t>
            </a:r>
            <a:r>
              <a:rPr lang="en-US" dirty="0" smtClean="0"/>
              <a:t>W902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instancedRef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FFC000"/>
                </a:solidFill>
              </a:rPr>
              <a:t>id28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instanceRefs</a:t>
            </a:r>
            <a:r>
              <a:rPr lang="en-US" dirty="0" smtClean="0"/>
              <a:t>: 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id33</a:t>
            </a:r>
          </a:p>
        </p:txBody>
      </p:sp>
      <p:cxnSp>
        <p:nvCxnSpPr>
          <p:cNvPr id="16" name="Straight Arrow Connector 15"/>
          <p:cNvCxnSpPr>
            <a:stCxn id="14" idx="0"/>
            <a:endCxn id="11" idx="2"/>
          </p:cNvCxnSpPr>
          <p:nvPr/>
        </p:nvCxnSpPr>
        <p:spPr>
          <a:xfrm flipV="1">
            <a:off x="2574345" y="3470696"/>
            <a:ext cx="0" cy="25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5428" y="5459280"/>
            <a:ext cx="484472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ProductDef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InstanceGraph</a:t>
            </a:r>
            <a:r>
              <a:rPr lang="en-US" b="1" dirty="0" smtClean="0">
                <a:sym typeface="Wingdings" panose="05000000000000000000" pitchFamily="2" charset="2"/>
              </a:rPr>
              <a:t>  </a:t>
            </a:r>
            <a:r>
              <a:rPr lang="en-US" b="1" dirty="0" err="1" smtClean="0">
                <a:sym typeface="Wingdings" panose="05000000000000000000" pitchFamily="2" charset="2"/>
              </a:rPr>
              <a:t>ProductInstance</a:t>
            </a:r>
            <a:endParaRPr lang="en-US" b="1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id: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id33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partRef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>
                <a:sym typeface="Wingdings" panose="05000000000000000000" pitchFamily="2" charset="2"/>
              </a:rPr>
              <a:t>#</a:t>
            </a:r>
            <a:r>
              <a:rPr lang="en-US" dirty="0" smtClean="0">
                <a:sym typeface="Wingdings" panose="05000000000000000000" pitchFamily="2" charset="2"/>
              </a:rPr>
              <a:t>id29</a:t>
            </a:r>
            <a:endParaRPr lang="de-DE" dirty="0"/>
          </a:p>
        </p:txBody>
      </p:sp>
      <p:cxnSp>
        <p:nvCxnSpPr>
          <p:cNvPr id="19" name="Elbow Connector 18"/>
          <p:cNvCxnSpPr>
            <a:stCxn id="14" idx="2"/>
            <a:endCxn id="17" idx="0"/>
          </p:cNvCxnSpPr>
          <p:nvPr/>
        </p:nvCxnSpPr>
        <p:spPr>
          <a:xfrm rot="16200000" flipH="1">
            <a:off x="2643253" y="5134744"/>
            <a:ext cx="255628" cy="393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3262" y="3726324"/>
            <a:ext cx="3110523" cy="120032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UserValue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color_name</a:t>
            </a:r>
            <a:r>
              <a:rPr lang="en-US" dirty="0"/>
              <a:t>: </a:t>
            </a:r>
            <a:r>
              <a:rPr lang="en-US" dirty="0" smtClean="0"/>
              <a:t>ZG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wire_length</a:t>
            </a:r>
            <a:r>
              <a:rPr lang="en-US" dirty="0" smtClean="0"/>
              <a:t>: 1060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part_number</a:t>
            </a:r>
            <a:r>
              <a:rPr lang="en-US" dirty="0" smtClean="0"/>
              <a:t>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13785" y="3726324"/>
            <a:ext cx="2783305" cy="120032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id: id1690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occurrenceRef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FFFF00"/>
                </a:solidFill>
              </a:rPr>
              <a:t>id1515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type: route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32273" y="5459280"/>
            <a:ext cx="2103986" cy="92333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RouteData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FFFF00"/>
                </a:solidFill>
              </a:rPr>
              <a:t>id1515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</a:t>
            </a:r>
            <a:r>
              <a:rPr lang="en-US" dirty="0" err="1" smtClean="0"/>
              <a:t>NXRouting</a:t>
            </a:r>
            <a:endParaRPr lang="en-US" dirty="0" smtClean="0"/>
          </a:p>
        </p:txBody>
      </p:sp>
      <p:cxnSp>
        <p:nvCxnSpPr>
          <p:cNvPr id="24" name="Elbow Connector 23"/>
          <p:cNvCxnSpPr>
            <a:stCxn id="21" idx="2"/>
            <a:endCxn id="22" idx="0"/>
          </p:cNvCxnSpPr>
          <p:nvPr/>
        </p:nvCxnSpPr>
        <p:spPr>
          <a:xfrm rot="5400000">
            <a:off x="7678539" y="4032380"/>
            <a:ext cx="532627" cy="2321172"/>
          </a:xfrm>
          <a:prstGeom prst="bentConnector3">
            <a:avLst>
              <a:gd name="adj1" fmla="val 69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36259" y="5459280"/>
            <a:ext cx="3499648" cy="92333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RouteDataSegment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1516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courseRefs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7030A0"/>
                </a:solidFill>
              </a:rPr>
              <a:t>id1655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9877" y="1993368"/>
            <a:ext cx="3329459" cy="147732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Route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7030A0"/>
                </a:solidFill>
              </a:rPr>
              <a:t>id1655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subType</a:t>
            </a:r>
            <a:r>
              <a:rPr lang="en-US" dirty="0" smtClean="0"/>
              <a:t>: </a:t>
            </a:r>
            <a:r>
              <a:rPr lang="en-US" dirty="0" err="1" smtClean="0"/>
              <a:t>RoutePath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courseRefs</a:t>
            </a:r>
            <a:r>
              <a:rPr lang="en-US" dirty="0"/>
              <a:t>: #id1517 #id1519 #id1523 </a:t>
            </a:r>
            <a:r>
              <a:rPr lang="en-US" dirty="0" smtClean="0"/>
              <a:t>… #</a:t>
            </a:r>
            <a:r>
              <a:rPr lang="en-US" dirty="0"/>
              <a:t>id1648</a:t>
            </a:r>
            <a:endParaRPr lang="en-US" dirty="0" smtClean="0"/>
          </a:p>
        </p:txBody>
      </p:sp>
      <p:cxnSp>
        <p:nvCxnSpPr>
          <p:cNvPr id="29" name="Elbow Connector 28"/>
          <p:cNvCxnSpPr>
            <a:stCxn id="26" idx="3"/>
            <a:endCxn id="27" idx="2"/>
          </p:cNvCxnSpPr>
          <p:nvPr/>
        </p:nvCxnSpPr>
        <p:spPr>
          <a:xfrm flipH="1" flipV="1">
            <a:off x="6444607" y="3470696"/>
            <a:ext cx="4891300" cy="2450249"/>
          </a:xfrm>
          <a:prstGeom prst="bentConnector4">
            <a:avLst>
              <a:gd name="adj1" fmla="val -4674"/>
              <a:gd name="adj2" fmla="val 93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4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7" y="52956"/>
            <a:ext cx="1205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Wiring </a:t>
            </a:r>
            <a:r>
              <a:rPr lang="en-US" sz="2400" b="1" dirty="0" smtClean="0">
                <a:sym typeface="Wingdings" panose="05000000000000000000" pitchFamily="2" charset="2"/>
              </a:rPr>
              <a:t> Connectivity</a:t>
            </a:r>
            <a:endParaRPr lang="de-DE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5431" y="537411"/>
            <a:ext cx="4057831" cy="120032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FlowConnection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FF0000"/>
                </a:solidFill>
              </a:rPr>
              <a:t>id1463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</a:t>
            </a:r>
            <a:r>
              <a:rPr lang="en-US" dirty="0"/>
              <a:t>W902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subType</a:t>
            </a:r>
            <a:r>
              <a:rPr lang="en-US" dirty="0" smtClean="0"/>
              <a:t>: Connection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45428" y="1993368"/>
            <a:ext cx="4057834" cy="147732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FlowConnectionRevision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FFC000"/>
                </a:solidFill>
              </a:rPr>
              <a:t>id1464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W902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subType</a:t>
            </a:r>
            <a:r>
              <a:rPr lang="en-US" dirty="0" smtClean="0"/>
              <a:t>: </a:t>
            </a:r>
            <a:r>
              <a:rPr lang="en-US" dirty="0" err="1" smtClean="0"/>
              <a:t>ConnectionRevision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masterRef</a:t>
            </a:r>
            <a:r>
              <a:rPr lang="en-US" dirty="0" smtClean="0"/>
              <a:t>: #</a:t>
            </a:r>
            <a:r>
              <a:rPr lang="en-US" dirty="0">
                <a:solidFill>
                  <a:srgbClr val="FF0000"/>
                </a:solidFill>
              </a:rPr>
              <a:t>id1463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  <a:endCxn id="5" idx="2"/>
          </p:cNvCxnSpPr>
          <p:nvPr/>
        </p:nvCxnSpPr>
        <p:spPr>
          <a:xfrm flipV="1">
            <a:off x="2574345" y="1737740"/>
            <a:ext cx="2" cy="25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5428" y="3726324"/>
            <a:ext cx="4057834" cy="1477328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ProductView</a:t>
            </a:r>
            <a:r>
              <a:rPr lang="en-US" b="1" dirty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Occurrence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0070C0"/>
                </a:solidFill>
              </a:rPr>
              <a:t>id1467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</a:t>
            </a:r>
            <a:r>
              <a:rPr lang="en-US" dirty="0"/>
              <a:t>: </a:t>
            </a:r>
            <a:r>
              <a:rPr lang="en-US" dirty="0" smtClean="0"/>
              <a:t>W902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instancedRef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FFC000"/>
                </a:solidFill>
              </a:rPr>
              <a:t>id1464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instanceRefs</a:t>
            </a:r>
            <a:r>
              <a:rPr lang="en-US" dirty="0" smtClean="0"/>
              <a:t>: #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id1466</a:t>
            </a:r>
          </a:p>
        </p:txBody>
      </p:sp>
      <p:cxnSp>
        <p:nvCxnSpPr>
          <p:cNvPr id="16" name="Straight Arrow Connector 15"/>
          <p:cNvCxnSpPr>
            <a:stCxn id="14" idx="0"/>
            <a:endCxn id="11" idx="2"/>
          </p:cNvCxnSpPr>
          <p:nvPr/>
        </p:nvCxnSpPr>
        <p:spPr>
          <a:xfrm flipV="1">
            <a:off x="2574345" y="3470696"/>
            <a:ext cx="0" cy="25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5428" y="5459280"/>
            <a:ext cx="405783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ProductDef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InstanceGraph</a:t>
            </a:r>
            <a:r>
              <a:rPr lang="en-US" b="1" dirty="0" smtClean="0">
                <a:sym typeface="Wingdings" panose="05000000000000000000" pitchFamily="2" charset="2"/>
              </a:rPr>
              <a:t>  </a:t>
            </a:r>
            <a:r>
              <a:rPr lang="en-US" b="1" dirty="0" err="1" smtClean="0">
                <a:sym typeface="Wingdings" panose="05000000000000000000" pitchFamily="2" charset="2"/>
              </a:rPr>
              <a:t>ConnectionInstance</a:t>
            </a:r>
            <a:endParaRPr lang="en-US" b="1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id: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id1466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partRef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>
                <a:sym typeface="Wingdings" panose="05000000000000000000" pitchFamily="2" charset="2"/>
              </a:rPr>
              <a:t>#</a:t>
            </a:r>
            <a:r>
              <a:rPr lang="en-US" dirty="0" smtClean="0">
                <a:sym typeface="Wingdings" panose="05000000000000000000" pitchFamily="2" charset="2"/>
              </a:rPr>
              <a:t>id1465</a:t>
            </a:r>
            <a:endParaRPr lang="de-DE" dirty="0"/>
          </a:p>
        </p:txBody>
      </p:sp>
      <p:cxnSp>
        <p:nvCxnSpPr>
          <p:cNvPr id="19" name="Elbow Connector 18"/>
          <p:cNvCxnSpPr>
            <a:stCxn id="14" idx="2"/>
            <a:endCxn id="17" idx="0"/>
          </p:cNvCxnSpPr>
          <p:nvPr/>
        </p:nvCxnSpPr>
        <p:spPr>
          <a:xfrm rot="16200000" flipH="1">
            <a:off x="2643253" y="5134744"/>
            <a:ext cx="255628" cy="393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3262" y="3726324"/>
            <a:ext cx="3110523" cy="203132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UserValue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c</a:t>
            </a:r>
            <a:r>
              <a:rPr lang="en-US" dirty="0" err="1" smtClean="0"/>
              <a:t>able_id</a:t>
            </a:r>
            <a:r>
              <a:rPr lang="en-US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function</a:t>
            </a:r>
            <a:r>
              <a:rPr lang="en-US" dirty="0"/>
              <a:t>: </a:t>
            </a:r>
            <a:r>
              <a:rPr lang="en-US" dirty="0" err="1" smtClean="0"/>
              <a:t>Feed_for_FT_Psg_UpWindow_from_driver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Signal: n023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tab_wire</a:t>
            </a:r>
            <a:r>
              <a:rPr lang="en-US" dirty="0"/>
              <a:t>: 91107/18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713785" y="3726324"/>
            <a:ext cx="2783305" cy="120032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id: id1470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occurrenceRef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00B050"/>
                </a:solidFill>
              </a:rPr>
              <a:t>id925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type: connection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13785" y="4926653"/>
            <a:ext cx="2783305" cy="120032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id: id1471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occurrenceRef</a:t>
            </a:r>
            <a:r>
              <a:rPr lang="en-US" dirty="0" smtClean="0"/>
              <a:t>: #</a:t>
            </a:r>
            <a:r>
              <a:rPr lang="en-US" dirty="0" smtClean="0">
                <a:solidFill>
                  <a:srgbClr val="FFFF00"/>
                </a:solidFill>
              </a:rPr>
              <a:t>id758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type: connection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53787" y="537411"/>
            <a:ext cx="2871540" cy="17543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ProductView</a:t>
            </a:r>
            <a:r>
              <a:rPr lang="en-US" b="1" dirty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Occurrence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00B050"/>
                </a:solidFill>
              </a:rPr>
              <a:t>id925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1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instancedRef</a:t>
            </a:r>
            <a:r>
              <a:rPr lang="en-US" dirty="0" smtClean="0"/>
              <a:t>: #id924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instanceRefs</a:t>
            </a:r>
            <a:r>
              <a:rPr lang="en-US" dirty="0" smtClean="0"/>
              <a:t>: #id932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parentRef</a:t>
            </a:r>
            <a:r>
              <a:rPr lang="en-US" dirty="0" smtClean="0"/>
              <a:t>: #id915</a:t>
            </a:r>
          </a:p>
        </p:txBody>
      </p:sp>
      <p:cxnSp>
        <p:nvCxnSpPr>
          <p:cNvPr id="3" name="Elbow Connector 2"/>
          <p:cNvCxnSpPr>
            <a:stCxn id="21" idx="3"/>
            <a:endCxn id="25" idx="2"/>
          </p:cNvCxnSpPr>
          <p:nvPr/>
        </p:nvCxnSpPr>
        <p:spPr>
          <a:xfrm flipH="1" flipV="1">
            <a:off x="6689557" y="2291737"/>
            <a:ext cx="3807533" cy="2034752"/>
          </a:xfrm>
          <a:prstGeom prst="bentConnector4">
            <a:avLst>
              <a:gd name="adj1" fmla="val -6004"/>
              <a:gd name="adj2" fmla="val 64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75852" y="537411"/>
            <a:ext cx="2871540" cy="17543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ProductView</a:t>
            </a:r>
            <a:r>
              <a:rPr lang="en-US" b="1" dirty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Occurrence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id: </a:t>
            </a:r>
            <a:r>
              <a:rPr lang="en-US" dirty="0" smtClean="0">
                <a:solidFill>
                  <a:srgbClr val="FFFF00"/>
                </a:solidFill>
              </a:rPr>
              <a:t>id758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name: 26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instancedRef</a:t>
            </a:r>
            <a:r>
              <a:rPr lang="en-US" dirty="0" smtClean="0"/>
              <a:t>: #id757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instanceRefs</a:t>
            </a:r>
            <a:r>
              <a:rPr lang="en-US" dirty="0" smtClean="0"/>
              <a:t>: #id756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parentRef</a:t>
            </a:r>
            <a:r>
              <a:rPr lang="en-US" dirty="0" smtClean="0"/>
              <a:t>: #id632</a:t>
            </a:r>
          </a:p>
        </p:txBody>
      </p:sp>
      <p:cxnSp>
        <p:nvCxnSpPr>
          <p:cNvPr id="12" name="Elbow Connector 11"/>
          <p:cNvCxnSpPr>
            <a:stCxn id="23" idx="3"/>
            <a:endCxn id="28" idx="2"/>
          </p:cNvCxnSpPr>
          <p:nvPr/>
        </p:nvCxnSpPr>
        <p:spPr>
          <a:xfrm flipH="1" flipV="1">
            <a:off x="10211622" y="2291737"/>
            <a:ext cx="285468" cy="3235081"/>
          </a:xfrm>
          <a:prstGeom prst="bentConnector4">
            <a:avLst>
              <a:gd name="adj1" fmla="val -200540"/>
              <a:gd name="adj2" fmla="val 86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9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95569" y="836246"/>
            <a:ext cx="9699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Kommentar Martin: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Konnektivitätsmodellierung</a:t>
            </a:r>
            <a:r>
              <a:rPr lang="de-DE" dirty="0" smtClean="0"/>
              <a:t> scheint teilweise auch anders gemacht zu werden. </a:t>
            </a:r>
          </a:p>
          <a:p>
            <a:r>
              <a:rPr lang="de-DE" dirty="0" smtClean="0"/>
              <a:t>Die Verweise auf die </a:t>
            </a:r>
            <a:r>
              <a:rPr lang="de-DE" dirty="0" err="1" smtClean="0"/>
              <a:t>FlowConnection</a:t>
            </a:r>
            <a:r>
              <a:rPr lang="de-DE" dirty="0" smtClean="0"/>
              <a:t> Revision scheinen nicht vorhanden zu sein? (sein zu müssen?)</a:t>
            </a:r>
          </a:p>
          <a:p>
            <a:r>
              <a:rPr lang="de-DE" dirty="0" smtClean="0"/>
              <a:t>Zumindest in den Daten eines Landmaschinenherstellers ist das irgendwie komplett anders verwiesen.</a:t>
            </a:r>
          </a:p>
        </p:txBody>
      </p:sp>
    </p:spTree>
    <p:extLst>
      <p:ext uri="{BB962C8B-B14F-4D97-AF65-F5344CB8AC3E}">
        <p14:creationId xmlns:p14="http://schemas.microsoft.com/office/powerpoint/2010/main" val="109410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Breitbild</PresentationFormat>
  <Paragraphs>221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Rappel, Florian (Dev., ERL)</dc:creator>
  <cp:lastModifiedBy>Rüsseler, Martin</cp:lastModifiedBy>
  <cp:revision>36</cp:revision>
  <dcterms:created xsi:type="dcterms:W3CDTF">2017-07-17T06:02:38Z</dcterms:created>
  <dcterms:modified xsi:type="dcterms:W3CDTF">2018-06-22T13:36:15Z</dcterms:modified>
</cp:coreProperties>
</file>