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  <p:sldId id="261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1" autoAdjust="0"/>
    <p:restoredTop sz="94660"/>
  </p:normalViewPr>
  <p:slideViewPr>
    <p:cSldViewPr snapToGrid="0">
      <p:cViewPr>
        <p:scale>
          <a:sx n="150" d="100"/>
          <a:sy n="150" d="100"/>
        </p:scale>
        <p:origin x="1422" y="-3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BDB361-B612-4FAD-A1D4-BECE3C6C451C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4712150-2CEE-4D05-96FD-07EA59563CF2}">
      <dgm:prSet phldrT="[Text]"/>
      <dgm:spPr/>
      <dgm:t>
        <a:bodyPr/>
        <a:lstStyle/>
        <a:p>
          <a:r>
            <a:rPr lang="de-DE" dirty="0" err="1"/>
            <a:t>MainForm</a:t>
          </a:r>
          <a:endParaRPr lang="de-DE" dirty="0"/>
        </a:p>
      </dgm:t>
    </dgm:pt>
    <dgm:pt modelId="{45B6DC09-2DA2-4A8B-A48A-DDEDDD8878E1}" type="parTrans" cxnId="{3A4B28A5-D2FA-4C67-B4A3-5D36F6B6A9D2}">
      <dgm:prSet/>
      <dgm:spPr/>
      <dgm:t>
        <a:bodyPr/>
        <a:lstStyle/>
        <a:p>
          <a:endParaRPr lang="de-DE"/>
        </a:p>
      </dgm:t>
    </dgm:pt>
    <dgm:pt modelId="{032640EE-A244-4ABB-BEEA-4653F7D538B6}" type="sibTrans" cxnId="{3A4B28A5-D2FA-4C67-B4A3-5D36F6B6A9D2}">
      <dgm:prSet/>
      <dgm:spPr/>
      <dgm:t>
        <a:bodyPr/>
        <a:lstStyle/>
        <a:p>
          <a:endParaRPr lang="de-DE"/>
        </a:p>
      </dgm:t>
    </dgm:pt>
    <dgm:pt modelId="{8DE9FD99-2913-4CD1-8E29-9C1E95943F6C}">
      <dgm:prSet phldrT="[Text]"/>
      <dgm:spPr/>
      <dgm:t>
        <a:bodyPr/>
        <a:lstStyle/>
        <a:p>
          <a:r>
            <a:rPr lang="de-DE" dirty="0" err="1"/>
            <a:t>SelectedRows</a:t>
          </a:r>
          <a:endParaRPr lang="de-DE" dirty="0"/>
        </a:p>
      </dgm:t>
    </dgm:pt>
    <dgm:pt modelId="{E324C978-47CF-4432-A695-C81A1AB27237}" type="parTrans" cxnId="{411D7A28-B528-491E-B165-76638E8F2A73}">
      <dgm:prSet/>
      <dgm:spPr/>
      <dgm:t>
        <a:bodyPr/>
        <a:lstStyle/>
        <a:p>
          <a:endParaRPr lang="de-DE"/>
        </a:p>
      </dgm:t>
    </dgm:pt>
    <dgm:pt modelId="{CE731BAC-8797-4DD6-9072-0031D2FD281E}" type="sibTrans" cxnId="{411D7A28-B528-491E-B165-76638E8F2A73}">
      <dgm:prSet/>
      <dgm:spPr/>
      <dgm:t>
        <a:bodyPr/>
        <a:lstStyle/>
        <a:p>
          <a:endParaRPr lang="de-DE"/>
        </a:p>
      </dgm:t>
    </dgm:pt>
    <dgm:pt modelId="{9C03D549-4BA8-4EC9-B4B7-07A693F43686}">
      <dgm:prSet phldrT="[Text]"/>
      <dgm:spPr/>
      <dgm:t>
        <a:bodyPr/>
        <a:lstStyle/>
        <a:p>
          <a:r>
            <a:rPr lang="de-DE" dirty="0" err="1"/>
            <a:t>CalculateWeightForm</a:t>
          </a:r>
          <a:endParaRPr lang="de-DE" dirty="0"/>
        </a:p>
      </dgm:t>
    </dgm:pt>
    <dgm:pt modelId="{C2E48D72-2FCE-4D20-B70A-E790C0AC5BC0}" type="parTrans" cxnId="{28F8CE93-4353-40FA-9081-605693470D6F}">
      <dgm:prSet/>
      <dgm:spPr/>
      <dgm:t>
        <a:bodyPr/>
        <a:lstStyle/>
        <a:p>
          <a:endParaRPr lang="de-DE"/>
        </a:p>
      </dgm:t>
    </dgm:pt>
    <dgm:pt modelId="{23EB9678-4217-45DC-ADD1-4182195DAC51}" type="sibTrans" cxnId="{28F8CE93-4353-40FA-9081-605693470D6F}">
      <dgm:prSet/>
      <dgm:spPr/>
      <dgm:t>
        <a:bodyPr/>
        <a:lstStyle/>
        <a:p>
          <a:endParaRPr lang="de-DE"/>
        </a:p>
      </dgm:t>
    </dgm:pt>
    <dgm:pt modelId="{53B73FD8-5796-48E8-B51A-99040847CC09}">
      <dgm:prSet phldrT="[Text]" custT="1"/>
      <dgm:spPr/>
      <dgm:t>
        <a:bodyPr/>
        <a:lstStyle/>
        <a:p>
          <a:r>
            <a:rPr lang="de-DE" sz="1400" dirty="0" err="1"/>
            <a:t>Convert</a:t>
          </a:r>
          <a:r>
            <a:rPr lang="de-DE" sz="1400" dirty="0"/>
            <a:t> </a:t>
          </a:r>
          <a:r>
            <a:rPr lang="de-DE" sz="1400" dirty="0" err="1"/>
            <a:t>selected</a:t>
          </a:r>
          <a:r>
            <a:rPr lang="de-DE" sz="1400" dirty="0"/>
            <a:t> </a:t>
          </a:r>
          <a:r>
            <a:rPr lang="de-DE" sz="1400" dirty="0" err="1"/>
            <a:t>rows</a:t>
          </a:r>
          <a:r>
            <a:rPr lang="de-DE" sz="1400" dirty="0"/>
            <a:t> </a:t>
          </a:r>
          <a:r>
            <a:rPr lang="de-DE" sz="1400" dirty="0" err="1"/>
            <a:t>to</a:t>
          </a:r>
          <a:r>
            <a:rPr lang="de-DE" sz="1400" dirty="0"/>
            <a:t> </a:t>
          </a:r>
          <a:r>
            <a:rPr lang="de-DE" sz="1400" dirty="0" err="1"/>
            <a:t>wires</a:t>
          </a:r>
          <a:r>
            <a:rPr lang="de-DE" sz="1400" dirty="0"/>
            <a:t>/</a:t>
          </a:r>
          <a:r>
            <a:rPr lang="de-DE" sz="1400" dirty="0" err="1"/>
            <a:t>cables</a:t>
          </a:r>
          <a:r>
            <a:rPr lang="de-DE" sz="1400" dirty="0"/>
            <a:t> </a:t>
          </a:r>
          <a:r>
            <a:rPr lang="de-DE" sz="1400" dirty="0" err="1"/>
            <a:t>or</a:t>
          </a:r>
          <a:r>
            <a:rPr lang="de-DE" sz="1400" dirty="0"/>
            <a:t> </a:t>
          </a:r>
          <a:r>
            <a:rPr lang="de-DE" sz="1400" dirty="0" err="1"/>
            <a:t>cores</a:t>
          </a:r>
          <a:r>
            <a:rPr lang="de-DE" sz="1400" dirty="0"/>
            <a:t>/</a:t>
          </a:r>
          <a:r>
            <a:rPr lang="de-DE" sz="1400" dirty="0" err="1"/>
            <a:t>segments</a:t>
          </a:r>
          <a:endParaRPr lang="de-DE" sz="1400" dirty="0"/>
        </a:p>
      </dgm:t>
    </dgm:pt>
    <dgm:pt modelId="{16BEF3F5-C2A3-4313-BD60-AE102B06AE40}" type="parTrans" cxnId="{B4A11440-60FE-4252-9C88-2A2052A9C9E0}">
      <dgm:prSet/>
      <dgm:spPr/>
      <dgm:t>
        <a:bodyPr/>
        <a:lstStyle/>
        <a:p>
          <a:endParaRPr lang="de-DE"/>
        </a:p>
      </dgm:t>
    </dgm:pt>
    <dgm:pt modelId="{79414E6E-2329-41CE-BDF1-D1220F3EAD1A}" type="sibTrans" cxnId="{B4A11440-60FE-4252-9C88-2A2052A9C9E0}">
      <dgm:prSet/>
      <dgm:spPr/>
      <dgm:t>
        <a:bodyPr/>
        <a:lstStyle/>
        <a:p>
          <a:endParaRPr lang="de-DE"/>
        </a:p>
      </dgm:t>
    </dgm:pt>
    <dgm:pt modelId="{7FEF0EE9-CB45-4FA2-94F1-6642FDAF61EF}">
      <dgm:prSet phldrT="[Text]" custT="1"/>
      <dgm:spPr/>
      <dgm:t>
        <a:bodyPr/>
        <a:lstStyle/>
        <a:p>
          <a:r>
            <a:rPr lang="de-DE" sz="1800" dirty="0" err="1"/>
            <a:t>Convert</a:t>
          </a:r>
          <a:r>
            <a:rPr lang="de-DE" sz="1800" dirty="0"/>
            <a:t> </a:t>
          </a:r>
          <a:r>
            <a:rPr lang="de-DE" sz="1800" dirty="0" err="1"/>
            <a:t>to</a:t>
          </a:r>
          <a:r>
            <a:rPr lang="de-DE" sz="1800" dirty="0"/>
            <a:t> </a:t>
          </a:r>
          <a:r>
            <a:rPr lang="de-DE" sz="1800" dirty="0" err="1"/>
            <a:t>CalculatedWeigthRows</a:t>
          </a:r>
          <a:r>
            <a:rPr lang="de-DE" sz="1800" dirty="0"/>
            <a:t> </a:t>
          </a:r>
        </a:p>
      </dgm:t>
    </dgm:pt>
    <dgm:pt modelId="{91079327-E4E5-4D5B-BCE7-B552618FAA9C}" type="parTrans" cxnId="{5DD650C0-7438-4FA5-B136-AAD34C548B28}">
      <dgm:prSet/>
      <dgm:spPr/>
      <dgm:t>
        <a:bodyPr/>
        <a:lstStyle/>
        <a:p>
          <a:endParaRPr lang="de-DE"/>
        </a:p>
      </dgm:t>
    </dgm:pt>
    <dgm:pt modelId="{6BEF17A3-4C0B-4310-B51F-B39FFB3CD51F}" type="sibTrans" cxnId="{5DD650C0-7438-4FA5-B136-AAD34C548B28}">
      <dgm:prSet/>
      <dgm:spPr/>
      <dgm:t>
        <a:bodyPr/>
        <a:lstStyle/>
        <a:p>
          <a:endParaRPr lang="de-DE"/>
        </a:p>
      </dgm:t>
    </dgm:pt>
    <dgm:pt modelId="{BDEA9CA7-1D91-43DE-B074-DD05B186A4EB}">
      <dgm:prSet phldrT="[Text]"/>
      <dgm:spPr/>
      <dgm:t>
        <a:bodyPr/>
        <a:lstStyle/>
        <a:p>
          <a:r>
            <a:rPr lang="de-DE" dirty="0">
              <a:solidFill>
                <a:srgbClr val="FF0000"/>
              </a:solidFill>
            </a:rPr>
            <a:t>USE </a:t>
          </a:r>
          <a:r>
            <a:rPr lang="de-DE" dirty="0" err="1">
              <a:solidFill>
                <a:srgbClr val="FF0000"/>
              </a:solidFill>
            </a:rPr>
            <a:t>length</a:t>
          </a:r>
          <a:r>
            <a:rPr lang="de-DE" dirty="0">
              <a:solidFill>
                <a:srgbClr val="FF0000"/>
              </a:solidFill>
            </a:rPr>
            <a:t> </a:t>
          </a:r>
          <a:r>
            <a:rPr lang="de-DE" dirty="0" err="1">
              <a:solidFill>
                <a:srgbClr val="FF0000"/>
              </a:solidFill>
            </a:rPr>
            <a:t>with</a:t>
          </a:r>
          <a:r>
            <a:rPr lang="de-DE" dirty="0">
              <a:solidFill>
                <a:srgbClr val="FF0000"/>
              </a:solidFill>
            </a:rPr>
            <a:t> LONGEST </a:t>
          </a:r>
          <a:r>
            <a:rPr lang="de-DE" dirty="0" err="1">
              <a:solidFill>
                <a:srgbClr val="FF0000"/>
              </a:solidFill>
            </a:rPr>
            <a:t>SegmentedCore</a:t>
          </a:r>
          <a:r>
            <a:rPr lang="de-DE" dirty="0">
              <a:solidFill>
                <a:srgbClr val="FF0000"/>
              </a:solidFill>
            </a:rPr>
            <a:t> </a:t>
          </a:r>
          <a:r>
            <a:rPr lang="de-DE" dirty="0" err="1">
              <a:solidFill>
                <a:srgbClr val="FF0000"/>
              </a:solidFill>
            </a:rPr>
            <a:t>length</a:t>
          </a:r>
          <a:r>
            <a:rPr lang="de-DE" dirty="0">
              <a:solidFill>
                <a:srgbClr val="FF0000"/>
              </a:solidFill>
            </a:rPr>
            <a:t>!</a:t>
          </a:r>
        </a:p>
      </dgm:t>
    </dgm:pt>
    <dgm:pt modelId="{BBAF60D5-E4DB-4C4E-BA04-FF0089087242}" type="parTrans" cxnId="{5D61EE7C-96E9-4EE3-84A0-01BF73FE341C}">
      <dgm:prSet/>
      <dgm:spPr/>
      <dgm:t>
        <a:bodyPr/>
        <a:lstStyle/>
        <a:p>
          <a:endParaRPr lang="de-DE"/>
        </a:p>
      </dgm:t>
    </dgm:pt>
    <dgm:pt modelId="{4BC56D2B-5E79-4D2C-ACA1-F2C16722B44F}" type="sibTrans" cxnId="{5D61EE7C-96E9-4EE3-84A0-01BF73FE341C}">
      <dgm:prSet/>
      <dgm:spPr/>
      <dgm:t>
        <a:bodyPr/>
        <a:lstStyle/>
        <a:p>
          <a:endParaRPr lang="de-DE"/>
        </a:p>
      </dgm:t>
    </dgm:pt>
    <dgm:pt modelId="{7AC43D50-6CB4-4889-BDA9-8F69F1B351A6}">
      <dgm:prSet phldrT="[Text]"/>
      <dgm:spPr/>
      <dgm:t>
        <a:bodyPr/>
        <a:lstStyle/>
        <a:p>
          <a:r>
            <a:rPr lang="de-DE" dirty="0" err="1">
              <a:solidFill>
                <a:schemeClr val="bg1"/>
              </a:solidFill>
            </a:rPr>
            <a:t>Calculate</a:t>
          </a:r>
          <a:r>
            <a:rPr lang="de-DE" dirty="0">
              <a:solidFill>
                <a:schemeClr val="bg1"/>
              </a:solidFill>
            </a:rPr>
            <a:t> </a:t>
          </a:r>
          <a:r>
            <a:rPr lang="de-DE" dirty="0" err="1">
              <a:solidFill>
                <a:schemeClr val="bg1"/>
              </a:solidFill>
            </a:rPr>
            <a:t>Weights</a:t>
          </a:r>
          <a:r>
            <a:rPr lang="de-DE" dirty="0">
              <a:solidFill>
                <a:schemeClr val="bg1"/>
              </a:solidFill>
            </a:rPr>
            <a:t> </a:t>
          </a:r>
          <a:r>
            <a:rPr lang="de-DE" dirty="0" err="1">
              <a:solidFill>
                <a:schemeClr val="bg1"/>
              </a:solidFill>
            </a:rPr>
            <a:t>with</a:t>
          </a:r>
          <a:r>
            <a:rPr lang="de-DE" dirty="0">
              <a:solidFill>
                <a:schemeClr val="bg1"/>
              </a:solidFill>
            </a:rPr>
            <a:t> Data (</a:t>
          </a:r>
          <a:r>
            <a:rPr lang="de-DE" dirty="0" err="1">
              <a:solidFill>
                <a:schemeClr val="bg1"/>
              </a:solidFill>
            </a:rPr>
            <a:t>three</a:t>
          </a:r>
          <a:r>
            <a:rPr lang="de-DE" dirty="0">
              <a:solidFill>
                <a:schemeClr val="bg1"/>
              </a:solidFill>
            </a:rPr>
            <a:t> </a:t>
          </a:r>
          <a:r>
            <a:rPr lang="de-DE" dirty="0" err="1">
              <a:solidFill>
                <a:schemeClr val="bg1"/>
              </a:solidFill>
            </a:rPr>
            <a:t>values</a:t>
          </a:r>
          <a:r>
            <a:rPr lang="de-DE" dirty="0">
              <a:solidFill>
                <a:schemeClr val="bg1"/>
              </a:solidFill>
            </a:rPr>
            <a:t> down </a:t>
          </a:r>
          <a:r>
            <a:rPr lang="de-DE" dirty="0" err="1">
              <a:solidFill>
                <a:schemeClr val="bg1"/>
              </a:solidFill>
            </a:rPr>
            <a:t>here</a:t>
          </a:r>
          <a:r>
            <a:rPr lang="de-DE" dirty="0">
              <a:solidFill>
                <a:schemeClr val="bg1"/>
              </a:solidFill>
            </a:rPr>
            <a:t>)</a:t>
          </a:r>
          <a:endParaRPr lang="de-DE" b="1" dirty="0">
            <a:solidFill>
              <a:schemeClr val="bg1"/>
            </a:solidFill>
          </a:endParaRPr>
        </a:p>
      </dgm:t>
    </dgm:pt>
    <dgm:pt modelId="{0F379E58-74CD-419A-A52C-820434C4C60D}" type="parTrans" cxnId="{0CBEB3B2-2EEF-4BFD-8040-17AB41D5ED1A}">
      <dgm:prSet/>
      <dgm:spPr/>
      <dgm:t>
        <a:bodyPr/>
        <a:lstStyle/>
        <a:p>
          <a:endParaRPr lang="de-DE"/>
        </a:p>
      </dgm:t>
    </dgm:pt>
    <dgm:pt modelId="{8D99F942-EC43-452A-9F1F-748E2435BD89}" type="sibTrans" cxnId="{0CBEB3B2-2EEF-4BFD-8040-17AB41D5ED1A}">
      <dgm:prSet/>
      <dgm:spPr/>
      <dgm:t>
        <a:bodyPr/>
        <a:lstStyle/>
        <a:p>
          <a:endParaRPr lang="de-DE"/>
        </a:p>
      </dgm:t>
    </dgm:pt>
    <dgm:pt modelId="{60626CC7-DAFF-46E9-B45F-0D54B9699E51}">
      <dgm:prSet phldrT="[Text]" custT="1"/>
      <dgm:spPr/>
      <dgm:t>
        <a:bodyPr/>
        <a:lstStyle/>
        <a:p>
          <a:r>
            <a:rPr lang="de-DE" sz="1000" b="0" dirty="0">
              <a:solidFill>
                <a:schemeClr val="tx1"/>
              </a:solidFill>
            </a:rPr>
            <a:t>- </a:t>
          </a:r>
          <a:r>
            <a:rPr lang="de-DE" sz="1000" b="1" dirty="0" err="1">
              <a:solidFill>
                <a:schemeClr val="tx1"/>
              </a:solidFill>
            </a:rPr>
            <a:t>Resulting</a:t>
          </a:r>
          <a:r>
            <a:rPr lang="de-DE" sz="1000" b="1" dirty="0">
              <a:solidFill>
                <a:schemeClr val="tx1"/>
              </a:solidFill>
            </a:rPr>
            <a:t> </a:t>
          </a:r>
          <a:r>
            <a:rPr lang="de-DE" sz="1000" b="1" dirty="0" err="1">
              <a:solidFill>
                <a:schemeClr val="tx1"/>
              </a:solidFill>
            </a:rPr>
            <a:t>length</a:t>
          </a:r>
          <a:r>
            <a:rPr lang="de-DE" sz="1000" b="1" dirty="0">
              <a:solidFill>
                <a:schemeClr val="tx1"/>
              </a:solidFill>
            </a:rPr>
            <a:t> </a:t>
          </a:r>
          <a:r>
            <a:rPr lang="de-DE" sz="1000" b="0" dirty="0">
              <a:solidFill>
                <a:schemeClr val="tx1"/>
              </a:solidFill>
            </a:rPr>
            <a:t>(</a:t>
          </a:r>
          <a:r>
            <a:rPr lang="de-DE" sz="1000" b="0" dirty="0" err="1">
              <a:solidFill>
                <a:schemeClr val="tx1"/>
              </a:solidFill>
            </a:rPr>
            <a:t>CalcWeightRowLength+LengthDelta</a:t>
          </a:r>
          <a:r>
            <a:rPr lang="de-DE" sz="1000" b="0" dirty="0">
              <a:solidFill>
                <a:schemeClr val="tx1"/>
              </a:solidFill>
            </a:rPr>
            <a:t>)</a:t>
          </a:r>
        </a:p>
      </dgm:t>
    </dgm:pt>
    <dgm:pt modelId="{4DF75BBF-B99D-4894-84B4-5E3ED0636ED3}" type="parTrans" cxnId="{D0CE9241-0AA3-4218-B9A6-94025E0D8B59}">
      <dgm:prSet/>
      <dgm:spPr/>
      <dgm:t>
        <a:bodyPr/>
        <a:lstStyle/>
        <a:p>
          <a:endParaRPr lang="de-DE"/>
        </a:p>
      </dgm:t>
    </dgm:pt>
    <dgm:pt modelId="{A093427F-BEE2-4B85-91EC-D45C9975B806}" type="sibTrans" cxnId="{D0CE9241-0AA3-4218-B9A6-94025E0D8B59}">
      <dgm:prSet/>
      <dgm:spPr/>
      <dgm:t>
        <a:bodyPr/>
        <a:lstStyle/>
        <a:p>
          <a:endParaRPr lang="de-DE"/>
        </a:p>
      </dgm:t>
    </dgm:pt>
    <dgm:pt modelId="{073A0273-68BA-4F29-82BA-5B7DC15BB102}">
      <dgm:prSet phldrT="[Text]"/>
      <dgm:spPr/>
      <dgm:t>
        <a:bodyPr/>
        <a:lstStyle/>
        <a:p>
          <a:r>
            <a:rPr lang="de-DE" dirty="0">
              <a:solidFill>
                <a:srgbClr val="FF0000"/>
              </a:solidFill>
            </a:rPr>
            <a:t>USE </a:t>
          </a:r>
          <a:r>
            <a:rPr lang="de-DE" dirty="0" err="1">
              <a:solidFill>
                <a:srgbClr val="FF0000"/>
              </a:solidFill>
            </a:rPr>
            <a:t>seg</a:t>
          </a:r>
          <a:r>
            <a:rPr lang="de-DE" dirty="0">
              <a:solidFill>
                <a:srgbClr val="FF0000"/>
              </a:solidFill>
            </a:rPr>
            <a:t> </a:t>
          </a:r>
          <a:r>
            <a:rPr lang="de-DE" dirty="0" err="1">
              <a:solidFill>
                <a:srgbClr val="FF0000"/>
              </a:solidFill>
            </a:rPr>
            <a:t>length</a:t>
          </a:r>
          <a:r>
            <a:rPr lang="de-DE" dirty="0">
              <a:solidFill>
                <a:srgbClr val="FF0000"/>
              </a:solidFill>
            </a:rPr>
            <a:t> </a:t>
          </a:r>
          <a:r>
            <a:rPr lang="de-DE" dirty="0" err="1">
              <a:solidFill>
                <a:srgbClr val="FF0000"/>
              </a:solidFill>
            </a:rPr>
            <a:t>or</a:t>
          </a:r>
          <a:r>
            <a:rPr lang="de-DE" dirty="0">
              <a:solidFill>
                <a:srgbClr val="FF0000"/>
              </a:solidFill>
            </a:rPr>
            <a:t> </a:t>
          </a:r>
          <a:r>
            <a:rPr lang="de-DE" dirty="0" err="1">
              <a:solidFill>
                <a:srgbClr val="FF0000"/>
              </a:solidFill>
            </a:rPr>
            <a:t>wire</a:t>
          </a:r>
          <a:r>
            <a:rPr lang="de-DE" dirty="0">
              <a:solidFill>
                <a:srgbClr val="FF0000"/>
              </a:solidFill>
            </a:rPr>
            <a:t>/</a:t>
          </a:r>
          <a:r>
            <a:rPr lang="de-DE" dirty="0" err="1">
              <a:solidFill>
                <a:srgbClr val="FF0000"/>
              </a:solidFill>
            </a:rPr>
            <a:t>cable</a:t>
          </a:r>
          <a:r>
            <a:rPr lang="de-DE" dirty="0">
              <a:solidFill>
                <a:srgbClr val="FF0000"/>
              </a:solidFill>
            </a:rPr>
            <a:t> </a:t>
          </a:r>
          <a:r>
            <a:rPr lang="de-DE" dirty="0" err="1">
              <a:solidFill>
                <a:srgbClr val="FF0000"/>
              </a:solidFill>
            </a:rPr>
            <a:t>length</a:t>
          </a:r>
          <a:r>
            <a:rPr lang="de-DE" dirty="0">
              <a:solidFill>
                <a:srgbClr val="FF0000"/>
              </a:solidFill>
            </a:rPr>
            <a:t>!</a:t>
          </a:r>
        </a:p>
      </dgm:t>
    </dgm:pt>
    <dgm:pt modelId="{90E9B469-6B16-4C79-B4C5-3D629A7CFA5A}" type="parTrans" cxnId="{73C062D0-436D-48F6-8C61-6175A99A5713}">
      <dgm:prSet/>
      <dgm:spPr/>
      <dgm:t>
        <a:bodyPr/>
        <a:lstStyle/>
        <a:p>
          <a:endParaRPr lang="de-DE"/>
        </a:p>
      </dgm:t>
    </dgm:pt>
    <dgm:pt modelId="{0328D8DA-DBC4-473C-8C24-FD9E6FBC7A4C}" type="sibTrans" cxnId="{73C062D0-436D-48F6-8C61-6175A99A5713}">
      <dgm:prSet/>
      <dgm:spPr/>
      <dgm:t>
        <a:bodyPr/>
        <a:lstStyle/>
        <a:p>
          <a:endParaRPr lang="de-DE"/>
        </a:p>
      </dgm:t>
    </dgm:pt>
    <dgm:pt modelId="{12EB4B67-75CC-487A-84FD-D49A5D6D96E0}">
      <dgm:prSet phldrT="[Text]"/>
      <dgm:spPr/>
      <dgm:t>
        <a:bodyPr/>
        <a:lstStyle/>
        <a:p>
          <a:r>
            <a:rPr lang="de-DE" b="1" u="none" dirty="0"/>
            <a:t>START CALCULATION:</a:t>
          </a:r>
          <a:br>
            <a:rPr lang="de-DE" u="sng" dirty="0"/>
          </a:br>
          <a:r>
            <a:rPr lang="de-DE" dirty="0" err="1"/>
            <a:t>Convert</a:t>
          </a:r>
          <a:r>
            <a:rPr lang="de-DE" dirty="0"/>
            <a:t> </a:t>
          </a:r>
          <a:r>
            <a:rPr lang="de-DE" dirty="0" err="1"/>
            <a:t>single</a:t>
          </a:r>
          <a:r>
            <a:rPr lang="de-DE" dirty="0"/>
            <a:t> </a:t>
          </a:r>
          <a:r>
            <a:rPr lang="de-DE" dirty="0" err="1"/>
            <a:t>wires</a:t>
          </a:r>
          <a:r>
            <a:rPr lang="de-DE" dirty="0"/>
            <a:t>/</a:t>
          </a:r>
          <a:r>
            <a:rPr lang="de-DE" dirty="0" err="1"/>
            <a:t>cores</a:t>
          </a:r>
          <a:r>
            <a:rPr lang="de-DE" dirty="0"/>
            <a:t> </a:t>
          </a:r>
          <a:r>
            <a:rPr lang="de-DE" dirty="0" err="1"/>
            <a:t>or</a:t>
          </a:r>
          <a:r>
            <a:rPr lang="de-DE" dirty="0"/>
            <a:t> </a:t>
          </a:r>
          <a:r>
            <a:rPr lang="de-DE" dirty="0" err="1"/>
            <a:t>segments</a:t>
          </a:r>
          <a:r>
            <a:rPr lang="de-DE" dirty="0"/>
            <a:t> (all </a:t>
          </a:r>
          <a:r>
            <a:rPr lang="de-DE" dirty="0" err="1"/>
            <a:t>wires</a:t>
          </a:r>
          <a:r>
            <a:rPr lang="de-DE" dirty="0"/>
            <a:t>/</a:t>
          </a:r>
          <a:r>
            <a:rPr lang="de-DE" dirty="0" err="1"/>
            <a:t>cores</a:t>
          </a:r>
          <a:r>
            <a:rPr lang="de-DE" dirty="0"/>
            <a:t>)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b="1" dirty="0" err="1"/>
            <a:t>SegmentedWire</a:t>
          </a:r>
          <a:r>
            <a:rPr lang="de-DE" dirty="0"/>
            <a:t>(s) </a:t>
          </a:r>
          <a:r>
            <a:rPr lang="de-DE" dirty="0" err="1"/>
            <a:t>or</a:t>
          </a:r>
          <a:r>
            <a:rPr lang="de-DE" dirty="0"/>
            <a:t> </a:t>
          </a:r>
          <a:r>
            <a:rPr lang="de-DE" b="1" dirty="0" err="1"/>
            <a:t>CorePackage</a:t>
          </a:r>
          <a:r>
            <a:rPr lang="de-DE" b="1" dirty="0"/>
            <a:t>(s)</a:t>
          </a:r>
          <a:r>
            <a:rPr lang="de-DE" dirty="0"/>
            <a:t> [</a:t>
          </a:r>
          <a:r>
            <a:rPr lang="de-DE" dirty="0" err="1"/>
            <a:t>cores</a:t>
          </a:r>
          <a:r>
            <a:rPr lang="de-DE" dirty="0"/>
            <a:t>/</a:t>
          </a:r>
          <a:r>
            <a:rPr lang="de-DE" dirty="0" err="1"/>
            <a:t>cables</a:t>
          </a:r>
          <a:r>
            <a:rPr lang="de-DE" dirty="0"/>
            <a:t>]</a:t>
          </a:r>
        </a:p>
      </dgm:t>
    </dgm:pt>
    <dgm:pt modelId="{27124205-CB9B-42DD-B17E-8222E4B1449E}" type="parTrans" cxnId="{529F2753-6541-4479-B11B-061238908144}">
      <dgm:prSet/>
      <dgm:spPr/>
      <dgm:t>
        <a:bodyPr/>
        <a:lstStyle/>
        <a:p>
          <a:endParaRPr lang="de-DE"/>
        </a:p>
      </dgm:t>
    </dgm:pt>
    <dgm:pt modelId="{9496E660-CD92-4429-82AC-F2B5073C2A66}" type="sibTrans" cxnId="{529F2753-6541-4479-B11B-061238908144}">
      <dgm:prSet/>
      <dgm:spPr/>
      <dgm:t>
        <a:bodyPr/>
        <a:lstStyle/>
        <a:p>
          <a:endParaRPr lang="de-DE"/>
        </a:p>
      </dgm:t>
    </dgm:pt>
    <dgm:pt modelId="{763D6325-085D-4648-BD50-3736EDC31D9B}">
      <dgm:prSet phldrT="[Text]"/>
      <dgm:spPr/>
      <dgm:t>
        <a:bodyPr/>
        <a:lstStyle/>
        <a:p>
          <a:r>
            <a:rPr lang="de-DE" b="1" u="sng" dirty="0" err="1"/>
            <a:t>SegmentedWire</a:t>
          </a:r>
          <a:r>
            <a:rPr lang="de-DE" b="1" u="sng" dirty="0"/>
            <a:t>:</a:t>
          </a:r>
        </a:p>
        <a:p>
          <a:br>
            <a:rPr lang="de-DE" b="1" dirty="0"/>
          </a:br>
          <a:r>
            <a:rPr lang="de-DE" b="1" dirty="0"/>
            <a:t>= </a:t>
          </a:r>
          <a:r>
            <a:rPr lang="de-DE" dirty="0"/>
            <a:t>Wire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wire</a:t>
          </a:r>
          <a:r>
            <a:rPr lang="de-DE" dirty="0"/>
            <a:t> </a:t>
          </a:r>
          <a:r>
            <a:rPr lang="de-DE" dirty="0" err="1"/>
            <a:t>length</a:t>
          </a:r>
          <a:r>
            <a:rPr lang="de-DE" dirty="0"/>
            <a:t> </a:t>
          </a:r>
          <a:r>
            <a:rPr lang="de-DE" dirty="0" err="1"/>
            <a:t>or</a:t>
          </a:r>
          <a:r>
            <a:rPr lang="de-DE" dirty="0"/>
            <a:t> partial(</a:t>
          </a:r>
          <a:r>
            <a:rPr lang="de-DE" dirty="0" err="1"/>
            <a:t>segment</a:t>
          </a:r>
          <a:r>
            <a:rPr lang="de-DE" dirty="0"/>
            <a:t>) </a:t>
          </a:r>
          <a:r>
            <a:rPr lang="de-DE" dirty="0" err="1"/>
            <a:t>length</a:t>
          </a:r>
          <a:endParaRPr lang="de-DE" dirty="0"/>
        </a:p>
      </dgm:t>
    </dgm:pt>
    <dgm:pt modelId="{38F8718A-DC2F-4D94-9A97-EF4DC0C77DE2}" type="parTrans" cxnId="{0FD22695-8116-4112-ABA1-19AA85DF0F37}">
      <dgm:prSet/>
      <dgm:spPr/>
      <dgm:t>
        <a:bodyPr/>
        <a:lstStyle/>
        <a:p>
          <a:endParaRPr lang="de-DE"/>
        </a:p>
      </dgm:t>
    </dgm:pt>
    <dgm:pt modelId="{AFD0E89C-06A4-4B8F-AFAA-4ADFE45785AA}" type="sibTrans" cxnId="{0FD22695-8116-4112-ABA1-19AA85DF0F37}">
      <dgm:prSet/>
      <dgm:spPr/>
      <dgm:t>
        <a:bodyPr/>
        <a:lstStyle/>
        <a:p>
          <a:endParaRPr lang="de-DE"/>
        </a:p>
      </dgm:t>
    </dgm:pt>
    <dgm:pt modelId="{5AB75181-547E-430F-8F84-AB30E8CFD9B9}">
      <dgm:prSet phldrT="[Text]"/>
      <dgm:spPr/>
      <dgm:t>
        <a:bodyPr/>
        <a:lstStyle/>
        <a:p>
          <a:pPr algn="ctr"/>
          <a:r>
            <a:rPr lang="de-DE" b="1" u="sng" dirty="0" err="1"/>
            <a:t>CorePackage</a:t>
          </a:r>
          <a:r>
            <a:rPr lang="de-DE" b="1" u="sng" dirty="0"/>
            <a:t> </a:t>
          </a:r>
          <a:r>
            <a:rPr lang="de-DE" dirty="0"/>
            <a:t>(</a:t>
          </a:r>
          <a:r>
            <a:rPr lang="de-DE" dirty="0" err="1"/>
            <a:t>contains</a:t>
          </a:r>
          <a:r>
            <a:rPr lang="de-DE" dirty="0"/>
            <a:t> </a:t>
          </a:r>
          <a:r>
            <a:rPr lang="de-DE" b="1" dirty="0" err="1"/>
            <a:t>SegmentedCores</a:t>
          </a:r>
          <a:r>
            <a:rPr lang="de-DE" dirty="0"/>
            <a:t> </a:t>
          </a:r>
          <a:r>
            <a:rPr lang="de-DE" dirty="0" err="1"/>
            <a:t>grouped</a:t>
          </a:r>
          <a:r>
            <a:rPr lang="de-DE" dirty="0"/>
            <a:t> </a:t>
          </a:r>
          <a:r>
            <a:rPr lang="de-DE" dirty="0" err="1"/>
            <a:t>by</a:t>
          </a:r>
          <a:r>
            <a:rPr lang="de-DE" dirty="0"/>
            <a:t> Cable)</a:t>
          </a:r>
          <a:r>
            <a:rPr lang="de-DE" b="1" u="sng" dirty="0"/>
            <a:t>:</a:t>
          </a:r>
        </a:p>
        <a:p>
          <a:pPr algn="ctr"/>
          <a:r>
            <a:rPr lang="de-DE" dirty="0" err="1"/>
            <a:t>Cable+Some</a:t>
          </a:r>
          <a:r>
            <a:rPr lang="de-DE" dirty="0"/>
            <a:t>/all </a:t>
          </a:r>
          <a:r>
            <a:rPr lang="de-DE" dirty="0" err="1"/>
            <a:t>of</a:t>
          </a:r>
          <a:r>
            <a:rPr lang="de-DE" dirty="0"/>
            <a:t> ist </a:t>
          </a:r>
          <a:r>
            <a:rPr lang="de-DE" dirty="0" err="1"/>
            <a:t>cores</a:t>
          </a:r>
          <a:r>
            <a:rPr lang="de-DE" dirty="0"/>
            <a:t> </a:t>
          </a:r>
          <a:br>
            <a:rPr lang="de-DE" dirty="0"/>
          </a:br>
          <a:r>
            <a:rPr lang="de-DE" b="1" dirty="0" err="1"/>
            <a:t>Seg.Core</a:t>
          </a:r>
          <a:r>
            <a:rPr lang="de-DE" b="1" dirty="0"/>
            <a:t>:</a:t>
          </a:r>
          <a:r>
            <a:rPr lang="de-DE" dirty="0"/>
            <a:t> </a:t>
          </a:r>
          <a:r>
            <a:rPr lang="de-DE" dirty="0" err="1"/>
            <a:t>core+ItsLength</a:t>
          </a:r>
          <a:r>
            <a:rPr lang="de-DE" dirty="0"/>
            <a:t> </a:t>
          </a:r>
          <a:r>
            <a:rPr lang="de-DE" dirty="0" err="1"/>
            <a:t>or</a:t>
          </a:r>
          <a:r>
            <a:rPr lang="de-DE" dirty="0"/>
            <a:t> </a:t>
          </a:r>
          <a:r>
            <a:rPr lang="de-DE" dirty="0" err="1"/>
            <a:t>some</a:t>
          </a:r>
          <a:r>
            <a:rPr lang="de-DE" dirty="0"/>
            <a:t> partial (</a:t>
          </a:r>
          <a:r>
            <a:rPr lang="de-DE" dirty="0" err="1"/>
            <a:t>segment</a:t>
          </a:r>
          <a:r>
            <a:rPr lang="de-DE" dirty="0"/>
            <a:t>) </a:t>
          </a:r>
          <a:r>
            <a:rPr lang="de-DE" dirty="0" err="1"/>
            <a:t>length</a:t>
          </a:r>
          <a:endParaRPr lang="de-DE" u="sng" dirty="0"/>
        </a:p>
      </dgm:t>
    </dgm:pt>
    <dgm:pt modelId="{2755CACA-5C6A-4B89-917D-79A183E1A2D5}" type="parTrans" cxnId="{85AA8B3B-29EA-4E4E-8AD0-E87E903CCB50}">
      <dgm:prSet/>
      <dgm:spPr/>
      <dgm:t>
        <a:bodyPr/>
        <a:lstStyle/>
        <a:p>
          <a:endParaRPr lang="de-DE"/>
        </a:p>
      </dgm:t>
    </dgm:pt>
    <dgm:pt modelId="{6B1BD710-E7E4-4FBB-84BA-225E17D967EF}" type="sibTrans" cxnId="{85AA8B3B-29EA-4E4E-8AD0-E87E903CCB50}">
      <dgm:prSet/>
      <dgm:spPr/>
      <dgm:t>
        <a:bodyPr/>
        <a:lstStyle/>
        <a:p>
          <a:endParaRPr lang="de-DE"/>
        </a:p>
      </dgm:t>
    </dgm:pt>
    <dgm:pt modelId="{73F5DA2B-7FEE-46A7-932C-2E8DEF1FBB5B}">
      <dgm:prSet phldrT="[Text]" custT="1"/>
      <dgm:spPr/>
      <dgm:t>
        <a:bodyPr/>
        <a:lstStyle/>
        <a:p>
          <a:r>
            <a:rPr lang="de-DE" sz="900" b="1" dirty="0">
              <a:solidFill>
                <a:srgbClr val="FF0000"/>
              </a:solidFill>
            </a:rPr>
            <a:t>- </a:t>
          </a:r>
          <a:r>
            <a:rPr lang="de-DE" sz="900" b="1" dirty="0" err="1">
              <a:solidFill>
                <a:srgbClr val="FF0000"/>
              </a:solidFill>
            </a:rPr>
            <a:t>Override</a:t>
          </a:r>
          <a:r>
            <a:rPr lang="de-DE" sz="900" b="1" dirty="0">
              <a:solidFill>
                <a:srgbClr val="FF0000"/>
              </a:solidFill>
            </a:rPr>
            <a:t> </a:t>
          </a:r>
          <a:r>
            <a:rPr lang="de-DE" sz="900" b="1" dirty="0" err="1">
              <a:solidFill>
                <a:srgbClr val="FF0000"/>
              </a:solidFill>
            </a:rPr>
            <a:t>core</a:t>
          </a:r>
          <a:r>
            <a:rPr lang="de-DE" sz="900" b="1" dirty="0">
              <a:solidFill>
                <a:srgbClr val="FF0000"/>
              </a:solidFill>
            </a:rPr>
            <a:t> </a:t>
          </a:r>
          <a:r>
            <a:rPr lang="de-DE" sz="900" b="1" dirty="0" err="1">
              <a:solidFill>
                <a:srgbClr val="FF0000"/>
              </a:solidFill>
            </a:rPr>
            <a:t>length</a:t>
          </a:r>
          <a:r>
            <a:rPr lang="de-DE" sz="900" b="1" dirty="0">
              <a:solidFill>
                <a:srgbClr val="FF0000"/>
              </a:solidFill>
            </a:rPr>
            <a:t> TRUE </a:t>
          </a:r>
        </a:p>
        <a:p>
          <a:r>
            <a:rPr lang="de-DE" sz="900" b="1" dirty="0">
              <a:solidFill>
                <a:srgbClr val="FF0000"/>
              </a:solidFill>
            </a:rPr>
            <a:t>[</a:t>
          </a:r>
          <a:r>
            <a:rPr lang="de-DE" sz="900" b="1" dirty="0" err="1">
              <a:solidFill>
                <a:srgbClr val="FF0000"/>
              </a:solidFill>
            </a:rPr>
            <a:t>uses</a:t>
          </a:r>
          <a:r>
            <a:rPr lang="de-DE" sz="900" b="1" dirty="0">
              <a:solidFill>
                <a:srgbClr val="FF0000"/>
              </a:solidFill>
            </a:rPr>
            <a:t> </a:t>
          </a:r>
          <a:r>
            <a:rPr lang="de-DE" sz="900" b="1" dirty="0" err="1">
              <a:solidFill>
                <a:srgbClr val="FF0000"/>
              </a:solidFill>
            </a:rPr>
            <a:t>provided</a:t>
          </a:r>
          <a:r>
            <a:rPr lang="de-DE" sz="900" b="1" dirty="0">
              <a:solidFill>
                <a:srgbClr val="FF0000"/>
              </a:solidFill>
            </a:rPr>
            <a:t> </a:t>
          </a:r>
          <a:r>
            <a:rPr lang="de-DE" sz="900" b="1" dirty="0" err="1">
              <a:solidFill>
                <a:srgbClr val="FF0000"/>
              </a:solidFill>
            </a:rPr>
            <a:t>length</a:t>
          </a:r>
          <a:r>
            <a:rPr lang="de-DE" sz="900" b="1" dirty="0">
              <a:solidFill>
                <a:srgbClr val="FF0000"/>
              </a:solidFill>
            </a:rPr>
            <a:t> (</a:t>
          </a:r>
          <a:r>
            <a:rPr lang="de-DE" sz="900" b="1" dirty="0" err="1">
              <a:solidFill>
                <a:srgbClr val="FF0000"/>
              </a:solidFill>
            </a:rPr>
            <a:t>longest</a:t>
          </a:r>
          <a:r>
            <a:rPr lang="de-DE" sz="900" b="1" dirty="0">
              <a:solidFill>
                <a:srgbClr val="FF0000"/>
              </a:solidFill>
            </a:rPr>
            <a:t> </a:t>
          </a:r>
          <a:r>
            <a:rPr lang="de-DE" sz="900" b="1" dirty="0" err="1">
              <a:solidFill>
                <a:srgbClr val="FF0000"/>
              </a:solidFill>
            </a:rPr>
            <a:t>core,seg</a:t>
          </a:r>
          <a:r>
            <a:rPr lang="de-DE" sz="900" b="1" dirty="0">
              <a:solidFill>
                <a:srgbClr val="FF0000"/>
              </a:solidFill>
            </a:rPr>
            <a:t> </a:t>
          </a:r>
          <a:r>
            <a:rPr lang="de-DE" sz="900" b="1" dirty="0" err="1">
              <a:solidFill>
                <a:srgbClr val="FF0000"/>
              </a:solidFill>
            </a:rPr>
            <a:t>length</a:t>
          </a:r>
          <a:r>
            <a:rPr lang="de-DE" sz="900" b="1" dirty="0">
              <a:solidFill>
                <a:srgbClr val="FF0000"/>
              </a:solidFill>
            </a:rPr>
            <a:t>, </a:t>
          </a:r>
          <a:r>
            <a:rPr lang="de-DE" sz="900" b="1" dirty="0" err="1">
              <a:solidFill>
                <a:srgbClr val="FF0000"/>
              </a:solidFill>
            </a:rPr>
            <a:t>cable</a:t>
          </a:r>
          <a:r>
            <a:rPr lang="de-DE" sz="900" b="1" dirty="0">
              <a:solidFill>
                <a:srgbClr val="FF0000"/>
              </a:solidFill>
            </a:rPr>
            <a:t> </a:t>
          </a:r>
          <a:r>
            <a:rPr lang="de-DE" sz="900" b="1" dirty="0" err="1">
              <a:solidFill>
                <a:srgbClr val="FF0000"/>
              </a:solidFill>
            </a:rPr>
            <a:t>length</a:t>
          </a:r>
          <a:r>
            <a:rPr lang="de-DE" sz="900" b="1" dirty="0">
              <a:solidFill>
                <a:srgbClr val="FF0000"/>
              </a:solidFill>
            </a:rPr>
            <a:t>) </a:t>
          </a:r>
          <a:r>
            <a:rPr lang="de-DE" sz="900" b="1" dirty="0" err="1">
              <a:solidFill>
                <a:srgbClr val="FF0000"/>
              </a:solidFill>
            </a:rPr>
            <a:t>above</a:t>
          </a:r>
          <a:r>
            <a:rPr lang="de-DE" sz="900" b="1" dirty="0">
              <a:solidFill>
                <a:srgbClr val="FF0000"/>
              </a:solidFill>
            </a:rPr>
            <a:t> </a:t>
          </a:r>
          <a:r>
            <a:rPr lang="de-DE" sz="900" b="1" dirty="0" err="1">
              <a:solidFill>
                <a:srgbClr val="FF0000"/>
              </a:solidFill>
            </a:rPr>
            <a:t>to</a:t>
          </a:r>
          <a:r>
            <a:rPr lang="de-DE" sz="900" b="1" dirty="0">
              <a:solidFill>
                <a:srgbClr val="FF0000"/>
              </a:solidFill>
            </a:rPr>
            <a:t> </a:t>
          </a:r>
          <a:r>
            <a:rPr lang="de-DE" sz="900" b="1" dirty="0" err="1">
              <a:solidFill>
                <a:srgbClr val="FF0000"/>
              </a:solidFill>
            </a:rPr>
            <a:t>calculate</a:t>
          </a:r>
          <a:r>
            <a:rPr lang="de-DE" sz="900" b="1" dirty="0">
              <a:solidFill>
                <a:srgbClr val="FF0000"/>
              </a:solidFill>
            </a:rPr>
            <a:t> </a:t>
          </a:r>
          <a:r>
            <a:rPr lang="de-DE" sz="900" b="1" dirty="0" err="1">
              <a:solidFill>
                <a:srgbClr val="FF0000"/>
              </a:solidFill>
            </a:rPr>
            <a:t>cores</a:t>
          </a:r>
          <a:r>
            <a:rPr lang="de-DE" sz="900" b="1" dirty="0">
              <a:solidFill>
                <a:srgbClr val="FF0000"/>
              </a:solidFill>
            </a:rPr>
            <a:t>]</a:t>
          </a:r>
          <a:endParaRPr lang="de-DE" sz="900" b="0" dirty="0">
            <a:solidFill>
              <a:schemeClr val="tx1"/>
            </a:solidFill>
          </a:endParaRPr>
        </a:p>
      </dgm:t>
    </dgm:pt>
    <dgm:pt modelId="{BD5DAC09-F67E-4F5C-8FFB-8037A8F963BC}" type="parTrans" cxnId="{A4ED3FAB-0128-469B-BF01-235B290885D0}">
      <dgm:prSet/>
      <dgm:spPr/>
      <dgm:t>
        <a:bodyPr/>
        <a:lstStyle/>
        <a:p>
          <a:endParaRPr lang="de-DE"/>
        </a:p>
      </dgm:t>
    </dgm:pt>
    <dgm:pt modelId="{93135E0D-671E-43A8-BCE8-E4646037FE67}" type="sibTrans" cxnId="{A4ED3FAB-0128-469B-BF01-235B290885D0}">
      <dgm:prSet/>
      <dgm:spPr/>
      <dgm:t>
        <a:bodyPr/>
        <a:lstStyle/>
        <a:p>
          <a:endParaRPr lang="de-DE"/>
        </a:p>
      </dgm:t>
    </dgm:pt>
    <dgm:pt modelId="{19C41AC7-9B9E-4179-BE93-2DCF992C65A5}">
      <dgm:prSet phldrT="[Text]" custT="1"/>
      <dgm:spPr/>
      <dgm:t>
        <a:bodyPr/>
        <a:lstStyle/>
        <a:p>
          <a:r>
            <a:rPr lang="de-DE" sz="1000" b="0" dirty="0">
              <a:solidFill>
                <a:schemeClr val="tx1"/>
              </a:solidFill>
            </a:rPr>
            <a:t> </a:t>
          </a:r>
          <a:r>
            <a:rPr lang="de-DE" sz="1000" b="0" dirty="0" err="1">
              <a:solidFill>
                <a:schemeClr val="tx1"/>
              </a:solidFill>
            </a:rPr>
            <a:t>CSASqMm</a:t>
          </a:r>
          <a:endParaRPr lang="de-DE" sz="1000" b="0" dirty="0">
            <a:solidFill>
              <a:schemeClr val="tx1"/>
            </a:solidFill>
          </a:endParaRPr>
        </a:p>
      </dgm:t>
    </dgm:pt>
    <dgm:pt modelId="{E9B02D25-C9EC-4C9D-8338-16B9AD54C368}" type="parTrans" cxnId="{45A3FBB9-5A35-4720-B7C1-2E182787D780}">
      <dgm:prSet/>
      <dgm:spPr/>
      <dgm:t>
        <a:bodyPr/>
        <a:lstStyle/>
        <a:p>
          <a:endParaRPr lang="de-DE"/>
        </a:p>
      </dgm:t>
    </dgm:pt>
    <dgm:pt modelId="{725CAFB1-FD68-4030-A3B0-D79912657FB0}" type="sibTrans" cxnId="{45A3FBB9-5A35-4720-B7C1-2E182787D780}">
      <dgm:prSet/>
      <dgm:spPr/>
      <dgm:t>
        <a:bodyPr/>
        <a:lstStyle/>
        <a:p>
          <a:endParaRPr lang="de-DE"/>
        </a:p>
      </dgm:t>
    </dgm:pt>
    <dgm:pt modelId="{2F9853F4-5385-4BC3-8F33-454EF20C5B40}">
      <dgm:prSet phldrT="[Text]" custT="1"/>
      <dgm:spPr/>
      <dgm:t>
        <a:bodyPr/>
        <a:lstStyle/>
        <a:p>
          <a:r>
            <a:rPr lang="de-DE" sz="1000" b="0" dirty="0">
              <a:solidFill>
                <a:schemeClr val="bg1"/>
              </a:solidFill>
            </a:rPr>
            <a:t>Cable/</a:t>
          </a:r>
          <a:r>
            <a:rPr lang="de-DE" sz="1000" b="0" dirty="0" err="1">
              <a:solidFill>
                <a:schemeClr val="bg1"/>
              </a:solidFill>
            </a:rPr>
            <a:t>CorePackage</a:t>
          </a:r>
          <a:r>
            <a:rPr lang="de-DE" sz="1000" b="0" dirty="0">
              <a:solidFill>
                <a:schemeClr val="bg1"/>
              </a:solidFill>
            </a:rPr>
            <a:t>/Wire/Core-</a:t>
          </a:r>
          <a:r>
            <a:rPr lang="de-DE" sz="1000" b="0" dirty="0" err="1">
              <a:solidFill>
                <a:schemeClr val="bg1"/>
              </a:solidFill>
            </a:rPr>
            <a:t>Calcultor</a:t>
          </a:r>
          <a:r>
            <a:rPr lang="de-DE" sz="1000" b="0" dirty="0">
              <a:solidFill>
                <a:schemeClr val="bg1"/>
              </a:solidFill>
            </a:rPr>
            <a:t> (</a:t>
          </a:r>
          <a:r>
            <a:rPr lang="de-DE" sz="1000" b="0" dirty="0" err="1">
              <a:solidFill>
                <a:schemeClr val="bg1"/>
              </a:solidFill>
            </a:rPr>
            <a:t>with</a:t>
          </a:r>
          <a:r>
            <a:rPr lang="de-DE" sz="1000" b="0" dirty="0">
              <a:solidFill>
                <a:schemeClr val="bg1"/>
              </a:solidFill>
            </a:rPr>
            <a:t> </a:t>
          </a:r>
          <a:r>
            <a:rPr lang="de-DE" sz="1000" b="0" dirty="0" err="1">
              <a:solidFill>
                <a:schemeClr val="bg1"/>
              </a:solidFill>
            </a:rPr>
            <a:t>ResultingLength</a:t>
          </a:r>
          <a:r>
            <a:rPr lang="de-DE" sz="1000" b="0" dirty="0">
              <a:solidFill>
                <a:schemeClr val="bg1"/>
              </a:solidFill>
            </a:rPr>
            <a:t>)</a:t>
          </a:r>
        </a:p>
      </dgm:t>
    </dgm:pt>
    <dgm:pt modelId="{375589D1-EEB8-4E28-9FF3-E7AEA82A7317}" type="parTrans" cxnId="{3209794F-E0C3-4592-BD84-B938A6D578F6}">
      <dgm:prSet/>
      <dgm:spPr/>
      <dgm:t>
        <a:bodyPr/>
        <a:lstStyle/>
        <a:p>
          <a:endParaRPr lang="de-DE"/>
        </a:p>
      </dgm:t>
    </dgm:pt>
    <dgm:pt modelId="{02D163D8-96AD-472D-83FD-1F2CA85ECAAC}" type="sibTrans" cxnId="{3209794F-E0C3-4592-BD84-B938A6D578F6}">
      <dgm:prSet/>
      <dgm:spPr/>
      <dgm:t>
        <a:bodyPr/>
        <a:lstStyle/>
        <a:p>
          <a:endParaRPr lang="de-DE"/>
        </a:p>
      </dgm:t>
    </dgm:pt>
    <dgm:pt modelId="{E1459D06-FD46-4054-8D38-9BB566212B29}">
      <dgm:prSet phldrT="[Text]" custT="1"/>
      <dgm:spPr/>
      <dgm:t>
        <a:bodyPr/>
        <a:lstStyle/>
        <a:p>
          <a:r>
            <a:rPr lang="de-DE" sz="1000" b="0" dirty="0">
              <a:solidFill>
                <a:schemeClr val="tx1"/>
              </a:solidFill>
            </a:rPr>
            <a:t>Core (Method 1&gt;2&gt;</a:t>
          </a:r>
        </a:p>
        <a:p>
          <a:r>
            <a:rPr lang="de-DE" sz="1000" b="0" dirty="0" err="1">
              <a:solidFill>
                <a:schemeClr val="tx1"/>
              </a:solidFill>
            </a:rPr>
            <a:t>CalcGenericCopperWeightSpecific</a:t>
          </a:r>
          <a:r>
            <a:rPr lang="de-DE" sz="1000" b="0" dirty="0">
              <a:solidFill>
                <a:schemeClr val="tx1"/>
              </a:solidFill>
            </a:rPr>
            <a:t>)</a:t>
          </a:r>
        </a:p>
      </dgm:t>
    </dgm:pt>
    <dgm:pt modelId="{6AB6EF5D-FF35-463C-8166-957AA49685CE}" type="parTrans" cxnId="{CDB2B3F8-DD1B-42D1-B5E0-6EC844753AAF}">
      <dgm:prSet/>
      <dgm:spPr/>
      <dgm:t>
        <a:bodyPr/>
        <a:lstStyle/>
        <a:p>
          <a:endParaRPr lang="de-DE"/>
        </a:p>
      </dgm:t>
    </dgm:pt>
    <dgm:pt modelId="{A60031D7-E770-4F34-A9EA-ECA969F98D0A}" type="sibTrans" cxnId="{CDB2B3F8-DD1B-42D1-B5E0-6EC844753AAF}">
      <dgm:prSet/>
      <dgm:spPr/>
      <dgm:t>
        <a:bodyPr/>
        <a:lstStyle/>
        <a:p>
          <a:endParaRPr lang="de-DE"/>
        </a:p>
      </dgm:t>
    </dgm:pt>
    <dgm:pt modelId="{05042E89-AADC-4675-91F2-5FD2FA12F791}">
      <dgm:prSet phldrT="[Text]" custT="1"/>
      <dgm:spPr/>
      <dgm:t>
        <a:bodyPr/>
        <a:lstStyle/>
        <a:p>
          <a:r>
            <a:rPr lang="de-DE" sz="1000" b="0" dirty="0">
              <a:solidFill>
                <a:schemeClr val="tx1"/>
              </a:solidFill>
            </a:rPr>
            <a:t>Wire (Method 1&gt;2&gt;</a:t>
          </a:r>
        </a:p>
        <a:p>
          <a:r>
            <a:rPr lang="de-DE" sz="1000" b="0" dirty="0" err="1">
              <a:solidFill>
                <a:schemeClr val="tx1"/>
              </a:solidFill>
            </a:rPr>
            <a:t>CalcGenericCopperWeightSpecific</a:t>
          </a:r>
          <a:r>
            <a:rPr lang="de-DE" sz="1000" b="0" dirty="0">
              <a:solidFill>
                <a:schemeClr val="tx1"/>
              </a:solidFill>
            </a:rPr>
            <a:t>)</a:t>
          </a:r>
        </a:p>
      </dgm:t>
    </dgm:pt>
    <dgm:pt modelId="{D8511CC7-CD4E-4D4D-9E8D-86DF6D2C60E7}" type="parTrans" cxnId="{B1C019B5-AB45-4944-83B9-F742D2415CE7}">
      <dgm:prSet/>
      <dgm:spPr/>
      <dgm:t>
        <a:bodyPr/>
        <a:lstStyle/>
        <a:p>
          <a:endParaRPr lang="de-DE"/>
        </a:p>
      </dgm:t>
    </dgm:pt>
    <dgm:pt modelId="{C1AD5584-F592-4D3F-BA28-7F4D549F92D9}" type="sibTrans" cxnId="{B1C019B5-AB45-4944-83B9-F742D2415CE7}">
      <dgm:prSet/>
      <dgm:spPr/>
      <dgm:t>
        <a:bodyPr/>
        <a:lstStyle/>
        <a:p>
          <a:endParaRPr lang="de-DE"/>
        </a:p>
      </dgm:t>
    </dgm:pt>
    <dgm:pt modelId="{CBCD6E79-894A-4374-9288-0165958DED0E}">
      <dgm:prSet phldrT="[Text]" custT="1"/>
      <dgm:spPr/>
      <dgm:t>
        <a:bodyPr/>
        <a:lstStyle/>
        <a:p>
          <a:r>
            <a:rPr lang="de-DE" sz="1000" b="0" dirty="0" err="1">
              <a:solidFill>
                <a:schemeClr val="tx1"/>
              </a:solidFill>
            </a:rPr>
            <a:t>CorePackage</a:t>
          </a:r>
          <a:r>
            <a:rPr lang="de-DE" sz="1000" b="0" dirty="0">
              <a:solidFill>
                <a:schemeClr val="tx1"/>
              </a:solidFill>
            </a:rPr>
            <a:t> </a:t>
          </a:r>
        </a:p>
        <a:p>
          <a:r>
            <a:rPr lang="de-DE" sz="1000" b="0" dirty="0">
              <a:solidFill>
                <a:schemeClr val="tx1"/>
              </a:solidFill>
            </a:rPr>
            <a:t>(Method 1&gt;2)</a:t>
          </a:r>
        </a:p>
      </dgm:t>
    </dgm:pt>
    <dgm:pt modelId="{BE422975-B24C-41CA-92E9-E853432D5128}" type="parTrans" cxnId="{6F0A8BB0-3857-4289-AED8-50FEFBFF3E3E}">
      <dgm:prSet/>
      <dgm:spPr/>
      <dgm:t>
        <a:bodyPr/>
        <a:lstStyle/>
        <a:p>
          <a:endParaRPr lang="de-DE"/>
        </a:p>
      </dgm:t>
    </dgm:pt>
    <dgm:pt modelId="{B1C1CFC5-0443-4453-A212-925482343118}" type="sibTrans" cxnId="{6F0A8BB0-3857-4289-AED8-50FEFBFF3E3E}">
      <dgm:prSet/>
      <dgm:spPr/>
      <dgm:t>
        <a:bodyPr/>
        <a:lstStyle/>
        <a:p>
          <a:endParaRPr lang="de-DE"/>
        </a:p>
      </dgm:t>
    </dgm:pt>
    <dgm:pt modelId="{B9B73C89-EDAB-4EF5-A87C-BE44AEC29C78}">
      <dgm:prSet phldrT="[Text]" custT="1"/>
      <dgm:spPr/>
      <dgm:t>
        <a:bodyPr/>
        <a:lstStyle/>
        <a:p>
          <a:r>
            <a:rPr lang="de-DE" sz="1000" b="0" dirty="0">
              <a:solidFill>
                <a:schemeClr val="tx1"/>
              </a:solidFill>
            </a:rPr>
            <a:t>Cable </a:t>
          </a:r>
        </a:p>
        <a:p>
          <a:r>
            <a:rPr lang="de-DE" sz="1000" b="0" dirty="0">
              <a:solidFill>
                <a:schemeClr val="tx1"/>
              </a:solidFill>
            </a:rPr>
            <a:t>(Method 1&gt;2)</a:t>
          </a:r>
        </a:p>
      </dgm:t>
    </dgm:pt>
    <dgm:pt modelId="{1D284B64-B6EA-4FA2-92AA-83B2A2303BD0}" type="parTrans" cxnId="{7F1B3508-9AFF-41FC-AE46-82580832F2D9}">
      <dgm:prSet/>
      <dgm:spPr/>
      <dgm:t>
        <a:bodyPr/>
        <a:lstStyle/>
        <a:p>
          <a:endParaRPr lang="de-DE"/>
        </a:p>
      </dgm:t>
    </dgm:pt>
    <dgm:pt modelId="{369FEEBB-D981-43CF-B92E-876CC1D2EA0E}" type="sibTrans" cxnId="{7F1B3508-9AFF-41FC-AE46-82580832F2D9}">
      <dgm:prSet/>
      <dgm:spPr/>
      <dgm:t>
        <a:bodyPr/>
        <a:lstStyle/>
        <a:p>
          <a:endParaRPr lang="de-DE"/>
        </a:p>
      </dgm:t>
    </dgm:pt>
    <dgm:pt modelId="{F4653394-F020-4721-B1DD-11ACBE46A447}" type="pres">
      <dgm:prSet presAssocID="{BBBDB361-B612-4FAD-A1D4-BECE3C6C451C}" presName="Name0" presStyleCnt="0">
        <dgm:presLayoutVars>
          <dgm:dir/>
          <dgm:animLvl val="lvl"/>
          <dgm:resizeHandles val="exact"/>
        </dgm:presLayoutVars>
      </dgm:prSet>
      <dgm:spPr/>
    </dgm:pt>
    <dgm:pt modelId="{94D9E663-729D-42B3-9EC1-641FC4B750FD}" type="pres">
      <dgm:prSet presAssocID="{2F9853F4-5385-4BC3-8F33-454EF20C5B40}" presName="boxAndChildren" presStyleCnt="0"/>
      <dgm:spPr/>
    </dgm:pt>
    <dgm:pt modelId="{327A38B4-326B-41A4-A6E2-A8C24798B7FC}" type="pres">
      <dgm:prSet presAssocID="{2F9853F4-5385-4BC3-8F33-454EF20C5B40}" presName="parentTextBox" presStyleLbl="node1" presStyleIdx="0" presStyleCnt="6"/>
      <dgm:spPr/>
    </dgm:pt>
    <dgm:pt modelId="{6549C33C-FF46-4938-9523-1B2BE2016366}" type="pres">
      <dgm:prSet presAssocID="{2F9853F4-5385-4BC3-8F33-454EF20C5B40}" presName="entireBox" presStyleLbl="node1" presStyleIdx="0" presStyleCnt="6"/>
      <dgm:spPr/>
    </dgm:pt>
    <dgm:pt modelId="{91F8C562-5ACF-4A48-A6A0-68D232BE72DC}" type="pres">
      <dgm:prSet presAssocID="{2F9853F4-5385-4BC3-8F33-454EF20C5B40}" presName="descendantBox" presStyleCnt="0"/>
      <dgm:spPr/>
    </dgm:pt>
    <dgm:pt modelId="{D2DD3FD9-1441-4B60-B2DE-77414F95F704}" type="pres">
      <dgm:prSet presAssocID="{E1459D06-FD46-4054-8D38-9BB566212B29}" presName="childTextBox" presStyleLbl="fgAccFollowNode1" presStyleIdx="0" presStyleCnt="13">
        <dgm:presLayoutVars>
          <dgm:bulletEnabled val="1"/>
        </dgm:presLayoutVars>
      </dgm:prSet>
      <dgm:spPr/>
    </dgm:pt>
    <dgm:pt modelId="{846D401E-1BC9-4238-8A7C-3FAC6F06D796}" type="pres">
      <dgm:prSet presAssocID="{05042E89-AADC-4675-91F2-5FD2FA12F791}" presName="childTextBox" presStyleLbl="fgAccFollowNode1" presStyleIdx="1" presStyleCnt="13">
        <dgm:presLayoutVars>
          <dgm:bulletEnabled val="1"/>
        </dgm:presLayoutVars>
      </dgm:prSet>
      <dgm:spPr/>
    </dgm:pt>
    <dgm:pt modelId="{7CF48B7F-3FCE-4625-9346-5587AAACF932}" type="pres">
      <dgm:prSet presAssocID="{CBCD6E79-894A-4374-9288-0165958DED0E}" presName="childTextBox" presStyleLbl="fgAccFollowNode1" presStyleIdx="2" presStyleCnt="13">
        <dgm:presLayoutVars>
          <dgm:bulletEnabled val="1"/>
        </dgm:presLayoutVars>
      </dgm:prSet>
      <dgm:spPr/>
    </dgm:pt>
    <dgm:pt modelId="{1CBD5B3A-AC0C-40F4-BBAC-6641724A76F9}" type="pres">
      <dgm:prSet presAssocID="{B9B73C89-EDAB-4EF5-A87C-BE44AEC29C78}" presName="childTextBox" presStyleLbl="fgAccFollowNode1" presStyleIdx="3" presStyleCnt="13">
        <dgm:presLayoutVars>
          <dgm:bulletEnabled val="1"/>
        </dgm:presLayoutVars>
      </dgm:prSet>
      <dgm:spPr/>
    </dgm:pt>
    <dgm:pt modelId="{59C69D67-3585-4CE5-9A64-00B76D06768D}" type="pres">
      <dgm:prSet presAssocID="{8D99F942-EC43-452A-9F1F-748E2435BD89}" presName="sp" presStyleCnt="0"/>
      <dgm:spPr/>
    </dgm:pt>
    <dgm:pt modelId="{6FA46E02-22CE-4254-8DD3-3501BF48D586}" type="pres">
      <dgm:prSet presAssocID="{7AC43D50-6CB4-4889-BDA9-8F69F1B351A6}" presName="arrowAndChildren" presStyleCnt="0"/>
      <dgm:spPr/>
    </dgm:pt>
    <dgm:pt modelId="{CFFD9C4A-2F49-4AD3-8787-BECC48EEBE56}" type="pres">
      <dgm:prSet presAssocID="{7AC43D50-6CB4-4889-BDA9-8F69F1B351A6}" presName="parentTextArrow" presStyleLbl="node1" presStyleIdx="0" presStyleCnt="6"/>
      <dgm:spPr/>
    </dgm:pt>
    <dgm:pt modelId="{4D0E953D-4FED-43F4-8812-F33B49222D6F}" type="pres">
      <dgm:prSet presAssocID="{7AC43D50-6CB4-4889-BDA9-8F69F1B351A6}" presName="arrow" presStyleLbl="node1" presStyleIdx="1" presStyleCnt="6"/>
      <dgm:spPr/>
    </dgm:pt>
    <dgm:pt modelId="{86EA08DD-960C-4A09-A635-76B6F7BFA9D0}" type="pres">
      <dgm:prSet presAssocID="{7AC43D50-6CB4-4889-BDA9-8F69F1B351A6}" presName="descendantArrow" presStyleCnt="0"/>
      <dgm:spPr/>
    </dgm:pt>
    <dgm:pt modelId="{FB7DE9D9-C88E-431C-B7B1-45229D63E981}" type="pres">
      <dgm:prSet presAssocID="{60626CC7-DAFF-46E9-B45F-0D54B9699E51}" presName="childTextArrow" presStyleLbl="fgAccFollowNode1" presStyleIdx="4" presStyleCnt="13">
        <dgm:presLayoutVars>
          <dgm:bulletEnabled val="1"/>
        </dgm:presLayoutVars>
      </dgm:prSet>
      <dgm:spPr/>
    </dgm:pt>
    <dgm:pt modelId="{B24E4F3A-BEF0-4D89-9AAA-484E0F55D573}" type="pres">
      <dgm:prSet presAssocID="{73F5DA2B-7FEE-46A7-932C-2E8DEF1FBB5B}" presName="childTextArrow" presStyleLbl="fgAccFollowNode1" presStyleIdx="5" presStyleCnt="13" custScaleX="115475">
        <dgm:presLayoutVars>
          <dgm:bulletEnabled val="1"/>
        </dgm:presLayoutVars>
      </dgm:prSet>
      <dgm:spPr/>
    </dgm:pt>
    <dgm:pt modelId="{429DF169-07F9-498F-8D44-764C0C30947D}" type="pres">
      <dgm:prSet presAssocID="{19C41AC7-9B9E-4179-BE93-2DCF992C65A5}" presName="childTextArrow" presStyleLbl="fgAccFollowNode1" presStyleIdx="6" presStyleCnt="13" custScaleX="88244">
        <dgm:presLayoutVars>
          <dgm:bulletEnabled val="1"/>
        </dgm:presLayoutVars>
      </dgm:prSet>
      <dgm:spPr/>
    </dgm:pt>
    <dgm:pt modelId="{6F4436A0-B4F3-44E0-A4C4-91BA80F4DA72}" type="pres">
      <dgm:prSet presAssocID="{6BEF17A3-4C0B-4310-B51F-B39FFB3CD51F}" presName="sp" presStyleCnt="0"/>
      <dgm:spPr/>
    </dgm:pt>
    <dgm:pt modelId="{1C2637C4-2A5B-48B6-81D1-9CB5DE6713DB}" type="pres">
      <dgm:prSet presAssocID="{7FEF0EE9-CB45-4FA2-94F1-6642FDAF61EF}" presName="arrowAndChildren" presStyleCnt="0"/>
      <dgm:spPr/>
    </dgm:pt>
    <dgm:pt modelId="{72EEFF3F-0585-40B7-8D5C-656FCCDFC00C}" type="pres">
      <dgm:prSet presAssocID="{7FEF0EE9-CB45-4FA2-94F1-6642FDAF61EF}" presName="parentTextArrow" presStyleLbl="node1" presStyleIdx="1" presStyleCnt="6"/>
      <dgm:spPr/>
    </dgm:pt>
    <dgm:pt modelId="{977D3374-6AC2-4B72-BBA0-2719BE486166}" type="pres">
      <dgm:prSet presAssocID="{7FEF0EE9-CB45-4FA2-94F1-6642FDAF61EF}" presName="arrow" presStyleLbl="node1" presStyleIdx="2" presStyleCnt="6"/>
      <dgm:spPr/>
    </dgm:pt>
    <dgm:pt modelId="{2F280873-C3A0-4D82-9E84-2D11AB5009F4}" type="pres">
      <dgm:prSet presAssocID="{7FEF0EE9-CB45-4FA2-94F1-6642FDAF61EF}" presName="descendantArrow" presStyleCnt="0"/>
      <dgm:spPr/>
    </dgm:pt>
    <dgm:pt modelId="{6A31CFD5-4FD5-467C-9B85-E69E8E0067FB}" type="pres">
      <dgm:prSet presAssocID="{073A0273-68BA-4F29-82BA-5B7DC15BB102}" presName="childTextArrow" presStyleLbl="fgAccFollowNode1" presStyleIdx="7" presStyleCnt="13" custScaleX="71857">
        <dgm:presLayoutVars>
          <dgm:bulletEnabled val="1"/>
        </dgm:presLayoutVars>
      </dgm:prSet>
      <dgm:spPr/>
    </dgm:pt>
    <dgm:pt modelId="{8B5FFE88-09E3-4052-A021-0DA5ECD0B85E}" type="pres">
      <dgm:prSet presAssocID="{BDEA9CA7-1D91-43DE-B074-DD05B186A4EB}" presName="childTextArrow" presStyleLbl="fgAccFollowNode1" presStyleIdx="8" presStyleCnt="13" custScaleX="70891" custLinFactNeighborX="-425" custLinFactNeighborY="-371">
        <dgm:presLayoutVars>
          <dgm:bulletEnabled val="1"/>
        </dgm:presLayoutVars>
      </dgm:prSet>
      <dgm:spPr/>
    </dgm:pt>
    <dgm:pt modelId="{A9759849-EF8B-4FED-9A76-77E764C3AD0F}" type="pres">
      <dgm:prSet presAssocID="{9496E660-CD92-4429-82AC-F2B5073C2A66}" presName="sp" presStyleCnt="0"/>
      <dgm:spPr/>
    </dgm:pt>
    <dgm:pt modelId="{DA29A16C-8651-4103-ACD2-A06E8383BEFC}" type="pres">
      <dgm:prSet presAssocID="{12EB4B67-75CC-487A-84FD-D49A5D6D96E0}" presName="arrowAndChildren" presStyleCnt="0"/>
      <dgm:spPr/>
    </dgm:pt>
    <dgm:pt modelId="{D086FF47-17D6-4D14-8203-06C65323752F}" type="pres">
      <dgm:prSet presAssocID="{12EB4B67-75CC-487A-84FD-D49A5D6D96E0}" presName="parentTextArrow" presStyleLbl="node1" presStyleIdx="2" presStyleCnt="6"/>
      <dgm:spPr/>
    </dgm:pt>
    <dgm:pt modelId="{B155246D-2F04-4A5F-B266-7CC95B7C406A}" type="pres">
      <dgm:prSet presAssocID="{12EB4B67-75CC-487A-84FD-D49A5D6D96E0}" presName="arrow" presStyleLbl="node1" presStyleIdx="3" presStyleCnt="6"/>
      <dgm:spPr/>
    </dgm:pt>
    <dgm:pt modelId="{CCDE4B46-59FA-4711-82ED-844179A67498}" type="pres">
      <dgm:prSet presAssocID="{12EB4B67-75CC-487A-84FD-D49A5D6D96E0}" presName="descendantArrow" presStyleCnt="0"/>
      <dgm:spPr/>
    </dgm:pt>
    <dgm:pt modelId="{0DB094C5-755D-4057-BBA0-5C61E31146BC}" type="pres">
      <dgm:prSet presAssocID="{763D6325-085D-4648-BD50-3736EDC31D9B}" presName="childTextArrow" presStyleLbl="fgAccFollowNode1" presStyleIdx="9" presStyleCnt="13">
        <dgm:presLayoutVars>
          <dgm:bulletEnabled val="1"/>
        </dgm:presLayoutVars>
      </dgm:prSet>
      <dgm:spPr/>
    </dgm:pt>
    <dgm:pt modelId="{1C4C2A45-ED27-4CE8-83B0-4DF066E05A2C}" type="pres">
      <dgm:prSet presAssocID="{5AB75181-547E-430F-8F84-AB30E8CFD9B9}" presName="childTextArrow" presStyleLbl="fgAccFollowNode1" presStyleIdx="10" presStyleCnt="13">
        <dgm:presLayoutVars>
          <dgm:bulletEnabled val="1"/>
        </dgm:presLayoutVars>
      </dgm:prSet>
      <dgm:spPr/>
    </dgm:pt>
    <dgm:pt modelId="{3DB8BC4E-A78B-4014-998B-D854E024F34C}" type="pres">
      <dgm:prSet presAssocID="{23EB9678-4217-45DC-ADD1-4182195DAC51}" presName="sp" presStyleCnt="0"/>
      <dgm:spPr/>
    </dgm:pt>
    <dgm:pt modelId="{352BE170-FFA8-4D35-9252-159A34FB4E4D}" type="pres">
      <dgm:prSet presAssocID="{9C03D549-4BA8-4EC9-B4B7-07A693F43686}" presName="arrowAndChildren" presStyleCnt="0"/>
      <dgm:spPr/>
    </dgm:pt>
    <dgm:pt modelId="{0CA7A0FC-9246-4693-9668-6AFFE40316DB}" type="pres">
      <dgm:prSet presAssocID="{9C03D549-4BA8-4EC9-B4B7-07A693F43686}" presName="parentTextArrow" presStyleLbl="node1" presStyleIdx="3" presStyleCnt="6"/>
      <dgm:spPr/>
    </dgm:pt>
    <dgm:pt modelId="{E371D903-C05C-46B3-A115-81C00A0DCF0E}" type="pres">
      <dgm:prSet presAssocID="{9C03D549-4BA8-4EC9-B4B7-07A693F43686}" presName="arrow" presStyleLbl="node1" presStyleIdx="4" presStyleCnt="6"/>
      <dgm:spPr/>
    </dgm:pt>
    <dgm:pt modelId="{8CAC38F3-794D-4DEF-BA6E-4D469E25F240}" type="pres">
      <dgm:prSet presAssocID="{9C03D549-4BA8-4EC9-B4B7-07A693F43686}" presName="descendantArrow" presStyleCnt="0"/>
      <dgm:spPr/>
    </dgm:pt>
    <dgm:pt modelId="{8429F4DB-C9BF-4715-A7CF-64ED45AE9CE7}" type="pres">
      <dgm:prSet presAssocID="{53B73FD8-5796-48E8-B51A-99040847CC09}" presName="childTextArrow" presStyleLbl="fgAccFollowNode1" presStyleIdx="11" presStyleCnt="13">
        <dgm:presLayoutVars>
          <dgm:bulletEnabled val="1"/>
        </dgm:presLayoutVars>
      </dgm:prSet>
      <dgm:spPr/>
    </dgm:pt>
    <dgm:pt modelId="{9D2EE00F-E473-4426-8B54-DED3A7F87040}" type="pres">
      <dgm:prSet presAssocID="{032640EE-A244-4ABB-BEEA-4653F7D538B6}" presName="sp" presStyleCnt="0"/>
      <dgm:spPr/>
    </dgm:pt>
    <dgm:pt modelId="{9FF3DD11-22DA-477A-87C0-DC63A7CEEBAF}" type="pres">
      <dgm:prSet presAssocID="{F4712150-2CEE-4D05-96FD-07EA59563CF2}" presName="arrowAndChildren" presStyleCnt="0"/>
      <dgm:spPr/>
    </dgm:pt>
    <dgm:pt modelId="{AFBB7267-BABB-40FF-8394-49DC56E11EC6}" type="pres">
      <dgm:prSet presAssocID="{F4712150-2CEE-4D05-96FD-07EA59563CF2}" presName="parentTextArrow" presStyleLbl="node1" presStyleIdx="4" presStyleCnt="6"/>
      <dgm:spPr/>
    </dgm:pt>
    <dgm:pt modelId="{931388BE-D699-4226-8AA6-4377C1A914B8}" type="pres">
      <dgm:prSet presAssocID="{F4712150-2CEE-4D05-96FD-07EA59563CF2}" presName="arrow" presStyleLbl="node1" presStyleIdx="5" presStyleCnt="6"/>
      <dgm:spPr/>
    </dgm:pt>
    <dgm:pt modelId="{379097CC-D4C5-4735-AAE8-4EC1ECEDB69C}" type="pres">
      <dgm:prSet presAssocID="{F4712150-2CEE-4D05-96FD-07EA59563CF2}" presName="descendantArrow" presStyleCnt="0"/>
      <dgm:spPr/>
    </dgm:pt>
    <dgm:pt modelId="{E4C5931A-121B-4CFE-9110-88182F313A22}" type="pres">
      <dgm:prSet presAssocID="{8DE9FD99-2913-4CD1-8E29-9C1E95943F6C}" presName="childTextArrow" presStyleLbl="fgAccFollowNode1" presStyleIdx="12" presStyleCnt="13">
        <dgm:presLayoutVars>
          <dgm:bulletEnabled val="1"/>
        </dgm:presLayoutVars>
      </dgm:prSet>
      <dgm:spPr/>
    </dgm:pt>
  </dgm:ptLst>
  <dgm:cxnLst>
    <dgm:cxn modelId="{69B92900-E84C-47A0-9A49-94AE62E16F8A}" type="presOf" srcId="{073A0273-68BA-4F29-82BA-5B7DC15BB102}" destId="{6A31CFD5-4FD5-467C-9B85-E69E8E0067FB}" srcOrd="0" destOrd="0" presId="urn:microsoft.com/office/officeart/2005/8/layout/process4"/>
    <dgm:cxn modelId="{7F1B3508-9AFF-41FC-AE46-82580832F2D9}" srcId="{2F9853F4-5385-4BC3-8F33-454EF20C5B40}" destId="{B9B73C89-EDAB-4EF5-A87C-BE44AEC29C78}" srcOrd="3" destOrd="0" parTransId="{1D284B64-B6EA-4FA2-92AA-83B2A2303BD0}" sibTransId="{369FEEBB-D981-43CF-B92E-876CC1D2EA0E}"/>
    <dgm:cxn modelId="{11CE5012-953C-4168-B390-5EDF78BAFC0F}" type="presOf" srcId="{8DE9FD99-2913-4CD1-8E29-9C1E95943F6C}" destId="{E4C5931A-121B-4CFE-9110-88182F313A22}" srcOrd="0" destOrd="0" presId="urn:microsoft.com/office/officeart/2005/8/layout/process4"/>
    <dgm:cxn modelId="{BF886F1B-D054-4580-9EAB-E33B13C2CDCE}" type="presOf" srcId="{B9B73C89-EDAB-4EF5-A87C-BE44AEC29C78}" destId="{1CBD5B3A-AC0C-40F4-BBAC-6641724A76F9}" srcOrd="0" destOrd="0" presId="urn:microsoft.com/office/officeart/2005/8/layout/process4"/>
    <dgm:cxn modelId="{922DCF21-8BF1-43FF-9169-50070C721689}" type="presOf" srcId="{53B73FD8-5796-48E8-B51A-99040847CC09}" destId="{8429F4DB-C9BF-4715-A7CF-64ED45AE9CE7}" srcOrd="0" destOrd="0" presId="urn:microsoft.com/office/officeart/2005/8/layout/process4"/>
    <dgm:cxn modelId="{DEE78427-9521-494E-8D93-4211B38C831D}" type="presOf" srcId="{5AB75181-547E-430F-8F84-AB30E8CFD9B9}" destId="{1C4C2A45-ED27-4CE8-83B0-4DF066E05A2C}" srcOrd="0" destOrd="0" presId="urn:microsoft.com/office/officeart/2005/8/layout/process4"/>
    <dgm:cxn modelId="{411D7A28-B528-491E-B165-76638E8F2A73}" srcId="{F4712150-2CEE-4D05-96FD-07EA59563CF2}" destId="{8DE9FD99-2913-4CD1-8E29-9C1E95943F6C}" srcOrd="0" destOrd="0" parTransId="{E324C978-47CF-4432-A695-C81A1AB27237}" sibTransId="{CE731BAC-8797-4DD6-9072-0031D2FD281E}"/>
    <dgm:cxn modelId="{0565A82C-D6B4-40D2-8B7C-EC00CE48CA1E}" type="presOf" srcId="{F4712150-2CEE-4D05-96FD-07EA59563CF2}" destId="{931388BE-D699-4226-8AA6-4377C1A914B8}" srcOrd="1" destOrd="0" presId="urn:microsoft.com/office/officeart/2005/8/layout/process4"/>
    <dgm:cxn modelId="{E1EC9D30-418F-43E4-B774-72E62E85E22F}" type="presOf" srcId="{7AC43D50-6CB4-4889-BDA9-8F69F1B351A6}" destId="{4D0E953D-4FED-43F4-8812-F33B49222D6F}" srcOrd="1" destOrd="0" presId="urn:microsoft.com/office/officeart/2005/8/layout/process4"/>
    <dgm:cxn modelId="{0E111B34-19B8-4347-809A-726E60718328}" type="presOf" srcId="{2F9853F4-5385-4BC3-8F33-454EF20C5B40}" destId="{6549C33C-FF46-4938-9523-1B2BE2016366}" srcOrd="1" destOrd="0" presId="urn:microsoft.com/office/officeart/2005/8/layout/process4"/>
    <dgm:cxn modelId="{85AA8B3B-29EA-4E4E-8AD0-E87E903CCB50}" srcId="{12EB4B67-75CC-487A-84FD-D49A5D6D96E0}" destId="{5AB75181-547E-430F-8F84-AB30E8CFD9B9}" srcOrd="1" destOrd="0" parTransId="{2755CACA-5C6A-4B89-917D-79A183E1A2D5}" sibTransId="{6B1BD710-E7E4-4FBB-84BA-225E17D967EF}"/>
    <dgm:cxn modelId="{B3697A3E-EFED-4BB0-ABCE-20F9DD4980E9}" type="presOf" srcId="{7FEF0EE9-CB45-4FA2-94F1-6642FDAF61EF}" destId="{977D3374-6AC2-4B72-BBA0-2719BE486166}" srcOrd="1" destOrd="0" presId="urn:microsoft.com/office/officeart/2005/8/layout/process4"/>
    <dgm:cxn modelId="{B4A11440-60FE-4252-9C88-2A2052A9C9E0}" srcId="{9C03D549-4BA8-4EC9-B4B7-07A693F43686}" destId="{53B73FD8-5796-48E8-B51A-99040847CC09}" srcOrd="0" destOrd="0" parTransId="{16BEF3F5-C2A3-4313-BD60-AE102B06AE40}" sibTransId="{79414E6E-2329-41CE-BDF1-D1220F3EAD1A}"/>
    <dgm:cxn modelId="{D0CE9241-0AA3-4218-B9A6-94025E0D8B59}" srcId="{7AC43D50-6CB4-4889-BDA9-8F69F1B351A6}" destId="{60626CC7-DAFF-46E9-B45F-0D54B9699E51}" srcOrd="0" destOrd="0" parTransId="{4DF75BBF-B99D-4894-84B4-5E3ED0636ED3}" sibTransId="{A093427F-BEE2-4B85-91EC-D45C9975B806}"/>
    <dgm:cxn modelId="{D1E08167-D09B-45D5-B2AB-F54346FCD81B}" type="presOf" srcId="{2F9853F4-5385-4BC3-8F33-454EF20C5B40}" destId="{327A38B4-326B-41A4-A6E2-A8C24798B7FC}" srcOrd="0" destOrd="0" presId="urn:microsoft.com/office/officeart/2005/8/layout/process4"/>
    <dgm:cxn modelId="{3209794F-E0C3-4592-BD84-B938A6D578F6}" srcId="{BBBDB361-B612-4FAD-A1D4-BECE3C6C451C}" destId="{2F9853F4-5385-4BC3-8F33-454EF20C5B40}" srcOrd="5" destOrd="0" parTransId="{375589D1-EEB8-4E28-9FF3-E7AEA82A7317}" sibTransId="{02D163D8-96AD-472D-83FD-1F2CA85ECAAC}"/>
    <dgm:cxn modelId="{EA529450-76FF-40B7-9F2A-DE75B544EBA3}" type="presOf" srcId="{19C41AC7-9B9E-4179-BE93-2DCF992C65A5}" destId="{429DF169-07F9-498F-8D44-764C0C30947D}" srcOrd="0" destOrd="0" presId="urn:microsoft.com/office/officeart/2005/8/layout/process4"/>
    <dgm:cxn modelId="{529F2753-6541-4479-B11B-061238908144}" srcId="{BBBDB361-B612-4FAD-A1D4-BECE3C6C451C}" destId="{12EB4B67-75CC-487A-84FD-D49A5D6D96E0}" srcOrd="2" destOrd="0" parTransId="{27124205-CB9B-42DD-B17E-8222E4B1449E}" sibTransId="{9496E660-CD92-4429-82AC-F2B5073C2A66}"/>
    <dgm:cxn modelId="{5D61EE7C-96E9-4EE3-84A0-01BF73FE341C}" srcId="{7FEF0EE9-CB45-4FA2-94F1-6642FDAF61EF}" destId="{BDEA9CA7-1D91-43DE-B074-DD05B186A4EB}" srcOrd="1" destOrd="0" parTransId="{BBAF60D5-E4DB-4C4E-BA04-FF0089087242}" sibTransId="{4BC56D2B-5E79-4D2C-ACA1-F2C16722B44F}"/>
    <dgm:cxn modelId="{BE101281-1A93-47BA-A173-943EE6964C3A}" type="presOf" srcId="{F4712150-2CEE-4D05-96FD-07EA59563CF2}" destId="{AFBB7267-BABB-40FF-8394-49DC56E11EC6}" srcOrd="0" destOrd="0" presId="urn:microsoft.com/office/officeart/2005/8/layout/process4"/>
    <dgm:cxn modelId="{17C9C782-947C-4AC5-B440-8D2D49A40EEB}" type="presOf" srcId="{7AC43D50-6CB4-4889-BDA9-8F69F1B351A6}" destId="{CFFD9C4A-2F49-4AD3-8787-BECC48EEBE56}" srcOrd="0" destOrd="0" presId="urn:microsoft.com/office/officeart/2005/8/layout/process4"/>
    <dgm:cxn modelId="{546C3284-FB07-4001-8B8F-6F1ECCD88105}" type="presOf" srcId="{7FEF0EE9-CB45-4FA2-94F1-6642FDAF61EF}" destId="{72EEFF3F-0585-40B7-8D5C-656FCCDFC00C}" srcOrd="0" destOrd="0" presId="urn:microsoft.com/office/officeart/2005/8/layout/process4"/>
    <dgm:cxn modelId="{D456CD84-56C8-4254-86BF-D12E1752EFD2}" type="presOf" srcId="{763D6325-085D-4648-BD50-3736EDC31D9B}" destId="{0DB094C5-755D-4057-BBA0-5C61E31146BC}" srcOrd="0" destOrd="0" presId="urn:microsoft.com/office/officeart/2005/8/layout/process4"/>
    <dgm:cxn modelId="{28F8CE93-4353-40FA-9081-605693470D6F}" srcId="{BBBDB361-B612-4FAD-A1D4-BECE3C6C451C}" destId="{9C03D549-4BA8-4EC9-B4B7-07A693F43686}" srcOrd="1" destOrd="0" parTransId="{C2E48D72-2FCE-4D20-B70A-E790C0AC5BC0}" sibTransId="{23EB9678-4217-45DC-ADD1-4182195DAC51}"/>
    <dgm:cxn modelId="{0FD22695-8116-4112-ABA1-19AA85DF0F37}" srcId="{12EB4B67-75CC-487A-84FD-D49A5D6D96E0}" destId="{763D6325-085D-4648-BD50-3736EDC31D9B}" srcOrd="0" destOrd="0" parTransId="{38F8718A-DC2F-4D94-9A97-EF4DC0C77DE2}" sibTransId="{AFD0E89C-06A4-4B8F-AFAA-4ADFE45785AA}"/>
    <dgm:cxn modelId="{3A4B28A5-D2FA-4C67-B4A3-5D36F6B6A9D2}" srcId="{BBBDB361-B612-4FAD-A1D4-BECE3C6C451C}" destId="{F4712150-2CEE-4D05-96FD-07EA59563CF2}" srcOrd="0" destOrd="0" parTransId="{45B6DC09-2DA2-4A8B-A48A-DDEDDD8878E1}" sibTransId="{032640EE-A244-4ABB-BEEA-4653F7D538B6}"/>
    <dgm:cxn modelId="{14D737A5-6F29-4840-A2F7-188BD30844A3}" type="presOf" srcId="{60626CC7-DAFF-46E9-B45F-0D54B9699E51}" destId="{FB7DE9D9-C88E-431C-B7B1-45229D63E981}" srcOrd="0" destOrd="0" presId="urn:microsoft.com/office/officeart/2005/8/layout/process4"/>
    <dgm:cxn modelId="{A4ED3FAB-0128-469B-BF01-235B290885D0}" srcId="{7AC43D50-6CB4-4889-BDA9-8F69F1B351A6}" destId="{73F5DA2B-7FEE-46A7-932C-2E8DEF1FBB5B}" srcOrd="1" destOrd="0" parTransId="{BD5DAC09-F67E-4F5C-8FFB-8037A8F963BC}" sibTransId="{93135E0D-671E-43A8-BCE8-E4646037FE67}"/>
    <dgm:cxn modelId="{6F0A8BB0-3857-4289-AED8-50FEFBFF3E3E}" srcId="{2F9853F4-5385-4BC3-8F33-454EF20C5B40}" destId="{CBCD6E79-894A-4374-9288-0165958DED0E}" srcOrd="2" destOrd="0" parTransId="{BE422975-B24C-41CA-92E9-E853432D5128}" sibTransId="{B1C1CFC5-0443-4453-A212-925482343118}"/>
    <dgm:cxn modelId="{1A9F10B2-A58A-420C-B99B-FAED415977EE}" type="presOf" srcId="{12EB4B67-75CC-487A-84FD-D49A5D6D96E0}" destId="{B155246D-2F04-4A5F-B266-7CC95B7C406A}" srcOrd="1" destOrd="0" presId="urn:microsoft.com/office/officeart/2005/8/layout/process4"/>
    <dgm:cxn modelId="{1A6F94B2-A461-4682-8A46-CF6491CC51AC}" type="presOf" srcId="{BBBDB361-B612-4FAD-A1D4-BECE3C6C451C}" destId="{F4653394-F020-4721-B1DD-11ACBE46A447}" srcOrd="0" destOrd="0" presId="urn:microsoft.com/office/officeart/2005/8/layout/process4"/>
    <dgm:cxn modelId="{0CBEB3B2-2EEF-4BFD-8040-17AB41D5ED1A}" srcId="{BBBDB361-B612-4FAD-A1D4-BECE3C6C451C}" destId="{7AC43D50-6CB4-4889-BDA9-8F69F1B351A6}" srcOrd="4" destOrd="0" parTransId="{0F379E58-74CD-419A-A52C-820434C4C60D}" sibTransId="{8D99F942-EC43-452A-9F1F-748E2435BD89}"/>
    <dgm:cxn modelId="{B1C019B5-AB45-4944-83B9-F742D2415CE7}" srcId="{2F9853F4-5385-4BC3-8F33-454EF20C5B40}" destId="{05042E89-AADC-4675-91F2-5FD2FA12F791}" srcOrd="1" destOrd="0" parTransId="{D8511CC7-CD4E-4D4D-9E8D-86DF6D2C60E7}" sibTransId="{C1AD5584-F592-4D3F-BA28-7F4D549F92D9}"/>
    <dgm:cxn modelId="{FC7F61B7-A895-4B7B-BB18-FF3AEEF813AE}" type="presOf" srcId="{73F5DA2B-7FEE-46A7-932C-2E8DEF1FBB5B}" destId="{B24E4F3A-BEF0-4D89-9AAA-484E0F55D573}" srcOrd="0" destOrd="0" presId="urn:microsoft.com/office/officeart/2005/8/layout/process4"/>
    <dgm:cxn modelId="{45A3FBB9-5A35-4720-B7C1-2E182787D780}" srcId="{7AC43D50-6CB4-4889-BDA9-8F69F1B351A6}" destId="{19C41AC7-9B9E-4179-BE93-2DCF992C65A5}" srcOrd="2" destOrd="0" parTransId="{E9B02D25-C9EC-4C9D-8338-16B9AD54C368}" sibTransId="{725CAFB1-FD68-4030-A3B0-D79912657FB0}"/>
    <dgm:cxn modelId="{5DD650C0-7438-4FA5-B136-AAD34C548B28}" srcId="{BBBDB361-B612-4FAD-A1D4-BECE3C6C451C}" destId="{7FEF0EE9-CB45-4FA2-94F1-6642FDAF61EF}" srcOrd="3" destOrd="0" parTransId="{91079327-E4E5-4D5B-BCE7-B552618FAA9C}" sibTransId="{6BEF17A3-4C0B-4310-B51F-B39FFB3CD51F}"/>
    <dgm:cxn modelId="{18C41BCD-8A44-4475-B8B8-CABF607C8B5C}" type="presOf" srcId="{E1459D06-FD46-4054-8D38-9BB566212B29}" destId="{D2DD3FD9-1441-4B60-B2DE-77414F95F704}" srcOrd="0" destOrd="0" presId="urn:microsoft.com/office/officeart/2005/8/layout/process4"/>
    <dgm:cxn modelId="{73C062D0-436D-48F6-8C61-6175A99A5713}" srcId="{7FEF0EE9-CB45-4FA2-94F1-6642FDAF61EF}" destId="{073A0273-68BA-4F29-82BA-5B7DC15BB102}" srcOrd="0" destOrd="0" parTransId="{90E9B469-6B16-4C79-B4C5-3D629A7CFA5A}" sibTransId="{0328D8DA-DBC4-473C-8C24-FD9E6FBC7A4C}"/>
    <dgm:cxn modelId="{3A0652D8-A39D-4F80-A0C3-10CBCFE10699}" type="presOf" srcId="{BDEA9CA7-1D91-43DE-B074-DD05B186A4EB}" destId="{8B5FFE88-09E3-4052-A021-0DA5ECD0B85E}" srcOrd="0" destOrd="0" presId="urn:microsoft.com/office/officeart/2005/8/layout/process4"/>
    <dgm:cxn modelId="{F9E5E4DA-B6E0-49AB-AE74-667F9BF91CF4}" type="presOf" srcId="{05042E89-AADC-4675-91F2-5FD2FA12F791}" destId="{846D401E-1BC9-4238-8A7C-3FAC6F06D796}" srcOrd="0" destOrd="0" presId="urn:microsoft.com/office/officeart/2005/8/layout/process4"/>
    <dgm:cxn modelId="{1EF7B8DD-7401-45F0-8C12-A89B01A8E98F}" type="presOf" srcId="{CBCD6E79-894A-4374-9288-0165958DED0E}" destId="{7CF48B7F-3FCE-4625-9346-5587AAACF932}" srcOrd="0" destOrd="0" presId="urn:microsoft.com/office/officeart/2005/8/layout/process4"/>
    <dgm:cxn modelId="{17F392E1-7D57-4C26-9C5C-766F03AE0FF1}" type="presOf" srcId="{9C03D549-4BA8-4EC9-B4B7-07A693F43686}" destId="{E371D903-C05C-46B3-A115-81C00A0DCF0E}" srcOrd="1" destOrd="0" presId="urn:microsoft.com/office/officeart/2005/8/layout/process4"/>
    <dgm:cxn modelId="{E4AF8BF6-0FD3-4361-B6A9-FB0A58C0722C}" type="presOf" srcId="{9C03D549-4BA8-4EC9-B4B7-07A693F43686}" destId="{0CA7A0FC-9246-4693-9668-6AFFE40316DB}" srcOrd="0" destOrd="0" presId="urn:microsoft.com/office/officeart/2005/8/layout/process4"/>
    <dgm:cxn modelId="{CDB2B3F8-DD1B-42D1-B5E0-6EC844753AAF}" srcId="{2F9853F4-5385-4BC3-8F33-454EF20C5B40}" destId="{E1459D06-FD46-4054-8D38-9BB566212B29}" srcOrd="0" destOrd="0" parTransId="{6AB6EF5D-FF35-463C-8166-957AA49685CE}" sibTransId="{A60031D7-E770-4F34-A9EA-ECA969F98D0A}"/>
    <dgm:cxn modelId="{2D9A82FC-1F2E-4F32-ADDD-A43FCD076C1D}" type="presOf" srcId="{12EB4B67-75CC-487A-84FD-D49A5D6D96E0}" destId="{D086FF47-17D6-4D14-8203-06C65323752F}" srcOrd="0" destOrd="0" presId="urn:microsoft.com/office/officeart/2005/8/layout/process4"/>
    <dgm:cxn modelId="{A8FB11B3-6170-406F-AB9C-555154382094}" type="presParOf" srcId="{F4653394-F020-4721-B1DD-11ACBE46A447}" destId="{94D9E663-729D-42B3-9EC1-641FC4B750FD}" srcOrd="0" destOrd="0" presId="urn:microsoft.com/office/officeart/2005/8/layout/process4"/>
    <dgm:cxn modelId="{B9E4C1D2-68D8-4021-8FB6-7CDFF6B5EEA7}" type="presParOf" srcId="{94D9E663-729D-42B3-9EC1-641FC4B750FD}" destId="{327A38B4-326B-41A4-A6E2-A8C24798B7FC}" srcOrd="0" destOrd="0" presId="urn:microsoft.com/office/officeart/2005/8/layout/process4"/>
    <dgm:cxn modelId="{022F2ED0-2EAB-4D02-B6D6-FB250C88C78D}" type="presParOf" srcId="{94D9E663-729D-42B3-9EC1-641FC4B750FD}" destId="{6549C33C-FF46-4938-9523-1B2BE2016366}" srcOrd="1" destOrd="0" presId="urn:microsoft.com/office/officeart/2005/8/layout/process4"/>
    <dgm:cxn modelId="{EA9BB404-4254-43C5-9D1A-A07BD97787C9}" type="presParOf" srcId="{94D9E663-729D-42B3-9EC1-641FC4B750FD}" destId="{91F8C562-5ACF-4A48-A6A0-68D232BE72DC}" srcOrd="2" destOrd="0" presId="urn:microsoft.com/office/officeart/2005/8/layout/process4"/>
    <dgm:cxn modelId="{395EFD2F-6E74-4AB2-A212-3F4CD043E173}" type="presParOf" srcId="{91F8C562-5ACF-4A48-A6A0-68D232BE72DC}" destId="{D2DD3FD9-1441-4B60-B2DE-77414F95F704}" srcOrd="0" destOrd="0" presId="urn:microsoft.com/office/officeart/2005/8/layout/process4"/>
    <dgm:cxn modelId="{61B6CE13-1A6A-4AAC-B370-219AC7C38160}" type="presParOf" srcId="{91F8C562-5ACF-4A48-A6A0-68D232BE72DC}" destId="{846D401E-1BC9-4238-8A7C-3FAC6F06D796}" srcOrd="1" destOrd="0" presId="urn:microsoft.com/office/officeart/2005/8/layout/process4"/>
    <dgm:cxn modelId="{CA4D2EF1-3BBD-46BB-BA2A-8222C10F713F}" type="presParOf" srcId="{91F8C562-5ACF-4A48-A6A0-68D232BE72DC}" destId="{7CF48B7F-3FCE-4625-9346-5587AAACF932}" srcOrd="2" destOrd="0" presId="urn:microsoft.com/office/officeart/2005/8/layout/process4"/>
    <dgm:cxn modelId="{BD658C97-3FF4-4D31-93C1-7EDE9AC235FB}" type="presParOf" srcId="{91F8C562-5ACF-4A48-A6A0-68D232BE72DC}" destId="{1CBD5B3A-AC0C-40F4-BBAC-6641724A76F9}" srcOrd="3" destOrd="0" presId="urn:microsoft.com/office/officeart/2005/8/layout/process4"/>
    <dgm:cxn modelId="{F02C042D-1EAD-49EF-84CA-DC34460DB405}" type="presParOf" srcId="{F4653394-F020-4721-B1DD-11ACBE46A447}" destId="{59C69D67-3585-4CE5-9A64-00B76D06768D}" srcOrd="1" destOrd="0" presId="urn:microsoft.com/office/officeart/2005/8/layout/process4"/>
    <dgm:cxn modelId="{3A3038E5-9E31-4B6B-A9FF-D8D41C33857F}" type="presParOf" srcId="{F4653394-F020-4721-B1DD-11ACBE46A447}" destId="{6FA46E02-22CE-4254-8DD3-3501BF48D586}" srcOrd="2" destOrd="0" presId="urn:microsoft.com/office/officeart/2005/8/layout/process4"/>
    <dgm:cxn modelId="{0657F026-0C5E-4BD8-ADC5-9852D97B2ABE}" type="presParOf" srcId="{6FA46E02-22CE-4254-8DD3-3501BF48D586}" destId="{CFFD9C4A-2F49-4AD3-8787-BECC48EEBE56}" srcOrd="0" destOrd="0" presId="urn:microsoft.com/office/officeart/2005/8/layout/process4"/>
    <dgm:cxn modelId="{5BBDDEF6-38BA-4B5A-B3C5-90FEA877A43F}" type="presParOf" srcId="{6FA46E02-22CE-4254-8DD3-3501BF48D586}" destId="{4D0E953D-4FED-43F4-8812-F33B49222D6F}" srcOrd="1" destOrd="0" presId="urn:microsoft.com/office/officeart/2005/8/layout/process4"/>
    <dgm:cxn modelId="{4F6020CD-8A2D-416D-9FFB-A4CC15223C84}" type="presParOf" srcId="{6FA46E02-22CE-4254-8DD3-3501BF48D586}" destId="{86EA08DD-960C-4A09-A635-76B6F7BFA9D0}" srcOrd="2" destOrd="0" presId="urn:microsoft.com/office/officeart/2005/8/layout/process4"/>
    <dgm:cxn modelId="{6F4FC99E-6DA4-4B4A-ABD8-EB48A867045F}" type="presParOf" srcId="{86EA08DD-960C-4A09-A635-76B6F7BFA9D0}" destId="{FB7DE9D9-C88E-431C-B7B1-45229D63E981}" srcOrd="0" destOrd="0" presId="urn:microsoft.com/office/officeart/2005/8/layout/process4"/>
    <dgm:cxn modelId="{65F40504-D741-4307-951D-17E9F70580FA}" type="presParOf" srcId="{86EA08DD-960C-4A09-A635-76B6F7BFA9D0}" destId="{B24E4F3A-BEF0-4D89-9AAA-484E0F55D573}" srcOrd="1" destOrd="0" presId="urn:microsoft.com/office/officeart/2005/8/layout/process4"/>
    <dgm:cxn modelId="{29B78394-764F-4973-A855-CF132C15CF4B}" type="presParOf" srcId="{86EA08DD-960C-4A09-A635-76B6F7BFA9D0}" destId="{429DF169-07F9-498F-8D44-764C0C30947D}" srcOrd="2" destOrd="0" presId="urn:microsoft.com/office/officeart/2005/8/layout/process4"/>
    <dgm:cxn modelId="{AD34BA07-1507-4041-87A5-30E06983DECB}" type="presParOf" srcId="{F4653394-F020-4721-B1DD-11ACBE46A447}" destId="{6F4436A0-B4F3-44E0-A4C4-91BA80F4DA72}" srcOrd="3" destOrd="0" presId="urn:microsoft.com/office/officeart/2005/8/layout/process4"/>
    <dgm:cxn modelId="{239BD638-9E00-4733-A617-AB1EC7997156}" type="presParOf" srcId="{F4653394-F020-4721-B1DD-11ACBE46A447}" destId="{1C2637C4-2A5B-48B6-81D1-9CB5DE6713DB}" srcOrd="4" destOrd="0" presId="urn:microsoft.com/office/officeart/2005/8/layout/process4"/>
    <dgm:cxn modelId="{3D0D79BB-35BF-4F4D-BA96-B98C9E654E81}" type="presParOf" srcId="{1C2637C4-2A5B-48B6-81D1-9CB5DE6713DB}" destId="{72EEFF3F-0585-40B7-8D5C-656FCCDFC00C}" srcOrd="0" destOrd="0" presId="urn:microsoft.com/office/officeart/2005/8/layout/process4"/>
    <dgm:cxn modelId="{556BECFF-2B0D-4CBD-AF22-CC7F6CC96024}" type="presParOf" srcId="{1C2637C4-2A5B-48B6-81D1-9CB5DE6713DB}" destId="{977D3374-6AC2-4B72-BBA0-2719BE486166}" srcOrd="1" destOrd="0" presId="urn:microsoft.com/office/officeart/2005/8/layout/process4"/>
    <dgm:cxn modelId="{E669C63C-7BD6-4D87-A427-C9D68CF6F8CA}" type="presParOf" srcId="{1C2637C4-2A5B-48B6-81D1-9CB5DE6713DB}" destId="{2F280873-C3A0-4D82-9E84-2D11AB5009F4}" srcOrd="2" destOrd="0" presId="urn:microsoft.com/office/officeart/2005/8/layout/process4"/>
    <dgm:cxn modelId="{0C6B9E8F-2B3C-4F9F-ABE2-8E4422D45E6F}" type="presParOf" srcId="{2F280873-C3A0-4D82-9E84-2D11AB5009F4}" destId="{6A31CFD5-4FD5-467C-9B85-E69E8E0067FB}" srcOrd="0" destOrd="0" presId="urn:microsoft.com/office/officeart/2005/8/layout/process4"/>
    <dgm:cxn modelId="{7ED4618B-085A-4FD4-A3EA-BF6BE3ADA6CC}" type="presParOf" srcId="{2F280873-C3A0-4D82-9E84-2D11AB5009F4}" destId="{8B5FFE88-09E3-4052-A021-0DA5ECD0B85E}" srcOrd="1" destOrd="0" presId="urn:microsoft.com/office/officeart/2005/8/layout/process4"/>
    <dgm:cxn modelId="{66AE153F-C7AC-4267-BEB1-9BBB8BC1DE2D}" type="presParOf" srcId="{F4653394-F020-4721-B1DD-11ACBE46A447}" destId="{A9759849-EF8B-4FED-9A76-77E764C3AD0F}" srcOrd="5" destOrd="0" presId="urn:microsoft.com/office/officeart/2005/8/layout/process4"/>
    <dgm:cxn modelId="{7DCD0B91-1024-435D-88BF-91E0F34D5E1C}" type="presParOf" srcId="{F4653394-F020-4721-B1DD-11ACBE46A447}" destId="{DA29A16C-8651-4103-ACD2-A06E8383BEFC}" srcOrd="6" destOrd="0" presId="urn:microsoft.com/office/officeart/2005/8/layout/process4"/>
    <dgm:cxn modelId="{F25EBE74-BF52-431C-86B7-32AEBB1D6569}" type="presParOf" srcId="{DA29A16C-8651-4103-ACD2-A06E8383BEFC}" destId="{D086FF47-17D6-4D14-8203-06C65323752F}" srcOrd="0" destOrd="0" presId="urn:microsoft.com/office/officeart/2005/8/layout/process4"/>
    <dgm:cxn modelId="{DD37B697-0D5D-415C-B70F-0C166C92CA9F}" type="presParOf" srcId="{DA29A16C-8651-4103-ACD2-A06E8383BEFC}" destId="{B155246D-2F04-4A5F-B266-7CC95B7C406A}" srcOrd="1" destOrd="0" presId="urn:microsoft.com/office/officeart/2005/8/layout/process4"/>
    <dgm:cxn modelId="{647F677F-19F4-4834-ABC4-4347DAEBDC4C}" type="presParOf" srcId="{DA29A16C-8651-4103-ACD2-A06E8383BEFC}" destId="{CCDE4B46-59FA-4711-82ED-844179A67498}" srcOrd="2" destOrd="0" presId="urn:microsoft.com/office/officeart/2005/8/layout/process4"/>
    <dgm:cxn modelId="{8B93D9ED-3D50-4450-9B9C-C07E954B7B9A}" type="presParOf" srcId="{CCDE4B46-59FA-4711-82ED-844179A67498}" destId="{0DB094C5-755D-4057-BBA0-5C61E31146BC}" srcOrd="0" destOrd="0" presId="urn:microsoft.com/office/officeart/2005/8/layout/process4"/>
    <dgm:cxn modelId="{6F6C7A29-EF38-4A62-9A8A-44CFFDE11B44}" type="presParOf" srcId="{CCDE4B46-59FA-4711-82ED-844179A67498}" destId="{1C4C2A45-ED27-4CE8-83B0-4DF066E05A2C}" srcOrd="1" destOrd="0" presId="urn:microsoft.com/office/officeart/2005/8/layout/process4"/>
    <dgm:cxn modelId="{06C1EEC0-F864-40F1-BD70-B3AEB1B17BDC}" type="presParOf" srcId="{F4653394-F020-4721-B1DD-11ACBE46A447}" destId="{3DB8BC4E-A78B-4014-998B-D854E024F34C}" srcOrd="7" destOrd="0" presId="urn:microsoft.com/office/officeart/2005/8/layout/process4"/>
    <dgm:cxn modelId="{6D5058A1-F108-4B96-A9EE-748C4922CC61}" type="presParOf" srcId="{F4653394-F020-4721-B1DD-11ACBE46A447}" destId="{352BE170-FFA8-4D35-9252-159A34FB4E4D}" srcOrd="8" destOrd="0" presId="urn:microsoft.com/office/officeart/2005/8/layout/process4"/>
    <dgm:cxn modelId="{14C87F7E-00A5-43C0-B115-90BA80B7E7BC}" type="presParOf" srcId="{352BE170-FFA8-4D35-9252-159A34FB4E4D}" destId="{0CA7A0FC-9246-4693-9668-6AFFE40316DB}" srcOrd="0" destOrd="0" presId="urn:microsoft.com/office/officeart/2005/8/layout/process4"/>
    <dgm:cxn modelId="{54D5955F-1CDC-4860-8236-E1E166C40825}" type="presParOf" srcId="{352BE170-FFA8-4D35-9252-159A34FB4E4D}" destId="{E371D903-C05C-46B3-A115-81C00A0DCF0E}" srcOrd="1" destOrd="0" presId="urn:microsoft.com/office/officeart/2005/8/layout/process4"/>
    <dgm:cxn modelId="{DDC3CCD6-6EAE-4ADF-966C-216B5E2B7137}" type="presParOf" srcId="{352BE170-FFA8-4D35-9252-159A34FB4E4D}" destId="{8CAC38F3-794D-4DEF-BA6E-4D469E25F240}" srcOrd="2" destOrd="0" presId="urn:microsoft.com/office/officeart/2005/8/layout/process4"/>
    <dgm:cxn modelId="{85FE476A-E393-4615-8D5C-AADA0D538C34}" type="presParOf" srcId="{8CAC38F3-794D-4DEF-BA6E-4D469E25F240}" destId="{8429F4DB-C9BF-4715-A7CF-64ED45AE9CE7}" srcOrd="0" destOrd="0" presId="urn:microsoft.com/office/officeart/2005/8/layout/process4"/>
    <dgm:cxn modelId="{809E5749-E848-468E-ACA3-031C0E9C1CCF}" type="presParOf" srcId="{F4653394-F020-4721-B1DD-11ACBE46A447}" destId="{9D2EE00F-E473-4426-8B54-DED3A7F87040}" srcOrd="9" destOrd="0" presId="urn:microsoft.com/office/officeart/2005/8/layout/process4"/>
    <dgm:cxn modelId="{EEF28432-A5AF-4D6F-AA36-305225592939}" type="presParOf" srcId="{F4653394-F020-4721-B1DD-11ACBE46A447}" destId="{9FF3DD11-22DA-477A-87C0-DC63A7CEEBAF}" srcOrd="10" destOrd="0" presId="urn:microsoft.com/office/officeart/2005/8/layout/process4"/>
    <dgm:cxn modelId="{4238DA3B-C940-4485-AC70-50B6FE990D40}" type="presParOf" srcId="{9FF3DD11-22DA-477A-87C0-DC63A7CEEBAF}" destId="{AFBB7267-BABB-40FF-8394-49DC56E11EC6}" srcOrd="0" destOrd="0" presId="urn:microsoft.com/office/officeart/2005/8/layout/process4"/>
    <dgm:cxn modelId="{8E02E0DD-7A4D-4571-B2FC-99F9500FB7DB}" type="presParOf" srcId="{9FF3DD11-22DA-477A-87C0-DC63A7CEEBAF}" destId="{931388BE-D699-4226-8AA6-4377C1A914B8}" srcOrd="1" destOrd="0" presId="urn:microsoft.com/office/officeart/2005/8/layout/process4"/>
    <dgm:cxn modelId="{0D4698E0-1C39-4D01-881F-DBE626F6E9CC}" type="presParOf" srcId="{9FF3DD11-22DA-477A-87C0-DC63A7CEEBAF}" destId="{379097CC-D4C5-4735-AAE8-4EC1ECEDB69C}" srcOrd="2" destOrd="0" presId="urn:microsoft.com/office/officeart/2005/8/layout/process4"/>
    <dgm:cxn modelId="{2DEE3736-6449-4F87-B07B-6E16F1874050}" type="presParOf" srcId="{379097CC-D4C5-4735-AAE8-4EC1ECEDB69C}" destId="{E4C5931A-121B-4CFE-9110-88182F313A2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5899DB-2CEC-4E32-8247-FD5624F47196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4EF920E-47CF-489D-904F-68324A2F8E7A}">
      <dgm:prSet phldrT="[Text]"/>
      <dgm:spPr/>
      <dgm:t>
        <a:bodyPr/>
        <a:lstStyle/>
        <a:p>
          <a:r>
            <a:rPr lang="de-DE" dirty="0" err="1"/>
            <a:t>CorePackage</a:t>
          </a:r>
          <a:r>
            <a:rPr lang="de-DE" dirty="0"/>
            <a:t> (Cable/Segment) [</a:t>
          </a:r>
          <a:r>
            <a:rPr lang="de-DE" dirty="0" err="1"/>
            <a:t>SegmentedCores</a:t>
          </a:r>
          <a:r>
            <a:rPr lang="de-DE" dirty="0"/>
            <a:t>]</a:t>
          </a:r>
        </a:p>
      </dgm:t>
    </dgm:pt>
    <dgm:pt modelId="{3F741D6C-442F-46E8-8C10-EB348B5FA1F8}" type="parTrans" cxnId="{8E01FAD1-4491-477F-9284-303465B552F4}">
      <dgm:prSet/>
      <dgm:spPr/>
      <dgm:t>
        <a:bodyPr/>
        <a:lstStyle/>
        <a:p>
          <a:endParaRPr lang="de-DE"/>
        </a:p>
      </dgm:t>
    </dgm:pt>
    <dgm:pt modelId="{0129DA4B-10AD-47C1-B7F8-FA40A5BA2D7A}" type="sibTrans" cxnId="{8E01FAD1-4491-477F-9284-303465B552F4}">
      <dgm:prSet/>
      <dgm:spPr/>
      <dgm:t>
        <a:bodyPr/>
        <a:lstStyle/>
        <a:p>
          <a:endParaRPr lang="de-DE"/>
        </a:p>
      </dgm:t>
    </dgm:pt>
    <dgm:pt modelId="{E226FA87-1ED8-4497-8DDB-024A462F18D7}">
      <dgm:prSet phldrT="[Text]"/>
      <dgm:spPr/>
      <dgm:t>
        <a:bodyPr/>
        <a:lstStyle/>
        <a:p>
          <a:r>
            <a:rPr lang="de-DE" dirty="0"/>
            <a:t>Wire/Cable/Core</a:t>
          </a:r>
        </a:p>
      </dgm:t>
    </dgm:pt>
    <dgm:pt modelId="{AF7889C2-1D58-48A2-84D1-85A9E7F75991}" type="parTrans" cxnId="{4122B9AE-60D2-42D8-9F82-073279DE6097}">
      <dgm:prSet/>
      <dgm:spPr/>
      <dgm:t>
        <a:bodyPr/>
        <a:lstStyle/>
        <a:p>
          <a:endParaRPr lang="de-DE"/>
        </a:p>
      </dgm:t>
    </dgm:pt>
    <dgm:pt modelId="{2C903321-3DDF-4C17-8C1A-37AB0FE6F2B4}" type="sibTrans" cxnId="{4122B9AE-60D2-42D8-9F82-073279DE6097}">
      <dgm:prSet/>
      <dgm:spPr/>
      <dgm:t>
        <a:bodyPr/>
        <a:lstStyle/>
        <a:p>
          <a:endParaRPr lang="de-DE"/>
        </a:p>
      </dgm:t>
    </dgm:pt>
    <dgm:pt modelId="{2B44374D-510F-4E6A-89D1-C15B123FCB82}">
      <dgm:prSet phldrT="[Text]"/>
      <dgm:spPr/>
      <dgm:t>
        <a:bodyPr/>
        <a:lstStyle/>
        <a:p>
          <a:r>
            <a:rPr lang="de-DE" dirty="0" err="1"/>
            <a:t>WireType</a:t>
          </a:r>
          <a:r>
            <a:rPr lang="de-DE" dirty="0"/>
            <a:t> (</a:t>
          </a:r>
          <a:r>
            <a:rPr lang="de-DE" dirty="0" err="1"/>
            <a:t>PartObject</a:t>
          </a:r>
          <a:r>
            <a:rPr lang="de-DE" dirty="0"/>
            <a:t>) ,</a:t>
          </a:r>
          <a:r>
            <a:rPr lang="de-DE" dirty="0" err="1"/>
            <a:t>length</a:t>
          </a:r>
          <a:r>
            <a:rPr lang="de-DE" dirty="0"/>
            <a:t>, </a:t>
          </a:r>
          <a:r>
            <a:rPr lang="de-DE" dirty="0" err="1"/>
            <a:t>PartNumber</a:t>
          </a:r>
          <a:endParaRPr lang="de-DE" dirty="0"/>
        </a:p>
      </dgm:t>
    </dgm:pt>
    <dgm:pt modelId="{F0D6F8A3-FF44-4293-8EBC-DAA6BB25E30D}" type="parTrans" cxnId="{AB12DBAB-9586-4813-AB45-87A6D40956D7}">
      <dgm:prSet/>
      <dgm:spPr/>
      <dgm:t>
        <a:bodyPr/>
        <a:lstStyle/>
        <a:p>
          <a:endParaRPr lang="de-DE"/>
        </a:p>
      </dgm:t>
    </dgm:pt>
    <dgm:pt modelId="{8D3800E5-2B83-4880-AE73-4F8275823DFF}" type="sibTrans" cxnId="{AB12DBAB-9586-4813-AB45-87A6D40956D7}">
      <dgm:prSet/>
      <dgm:spPr/>
      <dgm:t>
        <a:bodyPr/>
        <a:lstStyle/>
        <a:p>
          <a:endParaRPr lang="de-DE"/>
        </a:p>
      </dgm:t>
    </dgm:pt>
    <dgm:pt modelId="{66E123B6-A958-4E34-9D63-9CFA6750FB5F}">
      <dgm:prSet phldrT="[Text]"/>
      <dgm:spPr/>
      <dgm:t>
        <a:bodyPr/>
        <a:lstStyle/>
        <a:p>
          <a:r>
            <a:rPr lang="de-DE" dirty="0" err="1"/>
            <a:t>LookUpByPartNumber</a:t>
          </a:r>
          <a:endParaRPr lang="de-DE" dirty="0"/>
        </a:p>
      </dgm:t>
    </dgm:pt>
    <dgm:pt modelId="{CC8F5644-F4C4-4C77-A0C6-27A013A1EE92}" type="parTrans" cxnId="{0714CB72-90E9-4268-BEAB-47371E16E905}">
      <dgm:prSet/>
      <dgm:spPr/>
      <dgm:t>
        <a:bodyPr/>
        <a:lstStyle/>
        <a:p>
          <a:endParaRPr lang="de-DE"/>
        </a:p>
      </dgm:t>
    </dgm:pt>
    <dgm:pt modelId="{0476FB01-DD98-4534-B83C-E96FF43F27BD}" type="sibTrans" cxnId="{0714CB72-90E9-4268-BEAB-47371E16E905}">
      <dgm:prSet/>
      <dgm:spPr/>
      <dgm:t>
        <a:bodyPr/>
        <a:lstStyle/>
        <a:p>
          <a:endParaRPr lang="de-DE"/>
        </a:p>
      </dgm:t>
    </dgm:pt>
    <dgm:pt modelId="{54A68E73-DC00-49B6-B422-3CBC63551DA3}">
      <dgm:prSet phldrT="[Text]"/>
      <dgm:spPr/>
      <dgm:t>
        <a:bodyPr/>
        <a:lstStyle/>
        <a:p>
          <a:r>
            <a:rPr lang="de-DE" dirty="0"/>
            <a:t>Single Core </a:t>
          </a:r>
          <a:br>
            <a:rPr lang="de-DE" dirty="0"/>
          </a:br>
          <a:r>
            <a:rPr lang="de-DE" dirty="0"/>
            <a:t>[</a:t>
          </a:r>
          <a:r>
            <a:rPr lang="de-DE" dirty="0" err="1"/>
            <a:t>SegmentedCore</a:t>
          </a:r>
          <a:r>
            <a:rPr lang="de-DE" dirty="0"/>
            <a:t>]</a:t>
          </a:r>
        </a:p>
      </dgm:t>
    </dgm:pt>
    <dgm:pt modelId="{CAEC1598-5952-4CC6-988C-AA34BD04E569}" type="parTrans" cxnId="{16B2A7CD-A30E-47DF-979C-8F7A74D4C632}">
      <dgm:prSet/>
      <dgm:spPr/>
      <dgm:t>
        <a:bodyPr/>
        <a:lstStyle/>
        <a:p>
          <a:endParaRPr lang="de-DE"/>
        </a:p>
      </dgm:t>
    </dgm:pt>
    <dgm:pt modelId="{4D651B46-5366-412F-BDF7-02786F517F47}" type="sibTrans" cxnId="{16B2A7CD-A30E-47DF-979C-8F7A74D4C632}">
      <dgm:prSet/>
      <dgm:spPr/>
      <dgm:t>
        <a:bodyPr/>
        <a:lstStyle/>
        <a:p>
          <a:endParaRPr lang="de-DE"/>
        </a:p>
      </dgm:t>
    </dgm:pt>
    <dgm:pt modelId="{1D1EAD20-418A-4B12-9C71-2B12AA4F8C49}">
      <dgm:prSet phldrT="[Text]"/>
      <dgm:spPr/>
      <dgm:t>
        <a:bodyPr/>
        <a:lstStyle/>
        <a:p>
          <a:r>
            <a:rPr lang="de-DE" dirty="0"/>
            <a:t>Use Core</a:t>
          </a:r>
        </a:p>
      </dgm:t>
    </dgm:pt>
    <dgm:pt modelId="{06845C9D-397D-4FB1-B7DA-510D4C14ACD3}" type="parTrans" cxnId="{3CFE4FE1-A69B-4095-8EB0-104A42AEB802}">
      <dgm:prSet/>
      <dgm:spPr/>
      <dgm:t>
        <a:bodyPr/>
        <a:lstStyle/>
        <a:p>
          <a:endParaRPr lang="de-DE"/>
        </a:p>
      </dgm:t>
    </dgm:pt>
    <dgm:pt modelId="{40EB047D-E673-42D2-AB4E-545812855BEA}" type="sibTrans" cxnId="{3CFE4FE1-A69B-4095-8EB0-104A42AEB802}">
      <dgm:prSet/>
      <dgm:spPr/>
      <dgm:t>
        <a:bodyPr/>
        <a:lstStyle/>
        <a:p>
          <a:endParaRPr lang="de-DE"/>
        </a:p>
      </dgm:t>
    </dgm:pt>
    <dgm:pt modelId="{6120EF0A-2B18-43BD-AC8A-9E577AC13D6C}">
      <dgm:prSet phldrT="[Text]"/>
      <dgm:spPr/>
      <dgm:t>
        <a:bodyPr/>
        <a:lstStyle/>
        <a:p>
          <a:r>
            <a:rPr lang="de-DE" dirty="0"/>
            <a:t>Use </a:t>
          </a:r>
          <a:r>
            <a:rPr lang="de-DE" dirty="0" err="1"/>
            <a:t>cable</a:t>
          </a:r>
          <a:r>
            <a:rPr lang="de-DE" dirty="0"/>
            <a:t>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core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calculation</a:t>
          </a:r>
          <a:endParaRPr lang="de-DE" dirty="0"/>
        </a:p>
      </dgm:t>
    </dgm:pt>
    <dgm:pt modelId="{EC51BF76-D2FE-4E69-A12B-29BCB8B529EF}" type="sibTrans" cxnId="{3D454E21-C00A-406A-B7A1-BBB1CFDD73F8}">
      <dgm:prSet/>
      <dgm:spPr/>
      <dgm:t>
        <a:bodyPr/>
        <a:lstStyle/>
        <a:p>
          <a:endParaRPr lang="de-DE"/>
        </a:p>
      </dgm:t>
    </dgm:pt>
    <dgm:pt modelId="{11D7AA12-ABBC-4CAB-B303-17B17236FBAB}" type="parTrans" cxnId="{3D454E21-C00A-406A-B7A1-BBB1CFDD73F8}">
      <dgm:prSet/>
      <dgm:spPr/>
      <dgm:t>
        <a:bodyPr/>
        <a:lstStyle/>
        <a:p>
          <a:endParaRPr lang="de-DE"/>
        </a:p>
      </dgm:t>
    </dgm:pt>
    <dgm:pt modelId="{FCF7445F-C20A-4151-AE32-B98413429692}">
      <dgm:prSet phldrT="[Text]"/>
      <dgm:spPr/>
      <dgm:t>
        <a:bodyPr/>
        <a:lstStyle/>
        <a:p>
          <a:r>
            <a:rPr lang="de-DE" dirty="0"/>
            <a:t>OR </a:t>
          </a:r>
          <a:r>
            <a:rPr lang="de-DE" dirty="0" err="1"/>
            <a:t>LooUpByWireType</a:t>
          </a:r>
          <a:endParaRPr lang="de-DE" dirty="0"/>
        </a:p>
      </dgm:t>
    </dgm:pt>
    <dgm:pt modelId="{F17C47E4-FC44-4E5C-BE6C-310361554914}" type="parTrans" cxnId="{5B1D5C70-49CC-4B7C-8850-D59D67842EEB}">
      <dgm:prSet/>
      <dgm:spPr/>
      <dgm:t>
        <a:bodyPr/>
        <a:lstStyle/>
        <a:p>
          <a:endParaRPr lang="de-DE"/>
        </a:p>
      </dgm:t>
    </dgm:pt>
    <dgm:pt modelId="{436435F7-3F89-49F8-86C4-C7CA0FFD4097}" type="sibTrans" cxnId="{5B1D5C70-49CC-4B7C-8850-D59D67842EEB}">
      <dgm:prSet/>
      <dgm:spPr/>
      <dgm:t>
        <a:bodyPr/>
        <a:lstStyle/>
        <a:p>
          <a:endParaRPr lang="de-DE"/>
        </a:p>
      </dgm:t>
    </dgm:pt>
    <dgm:pt modelId="{FF43EB21-C56B-4C88-834A-34F2B78362F8}">
      <dgm:prSet phldrT="[Text]"/>
      <dgm:spPr/>
      <dgm:t>
        <a:bodyPr/>
        <a:lstStyle/>
        <a:p>
          <a:r>
            <a:rPr lang="de-DE" dirty="0" err="1"/>
            <a:t>weigtht</a:t>
          </a:r>
          <a:r>
            <a:rPr lang="de-DE" dirty="0"/>
            <a:t> = </a:t>
          </a:r>
          <a:r>
            <a:rPr lang="de-DE" dirty="0" err="1"/>
            <a:t>Conductor</a:t>
          </a:r>
          <a:r>
            <a:rPr lang="de-DE" dirty="0"/>
            <a:t> * </a:t>
          </a:r>
          <a:r>
            <a:rPr lang="de-DE" dirty="0" err="1"/>
            <a:t>Length</a:t>
          </a:r>
          <a:r>
            <a:rPr lang="de-DE" dirty="0"/>
            <a:t>/m</a:t>
          </a:r>
        </a:p>
      </dgm:t>
    </dgm:pt>
    <dgm:pt modelId="{53499D51-C522-458D-AA9F-542E358E125E}" type="parTrans" cxnId="{6A6364D2-685D-4BC5-A661-528B20DBEF63}">
      <dgm:prSet/>
      <dgm:spPr/>
      <dgm:t>
        <a:bodyPr/>
        <a:lstStyle/>
        <a:p>
          <a:endParaRPr lang="de-DE"/>
        </a:p>
      </dgm:t>
    </dgm:pt>
    <dgm:pt modelId="{F14BADEB-21F8-495C-9676-D7E5EB3BD0AE}" type="sibTrans" cxnId="{6A6364D2-685D-4BC5-A661-528B20DBEF63}">
      <dgm:prSet/>
      <dgm:spPr/>
      <dgm:t>
        <a:bodyPr/>
        <a:lstStyle/>
        <a:p>
          <a:endParaRPr lang="de-DE"/>
        </a:p>
      </dgm:t>
    </dgm:pt>
    <dgm:pt modelId="{F0ACFF4B-193C-4DB3-AABF-0C7C323DE11E}" type="pres">
      <dgm:prSet presAssocID="{FC5899DB-2CEC-4E32-8247-FD5624F47196}" presName="Name0" presStyleCnt="0">
        <dgm:presLayoutVars>
          <dgm:dir/>
          <dgm:animLvl val="lvl"/>
          <dgm:resizeHandles val="exact"/>
        </dgm:presLayoutVars>
      </dgm:prSet>
      <dgm:spPr/>
    </dgm:pt>
    <dgm:pt modelId="{50E71166-5611-4B35-B9B0-F9CEAB1521C2}" type="pres">
      <dgm:prSet presAssocID="{54EF920E-47CF-489D-904F-68324A2F8E7A}" presName="vertFlow" presStyleCnt="0"/>
      <dgm:spPr/>
    </dgm:pt>
    <dgm:pt modelId="{9C5BED9A-00E0-4D9F-9553-3106DD43A56D}" type="pres">
      <dgm:prSet presAssocID="{54EF920E-47CF-489D-904F-68324A2F8E7A}" presName="header" presStyleLbl="node1" presStyleIdx="0" presStyleCnt="3"/>
      <dgm:spPr/>
    </dgm:pt>
    <dgm:pt modelId="{7EDDAE7A-6508-4EC2-9535-167648BF80BF}" type="pres">
      <dgm:prSet presAssocID="{11D7AA12-ABBC-4CAB-B303-17B17236FBAB}" presName="parTrans" presStyleLbl="sibTrans2D1" presStyleIdx="0" presStyleCnt="6"/>
      <dgm:spPr/>
    </dgm:pt>
    <dgm:pt modelId="{FA8DBEEE-8EE4-46E9-BA07-F0909BB324D4}" type="pres">
      <dgm:prSet presAssocID="{6120EF0A-2B18-43BD-AC8A-9E577AC13D6C}" presName="child" presStyleLbl="alignAccFollowNode1" presStyleIdx="0" presStyleCnt="6">
        <dgm:presLayoutVars>
          <dgm:chMax val="0"/>
          <dgm:bulletEnabled val="1"/>
        </dgm:presLayoutVars>
      </dgm:prSet>
      <dgm:spPr/>
    </dgm:pt>
    <dgm:pt modelId="{01F34A30-F8EF-476E-95FB-251546B8D864}" type="pres">
      <dgm:prSet presAssocID="{54EF920E-47CF-489D-904F-68324A2F8E7A}" presName="hSp" presStyleCnt="0"/>
      <dgm:spPr/>
    </dgm:pt>
    <dgm:pt modelId="{D71DD494-6B18-48C8-8279-B2038C674095}" type="pres">
      <dgm:prSet presAssocID="{E226FA87-1ED8-4497-8DDB-024A462F18D7}" presName="vertFlow" presStyleCnt="0"/>
      <dgm:spPr/>
    </dgm:pt>
    <dgm:pt modelId="{F438CA62-D17C-4F80-A32D-BDF413C8E4AC}" type="pres">
      <dgm:prSet presAssocID="{E226FA87-1ED8-4497-8DDB-024A462F18D7}" presName="header" presStyleLbl="node1" presStyleIdx="1" presStyleCnt="3"/>
      <dgm:spPr/>
    </dgm:pt>
    <dgm:pt modelId="{DA155826-8A43-41CE-AAC9-DBEEAB36C312}" type="pres">
      <dgm:prSet presAssocID="{F0D6F8A3-FF44-4293-8EBC-DAA6BB25E30D}" presName="parTrans" presStyleLbl="sibTrans2D1" presStyleIdx="1" presStyleCnt="6"/>
      <dgm:spPr/>
    </dgm:pt>
    <dgm:pt modelId="{338C9DBC-B842-42D4-830F-3734DE8CC841}" type="pres">
      <dgm:prSet presAssocID="{2B44374D-510F-4E6A-89D1-C15B123FCB82}" presName="child" presStyleLbl="alignAccFollowNode1" presStyleIdx="1" presStyleCnt="6">
        <dgm:presLayoutVars>
          <dgm:chMax val="0"/>
          <dgm:bulletEnabled val="1"/>
        </dgm:presLayoutVars>
      </dgm:prSet>
      <dgm:spPr/>
    </dgm:pt>
    <dgm:pt modelId="{2C979DA5-B726-46A6-83ED-04804229D787}" type="pres">
      <dgm:prSet presAssocID="{8D3800E5-2B83-4880-AE73-4F8275823DFF}" presName="sibTrans" presStyleLbl="sibTrans2D1" presStyleIdx="2" presStyleCnt="6"/>
      <dgm:spPr/>
    </dgm:pt>
    <dgm:pt modelId="{20B6BF3C-8B7F-4D22-B1A2-89301D43743A}" type="pres">
      <dgm:prSet presAssocID="{66E123B6-A958-4E34-9D63-9CFA6750FB5F}" presName="child" presStyleLbl="alignAccFollowNode1" presStyleIdx="2" presStyleCnt="6">
        <dgm:presLayoutVars>
          <dgm:chMax val="0"/>
          <dgm:bulletEnabled val="1"/>
        </dgm:presLayoutVars>
      </dgm:prSet>
      <dgm:spPr/>
    </dgm:pt>
    <dgm:pt modelId="{29072A09-1BCE-4FE7-A0C4-A445E4EB05A7}" type="pres">
      <dgm:prSet presAssocID="{0476FB01-DD98-4534-B83C-E96FF43F27BD}" presName="sibTrans" presStyleLbl="sibTrans2D1" presStyleIdx="3" presStyleCnt="6"/>
      <dgm:spPr/>
    </dgm:pt>
    <dgm:pt modelId="{279A9604-6B1B-445D-8214-FD1549BF50AF}" type="pres">
      <dgm:prSet presAssocID="{FCF7445F-C20A-4151-AE32-B98413429692}" presName="child" presStyleLbl="alignAccFollowNode1" presStyleIdx="3" presStyleCnt="6">
        <dgm:presLayoutVars>
          <dgm:chMax val="0"/>
          <dgm:bulletEnabled val="1"/>
        </dgm:presLayoutVars>
      </dgm:prSet>
      <dgm:spPr/>
    </dgm:pt>
    <dgm:pt modelId="{BEB7B13F-1CF8-4E3B-B954-92D4F7A27EBF}" type="pres">
      <dgm:prSet presAssocID="{436435F7-3F89-49F8-86C4-C7CA0FFD4097}" presName="sibTrans" presStyleLbl="sibTrans2D1" presStyleIdx="4" presStyleCnt="6"/>
      <dgm:spPr/>
    </dgm:pt>
    <dgm:pt modelId="{945E3CB3-E1F6-4AF2-8725-9077EF94AE2B}" type="pres">
      <dgm:prSet presAssocID="{FF43EB21-C56B-4C88-834A-34F2B78362F8}" presName="child" presStyleLbl="alignAccFollowNode1" presStyleIdx="4" presStyleCnt="6">
        <dgm:presLayoutVars>
          <dgm:chMax val="0"/>
          <dgm:bulletEnabled val="1"/>
        </dgm:presLayoutVars>
      </dgm:prSet>
      <dgm:spPr/>
    </dgm:pt>
    <dgm:pt modelId="{E555B41D-34B6-41BF-B8B8-30E527845565}" type="pres">
      <dgm:prSet presAssocID="{E226FA87-1ED8-4497-8DDB-024A462F18D7}" presName="hSp" presStyleCnt="0"/>
      <dgm:spPr/>
    </dgm:pt>
    <dgm:pt modelId="{1B260527-0ABE-49F6-A9AA-5B8F1850D811}" type="pres">
      <dgm:prSet presAssocID="{54A68E73-DC00-49B6-B422-3CBC63551DA3}" presName="vertFlow" presStyleCnt="0"/>
      <dgm:spPr/>
    </dgm:pt>
    <dgm:pt modelId="{5073DCD6-0130-438D-941C-E19719DA0097}" type="pres">
      <dgm:prSet presAssocID="{54A68E73-DC00-49B6-B422-3CBC63551DA3}" presName="header" presStyleLbl="node1" presStyleIdx="2" presStyleCnt="3"/>
      <dgm:spPr/>
    </dgm:pt>
    <dgm:pt modelId="{BA8CE9BC-D578-496C-98DB-05F66C47851C}" type="pres">
      <dgm:prSet presAssocID="{06845C9D-397D-4FB1-B7DA-510D4C14ACD3}" presName="parTrans" presStyleLbl="sibTrans2D1" presStyleIdx="5" presStyleCnt="6"/>
      <dgm:spPr/>
    </dgm:pt>
    <dgm:pt modelId="{5CEA7BBF-B18D-4D00-83BB-681C014FFA64}" type="pres">
      <dgm:prSet presAssocID="{1D1EAD20-418A-4B12-9C71-2B12AA4F8C49}" presName="child" presStyleLbl="alignAccFollowNode1" presStyleIdx="5" presStyleCnt="6">
        <dgm:presLayoutVars>
          <dgm:chMax val="0"/>
          <dgm:bulletEnabled val="1"/>
        </dgm:presLayoutVars>
      </dgm:prSet>
      <dgm:spPr/>
    </dgm:pt>
  </dgm:ptLst>
  <dgm:cxnLst>
    <dgm:cxn modelId="{58EB9D00-0334-4E2B-A297-2B33F781D94F}" type="presOf" srcId="{436435F7-3F89-49F8-86C4-C7CA0FFD4097}" destId="{BEB7B13F-1CF8-4E3B-B954-92D4F7A27EBF}" srcOrd="0" destOrd="0" presId="urn:microsoft.com/office/officeart/2005/8/layout/lProcess1"/>
    <dgm:cxn modelId="{3D6F1B02-3C5D-4B45-85E9-5A900E1DD0EE}" type="presOf" srcId="{E226FA87-1ED8-4497-8DDB-024A462F18D7}" destId="{F438CA62-D17C-4F80-A32D-BDF413C8E4AC}" srcOrd="0" destOrd="0" presId="urn:microsoft.com/office/officeart/2005/8/layout/lProcess1"/>
    <dgm:cxn modelId="{67237B05-F6A0-4F65-B55C-7FC36E5243FE}" type="presOf" srcId="{54A68E73-DC00-49B6-B422-3CBC63551DA3}" destId="{5073DCD6-0130-438D-941C-E19719DA0097}" srcOrd="0" destOrd="0" presId="urn:microsoft.com/office/officeart/2005/8/layout/lProcess1"/>
    <dgm:cxn modelId="{417AFB0A-3348-4212-9590-093AED8BDF97}" type="presOf" srcId="{1D1EAD20-418A-4B12-9C71-2B12AA4F8C49}" destId="{5CEA7BBF-B18D-4D00-83BB-681C014FFA64}" srcOrd="0" destOrd="0" presId="urn:microsoft.com/office/officeart/2005/8/layout/lProcess1"/>
    <dgm:cxn modelId="{F6DCB20B-DD64-4F58-81B4-53D9BA173172}" type="presOf" srcId="{2B44374D-510F-4E6A-89D1-C15B123FCB82}" destId="{338C9DBC-B842-42D4-830F-3734DE8CC841}" srcOrd="0" destOrd="0" presId="urn:microsoft.com/office/officeart/2005/8/layout/lProcess1"/>
    <dgm:cxn modelId="{3D454E21-C00A-406A-B7A1-BBB1CFDD73F8}" srcId="{54EF920E-47CF-489D-904F-68324A2F8E7A}" destId="{6120EF0A-2B18-43BD-AC8A-9E577AC13D6C}" srcOrd="0" destOrd="0" parTransId="{11D7AA12-ABBC-4CAB-B303-17B17236FBAB}" sibTransId="{EC51BF76-D2FE-4E69-A12B-29BCB8B529EF}"/>
    <dgm:cxn modelId="{6D3A7732-C7B3-4AAD-8FE6-A7482EE3C9A5}" type="presOf" srcId="{FCF7445F-C20A-4151-AE32-B98413429692}" destId="{279A9604-6B1B-445D-8214-FD1549BF50AF}" srcOrd="0" destOrd="0" presId="urn:microsoft.com/office/officeart/2005/8/layout/lProcess1"/>
    <dgm:cxn modelId="{315C1B3B-CB12-44A3-83CD-47B225FD6D6A}" type="presOf" srcId="{FC5899DB-2CEC-4E32-8247-FD5624F47196}" destId="{F0ACFF4B-193C-4DB3-AABF-0C7C323DE11E}" srcOrd="0" destOrd="0" presId="urn:microsoft.com/office/officeart/2005/8/layout/lProcess1"/>
    <dgm:cxn modelId="{1933B841-B281-4790-B9E5-8AA69DF82AA1}" type="presOf" srcId="{11D7AA12-ABBC-4CAB-B303-17B17236FBAB}" destId="{7EDDAE7A-6508-4EC2-9535-167648BF80BF}" srcOrd="0" destOrd="0" presId="urn:microsoft.com/office/officeart/2005/8/layout/lProcess1"/>
    <dgm:cxn modelId="{DE4D6166-9095-47DF-808A-66533ACA5988}" type="presOf" srcId="{8D3800E5-2B83-4880-AE73-4F8275823DFF}" destId="{2C979DA5-B726-46A6-83ED-04804229D787}" srcOrd="0" destOrd="0" presId="urn:microsoft.com/office/officeart/2005/8/layout/lProcess1"/>
    <dgm:cxn modelId="{19B8AD6C-A38C-4001-94A2-47E99445531A}" type="presOf" srcId="{F0D6F8A3-FF44-4293-8EBC-DAA6BB25E30D}" destId="{DA155826-8A43-41CE-AAC9-DBEEAB36C312}" srcOrd="0" destOrd="0" presId="urn:microsoft.com/office/officeart/2005/8/layout/lProcess1"/>
    <dgm:cxn modelId="{5B1D5C70-49CC-4B7C-8850-D59D67842EEB}" srcId="{E226FA87-1ED8-4497-8DDB-024A462F18D7}" destId="{FCF7445F-C20A-4151-AE32-B98413429692}" srcOrd="2" destOrd="0" parTransId="{F17C47E4-FC44-4E5C-BE6C-310361554914}" sibTransId="{436435F7-3F89-49F8-86C4-C7CA0FFD4097}"/>
    <dgm:cxn modelId="{B7523472-AF1C-46AE-AA69-E63B49800DFB}" type="presOf" srcId="{6120EF0A-2B18-43BD-AC8A-9E577AC13D6C}" destId="{FA8DBEEE-8EE4-46E9-BA07-F0909BB324D4}" srcOrd="0" destOrd="0" presId="urn:microsoft.com/office/officeart/2005/8/layout/lProcess1"/>
    <dgm:cxn modelId="{0714CB72-90E9-4268-BEAB-47371E16E905}" srcId="{E226FA87-1ED8-4497-8DDB-024A462F18D7}" destId="{66E123B6-A958-4E34-9D63-9CFA6750FB5F}" srcOrd="1" destOrd="0" parTransId="{CC8F5644-F4C4-4C77-A0C6-27A013A1EE92}" sibTransId="{0476FB01-DD98-4534-B83C-E96FF43F27BD}"/>
    <dgm:cxn modelId="{20E0817D-58E5-46B5-BC11-07350497FC32}" type="presOf" srcId="{FF43EB21-C56B-4C88-834A-34F2B78362F8}" destId="{945E3CB3-E1F6-4AF2-8725-9077EF94AE2B}" srcOrd="0" destOrd="0" presId="urn:microsoft.com/office/officeart/2005/8/layout/lProcess1"/>
    <dgm:cxn modelId="{AB12DBAB-9586-4813-AB45-87A6D40956D7}" srcId="{E226FA87-1ED8-4497-8DDB-024A462F18D7}" destId="{2B44374D-510F-4E6A-89D1-C15B123FCB82}" srcOrd="0" destOrd="0" parTransId="{F0D6F8A3-FF44-4293-8EBC-DAA6BB25E30D}" sibTransId="{8D3800E5-2B83-4880-AE73-4F8275823DFF}"/>
    <dgm:cxn modelId="{4122B9AE-60D2-42D8-9F82-073279DE6097}" srcId="{FC5899DB-2CEC-4E32-8247-FD5624F47196}" destId="{E226FA87-1ED8-4497-8DDB-024A462F18D7}" srcOrd="1" destOrd="0" parTransId="{AF7889C2-1D58-48A2-84D1-85A9E7F75991}" sibTransId="{2C903321-3DDF-4C17-8C1A-37AB0FE6F2B4}"/>
    <dgm:cxn modelId="{B8B53FCD-CE7C-4A82-B443-24B30F811C85}" type="presOf" srcId="{0476FB01-DD98-4534-B83C-E96FF43F27BD}" destId="{29072A09-1BCE-4FE7-A0C4-A445E4EB05A7}" srcOrd="0" destOrd="0" presId="urn:microsoft.com/office/officeart/2005/8/layout/lProcess1"/>
    <dgm:cxn modelId="{16B2A7CD-A30E-47DF-979C-8F7A74D4C632}" srcId="{FC5899DB-2CEC-4E32-8247-FD5624F47196}" destId="{54A68E73-DC00-49B6-B422-3CBC63551DA3}" srcOrd="2" destOrd="0" parTransId="{CAEC1598-5952-4CC6-988C-AA34BD04E569}" sibTransId="{4D651B46-5366-412F-BDF7-02786F517F47}"/>
    <dgm:cxn modelId="{8E01FAD1-4491-477F-9284-303465B552F4}" srcId="{FC5899DB-2CEC-4E32-8247-FD5624F47196}" destId="{54EF920E-47CF-489D-904F-68324A2F8E7A}" srcOrd="0" destOrd="0" parTransId="{3F741D6C-442F-46E8-8C10-EB348B5FA1F8}" sibTransId="{0129DA4B-10AD-47C1-B7F8-FA40A5BA2D7A}"/>
    <dgm:cxn modelId="{6A6364D2-685D-4BC5-A661-528B20DBEF63}" srcId="{E226FA87-1ED8-4497-8DDB-024A462F18D7}" destId="{FF43EB21-C56B-4C88-834A-34F2B78362F8}" srcOrd="3" destOrd="0" parTransId="{53499D51-C522-458D-AA9F-542E358E125E}" sibTransId="{F14BADEB-21F8-495C-9676-D7E5EB3BD0AE}"/>
    <dgm:cxn modelId="{1C0B1CD6-9A89-45C4-A045-FA36C3582CF7}" type="presOf" srcId="{54EF920E-47CF-489D-904F-68324A2F8E7A}" destId="{9C5BED9A-00E0-4D9F-9553-3106DD43A56D}" srcOrd="0" destOrd="0" presId="urn:microsoft.com/office/officeart/2005/8/layout/lProcess1"/>
    <dgm:cxn modelId="{E2B0DEDC-716C-40B5-8286-8BEC0387698E}" type="presOf" srcId="{06845C9D-397D-4FB1-B7DA-510D4C14ACD3}" destId="{BA8CE9BC-D578-496C-98DB-05F66C47851C}" srcOrd="0" destOrd="0" presId="urn:microsoft.com/office/officeart/2005/8/layout/lProcess1"/>
    <dgm:cxn modelId="{3CFE4FE1-A69B-4095-8EB0-104A42AEB802}" srcId="{54A68E73-DC00-49B6-B422-3CBC63551DA3}" destId="{1D1EAD20-418A-4B12-9C71-2B12AA4F8C49}" srcOrd="0" destOrd="0" parTransId="{06845C9D-397D-4FB1-B7DA-510D4C14ACD3}" sibTransId="{40EB047D-E673-42D2-AB4E-545812855BEA}"/>
    <dgm:cxn modelId="{9B998CEC-65B3-4AED-83B6-92A520888A65}" type="presOf" srcId="{66E123B6-A958-4E34-9D63-9CFA6750FB5F}" destId="{20B6BF3C-8B7F-4D22-B1A2-89301D43743A}" srcOrd="0" destOrd="0" presId="urn:microsoft.com/office/officeart/2005/8/layout/lProcess1"/>
    <dgm:cxn modelId="{9B3C608D-07AE-4841-804C-D88D397455AC}" type="presParOf" srcId="{F0ACFF4B-193C-4DB3-AABF-0C7C323DE11E}" destId="{50E71166-5611-4B35-B9B0-F9CEAB1521C2}" srcOrd="0" destOrd="0" presId="urn:microsoft.com/office/officeart/2005/8/layout/lProcess1"/>
    <dgm:cxn modelId="{A8D89C80-6205-4B50-97E6-3C7F564C59A0}" type="presParOf" srcId="{50E71166-5611-4B35-B9B0-F9CEAB1521C2}" destId="{9C5BED9A-00E0-4D9F-9553-3106DD43A56D}" srcOrd="0" destOrd="0" presId="urn:microsoft.com/office/officeart/2005/8/layout/lProcess1"/>
    <dgm:cxn modelId="{D5603F25-5362-4EBD-97EB-4425D6BB15C2}" type="presParOf" srcId="{50E71166-5611-4B35-B9B0-F9CEAB1521C2}" destId="{7EDDAE7A-6508-4EC2-9535-167648BF80BF}" srcOrd="1" destOrd="0" presId="urn:microsoft.com/office/officeart/2005/8/layout/lProcess1"/>
    <dgm:cxn modelId="{80272839-23C7-4999-B8E9-4EA29B921D96}" type="presParOf" srcId="{50E71166-5611-4B35-B9B0-F9CEAB1521C2}" destId="{FA8DBEEE-8EE4-46E9-BA07-F0909BB324D4}" srcOrd="2" destOrd="0" presId="urn:microsoft.com/office/officeart/2005/8/layout/lProcess1"/>
    <dgm:cxn modelId="{46693844-4838-47AE-8829-7084E44E5EFC}" type="presParOf" srcId="{F0ACFF4B-193C-4DB3-AABF-0C7C323DE11E}" destId="{01F34A30-F8EF-476E-95FB-251546B8D864}" srcOrd="1" destOrd="0" presId="urn:microsoft.com/office/officeart/2005/8/layout/lProcess1"/>
    <dgm:cxn modelId="{40EF0400-70A2-4DF9-B694-63C278D52949}" type="presParOf" srcId="{F0ACFF4B-193C-4DB3-AABF-0C7C323DE11E}" destId="{D71DD494-6B18-48C8-8279-B2038C674095}" srcOrd="2" destOrd="0" presId="urn:microsoft.com/office/officeart/2005/8/layout/lProcess1"/>
    <dgm:cxn modelId="{57EFD366-E14C-4FE1-ACA7-41ABA4A6D141}" type="presParOf" srcId="{D71DD494-6B18-48C8-8279-B2038C674095}" destId="{F438CA62-D17C-4F80-A32D-BDF413C8E4AC}" srcOrd="0" destOrd="0" presId="urn:microsoft.com/office/officeart/2005/8/layout/lProcess1"/>
    <dgm:cxn modelId="{041729FF-E596-4F7F-99D4-67060B4BBB66}" type="presParOf" srcId="{D71DD494-6B18-48C8-8279-B2038C674095}" destId="{DA155826-8A43-41CE-AAC9-DBEEAB36C312}" srcOrd="1" destOrd="0" presId="urn:microsoft.com/office/officeart/2005/8/layout/lProcess1"/>
    <dgm:cxn modelId="{35B7FD4A-2F91-42AD-8765-CE5C9B471740}" type="presParOf" srcId="{D71DD494-6B18-48C8-8279-B2038C674095}" destId="{338C9DBC-B842-42D4-830F-3734DE8CC841}" srcOrd="2" destOrd="0" presId="urn:microsoft.com/office/officeart/2005/8/layout/lProcess1"/>
    <dgm:cxn modelId="{76484E10-B334-4B9F-8741-E24E65C8557C}" type="presParOf" srcId="{D71DD494-6B18-48C8-8279-B2038C674095}" destId="{2C979DA5-B726-46A6-83ED-04804229D787}" srcOrd="3" destOrd="0" presId="urn:microsoft.com/office/officeart/2005/8/layout/lProcess1"/>
    <dgm:cxn modelId="{F412FDE7-D500-4D92-B87B-0E4924BF5C0D}" type="presParOf" srcId="{D71DD494-6B18-48C8-8279-B2038C674095}" destId="{20B6BF3C-8B7F-4D22-B1A2-89301D43743A}" srcOrd="4" destOrd="0" presId="urn:microsoft.com/office/officeart/2005/8/layout/lProcess1"/>
    <dgm:cxn modelId="{8564CDF4-8BDD-4BA1-B5BE-CA748E841DF4}" type="presParOf" srcId="{D71DD494-6B18-48C8-8279-B2038C674095}" destId="{29072A09-1BCE-4FE7-A0C4-A445E4EB05A7}" srcOrd="5" destOrd="0" presId="urn:microsoft.com/office/officeart/2005/8/layout/lProcess1"/>
    <dgm:cxn modelId="{636B2D74-AAF4-410F-A3E1-28C4ADDDE0B5}" type="presParOf" srcId="{D71DD494-6B18-48C8-8279-B2038C674095}" destId="{279A9604-6B1B-445D-8214-FD1549BF50AF}" srcOrd="6" destOrd="0" presId="urn:microsoft.com/office/officeart/2005/8/layout/lProcess1"/>
    <dgm:cxn modelId="{B73D7E24-22D4-484E-9221-A26F4D2CA299}" type="presParOf" srcId="{D71DD494-6B18-48C8-8279-B2038C674095}" destId="{BEB7B13F-1CF8-4E3B-B954-92D4F7A27EBF}" srcOrd="7" destOrd="0" presId="urn:microsoft.com/office/officeart/2005/8/layout/lProcess1"/>
    <dgm:cxn modelId="{3FB805CC-70F1-476A-BFFC-C28BAFB449C9}" type="presParOf" srcId="{D71DD494-6B18-48C8-8279-B2038C674095}" destId="{945E3CB3-E1F6-4AF2-8725-9077EF94AE2B}" srcOrd="8" destOrd="0" presId="urn:microsoft.com/office/officeart/2005/8/layout/lProcess1"/>
    <dgm:cxn modelId="{8E33C05B-6519-47F5-A72B-FE7A58E55605}" type="presParOf" srcId="{F0ACFF4B-193C-4DB3-AABF-0C7C323DE11E}" destId="{E555B41D-34B6-41BF-B8B8-30E527845565}" srcOrd="3" destOrd="0" presId="urn:microsoft.com/office/officeart/2005/8/layout/lProcess1"/>
    <dgm:cxn modelId="{7FCE23C4-50F2-4342-B8D8-F0B9521413B2}" type="presParOf" srcId="{F0ACFF4B-193C-4DB3-AABF-0C7C323DE11E}" destId="{1B260527-0ABE-49F6-A9AA-5B8F1850D811}" srcOrd="4" destOrd="0" presId="urn:microsoft.com/office/officeart/2005/8/layout/lProcess1"/>
    <dgm:cxn modelId="{F6A48C5F-E21D-4072-A19F-A401B62E9970}" type="presParOf" srcId="{1B260527-0ABE-49F6-A9AA-5B8F1850D811}" destId="{5073DCD6-0130-438D-941C-E19719DA0097}" srcOrd="0" destOrd="0" presId="urn:microsoft.com/office/officeart/2005/8/layout/lProcess1"/>
    <dgm:cxn modelId="{209BAC0B-1ADC-420E-BD4B-9E52A8702136}" type="presParOf" srcId="{1B260527-0ABE-49F6-A9AA-5B8F1850D811}" destId="{BA8CE9BC-D578-496C-98DB-05F66C47851C}" srcOrd="1" destOrd="0" presId="urn:microsoft.com/office/officeart/2005/8/layout/lProcess1"/>
    <dgm:cxn modelId="{036B77DA-CEA7-4C20-989E-CA47E1B5CADC}" type="presParOf" srcId="{1B260527-0ABE-49F6-A9AA-5B8F1850D811}" destId="{5CEA7BBF-B18D-4D00-83BB-681C014FFA64}" srcOrd="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BFC06B-C2FF-4670-AED0-17104DEEA664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DD4B969-867A-46C3-A917-804BD2C62786}">
      <dgm:prSet phldrT="[Text]"/>
      <dgm:spPr/>
      <dgm:t>
        <a:bodyPr/>
        <a:lstStyle/>
        <a:p>
          <a:r>
            <a:rPr lang="de-DE" dirty="0"/>
            <a:t>Wire</a:t>
          </a:r>
        </a:p>
      </dgm:t>
    </dgm:pt>
    <dgm:pt modelId="{6DB0EFBE-AB73-4EE5-B1F6-2F4FD2CEBFFC}" type="parTrans" cxnId="{37935464-4788-4996-BD4B-083ECC08C7F2}">
      <dgm:prSet/>
      <dgm:spPr/>
      <dgm:t>
        <a:bodyPr/>
        <a:lstStyle/>
        <a:p>
          <a:endParaRPr lang="de-DE"/>
        </a:p>
      </dgm:t>
    </dgm:pt>
    <dgm:pt modelId="{1497BBBF-9EE7-4100-9C20-FF6906AC5021}" type="sibTrans" cxnId="{37935464-4788-4996-BD4B-083ECC08C7F2}">
      <dgm:prSet/>
      <dgm:spPr/>
      <dgm:t>
        <a:bodyPr/>
        <a:lstStyle/>
        <a:p>
          <a:endParaRPr lang="de-DE"/>
        </a:p>
      </dgm:t>
    </dgm:pt>
    <dgm:pt modelId="{C631CBAC-A102-4218-BC6C-33675EAFBD21}">
      <dgm:prSet phldrT="[Text]"/>
      <dgm:spPr/>
      <dgm:t>
        <a:bodyPr/>
        <a:lstStyle/>
        <a:p>
          <a:r>
            <a:rPr lang="de-DE" dirty="0" err="1"/>
            <a:t>CalculateWeigthBySpec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Specific</a:t>
          </a:r>
          <a:r>
            <a:rPr lang="de-DE" dirty="0"/>
            <a:t> Copper </a:t>
          </a:r>
          <a:r>
            <a:rPr lang="de-DE" dirty="0" err="1"/>
            <a:t>weight</a:t>
          </a:r>
          <a:endParaRPr lang="de-DE" dirty="0"/>
        </a:p>
      </dgm:t>
    </dgm:pt>
    <dgm:pt modelId="{CE6F29C7-FB05-4173-9096-E5DC7D4736AC}" type="parTrans" cxnId="{C9AFFB8C-990E-42D0-85EA-1E37405235E4}">
      <dgm:prSet/>
      <dgm:spPr/>
      <dgm:t>
        <a:bodyPr/>
        <a:lstStyle/>
        <a:p>
          <a:endParaRPr lang="de-DE"/>
        </a:p>
      </dgm:t>
    </dgm:pt>
    <dgm:pt modelId="{6A773D78-81A0-4244-A613-3C418105A3EB}" type="sibTrans" cxnId="{C9AFFB8C-990E-42D0-85EA-1E37405235E4}">
      <dgm:prSet/>
      <dgm:spPr/>
      <dgm:t>
        <a:bodyPr/>
        <a:lstStyle/>
        <a:p>
          <a:endParaRPr lang="de-DE"/>
        </a:p>
      </dgm:t>
    </dgm:pt>
    <dgm:pt modelId="{AD736D83-66EE-494E-948E-A06B46499A7E}">
      <dgm:prSet phldrT="[Text]"/>
      <dgm:spPr/>
      <dgm:t>
        <a:bodyPr/>
        <a:lstStyle/>
        <a:p>
          <a:r>
            <a:rPr lang="de-DE" dirty="0"/>
            <a:t>Use </a:t>
          </a:r>
          <a:r>
            <a:rPr lang="de-DE" dirty="0" err="1"/>
            <a:t>segment</a:t>
          </a:r>
          <a:r>
            <a:rPr lang="de-DE" dirty="0"/>
            <a:t> </a:t>
          </a:r>
          <a:r>
            <a:rPr lang="de-DE" dirty="0" err="1"/>
            <a:t>length</a:t>
          </a:r>
          <a:r>
            <a:rPr lang="de-DE" dirty="0"/>
            <a:t> </a:t>
          </a:r>
          <a:r>
            <a:rPr lang="de-DE" dirty="0" err="1"/>
            <a:t>or</a:t>
          </a:r>
          <a:r>
            <a:rPr lang="de-DE" dirty="0"/>
            <a:t> (</a:t>
          </a:r>
          <a:r>
            <a:rPr lang="de-DE" dirty="0" err="1"/>
            <a:t>longest</a:t>
          </a:r>
          <a:r>
            <a:rPr lang="de-DE" dirty="0"/>
            <a:t>) </a:t>
          </a:r>
          <a:r>
            <a:rPr lang="de-DE" dirty="0" err="1"/>
            <a:t>core</a:t>
          </a:r>
          <a:r>
            <a:rPr lang="de-DE" dirty="0"/>
            <a:t> </a:t>
          </a:r>
          <a:r>
            <a:rPr lang="de-DE" dirty="0" err="1"/>
            <a:t>length</a:t>
          </a:r>
          <a:r>
            <a:rPr lang="de-DE" dirty="0"/>
            <a:t> (</a:t>
          </a:r>
          <a:r>
            <a:rPr lang="de-DE" dirty="0" err="1"/>
            <a:t>when</a:t>
          </a:r>
          <a:r>
            <a:rPr lang="de-DE" dirty="0"/>
            <a:t> </a:t>
          </a:r>
          <a:r>
            <a:rPr lang="de-DE" dirty="0" err="1"/>
            <a:t>used</a:t>
          </a:r>
          <a:r>
            <a:rPr lang="de-DE" dirty="0"/>
            <a:t> </a:t>
          </a:r>
          <a:r>
            <a:rPr lang="de-DE" dirty="0" err="1"/>
            <a:t>from</a:t>
          </a:r>
          <a:r>
            <a:rPr lang="de-DE" dirty="0"/>
            <a:t> multiple </a:t>
          </a:r>
          <a:r>
            <a:rPr lang="de-DE" dirty="0" err="1"/>
            <a:t>cores</a:t>
          </a:r>
          <a:r>
            <a:rPr lang="de-DE" dirty="0"/>
            <a:t>)</a:t>
          </a:r>
        </a:p>
      </dgm:t>
    </dgm:pt>
    <dgm:pt modelId="{A419B2A2-FC97-4CB6-BA48-86BB35E3F347}" type="parTrans" cxnId="{019021CE-1769-4BB3-A573-F08A7A828820}">
      <dgm:prSet/>
      <dgm:spPr/>
      <dgm:t>
        <a:bodyPr/>
        <a:lstStyle/>
        <a:p>
          <a:endParaRPr lang="de-DE"/>
        </a:p>
      </dgm:t>
    </dgm:pt>
    <dgm:pt modelId="{1205B096-8561-42BA-B517-F20E28BCD25C}" type="sibTrans" cxnId="{019021CE-1769-4BB3-A573-F08A7A828820}">
      <dgm:prSet/>
      <dgm:spPr/>
      <dgm:t>
        <a:bodyPr/>
        <a:lstStyle/>
        <a:p>
          <a:endParaRPr lang="de-DE"/>
        </a:p>
      </dgm:t>
    </dgm:pt>
    <dgm:pt modelId="{3AE9B5D8-8328-4C2C-BDD6-A4F9440D0E6F}">
      <dgm:prSet phldrT="[Text]"/>
      <dgm:spPr/>
      <dgm:t>
        <a:bodyPr/>
        <a:lstStyle/>
        <a:p>
          <a:r>
            <a:rPr lang="de-DE" dirty="0" err="1"/>
            <a:t>CalculateWeigthBySpec</a:t>
          </a:r>
          <a:r>
            <a:rPr lang="de-DE" dirty="0"/>
            <a:t> </a:t>
          </a:r>
          <a:r>
            <a:rPr lang="de-DE" dirty="0" err="1"/>
            <a:t>with</a:t>
          </a:r>
          <a:r>
            <a:rPr lang="de-DE" dirty="0"/>
            <a:t> </a:t>
          </a:r>
          <a:r>
            <a:rPr lang="de-DE" dirty="0" err="1"/>
            <a:t>Specific</a:t>
          </a:r>
          <a:r>
            <a:rPr lang="de-DE" dirty="0"/>
            <a:t> Copper </a:t>
          </a:r>
          <a:r>
            <a:rPr lang="de-DE" dirty="0" err="1"/>
            <a:t>weight</a:t>
          </a:r>
          <a:endParaRPr lang="de-DE" dirty="0"/>
        </a:p>
      </dgm:t>
    </dgm:pt>
    <dgm:pt modelId="{A1E35949-6235-42E6-AAE0-7969A10F3656}" type="parTrans" cxnId="{AF4B9A61-24DA-4D03-AEDA-C6D40D9FD60A}">
      <dgm:prSet/>
      <dgm:spPr/>
      <dgm:t>
        <a:bodyPr/>
        <a:lstStyle/>
        <a:p>
          <a:endParaRPr lang="de-DE"/>
        </a:p>
      </dgm:t>
    </dgm:pt>
    <dgm:pt modelId="{04B4C709-D6C9-4E61-8D88-9B809B071B3C}" type="sibTrans" cxnId="{AF4B9A61-24DA-4D03-AEDA-C6D40D9FD60A}">
      <dgm:prSet/>
      <dgm:spPr/>
      <dgm:t>
        <a:bodyPr/>
        <a:lstStyle/>
        <a:p>
          <a:endParaRPr lang="de-DE"/>
        </a:p>
      </dgm:t>
    </dgm:pt>
    <dgm:pt modelId="{A540722F-7868-40E6-B514-AD2E6BF63B53}">
      <dgm:prSet phldrT="[Text]"/>
      <dgm:spPr/>
      <dgm:t>
        <a:bodyPr/>
        <a:lstStyle/>
        <a:p>
          <a:r>
            <a:rPr lang="de-DE" dirty="0"/>
            <a:t>Core</a:t>
          </a:r>
        </a:p>
      </dgm:t>
    </dgm:pt>
    <dgm:pt modelId="{A0E0F8F1-6524-4EA3-88F3-0A7DDEDB8D2A}" type="sibTrans" cxnId="{8C96EE8D-00D4-42C6-A618-53DD58E127AB}">
      <dgm:prSet/>
      <dgm:spPr/>
      <dgm:t>
        <a:bodyPr/>
        <a:lstStyle/>
        <a:p>
          <a:endParaRPr lang="de-DE"/>
        </a:p>
      </dgm:t>
    </dgm:pt>
    <dgm:pt modelId="{3ACDADDC-2F1C-4A23-AB10-290D2D11D81D}" type="parTrans" cxnId="{8C96EE8D-00D4-42C6-A618-53DD58E127AB}">
      <dgm:prSet/>
      <dgm:spPr/>
      <dgm:t>
        <a:bodyPr/>
        <a:lstStyle/>
        <a:p>
          <a:endParaRPr lang="de-DE"/>
        </a:p>
      </dgm:t>
    </dgm:pt>
    <dgm:pt modelId="{EA79FE34-EAE4-4E65-952C-A9E99BF9E3F5}">
      <dgm:prSet phldrT="[Text]"/>
      <dgm:spPr/>
      <dgm:t>
        <a:bodyPr/>
        <a:lstStyle/>
        <a:p>
          <a:r>
            <a:rPr lang="de-DE" dirty="0"/>
            <a:t>Use </a:t>
          </a:r>
          <a:r>
            <a:rPr lang="de-DE" dirty="0" err="1"/>
            <a:t>segment</a:t>
          </a:r>
          <a:r>
            <a:rPr lang="de-DE" dirty="0"/>
            <a:t> </a:t>
          </a:r>
          <a:r>
            <a:rPr lang="de-DE" dirty="0" err="1"/>
            <a:t>length</a:t>
          </a:r>
          <a:r>
            <a:rPr lang="de-DE" dirty="0"/>
            <a:t> </a:t>
          </a:r>
          <a:r>
            <a:rPr lang="de-DE" dirty="0" err="1"/>
            <a:t>or</a:t>
          </a:r>
          <a:r>
            <a:rPr lang="de-DE" dirty="0"/>
            <a:t> </a:t>
          </a:r>
          <a:r>
            <a:rPr lang="de-DE" dirty="0" err="1"/>
            <a:t>wire</a:t>
          </a:r>
          <a:r>
            <a:rPr lang="de-DE" dirty="0"/>
            <a:t> </a:t>
          </a:r>
          <a:r>
            <a:rPr lang="de-DE" dirty="0" err="1"/>
            <a:t>length</a:t>
          </a:r>
          <a:endParaRPr lang="de-DE" dirty="0"/>
        </a:p>
      </dgm:t>
    </dgm:pt>
    <dgm:pt modelId="{4C00E78D-DCBF-4945-BD7D-E71AD0D1D7F3}" type="parTrans" cxnId="{E43FC911-4475-4888-AA63-95AC12E2B40D}">
      <dgm:prSet/>
      <dgm:spPr/>
      <dgm:t>
        <a:bodyPr/>
        <a:lstStyle/>
        <a:p>
          <a:endParaRPr lang="de-DE"/>
        </a:p>
      </dgm:t>
    </dgm:pt>
    <dgm:pt modelId="{0060EC56-2236-44F4-A7F1-DC0C55800CCC}" type="sibTrans" cxnId="{E43FC911-4475-4888-AA63-95AC12E2B40D}">
      <dgm:prSet/>
      <dgm:spPr/>
      <dgm:t>
        <a:bodyPr/>
        <a:lstStyle/>
        <a:p>
          <a:endParaRPr lang="de-DE"/>
        </a:p>
      </dgm:t>
    </dgm:pt>
    <dgm:pt modelId="{D5781739-5577-44F2-9217-3283700B3F75}" type="pres">
      <dgm:prSet presAssocID="{18BFC06B-C2FF-4670-AED0-17104DEEA664}" presName="Name0" presStyleCnt="0">
        <dgm:presLayoutVars>
          <dgm:dir/>
          <dgm:animLvl val="lvl"/>
          <dgm:resizeHandles val="exact"/>
        </dgm:presLayoutVars>
      </dgm:prSet>
      <dgm:spPr/>
    </dgm:pt>
    <dgm:pt modelId="{B2044E43-2673-4140-8816-BEA1D601802B}" type="pres">
      <dgm:prSet presAssocID="{8DD4B969-867A-46C3-A917-804BD2C62786}" presName="vertFlow" presStyleCnt="0"/>
      <dgm:spPr/>
    </dgm:pt>
    <dgm:pt modelId="{ADC6ED50-B4E9-4645-AADC-B671989EDA78}" type="pres">
      <dgm:prSet presAssocID="{8DD4B969-867A-46C3-A917-804BD2C62786}" presName="header" presStyleLbl="node1" presStyleIdx="0" presStyleCnt="2"/>
      <dgm:spPr/>
    </dgm:pt>
    <dgm:pt modelId="{A71E5F45-4AEE-4712-915D-896245479C13}" type="pres">
      <dgm:prSet presAssocID="{4C00E78D-DCBF-4945-BD7D-E71AD0D1D7F3}" presName="parTrans" presStyleLbl="sibTrans2D1" presStyleIdx="0" presStyleCnt="4"/>
      <dgm:spPr/>
    </dgm:pt>
    <dgm:pt modelId="{7BFA63DA-D2FB-49A8-BB46-B0D4B693356E}" type="pres">
      <dgm:prSet presAssocID="{EA79FE34-EAE4-4E65-952C-A9E99BF9E3F5}" presName="child" presStyleLbl="alignAccFollowNode1" presStyleIdx="0" presStyleCnt="4">
        <dgm:presLayoutVars>
          <dgm:chMax val="0"/>
          <dgm:bulletEnabled val="1"/>
        </dgm:presLayoutVars>
      </dgm:prSet>
      <dgm:spPr/>
    </dgm:pt>
    <dgm:pt modelId="{1E7DC678-D98E-49C2-9722-BC67F8CCC445}" type="pres">
      <dgm:prSet presAssocID="{0060EC56-2236-44F4-A7F1-DC0C55800CCC}" presName="sibTrans" presStyleLbl="sibTrans2D1" presStyleIdx="1" presStyleCnt="4"/>
      <dgm:spPr/>
    </dgm:pt>
    <dgm:pt modelId="{41F8B1E4-ADA4-48A2-8E26-E8C43BBE80A9}" type="pres">
      <dgm:prSet presAssocID="{C631CBAC-A102-4218-BC6C-33675EAFBD21}" presName="child" presStyleLbl="alignAccFollowNode1" presStyleIdx="1" presStyleCnt="4">
        <dgm:presLayoutVars>
          <dgm:chMax val="0"/>
          <dgm:bulletEnabled val="1"/>
        </dgm:presLayoutVars>
      </dgm:prSet>
      <dgm:spPr/>
    </dgm:pt>
    <dgm:pt modelId="{F673F2FB-28D0-4BB1-B7BA-CFBB4D3FC9DB}" type="pres">
      <dgm:prSet presAssocID="{8DD4B969-867A-46C3-A917-804BD2C62786}" presName="hSp" presStyleCnt="0"/>
      <dgm:spPr/>
    </dgm:pt>
    <dgm:pt modelId="{4EF7453E-5D72-4957-82D4-81B1B60EBC27}" type="pres">
      <dgm:prSet presAssocID="{A540722F-7868-40E6-B514-AD2E6BF63B53}" presName="vertFlow" presStyleCnt="0"/>
      <dgm:spPr/>
    </dgm:pt>
    <dgm:pt modelId="{9F6561CB-FA08-4BDA-80D1-73FCF48FF799}" type="pres">
      <dgm:prSet presAssocID="{A540722F-7868-40E6-B514-AD2E6BF63B53}" presName="header" presStyleLbl="node1" presStyleIdx="1" presStyleCnt="2"/>
      <dgm:spPr/>
    </dgm:pt>
    <dgm:pt modelId="{3F774B74-DE28-4A9B-95CB-16C22DAB8DD6}" type="pres">
      <dgm:prSet presAssocID="{A419B2A2-FC97-4CB6-BA48-86BB35E3F347}" presName="parTrans" presStyleLbl="sibTrans2D1" presStyleIdx="2" presStyleCnt="4"/>
      <dgm:spPr/>
    </dgm:pt>
    <dgm:pt modelId="{CD80CCAF-077F-44E1-9F13-13A2AD1339DB}" type="pres">
      <dgm:prSet presAssocID="{AD736D83-66EE-494E-948E-A06B46499A7E}" presName="child" presStyleLbl="alignAccFollowNode1" presStyleIdx="2" presStyleCnt="4">
        <dgm:presLayoutVars>
          <dgm:chMax val="0"/>
          <dgm:bulletEnabled val="1"/>
        </dgm:presLayoutVars>
      </dgm:prSet>
      <dgm:spPr/>
    </dgm:pt>
    <dgm:pt modelId="{B20BBA6A-D0AC-44FA-926A-7B7CC9B1D1A2}" type="pres">
      <dgm:prSet presAssocID="{1205B096-8561-42BA-B517-F20E28BCD25C}" presName="sibTrans" presStyleLbl="sibTrans2D1" presStyleIdx="3" presStyleCnt="4"/>
      <dgm:spPr/>
    </dgm:pt>
    <dgm:pt modelId="{E0161B9E-D9AB-4A22-A460-09A33419D649}" type="pres">
      <dgm:prSet presAssocID="{3AE9B5D8-8328-4C2C-BDD6-A4F9440D0E6F}" presName="child" presStyleLbl="alignAccFollowNode1" presStyleIdx="3" presStyleCnt="4">
        <dgm:presLayoutVars>
          <dgm:chMax val="0"/>
          <dgm:bulletEnabled val="1"/>
        </dgm:presLayoutVars>
      </dgm:prSet>
      <dgm:spPr/>
    </dgm:pt>
  </dgm:ptLst>
  <dgm:cxnLst>
    <dgm:cxn modelId="{E43FC911-4475-4888-AA63-95AC12E2B40D}" srcId="{8DD4B969-867A-46C3-A917-804BD2C62786}" destId="{EA79FE34-EAE4-4E65-952C-A9E99BF9E3F5}" srcOrd="0" destOrd="0" parTransId="{4C00E78D-DCBF-4945-BD7D-E71AD0D1D7F3}" sibTransId="{0060EC56-2236-44F4-A7F1-DC0C55800CCC}"/>
    <dgm:cxn modelId="{CCDDD636-9791-419C-95E9-618D1E030788}" type="presOf" srcId="{8DD4B969-867A-46C3-A917-804BD2C62786}" destId="{ADC6ED50-B4E9-4645-AADC-B671989EDA78}" srcOrd="0" destOrd="0" presId="urn:microsoft.com/office/officeart/2005/8/layout/lProcess1"/>
    <dgm:cxn modelId="{61500137-246A-4805-A2FF-355FA5BF2487}" type="presOf" srcId="{3AE9B5D8-8328-4C2C-BDD6-A4F9440D0E6F}" destId="{E0161B9E-D9AB-4A22-A460-09A33419D649}" srcOrd="0" destOrd="0" presId="urn:microsoft.com/office/officeart/2005/8/layout/lProcess1"/>
    <dgm:cxn modelId="{25144D5F-F1B3-43A2-BDD6-B95144504091}" type="presOf" srcId="{EA79FE34-EAE4-4E65-952C-A9E99BF9E3F5}" destId="{7BFA63DA-D2FB-49A8-BB46-B0D4B693356E}" srcOrd="0" destOrd="0" presId="urn:microsoft.com/office/officeart/2005/8/layout/lProcess1"/>
    <dgm:cxn modelId="{AF4B9A61-24DA-4D03-AEDA-C6D40D9FD60A}" srcId="{A540722F-7868-40E6-B514-AD2E6BF63B53}" destId="{3AE9B5D8-8328-4C2C-BDD6-A4F9440D0E6F}" srcOrd="1" destOrd="0" parTransId="{A1E35949-6235-42E6-AAE0-7969A10F3656}" sibTransId="{04B4C709-D6C9-4E61-8D88-9B809B071B3C}"/>
    <dgm:cxn modelId="{37935464-4788-4996-BD4B-083ECC08C7F2}" srcId="{18BFC06B-C2FF-4670-AED0-17104DEEA664}" destId="{8DD4B969-867A-46C3-A917-804BD2C62786}" srcOrd="0" destOrd="0" parTransId="{6DB0EFBE-AB73-4EE5-B1F6-2F4FD2CEBFFC}" sibTransId="{1497BBBF-9EE7-4100-9C20-FF6906AC5021}"/>
    <dgm:cxn modelId="{62AEF469-4D7D-4E93-B744-BA57DA44502A}" type="presOf" srcId="{18BFC06B-C2FF-4670-AED0-17104DEEA664}" destId="{D5781739-5577-44F2-9217-3283700B3F75}" srcOrd="0" destOrd="0" presId="urn:microsoft.com/office/officeart/2005/8/layout/lProcess1"/>
    <dgm:cxn modelId="{1FB9FC4B-BA78-4B52-ACC8-AEE335687865}" type="presOf" srcId="{1205B096-8561-42BA-B517-F20E28BCD25C}" destId="{B20BBA6A-D0AC-44FA-926A-7B7CC9B1D1A2}" srcOrd="0" destOrd="0" presId="urn:microsoft.com/office/officeart/2005/8/layout/lProcess1"/>
    <dgm:cxn modelId="{87ADB74F-6856-4DA2-84EF-4FCC307128D6}" type="presOf" srcId="{A419B2A2-FC97-4CB6-BA48-86BB35E3F347}" destId="{3F774B74-DE28-4A9B-95CB-16C22DAB8DD6}" srcOrd="0" destOrd="0" presId="urn:microsoft.com/office/officeart/2005/8/layout/lProcess1"/>
    <dgm:cxn modelId="{EEC03382-87F3-44F8-950E-2C7F4ADD2831}" type="presOf" srcId="{C631CBAC-A102-4218-BC6C-33675EAFBD21}" destId="{41F8B1E4-ADA4-48A2-8E26-E8C43BBE80A9}" srcOrd="0" destOrd="0" presId="urn:microsoft.com/office/officeart/2005/8/layout/lProcess1"/>
    <dgm:cxn modelId="{C9AFFB8C-990E-42D0-85EA-1E37405235E4}" srcId="{8DD4B969-867A-46C3-A917-804BD2C62786}" destId="{C631CBAC-A102-4218-BC6C-33675EAFBD21}" srcOrd="1" destOrd="0" parTransId="{CE6F29C7-FB05-4173-9096-E5DC7D4736AC}" sibTransId="{6A773D78-81A0-4244-A613-3C418105A3EB}"/>
    <dgm:cxn modelId="{8C96EE8D-00D4-42C6-A618-53DD58E127AB}" srcId="{18BFC06B-C2FF-4670-AED0-17104DEEA664}" destId="{A540722F-7868-40E6-B514-AD2E6BF63B53}" srcOrd="1" destOrd="0" parTransId="{3ACDADDC-2F1C-4A23-AB10-290D2D11D81D}" sibTransId="{A0E0F8F1-6524-4EA3-88F3-0A7DDEDB8D2A}"/>
    <dgm:cxn modelId="{9973AB9F-DAE1-45DA-A3A2-9915B4B18C6B}" type="presOf" srcId="{A540722F-7868-40E6-B514-AD2E6BF63B53}" destId="{9F6561CB-FA08-4BDA-80D1-73FCF48FF799}" srcOrd="0" destOrd="0" presId="urn:microsoft.com/office/officeart/2005/8/layout/lProcess1"/>
    <dgm:cxn modelId="{37D5FBBC-4ED4-4053-9291-735F1EA5BFA2}" type="presOf" srcId="{4C00E78D-DCBF-4945-BD7D-E71AD0D1D7F3}" destId="{A71E5F45-4AEE-4712-915D-896245479C13}" srcOrd="0" destOrd="0" presId="urn:microsoft.com/office/officeart/2005/8/layout/lProcess1"/>
    <dgm:cxn modelId="{019021CE-1769-4BB3-A573-F08A7A828820}" srcId="{A540722F-7868-40E6-B514-AD2E6BF63B53}" destId="{AD736D83-66EE-494E-948E-A06B46499A7E}" srcOrd="0" destOrd="0" parTransId="{A419B2A2-FC97-4CB6-BA48-86BB35E3F347}" sibTransId="{1205B096-8561-42BA-B517-F20E28BCD25C}"/>
    <dgm:cxn modelId="{6E73C7D5-1857-4223-8C35-50CC11887489}" type="presOf" srcId="{0060EC56-2236-44F4-A7F1-DC0C55800CCC}" destId="{1E7DC678-D98E-49C2-9722-BC67F8CCC445}" srcOrd="0" destOrd="0" presId="urn:microsoft.com/office/officeart/2005/8/layout/lProcess1"/>
    <dgm:cxn modelId="{D0A1C4E3-8832-4F62-88DE-3D07075089AA}" type="presOf" srcId="{AD736D83-66EE-494E-948E-A06B46499A7E}" destId="{CD80CCAF-077F-44E1-9F13-13A2AD1339DB}" srcOrd="0" destOrd="0" presId="urn:microsoft.com/office/officeart/2005/8/layout/lProcess1"/>
    <dgm:cxn modelId="{91DF07F3-ADFC-4DB3-9724-CEF7DDF16DAF}" type="presParOf" srcId="{D5781739-5577-44F2-9217-3283700B3F75}" destId="{B2044E43-2673-4140-8816-BEA1D601802B}" srcOrd="0" destOrd="0" presId="urn:microsoft.com/office/officeart/2005/8/layout/lProcess1"/>
    <dgm:cxn modelId="{348B8C34-1FF0-48A3-A4C2-1CE52FFC669B}" type="presParOf" srcId="{B2044E43-2673-4140-8816-BEA1D601802B}" destId="{ADC6ED50-B4E9-4645-AADC-B671989EDA78}" srcOrd="0" destOrd="0" presId="urn:microsoft.com/office/officeart/2005/8/layout/lProcess1"/>
    <dgm:cxn modelId="{722CA95C-6595-4218-9355-FD5144C7891B}" type="presParOf" srcId="{B2044E43-2673-4140-8816-BEA1D601802B}" destId="{A71E5F45-4AEE-4712-915D-896245479C13}" srcOrd="1" destOrd="0" presId="urn:microsoft.com/office/officeart/2005/8/layout/lProcess1"/>
    <dgm:cxn modelId="{3289B694-6F4B-417D-8DAF-AD55BC2B5E34}" type="presParOf" srcId="{B2044E43-2673-4140-8816-BEA1D601802B}" destId="{7BFA63DA-D2FB-49A8-BB46-B0D4B693356E}" srcOrd="2" destOrd="0" presId="urn:microsoft.com/office/officeart/2005/8/layout/lProcess1"/>
    <dgm:cxn modelId="{8DA9FDA9-A25F-4467-9D3F-AE0F041AA3AC}" type="presParOf" srcId="{B2044E43-2673-4140-8816-BEA1D601802B}" destId="{1E7DC678-D98E-49C2-9722-BC67F8CCC445}" srcOrd="3" destOrd="0" presId="urn:microsoft.com/office/officeart/2005/8/layout/lProcess1"/>
    <dgm:cxn modelId="{4C64E535-CE23-4D25-8D27-7A989B24BF8A}" type="presParOf" srcId="{B2044E43-2673-4140-8816-BEA1D601802B}" destId="{41F8B1E4-ADA4-48A2-8E26-E8C43BBE80A9}" srcOrd="4" destOrd="0" presId="urn:microsoft.com/office/officeart/2005/8/layout/lProcess1"/>
    <dgm:cxn modelId="{487815DD-6FAA-4171-9344-0BEDBF3794C8}" type="presParOf" srcId="{D5781739-5577-44F2-9217-3283700B3F75}" destId="{F673F2FB-28D0-4BB1-B7BA-CFBB4D3FC9DB}" srcOrd="1" destOrd="0" presId="urn:microsoft.com/office/officeart/2005/8/layout/lProcess1"/>
    <dgm:cxn modelId="{822DA113-E7AD-46C0-97F6-418D5218FF2E}" type="presParOf" srcId="{D5781739-5577-44F2-9217-3283700B3F75}" destId="{4EF7453E-5D72-4957-82D4-81B1B60EBC27}" srcOrd="2" destOrd="0" presId="urn:microsoft.com/office/officeart/2005/8/layout/lProcess1"/>
    <dgm:cxn modelId="{F3FDEB02-CC15-4AF3-8E38-2CE1D2E62E28}" type="presParOf" srcId="{4EF7453E-5D72-4957-82D4-81B1B60EBC27}" destId="{9F6561CB-FA08-4BDA-80D1-73FCF48FF799}" srcOrd="0" destOrd="0" presId="urn:microsoft.com/office/officeart/2005/8/layout/lProcess1"/>
    <dgm:cxn modelId="{95FFCDF8-C561-48A1-B0B2-E7A76260677F}" type="presParOf" srcId="{4EF7453E-5D72-4957-82D4-81B1B60EBC27}" destId="{3F774B74-DE28-4A9B-95CB-16C22DAB8DD6}" srcOrd="1" destOrd="0" presId="urn:microsoft.com/office/officeart/2005/8/layout/lProcess1"/>
    <dgm:cxn modelId="{2CF00356-78F1-4D0E-8934-5A6D36AB4B3B}" type="presParOf" srcId="{4EF7453E-5D72-4957-82D4-81B1B60EBC27}" destId="{CD80CCAF-077F-44E1-9F13-13A2AD1339DB}" srcOrd="2" destOrd="0" presId="urn:microsoft.com/office/officeart/2005/8/layout/lProcess1"/>
    <dgm:cxn modelId="{FA7B9AF1-6850-41CF-8307-886C57C26280}" type="presParOf" srcId="{4EF7453E-5D72-4957-82D4-81B1B60EBC27}" destId="{B20BBA6A-D0AC-44FA-926A-7B7CC9B1D1A2}" srcOrd="3" destOrd="0" presId="urn:microsoft.com/office/officeart/2005/8/layout/lProcess1"/>
    <dgm:cxn modelId="{40124A78-FEA1-4BE3-9406-6288CA6759E7}" type="presParOf" srcId="{4EF7453E-5D72-4957-82D4-81B1B60EBC27}" destId="{E0161B9E-D9AB-4A22-A460-09A33419D649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9C33C-FF46-4938-9523-1B2BE2016366}">
      <dsp:nvSpPr>
        <dsp:cNvPr id="0" name=""/>
        <dsp:cNvSpPr/>
      </dsp:nvSpPr>
      <dsp:spPr>
        <a:xfrm>
          <a:off x="0" y="8056649"/>
          <a:ext cx="6330324" cy="1057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0" kern="1200" dirty="0">
              <a:solidFill>
                <a:schemeClr val="bg1"/>
              </a:solidFill>
            </a:rPr>
            <a:t>Cable/</a:t>
          </a:r>
          <a:r>
            <a:rPr lang="de-DE" sz="1000" b="0" kern="1200" dirty="0" err="1">
              <a:solidFill>
                <a:schemeClr val="bg1"/>
              </a:solidFill>
            </a:rPr>
            <a:t>CorePackage</a:t>
          </a:r>
          <a:r>
            <a:rPr lang="de-DE" sz="1000" b="0" kern="1200" dirty="0">
              <a:solidFill>
                <a:schemeClr val="bg1"/>
              </a:solidFill>
            </a:rPr>
            <a:t>/Wire/Core-</a:t>
          </a:r>
          <a:r>
            <a:rPr lang="de-DE" sz="1000" b="0" kern="1200" dirty="0" err="1">
              <a:solidFill>
                <a:schemeClr val="bg1"/>
              </a:solidFill>
            </a:rPr>
            <a:t>Calcultor</a:t>
          </a:r>
          <a:r>
            <a:rPr lang="de-DE" sz="1000" b="0" kern="1200" dirty="0">
              <a:solidFill>
                <a:schemeClr val="bg1"/>
              </a:solidFill>
            </a:rPr>
            <a:t> (</a:t>
          </a:r>
          <a:r>
            <a:rPr lang="de-DE" sz="1000" b="0" kern="1200" dirty="0" err="1">
              <a:solidFill>
                <a:schemeClr val="bg1"/>
              </a:solidFill>
            </a:rPr>
            <a:t>with</a:t>
          </a:r>
          <a:r>
            <a:rPr lang="de-DE" sz="1000" b="0" kern="1200" dirty="0">
              <a:solidFill>
                <a:schemeClr val="bg1"/>
              </a:solidFill>
            </a:rPr>
            <a:t> </a:t>
          </a:r>
          <a:r>
            <a:rPr lang="de-DE" sz="1000" b="0" kern="1200" dirty="0" err="1">
              <a:solidFill>
                <a:schemeClr val="bg1"/>
              </a:solidFill>
            </a:rPr>
            <a:t>ResultingLength</a:t>
          </a:r>
          <a:r>
            <a:rPr lang="de-DE" sz="1000" b="0" kern="1200" dirty="0">
              <a:solidFill>
                <a:schemeClr val="bg1"/>
              </a:solidFill>
            </a:rPr>
            <a:t>)</a:t>
          </a:r>
        </a:p>
      </dsp:txBody>
      <dsp:txXfrm>
        <a:off x="0" y="8056649"/>
        <a:ext cx="6330324" cy="571012"/>
      </dsp:txXfrm>
    </dsp:sp>
    <dsp:sp modelId="{D2DD3FD9-1441-4B60-B2DE-77414F95F704}">
      <dsp:nvSpPr>
        <dsp:cNvPr id="0" name=""/>
        <dsp:cNvSpPr/>
      </dsp:nvSpPr>
      <dsp:spPr>
        <a:xfrm>
          <a:off x="0" y="8606513"/>
          <a:ext cx="1582581" cy="4864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0" kern="1200" dirty="0">
              <a:solidFill>
                <a:schemeClr val="tx1"/>
              </a:solidFill>
            </a:rPr>
            <a:t>Core (Method 1&gt;2&gt;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0" kern="1200" dirty="0" err="1">
              <a:solidFill>
                <a:schemeClr val="tx1"/>
              </a:solidFill>
            </a:rPr>
            <a:t>CalcGenericCopperWeightSpecific</a:t>
          </a:r>
          <a:r>
            <a:rPr lang="de-DE" sz="1000" b="0" kern="1200" dirty="0">
              <a:solidFill>
                <a:schemeClr val="tx1"/>
              </a:solidFill>
            </a:rPr>
            <a:t>)</a:t>
          </a:r>
        </a:p>
      </dsp:txBody>
      <dsp:txXfrm>
        <a:off x="0" y="8606513"/>
        <a:ext cx="1582581" cy="486418"/>
      </dsp:txXfrm>
    </dsp:sp>
    <dsp:sp modelId="{846D401E-1BC9-4238-8A7C-3FAC6F06D796}">
      <dsp:nvSpPr>
        <dsp:cNvPr id="0" name=""/>
        <dsp:cNvSpPr/>
      </dsp:nvSpPr>
      <dsp:spPr>
        <a:xfrm>
          <a:off x="1582581" y="8606513"/>
          <a:ext cx="1582581" cy="4864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0" kern="1200" dirty="0">
              <a:solidFill>
                <a:schemeClr val="tx1"/>
              </a:solidFill>
            </a:rPr>
            <a:t>Wire (Method 1&gt;2&gt;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0" kern="1200" dirty="0" err="1">
              <a:solidFill>
                <a:schemeClr val="tx1"/>
              </a:solidFill>
            </a:rPr>
            <a:t>CalcGenericCopperWeightSpecific</a:t>
          </a:r>
          <a:r>
            <a:rPr lang="de-DE" sz="1000" b="0" kern="1200" dirty="0">
              <a:solidFill>
                <a:schemeClr val="tx1"/>
              </a:solidFill>
            </a:rPr>
            <a:t>)</a:t>
          </a:r>
        </a:p>
      </dsp:txBody>
      <dsp:txXfrm>
        <a:off x="1582581" y="8606513"/>
        <a:ext cx="1582581" cy="486418"/>
      </dsp:txXfrm>
    </dsp:sp>
    <dsp:sp modelId="{7CF48B7F-3FCE-4625-9346-5587AAACF932}">
      <dsp:nvSpPr>
        <dsp:cNvPr id="0" name=""/>
        <dsp:cNvSpPr/>
      </dsp:nvSpPr>
      <dsp:spPr>
        <a:xfrm>
          <a:off x="3165162" y="8606513"/>
          <a:ext cx="1582581" cy="4864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0" kern="1200" dirty="0" err="1">
              <a:solidFill>
                <a:schemeClr val="tx1"/>
              </a:solidFill>
            </a:rPr>
            <a:t>CorePackage</a:t>
          </a:r>
          <a:r>
            <a:rPr lang="de-DE" sz="1000" b="0" kern="1200" dirty="0">
              <a:solidFill>
                <a:schemeClr val="tx1"/>
              </a:solidFill>
            </a:rPr>
            <a:t>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0" kern="1200" dirty="0">
              <a:solidFill>
                <a:schemeClr val="tx1"/>
              </a:solidFill>
            </a:rPr>
            <a:t>(Method 1&gt;2)</a:t>
          </a:r>
        </a:p>
      </dsp:txBody>
      <dsp:txXfrm>
        <a:off x="3165162" y="8606513"/>
        <a:ext cx="1582581" cy="486418"/>
      </dsp:txXfrm>
    </dsp:sp>
    <dsp:sp modelId="{1CBD5B3A-AC0C-40F4-BBAC-6641724A76F9}">
      <dsp:nvSpPr>
        <dsp:cNvPr id="0" name=""/>
        <dsp:cNvSpPr/>
      </dsp:nvSpPr>
      <dsp:spPr>
        <a:xfrm>
          <a:off x="4747743" y="8606513"/>
          <a:ext cx="1582581" cy="4864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0" kern="1200" dirty="0">
              <a:solidFill>
                <a:schemeClr val="tx1"/>
              </a:solidFill>
            </a:rPr>
            <a:t>Cable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0" kern="1200" dirty="0">
              <a:solidFill>
                <a:schemeClr val="tx1"/>
              </a:solidFill>
            </a:rPr>
            <a:t>(Method 1&gt;2)</a:t>
          </a:r>
        </a:p>
      </dsp:txBody>
      <dsp:txXfrm>
        <a:off x="4747743" y="8606513"/>
        <a:ext cx="1582581" cy="486418"/>
      </dsp:txXfrm>
    </dsp:sp>
    <dsp:sp modelId="{4D0E953D-4FED-43F4-8812-F33B49222D6F}">
      <dsp:nvSpPr>
        <dsp:cNvPr id="0" name=""/>
        <dsp:cNvSpPr/>
      </dsp:nvSpPr>
      <dsp:spPr>
        <a:xfrm rot="10800000">
          <a:off x="0" y="6446182"/>
          <a:ext cx="6330324" cy="162632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 err="1">
              <a:solidFill>
                <a:schemeClr val="bg1"/>
              </a:solidFill>
            </a:rPr>
            <a:t>Calculate</a:t>
          </a:r>
          <a:r>
            <a:rPr lang="de-DE" sz="1000" kern="1200" dirty="0">
              <a:solidFill>
                <a:schemeClr val="bg1"/>
              </a:solidFill>
            </a:rPr>
            <a:t> </a:t>
          </a:r>
          <a:r>
            <a:rPr lang="de-DE" sz="1000" kern="1200" dirty="0" err="1">
              <a:solidFill>
                <a:schemeClr val="bg1"/>
              </a:solidFill>
            </a:rPr>
            <a:t>Weights</a:t>
          </a:r>
          <a:r>
            <a:rPr lang="de-DE" sz="1000" kern="1200" dirty="0">
              <a:solidFill>
                <a:schemeClr val="bg1"/>
              </a:solidFill>
            </a:rPr>
            <a:t> </a:t>
          </a:r>
          <a:r>
            <a:rPr lang="de-DE" sz="1000" kern="1200" dirty="0" err="1">
              <a:solidFill>
                <a:schemeClr val="bg1"/>
              </a:solidFill>
            </a:rPr>
            <a:t>with</a:t>
          </a:r>
          <a:r>
            <a:rPr lang="de-DE" sz="1000" kern="1200" dirty="0">
              <a:solidFill>
                <a:schemeClr val="bg1"/>
              </a:solidFill>
            </a:rPr>
            <a:t> Data (</a:t>
          </a:r>
          <a:r>
            <a:rPr lang="de-DE" sz="1000" kern="1200" dirty="0" err="1">
              <a:solidFill>
                <a:schemeClr val="bg1"/>
              </a:solidFill>
            </a:rPr>
            <a:t>three</a:t>
          </a:r>
          <a:r>
            <a:rPr lang="de-DE" sz="1000" kern="1200" dirty="0">
              <a:solidFill>
                <a:schemeClr val="bg1"/>
              </a:solidFill>
            </a:rPr>
            <a:t> </a:t>
          </a:r>
          <a:r>
            <a:rPr lang="de-DE" sz="1000" kern="1200" dirty="0" err="1">
              <a:solidFill>
                <a:schemeClr val="bg1"/>
              </a:solidFill>
            </a:rPr>
            <a:t>values</a:t>
          </a:r>
          <a:r>
            <a:rPr lang="de-DE" sz="1000" kern="1200" dirty="0">
              <a:solidFill>
                <a:schemeClr val="bg1"/>
              </a:solidFill>
            </a:rPr>
            <a:t> down </a:t>
          </a:r>
          <a:r>
            <a:rPr lang="de-DE" sz="1000" kern="1200" dirty="0" err="1">
              <a:solidFill>
                <a:schemeClr val="bg1"/>
              </a:solidFill>
            </a:rPr>
            <a:t>here</a:t>
          </a:r>
          <a:r>
            <a:rPr lang="de-DE" sz="1000" kern="1200" dirty="0">
              <a:solidFill>
                <a:schemeClr val="bg1"/>
              </a:solidFill>
            </a:rPr>
            <a:t>)</a:t>
          </a:r>
          <a:endParaRPr lang="de-DE" sz="1000" b="1" kern="1200" dirty="0">
            <a:solidFill>
              <a:schemeClr val="bg1"/>
            </a:solidFill>
          </a:endParaRPr>
        </a:p>
      </dsp:txBody>
      <dsp:txXfrm rot="-10800000">
        <a:off x="0" y="6446182"/>
        <a:ext cx="6330324" cy="570841"/>
      </dsp:txXfrm>
    </dsp:sp>
    <dsp:sp modelId="{FB7DE9D9-C88E-431C-B7B1-45229D63E981}">
      <dsp:nvSpPr>
        <dsp:cNvPr id="0" name=""/>
        <dsp:cNvSpPr/>
      </dsp:nvSpPr>
      <dsp:spPr>
        <a:xfrm>
          <a:off x="1443" y="7017023"/>
          <a:ext cx="2083319" cy="486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0" kern="1200" dirty="0">
              <a:solidFill>
                <a:schemeClr val="tx1"/>
              </a:solidFill>
            </a:rPr>
            <a:t>- </a:t>
          </a:r>
          <a:r>
            <a:rPr lang="de-DE" sz="1000" b="1" kern="1200" dirty="0" err="1">
              <a:solidFill>
                <a:schemeClr val="tx1"/>
              </a:solidFill>
            </a:rPr>
            <a:t>Resulting</a:t>
          </a:r>
          <a:r>
            <a:rPr lang="de-DE" sz="1000" b="1" kern="1200" dirty="0">
              <a:solidFill>
                <a:schemeClr val="tx1"/>
              </a:solidFill>
            </a:rPr>
            <a:t> </a:t>
          </a:r>
          <a:r>
            <a:rPr lang="de-DE" sz="1000" b="1" kern="1200" dirty="0" err="1">
              <a:solidFill>
                <a:schemeClr val="tx1"/>
              </a:solidFill>
            </a:rPr>
            <a:t>length</a:t>
          </a:r>
          <a:r>
            <a:rPr lang="de-DE" sz="1000" b="1" kern="1200" dirty="0">
              <a:solidFill>
                <a:schemeClr val="tx1"/>
              </a:solidFill>
            </a:rPr>
            <a:t> </a:t>
          </a:r>
          <a:r>
            <a:rPr lang="de-DE" sz="1000" b="0" kern="1200" dirty="0">
              <a:solidFill>
                <a:schemeClr val="tx1"/>
              </a:solidFill>
            </a:rPr>
            <a:t>(</a:t>
          </a:r>
          <a:r>
            <a:rPr lang="de-DE" sz="1000" b="0" kern="1200" dirty="0" err="1">
              <a:solidFill>
                <a:schemeClr val="tx1"/>
              </a:solidFill>
            </a:rPr>
            <a:t>CalcWeightRowLength+LengthDelta</a:t>
          </a:r>
          <a:r>
            <a:rPr lang="de-DE" sz="1000" b="0" kern="1200" dirty="0">
              <a:solidFill>
                <a:schemeClr val="tx1"/>
              </a:solidFill>
            </a:rPr>
            <a:t>)</a:t>
          </a:r>
        </a:p>
      </dsp:txBody>
      <dsp:txXfrm>
        <a:off x="1443" y="7017023"/>
        <a:ext cx="2083319" cy="486272"/>
      </dsp:txXfrm>
    </dsp:sp>
    <dsp:sp modelId="{B24E4F3A-BEF0-4D89-9AAA-484E0F55D573}">
      <dsp:nvSpPr>
        <dsp:cNvPr id="0" name=""/>
        <dsp:cNvSpPr/>
      </dsp:nvSpPr>
      <dsp:spPr>
        <a:xfrm>
          <a:off x="2084762" y="7017023"/>
          <a:ext cx="2405713" cy="486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kern="1200" dirty="0">
              <a:solidFill>
                <a:srgbClr val="FF0000"/>
              </a:solidFill>
            </a:rPr>
            <a:t>- </a:t>
          </a:r>
          <a:r>
            <a:rPr lang="de-DE" sz="900" b="1" kern="1200" dirty="0" err="1">
              <a:solidFill>
                <a:srgbClr val="FF0000"/>
              </a:solidFill>
            </a:rPr>
            <a:t>Override</a:t>
          </a:r>
          <a:r>
            <a:rPr lang="de-DE" sz="900" b="1" kern="1200" dirty="0">
              <a:solidFill>
                <a:srgbClr val="FF0000"/>
              </a:solidFill>
            </a:rPr>
            <a:t> </a:t>
          </a:r>
          <a:r>
            <a:rPr lang="de-DE" sz="900" b="1" kern="1200" dirty="0" err="1">
              <a:solidFill>
                <a:srgbClr val="FF0000"/>
              </a:solidFill>
            </a:rPr>
            <a:t>core</a:t>
          </a:r>
          <a:r>
            <a:rPr lang="de-DE" sz="900" b="1" kern="1200" dirty="0">
              <a:solidFill>
                <a:srgbClr val="FF0000"/>
              </a:solidFill>
            </a:rPr>
            <a:t> </a:t>
          </a:r>
          <a:r>
            <a:rPr lang="de-DE" sz="900" b="1" kern="1200" dirty="0" err="1">
              <a:solidFill>
                <a:srgbClr val="FF0000"/>
              </a:solidFill>
            </a:rPr>
            <a:t>length</a:t>
          </a:r>
          <a:r>
            <a:rPr lang="de-DE" sz="900" b="1" kern="1200" dirty="0">
              <a:solidFill>
                <a:srgbClr val="FF0000"/>
              </a:solidFill>
            </a:rPr>
            <a:t> TRUE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kern="1200" dirty="0">
              <a:solidFill>
                <a:srgbClr val="FF0000"/>
              </a:solidFill>
            </a:rPr>
            <a:t>[</a:t>
          </a:r>
          <a:r>
            <a:rPr lang="de-DE" sz="900" b="1" kern="1200" dirty="0" err="1">
              <a:solidFill>
                <a:srgbClr val="FF0000"/>
              </a:solidFill>
            </a:rPr>
            <a:t>uses</a:t>
          </a:r>
          <a:r>
            <a:rPr lang="de-DE" sz="900" b="1" kern="1200" dirty="0">
              <a:solidFill>
                <a:srgbClr val="FF0000"/>
              </a:solidFill>
            </a:rPr>
            <a:t> </a:t>
          </a:r>
          <a:r>
            <a:rPr lang="de-DE" sz="900" b="1" kern="1200" dirty="0" err="1">
              <a:solidFill>
                <a:srgbClr val="FF0000"/>
              </a:solidFill>
            </a:rPr>
            <a:t>provided</a:t>
          </a:r>
          <a:r>
            <a:rPr lang="de-DE" sz="900" b="1" kern="1200" dirty="0">
              <a:solidFill>
                <a:srgbClr val="FF0000"/>
              </a:solidFill>
            </a:rPr>
            <a:t> </a:t>
          </a:r>
          <a:r>
            <a:rPr lang="de-DE" sz="900" b="1" kern="1200" dirty="0" err="1">
              <a:solidFill>
                <a:srgbClr val="FF0000"/>
              </a:solidFill>
            </a:rPr>
            <a:t>length</a:t>
          </a:r>
          <a:r>
            <a:rPr lang="de-DE" sz="900" b="1" kern="1200" dirty="0">
              <a:solidFill>
                <a:srgbClr val="FF0000"/>
              </a:solidFill>
            </a:rPr>
            <a:t> (</a:t>
          </a:r>
          <a:r>
            <a:rPr lang="de-DE" sz="900" b="1" kern="1200" dirty="0" err="1">
              <a:solidFill>
                <a:srgbClr val="FF0000"/>
              </a:solidFill>
            </a:rPr>
            <a:t>longest</a:t>
          </a:r>
          <a:r>
            <a:rPr lang="de-DE" sz="900" b="1" kern="1200" dirty="0">
              <a:solidFill>
                <a:srgbClr val="FF0000"/>
              </a:solidFill>
            </a:rPr>
            <a:t> </a:t>
          </a:r>
          <a:r>
            <a:rPr lang="de-DE" sz="900" b="1" kern="1200" dirty="0" err="1">
              <a:solidFill>
                <a:srgbClr val="FF0000"/>
              </a:solidFill>
            </a:rPr>
            <a:t>core,seg</a:t>
          </a:r>
          <a:r>
            <a:rPr lang="de-DE" sz="900" b="1" kern="1200" dirty="0">
              <a:solidFill>
                <a:srgbClr val="FF0000"/>
              </a:solidFill>
            </a:rPr>
            <a:t> </a:t>
          </a:r>
          <a:r>
            <a:rPr lang="de-DE" sz="900" b="1" kern="1200" dirty="0" err="1">
              <a:solidFill>
                <a:srgbClr val="FF0000"/>
              </a:solidFill>
            </a:rPr>
            <a:t>length</a:t>
          </a:r>
          <a:r>
            <a:rPr lang="de-DE" sz="900" b="1" kern="1200" dirty="0">
              <a:solidFill>
                <a:srgbClr val="FF0000"/>
              </a:solidFill>
            </a:rPr>
            <a:t>, </a:t>
          </a:r>
          <a:r>
            <a:rPr lang="de-DE" sz="900" b="1" kern="1200" dirty="0" err="1">
              <a:solidFill>
                <a:srgbClr val="FF0000"/>
              </a:solidFill>
            </a:rPr>
            <a:t>cable</a:t>
          </a:r>
          <a:r>
            <a:rPr lang="de-DE" sz="900" b="1" kern="1200" dirty="0">
              <a:solidFill>
                <a:srgbClr val="FF0000"/>
              </a:solidFill>
            </a:rPr>
            <a:t> </a:t>
          </a:r>
          <a:r>
            <a:rPr lang="de-DE" sz="900" b="1" kern="1200" dirty="0" err="1">
              <a:solidFill>
                <a:srgbClr val="FF0000"/>
              </a:solidFill>
            </a:rPr>
            <a:t>length</a:t>
          </a:r>
          <a:r>
            <a:rPr lang="de-DE" sz="900" b="1" kern="1200" dirty="0">
              <a:solidFill>
                <a:srgbClr val="FF0000"/>
              </a:solidFill>
            </a:rPr>
            <a:t>) </a:t>
          </a:r>
          <a:r>
            <a:rPr lang="de-DE" sz="900" b="1" kern="1200" dirty="0" err="1">
              <a:solidFill>
                <a:srgbClr val="FF0000"/>
              </a:solidFill>
            </a:rPr>
            <a:t>above</a:t>
          </a:r>
          <a:r>
            <a:rPr lang="de-DE" sz="900" b="1" kern="1200" dirty="0">
              <a:solidFill>
                <a:srgbClr val="FF0000"/>
              </a:solidFill>
            </a:rPr>
            <a:t> </a:t>
          </a:r>
          <a:r>
            <a:rPr lang="de-DE" sz="900" b="1" kern="1200" dirty="0" err="1">
              <a:solidFill>
                <a:srgbClr val="FF0000"/>
              </a:solidFill>
            </a:rPr>
            <a:t>to</a:t>
          </a:r>
          <a:r>
            <a:rPr lang="de-DE" sz="900" b="1" kern="1200" dirty="0">
              <a:solidFill>
                <a:srgbClr val="FF0000"/>
              </a:solidFill>
            </a:rPr>
            <a:t> </a:t>
          </a:r>
          <a:r>
            <a:rPr lang="de-DE" sz="900" b="1" kern="1200" dirty="0" err="1">
              <a:solidFill>
                <a:srgbClr val="FF0000"/>
              </a:solidFill>
            </a:rPr>
            <a:t>calculate</a:t>
          </a:r>
          <a:r>
            <a:rPr lang="de-DE" sz="900" b="1" kern="1200" dirty="0">
              <a:solidFill>
                <a:srgbClr val="FF0000"/>
              </a:solidFill>
            </a:rPr>
            <a:t> </a:t>
          </a:r>
          <a:r>
            <a:rPr lang="de-DE" sz="900" b="1" kern="1200" dirty="0" err="1">
              <a:solidFill>
                <a:srgbClr val="FF0000"/>
              </a:solidFill>
            </a:rPr>
            <a:t>cores</a:t>
          </a:r>
          <a:r>
            <a:rPr lang="de-DE" sz="900" b="1" kern="1200" dirty="0">
              <a:solidFill>
                <a:srgbClr val="FF0000"/>
              </a:solidFill>
            </a:rPr>
            <a:t>]</a:t>
          </a:r>
          <a:endParaRPr lang="de-DE" sz="900" b="0" kern="1200" dirty="0">
            <a:solidFill>
              <a:schemeClr val="tx1"/>
            </a:solidFill>
          </a:endParaRPr>
        </a:p>
      </dsp:txBody>
      <dsp:txXfrm>
        <a:off x="2084762" y="7017023"/>
        <a:ext cx="2405713" cy="486272"/>
      </dsp:txXfrm>
    </dsp:sp>
    <dsp:sp modelId="{429DF169-07F9-498F-8D44-764C0C30947D}">
      <dsp:nvSpPr>
        <dsp:cNvPr id="0" name=""/>
        <dsp:cNvSpPr/>
      </dsp:nvSpPr>
      <dsp:spPr>
        <a:xfrm>
          <a:off x="4490476" y="7017023"/>
          <a:ext cx="1838404" cy="486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0" kern="1200" dirty="0">
              <a:solidFill>
                <a:schemeClr val="tx1"/>
              </a:solidFill>
            </a:rPr>
            <a:t> </a:t>
          </a:r>
          <a:r>
            <a:rPr lang="de-DE" sz="1000" b="0" kern="1200" dirty="0" err="1">
              <a:solidFill>
                <a:schemeClr val="tx1"/>
              </a:solidFill>
            </a:rPr>
            <a:t>CSASqMm</a:t>
          </a:r>
          <a:endParaRPr lang="de-DE" sz="1000" b="0" kern="1200" dirty="0">
            <a:solidFill>
              <a:schemeClr val="tx1"/>
            </a:solidFill>
          </a:endParaRPr>
        </a:p>
      </dsp:txBody>
      <dsp:txXfrm>
        <a:off x="4490476" y="7017023"/>
        <a:ext cx="1838404" cy="486272"/>
      </dsp:txXfrm>
    </dsp:sp>
    <dsp:sp modelId="{977D3374-6AC2-4B72-BBA0-2719BE486166}">
      <dsp:nvSpPr>
        <dsp:cNvPr id="0" name=""/>
        <dsp:cNvSpPr/>
      </dsp:nvSpPr>
      <dsp:spPr>
        <a:xfrm rot="10800000">
          <a:off x="0" y="4835715"/>
          <a:ext cx="6330324" cy="162632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Convert</a:t>
          </a:r>
          <a:r>
            <a:rPr lang="de-DE" sz="1800" kern="1200" dirty="0"/>
            <a:t> </a:t>
          </a:r>
          <a:r>
            <a:rPr lang="de-DE" sz="1800" kern="1200" dirty="0" err="1"/>
            <a:t>to</a:t>
          </a:r>
          <a:r>
            <a:rPr lang="de-DE" sz="1800" kern="1200" dirty="0"/>
            <a:t> </a:t>
          </a:r>
          <a:r>
            <a:rPr lang="de-DE" sz="1800" kern="1200" dirty="0" err="1"/>
            <a:t>CalculatedWeigthRows</a:t>
          </a:r>
          <a:r>
            <a:rPr lang="de-DE" sz="1800" kern="1200" dirty="0"/>
            <a:t> </a:t>
          </a:r>
        </a:p>
      </dsp:txBody>
      <dsp:txXfrm rot="-10800000">
        <a:off x="0" y="4835715"/>
        <a:ext cx="6330324" cy="570841"/>
      </dsp:txXfrm>
    </dsp:sp>
    <dsp:sp modelId="{6A31CFD5-4FD5-467C-9B85-E69E8E0067FB}">
      <dsp:nvSpPr>
        <dsp:cNvPr id="0" name=""/>
        <dsp:cNvSpPr/>
      </dsp:nvSpPr>
      <dsp:spPr>
        <a:xfrm>
          <a:off x="1535" y="5406556"/>
          <a:ext cx="3185035" cy="486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>
              <a:solidFill>
                <a:srgbClr val="FF0000"/>
              </a:solidFill>
            </a:rPr>
            <a:t>USE </a:t>
          </a:r>
          <a:r>
            <a:rPr lang="de-DE" sz="900" kern="1200" dirty="0" err="1">
              <a:solidFill>
                <a:srgbClr val="FF0000"/>
              </a:solidFill>
            </a:rPr>
            <a:t>seg</a:t>
          </a:r>
          <a:r>
            <a:rPr lang="de-DE" sz="900" kern="1200" dirty="0">
              <a:solidFill>
                <a:srgbClr val="FF0000"/>
              </a:solidFill>
            </a:rPr>
            <a:t> </a:t>
          </a:r>
          <a:r>
            <a:rPr lang="de-DE" sz="900" kern="1200" dirty="0" err="1">
              <a:solidFill>
                <a:srgbClr val="FF0000"/>
              </a:solidFill>
            </a:rPr>
            <a:t>length</a:t>
          </a:r>
          <a:r>
            <a:rPr lang="de-DE" sz="900" kern="1200" dirty="0">
              <a:solidFill>
                <a:srgbClr val="FF0000"/>
              </a:solidFill>
            </a:rPr>
            <a:t> </a:t>
          </a:r>
          <a:r>
            <a:rPr lang="de-DE" sz="900" kern="1200" dirty="0" err="1">
              <a:solidFill>
                <a:srgbClr val="FF0000"/>
              </a:solidFill>
            </a:rPr>
            <a:t>or</a:t>
          </a:r>
          <a:r>
            <a:rPr lang="de-DE" sz="900" kern="1200" dirty="0">
              <a:solidFill>
                <a:srgbClr val="FF0000"/>
              </a:solidFill>
            </a:rPr>
            <a:t> </a:t>
          </a:r>
          <a:r>
            <a:rPr lang="de-DE" sz="900" kern="1200" dirty="0" err="1">
              <a:solidFill>
                <a:srgbClr val="FF0000"/>
              </a:solidFill>
            </a:rPr>
            <a:t>wire</a:t>
          </a:r>
          <a:r>
            <a:rPr lang="de-DE" sz="900" kern="1200" dirty="0">
              <a:solidFill>
                <a:srgbClr val="FF0000"/>
              </a:solidFill>
            </a:rPr>
            <a:t>/</a:t>
          </a:r>
          <a:r>
            <a:rPr lang="de-DE" sz="900" kern="1200" dirty="0" err="1">
              <a:solidFill>
                <a:srgbClr val="FF0000"/>
              </a:solidFill>
            </a:rPr>
            <a:t>cable</a:t>
          </a:r>
          <a:r>
            <a:rPr lang="de-DE" sz="900" kern="1200" dirty="0">
              <a:solidFill>
                <a:srgbClr val="FF0000"/>
              </a:solidFill>
            </a:rPr>
            <a:t> </a:t>
          </a:r>
          <a:r>
            <a:rPr lang="de-DE" sz="900" kern="1200" dirty="0" err="1">
              <a:solidFill>
                <a:srgbClr val="FF0000"/>
              </a:solidFill>
            </a:rPr>
            <a:t>length</a:t>
          </a:r>
          <a:r>
            <a:rPr lang="de-DE" sz="900" kern="1200" dirty="0">
              <a:solidFill>
                <a:srgbClr val="FF0000"/>
              </a:solidFill>
            </a:rPr>
            <a:t>!</a:t>
          </a:r>
        </a:p>
      </dsp:txBody>
      <dsp:txXfrm>
        <a:off x="1535" y="5406556"/>
        <a:ext cx="3185035" cy="486272"/>
      </dsp:txXfrm>
    </dsp:sp>
    <dsp:sp modelId="{8B5FFE88-09E3-4052-A021-0DA5ECD0B85E}">
      <dsp:nvSpPr>
        <dsp:cNvPr id="0" name=""/>
        <dsp:cNvSpPr/>
      </dsp:nvSpPr>
      <dsp:spPr>
        <a:xfrm>
          <a:off x="3167732" y="5404752"/>
          <a:ext cx="3142217" cy="486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>
              <a:solidFill>
                <a:srgbClr val="FF0000"/>
              </a:solidFill>
            </a:rPr>
            <a:t>USE </a:t>
          </a:r>
          <a:r>
            <a:rPr lang="de-DE" sz="900" kern="1200" dirty="0" err="1">
              <a:solidFill>
                <a:srgbClr val="FF0000"/>
              </a:solidFill>
            </a:rPr>
            <a:t>length</a:t>
          </a:r>
          <a:r>
            <a:rPr lang="de-DE" sz="900" kern="1200" dirty="0">
              <a:solidFill>
                <a:srgbClr val="FF0000"/>
              </a:solidFill>
            </a:rPr>
            <a:t> </a:t>
          </a:r>
          <a:r>
            <a:rPr lang="de-DE" sz="900" kern="1200" dirty="0" err="1">
              <a:solidFill>
                <a:srgbClr val="FF0000"/>
              </a:solidFill>
            </a:rPr>
            <a:t>with</a:t>
          </a:r>
          <a:r>
            <a:rPr lang="de-DE" sz="900" kern="1200" dirty="0">
              <a:solidFill>
                <a:srgbClr val="FF0000"/>
              </a:solidFill>
            </a:rPr>
            <a:t> LONGEST </a:t>
          </a:r>
          <a:r>
            <a:rPr lang="de-DE" sz="900" kern="1200" dirty="0" err="1">
              <a:solidFill>
                <a:srgbClr val="FF0000"/>
              </a:solidFill>
            </a:rPr>
            <a:t>SegmentedCore</a:t>
          </a:r>
          <a:r>
            <a:rPr lang="de-DE" sz="900" kern="1200" dirty="0">
              <a:solidFill>
                <a:srgbClr val="FF0000"/>
              </a:solidFill>
            </a:rPr>
            <a:t> </a:t>
          </a:r>
          <a:r>
            <a:rPr lang="de-DE" sz="900" kern="1200" dirty="0" err="1">
              <a:solidFill>
                <a:srgbClr val="FF0000"/>
              </a:solidFill>
            </a:rPr>
            <a:t>length</a:t>
          </a:r>
          <a:r>
            <a:rPr lang="de-DE" sz="900" kern="1200" dirty="0">
              <a:solidFill>
                <a:srgbClr val="FF0000"/>
              </a:solidFill>
            </a:rPr>
            <a:t>!</a:t>
          </a:r>
        </a:p>
      </dsp:txBody>
      <dsp:txXfrm>
        <a:off x="3167732" y="5404752"/>
        <a:ext cx="3142217" cy="486272"/>
      </dsp:txXfrm>
    </dsp:sp>
    <dsp:sp modelId="{B155246D-2F04-4A5F-B266-7CC95B7C406A}">
      <dsp:nvSpPr>
        <dsp:cNvPr id="0" name=""/>
        <dsp:cNvSpPr/>
      </dsp:nvSpPr>
      <dsp:spPr>
        <a:xfrm rot="10800000">
          <a:off x="0" y="3225247"/>
          <a:ext cx="6330324" cy="162632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b="1" u="none" kern="1200" dirty="0"/>
            <a:t>START CALCULATION:</a:t>
          </a:r>
          <a:br>
            <a:rPr lang="de-DE" sz="1000" u="sng" kern="1200" dirty="0"/>
          </a:br>
          <a:r>
            <a:rPr lang="de-DE" sz="1000" kern="1200" dirty="0" err="1"/>
            <a:t>Convert</a:t>
          </a:r>
          <a:r>
            <a:rPr lang="de-DE" sz="1000" kern="1200" dirty="0"/>
            <a:t> </a:t>
          </a:r>
          <a:r>
            <a:rPr lang="de-DE" sz="1000" kern="1200" dirty="0" err="1"/>
            <a:t>single</a:t>
          </a:r>
          <a:r>
            <a:rPr lang="de-DE" sz="1000" kern="1200" dirty="0"/>
            <a:t> </a:t>
          </a:r>
          <a:r>
            <a:rPr lang="de-DE" sz="1000" kern="1200" dirty="0" err="1"/>
            <a:t>wires</a:t>
          </a:r>
          <a:r>
            <a:rPr lang="de-DE" sz="1000" kern="1200" dirty="0"/>
            <a:t>/</a:t>
          </a:r>
          <a:r>
            <a:rPr lang="de-DE" sz="1000" kern="1200" dirty="0" err="1"/>
            <a:t>cores</a:t>
          </a:r>
          <a:r>
            <a:rPr lang="de-DE" sz="1000" kern="1200" dirty="0"/>
            <a:t> </a:t>
          </a:r>
          <a:r>
            <a:rPr lang="de-DE" sz="1000" kern="1200" dirty="0" err="1"/>
            <a:t>or</a:t>
          </a:r>
          <a:r>
            <a:rPr lang="de-DE" sz="1000" kern="1200" dirty="0"/>
            <a:t> </a:t>
          </a:r>
          <a:r>
            <a:rPr lang="de-DE" sz="1000" kern="1200" dirty="0" err="1"/>
            <a:t>segments</a:t>
          </a:r>
          <a:r>
            <a:rPr lang="de-DE" sz="1000" kern="1200" dirty="0"/>
            <a:t> (all </a:t>
          </a:r>
          <a:r>
            <a:rPr lang="de-DE" sz="1000" kern="1200" dirty="0" err="1"/>
            <a:t>wires</a:t>
          </a:r>
          <a:r>
            <a:rPr lang="de-DE" sz="1000" kern="1200" dirty="0"/>
            <a:t>/</a:t>
          </a:r>
          <a:r>
            <a:rPr lang="de-DE" sz="1000" kern="1200" dirty="0" err="1"/>
            <a:t>cores</a:t>
          </a:r>
          <a:r>
            <a:rPr lang="de-DE" sz="1000" kern="1200" dirty="0"/>
            <a:t>) </a:t>
          </a:r>
          <a:r>
            <a:rPr lang="de-DE" sz="1000" kern="1200" dirty="0" err="1"/>
            <a:t>to</a:t>
          </a:r>
          <a:r>
            <a:rPr lang="de-DE" sz="1000" kern="1200" dirty="0"/>
            <a:t> </a:t>
          </a:r>
          <a:r>
            <a:rPr lang="de-DE" sz="1000" b="1" kern="1200" dirty="0" err="1"/>
            <a:t>SegmentedWire</a:t>
          </a:r>
          <a:r>
            <a:rPr lang="de-DE" sz="1000" kern="1200" dirty="0"/>
            <a:t>(s) </a:t>
          </a:r>
          <a:r>
            <a:rPr lang="de-DE" sz="1000" kern="1200" dirty="0" err="1"/>
            <a:t>or</a:t>
          </a:r>
          <a:r>
            <a:rPr lang="de-DE" sz="1000" kern="1200" dirty="0"/>
            <a:t> </a:t>
          </a:r>
          <a:r>
            <a:rPr lang="de-DE" sz="1000" b="1" kern="1200" dirty="0" err="1"/>
            <a:t>CorePackage</a:t>
          </a:r>
          <a:r>
            <a:rPr lang="de-DE" sz="1000" b="1" kern="1200" dirty="0"/>
            <a:t>(s)</a:t>
          </a:r>
          <a:r>
            <a:rPr lang="de-DE" sz="1000" kern="1200" dirty="0"/>
            <a:t> [</a:t>
          </a:r>
          <a:r>
            <a:rPr lang="de-DE" sz="1000" kern="1200" dirty="0" err="1"/>
            <a:t>cores</a:t>
          </a:r>
          <a:r>
            <a:rPr lang="de-DE" sz="1000" kern="1200" dirty="0"/>
            <a:t>/</a:t>
          </a:r>
          <a:r>
            <a:rPr lang="de-DE" sz="1000" kern="1200" dirty="0" err="1"/>
            <a:t>cables</a:t>
          </a:r>
          <a:r>
            <a:rPr lang="de-DE" sz="1000" kern="1200" dirty="0"/>
            <a:t>]</a:t>
          </a:r>
        </a:p>
      </dsp:txBody>
      <dsp:txXfrm rot="-10800000">
        <a:off x="0" y="3225247"/>
        <a:ext cx="6330324" cy="570841"/>
      </dsp:txXfrm>
    </dsp:sp>
    <dsp:sp modelId="{0DB094C5-755D-4057-BBA0-5C61E31146BC}">
      <dsp:nvSpPr>
        <dsp:cNvPr id="0" name=""/>
        <dsp:cNvSpPr/>
      </dsp:nvSpPr>
      <dsp:spPr>
        <a:xfrm>
          <a:off x="0" y="3796089"/>
          <a:ext cx="3165162" cy="486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u="sng" kern="1200" dirty="0" err="1"/>
            <a:t>SegmentedWire</a:t>
          </a:r>
          <a:r>
            <a:rPr lang="de-DE" sz="900" b="1" u="sng" kern="1200" dirty="0"/>
            <a:t>: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de-DE" sz="900" b="1" kern="1200" dirty="0"/>
          </a:br>
          <a:r>
            <a:rPr lang="de-DE" sz="900" b="1" kern="1200" dirty="0"/>
            <a:t>= </a:t>
          </a:r>
          <a:r>
            <a:rPr lang="de-DE" sz="900" kern="1200" dirty="0"/>
            <a:t>Wire </a:t>
          </a:r>
          <a:r>
            <a:rPr lang="de-DE" sz="900" kern="1200" dirty="0" err="1"/>
            <a:t>with</a:t>
          </a:r>
          <a:r>
            <a:rPr lang="de-DE" sz="900" kern="1200" dirty="0"/>
            <a:t> </a:t>
          </a:r>
          <a:r>
            <a:rPr lang="de-DE" sz="900" kern="1200" dirty="0" err="1"/>
            <a:t>wire</a:t>
          </a:r>
          <a:r>
            <a:rPr lang="de-DE" sz="900" kern="1200" dirty="0"/>
            <a:t> </a:t>
          </a:r>
          <a:r>
            <a:rPr lang="de-DE" sz="900" kern="1200" dirty="0" err="1"/>
            <a:t>length</a:t>
          </a:r>
          <a:r>
            <a:rPr lang="de-DE" sz="900" kern="1200" dirty="0"/>
            <a:t> </a:t>
          </a:r>
          <a:r>
            <a:rPr lang="de-DE" sz="900" kern="1200" dirty="0" err="1"/>
            <a:t>or</a:t>
          </a:r>
          <a:r>
            <a:rPr lang="de-DE" sz="900" kern="1200" dirty="0"/>
            <a:t> partial(</a:t>
          </a:r>
          <a:r>
            <a:rPr lang="de-DE" sz="900" kern="1200" dirty="0" err="1"/>
            <a:t>segment</a:t>
          </a:r>
          <a:r>
            <a:rPr lang="de-DE" sz="900" kern="1200" dirty="0"/>
            <a:t>) </a:t>
          </a:r>
          <a:r>
            <a:rPr lang="de-DE" sz="900" kern="1200" dirty="0" err="1"/>
            <a:t>length</a:t>
          </a:r>
          <a:endParaRPr lang="de-DE" sz="900" kern="1200" dirty="0"/>
        </a:p>
      </dsp:txBody>
      <dsp:txXfrm>
        <a:off x="0" y="3796089"/>
        <a:ext cx="3165162" cy="486272"/>
      </dsp:txXfrm>
    </dsp:sp>
    <dsp:sp modelId="{1C4C2A45-ED27-4CE8-83B0-4DF066E05A2C}">
      <dsp:nvSpPr>
        <dsp:cNvPr id="0" name=""/>
        <dsp:cNvSpPr/>
      </dsp:nvSpPr>
      <dsp:spPr>
        <a:xfrm>
          <a:off x="3165162" y="3796089"/>
          <a:ext cx="3165162" cy="486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1" u="sng" kern="1200" dirty="0" err="1"/>
            <a:t>CorePackage</a:t>
          </a:r>
          <a:r>
            <a:rPr lang="de-DE" sz="900" b="1" u="sng" kern="1200" dirty="0"/>
            <a:t> </a:t>
          </a:r>
          <a:r>
            <a:rPr lang="de-DE" sz="900" kern="1200" dirty="0"/>
            <a:t>(</a:t>
          </a:r>
          <a:r>
            <a:rPr lang="de-DE" sz="900" kern="1200" dirty="0" err="1"/>
            <a:t>contains</a:t>
          </a:r>
          <a:r>
            <a:rPr lang="de-DE" sz="900" kern="1200" dirty="0"/>
            <a:t> </a:t>
          </a:r>
          <a:r>
            <a:rPr lang="de-DE" sz="900" b="1" kern="1200" dirty="0" err="1"/>
            <a:t>SegmentedCores</a:t>
          </a:r>
          <a:r>
            <a:rPr lang="de-DE" sz="900" kern="1200" dirty="0"/>
            <a:t> </a:t>
          </a:r>
          <a:r>
            <a:rPr lang="de-DE" sz="900" kern="1200" dirty="0" err="1"/>
            <a:t>grouped</a:t>
          </a:r>
          <a:r>
            <a:rPr lang="de-DE" sz="900" kern="1200" dirty="0"/>
            <a:t> </a:t>
          </a:r>
          <a:r>
            <a:rPr lang="de-DE" sz="900" kern="1200" dirty="0" err="1"/>
            <a:t>by</a:t>
          </a:r>
          <a:r>
            <a:rPr lang="de-DE" sz="900" kern="1200" dirty="0"/>
            <a:t> Cable)</a:t>
          </a:r>
          <a:r>
            <a:rPr lang="de-DE" sz="900" b="1" u="sng" kern="1200" dirty="0"/>
            <a:t>: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 err="1"/>
            <a:t>Cable+Some</a:t>
          </a:r>
          <a:r>
            <a:rPr lang="de-DE" sz="900" kern="1200" dirty="0"/>
            <a:t>/all </a:t>
          </a:r>
          <a:r>
            <a:rPr lang="de-DE" sz="900" kern="1200" dirty="0" err="1"/>
            <a:t>of</a:t>
          </a:r>
          <a:r>
            <a:rPr lang="de-DE" sz="900" kern="1200" dirty="0"/>
            <a:t> ist </a:t>
          </a:r>
          <a:r>
            <a:rPr lang="de-DE" sz="900" kern="1200" dirty="0" err="1"/>
            <a:t>cores</a:t>
          </a:r>
          <a:r>
            <a:rPr lang="de-DE" sz="900" kern="1200" dirty="0"/>
            <a:t> </a:t>
          </a:r>
          <a:br>
            <a:rPr lang="de-DE" sz="900" kern="1200" dirty="0"/>
          </a:br>
          <a:r>
            <a:rPr lang="de-DE" sz="900" b="1" kern="1200" dirty="0" err="1"/>
            <a:t>Seg.Core</a:t>
          </a:r>
          <a:r>
            <a:rPr lang="de-DE" sz="900" b="1" kern="1200" dirty="0"/>
            <a:t>:</a:t>
          </a:r>
          <a:r>
            <a:rPr lang="de-DE" sz="900" kern="1200" dirty="0"/>
            <a:t> </a:t>
          </a:r>
          <a:r>
            <a:rPr lang="de-DE" sz="900" kern="1200" dirty="0" err="1"/>
            <a:t>core+ItsLength</a:t>
          </a:r>
          <a:r>
            <a:rPr lang="de-DE" sz="900" kern="1200" dirty="0"/>
            <a:t> </a:t>
          </a:r>
          <a:r>
            <a:rPr lang="de-DE" sz="900" kern="1200" dirty="0" err="1"/>
            <a:t>or</a:t>
          </a:r>
          <a:r>
            <a:rPr lang="de-DE" sz="900" kern="1200" dirty="0"/>
            <a:t> </a:t>
          </a:r>
          <a:r>
            <a:rPr lang="de-DE" sz="900" kern="1200" dirty="0" err="1"/>
            <a:t>some</a:t>
          </a:r>
          <a:r>
            <a:rPr lang="de-DE" sz="900" kern="1200" dirty="0"/>
            <a:t> partial (</a:t>
          </a:r>
          <a:r>
            <a:rPr lang="de-DE" sz="900" kern="1200" dirty="0" err="1"/>
            <a:t>segment</a:t>
          </a:r>
          <a:r>
            <a:rPr lang="de-DE" sz="900" kern="1200" dirty="0"/>
            <a:t>) </a:t>
          </a:r>
          <a:r>
            <a:rPr lang="de-DE" sz="900" kern="1200" dirty="0" err="1"/>
            <a:t>length</a:t>
          </a:r>
          <a:endParaRPr lang="de-DE" sz="900" u="sng" kern="1200" dirty="0"/>
        </a:p>
      </dsp:txBody>
      <dsp:txXfrm>
        <a:off x="3165162" y="3796089"/>
        <a:ext cx="3165162" cy="486272"/>
      </dsp:txXfrm>
    </dsp:sp>
    <dsp:sp modelId="{E371D903-C05C-46B3-A115-81C00A0DCF0E}">
      <dsp:nvSpPr>
        <dsp:cNvPr id="0" name=""/>
        <dsp:cNvSpPr/>
      </dsp:nvSpPr>
      <dsp:spPr>
        <a:xfrm rot="10800000">
          <a:off x="0" y="1614780"/>
          <a:ext cx="6330324" cy="162632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 err="1"/>
            <a:t>CalculateWeightForm</a:t>
          </a:r>
          <a:endParaRPr lang="de-DE" sz="1000" kern="1200" dirty="0"/>
        </a:p>
      </dsp:txBody>
      <dsp:txXfrm rot="-10800000">
        <a:off x="0" y="1614780"/>
        <a:ext cx="6330324" cy="570841"/>
      </dsp:txXfrm>
    </dsp:sp>
    <dsp:sp modelId="{8429F4DB-C9BF-4715-A7CF-64ED45AE9CE7}">
      <dsp:nvSpPr>
        <dsp:cNvPr id="0" name=""/>
        <dsp:cNvSpPr/>
      </dsp:nvSpPr>
      <dsp:spPr>
        <a:xfrm>
          <a:off x="0" y="2185621"/>
          <a:ext cx="6330324" cy="486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Convert</a:t>
          </a:r>
          <a:r>
            <a:rPr lang="de-DE" sz="1400" kern="1200" dirty="0"/>
            <a:t> </a:t>
          </a:r>
          <a:r>
            <a:rPr lang="de-DE" sz="1400" kern="1200" dirty="0" err="1"/>
            <a:t>selected</a:t>
          </a:r>
          <a:r>
            <a:rPr lang="de-DE" sz="1400" kern="1200" dirty="0"/>
            <a:t> </a:t>
          </a:r>
          <a:r>
            <a:rPr lang="de-DE" sz="1400" kern="1200" dirty="0" err="1"/>
            <a:t>rows</a:t>
          </a:r>
          <a:r>
            <a:rPr lang="de-DE" sz="1400" kern="1200" dirty="0"/>
            <a:t> </a:t>
          </a:r>
          <a:r>
            <a:rPr lang="de-DE" sz="1400" kern="1200" dirty="0" err="1"/>
            <a:t>to</a:t>
          </a:r>
          <a:r>
            <a:rPr lang="de-DE" sz="1400" kern="1200" dirty="0"/>
            <a:t> </a:t>
          </a:r>
          <a:r>
            <a:rPr lang="de-DE" sz="1400" kern="1200" dirty="0" err="1"/>
            <a:t>wires</a:t>
          </a:r>
          <a:r>
            <a:rPr lang="de-DE" sz="1400" kern="1200" dirty="0"/>
            <a:t>/</a:t>
          </a:r>
          <a:r>
            <a:rPr lang="de-DE" sz="1400" kern="1200" dirty="0" err="1"/>
            <a:t>cables</a:t>
          </a:r>
          <a:r>
            <a:rPr lang="de-DE" sz="1400" kern="1200" dirty="0"/>
            <a:t> </a:t>
          </a:r>
          <a:r>
            <a:rPr lang="de-DE" sz="1400" kern="1200" dirty="0" err="1"/>
            <a:t>or</a:t>
          </a:r>
          <a:r>
            <a:rPr lang="de-DE" sz="1400" kern="1200" dirty="0"/>
            <a:t> </a:t>
          </a:r>
          <a:r>
            <a:rPr lang="de-DE" sz="1400" kern="1200" dirty="0" err="1"/>
            <a:t>cores</a:t>
          </a:r>
          <a:r>
            <a:rPr lang="de-DE" sz="1400" kern="1200" dirty="0"/>
            <a:t>/</a:t>
          </a:r>
          <a:r>
            <a:rPr lang="de-DE" sz="1400" kern="1200" dirty="0" err="1"/>
            <a:t>segments</a:t>
          </a:r>
          <a:endParaRPr lang="de-DE" sz="1400" kern="1200" dirty="0"/>
        </a:p>
      </dsp:txBody>
      <dsp:txXfrm>
        <a:off x="0" y="2185621"/>
        <a:ext cx="6330324" cy="486272"/>
      </dsp:txXfrm>
    </dsp:sp>
    <dsp:sp modelId="{931388BE-D699-4226-8AA6-4377C1A914B8}">
      <dsp:nvSpPr>
        <dsp:cNvPr id="0" name=""/>
        <dsp:cNvSpPr/>
      </dsp:nvSpPr>
      <dsp:spPr>
        <a:xfrm rot="10800000">
          <a:off x="0" y="4313"/>
          <a:ext cx="6330324" cy="162632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 err="1"/>
            <a:t>MainForm</a:t>
          </a:r>
          <a:endParaRPr lang="de-DE" sz="1000" kern="1200" dirty="0"/>
        </a:p>
      </dsp:txBody>
      <dsp:txXfrm rot="-10800000">
        <a:off x="0" y="4313"/>
        <a:ext cx="6330324" cy="570841"/>
      </dsp:txXfrm>
    </dsp:sp>
    <dsp:sp modelId="{E4C5931A-121B-4CFE-9110-88182F313A22}">
      <dsp:nvSpPr>
        <dsp:cNvPr id="0" name=""/>
        <dsp:cNvSpPr/>
      </dsp:nvSpPr>
      <dsp:spPr>
        <a:xfrm>
          <a:off x="0" y="575154"/>
          <a:ext cx="6330324" cy="4862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 err="1"/>
            <a:t>SelectedRows</a:t>
          </a:r>
          <a:endParaRPr lang="de-DE" sz="900" kern="1200" dirty="0"/>
        </a:p>
      </dsp:txBody>
      <dsp:txXfrm>
        <a:off x="0" y="575154"/>
        <a:ext cx="6330324" cy="486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BED9A-00E0-4D9F-9553-3106DD43A56D}">
      <dsp:nvSpPr>
        <dsp:cNvPr id="0" name=""/>
        <dsp:cNvSpPr/>
      </dsp:nvSpPr>
      <dsp:spPr>
        <a:xfrm>
          <a:off x="1997" y="1712806"/>
          <a:ext cx="1802143" cy="450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CorePackage</a:t>
          </a:r>
          <a:r>
            <a:rPr lang="de-DE" sz="1100" kern="1200" dirty="0"/>
            <a:t> (Cable/Segment) [</a:t>
          </a:r>
          <a:r>
            <a:rPr lang="de-DE" sz="1100" kern="1200" dirty="0" err="1"/>
            <a:t>SegmentedCores</a:t>
          </a:r>
          <a:r>
            <a:rPr lang="de-DE" sz="1100" kern="1200" dirty="0"/>
            <a:t>]</a:t>
          </a:r>
        </a:p>
      </dsp:txBody>
      <dsp:txXfrm>
        <a:off x="15193" y="1726002"/>
        <a:ext cx="1775751" cy="424143"/>
      </dsp:txXfrm>
    </dsp:sp>
    <dsp:sp modelId="{7EDDAE7A-6508-4EC2-9535-167648BF80BF}">
      <dsp:nvSpPr>
        <dsp:cNvPr id="0" name=""/>
        <dsp:cNvSpPr/>
      </dsp:nvSpPr>
      <dsp:spPr>
        <a:xfrm rot="5400000">
          <a:off x="863647" y="2202764"/>
          <a:ext cx="78843" cy="7884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DBEEE-8EE4-46E9-BA07-F0909BB324D4}">
      <dsp:nvSpPr>
        <dsp:cNvPr id="0" name=""/>
        <dsp:cNvSpPr/>
      </dsp:nvSpPr>
      <dsp:spPr>
        <a:xfrm>
          <a:off x="1997" y="2321029"/>
          <a:ext cx="1802143" cy="45053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Use </a:t>
          </a:r>
          <a:r>
            <a:rPr lang="de-DE" sz="1300" kern="1200" dirty="0" err="1"/>
            <a:t>cable</a:t>
          </a:r>
          <a:r>
            <a:rPr lang="de-DE" sz="1300" kern="1200" dirty="0"/>
            <a:t> </a:t>
          </a:r>
          <a:r>
            <a:rPr lang="de-DE" sz="1300" kern="1200" dirty="0" err="1"/>
            <a:t>of</a:t>
          </a:r>
          <a:r>
            <a:rPr lang="de-DE" sz="1300" kern="1200" dirty="0"/>
            <a:t> </a:t>
          </a:r>
          <a:r>
            <a:rPr lang="de-DE" sz="1300" kern="1200" dirty="0" err="1"/>
            <a:t>core</a:t>
          </a:r>
          <a:r>
            <a:rPr lang="de-DE" sz="1300" kern="1200" dirty="0"/>
            <a:t> </a:t>
          </a:r>
          <a:r>
            <a:rPr lang="de-DE" sz="1300" kern="1200" dirty="0" err="1"/>
            <a:t>for</a:t>
          </a:r>
          <a:r>
            <a:rPr lang="de-DE" sz="1300" kern="1200" dirty="0"/>
            <a:t> </a:t>
          </a:r>
          <a:r>
            <a:rPr lang="de-DE" sz="1300" kern="1200" dirty="0" err="1"/>
            <a:t>calculation</a:t>
          </a:r>
          <a:endParaRPr lang="de-DE" sz="1300" kern="1200" dirty="0"/>
        </a:p>
      </dsp:txBody>
      <dsp:txXfrm>
        <a:off x="15193" y="2334225"/>
        <a:ext cx="1775751" cy="424143"/>
      </dsp:txXfrm>
    </dsp:sp>
    <dsp:sp modelId="{F438CA62-D17C-4F80-A32D-BDF413C8E4AC}">
      <dsp:nvSpPr>
        <dsp:cNvPr id="0" name=""/>
        <dsp:cNvSpPr/>
      </dsp:nvSpPr>
      <dsp:spPr>
        <a:xfrm>
          <a:off x="2056440" y="1712806"/>
          <a:ext cx="1802143" cy="450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Wire/Cable/Core</a:t>
          </a:r>
        </a:p>
      </dsp:txBody>
      <dsp:txXfrm>
        <a:off x="2069636" y="1726002"/>
        <a:ext cx="1775751" cy="424143"/>
      </dsp:txXfrm>
    </dsp:sp>
    <dsp:sp modelId="{DA155826-8A43-41CE-AAC9-DBEEAB36C312}">
      <dsp:nvSpPr>
        <dsp:cNvPr id="0" name=""/>
        <dsp:cNvSpPr/>
      </dsp:nvSpPr>
      <dsp:spPr>
        <a:xfrm rot="5400000">
          <a:off x="2918090" y="2202764"/>
          <a:ext cx="78843" cy="7884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C9DBC-B842-42D4-830F-3734DE8CC841}">
      <dsp:nvSpPr>
        <dsp:cNvPr id="0" name=""/>
        <dsp:cNvSpPr/>
      </dsp:nvSpPr>
      <dsp:spPr>
        <a:xfrm>
          <a:off x="2056440" y="2321029"/>
          <a:ext cx="1802143" cy="45053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WireType</a:t>
          </a:r>
          <a:r>
            <a:rPr lang="de-DE" sz="1300" kern="1200" dirty="0"/>
            <a:t> (</a:t>
          </a:r>
          <a:r>
            <a:rPr lang="de-DE" sz="1300" kern="1200" dirty="0" err="1"/>
            <a:t>PartObject</a:t>
          </a:r>
          <a:r>
            <a:rPr lang="de-DE" sz="1300" kern="1200" dirty="0"/>
            <a:t>) ,</a:t>
          </a:r>
          <a:r>
            <a:rPr lang="de-DE" sz="1300" kern="1200" dirty="0" err="1"/>
            <a:t>length</a:t>
          </a:r>
          <a:r>
            <a:rPr lang="de-DE" sz="1300" kern="1200" dirty="0"/>
            <a:t>, </a:t>
          </a:r>
          <a:r>
            <a:rPr lang="de-DE" sz="1300" kern="1200" dirty="0" err="1"/>
            <a:t>PartNumber</a:t>
          </a:r>
          <a:endParaRPr lang="de-DE" sz="1300" kern="1200" dirty="0"/>
        </a:p>
      </dsp:txBody>
      <dsp:txXfrm>
        <a:off x="2069636" y="2334225"/>
        <a:ext cx="1775751" cy="424143"/>
      </dsp:txXfrm>
    </dsp:sp>
    <dsp:sp modelId="{2C979DA5-B726-46A6-83ED-04804229D787}">
      <dsp:nvSpPr>
        <dsp:cNvPr id="0" name=""/>
        <dsp:cNvSpPr/>
      </dsp:nvSpPr>
      <dsp:spPr>
        <a:xfrm rot="5400000">
          <a:off x="2918090" y="2810987"/>
          <a:ext cx="78843" cy="7884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6BF3C-8B7F-4D22-B1A2-89301D43743A}">
      <dsp:nvSpPr>
        <dsp:cNvPr id="0" name=""/>
        <dsp:cNvSpPr/>
      </dsp:nvSpPr>
      <dsp:spPr>
        <a:xfrm>
          <a:off x="2056440" y="2929253"/>
          <a:ext cx="1802143" cy="45053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LookUpByPartNumber</a:t>
          </a:r>
          <a:endParaRPr lang="de-DE" sz="1300" kern="1200" dirty="0"/>
        </a:p>
      </dsp:txBody>
      <dsp:txXfrm>
        <a:off x="2069636" y="2942449"/>
        <a:ext cx="1775751" cy="424143"/>
      </dsp:txXfrm>
    </dsp:sp>
    <dsp:sp modelId="{29072A09-1BCE-4FE7-A0C4-A445E4EB05A7}">
      <dsp:nvSpPr>
        <dsp:cNvPr id="0" name=""/>
        <dsp:cNvSpPr/>
      </dsp:nvSpPr>
      <dsp:spPr>
        <a:xfrm rot="5400000">
          <a:off x="2918090" y="3419210"/>
          <a:ext cx="78843" cy="7884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A9604-6B1B-445D-8214-FD1549BF50AF}">
      <dsp:nvSpPr>
        <dsp:cNvPr id="0" name=""/>
        <dsp:cNvSpPr/>
      </dsp:nvSpPr>
      <dsp:spPr>
        <a:xfrm>
          <a:off x="2056440" y="3537476"/>
          <a:ext cx="1802143" cy="45053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OR </a:t>
          </a:r>
          <a:r>
            <a:rPr lang="de-DE" sz="1300" kern="1200" dirty="0" err="1"/>
            <a:t>LooUpByWireType</a:t>
          </a:r>
          <a:endParaRPr lang="de-DE" sz="1300" kern="1200" dirty="0"/>
        </a:p>
      </dsp:txBody>
      <dsp:txXfrm>
        <a:off x="2069636" y="3550672"/>
        <a:ext cx="1775751" cy="424143"/>
      </dsp:txXfrm>
    </dsp:sp>
    <dsp:sp modelId="{BEB7B13F-1CF8-4E3B-B954-92D4F7A27EBF}">
      <dsp:nvSpPr>
        <dsp:cNvPr id="0" name=""/>
        <dsp:cNvSpPr/>
      </dsp:nvSpPr>
      <dsp:spPr>
        <a:xfrm rot="5400000">
          <a:off x="2918090" y="4027434"/>
          <a:ext cx="78843" cy="7884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E3CB3-E1F6-4AF2-8725-9077EF94AE2B}">
      <dsp:nvSpPr>
        <dsp:cNvPr id="0" name=""/>
        <dsp:cNvSpPr/>
      </dsp:nvSpPr>
      <dsp:spPr>
        <a:xfrm>
          <a:off x="2056440" y="4145699"/>
          <a:ext cx="1802143" cy="45053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weigtht</a:t>
          </a:r>
          <a:r>
            <a:rPr lang="de-DE" sz="1300" kern="1200" dirty="0"/>
            <a:t> = </a:t>
          </a:r>
          <a:r>
            <a:rPr lang="de-DE" sz="1300" kern="1200" dirty="0" err="1"/>
            <a:t>Conductor</a:t>
          </a:r>
          <a:r>
            <a:rPr lang="de-DE" sz="1300" kern="1200" dirty="0"/>
            <a:t> * </a:t>
          </a:r>
          <a:r>
            <a:rPr lang="de-DE" sz="1300" kern="1200" dirty="0" err="1"/>
            <a:t>Length</a:t>
          </a:r>
          <a:r>
            <a:rPr lang="de-DE" sz="1300" kern="1200" dirty="0"/>
            <a:t>/m</a:t>
          </a:r>
        </a:p>
      </dsp:txBody>
      <dsp:txXfrm>
        <a:off x="2069636" y="4158895"/>
        <a:ext cx="1775751" cy="424143"/>
      </dsp:txXfrm>
    </dsp:sp>
    <dsp:sp modelId="{5073DCD6-0130-438D-941C-E19719DA0097}">
      <dsp:nvSpPr>
        <dsp:cNvPr id="0" name=""/>
        <dsp:cNvSpPr/>
      </dsp:nvSpPr>
      <dsp:spPr>
        <a:xfrm>
          <a:off x="4110884" y="1712806"/>
          <a:ext cx="1802143" cy="4505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Single Core </a:t>
          </a:r>
          <a:br>
            <a:rPr lang="de-DE" sz="1100" kern="1200" dirty="0"/>
          </a:br>
          <a:r>
            <a:rPr lang="de-DE" sz="1100" kern="1200" dirty="0"/>
            <a:t>[</a:t>
          </a:r>
          <a:r>
            <a:rPr lang="de-DE" sz="1100" kern="1200" dirty="0" err="1"/>
            <a:t>SegmentedCore</a:t>
          </a:r>
          <a:r>
            <a:rPr lang="de-DE" sz="1100" kern="1200" dirty="0"/>
            <a:t>]</a:t>
          </a:r>
        </a:p>
      </dsp:txBody>
      <dsp:txXfrm>
        <a:off x="4124080" y="1726002"/>
        <a:ext cx="1775751" cy="424143"/>
      </dsp:txXfrm>
    </dsp:sp>
    <dsp:sp modelId="{BA8CE9BC-D578-496C-98DB-05F66C47851C}">
      <dsp:nvSpPr>
        <dsp:cNvPr id="0" name=""/>
        <dsp:cNvSpPr/>
      </dsp:nvSpPr>
      <dsp:spPr>
        <a:xfrm rot="5400000">
          <a:off x="4972534" y="2202764"/>
          <a:ext cx="78843" cy="7884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A7BBF-B18D-4D00-83BB-681C014FFA64}">
      <dsp:nvSpPr>
        <dsp:cNvPr id="0" name=""/>
        <dsp:cNvSpPr/>
      </dsp:nvSpPr>
      <dsp:spPr>
        <a:xfrm>
          <a:off x="4110884" y="2321029"/>
          <a:ext cx="1802143" cy="45053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Use Core</a:t>
          </a:r>
        </a:p>
      </dsp:txBody>
      <dsp:txXfrm>
        <a:off x="4124080" y="2334225"/>
        <a:ext cx="1775751" cy="4241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C6ED50-B4E9-4645-AADC-B671989EDA78}">
      <dsp:nvSpPr>
        <dsp:cNvPr id="0" name=""/>
        <dsp:cNvSpPr/>
      </dsp:nvSpPr>
      <dsp:spPr>
        <a:xfrm>
          <a:off x="2011" y="1186305"/>
          <a:ext cx="2762150" cy="690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/>
            <a:t>Wire</a:t>
          </a:r>
        </a:p>
      </dsp:txBody>
      <dsp:txXfrm>
        <a:off x="22236" y="1206530"/>
        <a:ext cx="2721700" cy="650087"/>
      </dsp:txXfrm>
    </dsp:sp>
    <dsp:sp modelId="{A71E5F45-4AEE-4712-915D-896245479C13}">
      <dsp:nvSpPr>
        <dsp:cNvPr id="0" name=""/>
        <dsp:cNvSpPr/>
      </dsp:nvSpPr>
      <dsp:spPr>
        <a:xfrm rot="5400000">
          <a:off x="1322664" y="1937265"/>
          <a:ext cx="120844" cy="12084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A63DA-D2FB-49A8-BB46-B0D4B693356E}">
      <dsp:nvSpPr>
        <dsp:cNvPr id="0" name=""/>
        <dsp:cNvSpPr/>
      </dsp:nvSpPr>
      <dsp:spPr>
        <a:xfrm>
          <a:off x="2011" y="2118531"/>
          <a:ext cx="2762150" cy="69053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Use </a:t>
          </a:r>
          <a:r>
            <a:rPr lang="de-DE" sz="1400" kern="1200" dirty="0" err="1"/>
            <a:t>segment</a:t>
          </a:r>
          <a:r>
            <a:rPr lang="de-DE" sz="1400" kern="1200" dirty="0"/>
            <a:t> </a:t>
          </a:r>
          <a:r>
            <a:rPr lang="de-DE" sz="1400" kern="1200" dirty="0" err="1"/>
            <a:t>length</a:t>
          </a:r>
          <a:r>
            <a:rPr lang="de-DE" sz="1400" kern="1200" dirty="0"/>
            <a:t> </a:t>
          </a:r>
          <a:r>
            <a:rPr lang="de-DE" sz="1400" kern="1200" dirty="0" err="1"/>
            <a:t>or</a:t>
          </a:r>
          <a:r>
            <a:rPr lang="de-DE" sz="1400" kern="1200" dirty="0"/>
            <a:t> </a:t>
          </a:r>
          <a:r>
            <a:rPr lang="de-DE" sz="1400" kern="1200" dirty="0" err="1"/>
            <a:t>wire</a:t>
          </a:r>
          <a:r>
            <a:rPr lang="de-DE" sz="1400" kern="1200" dirty="0"/>
            <a:t> </a:t>
          </a:r>
          <a:r>
            <a:rPr lang="de-DE" sz="1400" kern="1200" dirty="0" err="1"/>
            <a:t>length</a:t>
          </a:r>
          <a:endParaRPr lang="de-DE" sz="1400" kern="1200" dirty="0"/>
        </a:p>
      </dsp:txBody>
      <dsp:txXfrm>
        <a:off x="22236" y="2138756"/>
        <a:ext cx="2721700" cy="650087"/>
      </dsp:txXfrm>
    </dsp:sp>
    <dsp:sp modelId="{1E7DC678-D98E-49C2-9722-BC67F8CCC445}">
      <dsp:nvSpPr>
        <dsp:cNvPr id="0" name=""/>
        <dsp:cNvSpPr/>
      </dsp:nvSpPr>
      <dsp:spPr>
        <a:xfrm rot="5400000">
          <a:off x="1322664" y="2869490"/>
          <a:ext cx="120844" cy="12084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8B1E4-ADA4-48A2-8E26-E8C43BBE80A9}">
      <dsp:nvSpPr>
        <dsp:cNvPr id="0" name=""/>
        <dsp:cNvSpPr/>
      </dsp:nvSpPr>
      <dsp:spPr>
        <a:xfrm>
          <a:off x="2011" y="3050757"/>
          <a:ext cx="2762150" cy="69053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CalculateWeigthBySpec</a:t>
          </a:r>
          <a:r>
            <a:rPr lang="de-DE" sz="1400" kern="1200" dirty="0"/>
            <a:t> </a:t>
          </a:r>
          <a:r>
            <a:rPr lang="de-DE" sz="1400" kern="1200" dirty="0" err="1"/>
            <a:t>with</a:t>
          </a:r>
          <a:r>
            <a:rPr lang="de-DE" sz="1400" kern="1200" dirty="0"/>
            <a:t> </a:t>
          </a:r>
          <a:r>
            <a:rPr lang="de-DE" sz="1400" kern="1200" dirty="0" err="1"/>
            <a:t>Specific</a:t>
          </a:r>
          <a:r>
            <a:rPr lang="de-DE" sz="1400" kern="1200" dirty="0"/>
            <a:t> Copper </a:t>
          </a:r>
          <a:r>
            <a:rPr lang="de-DE" sz="1400" kern="1200" dirty="0" err="1"/>
            <a:t>weight</a:t>
          </a:r>
          <a:endParaRPr lang="de-DE" sz="1400" kern="1200" dirty="0"/>
        </a:p>
      </dsp:txBody>
      <dsp:txXfrm>
        <a:off x="22236" y="3070982"/>
        <a:ext cx="2721700" cy="650087"/>
      </dsp:txXfrm>
    </dsp:sp>
    <dsp:sp modelId="{9F6561CB-FA08-4BDA-80D1-73FCF48FF799}">
      <dsp:nvSpPr>
        <dsp:cNvPr id="0" name=""/>
        <dsp:cNvSpPr/>
      </dsp:nvSpPr>
      <dsp:spPr>
        <a:xfrm>
          <a:off x="3150863" y="1186305"/>
          <a:ext cx="2762150" cy="6905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/>
            <a:t>Core</a:t>
          </a:r>
        </a:p>
      </dsp:txBody>
      <dsp:txXfrm>
        <a:off x="3171088" y="1206530"/>
        <a:ext cx="2721700" cy="650087"/>
      </dsp:txXfrm>
    </dsp:sp>
    <dsp:sp modelId="{3F774B74-DE28-4A9B-95CB-16C22DAB8DD6}">
      <dsp:nvSpPr>
        <dsp:cNvPr id="0" name=""/>
        <dsp:cNvSpPr/>
      </dsp:nvSpPr>
      <dsp:spPr>
        <a:xfrm rot="5400000">
          <a:off x="4471516" y="1937265"/>
          <a:ext cx="120844" cy="12084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80CCAF-077F-44E1-9F13-13A2AD1339DB}">
      <dsp:nvSpPr>
        <dsp:cNvPr id="0" name=""/>
        <dsp:cNvSpPr/>
      </dsp:nvSpPr>
      <dsp:spPr>
        <a:xfrm>
          <a:off x="3150863" y="2118531"/>
          <a:ext cx="2762150" cy="69053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Use </a:t>
          </a:r>
          <a:r>
            <a:rPr lang="de-DE" sz="1400" kern="1200" dirty="0" err="1"/>
            <a:t>segment</a:t>
          </a:r>
          <a:r>
            <a:rPr lang="de-DE" sz="1400" kern="1200" dirty="0"/>
            <a:t> </a:t>
          </a:r>
          <a:r>
            <a:rPr lang="de-DE" sz="1400" kern="1200" dirty="0" err="1"/>
            <a:t>length</a:t>
          </a:r>
          <a:r>
            <a:rPr lang="de-DE" sz="1400" kern="1200" dirty="0"/>
            <a:t> </a:t>
          </a:r>
          <a:r>
            <a:rPr lang="de-DE" sz="1400" kern="1200" dirty="0" err="1"/>
            <a:t>or</a:t>
          </a:r>
          <a:r>
            <a:rPr lang="de-DE" sz="1400" kern="1200" dirty="0"/>
            <a:t> (</a:t>
          </a:r>
          <a:r>
            <a:rPr lang="de-DE" sz="1400" kern="1200" dirty="0" err="1"/>
            <a:t>longest</a:t>
          </a:r>
          <a:r>
            <a:rPr lang="de-DE" sz="1400" kern="1200" dirty="0"/>
            <a:t>) </a:t>
          </a:r>
          <a:r>
            <a:rPr lang="de-DE" sz="1400" kern="1200" dirty="0" err="1"/>
            <a:t>core</a:t>
          </a:r>
          <a:r>
            <a:rPr lang="de-DE" sz="1400" kern="1200" dirty="0"/>
            <a:t> </a:t>
          </a:r>
          <a:r>
            <a:rPr lang="de-DE" sz="1400" kern="1200" dirty="0" err="1"/>
            <a:t>length</a:t>
          </a:r>
          <a:r>
            <a:rPr lang="de-DE" sz="1400" kern="1200" dirty="0"/>
            <a:t> (</a:t>
          </a:r>
          <a:r>
            <a:rPr lang="de-DE" sz="1400" kern="1200" dirty="0" err="1"/>
            <a:t>when</a:t>
          </a:r>
          <a:r>
            <a:rPr lang="de-DE" sz="1400" kern="1200" dirty="0"/>
            <a:t> </a:t>
          </a:r>
          <a:r>
            <a:rPr lang="de-DE" sz="1400" kern="1200" dirty="0" err="1"/>
            <a:t>used</a:t>
          </a:r>
          <a:r>
            <a:rPr lang="de-DE" sz="1400" kern="1200" dirty="0"/>
            <a:t> </a:t>
          </a:r>
          <a:r>
            <a:rPr lang="de-DE" sz="1400" kern="1200" dirty="0" err="1"/>
            <a:t>from</a:t>
          </a:r>
          <a:r>
            <a:rPr lang="de-DE" sz="1400" kern="1200" dirty="0"/>
            <a:t> multiple </a:t>
          </a:r>
          <a:r>
            <a:rPr lang="de-DE" sz="1400" kern="1200" dirty="0" err="1"/>
            <a:t>cores</a:t>
          </a:r>
          <a:r>
            <a:rPr lang="de-DE" sz="1400" kern="1200" dirty="0"/>
            <a:t>)</a:t>
          </a:r>
        </a:p>
      </dsp:txBody>
      <dsp:txXfrm>
        <a:off x="3171088" y="2138756"/>
        <a:ext cx="2721700" cy="650087"/>
      </dsp:txXfrm>
    </dsp:sp>
    <dsp:sp modelId="{B20BBA6A-D0AC-44FA-926A-7B7CC9B1D1A2}">
      <dsp:nvSpPr>
        <dsp:cNvPr id="0" name=""/>
        <dsp:cNvSpPr/>
      </dsp:nvSpPr>
      <dsp:spPr>
        <a:xfrm rot="5400000">
          <a:off x="4471516" y="2869490"/>
          <a:ext cx="120844" cy="120844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61B9E-D9AB-4A22-A460-09A33419D649}">
      <dsp:nvSpPr>
        <dsp:cNvPr id="0" name=""/>
        <dsp:cNvSpPr/>
      </dsp:nvSpPr>
      <dsp:spPr>
        <a:xfrm>
          <a:off x="3150863" y="3050757"/>
          <a:ext cx="2762150" cy="69053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CalculateWeigthBySpec</a:t>
          </a:r>
          <a:r>
            <a:rPr lang="de-DE" sz="1400" kern="1200" dirty="0"/>
            <a:t> </a:t>
          </a:r>
          <a:r>
            <a:rPr lang="de-DE" sz="1400" kern="1200" dirty="0" err="1"/>
            <a:t>with</a:t>
          </a:r>
          <a:r>
            <a:rPr lang="de-DE" sz="1400" kern="1200" dirty="0"/>
            <a:t> </a:t>
          </a:r>
          <a:r>
            <a:rPr lang="de-DE" sz="1400" kern="1200" dirty="0" err="1"/>
            <a:t>Specific</a:t>
          </a:r>
          <a:r>
            <a:rPr lang="de-DE" sz="1400" kern="1200" dirty="0"/>
            <a:t> Copper </a:t>
          </a:r>
          <a:r>
            <a:rPr lang="de-DE" sz="1400" kern="1200" dirty="0" err="1"/>
            <a:t>weight</a:t>
          </a:r>
          <a:endParaRPr lang="de-DE" sz="1400" kern="1200" dirty="0"/>
        </a:p>
      </dsp:txBody>
      <dsp:txXfrm>
        <a:off x="3171088" y="3070982"/>
        <a:ext cx="2721700" cy="650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EB5A-4BFE-4771-A8DD-CF4DC1ADC48B}" type="datetimeFigureOut">
              <a:rPr lang="de-DE" smtClean="0"/>
              <a:t>22.11.2019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8C75-1F38-40E8-87AC-A1786150E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17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EB5A-4BFE-4771-A8DD-CF4DC1ADC48B}" type="datetimeFigureOut">
              <a:rPr lang="de-DE" smtClean="0"/>
              <a:t>22.11.2019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8C75-1F38-40E8-87AC-A1786150E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645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EB5A-4BFE-4771-A8DD-CF4DC1ADC48B}" type="datetimeFigureOut">
              <a:rPr lang="de-DE" smtClean="0"/>
              <a:t>22.11.2019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8C75-1F38-40E8-87AC-A1786150E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16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EB5A-4BFE-4771-A8DD-CF4DC1ADC48B}" type="datetimeFigureOut">
              <a:rPr lang="de-DE" smtClean="0"/>
              <a:t>22.11.2019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8C75-1F38-40E8-87AC-A1786150E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45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EB5A-4BFE-4771-A8DD-CF4DC1ADC48B}" type="datetimeFigureOut">
              <a:rPr lang="de-DE" smtClean="0"/>
              <a:t>22.11.2019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8C75-1F38-40E8-87AC-A1786150E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11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EB5A-4BFE-4771-A8DD-CF4DC1ADC48B}" type="datetimeFigureOut">
              <a:rPr lang="de-DE" smtClean="0"/>
              <a:t>22.11.2019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8C75-1F38-40E8-87AC-A1786150E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53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EB5A-4BFE-4771-A8DD-CF4DC1ADC48B}" type="datetimeFigureOut">
              <a:rPr lang="de-DE" smtClean="0"/>
              <a:t>22.11.2019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8C75-1F38-40E8-87AC-A1786150E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11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EB5A-4BFE-4771-A8DD-CF4DC1ADC48B}" type="datetimeFigureOut">
              <a:rPr lang="de-DE" smtClean="0"/>
              <a:t>22.11.2019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8C75-1F38-40E8-87AC-A1786150E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95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EB5A-4BFE-4771-A8DD-CF4DC1ADC48B}" type="datetimeFigureOut">
              <a:rPr lang="de-DE" smtClean="0"/>
              <a:t>22.11.2019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8C75-1F38-40E8-87AC-A1786150E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82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EB5A-4BFE-4771-A8DD-CF4DC1ADC48B}" type="datetimeFigureOut">
              <a:rPr lang="de-DE" smtClean="0"/>
              <a:t>22.11.2019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8C75-1F38-40E8-87AC-A1786150E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04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EB5A-4BFE-4771-A8DD-CF4DC1ADC48B}" type="datetimeFigureOut">
              <a:rPr lang="de-DE" smtClean="0"/>
              <a:t>22.11.2019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68C75-1F38-40E8-87AC-A1786150E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79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9EB5A-4BFE-4771-A8DD-CF4DC1ADC48B}" type="datetimeFigureOut">
              <a:rPr lang="de-DE" smtClean="0"/>
              <a:t>22.11.2019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68C75-1F38-40E8-87AC-A1786150E6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8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18C3138-DB9E-4F3F-A6A4-0C5DA83C1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104466"/>
              </p:ext>
            </p:extLst>
          </p:nvPr>
        </p:nvGraphicFramePr>
        <p:xfrm>
          <a:off x="263838" y="162766"/>
          <a:ext cx="6330324" cy="9118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62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573E84F-C5D9-42A9-866E-4462E2E81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943255"/>
          </a:xfrm>
        </p:spPr>
        <p:txBody>
          <a:bodyPr/>
          <a:lstStyle/>
          <a:p>
            <a:pPr algn="ctr"/>
            <a:r>
              <a:rPr lang="de-DE" dirty="0" err="1"/>
              <a:t>CalculateWeightMethodOne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73CF9DF-C769-4E53-A317-A1DA8A811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658625"/>
              </p:ext>
            </p:extLst>
          </p:nvPr>
        </p:nvGraphicFramePr>
        <p:xfrm>
          <a:off x="471488" y="1402398"/>
          <a:ext cx="5915025" cy="6309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FF92C0BD-58BE-403E-BF16-533B4E9C4905}"/>
              </a:ext>
            </a:extLst>
          </p:cNvPr>
          <p:cNvGrpSpPr/>
          <p:nvPr/>
        </p:nvGrpSpPr>
        <p:grpSpPr>
          <a:xfrm>
            <a:off x="546754" y="2628900"/>
            <a:ext cx="2861491" cy="2834640"/>
            <a:chOff x="546754" y="3863340"/>
            <a:chExt cx="2844143" cy="2834640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080C8EF-3F41-4332-A33B-1B0FED7E5CE3}"/>
                </a:ext>
              </a:extLst>
            </p:cNvPr>
            <p:cNvGrpSpPr/>
            <p:nvPr/>
          </p:nvGrpSpPr>
          <p:grpSpPr>
            <a:xfrm>
              <a:off x="1432560" y="3863340"/>
              <a:ext cx="1958337" cy="2834640"/>
              <a:chOff x="1356360" y="3863340"/>
              <a:chExt cx="2133600" cy="2834640"/>
            </a:xfrm>
          </p:grpSpPr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2DE673F5-6882-4970-9B9D-70D2AB7A0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360" y="5532120"/>
                <a:ext cx="0" cy="116586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549AEC3D-CBFB-45F9-8A8D-C2C05B92CB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360" y="6697980"/>
                <a:ext cx="10287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3975366A-E6E4-4D91-A15A-FDA0D7AC1A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5060" y="3863340"/>
                <a:ext cx="0" cy="28346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21A1E515-4687-44B9-B95F-3280BFC6D9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5060" y="3863340"/>
                <a:ext cx="11049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mit Pfeil 21">
                <a:extLst>
                  <a:ext uri="{FF2B5EF4-FFF2-40B4-BE49-F238E27FC236}">
                    <a16:creationId xmlns:a16="http://schemas.microsoft.com/office/drawing/2014/main" id="{E15DEACB-A066-4036-9046-4E805A7F2F3E}"/>
                  </a:ext>
                </a:extLst>
              </p:cNvPr>
              <p:cNvCxnSpPr/>
              <p:nvPr/>
            </p:nvCxnSpPr>
            <p:spPr>
              <a:xfrm>
                <a:off x="3482340" y="3863340"/>
                <a:ext cx="0" cy="2743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A5872D00-A58F-4970-B8B1-0BE54A5B4BC4}"/>
                </a:ext>
              </a:extLst>
            </p:cNvPr>
            <p:cNvSpPr txBox="1"/>
            <p:nvPr/>
          </p:nvSpPr>
          <p:spPr>
            <a:xfrm>
              <a:off x="546754" y="5831621"/>
              <a:ext cx="1619212" cy="7386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/>
                <a:t>longest</a:t>
              </a:r>
              <a:r>
                <a:rPr lang="de-DE" sz="1400" dirty="0"/>
                <a:t> </a:t>
              </a:r>
              <a:r>
                <a:rPr lang="de-DE" sz="1400" dirty="0" err="1"/>
                <a:t>core</a:t>
              </a:r>
              <a:r>
                <a:rPr lang="de-DE" sz="1400" dirty="0"/>
                <a:t> </a:t>
              </a:r>
              <a:r>
                <a:rPr lang="de-DE" sz="1400" dirty="0" err="1"/>
                <a:t>length</a:t>
              </a:r>
              <a:r>
                <a:rPr lang="de-DE" sz="1400" dirty="0"/>
                <a:t> </a:t>
              </a:r>
              <a:r>
                <a:rPr lang="de-DE" sz="1400" dirty="0" err="1"/>
                <a:t>or</a:t>
              </a:r>
              <a:r>
                <a:rPr lang="de-DE" sz="1400" dirty="0"/>
                <a:t> </a:t>
              </a:r>
              <a:r>
                <a:rPr lang="de-DE" sz="1400" dirty="0" err="1"/>
                <a:t>length</a:t>
              </a:r>
              <a:r>
                <a:rPr lang="de-DE" sz="1400" dirty="0"/>
                <a:t> </a:t>
              </a:r>
              <a:r>
                <a:rPr lang="de-DE" sz="1400" dirty="0" err="1"/>
                <a:t>from</a:t>
              </a:r>
              <a:r>
                <a:rPr lang="de-DE" sz="1400" dirty="0"/>
                <a:t> Segment + </a:t>
              </a:r>
              <a:r>
                <a:rPr lang="de-DE" sz="1400" dirty="0" err="1"/>
                <a:t>delta</a:t>
              </a:r>
              <a:endParaRPr lang="de-DE" sz="1400" dirty="0"/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9385F201-D39F-41F2-8534-1EA614EC4CC0}"/>
              </a:ext>
            </a:extLst>
          </p:cNvPr>
          <p:cNvGrpSpPr/>
          <p:nvPr/>
        </p:nvGrpSpPr>
        <p:grpSpPr>
          <a:xfrm flipH="1">
            <a:off x="3590915" y="2628900"/>
            <a:ext cx="1773555" cy="2834640"/>
            <a:chOff x="1356360" y="3863340"/>
            <a:chExt cx="2133600" cy="2834640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EE7B706C-1A12-40D5-961C-FFAAACE897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360" y="5532120"/>
              <a:ext cx="0" cy="11658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86A807B1-3613-4D05-93B4-F61185701B8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360" y="6697980"/>
              <a:ext cx="10287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5E626907-3FB9-4889-97A8-42AA8569B77A}"/>
                </a:ext>
              </a:extLst>
            </p:cNvPr>
            <p:cNvCxnSpPr>
              <a:cxnSpLocks/>
            </p:cNvCxnSpPr>
            <p:nvPr/>
          </p:nvCxnSpPr>
          <p:spPr>
            <a:xfrm>
              <a:off x="2385060" y="3863340"/>
              <a:ext cx="0" cy="28346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FF5A3FA-4C93-4C8B-817E-57BBBC881CD8}"/>
                </a:ext>
              </a:extLst>
            </p:cNvPr>
            <p:cNvCxnSpPr>
              <a:cxnSpLocks/>
            </p:cNvCxnSpPr>
            <p:nvPr/>
          </p:nvCxnSpPr>
          <p:spPr>
            <a:xfrm>
              <a:off x="2385060" y="3863340"/>
              <a:ext cx="11049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D1B51B6F-D64A-40B8-B9F0-91C7A844C721}"/>
                </a:ext>
              </a:extLst>
            </p:cNvPr>
            <p:cNvCxnSpPr/>
            <p:nvPr/>
          </p:nvCxnSpPr>
          <p:spPr>
            <a:xfrm>
              <a:off x="3482340" y="3863340"/>
              <a:ext cx="0" cy="274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Textfeld 38">
            <a:extLst>
              <a:ext uri="{FF2B5EF4-FFF2-40B4-BE49-F238E27FC236}">
                <a16:creationId xmlns:a16="http://schemas.microsoft.com/office/drawing/2014/main" id="{6D9C4416-27EE-4D66-8616-E08181860411}"/>
              </a:ext>
            </a:extLst>
          </p:cNvPr>
          <p:cNvSpPr txBox="1"/>
          <p:nvPr/>
        </p:nvSpPr>
        <p:spPr>
          <a:xfrm>
            <a:off x="4692034" y="4544854"/>
            <a:ext cx="1619212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length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core</a:t>
            </a:r>
            <a:r>
              <a:rPr lang="de-DE" sz="1400" dirty="0"/>
              <a:t> </a:t>
            </a:r>
            <a:r>
              <a:rPr lang="de-DE" sz="1400" dirty="0" err="1"/>
              <a:t>or</a:t>
            </a:r>
            <a:r>
              <a:rPr lang="de-DE" sz="1400" dirty="0"/>
              <a:t> </a:t>
            </a:r>
            <a:r>
              <a:rPr lang="de-DE" sz="1400" dirty="0" err="1"/>
              <a:t>length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Segment + </a:t>
            </a:r>
            <a:r>
              <a:rPr lang="de-DE" sz="1400" dirty="0" err="1"/>
              <a:t>delta</a:t>
            </a:r>
            <a:endParaRPr lang="de-DE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69564F3-41F8-4007-AE06-9DB9A5315D0D}"/>
              </a:ext>
            </a:extLst>
          </p:cNvPr>
          <p:cNvSpPr txBox="1"/>
          <p:nvPr/>
        </p:nvSpPr>
        <p:spPr>
          <a:xfrm>
            <a:off x="2672734" y="1402397"/>
            <a:ext cx="1619212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Length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wire</a:t>
            </a:r>
            <a:r>
              <a:rPr lang="de-DE" sz="1400" dirty="0"/>
              <a:t>/</a:t>
            </a:r>
            <a:r>
              <a:rPr lang="de-DE" sz="1400" dirty="0" err="1"/>
              <a:t>cable</a:t>
            </a:r>
            <a:r>
              <a:rPr lang="de-DE" sz="1400" dirty="0"/>
              <a:t> </a:t>
            </a:r>
            <a:r>
              <a:rPr lang="de-DE" sz="1400" dirty="0" err="1"/>
              <a:t>or</a:t>
            </a:r>
            <a:r>
              <a:rPr lang="de-DE" sz="1400" dirty="0"/>
              <a:t> Segment  + </a:t>
            </a:r>
            <a:r>
              <a:rPr lang="de-DE" sz="1400" dirty="0" err="1"/>
              <a:t>delta</a:t>
            </a:r>
            <a:endParaRPr lang="de-DE" sz="1400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5984BA5-5876-430E-AA21-39A40D7EEB93}"/>
              </a:ext>
            </a:extLst>
          </p:cNvPr>
          <p:cNvCxnSpPr/>
          <p:nvPr/>
        </p:nvCxnSpPr>
        <p:spPr>
          <a:xfrm>
            <a:off x="3489960" y="2194560"/>
            <a:ext cx="0" cy="70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9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573E84F-C5D9-42A9-866E-4462E2E81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943255"/>
          </a:xfrm>
        </p:spPr>
        <p:txBody>
          <a:bodyPr/>
          <a:lstStyle/>
          <a:p>
            <a:pPr algn="ctr"/>
            <a:r>
              <a:rPr lang="de-DE" dirty="0" err="1"/>
              <a:t>CalculateWeightMethodTwo</a:t>
            </a:r>
            <a:endParaRPr lang="de-DE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D07D7212-B572-4AD4-BE94-61C2B00486A8}"/>
              </a:ext>
            </a:extLst>
          </p:cNvPr>
          <p:cNvGrpSpPr/>
          <p:nvPr/>
        </p:nvGrpSpPr>
        <p:grpSpPr>
          <a:xfrm>
            <a:off x="471488" y="2865436"/>
            <a:ext cx="5909427" cy="1782765"/>
            <a:chOff x="474286" y="3665536"/>
            <a:chExt cx="5909427" cy="1782765"/>
          </a:xfrm>
        </p:grpSpPr>
        <p:sp>
          <p:nvSpPr>
            <p:cNvPr id="58" name="Freihandform: Form 57">
              <a:extLst>
                <a:ext uri="{FF2B5EF4-FFF2-40B4-BE49-F238E27FC236}">
                  <a16:creationId xmlns:a16="http://schemas.microsoft.com/office/drawing/2014/main" id="{01BDDB0C-34F7-408A-B21C-FCAE54CC39CB}"/>
                </a:ext>
              </a:extLst>
            </p:cNvPr>
            <p:cNvSpPr/>
            <p:nvPr/>
          </p:nvSpPr>
          <p:spPr>
            <a:xfrm>
              <a:off x="474286" y="3665536"/>
              <a:ext cx="1336974" cy="334243"/>
            </a:xfrm>
            <a:custGeom>
              <a:avLst/>
              <a:gdLst>
                <a:gd name="connsiteX0" fmla="*/ 0 w 1336974"/>
                <a:gd name="connsiteY0" fmla="*/ 33424 h 334243"/>
                <a:gd name="connsiteX1" fmla="*/ 33424 w 1336974"/>
                <a:gd name="connsiteY1" fmla="*/ 0 h 334243"/>
                <a:gd name="connsiteX2" fmla="*/ 1303550 w 1336974"/>
                <a:gd name="connsiteY2" fmla="*/ 0 h 334243"/>
                <a:gd name="connsiteX3" fmla="*/ 1336974 w 1336974"/>
                <a:gd name="connsiteY3" fmla="*/ 33424 h 334243"/>
                <a:gd name="connsiteX4" fmla="*/ 1336974 w 1336974"/>
                <a:gd name="connsiteY4" fmla="*/ 300819 h 334243"/>
                <a:gd name="connsiteX5" fmla="*/ 1303550 w 1336974"/>
                <a:gd name="connsiteY5" fmla="*/ 334243 h 334243"/>
                <a:gd name="connsiteX6" fmla="*/ 33424 w 1336974"/>
                <a:gd name="connsiteY6" fmla="*/ 334243 h 334243"/>
                <a:gd name="connsiteX7" fmla="*/ 0 w 1336974"/>
                <a:gd name="connsiteY7" fmla="*/ 300819 h 334243"/>
                <a:gd name="connsiteX8" fmla="*/ 0 w 1336974"/>
                <a:gd name="connsiteY8" fmla="*/ 33424 h 33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6974" h="334243">
                  <a:moveTo>
                    <a:pt x="0" y="33424"/>
                  </a:moveTo>
                  <a:cubicBezTo>
                    <a:pt x="0" y="14964"/>
                    <a:pt x="14964" y="0"/>
                    <a:pt x="33424" y="0"/>
                  </a:cubicBezTo>
                  <a:lnTo>
                    <a:pt x="1303550" y="0"/>
                  </a:lnTo>
                  <a:cubicBezTo>
                    <a:pt x="1322010" y="0"/>
                    <a:pt x="1336974" y="14964"/>
                    <a:pt x="1336974" y="33424"/>
                  </a:cubicBezTo>
                  <a:lnTo>
                    <a:pt x="1336974" y="300819"/>
                  </a:lnTo>
                  <a:cubicBezTo>
                    <a:pt x="1336974" y="319279"/>
                    <a:pt x="1322010" y="334243"/>
                    <a:pt x="1303550" y="334243"/>
                  </a:cubicBezTo>
                  <a:lnTo>
                    <a:pt x="33424" y="334243"/>
                  </a:lnTo>
                  <a:cubicBezTo>
                    <a:pt x="14964" y="334243"/>
                    <a:pt x="0" y="319279"/>
                    <a:pt x="0" y="300819"/>
                  </a:cubicBezTo>
                  <a:lnTo>
                    <a:pt x="0" y="3342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50" tIns="19950" rIns="19950" bIns="1995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800" i="1" kern="1200" dirty="0" err="1"/>
                <a:t>CorePackage</a:t>
              </a:r>
              <a:r>
                <a:rPr lang="de-DE" sz="800" i="1" kern="1200" dirty="0"/>
                <a:t> (Cable/Segment) [</a:t>
              </a:r>
              <a:r>
                <a:rPr lang="de-DE" sz="800" i="1" kern="1200" dirty="0" err="1"/>
                <a:t>SegmentedCores</a:t>
              </a:r>
              <a:r>
                <a:rPr lang="de-DE" sz="800" i="1" kern="1200" dirty="0"/>
                <a:t>]</a:t>
              </a:r>
            </a:p>
          </p:txBody>
        </p:sp>
        <p:sp>
          <p:nvSpPr>
            <p:cNvPr id="59" name="Pfeil: nach rechts 58">
              <a:extLst>
                <a:ext uri="{FF2B5EF4-FFF2-40B4-BE49-F238E27FC236}">
                  <a16:creationId xmlns:a16="http://schemas.microsoft.com/office/drawing/2014/main" id="{69F762EE-9F65-493E-9E50-1A1C229F9B47}"/>
                </a:ext>
              </a:extLst>
            </p:cNvPr>
            <p:cNvSpPr/>
            <p:nvPr/>
          </p:nvSpPr>
          <p:spPr>
            <a:xfrm rot="5400000">
              <a:off x="1113527" y="4029026"/>
              <a:ext cx="58492" cy="58492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2D113B59-E6F3-49AC-91E0-44F47BE65000}"/>
                </a:ext>
              </a:extLst>
            </p:cNvPr>
            <p:cNvSpPr/>
            <p:nvPr/>
          </p:nvSpPr>
          <p:spPr>
            <a:xfrm>
              <a:off x="474286" y="4116765"/>
              <a:ext cx="1336974" cy="334243"/>
            </a:xfrm>
            <a:custGeom>
              <a:avLst/>
              <a:gdLst>
                <a:gd name="connsiteX0" fmla="*/ 0 w 1336974"/>
                <a:gd name="connsiteY0" fmla="*/ 33424 h 334243"/>
                <a:gd name="connsiteX1" fmla="*/ 33424 w 1336974"/>
                <a:gd name="connsiteY1" fmla="*/ 0 h 334243"/>
                <a:gd name="connsiteX2" fmla="*/ 1303550 w 1336974"/>
                <a:gd name="connsiteY2" fmla="*/ 0 h 334243"/>
                <a:gd name="connsiteX3" fmla="*/ 1336974 w 1336974"/>
                <a:gd name="connsiteY3" fmla="*/ 33424 h 334243"/>
                <a:gd name="connsiteX4" fmla="*/ 1336974 w 1336974"/>
                <a:gd name="connsiteY4" fmla="*/ 300819 h 334243"/>
                <a:gd name="connsiteX5" fmla="*/ 1303550 w 1336974"/>
                <a:gd name="connsiteY5" fmla="*/ 334243 h 334243"/>
                <a:gd name="connsiteX6" fmla="*/ 33424 w 1336974"/>
                <a:gd name="connsiteY6" fmla="*/ 334243 h 334243"/>
                <a:gd name="connsiteX7" fmla="*/ 0 w 1336974"/>
                <a:gd name="connsiteY7" fmla="*/ 300819 h 334243"/>
                <a:gd name="connsiteX8" fmla="*/ 0 w 1336974"/>
                <a:gd name="connsiteY8" fmla="*/ 33424 h 33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6974" h="334243">
                  <a:moveTo>
                    <a:pt x="0" y="33424"/>
                  </a:moveTo>
                  <a:cubicBezTo>
                    <a:pt x="0" y="14964"/>
                    <a:pt x="14964" y="0"/>
                    <a:pt x="33424" y="0"/>
                  </a:cubicBezTo>
                  <a:lnTo>
                    <a:pt x="1303550" y="0"/>
                  </a:lnTo>
                  <a:cubicBezTo>
                    <a:pt x="1322010" y="0"/>
                    <a:pt x="1336974" y="14964"/>
                    <a:pt x="1336974" y="33424"/>
                  </a:cubicBezTo>
                  <a:lnTo>
                    <a:pt x="1336974" y="300819"/>
                  </a:lnTo>
                  <a:cubicBezTo>
                    <a:pt x="1336974" y="319279"/>
                    <a:pt x="1322010" y="334243"/>
                    <a:pt x="1303550" y="334243"/>
                  </a:cubicBezTo>
                  <a:lnTo>
                    <a:pt x="33424" y="334243"/>
                  </a:lnTo>
                  <a:cubicBezTo>
                    <a:pt x="14964" y="334243"/>
                    <a:pt x="0" y="319279"/>
                    <a:pt x="0" y="300819"/>
                  </a:cubicBezTo>
                  <a:lnTo>
                    <a:pt x="0" y="3342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680" tIns="18680" rIns="18680" bIns="1868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700" i="1" kern="1200" dirty="0" err="1"/>
                <a:t>Calculate</a:t>
              </a:r>
              <a:r>
                <a:rPr lang="de-DE" sz="700" i="1" kern="1200" dirty="0"/>
                <a:t> </a:t>
              </a:r>
              <a:r>
                <a:rPr lang="de-DE" sz="700" i="1" kern="1200" dirty="0" err="1"/>
                <a:t>weights</a:t>
              </a:r>
              <a:r>
                <a:rPr lang="de-DE" sz="700" i="1" kern="1200" dirty="0"/>
                <a:t> per Core </a:t>
              </a:r>
              <a:r>
                <a:rPr lang="de-DE" sz="700" i="1" kern="1200" dirty="0" err="1"/>
                <a:t>with</a:t>
              </a:r>
              <a:r>
                <a:rPr lang="de-DE" sz="700" i="1" kern="1200" dirty="0"/>
                <a:t> </a:t>
              </a:r>
              <a:r>
                <a:rPr lang="de-DE" sz="700" b="1" i="1" kern="1200" dirty="0" err="1">
                  <a:solidFill>
                    <a:srgbClr val="FF0000"/>
                  </a:solidFill>
                </a:rPr>
                <a:t>longest</a:t>
              </a:r>
              <a:r>
                <a:rPr lang="de-DE" sz="700" b="1" i="1" kern="1200" dirty="0">
                  <a:solidFill>
                    <a:srgbClr val="FF0000"/>
                  </a:solidFill>
                </a:rPr>
                <a:t> </a:t>
              </a:r>
              <a:r>
                <a:rPr lang="de-DE" sz="700" b="1" i="1" kern="1200" dirty="0" err="1">
                  <a:solidFill>
                    <a:srgbClr val="FF0000"/>
                  </a:solidFill>
                </a:rPr>
                <a:t>length</a:t>
              </a:r>
              <a:r>
                <a:rPr lang="de-DE" sz="700" b="1" i="1" kern="1200" dirty="0">
                  <a:solidFill>
                    <a:srgbClr val="FF0000"/>
                  </a:solidFill>
                </a:rPr>
                <a:t> </a:t>
              </a:r>
              <a:r>
                <a:rPr lang="de-DE" sz="700" b="1" i="1" kern="1200" dirty="0" err="1">
                  <a:solidFill>
                    <a:srgbClr val="FF0000"/>
                  </a:solidFill>
                </a:rPr>
                <a:t>of</a:t>
              </a:r>
              <a:r>
                <a:rPr lang="de-DE" sz="700" b="1" i="1" kern="1200" dirty="0">
                  <a:solidFill>
                    <a:srgbClr val="FF0000"/>
                  </a:solidFill>
                </a:rPr>
                <a:t> </a:t>
              </a:r>
              <a:r>
                <a:rPr lang="de-DE" sz="700" b="1" i="1" kern="1200" dirty="0" err="1">
                  <a:solidFill>
                    <a:srgbClr val="FF0000"/>
                  </a:solidFill>
                </a:rPr>
                <a:t>cores</a:t>
              </a:r>
              <a:r>
                <a:rPr lang="de-DE" sz="700" b="1" i="1" kern="1200" dirty="0">
                  <a:solidFill>
                    <a:srgbClr val="FF0000"/>
                  </a:solidFill>
                </a:rPr>
                <a:t> </a:t>
              </a:r>
              <a:r>
                <a:rPr lang="de-DE" sz="700" b="1" i="1" kern="1200" dirty="0" err="1">
                  <a:solidFill>
                    <a:srgbClr val="FF0000"/>
                  </a:solidFill>
                </a:rPr>
                <a:t>or</a:t>
              </a:r>
              <a:r>
                <a:rPr lang="de-DE" sz="700" b="1" i="1" kern="1200" dirty="0">
                  <a:solidFill>
                    <a:srgbClr val="FF0000"/>
                  </a:solidFill>
                </a:rPr>
                <a:t> </a:t>
              </a:r>
              <a:r>
                <a:rPr lang="de-DE" sz="700" b="1" i="1" kern="1200" dirty="0" err="1">
                  <a:solidFill>
                    <a:srgbClr val="FF0000"/>
                  </a:solidFill>
                </a:rPr>
                <a:t>segment</a:t>
              </a:r>
              <a:r>
                <a:rPr lang="de-DE" sz="700" b="1" i="1" kern="1200" dirty="0">
                  <a:solidFill>
                    <a:srgbClr val="FF0000"/>
                  </a:solidFill>
                </a:rPr>
                <a:t> </a:t>
              </a:r>
              <a:r>
                <a:rPr lang="de-DE" sz="700" b="1" i="1" kern="1200" dirty="0" err="1">
                  <a:solidFill>
                    <a:srgbClr val="FF0000"/>
                  </a:solidFill>
                </a:rPr>
                <a:t>length</a:t>
              </a:r>
              <a:r>
                <a:rPr lang="de-DE" sz="700" b="1" i="1" kern="1200" dirty="0">
                  <a:solidFill>
                    <a:srgbClr val="FF0000"/>
                  </a:solidFill>
                </a:rPr>
                <a:t> + </a:t>
              </a:r>
              <a:r>
                <a:rPr lang="de-DE" sz="700" b="1" i="1" kern="1200" dirty="0" err="1">
                  <a:solidFill>
                    <a:srgbClr val="FF0000"/>
                  </a:solidFill>
                </a:rPr>
                <a:t>delta</a:t>
              </a:r>
              <a:endParaRPr lang="de-DE" sz="700" b="1" i="1" kern="1200" dirty="0">
                <a:solidFill>
                  <a:srgbClr val="FF0000"/>
                </a:solidFill>
              </a:endParaRPr>
            </a:p>
          </p:txBody>
        </p:sp>
        <p:sp>
          <p:nvSpPr>
            <p:cNvPr id="61" name="Pfeil: nach rechts 60">
              <a:extLst>
                <a:ext uri="{FF2B5EF4-FFF2-40B4-BE49-F238E27FC236}">
                  <a16:creationId xmlns:a16="http://schemas.microsoft.com/office/drawing/2014/main" id="{E25072AE-8687-4BFF-8499-91F561A6D09F}"/>
                </a:ext>
              </a:extLst>
            </p:cNvPr>
            <p:cNvSpPr/>
            <p:nvPr/>
          </p:nvSpPr>
          <p:spPr>
            <a:xfrm rot="5400000">
              <a:off x="1113527" y="4480255"/>
              <a:ext cx="58492" cy="58492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90891EA8-0D84-4CEE-AB30-CC60EFE2BBC1}"/>
                </a:ext>
              </a:extLst>
            </p:cNvPr>
            <p:cNvSpPr/>
            <p:nvPr/>
          </p:nvSpPr>
          <p:spPr>
            <a:xfrm>
              <a:off x="474286" y="4567994"/>
              <a:ext cx="1336974" cy="334243"/>
            </a:xfrm>
            <a:custGeom>
              <a:avLst/>
              <a:gdLst>
                <a:gd name="connsiteX0" fmla="*/ 0 w 1336974"/>
                <a:gd name="connsiteY0" fmla="*/ 33424 h 334243"/>
                <a:gd name="connsiteX1" fmla="*/ 33424 w 1336974"/>
                <a:gd name="connsiteY1" fmla="*/ 0 h 334243"/>
                <a:gd name="connsiteX2" fmla="*/ 1303550 w 1336974"/>
                <a:gd name="connsiteY2" fmla="*/ 0 h 334243"/>
                <a:gd name="connsiteX3" fmla="*/ 1336974 w 1336974"/>
                <a:gd name="connsiteY3" fmla="*/ 33424 h 334243"/>
                <a:gd name="connsiteX4" fmla="*/ 1336974 w 1336974"/>
                <a:gd name="connsiteY4" fmla="*/ 300819 h 334243"/>
                <a:gd name="connsiteX5" fmla="*/ 1303550 w 1336974"/>
                <a:gd name="connsiteY5" fmla="*/ 334243 h 334243"/>
                <a:gd name="connsiteX6" fmla="*/ 33424 w 1336974"/>
                <a:gd name="connsiteY6" fmla="*/ 334243 h 334243"/>
                <a:gd name="connsiteX7" fmla="*/ 0 w 1336974"/>
                <a:gd name="connsiteY7" fmla="*/ 300819 h 334243"/>
                <a:gd name="connsiteX8" fmla="*/ 0 w 1336974"/>
                <a:gd name="connsiteY8" fmla="*/ 33424 h 33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6974" h="334243">
                  <a:moveTo>
                    <a:pt x="0" y="33424"/>
                  </a:moveTo>
                  <a:cubicBezTo>
                    <a:pt x="0" y="14964"/>
                    <a:pt x="14964" y="0"/>
                    <a:pt x="33424" y="0"/>
                  </a:cubicBezTo>
                  <a:lnTo>
                    <a:pt x="1303550" y="0"/>
                  </a:lnTo>
                  <a:cubicBezTo>
                    <a:pt x="1322010" y="0"/>
                    <a:pt x="1336974" y="14964"/>
                    <a:pt x="1336974" y="33424"/>
                  </a:cubicBezTo>
                  <a:lnTo>
                    <a:pt x="1336974" y="300819"/>
                  </a:lnTo>
                  <a:cubicBezTo>
                    <a:pt x="1336974" y="319279"/>
                    <a:pt x="1322010" y="334243"/>
                    <a:pt x="1303550" y="334243"/>
                  </a:cubicBezTo>
                  <a:lnTo>
                    <a:pt x="33424" y="334243"/>
                  </a:lnTo>
                  <a:cubicBezTo>
                    <a:pt x="14964" y="334243"/>
                    <a:pt x="0" y="319279"/>
                    <a:pt x="0" y="300819"/>
                  </a:cubicBezTo>
                  <a:lnTo>
                    <a:pt x="0" y="3342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680" tIns="18680" rIns="18680" bIns="1868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700" i="1" kern="1200" dirty="0" err="1"/>
                <a:t>weight</a:t>
              </a:r>
              <a:r>
                <a:rPr lang="de-DE" sz="700" i="1" kern="1200" dirty="0"/>
                <a:t> = </a:t>
              </a:r>
              <a:r>
                <a:rPr lang="de-DE" sz="700" i="1" kern="1200" dirty="0" err="1"/>
                <a:t>sum</a:t>
              </a:r>
              <a:r>
                <a:rPr lang="de-DE" sz="700" i="1" kern="1200" dirty="0"/>
                <a:t> </a:t>
              </a:r>
              <a:r>
                <a:rPr lang="de-DE" sz="700" i="1" kern="1200" dirty="0" err="1"/>
                <a:t>up</a:t>
              </a:r>
              <a:r>
                <a:rPr lang="de-DE" sz="700" i="1" kern="1200" baseline="0" dirty="0"/>
                <a:t> </a:t>
              </a:r>
              <a:r>
                <a:rPr lang="de-DE" sz="700" i="1" kern="1200" baseline="0" dirty="0" err="1"/>
                <a:t>calculated</a:t>
              </a:r>
              <a:r>
                <a:rPr lang="de-DE" sz="700" i="1" kern="1200" baseline="0" dirty="0"/>
                <a:t> </a:t>
              </a:r>
              <a:r>
                <a:rPr lang="de-DE" sz="700" i="1" kern="1200" baseline="0" dirty="0" err="1"/>
                <a:t>weights</a:t>
              </a:r>
              <a:endParaRPr lang="de-DE" sz="700" i="1" kern="1200" dirty="0"/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104759CA-E290-496F-8BE5-CC46F0094361}"/>
                </a:ext>
              </a:extLst>
            </p:cNvPr>
            <p:cNvSpPr/>
            <p:nvPr/>
          </p:nvSpPr>
          <p:spPr>
            <a:xfrm>
              <a:off x="1998437" y="3665536"/>
              <a:ext cx="1336974" cy="334243"/>
            </a:xfrm>
            <a:custGeom>
              <a:avLst/>
              <a:gdLst>
                <a:gd name="connsiteX0" fmla="*/ 0 w 1336974"/>
                <a:gd name="connsiteY0" fmla="*/ 33424 h 334243"/>
                <a:gd name="connsiteX1" fmla="*/ 33424 w 1336974"/>
                <a:gd name="connsiteY1" fmla="*/ 0 h 334243"/>
                <a:gd name="connsiteX2" fmla="*/ 1303550 w 1336974"/>
                <a:gd name="connsiteY2" fmla="*/ 0 h 334243"/>
                <a:gd name="connsiteX3" fmla="*/ 1336974 w 1336974"/>
                <a:gd name="connsiteY3" fmla="*/ 33424 h 334243"/>
                <a:gd name="connsiteX4" fmla="*/ 1336974 w 1336974"/>
                <a:gd name="connsiteY4" fmla="*/ 300819 h 334243"/>
                <a:gd name="connsiteX5" fmla="*/ 1303550 w 1336974"/>
                <a:gd name="connsiteY5" fmla="*/ 334243 h 334243"/>
                <a:gd name="connsiteX6" fmla="*/ 33424 w 1336974"/>
                <a:gd name="connsiteY6" fmla="*/ 334243 h 334243"/>
                <a:gd name="connsiteX7" fmla="*/ 0 w 1336974"/>
                <a:gd name="connsiteY7" fmla="*/ 300819 h 334243"/>
                <a:gd name="connsiteX8" fmla="*/ 0 w 1336974"/>
                <a:gd name="connsiteY8" fmla="*/ 33424 h 33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6974" h="334243">
                  <a:moveTo>
                    <a:pt x="0" y="33424"/>
                  </a:moveTo>
                  <a:cubicBezTo>
                    <a:pt x="0" y="14964"/>
                    <a:pt x="14964" y="0"/>
                    <a:pt x="33424" y="0"/>
                  </a:cubicBezTo>
                  <a:lnTo>
                    <a:pt x="1303550" y="0"/>
                  </a:lnTo>
                  <a:cubicBezTo>
                    <a:pt x="1322010" y="0"/>
                    <a:pt x="1336974" y="14964"/>
                    <a:pt x="1336974" y="33424"/>
                  </a:cubicBezTo>
                  <a:lnTo>
                    <a:pt x="1336974" y="300819"/>
                  </a:lnTo>
                  <a:cubicBezTo>
                    <a:pt x="1336974" y="319279"/>
                    <a:pt x="1322010" y="334243"/>
                    <a:pt x="1303550" y="334243"/>
                  </a:cubicBezTo>
                  <a:lnTo>
                    <a:pt x="33424" y="334243"/>
                  </a:lnTo>
                  <a:cubicBezTo>
                    <a:pt x="14964" y="334243"/>
                    <a:pt x="0" y="319279"/>
                    <a:pt x="0" y="300819"/>
                  </a:cubicBezTo>
                  <a:lnTo>
                    <a:pt x="0" y="3342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50" tIns="19950" rIns="19950" bIns="1995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800" i="1" kern="1200" dirty="0"/>
                <a:t>Cable</a:t>
              </a:r>
            </a:p>
          </p:txBody>
        </p:sp>
        <p:sp>
          <p:nvSpPr>
            <p:cNvPr id="64" name="Pfeil: nach rechts 63">
              <a:extLst>
                <a:ext uri="{FF2B5EF4-FFF2-40B4-BE49-F238E27FC236}">
                  <a16:creationId xmlns:a16="http://schemas.microsoft.com/office/drawing/2014/main" id="{BCF58EAE-A45C-469B-9346-92DC14C99A2E}"/>
                </a:ext>
              </a:extLst>
            </p:cNvPr>
            <p:cNvSpPr/>
            <p:nvPr/>
          </p:nvSpPr>
          <p:spPr>
            <a:xfrm rot="5400000">
              <a:off x="2637678" y="4029026"/>
              <a:ext cx="58492" cy="58492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Freihandform: Form 64">
              <a:extLst>
                <a:ext uri="{FF2B5EF4-FFF2-40B4-BE49-F238E27FC236}">
                  <a16:creationId xmlns:a16="http://schemas.microsoft.com/office/drawing/2014/main" id="{255EFE53-AE0E-41A0-AA92-6D7387BAACB8}"/>
                </a:ext>
              </a:extLst>
            </p:cNvPr>
            <p:cNvSpPr/>
            <p:nvPr/>
          </p:nvSpPr>
          <p:spPr>
            <a:xfrm>
              <a:off x="1998437" y="4116765"/>
              <a:ext cx="1336974" cy="334243"/>
            </a:xfrm>
            <a:custGeom>
              <a:avLst/>
              <a:gdLst>
                <a:gd name="connsiteX0" fmla="*/ 0 w 1336974"/>
                <a:gd name="connsiteY0" fmla="*/ 33424 h 334243"/>
                <a:gd name="connsiteX1" fmla="*/ 33424 w 1336974"/>
                <a:gd name="connsiteY1" fmla="*/ 0 h 334243"/>
                <a:gd name="connsiteX2" fmla="*/ 1303550 w 1336974"/>
                <a:gd name="connsiteY2" fmla="*/ 0 h 334243"/>
                <a:gd name="connsiteX3" fmla="*/ 1336974 w 1336974"/>
                <a:gd name="connsiteY3" fmla="*/ 33424 h 334243"/>
                <a:gd name="connsiteX4" fmla="*/ 1336974 w 1336974"/>
                <a:gd name="connsiteY4" fmla="*/ 300819 h 334243"/>
                <a:gd name="connsiteX5" fmla="*/ 1303550 w 1336974"/>
                <a:gd name="connsiteY5" fmla="*/ 334243 h 334243"/>
                <a:gd name="connsiteX6" fmla="*/ 33424 w 1336974"/>
                <a:gd name="connsiteY6" fmla="*/ 334243 h 334243"/>
                <a:gd name="connsiteX7" fmla="*/ 0 w 1336974"/>
                <a:gd name="connsiteY7" fmla="*/ 300819 h 334243"/>
                <a:gd name="connsiteX8" fmla="*/ 0 w 1336974"/>
                <a:gd name="connsiteY8" fmla="*/ 33424 h 33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6974" h="334243">
                  <a:moveTo>
                    <a:pt x="0" y="33424"/>
                  </a:moveTo>
                  <a:cubicBezTo>
                    <a:pt x="0" y="14964"/>
                    <a:pt x="14964" y="0"/>
                    <a:pt x="33424" y="0"/>
                  </a:cubicBezTo>
                  <a:lnTo>
                    <a:pt x="1303550" y="0"/>
                  </a:lnTo>
                  <a:cubicBezTo>
                    <a:pt x="1322010" y="0"/>
                    <a:pt x="1336974" y="14964"/>
                    <a:pt x="1336974" y="33424"/>
                  </a:cubicBezTo>
                  <a:lnTo>
                    <a:pt x="1336974" y="300819"/>
                  </a:lnTo>
                  <a:cubicBezTo>
                    <a:pt x="1336974" y="319279"/>
                    <a:pt x="1322010" y="334243"/>
                    <a:pt x="1303550" y="334243"/>
                  </a:cubicBezTo>
                  <a:lnTo>
                    <a:pt x="33424" y="334243"/>
                  </a:lnTo>
                  <a:cubicBezTo>
                    <a:pt x="14964" y="334243"/>
                    <a:pt x="0" y="319279"/>
                    <a:pt x="0" y="300819"/>
                  </a:cubicBezTo>
                  <a:lnTo>
                    <a:pt x="0" y="3342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680" tIns="18680" rIns="18680" bIns="1868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700" i="1" kern="1200" dirty="0" err="1"/>
                <a:t>Calculate</a:t>
              </a:r>
              <a:r>
                <a:rPr lang="de-DE" sz="700" i="1" kern="1200" dirty="0"/>
                <a:t> </a:t>
              </a:r>
              <a:r>
                <a:rPr lang="de-DE" sz="700" i="1" kern="1200" dirty="0" err="1"/>
                <a:t>weights</a:t>
              </a:r>
              <a:r>
                <a:rPr lang="de-DE" sz="700" i="1" kern="1200" dirty="0"/>
                <a:t> per Core </a:t>
              </a:r>
              <a:r>
                <a:rPr lang="de-DE" sz="700" i="1" kern="1200" dirty="0" err="1"/>
                <a:t>with</a:t>
              </a:r>
              <a:r>
                <a:rPr lang="de-DE" sz="700" i="1" kern="1200" dirty="0"/>
                <a:t> </a:t>
              </a:r>
              <a:r>
                <a:rPr lang="de-DE" sz="700" b="1" i="1" kern="1200" dirty="0" err="1">
                  <a:solidFill>
                    <a:srgbClr val="FF0000"/>
                  </a:solidFill>
                </a:rPr>
                <a:t>length</a:t>
              </a:r>
              <a:r>
                <a:rPr lang="de-DE" sz="700" b="1" i="1" kern="1200" dirty="0">
                  <a:solidFill>
                    <a:srgbClr val="FF0000"/>
                  </a:solidFill>
                </a:rPr>
                <a:t> </a:t>
              </a:r>
              <a:r>
                <a:rPr lang="de-DE" sz="700" b="1" i="1" kern="1200" dirty="0" err="1">
                  <a:solidFill>
                    <a:srgbClr val="FF0000"/>
                  </a:solidFill>
                </a:rPr>
                <a:t>of</a:t>
              </a:r>
              <a:r>
                <a:rPr lang="de-DE" sz="700" b="1" i="1" kern="1200" dirty="0">
                  <a:solidFill>
                    <a:srgbClr val="FF0000"/>
                  </a:solidFill>
                </a:rPr>
                <a:t> </a:t>
              </a:r>
              <a:r>
                <a:rPr lang="de-DE" sz="700" b="1" i="1" kern="1200" dirty="0" err="1">
                  <a:solidFill>
                    <a:srgbClr val="FF0000"/>
                  </a:solidFill>
                </a:rPr>
                <a:t>cable</a:t>
              </a:r>
              <a:r>
                <a:rPr lang="de-DE" sz="700" b="1" i="1" kern="1200" dirty="0">
                  <a:solidFill>
                    <a:srgbClr val="FF0000"/>
                  </a:solidFill>
                </a:rPr>
                <a:t> </a:t>
              </a:r>
              <a:r>
                <a:rPr lang="de-DE" sz="700" b="1" i="1" kern="1200" dirty="0" err="1">
                  <a:solidFill>
                    <a:srgbClr val="FF0000"/>
                  </a:solidFill>
                </a:rPr>
                <a:t>or</a:t>
              </a:r>
              <a:r>
                <a:rPr lang="de-DE" sz="700" b="1" i="1" kern="1200" dirty="0">
                  <a:solidFill>
                    <a:srgbClr val="FF0000"/>
                  </a:solidFill>
                </a:rPr>
                <a:t> </a:t>
              </a:r>
              <a:r>
                <a:rPr lang="de-DE" sz="700" b="1" i="1" kern="1200" dirty="0" err="1">
                  <a:solidFill>
                    <a:srgbClr val="FF0000"/>
                  </a:solidFill>
                </a:rPr>
                <a:t>segment</a:t>
              </a:r>
              <a:r>
                <a:rPr lang="de-DE" sz="700" b="1" i="1" kern="1200" dirty="0">
                  <a:solidFill>
                    <a:srgbClr val="FF0000"/>
                  </a:solidFill>
                </a:rPr>
                <a:t> </a:t>
              </a:r>
              <a:r>
                <a:rPr lang="de-DE" sz="700" b="1" i="1" kern="1200" dirty="0" err="1">
                  <a:solidFill>
                    <a:srgbClr val="FF0000"/>
                  </a:solidFill>
                </a:rPr>
                <a:t>length</a:t>
              </a:r>
              <a:r>
                <a:rPr lang="de-DE" sz="700" b="1" i="1" kern="1200" dirty="0">
                  <a:solidFill>
                    <a:srgbClr val="FF0000"/>
                  </a:solidFill>
                </a:rPr>
                <a:t> + </a:t>
              </a:r>
              <a:r>
                <a:rPr lang="de-DE" sz="700" b="1" i="1" kern="1200" dirty="0" err="1">
                  <a:solidFill>
                    <a:srgbClr val="FF0000"/>
                  </a:solidFill>
                </a:rPr>
                <a:t>delta</a:t>
              </a:r>
              <a:endParaRPr lang="de-DE" sz="700" b="1" i="1" kern="1200" dirty="0">
                <a:solidFill>
                  <a:srgbClr val="FF0000"/>
                </a:solidFill>
              </a:endParaRPr>
            </a:p>
          </p:txBody>
        </p:sp>
        <p:sp>
          <p:nvSpPr>
            <p:cNvPr id="66" name="Pfeil: nach rechts 65">
              <a:extLst>
                <a:ext uri="{FF2B5EF4-FFF2-40B4-BE49-F238E27FC236}">
                  <a16:creationId xmlns:a16="http://schemas.microsoft.com/office/drawing/2014/main" id="{68D363C4-093D-4D03-9D67-51759D534DE7}"/>
                </a:ext>
              </a:extLst>
            </p:cNvPr>
            <p:cNvSpPr/>
            <p:nvPr/>
          </p:nvSpPr>
          <p:spPr>
            <a:xfrm rot="5400000">
              <a:off x="2637678" y="4480255"/>
              <a:ext cx="58492" cy="58492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E5DFC8D9-E127-4E49-AE29-5B77D00C6F62}"/>
                </a:ext>
              </a:extLst>
            </p:cNvPr>
            <p:cNvSpPr/>
            <p:nvPr/>
          </p:nvSpPr>
          <p:spPr>
            <a:xfrm>
              <a:off x="1998437" y="4567994"/>
              <a:ext cx="1336974" cy="334243"/>
            </a:xfrm>
            <a:custGeom>
              <a:avLst/>
              <a:gdLst>
                <a:gd name="connsiteX0" fmla="*/ 0 w 1336974"/>
                <a:gd name="connsiteY0" fmla="*/ 33424 h 334243"/>
                <a:gd name="connsiteX1" fmla="*/ 33424 w 1336974"/>
                <a:gd name="connsiteY1" fmla="*/ 0 h 334243"/>
                <a:gd name="connsiteX2" fmla="*/ 1303550 w 1336974"/>
                <a:gd name="connsiteY2" fmla="*/ 0 h 334243"/>
                <a:gd name="connsiteX3" fmla="*/ 1336974 w 1336974"/>
                <a:gd name="connsiteY3" fmla="*/ 33424 h 334243"/>
                <a:gd name="connsiteX4" fmla="*/ 1336974 w 1336974"/>
                <a:gd name="connsiteY4" fmla="*/ 300819 h 334243"/>
                <a:gd name="connsiteX5" fmla="*/ 1303550 w 1336974"/>
                <a:gd name="connsiteY5" fmla="*/ 334243 h 334243"/>
                <a:gd name="connsiteX6" fmla="*/ 33424 w 1336974"/>
                <a:gd name="connsiteY6" fmla="*/ 334243 h 334243"/>
                <a:gd name="connsiteX7" fmla="*/ 0 w 1336974"/>
                <a:gd name="connsiteY7" fmla="*/ 300819 h 334243"/>
                <a:gd name="connsiteX8" fmla="*/ 0 w 1336974"/>
                <a:gd name="connsiteY8" fmla="*/ 33424 h 33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6974" h="334243">
                  <a:moveTo>
                    <a:pt x="0" y="33424"/>
                  </a:moveTo>
                  <a:cubicBezTo>
                    <a:pt x="0" y="14964"/>
                    <a:pt x="14964" y="0"/>
                    <a:pt x="33424" y="0"/>
                  </a:cubicBezTo>
                  <a:lnTo>
                    <a:pt x="1303550" y="0"/>
                  </a:lnTo>
                  <a:cubicBezTo>
                    <a:pt x="1322010" y="0"/>
                    <a:pt x="1336974" y="14964"/>
                    <a:pt x="1336974" y="33424"/>
                  </a:cubicBezTo>
                  <a:lnTo>
                    <a:pt x="1336974" y="300819"/>
                  </a:lnTo>
                  <a:cubicBezTo>
                    <a:pt x="1336974" y="319279"/>
                    <a:pt x="1322010" y="334243"/>
                    <a:pt x="1303550" y="334243"/>
                  </a:cubicBezTo>
                  <a:lnTo>
                    <a:pt x="33424" y="334243"/>
                  </a:lnTo>
                  <a:cubicBezTo>
                    <a:pt x="14964" y="334243"/>
                    <a:pt x="0" y="319279"/>
                    <a:pt x="0" y="300819"/>
                  </a:cubicBezTo>
                  <a:lnTo>
                    <a:pt x="0" y="3342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680" tIns="18680" rIns="18680" bIns="1868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700" i="1" kern="1200"/>
                <a:t>weight = sum up</a:t>
              </a:r>
              <a:r>
                <a:rPr lang="de-DE" sz="700" i="1" kern="1200" baseline="0"/>
                <a:t> calculated weights</a:t>
              </a:r>
              <a:endParaRPr lang="de-DE" sz="700" b="1" i="1" kern="1200" dirty="0">
                <a:solidFill>
                  <a:srgbClr val="FF0000"/>
                </a:solidFill>
              </a:endParaRPr>
            </a:p>
          </p:txBody>
        </p:sp>
        <p:sp>
          <p:nvSpPr>
            <p:cNvPr id="68" name="Freihandform: Form 67">
              <a:extLst>
                <a:ext uri="{FF2B5EF4-FFF2-40B4-BE49-F238E27FC236}">
                  <a16:creationId xmlns:a16="http://schemas.microsoft.com/office/drawing/2014/main" id="{92707A3F-AC30-49C8-8A49-1A43E1B4C260}"/>
                </a:ext>
              </a:extLst>
            </p:cNvPr>
            <p:cNvSpPr/>
            <p:nvPr/>
          </p:nvSpPr>
          <p:spPr>
            <a:xfrm>
              <a:off x="3522588" y="3665536"/>
              <a:ext cx="1336974" cy="334243"/>
            </a:xfrm>
            <a:custGeom>
              <a:avLst/>
              <a:gdLst>
                <a:gd name="connsiteX0" fmla="*/ 0 w 1336974"/>
                <a:gd name="connsiteY0" fmla="*/ 33424 h 334243"/>
                <a:gd name="connsiteX1" fmla="*/ 33424 w 1336974"/>
                <a:gd name="connsiteY1" fmla="*/ 0 h 334243"/>
                <a:gd name="connsiteX2" fmla="*/ 1303550 w 1336974"/>
                <a:gd name="connsiteY2" fmla="*/ 0 h 334243"/>
                <a:gd name="connsiteX3" fmla="*/ 1336974 w 1336974"/>
                <a:gd name="connsiteY3" fmla="*/ 33424 h 334243"/>
                <a:gd name="connsiteX4" fmla="*/ 1336974 w 1336974"/>
                <a:gd name="connsiteY4" fmla="*/ 300819 h 334243"/>
                <a:gd name="connsiteX5" fmla="*/ 1303550 w 1336974"/>
                <a:gd name="connsiteY5" fmla="*/ 334243 h 334243"/>
                <a:gd name="connsiteX6" fmla="*/ 33424 w 1336974"/>
                <a:gd name="connsiteY6" fmla="*/ 334243 h 334243"/>
                <a:gd name="connsiteX7" fmla="*/ 0 w 1336974"/>
                <a:gd name="connsiteY7" fmla="*/ 300819 h 334243"/>
                <a:gd name="connsiteX8" fmla="*/ 0 w 1336974"/>
                <a:gd name="connsiteY8" fmla="*/ 33424 h 33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6974" h="334243">
                  <a:moveTo>
                    <a:pt x="0" y="33424"/>
                  </a:moveTo>
                  <a:cubicBezTo>
                    <a:pt x="0" y="14964"/>
                    <a:pt x="14964" y="0"/>
                    <a:pt x="33424" y="0"/>
                  </a:cubicBezTo>
                  <a:lnTo>
                    <a:pt x="1303550" y="0"/>
                  </a:lnTo>
                  <a:cubicBezTo>
                    <a:pt x="1322010" y="0"/>
                    <a:pt x="1336974" y="14964"/>
                    <a:pt x="1336974" y="33424"/>
                  </a:cubicBezTo>
                  <a:lnTo>
                    <a:pt x="1336974" y="300819"/>
                  </a:lnTo>
                  <a:cubicBezTo>
                    <a:pt x="1336974" y="319279"/>
                    <a:pt x="1322010" y="334243"/>
                    <a:pt x="1303550" y="334243"/>
                  </a:cubicBezTo>
                  <a:lnTo>
                    <a:pt x="33424" y="334243"/>
                  </a:lnTo>
                  <a:cubicBezTo>
                    <a:pt x="14964" y="334243"/>
                    <a:pt x="0" y="319279"/>
                    <a:pt x="0" y="300819"/>
                  </a:cubicBezTo>
                  <a:lnTo>
                    <a:pt x="0" y="3342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50" tIns="19950" rIns="19950" bIns="1995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800" i="1" kern="1200" dirty="0"/>
                <a:t>(General)Wire</a:t>
              </a:r>
            </a:p>
          </p:txBody>
        </p:sp>
        <p:sp>
          <p:nvSpPr>
            <p:cNvPr id="69" name="Pfeil: nach rechts 68">
              <a:extLst>
                <a:ext uri="{FF2B5EF4-FFF2-40B4-BE49-F238E27FC236}">
                  <a16:creationId xmlns:a16="http://schemas.microsoft.com/office/drawing/2014/main" id="{A773B3C2-B253-456D-BA51-E44A1E5A0242}"/>
                </a:ext>
              </a:extLst>
            </p:cNvPr>
            <p:cNvSpPr/>
            <p:nvPr/>
          </p:nvSpPr>
          <p:spPr>
            <a:xfrm rot="5400000">
              <a:off x="4161829" y="4029026"/>
              <a:ext cx="58492" cy="58492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Freihandform: Form 69">
              <a:extLst>
                <a:ext uri="{FF2B5EF4-FFF2-40B4-BE49-F238E27FC236}">
                  <a16:creationId xmlns:a16="http://schemas.microsoft.com/office/drawing/2014/main" id="{BB0B1A39-6945-4B3A-9B46-6AADD875BB34}"/>
                </a:ext>
              </a:extLst>
            </p:cNvPr>
            <p:cNvSpPr/>
            <p:nvPr/>
          </p:nvSpPr>
          <p:spPr>
            <a:xfrm>
              <a:off x="3522588" y="4116765"/>
              <a:ext cx="1336974" cy="334243"/>
            </a:xfrm>
            <a:custGeom>
              <a:avLst/>
              <a:gdLst>
                <a:gd name="connsiteX0" fmla="*/ 0 w 1336974"/>
                <a:gd name="connsiteY0" fmla="*/ 33424 h 334243"/>
                <a:gd name="connsiteX1" fmla="*/ 33424 w 1336974"/>
                <a:gd name="connsiteY1" fmla="*/ 0 h 334243"/>
                <a:gd name="connsiteX2" fmla="*/ 1303550 w 1336974"/>
                <a:gd name="connsiteY2" fmla="*/ 0 h 334243"/>
                <a:gd name="connsiteX3" fmla="*/ 1336974 w 1336974"/>
                <a:gd name="connsiteY3" fmla="*/ 33424 h 334243"/>
                <a:gd name="connsiteX4" fmla="*/ 1336974 w 1336974"/>
                <a:gd name="connsiteY4" fmla="*/ 300819 h 334243"/>
                <a:gd name="connsiteX5" fmla="*/ 1303550 w 1336974"/>
                <a:gd name="connsiteY5" fmla="*/ 334243 h 334243"/>
                <a:gd name="connsiteX6" fmla="*/ 33424 w 1336974"/>
                <a:gd name="connsiteY6" fmla="*/ 334243 h 334243"/>
                <a:gd name="connsiteX7" fmla="*/ 0 w 1336974"/>
                <a:gd name="connsiteY7" fmla="*/ 300819 h 334243"/>
                <a:gd name="connsiteX8" fmla="*/ 0 w 1336974"/>
                <a:gd name="connsiteY8" fmla="*/ 33424 h 33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6974" h="334243">
                  <a:moveTo>
                    <a:pt x="0" y="33424"/>
                  </a:moveTo>
                  <a:cubicBezTo>
                    <a:pt x="0" y="14964"/>
                    <a:pt x="14964" y="0"/>
                    <a:pt x="33424" y="0"/>
                  </a:cubicBezTo>
                  <a:lnTo>
                    <a:pt x="1303550" y="0"/>
                  </a:lnTo>
                  <a:cubicBezTo>
                    <a:pt x="1322010" y="0"/>
                    <a:pt x="1336974" y="14964"/>
                    <a:pt x="1336974" y="33424"/>
                  </a:cubicBezTo>
                  <a:lnTo>
                    <a:pt x="1336974" y="300819"/>
                  </a:lnTo>
                  <a:cubicBezTo>
                    <a:pt x="1336974" y="319279"/>
                    <a:pt x="1322010" y="334243"/>
                    <a:pt x="1303550" y="334243"/>
                  </a:cubicBezTo>
                  <a:lnTo>
                    <a:pt x="33424" y="334243"/>
                  </a:lnTo>
                  <a:cubicBezTo>
                    <a:pt x="14964" y="334243"/>
                    <a:pt x="0" y="319279"/>
                    <a:pt x="0" y="300819"/>
                  </a:cubicBezTo>
                  <a:lnTo>
                    <a:pt x="0" y="33424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680" tIns="18680" rIns="18680" bIns="1868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700" i="1" kern="1200" dirty="0" err="1"/>
                <a:t>CalculateByMaterialSpecsInLookUp</a:t>
              </a:r>
              <a:endParaRPr lang="de-DE" sz="700" i="1" kern="1200" dirty="0"/>
            </a:p>
          </p:txBody>
        </p:sp>
        <p:sp>
          <p:nvSpPr>
            <p:cNvPr id="71" name="Pfeil: nach rechts 70">
              <a:extLst>
                <a:ext uri="{FF2B5EF4-FFF2-40B4-BE49-F238E27FC236}">
                  <a16:creationId xmlns:a16="http://schemas.microsoft.com/office/drawing/2014/main" id="{B874AF4B-2DB5-408A-AEE4-E77E76A02231}"/>
                </a:ext>
              </a:extLst>
            </p:cNvPr>
            <p:cNvSpPr/>
            <p:nvPr/>
          </p:nvSpPr>
          <p:spPr>
            <a:xfrm rot="5400000">
              <a:off x="4161829" y="4480255"/>
              <a:ext cx="58492" cy="58492"/>
            </a:xfrm>
            <a:prstGeom prst="rightArrow">
              <a:avLst>
                <a:gd name="adj1" fmla="val 667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Freihandform: Form 71">
              <a:extLst>
                <a:ext uri="{FF2B5EF4-FFF2-40B4-BE49-F238E27FC236}">
                  <a16:creationId xmlns:a16="http://schemas.microsoft.com/office/drawing/2014/main" id="{BF93FBBB-5EF8-4CEB-BA59-1361A39018CE}"/>
                </a:ext>
              </a:extLst>
            </p:cNvPr>
            <p:cNvSpPr/>
            <p:nvPr/>
          </p:nvSpPr>
          <p:spPr>
            <a:xfrm>
              <a:off x="3522588" y="4567994"/>
              <a:ext cx="1336974" cy="880307"/>
            </a:xfrm>
            <a:custGeom>
              <a:avLst/>
              <a:gdLst>
                <a:gd name="connsiteX0" fmla="*/ 0 w 1336974"/>
                <a:gd name="connsiteY0" fmla="*/ 88031 h 880307"/>
                <a:gd name="connsiteX1" fmla="*/ 88031 w 1336974"/>
                <a:gd name="connsiteY1" fmla="*/ 0 h 880307"/>
                <a:gd name="connsiteX2" fmla="*/ 1248943 w 1336974"/>
                <a:gd name="connsiteY2" fmla="*/ 0 h 880307"/>
                <a:gd name="connsiteX3" fmla="*/ 1336974 w 1336974"/>
                <a:gd name="connsiteY3" fmla="*/ 88031 h 880307"/>
                <a:gd name="connsiteX4" fmla="*/ 1336974 w 1336974"/>
                <a:gd name="connsiteY4" fmla="*/ 792276 h 880307"/>
                <a:gd name="connsiteX5" fmla="*/ 1248943 w 1336974"/>
                <a:gd name="connsiteY5" fmla="*/ 880307 h 880307"/>
                <a:gd name="connsiteX6" fmla="*/ 88031 w 1336974"/>
                <a:gd name="connsiteY6" fmla="*/ 880307 h 880307"/>
                <a:gd name="connsiteX7" fmla="*/ 0 w 1336974"/>
                <a:gd name="connsiteY7" fmla="*/ 792276 h 880307"/>
                <a:gd name="connsiteX8" fmla="*/ 0 w 1336974"/>
                <a:gd name="connsiteY8" fmla="*/ 88031 h 880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6974" h="880307">
                  <a:moveTo>
                    <a:pt x="0" y="88031"/>
                  </a:moveTo>
                  <a:cubicBezTo>
                    <a:pt x="0" y="39413"/>
                    <a:pt x="39413" y="0"/>
                    <a:pt x="88031" y="0"/>
                  </a:cubicBezTo>
                  <a:lnTo>
                    <a:pt x="1248943" y="0"/>
                  </a:lnTo>
                  <a:cubicBezTo>
                    <a:pt x="1297561" y="0"/>
                    <a:pt x="1336974" y="39413"/>
                    <a:pt x="1336974" y="88031"/>
                  </a:cubicBezTo>
                  <a:lnTo>
                    <a:pt x="1336974" y="792276"/>
                  </a:lnTo>
                  <a:cubicBezTo>
                    <a:pt x="1336974" y="840894"/>
                    <a:pt x="1297561" y="880307"/>
                    <a:pt x="1248943" y="880307"/>
                  </a:cubicBezTo>
                  <a:lnTo>
                    <a:pt x="88031" y="880307"/>
                  </a:lnTo>
                  <a:cubicBezTo>
                    <a:pt x="39413" y="880307"/>
                    <a:pt x="0" y="840894"/>
                    <a:pt x="0" y="792276"/>
                  </a:cubicBezTo>
                  <a:lnTo>
                    <a:pt x="0" y="88031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943" tIns="35943" rIns="35943" bIns="35943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800" i="1" kern="1200" dirty="0" err="1"/>
                <a:t>Conductor</a:t>
              </a:r>
              <a:r>
                <a:rPr lang="de-DE" sz="800" i="1" kern="1200" dirty="0"/>
                <a:t> = </a:t>
              </a:r>
              <a:r>
                <a:rPr lang="de-DE" sz="800" i="1" kern="1200" dirty="0" err="1"/>
                <a:t>SpecWeight</a:t>
              </a:r>
              <a:r>
                <a:rPr lang="de-DE" sz="800" i="1" kern="1200" dirty="0"/>
                <a:t> (g/cm³) * </a:t>
              </a:r>
              <a:r>
                <a:rPr lang="de-DE" sz="800" i="1" kern="1200" dirty="0" err="1"/>
                <a:t>CSASqCm</a:t>
              </a:r>
              <a:r>
                <a:rPr lang="de-DE" sz="800" i="1" kern="1200" dirty="0"/>
                <a:t> * </a:t>
              </a:r>
              <a:r>
                <a:rPr lang="de-DE" sz="800" i="1" kern="1200" dirty="0" err="1"/>
                <a:t>lengthCm</a:t>
              </a:r>
              <a:endParaRPr lang="de-DE" sz="800" i="1" kern="1200" dirty="0"/>
            </a:p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800" i="1" kern="1200" dirty="0" err="1"/>
                <a:t>Weight</a:t>
              </a:r>
              <a:r>
                <a:rPr lang="de-DE" sz="800" i="1" kern="1200" dirty="0"/>
                <a:t> = </a:t>
              </a:r>
              <a:r>
                <a:rPr lang="de-DE" sz="800" i="1" kern="1200" dirty="0" err="1"/>
                <a:t>Conductor</a:t>
              </a:r>
              <a:r>
                <a:rPr lang="de-DE" sz="800" i="1" kern="1200" dirty="0"/>
                <a:t> + </a:t>
              </a:r>
              <a:r>
                <a:rPr lang="de-DE" sz="800" i="1" kern="1200" dirty="0" err="1"/>
                <a:t>InsulationWeigth</a:t>
              </a:r>
              <a:r>
                <a:rPr lang="de-DE" sz="800" i="1" kern="1200" dirty="0"/>
                <a:t> (</a:t>
              </a:r>
              <a:r>
                <a:rPr lang="de-DE" sz="800" i="1" kern="1200" dirty="0" err="1"/>
                <a:t>by</a:t>
              </a:r>
              <a:r>
                <a:rPr lang="de-DE" sz="800" i="1" kern="1200" dirty="0"/>
                <a:t> FORMULA)/m</a:t>
              </a:r>
            </a:p>
          </p:txBody>
        </p:sp>
        <p:sp>
          <p:nvSpPr>
            <p:cNvPr id="73" name="Freihandform: Form 72">
              <a:extLst>
                <a:ext uri="{FF2B5EF4-FFF2-40B4-BE49-F238E27FC236}">
                  <a16:creationId xmlns:a16="http://schemas.microsoft.com/office/drawing/2014/main" id="{E9566D46-CA8C-4CDF-9A5F-CE29480B56E4}"/>
                </a:ext>
              </a:extLst>
            </p:cNvPr>
            <p:cNvSpPr/>
            <p:nvPr/>
          </p:nvSpPr>
          <p:spPr>
            <a:xfrm>
              <a:off x="5046739" y="3665536"/>
              <a:ext cx="1336974" cy="334243"/>
            </a:xfrm>
            <a:custGeom>
              <a:avLst/>
              <a:gdLst>
                <a:gd name="connsiteX0" fmla="*/ 0 w 1336974"/>
                <a:gd name="connsiteY0" fmla="*/ 33424 h 334243"/>
                <a:gd name="connsiteX1" fmla="*/ 33424 w 1336974"/>
                <a:gd name="connsiteY1" fmla="*/ 0 h 334243"/>
                <a:gd name="connsiteX2" fmla="*/ 1303550 w 1336974"/>
                <a:gd name="connsiteY2" fmla="*/ 0 h 334243"/>
                <a:gd name="connsiteX3" fmla="*/ 1336974 w 1336974"/>
                <a:gd name="connsiteY3" fmla="*/ 33424 h 334243"/>
                <a:gd name="connsiteX4" fmla="*/ 1336974 w 1336974"/>
                <a:gd name="connsiteY4" fmla="*/ 300819 h 334243"/>
                <a:gd name="connsiteX5" fmla="*/ 1303550 w 1336974"/>
                <a:gd name="connsiteY5" fmla="*/ 334243 h 334243"/>
                <a:gd name="connsiteX6" fmla="*/ 33424 w 1336974"/>
                <a:gd name="connsiteY6" fmla="*/ 334243 h 334243"/>
                <a:gd name="connsiteX7" fmla="*/ 0 w 1336974"/>
                <a:gd name="connsiteY7" fmla="*/ 300819 h 334243"/>
                <a:gd name="connsiteX8" fmla="*/ 0 w 1336974"/>
                <a:gd name="connsiteY8" fmla="*/ 33424 h 33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6974" h="334243">
                  <a:moveTo>
                    <a:pt x="0" y="33424"/>
                  </a:moveTo>
                  <a:cubicBezTo>
                    <a:pt x="0" y="14964"/>
                    <a:pt x="14964" y="0"/>
                    <a:pt x="33424" y="0"/>
                  </a:cubicBezTo>
                  <a:lnTo>
                    <a:pt x="1303550" y="0"/>
                  </a:lnTo>
                  <a:cubicBezTo>
                    <a:pt x="1322010" y="0"/>
                    <a:pt x="1336974" y="14964"/>
                    <a:pt x="1336974" y="33424"/>
                  </a:cubicBezTo>
                  <a:lnTo>
                    <a:pt x="1336974" y="300819"/>
                  </a:lnTo>
                  <a:cubicBezTo>
                    <a:pt x="1336974" y="319279"/>
                    <a:pt x="1322010" y="334243"/>
                    <a:pt x="1303550" y="334243"/>
                  </a:cubicBezTo>
                  <a:lnTo>
                    <a:pt x="33424" y="334243"/>
                  </a:lnTo>
                  <a:cubicBezTo>
                    <a:pt x="14964" y="334243"/>
                    <a:pt x="0" y="319279"/>
                    <a:pt x="0" y="300819"/>
                  </a:cubicBezTo>
                  <a:lnTo>
                    <a:pt x="0" y="33424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950" tIns="19950" rIns="19950" bIns="1995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800" i="1" kern="1200" dirty="0"/>
                <a:t>Core</a:t>
              </a:r>
            </a:p>
          </p:txBody>
        </p:sp>
      </p:grp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2DF6BDBA-054D-43B3-9181-D641FA915C24}"/>
              </a:ext>
            </a:extLst>
          </p:cNvPr>
          <p:cNvCxnSpPr>
            <a:cxnSpLocks/>
          </p:cNvCxnSpPr>
          <p:nvPr/>
        </p:nvCxnSpPr>
        <p:spPr>
          <a:xfrm>
            <a:off x="5796003" y="3228926"/>
            <a:ext cx="0" cy="10065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396918EC-4AAB-47B6-A28D-CB8EBB1C69CF}"/>
              </a:ext>
            </a:extLst>
          </p:cNvPr>
          <p:cNvCxnSpPr>
            <a:cxnSpLocks/>
          </p:cNvCxnSpPr>
          <p:nvPr/>
        </p:nvCxnSpPr>
        <p:spPr>
          <a:xfrm flipH="1">
            <a:off x="4984073" y="4235447"/>
            <a:ext cx="8119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6075F5E6-1655-4287-BBB9-06965CD3921C}"/>
              </a:ext>
            </a:extLst>
          </p:cNvPr>
          <p:cNvCxnSpPr>
            <a:cxnSpLocks/>
          </p:cNvCxnSpPr>
          <p:nvPr/>
        </p:nvCxnSpPr>
        <p:spPr>
          <a:xfrm flipH="1">
            <a:off x="4984073" y="2654300"/>
            <a:ext cx="0" cy="1581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7878896F-D8AD-4ECF-835D-6E6B57E4BA52}"/>
              </a:ext>
            </a:extLst>
          </p:cNvPr>
          <p:cNvCxnSpPr>
            <a:cxnSpLocks/>
          </p:cNvCxnSpPr>
          <p:nvPr/>
        </p:nvCxnSpPr>
        <p:spPr>
          <a:xfrm flipH="1">
            <a:off x="4112000" y="2654300"/>
            <a:ext cx="8720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6AE3FFF-2BA1-4B70-88D0-5716882A46E0}"/>
              </a:ext>
            </a:extLst>
          </p:cNvPr>
          <p:cNvCxnSpPr/>
          <p:nvPr/>
        </p:nvCxnSpPr>
        <p:spPr>
          <a:xfrm flipH="1">
            <a:off x="4118014" y="2654300"/>
            <a:ext cx="0" cy="15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AD80C55E-D1DF-43DD-89E0-7B99E8588775}"/>
              </a:ext>
            </a:extLst>
          </p:cNvPr>
          <p:cNvSpPr txBox="1"/>
          <p:nvPr/>
        </p:nvSpPr>
        <p:spPr>
          <a:xfrm>
            <a:off x="5309319" y="3416929"/>
            <a:ext cx="973370" cy="4154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Use Cable (</a:t>
            </a:r>
            <a:r>
              <a:rPr lang="de-DE" sz="1050" dirty="0" err="1"/>
              <a:t>GeneralWire</a:t>
            </a:r>
            <a:r>
              <a:rPr lang="de-DE" sz="1050" dirty="0"/>
              <a:t>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317DA13B-C195-46D2-A607-1D2732C06919}"/>
              </a:ext>
            </a:extLst>
          </p:cNvPr>
          <p:cNvCxnSpPr>
            <a:cxnSpLocks/>
          </p:cNvCxnSpPr>
          <p:nvPr/>
        </p:nvCxnSpPr>
        <p:spPr>
          <a:xfrm flipV="1">
            <a:off x="178892" y="2193052"/>
            <a:ext cx="0" cy="1272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3B26338-81EC-461A-83E9-35999EA948BB}"/>
              </a:ext>
            </a:extLst>
          </p:cNvPr>
          <p:cNvCxnSpPr>
            <a:cxnSpLocks/>
          </p:cNvCxnSpPr>
          <p:nvPr/>
        </p:nvCxnSpPr>
        <p:spPr>
          <a:xfrm flipV="1">
            <a:off x="1940381" y="2190750"/>
            <a:ext cx="0" cy="1243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DED9AE8-1129-4732-BEC5-DF1A2F55312C}"/>
              </a:ext>
            </a:extLst>
          </p:cNvPr>
          <p:cNvCxnSpPr/>
          <p:nvPr/>
        </p:nvCxnSpPr>
        <p:spPr>
          <a:xfrm rot="5400000" flipH="1">
            <a:off x="2853770" y="645382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B315E18C-DC7B-4053-AAF7-7CFD78CD7462}"/>
              </a:ext>
            </a:extLst>
          </p:cNvPr>
          <p:cNvCxnSpPr>
            <a:cxnSpLocks/>
          </p:cNvCxnSpPr>
          <p:nvPr/>
        </p:nvCxnSpPr>
        <p:spPr>
          <a:xfrm flipH="1">
            <a:off x="1393271" y="2189282"/>
            <a:ext cx="547111" cy="1468"/>
          </a:xfrm>
          <a:prstGeom prst="line">
            <a:avLst/>
          </a:prstGeom>
          <a:ln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809B63B9-A442-4791-84F0-53668DA5F1B7}"/>
              </a:ext>
            </a:extLst>
          </p:cNvPr>
          <p:cNvCxnSpPr>
            <a:cxnSpLocks/>
          </p:cNvCxnSpPr>
          <p:nvPr/>
        </p:nvCxnSpPr>
        <p:spPr>
          <a:xfrm flipH="1">
            <a:off x="178893" y="2193051"/>
            <a:ext cx="383475" cy="1"/>
          </a:xfrm>
          <a:prstGeom prst="line">
            <a:avLst/>
          </a:prstGeom>
          <a:ln>
            <a:headEnd type="triangle" w="lg" len="lg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54526D90-D94C-4FE8-84B3-E26A23AB055A}"/>
              </a:ext>
            </a:extLst>
          </p:cNvPr>
          <p:cNvCxnSpPr>
            <a:cxnSpLocks/>
          </p:cNvCxnSpPr>
          <p:nvPr/>
        </p:nvCxnSpPr>
        <p:spPr>
          <a:xfrm flipH="1">
            <a:off x="1819227" y="3428047"/>
            <a:ext cx="121154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6A7110F7-1D91-47E9-9C82-643B87CCC263}"/>
              </a:ext>
            </a:extLst>
          </p:cNvPr>
          <p:cNvCxnSpPr>
            <a:cxnSpLocks/>
          </p:cNvCxnSpPr>
          <p:nvPr/>
        </p:nvCxnSpPr>
        <p:spPr>
          <a:xfrm flipH="1">
            <a:off x="223342" y="3465195"/>
            <a:ext cx="218439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C71CEBBD-A7C0-4D95-949C-D885C36C8253}"/>
              </a:ext>
            </a:extLst>
          </p:cNvPr>
          <p:cNvSpPr/>
          <p:nvPr/>
        </p:nvSpPr>
        <p:spPr>
          <a:xfrm>
            <a:off x="568905" y="1854200"/>
            <a:ext cx="1295194" cy="48238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de-DE" sz="1200" dirty="0"/>
            </a:br>
            <a:r>
              <a:rPr lang="de-DE" sz="1200" dirty="0"/>
              <a:t>Begin</a:t>
            </a:r>
            <a:br>
              <a:rPr lang="de-DE" sz="1200" dirty="0"/>
            </a:br>
            <a:r>
              <a:rPr lang="de-DE" sz="1200" dirty="0" err="1"/>
              <a:t>CoreMethodOnee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46593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157EC-E848-4D5E-AAFD-C87F42B4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CalculateGenericCopperWeight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50B7678-F37B-44E5-805D-92BC9D6FB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651864"/>
              </p:ext>
            </p:extLst>
          </p:nvPr>
        </p:nvGraphicFramePr>
        <p:xfrm>
          <a:off x="471487" y="1638300"/>
          <a:ext cx="5915025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9010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385</Words>
  <Application>Microsoft Office PowerPoint</Application>
  <PresentationFormat>A4-Papier (210 x 297 mm)</PresentationFormat>
  <Paragraphs>60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CalculateWeightMethodOne</vt:lpstr>
      <vt:lpstr>CalculateWeightMethodTwo</vt:lpstr>
      <vt:lpstr>CalculateGenericCopperWeight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 Calculation</dc:title>
  <dc:creator>Hahn, Heiko</dc:creator>
  <cp:lastModifiedBy>Hahn, Heiko</cp:lastModifiedBy>
  <cp:revision>24</cp:revision>
  <dcterms:created xsi:type="dcterms:W3CDTF">2019-11-22T09:23:13Z</dcterms:created>
  <dcterms:modified xsi:type="dcterms:W3CDTF">2019-11-22T13:29:56Z</dcterms:modified>
</cp:coreProperties>
</file>