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TEAM SEISER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b="1" dirty="0" smtClean="0"/>
              <a:t>BEZIRK LIEZEN</a:t>
            </a:r>
          </a:p>
          <a:p>
            <a:r>
              <a:rPr lang="de-DE" sz="2400" b="1" dirty="0" smtClean="0"/>
              <a:t>Phillip Seiser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5103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66021" y="4487332"/>
            <a:ext cx="8534400" cy="1507067"/>
          </a:xfrm>
        </p:spPr>
        <p:txBody>
          <a:bodyPr/>
          <a:lstStyle/>
          <a:p>
            <a:r>
              <a:rPr lang="de-DE" dirty="0" smtClean="0"/>
              <a:t>Interpretation bezirk Liezen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013" y="392373"/>
            <a:ext cx="5978042" cy="4094959"/>
          </a:xfrm>
        </p:spPr>
      </p:pic>
    </p:spTree>
    <p:extLst>
      <p:ext uri="{BB962C8B-B14F-4D97-AF65-F5344CB8AC3E}">
        <p14:creationId xmlns:p14="http://schemas.microsoft.com/office/powerpoint/2010/main" val="4427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29847" y="445419"/>
            <a:ext cx="8534400" cy="1507067"/>
          </a:xfrm>
        </p:spPr>
        <p:txBody>
          <a:bodyPr>
            <a:normAutofit/>
          </a:bodyPr>
          <a:lstStyle/>
          <a:p>
            <a:r>
              <a:rPr lang="de-DE" sz="2400" b="1" dirty="0" smtClean="0"/>
              <a:t>Boxplot - Abgegebene Stimmen</a:t>
            </a:r>
            <a:endParaRPr lang="de-DE" sz="2400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4"/>
          <a:stretch/>
        </p:blipFill>
        <p:spPr>
          <a:xfrm>
            <a:off x="2340733" y="1841953"/>
            <a:ext cx="6564727" cy="4364480"/>
          </a:xfrm>
        </p:spPr>
      </p:pic>
    </p:spTree>
    <p:extLst>
      <p:ext uri="{BB962C8B-B14F-4D97-AF65-F5344CB8AC3E}">
        <p14:creationId xmlns:p14="http://schemas.microsoft.com/office/powerpoint/2010/main" val="197427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6" y="471903"/>
            <a:ext cx="9916272" cy="5986322"/>
          </a:xfrm>
        </p:spPr>
      </p:pic>
    </p:spTree>
    <p:extLst>
      <p:ext uri="{BB962C8B-B14F-4D97-AF65-F5344CB8AC3E}">
        <p14:creationId xmlns:p14="http://schemas.microsoft.com/office/powerpoint/2010/main" val="14541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1" y="685800"/>
            <a:ext cx="9003127" cy="4217504"/>
          </a:xfrm>
        </p:spPr>
        <p:txBody>
          <a:bodyPr/>
          <a:lstStyle/>
          <a:p>
            <a:r>
              <a:rPr lang="de-DE" sz="2400" dirty="0" smtClean="0">
                <a:solidFill>
                  <a:schemeClr val="tx1"/>
                </a:solidFill>
              </a:rPr>
              <a:t>Vorherige Wahlergebnisse</a:t>
            </a:r>
          </a:p>
          <a:p>
            <a:r>
              <a:rPr lang="de-DE" sz="2400" dirty="0" smtClean="0">
                <a:solidFill>
                  <a:schemeClr val="tx1"/>
                </a:solidFill>
              </a:rPr>
              <a:t>Ältere Analysen</a:t>
            </a:r>
          </a:p>
          <a:p>
            <a:r>
              <a:rPr lang="de-DE" sz="2400" dirty="0" smtClean="0">
                <a:solidFill>
                  <a:schemeClr val="tx1"/>
                </a:solidFill>
              </a:rPr>
              <a:t>Journalistische Auswertungen von </a:t>
            </a:r>
            <a:r>
              <a:rPr lang="de-DE" sz="2400" dirty="0" smtClean="0">
                <a:solidFill>
                  <a:schemeClr val="tx1"/>
                </a:solidFill>
              </a:rPr>
              <a:t>Wahlergebnissen</a:t>
            </a:r>
          </a:p>
          <a:p>
            <a:r>
              <a:rPr lang="de-DE" sz="2400" dirty="0" smtClean="0">
                <a:solidFill>
                  <a:schemeClr val="tx1"/>
                </a:solidFill>
              </a:rPr>
              <a:t>Vergleich von absoluten und relativen Werten</a:t>
            </a:r>
          </a:p>
          <a:p>
            <a:r>
              <a:rPr lang="de-DE" sz="2400" dirty="0" smtClean="0">
                <a:solidFill>
                  <a:schemeClr val="tx1"/>
                </a:solidFill>
              </a:rPr>
              <a:t>Weiterführende Daten (Bildung, Altersverteilung/Region)</a:t>
            </a:r>
            <a:endParaRPr lang="de-DE" sz="2400" dirty="0" smtClean="0">
              <a:solidFill>
                <a:schemeClr val="tx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1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Segment</Template>
  <TotalTime>0</TotalTime>
  <Words>34</Words>
  <Application>Microsoft Macintosh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Segment</vt:lpstr>
      <vt:lpstr>TEAM SEISER</vt:lpstr>
      <vt:lpstr>Interpretation bezirk Liezen</vt:lpstr>
      <vt:lpstr>Boxplot - Abgegebene Stimmen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SEISER</dc:title>
  <dc:creator>Microsoft Office-Anwender</dc:creator>
  <cp:lastModifiedBy>Microsoft Office-Anwender</cp:lastModifiedBy>
  <cp:revision>5</cp:revision>
  <dcterms:created xsi:type="dcterms:W3CDTF">2018-06-13T07:35:16Z</dcterms:created>
  <dcterms:modified xsi:type="dcterms:W3CDTF">2018-06-13T11:00:18Z</dcterms:modified>
</cp:coreProperties>
</file>