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1" r:id="rId3"/>
    <p:sldId id="258" r:id="rId4"/>
    <p:sldId id="279" r:id="rId5"/>
    <p:sldId id="259" r:id="rId6"/>
    <p:sldId id="312" r:id="rId7"/>
    <p:sldId id="308" r:id="rId8"/>
    <p:sldId id="309" r:id="rId9"/>
    <p:sldId id="310" r:id="rId10"/>
    <p:sldId id="311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CAD0DA-1833-4684-9BD5-6B270CBBDE84}">
  <a:tblStyle styleId="{DECAD0DA-1833-4684-9BD5-6B270CBBDE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1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71d9987b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71d9987b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2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96" name="Google Shape;96;p1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1" r:id="rId7"/>
    <p:sldLayoutId id="2147483667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1FcRHfIzuPEEzyJcwahJXq9vS0INy7lm4U59auDx4tg/copy#gid=50936858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2308051" y="465228"/>
            <a:ext cx="4789979" cy="879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Team name:- Codding Heroes</a:t>
            </a:r>
            <a:br>
              <a:rPr lang="en-US" sz="2400" dirty="0"/>
            </a:br>
            <a:r>
              <a:rPr lang="en-US" sz="2400" dirty="0"/>
              <a:t>Project name: Ours Converter</a:t>
            </a: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4008816" y="4268471"/>
            <a:ext cx="1863174" cy="409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Let us Start </a:t>
            </a:r>
            <a:endParaRPr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0" y="471653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912B62-6A6E-4834-442B-9D6C3994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515963"/>
            <a:ext cx="6172200" cy="2581566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4362170-C6EA-C6CA-9AD1-677D94698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9897" y="4222810"/>
            <a:ext cx="594141" cy="594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27898" y="1404879"/>
            <a:ext cx="3638100" cy="857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Authen</a:t>
            </a:r>
            <a:r>
              <a:rPr lang="en-US" sz="2800" dirty="0"/>
              <a:t>t</a:t>
            </a:r>
            <a:r>
              <a:rPr lang="en-US" sz="4000" dirty="0"/>
              <a:t>ication</a:t>
            </a:r>
            <a:endParaRPr sz="4000"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542776" y="2314112"/>
            <a:ext cx="272784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Firebase Authentication is a service.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effectLst/>
                <a:latin typeface="Söhne"/>
              </a:rPr>
              <a:t>Email/Password Authentication: 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irebase allows users to sign up and sign in using their email and password.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effectLst/>
                <a:latin typeface="Söhne"/>
              </a:rPr>
              <a:t>social Logins: </a:t>
            </a:r>
            <a:r>
              <a:rPr lang="en-US" i="0" dirty="0">
                <a:effectLst/>
                <a:latin typeface="Söhne"/>
              </a:rPr>
              <a:t>such as Google, GitHub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814809" y="595534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542775" y="4455242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DA5034-70B1-D423-717A-F4D316358A2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4556" r="24556"/>
          <a:stretch>
            <a:fillRect/>
          </a:stretch>
        </p:blipFill>
        <p:spPr>
          <a:xfrm>
            <a:off x="4710064" y="407624"/>
            <a:ext cx="4092413" cy="4225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528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1135742" y="1599310"/>
            <a:ext cx="7410479" cy="2197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all for being with us this long for </a:t>
            </a:r>
            <a:endParaRPr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528810" y="3394578"/>
            <a:ext cx="287499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</a:t>
            </a:r>
            <a:r>
              <a:rPr lang="en" sz="1800" dirty="0"/>
              <a:t>hahsultan islam joy</a:t>
            </a:r>
            <a:endParaRPr dirty="0"/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junior MERN stack developer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Asiqur Rahman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a junior Full  stack developer and Team leader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Tayeb Hossan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junior MERN stack developer</a:t>
            </a:r>
            <a:endParaRPr lang="en-US"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Member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D37DC-6613-9ACF-E4AE-BF45656A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8" y="1379617"/>
            <a:ext cx="1773716" cy="1946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E99F9-EBF7-EAC6-0FD5-C721A93C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411" y="1379617"/>
            <a:ext cx="1696093" cy="1828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F46EA-40CC-3A4C-941C-14A87571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46" y="1549264"/>
            <a:ext cx="1532906" cy="1650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Navbar 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Adding react-router  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3"/>
          </p:nvPr>
        </p:nvSpPr>
        <p:spPr>
          <a:xfrm>
            <a:off x="3474750" y="3490202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Image to pdf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Photo Editing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Converter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5"/>
          </p:nvPr>
        </p:nvSpPr>
        <p:spPr>
          <a:xfrm>
            <a:off x="5958410" y="1849594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dirty="0"/>
              <a:t>S</a:t>
            </a:r>
            <a:r>
              <a:rPr lang="en" dirty="0"/>
              <a:t>ignup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L</a:t>
            </a:r>
            <a:r>
              <a:rPr lang="en" dirty="0"/>
              <a:t>ogin with 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OF CONTENTS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Ours </a:t>
            </a:r>
            <a:r>
              <a:rPr lang="en-US" dirty="0" err="1"/>
              <a:t>conveter</a:t>
            </a:r>
            <a:endParaRPr dirty="0"/>
          </a:p>
        </p:txBody>
      </p:sp>
      <p:sp>
        <p:nvSpPr>
          <p:cNvPr id="709" name="Google Shape;709;p54"/>
          <p:cNvSpPr txBox="1">
            <a:spLocks noGrp="1"/>
          </p:cNvSpPr>
          <p:nvPr>
            <p:ph type="title" idx="4294967295"/>
          </p:nvPr>
        </p:nvSpPr>
        <p:spPr>
          <a:xfrm>
            <a:off x="6417861" y="1557255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Conveter part</a:t>
            </a:r>
            <a:endParaRPr sz="2200" dirty="0">
              <a:solidFill>
                <a:schemeClr val="accent1"/>
              </a:solidFill>
            </a:endParaRPr>
          </a:p>
        </p:txBody>
      </p:sp>
      <p:sp>
        <p:nvSpPr>
          <p:cNvPr id="710" name="Google Shape;710;p54"/>
          <p:cNvSpPr txBox="1">
            <a:spLocks noGrp="1"/>
          </p:cNvSpPr>
          <p:nvPr>
            <p:ph type="subTitle" idx="4294967295"/>
          </p:nvPr>
        </p:nvSpPr>
        <p:spPr>
          <a:xfrm>
            <a:off x="6417856" y="1808085"/>
            <a:ext cx="2011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Image to pdf convert</a:t>
            </a:r>
            <a:endParaRPr dirty="0"/>
          </a:p>
        </p:txBody>
      </p:sp>
      <p:sp>
        <p:nvSpPr>
          <p:cNvPr id="711" name="Google Shape;711;p54"/>
          <p:cNvSpPr txBox="1">
            <a:spLocks noGrp="1"/>
          </p:cNvSpPr>
          <p:nvPr>
            <p:ph type="title" idx="4294967295"/>
          </p:nvPr>
        </p:nvSpPr>
        <p:spPr>
          <a:xfrm>
            <a:off x="6417861" y="2989999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Authenticaton</a:t>
            </a:r>
            <a:endParaRPr sz="2200" dirty="0">
              <a:solidFill>
                <a:schemeClr val="accent1"/>
              </a:solidFill>
            </a:endParaRPr>
          </a:p>
        </p:txBody>
      </p:sp>
      <p:sp>
        <p:nvSpPr>
          <p:cNvPr id="712" name="Google Shape;712;p54"/>
          <p:cNvSpPr txBox="1">
            <a:spLocks noGrp="1"/>
          </p:cNvSpPr>
          <p:nvPr>
            <p:ph type="subTitle" idx="4294967295"/>
          </p:nvPr>
        </p:nvSpPr>
        <p:spPr>
          <a:xfrm>
            <a:off x="6417856" y="3240839"/>
            <a:ext cx="20118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and signup page</a:t>
            </a:r>
            <a:endParaRPr dirty="0"/>
          </a:p>
        </p:txBody>
      </p:sp>
      <p:sp>
        <p:nvSpPr>
          <p:cNvPr id="713" name="Google Shape;713;p54"/>
          <p:cNvSpPr txBox="1">
            <a:spLocks noGrp="1"/>
          </p:cNvSpPr>
          <p:nvPr>
            <p:ph type="title" idx="4294967295"/>
          </p:nvPr>
        </p:nvSpPr>
        <p:spPr>
          <a:xfrm>
            <a:off x="714364" y="1557376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Image Editing</a:t>
            </a:r>
            <a:endParaRPr sz="2200" dirty="0">
              <a:solidFill>
                <a:schemeClr val="accent1"/>
              </a:solidFill>
            </a:endParaRPr>
          </a:p>
        </p:txBody>
      </p:sp>
      <p:sp>
        <p:nvSpPr>
          <p:cNvPr id="714" name="Google Shape;714;p54"/>
          <p:cNvSpPr txBox="1">
            <a:spLocks noGrp="1"/>
          </p:cNvSpPr>
          <p:nvPr>
            <p:ph type="subTitle" idx="4294967295"/>
          </p:nvPr>
        </p:nvSpPr>
        <p:spPr>
          <a:xfrm>
            <a:off x="714375" y="1808287"/>
            <a:ext cx="2011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Despite being image editing easy way</a:t>
            </a:r>
            <a:endParaRPr dirty="0"/>
          </a:p>
        </p:txBody>
      </p:sp>
      <p:sp>
        <p:nvSpPr>
          <p:cNvPr id="715" name="Google Shape;715;p54"/>
          <p:cNvSpPr txBox="1">
            <a:spLocks noGrp="1"/>
          </p:cNvSpPr>
          <p:nvPr>
            <p:ph type="title" idx="4294967295"/>
          </p:nvPr>
        </p:nvSpPr>
        <p:spPr>
          <a:xfrm>
            <a:off x="714364" y="2990120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DESIGN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716" name="Google Shape;716;p54"/>
          <p:cNvSpPr txBox="1">
            <a:spLocks noGrp="1"/>
          </p:cNvSpPr>
          <p:nvPr>
            <p:ph type="subTitle" idx="4294967295"/>
          </p:nvPr>
        </p:nvSpPr>
        <p:spPr>
          <a:xfrm>
            <a:off x="714374" y="3241041"/>
            <a:ext cx="2238146" cy="1025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Tailwind CSS, tailwind </a:t>
            </a:r>
            <a:r>
              <a:rPr lang="en-US" dirty="0" err="1"/>
              <a:t>css</a:t>
            </a:r>
            <a:r>
              <a:rPr lang="en-US" dirty="0"/>
              <a:t> popular framework .</a:t>
            </a:r>
            <a:r>
              <a:rPr lang="en-US" dirty="0" err="1"/>
              <a:t>keept</a:t>
            </a:r>
            <a:r>
              <a:rPr lang="en-US" dirty="0"/>
              <a:t> react</a:t>
            </a:r>
            <a:endParaRPr dirty="0"/>
          </a:p>
        </p:txBody>
      </p:sp>
      <p:pic>
        <p:nvPicPr>
          <p:cNvPr id="717" name="Google Shape;717;p5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963" y="1622030"/>
            <a:ext cx="3496074" cy="216174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4"/>
          <p:cNvSpPr txBox="1"/>
          <p:nvPr/>
        </p:nvSpPr>
        <p:spPr>
          <a:xfrm>
            <a:off x="720000" y="4331250"/>
            <a:ext cx="7704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08473" y="2395903"/>
            <a:ext cx="2897436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Navbar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7C2C03-6858-547D-0A1A-7F433FC9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76" y="541658"/>
            <a:ext cx="5650124" cy="391950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0F131C6F-AE5A-C1FF-8797-375FDA20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e're using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Link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component from React Router to handle navigation within the application. If you're not using React Router, you can replace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Link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with regular anchor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&lt;a&gt;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tags.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7159912-1A51-4232-051C-FD10828FAC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8811" y="3156823"/>
            <a:ext cx="32950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component from React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Router to handle navigation within the application. If you're not using React Router,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you can replace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with a regular anchor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&lt;a&gt;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tags.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633237" y="1867575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Testimonials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673806" y="2628675"/>
            <a:ext cx="3556962" cy="1426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testimonials or customer feedback, are client feedback. There are many websites and platforms where individuals and businesses. 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5" y="915075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92CEF1-54E8-297E-887B-97B880E5516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33270" r="33270"/>
          <a:stretch>
            <a:fillRect/>
          </a:stretch>
        </p:blipFill>
        <p:spPr>
          <a:xfrm>
            <a:off x="5093325" y="938701"/>
            <a:ext cx="3556962" cy="3522458"/>
          </a:xfrm>
        </p:spPr>
      </p:pic>
    </p:spTree>
    <p:extLst>
      <p:ext uri="{BB962C8B-B14F-4D97-AF65-F5344CB8AC3E}">
        <p14:creationId xmlns:p14="http://schemas.microsoft.com/office/powerpoint/2010/main" val="24930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633237" y="1867575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673806" y="2734238"/>
            <a:ext cx="3556962" cy="132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Welcome our talented teams of professionals. the incredibly talented teams of professionals who make our shared vision a reality.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5" y="915075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08B677C-5966-91F6-553B-C28789311D9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5395" r="25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580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16242" y="1507526"/>
            <a:ext cx="4011861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to pdf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4" y="71061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E9A0B3-7459-AD5E-4BAD-751F8C9644D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6011" r="26011"/>
          <a:stretch>
            <a:fillRect/>
          </a:stretch>
        </p:blipFill>
        <p:spPr>
          <a:xfrm>
            <a:off x="4726235" y="514352"/>
            <a:ext cx="4011860" cy="394680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FBE0703-60BF-8701-9387-34A40FE4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convert images to PDF in a React.js application, you can use a library like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react-pdf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 rendering PDFs and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react-image-file-resizer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resize and convert images to a format compatible with PDF. Below is an example of how you might implement this in a React.js application: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95AE7C-3752-A91B-1B46-DF67F2C88F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1475" y="2450039"/>
            <a:ext cx="404629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convert images to PDF in a React.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application, you can use a library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react-pdf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 rendering PDFs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react-image-file-resizer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resize and convert images to a format compatible with PDF. </a:t>
            </a:r>
          </a:p>
        </p:txBody>
      </p:sp>
    </p:spTree>
    <p:extLst>
      <p:ext uri="{BB962C8B-B14F-4D97-AF65-F5344CB8AC3E}">
        <p14:creationId xmlns:p14="http://schemas.microsoft.com/office/powerpoint/2010/main" val="39362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39802" y="1861427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Image Editing</a:t>
            </a:r>
            <a:endParaRPr sz="3600"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"/>
          </p:nvPr>
        </p:nvSpPr>
        <p:spPr>
          <a:xfrm>
            <a:off x="290632" y="2641553"/>
            <a:ext cx="3736439" cy="132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implement image editing functionality in a React.js application, you can use various libraries that provide image manipulation capabilities.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4" y="829239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1BD227B-8F8E-6A08-A665-657D0E0C4D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7350" r="27350"/>
          <a:stretch>
            <a:fillRect/>
          </a:stretch>
        </p:blipFill>
        <p:spPr>
          <a:xfrm>
            <a:off x="4610666" y="514352"/>
            <a:ext cx="4004523" cy="3694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146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398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Roboto Condensed</vt:lpstr>
      <vt:lpstr>Söhne Mono</vt:lpstr>
      <vt:lpstr>Söhne</vt:lpstr>
      <vt:lpstr>Arial</vt:lpstr>
      <vt:lpstr>Small Business Web Site Project Proposal by Slidesgo</vt:lpstr>
      <vt:lpstr>Team name:- Codding Heroes Project name: Ours Converter</vt:lpstr>
      <vt:lpstr>Shahsultan islam joy</vt:lpstr>
      <vt:lpstr>Navbar </vt:lpstr>
      <vt:lpstr>Ours conveter</vt:lpstr>
      <vt:lpstr>Navbar</vt:lpstr>
      <vt:lpstr>Testimonials</vt:lpstr>
      <vt:lpstr>About us</vt:lpstr>
      <vt:lpstr>Image to pdf</vt:lpstr>
      <vt:lpstr>Image Editing</vt:lpstr>
      <vt:lpstr>Authentication</vt:lpstr>
      <vt:lpstr>Thank you all for being with us this long for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name:- Codding Heroes Project name: Ours Converter</dc:title>
  <dc:creator>HP</dc:creator>
  <cp:lastModifiedBy>sultan joy</cp:lastModifiedBy>
  <cp:revision>3</cp:revision>
  <dcterms:modified xsi:type="dcterms:W3CDTF">2024-01-19T14:36:33Z</dcterms:modified>
</cp:coreProperties>
</file>