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210A9-9730-4BC3-B427-0D1A5FE512D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6664FC-F912-46F8-9F56-FFEE08230194}">
      <dgm:prSet/>
      <dgm:spPr/>
      <dgm:t>
        <a:bodyPr/>
        <a:lstStyle/>
        <a:p>
          <a:r>
            <a:rPr lang="en-US" b="1" dirty="0"/>
            <a:t>Microsoft Word</a:t>
          </a:r>
          <a:endParaRPr lang="en-US" dirty="0"/>
        </a:p>
      </dgm:t>
    </dgm:pt>
    <dgm:pt modelId="{5B2AA4DF-C7FE-40BD-9D5C-DF346B16225E}" type="parTrans" cxnId="{1B1A793F-DBE5-4846-B8D7-5CAFBB9358E7}">
      <dgm:prSet/>
      <dgm:spPr/>
      <dgm:t>
        <a:bodyPr/>
        <a:lstStyle/>
        <a:p>
          <a:endParaRPr lang="en-US"/>
        </a:p>
      </dgm:t>
    </dgm:pt>
    <dgm:pt modelId="{BF0E756D-49FA-464D-8B30-74637B65BE88}" type="sibTrans" cxnId="{1B1A793F-DBE5-4846-B8D7-5CAFBB9358E7}">
      <dgm:prSet/>
      <dgm:spPr/>
      <dgm:t>
        <a:bodyPr/>
        <a:lstStyle/>
        <a:p>
          <a:endParaRPr lang="en-US"/>
        </a:p>
      </dgm:t>
    </dgm:pt>
    <dgm:pt modelId="{AB8714BE-EBB4-46E3-8366-2A4E6CB1BE4E}">
      <dgm:prSet/>
      <dgm:spPr/>
      <dgm:t>
        <a:bodyPr/>
        <a:lstStyle/>
        <a:p>
          <a:r>
            <a:rPr lang="en-US" b="1" dirty="0"/>
            <a:t>Microsoft </a:t>
          </a:r>
          <a:r>
            <a:rPr lang="en-US" b="1" dirty="0" err="1"/>
            <a:t>Excle</a:t>
          </a:r>
          <a:endParaRPr lang="en-US" dirty="0"/>
        </a:p>
      </dgm:t>
    </dgm:pt>
    <dgm:pt modelId="{2A3B947E-1E31-4F14-AE6F-200DEC8F8114}" type="parTrans" cxnId="{781D1B3D-5D3F-4942-9CEF-0F562B859703}">
      <dgm:prSet/>
      <dgm:spPr/>
      <dgm:t>
        <a:bodyPr/>
        <a:lstStyle/>
        <a:p>
          <a:endParaRPr lang="en-US"/>
        </a:p>
      </dgm:t>
    </dgm:pt>
    <dgm:pt modelId="{5879C76E-9194-4181-8414-4C5CF51603D6}" type="sibTrans" cxnId="{781D1B3D-5D3F-4942-9CEF-0F562B859703}">
      <dgm:prSet/>
      <dgm:spPr/>
      <dgm:t>
        <a:bodyPr/>
        <a:lstStyle/>
        <a:p>
          <a:endParaRPr lang="en-US"/>
        </a:p>
      </dgm:t>
    </dgm:pt>
    <dgm:pt modelId="{2DA46005-004C-4E21-B65D-AE46D651389B}">
      <dgm:prSet/>
      <dgm:spPr/>
      <dgm:t>
        <a:bodyPr/>
        <a:lstStyle/>
        <a:p>
          <a:r>
            <a:rPr lang="en-US" b="1" dirty="0"/>
            <a:t>Microsoft Power Point</a:t>
          </a:r>
          <a:endParaRPr lang="en-US" dirty="0"/>
        </a:p>
      </dgm:t>
    </dgm:pt>
    <dgm:pt modelId="{094D288B-FD63-419C-A6CA-17762C4CD3E6}" type="parTrans" cxnId="{54191AF3-E67A-47DB-859D-D89B5E379AEB}">
      <dgm:prSet/>
      <dgm:spPr/>
      <dgm:t>
        <a:bodyPr/>
        <a:lstStyle/>
        <a:p>
          <a:endParaRPr lang="en-US"/>
        </a:p>
      </dgm:t>
    </dgm:pt>
    <dgm:pt modelId="{0F51253B-4451-42E1-9F93-0B34642CFCCF}" type="sibTrans" cxnId="{54191AF3-E67A-47DB-859D-D89B5E379AEB}">
      <dgm:prSet/>
      <dgm:spPr/>
      <dgm:t>
        <a:bodyPr/>
        <a:lstStyle/>
        <a:p>
          <a:endParaRPr lang="en-US"/>
        </a:p>
      </dgm:t>
    </dgm:pt>
    <dgm:pt modelId="{F8D6E71B-1BD2-4E2A-ADFD-A87A70CB99D1}" type="pres">
      <dgm:prSet presAssocID="{34F210A9-9730-4BC3-B427-0D1A5FE512D0}" presName="linear" presStyleCnt="0">
        <dgm:presLayoutVars>
          <dgm:animLvl val="lvl"/>
          <dgm:resizeHandles val="exact"/>
        </dgm:presLayoutVars>
      </dgm:prSet>
      <dgm:spPr/>
    </dgm:pt>
    <dgm:pt modelId="{5E083949-91B6-44EC-9DAD-7B73EFCEC93C}" type="pres">
      <dgm:prSet presAssocID="{2E6664FC-F912-46F8-9F56-FFEE08230194}" presName="parentText" presStyleLbl="node1" presStyleIdx="0" presStyleCnt="3" custLinFactNeighborX="-401" custLinFactNeighborY="5727">
        <dgm:presLayoutVars>
          <dgm:chMax val="0"/>
          <dgm:bulletEnabled val="1"/>
        </dgm:presLayoutVars>
      </dgm:prSet>
      <dgm:spPr/>
    </dgm:pt>
    <dgm:pt modelId="{F6558CFA-E8DD-4786-8E33-28FA751D43CC}" type="pres">
      <dgm:prSet presAssocID="{BF0E756D-49FA-464D-8B30-74637B65BE88}" presName="spacer" presStyleCnt="0"/>
      <dgm:spPr/>
    </dgm:pt>
    <dgm:pt modelId="{9E0B2CF9-E182-4482-93EB-EEDD209D0C91}" type="pres">
      <dgm:prSet presAssocID="{AB8714BE-EBB4-46E3-8366-2A4E6CB1BE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ECD741-2DFB-4525-AFF2-45E022ED3646}" type="pres">
      <dgm:prSet presAssocID="{5879C76E-9194-4181-8414-4C5CF51603D6}" presName="spacer" presStyleCnt="0"/>
      <dgm:spPr/>
    </dgm:pt>
    <dgm:pt modelId="{023D8F95-8D33-4DB4-90F1-E181EB55484E}" type="pres">
      <dgm:prSet presAssocID="{2DA46005-004C-4E21-B65D-AE46D65138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60B110-B6C5-468F-A25F-CC94EA05BD43}" type="presOf" srcId="{AB8714BE-EBB4-46E3-8366-2A4E6CB1BE4E}" destId="{9E0B2CF9-E182-4482-93EB-EEDD209D0C91}" srcOrd="0" destOrd="0" presId="urn:microsoft.com/office/officeart/2005/8/layout/vList2"/>
    <dgm:cxn modelId="{8717EA2A-48EE-41A7-AFC9-2A0CFAFF8380}" type="presOf" srcId="{2E6664FC-F912-46F8-9F56-FFEE08230194}" destId="{5E083949-91B6-44EC-9DAD-7B73EFCEC93C}" srcOrd="0" destOrd="0" presId="urn:microsoft.com/office/officeart/2005/8/layout/vList2"/>
    <dgm:cxn modelId="{781D1B3D-5D3F-4942-9CEF-0F562B859703}" srcId="{34F210A9-9730-4BC3-B427-0D1A5FE512D0}" destId="{AB8714BE-EBB4-46E3-8366-2A4E6CB1BE4E}" srcOrd="1" destOrd="0" parTransId="{2A3B947E-1E31-4F14-AE6F-200DEC8F8114}" sibTransId="{5879C76E-9194-4181-8414-4C5CF51603D6}"/>
    <dgm:cxn modelId="{1B1A793F-DBE5-4846-B8D7-5CAFBB9358E7}" srcId="{34F210A9-9730-4BC3-B427-0D1A5FE512D0}" destId="{2E6664FC-F912-46F8-9F56-FFEE08230194}" srcOrd="0" destOrd="0" parTransId="{5B2AA4DF-C7FE-40BD-9D5C-DF346B16225E}" sibTransId="{BF0E756D-49FA-464D-8B30-74637B65BE88}"/>
    <dgm:cxn modelId="{AAFA6589-81E8-43C4-9ED3-D15514665316}" type="presOf" srcId="{2DA46005-004C-4E21-B65D-AE46D651389B}" destId="{023D8F95-8D33-4DB4-90F1-E181EB55484E}" srcOrd="0" destOrd="0" presId="urn:microsoft.com/office/officeart/2005/8/layout/vList2"/>
    <dgm:cxn modelId="{182718BF-5DD5-4263-8A6D-51CC29688506}" type="presOf" srcId="{34F210A9-9730-4BC3-B427-0D1A5FE512D0}" destId="{F8D6E71B-1BD2-4E2A-ADFD-A87A70CB99D1}" srcOrd="0" destOrd="0" presId="urn:microsoft.com/office/officeart/2005/8/layout/vList2"/>
    <dgm:cxn modelId="{54191AF3-E67A-47DB-859D-D89B5E379AEB}" srcId="{34F210A9-9730-4BC3-B427-0D1A5FE512D0}" destId="{2DA46005-004C-4E21-B65D-AE46D651389B}" srcOrd="2" destOrd="0" parTransId="{094D288B-FD63-419C-A6CA-17762C4CD3E6}" sibTransId="{0F51253B-4451-42E1-9F93-0B34642CFCCF}"/>
    <dgm:cxn modelId="{5F4D6246-988F-472A-9B9E-D90B7A49D717}" type="presParOf" srcId="{F8D6E71B-1BD2-4E2A-ADFD-A87A70CB99D1}" destId="{5E083949-91B6-44EC-9DAD-7B73EFCEC93C}" srcOrd="0" destOrd="0" presId="urn:microsoft.com/office/officeart/2005/8/layout/vList2"/>
    <dgm:cxn modelId="{7CEB5921-4630-44DC-9903-1C6D0FF7DEF3}" type="presParOf" srcId="{F8D6E71B-1BD2-4E2A-ADFD-A87A70CB99D1}" destId="{F6558CFA-E8DD-4786-8E33-28FA751D43CC}" srcOrd="1" destOrd="0" presId="urn:microsoft.com/office/officeart/2005/8/layout/vList2"/>
    <dgm:cxn modelId="{A739C80E-8CEF-4719-875C-E72DCE1B3E45}" type="presParOf" srcId="{F8D6E71B-1BD2-4E2A-ADFD-A87A70CB99D1}" destId="{9E0B2CF9-E182-4482-93EB-EEDD209D0C91}" srcOrd="2" destOrd="0" presId="urn:microsoft.com/office/officeart/2005/8/layout/vList2"/>
    <dgm:cxn modelId="{811BD596-1CC3-4C65-8F09-53AADF1965D3}" type="presParOf" srcId="{F8D6E71B-1BD2-4E2A-ADFD-A87A70CB99D1}" destId="{96ECD741-2DFB-4525-AFF2-45E022ED3646}" srcOrd="3" destOrd="0" presId="urn:microsoft.com/office/officeart/2005/8/layout/vList2"/>
    <dgm:cxn modelId="{B23C9989-5AFA-4C4A-959C-6FE4E31A5116}" type="presParOf" srcId="{F8D6E71B-1BD2-4E2A-ADFD-A87A70CB99D1}" destId="{023D8F95-8D33-4DB4-90F1-E181EB5548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3949-91B6-44EC-9DAD-7B73EFCEC93C}">
      <dsp:nvSpPr>
        <dsp:cNvPr id="0" name=""/>
        <dsp:cNvSpPr/>
      </dsp:nvSpPr>
      <dsp:spPr>
        <a:xfrm>
          <a:off x="0" y="12998"/>
          <a:ext cx="9217892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Microsoft Word</a:t>
          </a:r>
          <a:endParaRPr lang="en-US" sz="5600" kern="1200" dirty="0"/>
        </a:p>
      </dsp:txBody>
      <dsp:txXfrm>
        <a:off x="65568" y="78566"/>
        <a:ext cx="9086756" cy="1212024"/>
      </dsp:txXfrm>
    </dsp:sp>
    <dsp:sp modelId="{9E0B2CF9-E182-4482-93EB-EEDD209D0C91}">
      <dsp:nvSpPr>
        <dsp:cNvPr id="0" name=""/>
        <dsp:cNvSpPr/>
      </dsp:nvSpPr>
      <dsp:spPr>
        <a:xfrm>
          <a:off x="0" y="1508202"/>
          <a:ext cx="9217892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Microsoft </a:t>
          </a:r>
          <a:r>
            <a:rPr lang="en-US" sz="5600" b="1" kern="1200" dirty="0" err="1"/>
            <a:t>Excle</a:t>
          </a:r>
          <a:endParaRPr lang="en-US" sz="5600" kern="1200" dirty="0"/>
        </a:p>
      </dsp:txBody>
      <dsp:txXfrm>
        <a:off x="65568" y="1573770"/>
        <a:ext cx="9086756" cy="1212024"/>
      </dsp:txXfrm>
    </dsp:sp>
    <dsp:sp modelId="{023D8F95-8D33-4DB4-90F1-E181EB55484E}">
      <dsp:nvSpPr>
        <dsp:cNvPr id="0" name=""/>
        <dsp:cNvSpPr/>
      </dsp:nvSpPr>
      <dsp:spPr>
        <a:xfrm>
          <a:off x="0" y="3012642"/>
          <a:ext cx="9217892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Microsoft Power Point</a:t>
          </a:r>
          <a:endParaRPr lang="en-US" sz="5600" kern="1200" dirty="0"/>
        </a:p>
      </dsp:txBody>
      <dsp:txXfrm>
        <a:off x="65568" y="3078210"/>
        <a:ext cx="9086756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9CB3-BBB6-3260-E8F9-05C55333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08A2D-B055-776D-E5BC-7C5E4499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706B-F04E-110C-768F-D5145DDD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89A2-977C-193A-BA9F-27915F9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0D63-539C-4CC6-19F8-9EDF1D6C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1BCC-D83B-814F-E665-37B4B012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80933-B6F2-4F3F-B5A1-6330C017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A22E-75FA-6CB4-4666-7D46BA6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D2D5-3441-9848-19B1-5074A483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744E-199A-C922-5604-989EE7BD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3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D4BFD-F451-92DE-0D05-02B091C87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C1297-8383-ACE0-DAD8-EF87CEDB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9A47-0EFD-EA72-977D-0B7FBC89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157C-EA64-BD8C-6747-47301000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5263-170C-1F78-D414-DC075DF7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8616-E366-DDEC-2A62-3E542BB8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F35A-A689-1154-24BB-22D351A1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3C40-E5BA-80A5-59BF-C2481140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2350-A3C2-20A3-616E-9C161A54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CDD4-2240-439E-1370-51C560AA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4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2848-0CB9-318C-ABFB-83EEF087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0525-5A50-3BDB-0E16-DE5CEA05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E8AD-C4F8-EEC7-9510-4F20D103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793C-0129-7CFD-DD8E-42D86D5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D432-3A3D-F0AD-F52C-6BBC996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6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F688-F2F3-FB25-4CE6-553EEAC8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491F-A761-8813-D3E9-0B024141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9AFB8-1119-1EAB-D983-03D91654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563F-7387-E806-801F-9A154B1F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5D2B1-6CB9-2297-F55B-AAFADE90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0CF2-6BA4-F5B6-A47D-B955F09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8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B860-EFE9-68AC-2339-1733653B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92B5-F089-06DF-FCDC-27E4D299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8C97-6AB1-EBBD-2F02-F792397E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A8EE8-D5F3-828C-731C-03E4A2912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6DB88-EEFA-563C-54C2-297AF3DD6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4C872-82E4-2E5D-56D9-2DEE0D25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B055C-7CE0-8530-2DC6-2156D6BA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CCBC-0152-526F-49DA-8680A1BD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1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FD56-5B63-1AC5-57E4-8791050E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32001-CE18-5AD4-2877-1ABAF94F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56827-12C8-5C45-0403-A26F584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2FDA-7CA6-9FD0-D5F0-2AA6EAB2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7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7F5E3-6E71-D9F2-A42F-379DAF5A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7A464-386F-1087-0CFE-160CF496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B39-494D-59EF-F69F-121A2E34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18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49C-06C8-C7DC-FF3D-A53824B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A736-97BF-1207-EDF5-FE4C7D9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00F-8502-4BC1-9510-04DD046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F31B-4423-0C9E-CCA7-EA52B83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9443-5D14-3EB1-FA2D-9043C50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370C-CC7B-054D-FD9D-BE1F830D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4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633-4819-6CC4-A49D-41322BB2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F269-D0EC-F0F0-D952-B4E23BA3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074F3-1C27-23B2-F760-45900A87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3FB4-DDAA-959B-E228-EA55F23A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E8DA-9939-992D-2CFA-9FBB70F0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9F08-347D-ED6A-BCB5-4C98F1B6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en/office-boardroom-meeting-table-1516329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F9DBB-B458-B9EF-EE92-39046434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E351-09EE-EB08-E1EE-2E865CF5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1409-4629-8A9F-5A2D-C2AA045B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DBAA-B47C-4414-B43F-DF6F3B868E0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6397-1199-4A44-653A-919ACBE2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F8EE-61EC-3F84-D8D4-0186E65E5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4186-B56C-4988-88AB-8A73C12E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1E6E-7476-3DEE-0942-5B2B5ED1E457}"/>
              </a:ext>
            </a:extLst>
          </p:cNvPr>
          <p:cNvSpPr/>
          <p:nvPr/>
        </p:nvSpPr>
        <p:spPr>
          <a:xfrm>
            <a:off x="979056" y="2886517"/>
            <a:ext cx="106187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Smart Office </a:t>
            </a:r>
            <a:r>
              <a:rPr lang="en-US" sz="2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Taining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 Program</a:t>
            </a:r>
          </a:p>
          <a:p>
            <a:pPr algn="ctr"/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7A006-F387-0E01-AD6B-A7293F430B6C}"/>
              </a:ext>
            </a:extLst>
          </p:cNvPr>
          <p:cNvSpPr/>
          <p:nvPr/>
        </p:nvSpPr>
        <p:spPr>
          <a:xfrm>
            <a:off x="4187655" y="1036421"/>
            <a:ext cx="4389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kern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WELCOME TO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932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594C6E4-903F-65F6-E6EE-C5DBD80A6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364968"/>
              </p:ext>
            </p:extLst>
          </p:nvPr>
        </p:nvGraphicFramePr>
        <p:xfrm>
          <a:off x="1487054" y="766618"/>
          <a:ext cx="9217892" cy="435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34827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440">
        <p15:prstTrans prst="curtains"/>
      </p:transition>
    </mc:Choice>
    <mc:Fallback>
      <p:transition spd="slow" advTm="34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2227815-35DC-4ADC-95CE-C242A5704896}"/>
              </a:ext>
            </a:extLst>
          </p:cNvPr>
          <p:cNvSpPr/>
          <p:nvPr/>
        </p:nvSpPr>
        <p:spPr>
          <a:xfrm>
            <a:off x="1514764" y="835887"/>
            <a:ext cx="969818" cy="74814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4E8E03-5F47-1A00-D416-9D1FEC954CC5}"/>
              </a:ext>
            </a:extLst>
          </p:cNvPr>
          <p:cNvSpPr/>
          <p:nvPr/>
        </p:nvSpPr>
        <p:spPr>
          <a:xfrm>
            <a:off x="3001818" y="955963"/>
            <a:ext cx="4331854" cy="4895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Word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574186-39D2-7140-B104-767A8E808707}"/>
              </a:ext>
            </a:extLst>
          </p:cNvPr>
          <p:cNvSpPr/>
          <p:nvPr/>
        </p:nvSpPr>
        <p:spPr>
          <a:xfrm>
            <a:off x="1514764" y="1874980"/>
            <a:ext cx="969818" cy="74814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625A9C-5027-272D-54DA-FD3397DABF7E}"/>
              </a:ext>
            </a:extLst>
          </p:cNvPr>
          <p:cNvSpPr/>
          <p:nvPr/>
        </p:nvSpPr>
        <p:spPr>
          <a:xfrm>
            <a:off x="3001818" y="2004290"/>
            <a:ext cx="4331854" cy="489527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</a:t>
            </a:r>
            <a:r>
              <a:rPr lang="en-US" sz="3200" b="1" dirty="0" err="1">
                <a:solidFill>
                  <a:schemeClr val="tx1"/>
                </a:solidFill>
              </a:rPr>
              <a:t>Excle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2C4ED2-C0F2-8419-685B-6420EED3BA89}"/>
              </a:ext>
            </a:extLst>
          </p:cNvPr>
          <p:cNvSpPr/>
          <p:nvPr/>
        </p:nvSpPr>
        <p:spPr>
          <a:xfrm>
            <a:off x="1514764" y="2923307"/>
            <a:ext cx="969818" cy="748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091797-0E46-D7E3-3A9E-89B63A1A6A3B}"/>
              </a:ext>
            </a:extLst>
          </p:cNvPr>
          <p:cNvSpPr/>
          <p:nvPr/>
        </p:nvSpPr>
        <p:spPr>
          <a:xfrm>
            <a:off x="3001818" y="3052617"/>
            <a:ext cx="4331854" cy="4895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Power Point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6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440"/>
    </mc:Choice>
    <mc:Fallback>
      <p:transition advTm="3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0C3C-DAEA-EA1D-1717-104A14CA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6222B93-D5A5-1F06-1337-497E394FB7F1}"/>
              </a:ext>
            </a:extLst>
          </p:cNvPr>
          <p:cNvSpPr/>
          <p:nvPr/>
        </p:nvSpPr>
        <p:spPr>
          <a:xfrm>
            <a:off x="1200727" y="392540"/>
            <a:ext cx="1717963" cy="130694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EDB614-1352-ABA6-4C68-9DD0C48F8B7D}"/>
              </a:ext>
            </a:extLst>
          </p:cNvPr>
          <p:cNvSpPr/>
          <p:nvPr/>
        </p:nvSpPr>
        <p:spPr>
          <a:xfrm>
            <a:off x="3177307" y="618433"/>
            <a:ext cx="7673569" cy="8551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Word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C16EF-A090-F538-7A41-719B156919BF}"/>
              </a:ext>
            </a:extLst>
          </p:cNvPr>
          <p:cNvSpPr/>
          <p:nvPr/>
        </p:nvSpPr>
        <p:spPr>
          <a:xfrm>
            <a:off x="1200727" y="1911922"/>
            <a:ext cx="1717963" cy="1306949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19652-84F2-A57A-EB42-0839974A9846}"/>
              </a:ext>
            </a:extLst>
          </p:cNvPr>
          <p:cNvSpPr/>
          <p:nvPr/>
        </p:nvSpPr>
        <p:spPr>
          <a:xfrm>
            <a:off x="3177307" y="2137815"/>
            <a:ext cx="7673569" cy="855164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</a:t>
            </a:r>
            <a:r>
              <a:rPr lang="en-US" sz="3200" b="1" dirty="0" err="1">
                <a:solidFill>
                  <a:schemeClr val="tx1"/>
                </a:solidFill>
              </a:rPr>
              <a:t>Excle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48282C-4754-ED62-9EFC-1427F088EEF1}"/>
              </a:ext>
            </a:extLst>
          </p:cNvPr>
          <p:cNvSpPr/>
          <p:nvPr/>
        </p:nvSpPr>
        <p:spPr>
          <a:xfrm>
            <a:off x="1200727" y="3429000"/>
            <a:ext cx="1717963" cy="130694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950C6A-A7B4-0555-C2F8-23AB3355B98A}"/>
              </a:ext>
            </a:extLst>
          </p:cNvPr>
          <p:cNvSpPr/>
          <p:nvPr/>
        </p:nvSpPr>
        <p:spPr>
          <a:xfrm>
            <a:off x="3177307" y="3654893"/>
            <a:ext cx="7673569" cy="8551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Power Point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092DA0-CC02-0C1A-A8DB-DE6EFD48905A}"/>
              </a:ext>
            </a:extLst>
          </p:cNvPr>
          <p:cNvSpPr/>
          <p:nvPr/>
        </p:nvSpPr>
        <p:spPr>
          <a:xfrm>
            <a:off x="1200727" y="4958018"/>
            <a:ext cx="1717963" cy="13069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1A2DDD-699B-C67A-0F18-FA99B48AC9CC}"/>
              </a:ext>
            </a:extLst>
          </p:cNvPr>
          <p:cNvSpPr/>
          <p:nvPr/>
        </p:nvSpPr>
        <p:spPr>
          <a:xfrm>
            <a:off x="3177307" y="5183911"/>
            <a:ext cx="7673569" cy="855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3200" b="1" dirty="0">
                <a:solidFill>
                  <a:schemeClr val="tx1"/>
                </a:solidFill>
              </a:rPr>
              <a:t>Microsoft Other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440"/>
    </mc:Choice>
    <mc:Fallback>
      <p:transition advTm="3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13</cp:revision>
  <dcterms:created xsi:type="dcterms:W3CDTF">2024-12-05T11:31:00Z</dcterms:created>
  <dcterms:modified xsi:type="dcterms:W3CDTF">2024-12-05T12:57:26Z</dcterms:modified>
</cp:coreProperties>
</file>