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68" r:id="rId15"/>
    <p:sldId id="273" r:id="rId16"/>
    <p:sldId id="269" r:id="rId17"/>
    <p:sldId id="270" r:id="rId18"/>
    <p:sldId id="274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B2E1-76B2-40B0-B955-3318A624F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3B865-BA0A-43F5-9F8D-E1B3A860A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03F5F-B108-4C51-8648-8021E1332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A30A-0689-404D-B11B-198D09A5D44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CA8A2-7E17-4A41-9888-E0B7FDF5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39884-FA58-435A-BFA8-D3616CBB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8B9-2A3D-42FA-B0EF-D081EA15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6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97745-960B-40AC-9333-CE95708FD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D4C32-7D30-44E1-A626-B854E45CD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AC4D5-7634-4F3F-984F-7BDADBD0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A30A-0689-404D-B11B-198D09A5D44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5F7E2-9899-4EFC-A7AD-B47FBA1A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DB9B3-99D2-428B-9604-8622EE1C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8B9-2A3D-42FA-B0EF-D081EA15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6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88506-96CE-44BC-BCCC-E3DCBD7DD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8E838-5D9D-4539-8144-46DC71DEF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3CD06-11D4-442F-A21A-D85F4E10A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A30A-0689-404D-B11B-198D09A5D44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FEE9E-F1DF-4282-9828-F47651191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74232-969F-49D6-A669-F55C360E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8B9-2A3D-42FA-B0EF-D081EA15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2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3AB0-532B-404D-A768-9DEFE8A3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57A3-8193-4602-971A-7E6B6E067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8F2BA-DD3E-4CA7-A755-7786970A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A30A-0689-404D-B11B-198D09A5D44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72458-CA00-40DC-A7EA-D0244570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52976-2787-474F-977D-FBAAF0B6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8B9-2A3D-42FA-B0EF-D081EA15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8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6D83-BD10-4DC5-92DE-642657363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2B1EE-1566-464B-B644-4DAB27E24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B0F82-845F-42A2-8E3B-BDDD8C8C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A30A-0689-404D-B11B-198D09A5D44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B137E-CDFE-4386-8673-4C45E8C9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D16EB-B028-42AF-A35C-527A729E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8B9-2A3D-42FA-B0EF-D081EA15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0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823E-9204-4B62-8AED-07710EDFE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A8DB8-7F12-4246-BFCC-F45EDD0A3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553D9-F253-4B14-A267-1F7EEAA92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7E1F4-737E-4285-BFEE-93495547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A30A-0689-404D-B11B-198D09A5D44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6DBAC-2FAF-47B5-BB24-754234C7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A92F1-6F7D-42A0-BF72-E08CB264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8B9-2A3D-42FA-B0EF-D081EA15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6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C655-CD18-445B-960C-992AA9A2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F3B5D-7AC3-4ED8-9DA8-8924102C3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66662-0689-4A2B-B5C7-A74DC2A8A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81E23-8C2F-4023-B302-78950A3DC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98C1E-826F-4E03-9D7C-3C586BB85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BDAB03-7C17-4609-8E0D-39E849FC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A30A-0689-404D-B11B-198D09A5D44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3EAE1-9E5D-467B-B37B-CE91B6A94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967F9-7ABD-4436-B255-06028628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8B9-2A3D-42FA-B0EF-D081EA15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5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B05A-81D5-4F6A-B6D3-6CBA15F1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13149-B139-46CB-9772-CF4E790E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A30A-0689-404D-B11B-198D09A5D44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083B3-BCEE-4946-A25A-34A32C9B7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41499-C30D-4389-BFBE-9FD76547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8B9-2A3D-42FA-B0EF-D081EA15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6B0FF-583A-43DA-A860-56BCE83B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A30A-0689-404D-B11B-198D09A5D44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B1ABF-DE93-4800-BC50-19DFAC31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81461-E74E-4598-9CBC-C6283D154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8B9-2A3D-42FA-B0EF-D081EA15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7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34D3-CE5E-4CCF-B27A-D080A82F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B4041-A89B-4446-9539-A03A50348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E0DA3-E440-4153-8C88-3F870926E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2ACBE-6471-4254-99EB-371AA45E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A30A-0689-404D-B11B-198D09A5D44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9038F-1E83-4B37-BE0A-A9283F0C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16DBE-C5BF-4A20-A0EA-B09555EA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8B9-2A3D-42FA-B0EF-D081EA15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2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4028-BBE5-40C8-85E2-D37CC8481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5BB202-E769-4E6C-B46D-C40C627F1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BFE7B-A22E-42F9-B446-3AF445B9C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EC0CB-D1F4-466D-8C61-4A5BD16C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A30A-0689-404D-B11B-198D09A5D44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DFC24-91E5-4CD4-8F51-F74B950E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DC422-E584-4608-BE62-2F59881C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8B9-2A3D-42FA-B0EF-D081EA15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3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B770D-175E-446B-8546-9F77E3287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EF6E6-3557-4CF3-9DA1-19BA67D41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2DAF2-919A-4474-920D-F5F8FD471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DA30A-0689-404D-B11B-198D09A5D44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E6A14-F61E-40AB-A130-3D5F430E0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78F20-2818-4009-B2ED-10EC39013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F98B9-2A3D-42FA-B0EF-D081EA15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1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developers" TargetMode="External"/><Relationship Id="rId7" Type="http://schemas.openxmlformats.org/officeDocument/2006/relationships/hyperlink" Target="https://github.com/marak/Faker.js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mantic-ui.com/" TargetMode="External"/><Relationship Id="rId5" Type="http://schemas.openxmlformats.org/officeDocument/2006/relationships/hyperlink" Target="https://babeljs.io/repl" TargetMode="External"/><Relationship Id="rId4" Type="http://schemas.openxmlformats.org/officeDocument/2006/relationships/hyperlink" Target="https://codepen.io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D63C5-B17E-4AE0-B6E6-8E30D9D52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8456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n-lt"/>
              </a:rPr>
              <a:t>Introduction to ReactJS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C35DA-4868-40BB-B30E-5693D7195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- SREEKANTH KATEGARU</a:t>
            </a:r>
          </a:p>
        </p:txBody>
      </p:sp>
    </p:spTree>
    <p:extLst>
      <p:ext uri="{BB962C8B-B14F-4D97-AF65-F5344CB8AC3E}">
        <p14:creationId xmlns:p14="http://schemas.microsoft.com/office/powerpoint/2010/main" val="1183884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289C-B549-47DB-B516-CF363EDE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27925-7D3F-4BA2-A47A-9C10ABB47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for passing data from parent component to a child component</a:t>
            </a:r>
          </a:p>
          <a:p>
            <a:r>
              <a:rPr lang="en-US" dirty="0"/>
              <a:t>Props are immutable</a:t>
            </a:r>
          </a:p>
          <a:p>
            <a:r>
              <a:rPr lang="en-US" dirty="0"/>
              <a:t>Passing and receiving props</a:t>
            </a:r>
          </a:p>
          <a:p>
            <a:pPr lvl="1"/>
            <a:r>
              <a:rPr lang="en-US" dirty="0"/>
              <a:t>&lt;Book author=“</a:t>
            </a:r>
            <a:r>
              <a:rPr lang="en-US" dirty="0" err="1"/>
              <a:t>sreekanth</a:t>
            </a:r>
            <a:r>
              <a:rPr lang="en-US" dirty="0"/>
              <a:t>” /&gt;</a:t>
            </a:r>
          </a:p>
          <a:p>
            <a:r>
              <a:rPr lang="en-US" dirty="0"/>
              <a:t>Goal is to customize or configure a child Component</a:t>
            </a:r>
          </a:p>
        </p:txBody>
      </p:sp>
    </p:spTree>
    <p:extLst>
      <p:ext uri="{BB962C8B-B14F-4D97-AF65-F5344CB8AC3E}">
        <p14:creationId xmlns:p14="http://schemas.microsoft.com/office/powerpoint/2010/main" val="1424469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43C5-7414-4265-B690-79DFAE27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Class-Based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F6894-0A2A-4F7B-9E99-04B0C2D94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Easier code organization</a:t>
            </a:r>
          </a:p>
          <a:p>
            <a:r>
              <a:rPr lang="en-US" dirty="0"/>
              <a:t>Can use ‘state’</a:t>
            </a:r>
          </a:p>
          <a:p>
            <a:r>
              <a:rPr lang="en-US" dirty="0"/>
              <a:t>Understands lifecycle events</a:t>
            </a:r>
          </a:p>
          <a:p>
            <a:r>
              <a:rPr lang="en-US" dirty="0"/>
              <a:t>Functional Components are good for simple content where as Class Components are good for everything else</a:t>
            </a:r>
          </a:p>
        </p:txBody>
      </p:sp>
    </p:spTree>
    <p:extLst>
      <p:ext uri="{BB962C8B-B14F-4D97-AF65-F5344CB8AC3E}">
        <p14:creationId xmlns:p14="http://schemas.microsoft.com/office/powerpoint/2010/main" val="1377187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Class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be a </a:t>
            </a:r>
            <a:r>
              <a:rPr lang="en-US" dirty="0" err="1"/>
              <a:t>Javascript</a:t>
            </a:r>
            <a:r>
              <a:rPr lang="en-US" dirty="0"/>
              <a:t> class</a:t>
            </a:r>
          </a:p>
          <a:p>
            <a:r>
              <a:rPr lang="en-US" dirty="0"/>
              <a:t>Must extend </a:t>
            </a:r>
            <a:r>
              <a:rPr lang="en-US" dirty="0" err="1"/>
              <a:t>React.Component</a:t>
            </a:r>
            <a:endParaRPr lang="en-US" dirty="0"/>
          </a:p>
          <a:p>
            <a:r>
              <a:rPr lang="en-US" dirty="0"/>
              <a:t>Must define a ‘render’ method that returns some amount of JSX</a:t>
            </a:r>
          </a:p>
        </p:txBody>
      </p:sp>
    </p:spTree>
    <p:extLst>
      <p:ext uri="{BB962C8B-B14F-4D97-AF65-F5344CB8AC3E}">
        <p14:creationId xmlns:p14="http://schemas.microsoft.com/office/powerpoint/2010/main" val="984328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0C0B1-02B1-4855-876D-664F4BBE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11A28-2791-48E6-8B89-C331158C4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heart of every React component is its “state”, an object that determines how that component renders &amp; behaves.</a:t>
            </a:r>
          </a:p>
          <a:p>
            <a:r>
              <a:rPr lang="en-US" dirty="0"/>
              <a:t>Only usable with class components</a:t>
            </a:r>
          </a:p>
          <a:p>
            <a:r>
              <a:rPr lang="en-US" dirty="0"/>
              <a:t>Updating ‘state’ on a component causes the component to instantly </a:t>
            </a:r>
            <a:r>
              <a:rPr lang="en-US" dirty="0" err="1"/>
              <a:t>rerender</a:t>
            </a:r>
            <a:endParaRPr lang="en-US" dirty="0"/>
          </a:p>
          <a:p>
            <a:r>
              <a:rPr lang="en-US" dirty="0"/>
              <a:t>State must be initialized when a component is created</a:t>
            </a:r>
          </a:p>
          <a:p>
            <a:r>
              <a:rPr lang="en-US" dirty="0"/>
              <a:t>State can only be updated using the function ‘</a:t>
            </a:r>
            <a:r>
              <a:rPr lang="en-US" dirty="0" err="1"/>
              <a:t>setState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057424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CA882-437B-45F3-9C72-D83DA9011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Lifecycle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471B0-FA8D-4B30-9043-6304A2E17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componentDidMount</a:t>
            </a:r>
            <a:endParaRPr lang="en-US" dirty="0"/>
          </a:p>
          <a:p>
            <a:r>
              <a:rPr lang="en-US" dirty="0" err="1"/>
              <a:t>componentDidUpdate</a:t>
            </a:r>
            <a:endParaRPr lang="en-US" dirty="0"/>
          </a:p>
          <a:p>
            <a:r>
              <a:rPr lang="en-US" dirty="0" err="1"/>
              <a:t>componentWillUnmount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30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  <a:p>
            <a:r>
              <a:rPr lang="en-US" dirty="0"/>
              <a:t>Render -&gt; content visible on screen</a:t>
            </a:r>
          </a:p>
          <a:p>
            <a:r>
              <a:rPr lang="en-US" dirty="0" err="1"/>
              <a:t>ComponentDidMount</a:t>
            </a:r>
            <a:r>
              <a:rPr lang="en-US" dirty="0"/>
              <a:t> -&gt; sits and waits for updates</a:t>
            </a:r>
          </a:p>
          <a:p>
            <a:r>
              <a:rPr lang="en-US" dirty="0" err="1"/>
              <a:t>componentDidUpdate</a:t>
            </a:r>
            <a:r>
              <a:rPr lang="en-US" dirty="0"/>
              <a:t> -&gt; sits and wait until this component is not longer shown – this method will call always after render method called internally</a:t>
            </a:r>
          </a:p>
          <a:p>
            <a:r>
              <a:rPr lang="en-US" dirty="0" err="1"/>
              <a:t>componentWillUnmount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92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E2DF-26B2-48D4-A39A-688C5856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E4623-767D-4C26-9DD1-AC4E33405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onClick</a:t>
            </a:r>
            <a:r>
              <a:rPr lang="en-US" dirty="0"/>
              <a:t>, </a:t>
            </a:r>
            <a:r>
              <a:rPr lang="en-US" dirty="0" err="1"/>
              <a:t>onChange</a:t>
            </a:r>
            <a:r>
              <a:rPr lang="en-US" dirty="0"/>
              <a:t> and </a:t>
            </a:r>
            <a:r>
              <a:rPr lang="en-US" dirty="0" err="1"/>
              <a:t>onSubmit</a:t>
            </a:r>
            <a:endParaRPr lang="en-US" dirty="0"/>
          </a:p>
          <a:p>
            <a:r>
              <a:rPr lang="en-US" dirty="0"/>
              <a:t>Controlled vs Uncontrolled Elements</a:t>
            </a:r>
          </a:p>
          <a:p>
            <a:r>
              <a:rPr lang="en-US" dirty="0"/>
              <a:t>Communicating child to parent using callbacks</a:t>
            </a:r>
          </a:p>
        </p:txBody>
      </p:sp>
    </p:spTree>
    <p:extLst>
      <p:ext uri="{BB962C8B-B14F-4D97-AF65-F5344CB8AC3E}">
        <p14:creationId xmlns:p14="http://schemas.microsoft.com/office/powerpoint/2010/main" val="1847845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D825-573B-47D8-9441-1BE22CFA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API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364EA-2553-465B-B061-23BAAFED6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Fetching Data</a:t>
            </a:r>
          </a:p>
          <a:p>
            <a:r>
              <a:rPr lang="en-US" dirty="0" err="1"/>
              <a:t>Axios</a:t>
            </a:r>
            <a:endParaRPr lang="en-US" dirty="0"/>
          </a:p>
          <a:p>
            <a:r>
              <a:rPr lang="en-US" dirty="0" err="1"/>
              <a:t>Async</a:t>
            </a:r>
            <a:r>
              <a:rPr lang="en-US" dirty="0"/>
              <a:t> await</a:t>
            </a:r>
          </a:p>
          <a:p>
            <a:r>
              <a:rPr lang="en-US" dirty="0" err="1"/>
              <a:t>Axios</a:t>
            </a:r>
            <a:r>
              <a:rPr lang="en-US" dirty="0"/>
              <a:t> configuration</a:t>
            </a:r>
          </a:p>
        </p:txBody>
      </p:sp>
    </p:spTree>
    <p:extLst>
      <p:ext uri="{BB962C8B-B14F-4D97-AF65-F5344CB8AC3E}">
        <p14:creationId xmlns:p14="http://schemas.microsoft.com/office/powerpoint/2010/main" val="73756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https://unsplash.com/developers</a:t>
            </a:r>
            <a:endParaRPr lang="en-US" dirty="0"/>
          </a:p>
          <a:p>
            <a:r>
              <a:rPr lang="en-US" dirty="0">
                <a:hlinkClick r:id="rId4"/>
              </a:rPr>
              <a:t>https://codepen.io/</a:t>
            </a:r>
            <a:endParaRPr lang="en-US" dirty="0"/>
          </a:p>
          <a:p>
            <a:r>
              <a:rPr lang="en-US" dirty="0">
                <a:hlinkClick r:id="rId5"/>
              </a:rPr>
              <a:t>https://babeljs.io/repl</a:t>
            </a:r>
            <a:endParaRPr lang="en-US" dirty="0"/>
          </a:p>
          <a:p>
            <a:r>
              <a:rPr lang="en-US" dirty="0">
                <a:hlinkClick r:id="rId6"/>
              </a:rPr>
              <a:t>https://semantic-ui.com/</a:t>
            </a:r>
            <a:endParaRPr lang="en-US" dirty="0"/>
          </a:p>
          <a:p>
            <a:r>
              <a:rPr lang="en-US" dirty="0">
                <a:hlinkClick r:id="rId7"/>
              </a:rPr>
              <a:t>https://github.com/marak/Faker.js/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6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FE26-CCBD-4EE9-87E0-2D220B00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55013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C7DF-6F64-4466-9B7D-FDDE5BDE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 and its purpose?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BBCD1-5F56-4F1E-9296-E62731795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is a </a:t>
            </a:r>
            <a:r>
              <a:rPr lang="en-US" dirty="0" err="1"/>
              <a:t>Javascript</a:t>
            </a:r>
            <a:r>
              <a:rPr lang="en-US" dirty="0"/>
              <a:t> library developed by Facebook</a:t>
            </a:r>
          </a:p>
          <a:p>
            <a:r>
              <a:rPr lang="en-US" dirty="0"/>
              <a:t>It is a declarative, efficient and flexible </a:t>
            </a:r>
            <a:r>
              <a:rPr lang="en-US" dirty="0" err="1"/>
              <a:t>javascript</a:t>
            </a:r>
            <a:r>
              <a:rPr lang="en-US" dirty="0"/>
              <a:t> library for building user interfaces. It lets you compose complex UIs from small and isolated pieces of code called “Components”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CC71F4-EB6E-48DA-BEBD-903EFD3CA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6482" rIns="0" bIns="13648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SFMono-Regular"/>
              </a:rPr>
              <a:t>/?client_id=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90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85B0-16E0-4D8F-913A-C3E40F68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C1AD2-AB8A-4A35-A8F2-EDBE3D1B4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Nodejs and for verification -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node -v</a:t>
            </a:r>
          </a:p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npm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install –g create-react-app</a:t>
            </a:r>
          </a:p>
          <a:p>
            <a:pPr lvl="1"/>
            <a:r>
              <a:rPr lang="en-US" dirty="0"/>
              <a:t>create-react-app – Name of the package we want to install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create-react-app &lt;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projectName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endParaRPr lang="en-US" dirty="0"/>
          </a:p>
          <a:p>
            <a:r>
              <a:rPr lang="en-US" dirty="0"/>
              <a:t>Alternate command works with </a:t>
            </a:r>
            <a:r>
              <a:rPr lang="en-US" dirty="0" err="1"/>
              <a:t>npm</a:t>
            </a:r>
            <a:r>
              <a:rPr lang="en-US" dirty="0"/>
              <a:t> version 5.2+</a:t>
            </a:r>
          </a:p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npx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create-react-app &lt;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projectName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96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5C04-A5BB-48CC-A574-1C18B3C8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6A114-E27E-471B-BF92-3EA8DAF26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ES 2015+ code into a backwards compatible version of JS</a:t>
            </a:r>
          </a:p>
          <a:p>
            <a:r>
              <a:rPr lang="en-US" dirty="0"/>
              <a:t>ES5 – ES 2015 – ES 2016 – ES 2017 – ES 2018 – ES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8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2E59-EEB9-40C3-8E40-15E51D122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React Code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7CCD6-2184-468F-83B7-43AB6AC44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the React and </a:t>
            </a:r>
            <a:r>
              <a:rPr lang="en-US" dirty="0" err="1"/>
              <a:t>ReactDOM</a:t>
            </a:r>
            <a:r>
              <a:rPr lang="en-US" dirty="0"/>
              <a:t> libraries</a:t>
            </a:r>
          </a:p>
          <a:p>
            <a:r>
              <a:rPr lang="en-US" dirty="0"/>
              <a:t>Create a react component</a:t>
            </a:r>
          </a:p>
          <a:p>
            <a:r>
              <a:rPr lang="en-US" dirty="0"/>
              <a:t>Take the react component and show it on the screen</a:t>
            </a:r>
          </a:p>
        </p:txBody>
      </p:sp>
    </p:spTree>
    <p:extLst>
      <p:ext uri="{BB962C8B-B14F-4D97-AF65-F5344CB8AC3E}">
        <p14:creationId xmlns:p14="http://schemas.microsoft.com/office/powerpoint/2010/main" val="172775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5519-84A6-4C4D-987C-60FD1845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React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065D1-CCD8-4919-9CA7-9B34B8625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Component is a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Function or Class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that produces HTML to show the user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and handles user interactions</a:t>
            </a:r>
          </a:p>
          <a:p>
            <a:r>
              <a:rPr lang="en-US" dirty="0"/>
              <a:t>React lets you compose complex UIs from small and isolated pieces of code called “Components”</a:t>
            </a:r>
          </a:p>
          <a:p>
            <a:r>
              <a:rPr lang="en-US" dirty="0"/>
              <a:t>Components let you split the UI into independent, reusable pieces, and think about each piece in isolation.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09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934D-1CE6-4F72-94CE-B855101E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40465-3CB6-461C-B8DD-37767119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extension to JavaScript</a:t>
            </a:r>
          </a:p>
          <a:p>
            <a:r>
              <a:rPr lang="en-US" dirty="0"/>
              <a:t>Instead of artificially separating </a:t>
            </a:r>
            <a:r>
              <a:rPr lang="en-US" i="1" dirty="0"/>
              <a:t>technologies</a:t>
            </a:r>
            <a:r>
              <a:rPr lang="en-US" dirty="0"/>
              <a:t> by putting markup and logic in separate files, React separates concerns with loosely coupled units called “components” that contain both.</a:t>
            </a:r>
          </a:p>
        </p:txBody>
      </p:sp>
    </p:spTree>
    <p:extLst>
      <p:ext uri="{BB962C8B-B14F-4D97-AF65-F5344CB8AC3E}">
        <p14:creationId xmlns:p14="http://schemas.microsoft.com/office/powerpoint/2010/main" val="1100141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4107-AB0D-42FB-A12C-80E4D8A2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JSX vs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F7D3F-9575-4C27-8F79-65911957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custom styling to an element uses different syntax</a:t>
            </a:r>
          </a:p>
          <a:p>
            <a:r>
              <a:rPr lang="en-US" dirty="0"/>
              <a:t>Adding a class to an element uses different syntax</a:t>
            </a:r>
          </a:p>
          <a:p>
            <a:r>
              <a:rPr lang="en-US" dirty="0"/>
              <a:t>JSX can reference JS variables</a:t>
            </a:r>
          </a:p>
          <a:p>
            <a:r>
              <a:rPr lang="en-US" dirty="0"/>
              <a:t>In JSX, we have to pass single React element to return statement</a:t>
            </a:r>
          </a:p>
        </p:txBody>
      </p:sp>
    </p:spTree>
    <p:extLst>
      <p:ext uri="{BB962C8B-B14F-4D97-AF65-F5344CB8AC3E}">
        <p14:creationId xmlns:p14="http://schemas.microsoft.com/office/powerpoint/2010/main" val="224472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4ACF4-5FD9-494C-873D-8BEA0D17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Tenets of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952E5-27F2-4218-BCB8-5D1B69E50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Nesting</a:t>
            </a:r>
          </a:p>
          <a:p>
            <a:r>
              <a:rPr lang="en-US" dirty="0"/>
              <a:t>Component Reuse</a:t>
            </a:r>
          </a:p>
          <a:p>
            <a:r>
              <a:rPr lang="en-US" dirty="0"/>
              <a:t>Component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374039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511</Words>
  <Application>Microsoft Office PowerPoint</Application>
  <PresentationFormat>Widescreen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SFMono-Regular</vt:lpstr>
      <vt:lpstr>Office Theme</vt:lpstr>
      <vt:lpstr>Introduction to ReactJS</vt:lpstr>
      <vt:lpstr>What is React and its purpose?</vt:lpstr>
      <vt:lpstr>Setup</vt:lpstr>
      <vt:lpstr>Babel</vt:lpstr>
      <vt:lpstr>React Code </vt:lpstr>
      <vt:lpstr>React Component</vt:lpstr>
      <vt:lpstr>JSX</vt:lpstr>
      <vt:lpstr>JSX vs HTML</vt:lpstr>
      <vt:lpstr>Three Tenets of Components</vt:lpstr>
      <vt:lpstr>Props</vt:lpstr>
      <vt:lpstr>Class-Based Components</vt:lpstr>
      <vt:lpstr>Rules of Class Components</vt:lpstr>
      <vt:lpstr>State</vt:lpstr>
      <vt:lpstr>Lifecycle Methods</vt:lpstr>
      <vt:lpstr>Component Lifecycle</vt:lpstr>
      <vt:lpstr>Handling User Input</vt:lpstr>
      <vt:lpstr>API Requests</vt:lpstr>
      <vt:lpstr>Useful Links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SREEKANTH KATEGARU</dc:creator>
  <cp:lastModifiedBy>Kategaru, Sreekanth</cp:lastModifiedBy>
  <cp:revision>61</cp:revision>
  <dcterms:created xsi:type="dcterms:W3CDTF">2019-09-10T09:56:57Z</dcterms:created>
  <dcterms:modified xsi:type="dcterms:W3CDTF">2019-09-13T10:04:10Z</dcterms:modified>
</cp:coreProperties>
</file>