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72" r:id="rId4"/>
    <p:sldId id="274" r:id="rId5"/>
    <p:sldId id="256" r:id="rId6"/>
    <p:sldId id="257" r:id="rId7"/>
    <p:sldId id="260" r:id="rId8"/>
    <p:sldId id="258" r:id="rId9"/>
    <p:sldId id="261" r:id="rId10"/>
    <p:sldId id="259" r:id="rId11"/>
    <p:sldId id="262" r:id="rId12"/>
    <p:sldId id="264" r:id="rId13"/>
    <p:sldId id="275" r:id="rId14"/>
    <p:sldId id="276" r:id="rId15"/>
    <p:sldId id="263" r:id="rId16"/>
    <p:sldId id="265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8" autoAdjust="0"/>
    <p:restoredTop sz="86431" autoAdjust="0"/>
  </p:normalViewPr>
  <p:slideViewPr>
    <p:cSldViewPr>
      <p:cViewPr>
        <p:scale>
          <a:sx n="80" d="100"/>
          <a:sy n="80" d="100"/>
        </p:scale>
        <p:origin x="-180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7F474-1087-49ED-866C-65665E74C689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683D946-0BE2-43E0-86BF-B0787670C175}">
      <dgm:prSet phldrT="[Text]"/>
      <dgm:spPr/>
      <dgm:t>
        <a:bodyPr/>
        <a:lstStyle/>
        <a:p>
          <a:r>
            <a:rPr lang="en-US" dirty="0" smtClean="0"/>
            <a:t>Registration</a:t>
          </a:r>
          <a:endParaRPr lang="en-US" dirty="0"/>
        </a:p>
      </dgm:t>
    </dgm:pt>
    <dgm:pt modelId="{48C9EA73-C589-4B39-B643-1A46B813B012}" type="parTrans" cxnId="{2F38D786-1450-4AB4-AA69-91A3E8C52B40}">
      <dgm:prSet/>
      <dgm:spPr/>
      <dgm:t>
        <a:bodyPr/>
        <a:lstStyle/>
        <a:p>
          <a:endParaRPr lang="en-US"/>
        </a:p>
      </dgm:t>
    </dgm:pt>
    <dgm:pt modelId="{C4FA94E3-773A-4585-BE8F-4B662BA36DB8}" type="sibTrans" cxnId="{2F38D786-1450-4AB4-AA69-91A3E8C52B40}">
      <dgm:prSet/>
      <dgm:spPr/>
      <dgm:t>
        <a:bodyPr/>
        <a:lstStyle/>
        <a:p>
          <a:endParaRPr lang="en-US"/>
        </a:p>
      </dgm:t>
    </dgm:pt>
    <dgm:pt modelId="{4B7D642A-0EB5-4763-AF6D-48D3535153E2}">
      <dgm:prSet phldrT="[Text]"/>
      <dgm:spPr/>
      <dgm:t>
        <a:bodyPr/>
        <a:lstStyle/>
        <a:p>
          <a:r>
            <a:rPr lang="en-US" dirty="0" smtClean="0"/>
            <a:t>Sign In</a:t>
          </a:r>
          <a:endParaRPr lang="en-US" dirty="0"/>
        </a:p>
      </dgm:t>
    </dgm:pt>
    <dgm:pt modelId="{C7C44BD0-0C9A-478A-B705-D6A66DEB0B3F}" type="parTrans" cxnId="{47A36459-6892-415B-B940-BCA7F772E340}">
      <dgm:prSet/>
      <dgm:spPr/>
      <dgm:t>
        <a:bodyPr/>
        <a:lstStyle/>
        <a:p>
          <a:endParaRPr lang="en-US"/>
        </a:p>
      </dgm:t>
    </dgm:pt>
    <dgm:pt modelId="{43022998-88BD-4FC0-8103-2BB5DEC12961}" type="sibTrans" cxnId="{47A36459-6892-415B-B940-BCA7F772E340}">
      <dgm:prSet/>
      <dgm:spPr/>
      <dgm:t>
        <a:bodyPr/>
        <a:lstStyle/>
        <a:p>
          <a:endParaRPr lang="en-US"/>
        </a:p>
      </dgm:t>
    </dgm:pt>
    <dgm:pt modelId="{E4D3E77C-1137-4516-89F1-5E586D70F0F0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1C84D3B6-2DF7-46F9-A888-6C79CF9302CA}" type="parTrans" cxnId="{227D1BE5-FA34-4A61-B130-E157DE030002}">
      <dgm:prSet/>
      <dgm:spPr/>
      <dgm:t>
        <a:bodyPr/>
        <a:lstStyle/>
        <a:p>
          <a:endParaRPr lang="en-US"/>
        </a:p>
      </dgm:t>
    </dgm:pt>
    <dgm:pt modelId="{6B3375E1-DBE4-45FA-B2EF-3FDEA673A4DA}" type="sibTrans" cxnId="{227D1BE5-FA34-4A61-B130-E157DE030002}">
      <dgm:prSet/>
      <dgm:spPr/>
      <dgm:t>
        <a:bodyPr/>
        <a:lstStyle/>
        <a:p>
          <a:endParaRPr lang="en-US"/>
        </a:p>
      </dgm:t>
    </dgm:pt>
    <dgm:pt modelId="{D9C6F77F-6108-483C-9AA3-7E989CD2C568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FB23E453-743B-4DDC-96F7-9F916C09E748}" type="parTrans" cxnId="{75242A3E-0A8A-4D6A-8CD3-29DC236A8669}">
      <dgm:prSet/>
      <dgm:spPr/>
      <dgm:t>
        <a:bodyPr/>
        <a:lstStyle/>
        <a:p>
          <a:endParaRPr lang="en-US"/>
        </a:p>
      </dgm:t>
    </dgm:pt>
    <dgm:pt modelId="{FC6D4C5B-F813-439F-8340-CB47EDBD362A}" type="sibTrans" cxnId="{75242A3E-0A8A-4D6A-8CD3-29DC236A8669}">
      <dgm:prSet/>
      <dgm:spPr/>
      <dgm:t>
        <a:bodyPr/>
        <a:lstStyle/>
        <a:p>
          <a:endParaRPr lang="en-US"/>
        </a:p>
      </dgm:t>
    </dgm:pt>
    <dgm:pt modelId="{B49321DE-FAEC-4793-A39A-D5C1EC25F7AC}">
      <dgm:prSet phldrT="[Text]"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2F7D653E-0939-407D-91AD-73943ACEF100}" type="parTrans" cxnId="{FF491C09-B8EB-400E-A5C5-D5B52746FB78}">
      <dgm:prSet/>
      <dgm:spPr/>
      <dgm:t>
        <a:bodyPr/>
        <a:lstStyle/>
        <a:p>
          <a:endParaRPr lang="en-US"/>
        </a:p>
      </dgm:t>
    </dgm:pt>
    <dgm:pt modelId="{5DC53BA0-01CE-4D38-8099-AE66800AB92D}" type="sibTrans" cxnId="{FF491C09-B8EB-400E-A5C5-D5B52746FB78}">
      <dgm:prSet/>
      <dgm:spPr/>
      <dgm:t>
        <a:bodyPr/>
        <a:lstStyle/>
        <a:p>
          <a:endParaRPr lang="en-US"/>
        </a:p>
      </dgm:t>
    </dgm:pt>
    <dgm:pt modelId="{7031F036-58E3-471F-BF2F-C3C3EF31FB5F}">
      <dgm:prSet phldrT="[Text]"/>
      <dgm:spPr/>
      <dgm:t>
        <a:bodyPr/>
        <a:lstStyle/>
        <a:p>
          <a:r>
            <a:rPr lang="en-US" dirty="0" smtClean="0"/>
            <a:t>Confirm Password</a:t>
          </a:r>
          <a:endParaRPr lang="en-US" dirty="0"/>
        </a:p>
      </dgm:t>
    </dgm:pt>
    <dgm:pt modelId="{9FDD98D2-8CEA-4B71-AD9B-61A6F869A41B}" type="parTrans" cxnId="{FB544043-1DDD-448B-893A-11C14CA57C0E}">
      <dgm:prSet/>
      <dgm:spPr/>
      <dgm:t>
        <a:bodyPr/>
        <a:lstStyle/>
        <a:p>
          <a:endParaRPr lang="en-US"/>
        </a:p>
      </dgm:t>
    </dgm:pt>
    <dgm:pt modelId="{818651C2-224E-49E2-A7E7-6B75E1249821}" type="sibTrans" cxnId="{FB544043-1DDD-448B-893A-11C14CA57C0E}">
      <dgm:prSet/>
      <dgm:spPr/>
      <dgm:t>
        <a:bodyPr/>
        <a:lstStyle/>
        <a:p>
          <a:endParaRPr lang="en-US"/>
        </a:p>
      </dgm:t>
    </dgm:pt>
    <dgm:pt modelId="{54169B45-98ED-455D-B25A-7093B54111CE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6E2B9855-51E7-4F58-812C-DB8F0CC46F03}" type="parTrans" cxnId="{6F1F3143-A0EA-4390-B9A3-DFFD820EB40E}">
      <dgm:prSet/>
      <dgm:spPr/>
      <dgm:t>
        <a:bodyPr/>
        <a:lstStyle/>
        <a:p>
          <a:endParaRPr lang="en-US"/>
        </a:p>
      </dgm:t>
    </dgm:pt>
    <dgm:pt modelId="{165A4B02-46D9-4AA0-B9A7-7337AD1D591F}" type="sibTrans" cxnId="{6F1F3143-A0EA-4390-B9A3-DFFD820EB40E}">
      <dgm:prSet/>
      <dgm:spPr/>
      <dgm:t>
        <a:bodyPr/>
        <a:lstStyle/>
        <a:p>
          <a:endParaRPr lang="en-US"/>
        </a:p>
      </dgm:t>
    </dgm:pt>
    <dgm:pt modelId="{1FFF96FE-B3A1-4013-9E92-7D4F21A0F270}">
      <dgm:prSet phldrT="[Text]"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7250DFC9-5F99-4531-952F-2C3CBA69D97B}" type="parTrans" cxnId="{17483A5F-D86A-4F24-9FB8-3C6E4368D368}">
      <dgm:prSet/>
      <dgm:spPr/>
      <dgm:t>
        <a:bodyPr/>
        <a:lstStyle/>
        <a:p>
          <a:endParaRPr lang="en-US"/>
        </a:p>
      </dgm:t>
    </dgm:pt>
    <dgm:pt modelId="{9BCB25FA-E88B-4F11-BF86-BF5936E449AE}" type="sibTrans" cxnId="{17483A5F-D86A-4F24-9FB8-3C6E4368D368}">
      <dgm:prSet/>
      <dgm:spPr/>
      <dgm:t>
        <a:bodyPr/>
        <a:lstStyle/>
        <a:p>
          <a:endParaRPr lang="en-US"/>
        </a:p>
      </dgm:t>
    </dgm:pt>
    <dgm:pt modelId="{2D1892CD-2A6A-4E86-A8F1-8963C73D27B6}">
      <dgm:prSet phldrT="[Text]"/>
      <dgm:spPr/>
      <dgm:t>
        <a:bodyPr/>
        <a:lstStyle/>
        <a:p>
          <a:r>
            <a:rPr lang="en-US" dirty="0" smtClean="0"/>
            <a:t>Remember Me</a:t>
          </a:r>
          <a:endParaRPr lang="en-US" dirty="0"/>
        </a:p>
      </dgm:t>
    </dgm:pt>
    <dgm:pt modelId="{3BF67C2A-B74C-4F13-A67A-59C964B53D69}" type="parTrans" cxnId="{ACB30F8E-7054-484D-9A68-C8771EF2B1A4}">
      <dgm:prSet/>
      <dgm:spPr/>
      <dgm:t>
        <a:bodyPr/>
        <a:lstStyle/>
        <a:p>
          <a:endParaRPr lang="en-US"/>
        </a:p>
      </dgm:t>
    </dgm:pt>
    <dgm:pt modelId="{B97D7A72-E742-4B33-ACBC-D7E6A6911C02}" type="sibTrans" cxnId="{ACB30F8E-7054-484D-9A68-C8771EF2B1A4}">
      <dgm:prSet/>
      <dgm:spPr/>
      <dgm:t>
        <a:bodyPr/>
        <a:lstStyle/>
        <a:p>
          <a:endParaRPr lang="en-US"/>
        </a:p>
      </dgm:t>
    </dgm:pt>
    <dgm:pt modelId="{C9F1CA82-EF5F-4913-A62C-45A4B4347765}">
      <dgm:prSet phldrT="[Text]"/>
      <dgm:spPr/>
      <dgm:t>
        <a:bodyPr/>
        <a:lstStyle/>
        <a:p>
          <a:r>
            <a:rPr lang="en-US" b="1" u="sng" dirty="0" smtClean="0"/>
            <a:t>User Information</a:t>
          </a:r>
          <a:endParaRPr lang="en-US" b="1" u="sng" dirty="0"/>
        </a:p>
      </dgm:t>
    </dgm:pt>
    <dgm:pt modelId="{8578B8E2-3EDF-4F6E-9567-A54BFC379AD9}" type="parTrans" cxnId="{1C7C98D4-3B3C-40B1-8C75-C3DBF9CA1C0C}">
      <dgm:prSet/>
      <dgm:spPr/>
      <dgm:t>
        <a:bodyPr/>
        <a:lstStyle/>
        <a:p>
          <a:endParaRPr lang="en-US"/>
        </a:p>
      </dgm:t>
    </dgm:pt>
    <dgm:pt modelId="{B839211C-10CF-4168-AF9A-A6AFD736BBE5}" type="sibTrans" cxnId="{1C7C98D4-3B3C-40B1-8C75-C3DBF9CA1C0C}">
      <dgm:prSet/>
      <dgm:spPr/>
      <dgm:t>
        <a:bodyPr/>
        <a:lstStyle/>
        <a:p>
          <a:endParaRPr lang="en-US"/>
        </a:p>
      </dgm:t>
    </dgm:pt>
    <dgm:pt modelId="{F4F0497A-37F0-4BD0-B345-928DB0D8F686}">
      <dgm:prSet phldrT="[Text]"/>
      <dgm:spPr/>
      <dgm:t>
        <a:bodyPr/>
        <a:lstStyle/>
        <a:p>
          <a:r>
            <a:rPr lang="en-US" dirty="0" smtClean="0"/>
            <a:t>Last Name</a:t>
          </a:r>
          <a:endParaRPr lang="en-US" dirty="0"/>
        </a:p>
      </dgm:t>
    </dgm:pt>
    <dgm:pt modelId="{F4311A6E-F2D4-4FAE-BE19-9B957525222F}" type="parTrans" cxnId="{742763F6-1CB9-4343-BD08-B7D040CE749D}">
      <dgm:prSet/>
      <dgm:spPr/>
      <dgm:t>
        <a:bodyPr/>
        <a:lstStyle/>
        <a:p>
          <a:endParaRPr lang="en-US"/>
        </a:p>
      </dgm:t>
    </dgm:pt>
    <dgm:pt modelId="{AEA1CCDF-9FA4-4DCD-9550-92BDF5BF5A40}" type="sibTrans" cxnId="{742763F6-1CB9-4343-BD08-B7D040CE749D}">
      <dgm:prSet/>
      <dgm:spPr/>
      <dgm:t>
        <a:bodyPr/>
        <a:lstStyle/>
        <a:p>
          <a:endParaRPr lang="en-US"/>
        </a:p>
      </dgm:t>
    </dgm:pt>
    <dgm:pt modelId="{27359425-3B90-4AD2-9021-5153E1002B89}">
      <dgm:prSet phldrT="[Text]"/>
      <dgm:spPr/>
      <dgm:t>
        <a:bodyPr/>
        <a:lstStyle/>
        <a:p>
          <a:r>
            <a:rPr lang="en-US" dirty="0" smtClean="0"/>
            <a:t>First Name</a:t>
          </a:r>
          <a:endParaRPr lang="en-US" dirty="0"/>
        </a:p>
      </dgm:t>
    </dgm:pt>
    <dgm:pt modelId="{C064A333-3166-4F17-A833-017BEE426254}" type="parTrans" cxnId="{39638255-1CB8-4A9C-A65B-6A9FCBC4D282}">
      <dgm:prSet/>
      <dgm:spPr/>
      <dgm:t>
        <a:bodyPr/>
        <a:lstStyle/>
        <a:p>
          <a:endParaRPr lang="en-US"/>
        </a:p>
      </dgm:t>
    </dgm:pt>
    <dgm:pt modelId="{DA7F7C64-944C-4835-B6FC-820E449A7AA2}" type="sibTrans" cxnId="{39638255-1CB8-4A9C-A65B-6A9FCBC4D282}">
      <dgm:prSet/>
      <dgm:spPr/>
      <dgm:t>
        <a:bodyPr/>
        <a:lstStyle/>
        <a:p>
          <a:endParaRPr lang="en-US"/>
        </a:p>
      </dgm:t>
    </dgm:pt>
    <dgm:pt modelId="{F85A660C-7B5A-47CF-9289-DA856B44445F}">
      <dgm:prSet phldrT="[Text]"/>
      <dgm:spPr/>
      <dgm:t>
        <a:bodyPr/>
        <a:lstStyle/>
        <a:p>
          <a:r>
            <a:rPr lang="en-US" dirty="0" smtClean="0"/>
            <a:t>Age</a:t>
          </a:r>
          <a:endParaRPr lang="en-US" dirty="0"/>
        </a:p>
      </dgm:t>
    </dgm:pt>
    <dgm:pt modelId="{D5DAFD31-7B49-48A1-BFF0-91417103D8A8}" type="parTrans" cxnId="{6B923E3C-42B9-48FB-9BD2-CAE6ADD4284D}">
      <dgm:prSet/>
      <dgm:spPr/>
      <dgm:t>
        <a:bodyPr/>
        <a:lstStyle/>
        <a:p>
          <a:endParaRPr lang="en-US"/>
        </a:p>
      </dgm:t>
    </dgm:pt>
    <dgm:pt modelId="{91FC85B2-B9F4-4A66-969C-0AA5AB2FB650}" type="sibTrans" cxnId="{6B923E3C-42B9-48FB-9BD2-CAE6ADD4284D}">
      <dgm:prSet/>
      <dgm:spPr/>
      <dgm:t>
        <a:bodyPr/>
        <a:lstStyle/>
        <a:p>
          <a:endParaRPr lang="en-US"/>
        </a:p>
      </dgm:t>
    </dgm:pt>
    <dgm:pt modelId="{36ED38F8-BC54-49E8-A6ED-E46BE6F30B29}">
      <dgm:prSet phldrT="[Text]"/>
      <dgm:spPr/>
      <dgm:t>
        <a:bodyPr/>
        <a:lstStyle/>
        <a:p>
          <a:r>
            <a:rPr lang="en-US" dirty="0" smtClean="0"/>
            <a:t>Profile Image</a:t>
          </a:r>
          <a:endParaRPr lang="en-US" dirty="0"/>
        </a:p>
      </dgm:t>
    </dgm:pt>
    <dgm:pt modelId="{C8B00662-8E89-492B-BEC7-5031ABB23E98}" type="parTrans" cxnId="{CAC271DE-EBA8-4603-8650-86DF8A16B41D}">
      <dgm:prSet/>
      <dgm:spPr/>
      <dgm:t>
        <a:bodyPr/>
        <a:lstStyle/>
        <a:p>
          <a:endParaRPr lang="en-US"/>
        </a:p>
      </dgm:t>
    </dgm:pt>
    <dgm:pt modelId="{3E78200F-E148-4614-967D-A24C3BC8DA8E}" type="sibTrans" cxnId="{CAC271DE-EBA8-4603-8650-86DF8A16B41D}">
      <dgm:prSet/>
      <dgm:spPr/>
      <dgm:t>
        <a:bodyPr/>
        <a:lstStyle/>
        <a:p>
          <a:endParaRPr lang="en-US"/>
        </a:p>
      </dgm:t>
    </dgm:pt>
    <dgm:pt modelId="{1FAEC5C7-4F3B-4896-9270-5A0192C37A58}">
      <dgm:prSet phldrT="[Text]"/>
      <dgm:spPr/>
      <dgm:t>
        <a:bodyPr/>
        <a:lstStyle/>
        <a:p>
          <a:r>
            <a:rPr lang="en-US" dirty="0" smtClean="0"/>
            <a:t>Info</a:t>
          </a:r>
          <a:endParaRPr lang="en-US" dirty="0"/>
        </a:p>
      </dgm:t>
    </dgm:pt>
    <dgm:pt modelId="{16E686DD-7BC0-43F0-B5EF-A2C8E043022B}" type="parTrans" cxnId="{478873F0-CA6C-43F8-9CFE-120E7878BF64}">
      <dgm:prSet/>
      <dgm:spPr/>
      <dgm:t>
        <a:bodyPr/>
        <a:lstStyle/>
        <a:p>
          <a:endParaRPr lang="en-US"/>
        </a:p>
      </dgm:t>
    </dgm:pt>
    <dgm:pt modelId="{0ECCABD8-8933-45EC-AF3F-50CF5B8A710D}" type="sibTrans" cxnId="{478873F0-CA6C-43F8-9CFE-120E7878BF64}">
      <dgm:prSet/>
      <dgm:spPr/>
      <dgm:t>
        <a:bodyPr/>
        <a:lstStyle/>
        <a:p>
          <a:endParaRPr lang="en-US"/>
        </a:p>
      </dgm:t>
    </dgm:pt>
    <dgm:pt modelId="{58495553-D12F-4A27-882B-3CC406DF116D}">
      <dgm:prSet phldrT="[Text]"/>
      <dgm:spPr/>
      <dgm:t>
        <a:bodyPr/>
        <a:lstStyle/>
        <a:p>
          <a:r>
            <a:rPr lang="en-US" b="1" u="sng" dirty="0" smtClean="0"/>
            <a:t>Posts</a:t>
          </a:r>
          <a:endParaRPr lang="en-US" b="1" u="sng" dirty="0"/>
        </a:p>
      </dgm:t>
    </dgm:pt>
    <dgm:pt modelId="{0791CA0C-81F3-45F9-B5D5-4CE56CF417E3}" type="parTrans" cxnId="{3C361179-4B7F-4E5A-9744-A6CA3FB71412}">
      <dgm:prSet/>
      <dgm:spPr/>
      <dgm:t>
        <a:bodyPr/>
        <a:lstStyle/>
        <a:p>
          <a:endParaRPr lang="en-US"/>
        </a:p>
      </dgm:t>
    </dgm:pt>
    <dgm:pt modelId="{FE11E469-DB44-498A-A524-FB52092418E8}" type="sibTrans" cxnId="{3C361179-4B7F-4E5A-9744-A6CA3FB71412}">
      <dgm:prSet/>
      <dgm:spPr/>
      <dgm:t>
        <a:bodyPr/>
        <a:lstStyle/>
        <a:p>
          <a:endParaRPr lang="en-US"/>
        </a:p>
      </dgm:t>
    </dgm:pt>
    <dgm:pt modelId="{BD013260-C24D-4B8C-956A-AB6B319D1B66}">
      <dgm:prSet phldrT="[Text]"/>
      <dgm:spPr/>
      <dgm:t>
        <a:bodyPr/>
        <a:lstStyle/>
        <a:p>
          <a:r>
            <a:rPr lang="en-US" dirty="0" smtClean="0"/>
            <a:t>Status Updates</a:t>
          </a:r>
          <a:endParaRPr lang="en-US" dirty="0"/>
        </a:p>
      </dgm:t>
    </dgm:pt>
    <dgm:pt modelId="{244B4459-2478-4BAF-9AA5-D45A4FD071C0}" type="parTrans" cxnId="{E8B7EAD9-9887-4469-8140-7C709FC75124}">
      <dgm:prSet/>
      <dgm:spPr/>
      <dgm:t>
        <a:bodyPr/>
        <a:lstStyle/>
        <a:p>
          <a:endParaRPr lang="en-US"/>
        </a:p>
      </dgm:t>
    </dgm:pt>
    <dgm:pt modelId="{B304B0D2-8635-4D1D-BFB2-4A0F7BC85C75}" type="sibTrans" cxnId="{E8B7EAD9-9887-4469-8140-7C709FC75124}">
      <dgm:prSet/>
      <dgm:spPr/>
      <dgm:t>
        <a:bodyPr/>
        <a:lstStyle/>
        <a:p>
          <a:endParaRPr lang="en-US"/>
        </a:p>
      </dgm:t>
    </dgm:pt>
    <dgm:pt modelId="{AADCD1A5-41DD-4F91-86EC-AC588F5A0DDB}">
      <dgm:prSet phldrT="[Text]"/>
      <dgm:spPr/>
      <dgm:t>
        <a:bodyPr/>
        <a:lstStyle/>
        <a:p>
          <a:r>
            <a:rPr lang="en-US" dirty="0" smtClean="0"/>
            <a:t>Uploaded Photos</a:t>
          </a:r>
          <a:endParaRPr lang="en-US" dirty="0"/>
        </a:p>
      </dgm:t>
    </dgm:pt>
    <dgm:pt modelId="{15D33A62-0BA4-43FE-8565-AB791120798C}" type="parTrans" cxnId="{82E99DF5-DD09-4325-84BA-8BD1B8775EAF}">
      <dgm:prSet/>
      <dgm:spPr/>
      <dgm:t>
        <a:bodyPr/>
        <a:lstStyle/>
        <a:p>
          <a:endParaRPr lang="en-US"/>
        </a:p>
      </dgm:t>
    </dgm:pt>
    <dgm:pt modelId="{B61EA2C4-853B-48F0-9DF6-1FD3CBD06585}" type="sibTrans" cxnId="{82E99DF5-DD09-4325-84BA-8BD1B8775EAF}">
      <dgm:prSet/>
      <dgm:spPr/>
      <dgm:t>
        <a:bodyPr/>
        <a:lstStyle/>
        <a:p>
          <a:endParaRPr lang="en-US"/>
        </a:p>
      </dgm:t>
    </dgm:pt>
    <dgm:pt modelId="{D181969F-4915-42C7-A601-1D39877F11C1}">
      <dgm:prSet phldrT="[Text]"/>
      <dgm:spPr/>
      <dgm:t>
        <a:bodyPr/>
        <a:lstStyle/>
        <a:p>
          <a:r>
            <a:rPr lang="en-US" dirty="0" smtClean="0"/>
            <a:t>Whiteboard Posts</a:t>
          </a:r>
          <a:endParaRPr lang="en-US" dirty="0"/>
        </a:p>
      </dgm:t>
    </dgm:pt>
    <dgm:pt modelId="{638F9EE2-1E0D-4794-BDDC-C4B70FD05EDA}" type="parTrans" cxnId="{FFC67E38-D862-43ED-BB2D-1B5C20751E79}">
      <dgm:prSet/>
      <dgm:spPr/>
      <dgm:t>
        <a:bodyPr/>
        <a:lstStyle/>
        <a:p>
          <a:endParaRPr lang="en-US"/>
        </a:p>
      </dgm:t>
    </dgm:pt>
    <dgm:pt modelId="{86176435-E447-44DE-BF42-3096B18D7BD6}" type="sibTrans" cxnId="{FFC67E38-D862-43ED-BB2D-1B5C20751E79}">
      <dgm:prSet/>
      <dgm:spPr/>
      <dgm:t>
        <a:bodyPr/>
        <a:lstStyle/>
        <a:p>
          <a:endParaRPr lang="en-US"/>
        </a:p>
      </dgm:t>
    </dgm:pt>
    <dgm:pt modelId="{246A3CF5-6B02-4621-9419-FA49981283D1}">
      <dgm:prSet phldrT="[Text]"/>
      <dgm:spPr/>
      <dgm:t>
        <a:bodyPr/>
        <a:lstStyle/>
        <a:p>
          <a:r>
            <a:rPr lang="en-US" dirty="0" smtClean="0"/>
            <a:t>Privacy Settings</a:t>
          </a:r>
          <a:endParaRPr lang="en-US" dirty="0"/>
        </a:p>
      </dgm:t>
    </dgm:pt>
    <dgm:pt modelId="{257CA887-7A20-4A0E-BB68-2D2EC97C8847}" type="parTrans" cxnId="{1C30E45B-E27C-4488-8E16-F18D14B46614}">
      <dgm:prSet/>
      <dgm:spPr/>
      <dgm:t>
        <a:bodyPr/>
        <a:lstStyle/>
        <a:p>
          <a:endParaRPr lang="en-US"/>
        </a:p>
      </dgm:t>
    </dgm:pt>
    <dgm:pt modelId="{2A96CB2E-1CA7-49EE-A2B9-2147E48708EE}" type="sibTrans" cxnId="{1C30E45B-E27C-4488-8E16-F18D14B46614}">
      <dgm:prSet/>
      <dgm:spPr/>
      <dgm:t>
        <a:bodyPr/>
        <a:lstStyle/>
        <a:p>
          <a:endParaRPr lang="en-US"/>
        </a:p>
      </dgm:t>
    </dgm:pt>
    <dgm:pt modelId="{7F3E22D0-0499-4A93-8F98-539B6A67C20F}">
      <dgm:prSet phldrT="[Text]"/>
      <dgm:spPr/>
      <dgm:t>
        <a:bodyPr/>
        <a:lstStyle/>
        <a:p>
          <a:r>
            <a:rPr lang="en-US" dirty="0" smtClean="0"/>
            <a:t>Search-ability</a:t>
          </a:r>
          <a:endParaRPr lang="en-US" dirty="0"/>
        </a:p>
      </dgm:t>
    </dgm:pt>
    <dgm:pt modelId="{2A0A0386-107B-4C8E-860C-349545D1557F}" type="parTrans" cxnId="{630DFB25-7391-4821-9E9D-5329E81172E2}">
      <dgm:prSet/>
      <dgm:spPr/>
      <dgm:t>
        <a:bodyPr/>
        <a:lstStyle/>
        <a:p>
          <a:endParaRPr lang="en-US"/>
        </a:p>
      </dgm:t>
    </dgm:pt>
    <dgm:pt modelId="{5EAE6963-DFBD-4B01-A123-E27CF7655E02}" type="sibTrans" cxnId="{630DFB25-7391-4821-9E9D-5329E81172E2}">
      <dgm:prSet/>
      <dgm:spPr/>
      <dgm:t>
        <a:bodyPr/>
        <a:lstStyle/>
        <a:p>
          <a:endParaRPr lang="en-US"/>
        </a:p>
      </dgm:t>
    </dgm:pt>
    <dgm:pt modelId="{03BF2E3B-E5D7-48ED-ACD5-0C4A253B4D97}">
      <dgm:prSet phldrT="[Text]"/>
      <dgm:spPr/>
      <dgm:t>
        <a:bodyPr/>
        <a:lstStyle/>
        <a:p>
          <a:r>
            <a:rPr lang="en-US" dirty="0" smtClean="0"/>
            <a:t>Blocked Users </a:t>
          </a:r>
          <a:endParaRPr lang="en-US" dirty="0"/>
        </a:p>
      </dgm:t>
    </dgm:pt>
    <dgm:pt modelId="{ACA350DE-5CBE-49CB-BD75-CEBB2F4ACBF1}" type="parTrans" cxnId="{A0A39A17-7C5E-474B-B844-74161CD6821A}">
      <dgm:prSet/>
      <dgm:spPr/>
      <dgm:t>
        <a:bodyPr/>
        <a:lstStyle/>
        <a:p>
          <a:endParaRPr lang="en-US"/>
        </a:p>
      </dgm:t>
    </dgm:pt>
    <dgm:pt modelId="{5E4FDCA8-B1DA-4630-98C1-0A0E6376BAC9}" type="sibTrans" cxnId="{A0A39A17-7C5E-474B-B844-74161CD6821A}">
      <dgm:prSet/>
      <dgm:spPr/>
      <dgm:t>
        <a:bodyPr/>
        <a:lstStyle/>
        <a:p>
          <a:endParaRPr lang="en-US"/>
        </a:p>
      </dgm:t>
    </dgm:pt>
    <dgm:pt modelId="{68A7524C-1712-4DA5-B917-49D0C01837D6}">
      <dgm:prSet phldrT="[Text]"/>
      <dgm:spPr/>
      <dgm:t>
        <a:bodyPr/>
        <a:lstStyle/>
        <a:p>
          <a:r>
            <a:rPr lang="en-US" dirty="0" smtClean="0"/>
            <a:t>Audience</a:t>
          </a:r>
          <a:endParaRPr lang="en-US" dirty="0"/>
        </a:p>
      </dgm:t>
    </dgm:pt>
    <dgm:pt modelId="{79F9B660-7531-4B48-AF59-841487DE8573}" type="parTrans" cxnId="{32CD8B82-E90F-417F-AB40-EDE54E51C488}">
      <dgm:prSet/>
      <dgm:spPr/>
      <dgm:t>
        <a:bodyPr/>
        <a:lstStyle/>
        <a:p>
          <a:endParaRPr lang="en-US"/>
        </a:p>
      </dgm:t>
    </dgm:pt>
    <dgm:pt modelId="{F45EB0F0-F05C-429A-96F0-04A74AA5BA1D}" type="sibTrans" cxnId="{32CD8B82-E90F-417F-AB40-EDE54E51C488}">
      <dgm:prSet/>
      <dgm:spPr/>
      <dgm:t>
        <a:bodyPr/>
        <a:lstStyle/>
        <a:p>
          <a:endParaRPr lang="en-US"/>
        </a:p>
      </dgm:t>
    </dgm:pt>
    <dgm:pt modelId="{D37FC86C-7CC2-41B9-B553-FC942BC207F3}" type="pres">
      <dgm:prSet presAssocID="{CF57F474-1087-49ED-866C-65665E74C689}" presName="linear" presStyleCnt="0">
        <dgm:presLayoutVars>
          <dgm:dir/>
          <dgm:animLvl val="lvl"/>
          <dgm:resizeHandles val="exact"/>
        </dgm:presLayoutVars>
      </dgm:prSet>
      <dgm:spPr/>
    </dgm:pt>
    <dgm:pt modelId="{97786017-C34B-45E7-8D8D-74AA3C6DF9B2}" type="pres">
      <dgm:prSet presAssocID="{2683D946-0BE2-43E0-86BF-B0787670C175}" presName="parentLin" presStyleCnt="0"/>
      <dgm:spPr/>
    </dgm:pt>
    <dgm:pt modelId="{142AF83B-8BF7-4F83-9C93-DAA6B94A552F}" type="pres">
      <dgm:prSet presAssocID="{2683D946-0BE2-43E0-86BF-B0787670C175}" presName="parentLeftMargin" presStyleLbl="node1" presStyleIdx="0" presStyleCnt="4"/>
      <dgm:spPr/>
    </dgm:pt>
    <dgm:pt modelId="{03D860E9-63E3-4231-B2A0-350F51126476}" type="pres">
      <dgm:prSet presAssocID="{2683D946-0BE2-43E0-86BF-B0787670C17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CBAE6-EF5A-40AA-94FA-DEC084B5BE4B}" type="pres">
      <dgm:prSet presAssocID="{2683D946-0BE2-43E0-86BF-B0787670C175}" presName="negativeSpace" presStyleCnt="0"/>
      <dgm:spPr/>
    </dgm:pt>
    <dgm:pt modelId="{180EB52A-AEED-4264-BA7A-DD2CEFB0B8C7}" type="pres">
      <dgm:prSet presAssocID="{2683D946-0BE2-43E0-86BF-B0787670C175}" presName="childText" presStyleLbl="conFgAcc1" presStyleIdx="0" presStyleCnt="4" custScaleX="75610" custLinFactNeighborX="24390">
        <dgm:presLayoutVars>
          <dgm:bulletEnabled val="1"/>
        </dgm:presLayoutVars>
      </dgm:prSet>
      <dgm:spPr/>
    </dgm:pt>
    <dgm:pt modelId="{74677AFF-9E1F-4FC2-877C-D76DC2E7F783}" type="pres">
      <dgm:prSet presAssocID="{C4FA94E3-773A-4585-BE8F-4B662BA36DB8}" presName="spaceBetweenRectangles" presStyleCnt="0"/>
      <dgm:spPr/>
    </dgm:pt>
    <dgm:pt modelId="{4E261AF2-3693-4D22-8781-D352308A4A73}" type="pres">
      <dgm:prSet presAssocID="{4B7D642A-0EB5-4763-AF6D-48D3535153E2}" presName="parentLin" presStyleCnt="0"/>
      <dgm:spPr/>
    </dgm:pt>
    <dgm:pt modelId="{F65447EB-0D89-4CE1-9576-F8ADD51B438E}" type="pres">
      <dgm:prSet presAssocID="{4B7D642A-0EB5-4763-AF6D-48D3535153E2}" presName="parentLeftMargin" presStyleLbl="node1" presStyleIdx="0" presStyleCnt="4"/>
      <dgm:spPr/>
    </dgm:pt>
    <dgm:pt modelId="{088B5921-EC61-4441-9860-E3698A6E5F66}" type="pres">
      <dgm:prSet presAssocID="{4B7D642A-0EB5-4763-AF6D-48D3535153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2D920E-334B-4028-A10D-21CEEC02CB5F}" type="pres">
      <dgm:prSet presAssocID="{4B7D642A-0EB5-4763-AF6D-48D3535153E2}" presName="negativeSpace" presStyleCnt="0"/>
      <dgm:spPr/>
    </dgm:pt>
    <dgm:pt modelId="{4DED839D-83B6-4930-8F91-F0F5AB543C89}" type="pres">
      <dgm:prSet presAssocID="{4B7D642A-0EB5-4763-AF6D-48D3535153E2}" presName="childText" presStyleLbl="conFgAcc1" presStyleIdx="1" presStyleCnt="4" custScaleX="75610" custLinFactNeighborX="24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7AABA-C07D-4FFC-A4F4-4E759AD25590}" type="pres">
      <dgm:prSet presAssocID="{43022998-88BD-4FC0-8103-2BB5DEC12961}" presName="spaceBetweenRectangles" presStyleCnt="0"/>
      <dgm:spPr/>
    </dgm:pt>
    <dgm:pt modelId="{2D3CAA18-C6A1-49E6-9AD3-57CA5373E93B}" type="pres">
      <dgm:prSet presAssocID="{E4D3E77C-1137-4516-89F1-5E586D70F0F0}" presName="parentLin" presStyleCnt="0"/>
      <dgm:spPr/>
    </dgm:pt>
    <dgm:pt modelId="{C0759BED-05E2-48E6-902B-148EB1BFBCC8}" type="pres">
      <dgm:prSet presAssocID="{E4D3E77C-1137-4516-89F1-5E586D70F0F0}" presName="parentLeftMargin" presStyleLbl="node1" presStyleIdx="1" presStyleCnt="4"/>
      <dgm:spPr/>
    </dgm:pt>
    <dgm:pt modelId="{92502606-530E-4EA1-BB69-7877037F0E3E}" type="pres">
      <dgm:prSet presAssocID="{E4D3E77C-1137-4516-89F1-5E586D70F0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AD6374-0930-4BAB-A2F9-781E2C4D51E8}" type="pres">
      <dgm:prSet presAssocID="{E4D3E77C-1137-4516-89F1-5E586D70F0F0}" presName="negativeSpace" presStyleCnt="0"/>
      <dgm:spPr/>
    </dgm:pt>
    <dgm:pt modelId="{A03FD9A4-4D57-44DC-B5BB-E9FEA9F30B31}" type="pres">
      <dgm:prSet presAssocID="{E4D3E77C-1137-4516-89F1-5E586D70F0F0}" presName="childText" presStyleLbl="conFgAcc1" presStyleIdx="2" presStyleCnt="4" custScaleX="75609" custLinFactNeighborX="2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AE007-3EF6-4845-AB46-E8961C702256}" type="pres">
      <dgm:prSet presAssocID="{6B3375E1-DBE4-45FA-B2EF-3FDEA673A4DA}" presName="spaceBetweenRectangles" presStyleCnt="0"/>
      <dgm:spPr/>
    </dgm:pt>
    <dgm:pt modelId="{25070ED0-8EE4-4F06-A218-571B0CD6CA8B}" type="pres">
      <dgm:prSet presAssocID="{246A3CF5-6B02-4621-9419-FA49981283D1}" presName="parentLin" presStyleCnt="0"/>
      <dgm:spPr/>
    </dgm:pt>
    <dgm:pt modelId="{495E8F50-0D14-41AA-B3A7-98358D624335}" type="pres">
      <dgm:prSet presAssocID="{246A3CF5-6B02-4621-9419-FA49981283D1}" presName="parentLeftMargin" presStyleLbl="node1" presStyleIdx="2" presStyleCnt="4"/>
      <dgm:spPr/>
    </dgm:pt>
    <dgm:pt modelId="{59406E79-9428-400E-A272-4318AB749FF6}" type="pres">
      <dgm:prSet presAssocID="{246A3CF5-6B02-4621-9419-FA49981283D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70E25CE-5380-47BB-8EE7-FEE981812AD8}" type="pres">
      <dgm:prSet presAssocID="{246A3CF5-6B02-4621-9419-FA49981283D1}" presName="negativeSpace" presStyleCnt="0"/>
      <dgm:spPr/>
    </dgm:pt>
    <dgm:pt modelId="{B2611FB2-047F-490F-A66D-01D28761A1B1}" type="pres">
      <dgm:prSet presAssocID="{246A3CF5-6B02-4621-9419-FA49981283D1}" presName="childText" presStyleLbl="conFgAcc1" presStyleIdx="3" presStyleCnt="4" custScaleX="75610" custLinFactNeighborX="31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D0B35A-28A0-4749-B1F1-C5E4E996FE47}" type="presOf" srcId="{E4D3E77C-1137-4516-89F1-5E586D70F0F0}" destId="{92502606-530E-4EA1-BB69-7877037F0E3E}" srcOrd="1" destOrd="0" presId="urn:microsoft.com/office/officeart/2005/8/layout/list1"/>
    <dgm:cxn modelId="{FFC67E38-D862-43ED-BB2D-1B5C20751E79}" srcId="{58495553-D12F-4A27-882B-3CC406DF116D}" destId="{D181969F-4915-42C7-A601-1D39877F11C1}" srcOrd="2" destOrd="0" parTransId="{638F9EE2-1E0D-4794-BDDC-C4B70FD05EDA}" sibTransId="{86176435-E447-44DE-BF42-3096B18D7BD6}"/>
    <dgm:cxn modelId="{1C7C98D4-3B3C-40B1-8C75-C3DBF9CA1C0C}" srcId="{E4D3E77C-1137-4516-89F1-5E586D70F0F0}" destId="{C9F1CA82-EF5F-4913-A62C-45A4B4347765}" srcOrd="0" destOrd="0" parTransId="{8578B8E2-3EDF-4F6E-9567-A54BFC379AD9}" sibTransId="{B839211C-10CF-4168-AF9A-A6AFD736BBE5}"/>
    <dgm:cxn modelId="{9D563CD8-A37C-4EB1-A82A-038B5C1DFDF7}" type="presOf" srcId="{D181969F-4915-42C7-A601-1D39877F11C1}" destId="{A03FD9A4-4D57-44DC-B5BB-E9FEA9F30B31}" srcOrd="0" destOrd="9" presId="urn:microsoft.com/office/officeart/2005/8/layout/list1"/>
    <dgm:cxn modelId="{82E99DF5-DD09-4325-84BA-8BD1B8775EAF}" srcId="{58495553-D12F-4A27-882B-3CC406DF116D}" destId="{AADCD1A5-41DD-4F91-86EC-AC588F5A0DDB}" srcOrd="1" destOrd="0" parTransId="{15D33A62-0BA4-43FE-8565-AB791120798C}" sibTransId="{B61EA2C4-853B-48F0-9DF6-1FD3CBD06585}"/>
    <dgm:cxn modelId="{17483A5F-D86A-4F24-9FB8-3C6E4368D368}" srcId="{4B7D642A-0EB5-4763-AF6D-48D3535153E2}" destId="{1FFF96FE-B3A1-4013-9E92-7D4F21A0F270}" srcOrd="1" destOrd="0" parTransId="{7250DFC9-5F99-4531-952F-2C3CBA69D97B}" sibTransId="{9BCB25FA-E88B-4F11-BF86-BF5936E449AE}"/>
    <dgm:cxn modelId="{0329E805-CAA5-451A-A001-776992E19AC2}" type="presOf" srcId="{246A3CF5-6B02-4621-9419-FA49981283D1}" destId="{59406E79-9428-400E-A272-4318AB749FF6}" srcOrd="1" destOrd="0" presId="urn:microsoft.com/office/officeart/2005/8/layout/list1"/>
    <dgm:cxn modelId="{19BD29DF-A4FE-4C41-9C40-BF35AC65FBC4}" type="presOf" srcId="{2D1892CD-2A6A-4E86-A8F1-8963C73D27B6}" destId="{4DED839D-83B6-4930-8F91-F0F5AB543C89}" srcOrd="0" destOrd="2" presId="urn:microsoft.com/office/officeart/2005/8/layout/list1"/>
    <dgm:cxn modelId="{633806CA-C5A1-4699-A247-896E2BA2852B}" type="presOf" srcId="{C9F1CA82-EF5F-4913-A62C-45A4B4347765}" destId="{A03FD9A4-4D57-44DC-B5BB-E9FEA9F30B31}" srcOrd="0" destOrd="0" presId="urn:microsoft.com/office/officeart/2005/8/layout/list1"/>
    <dgm:cxn modelId="{2787545D-30C1-4490-B8AE-A07FD6CB9B8E}" type="presOf" srcId="{54169B45-98ED-455D-B25A-7093B54111CE}" destId="{4DED839D-83B6-4930-8F91-F0F5AB543C89}" srcOrd="0" destOrd="0" presId="urn:microsoft.com/office/officeart/2005/8/layout/list1"/>
    <dgm:cxn modelId="{742763F6-1CB9-4343-BD08-B7D040CE749D}" srcId="{C9F1CA82-EF5F-4913-A62C-45A4B4347765}" destId="{F4F0497A-37F0-4BD0-B345-928DB0D8F686}" srcOrd="0" destOrd="0" parTransId="{F4311A6E-F2D4-4FAE-BE19-9B957525222F}" sibTransId="{AEA1CCDF-9FA4-4DCD-9550-92BDF5BF5A40}"/>
    <dgm:cxn modelId="{5D88F43D-83D0-4764-94C7-B05FF2608B46}" type="presOf" srcId="{D9C6F77F-6108-483C-9AA3-7E989CD2C568}" destId="{180EB52A-AEED-4264-BA7A-DD2CEFB0B8C7}" srcOrd="0" destOrd="0" presId="urn:microsoft.com/office/officeart/2005/8/layout/list1"/>
    <dgm:cxn modelId="{50966080-9E22-4F6C-B78B-95C2BEE0A29F}" type="presOf" srcId="{1FFF96FE-B3A1-4013-9E92-7D4F21A0F270}" destId="{4DED839D-83B6-4930-8F91-F0F5AB543C89}" srcOrd="0" destOrd="1" presId="urn:microsoft.com/office/officeart/2005/8/layout/list1"/>
    <dgm:cxn modelId="{1754FDB8-56D7-4841-9F1C-0E01EDA3EEDC}" type="presOf" srcId="{F4F0497A-37F0-4BD0-B345-928DB0D8F686}" destId="{A03FD9A4-4D57-44DC-B5BB-E9FEA9F30B31}" srcOrd="0" destOrd="1" presId="urn:microsoft.com/office/officeart/2005/8/layout/list1"/>
    <dgm:cxn modelId="{DF25204E-C81F-4D39-93EA-C6C7DAEA0AF6}" type="presOf" srcId="{CF57F474-1087-49ED-866C-65665E74C689}" destId="{D37FC86C-7CC2-41B9-B553-FC942BC207F3}" srcOrd="0" destOrd="0" presId="urn:microsoft.com/office/officeart/2005/8/layout/list1"/>
    <dgm:cxn modelId="{3A320027-F540-46C0-A84E-8C1CFBE0826B}" type="presOf" srcId="{F85A660C-7B5A-47CF-9289-DA856B44445F}" destId="{A03FD9A4-4D57-44DC-B5BB-E9FEA9F30B31}" srcOrd="0" destOrd="3" presId="urn:microsoft.com/office/officeart/2005/8/layout/list1"/>
    <dgm:cxn modelId="{FF491C09-B8EB-400E-A5C5-D5B52746FB78}" srcId="{2683D946-0BE2-43E0-86BF-B0787670C175}" destId="{B49321DE-FAEC-4793-A39A-D5C1EC25F7AC}" srcOrd="1" destOrd="0" parTransId="{2F7D653E-0939-407D-91AD-73943ACEF100}" sibTransId="{5DC53BA0-01CE-4D38-8099-AE66800AB92D}"/>
    <dgm:cxn modelId="{E4487CCA-8393-43EF-BFC9-1EBCE24C781B}" type="presOf" srcId="{7F3E22D0-0499-4A93-8F98-539B6A67C20F}" destId="{B2611FB2-047F-490F-A66D-01D28761A1B1}" srcOrd="0" destOrd="0" presId="urn:microsoft.com/office/officeart/2005/8/layout/list1"/>
    <dgm:cxn modelId="{6F1F3143-A0EA-4390-B9A3-DFFD820EB40E}" srcId="{4B7D642A-0EB5-4763-AF6D-48D3535153E2}" destId="{54169B45-98ED-455D-B25A-7093B54111CE}" srcOrd="0" destOrd="0" parTransId="{6E2B9855-51E7-4F58-812C-DB8F0CC46F03}" sibTransId="{165A4B02-46D9-4AA0-B9A7-7337AD1D591F}"/>
    <dgm:cxn modelId="{8FCA9111-F0D8-48D7-9B04-7560A5E201D3}" type="presOf" srcId="{4B7D642A-0EB5-4763-AF6D-48D3535153E2}" destId="{088B5921-EC61-4441-9860-E3698A6E5F66}" srcOrd="1" destOrd="0" presId="urn:microsoft.com/office/officeart/2005/8/layout/list1"/>
    <dgm:cxn modelId="{CAC271DE-EBA8-4603-8650-86DF8A16B41D}" srcId="{C9F1CA82-EF5F-4913-A62C-45A4B4347765}" destId="{36ED38F8-BC54-49E8-A6ED-E46BE6F30B29}" srcOrd="3" destOrd="0" parTransId="{C8B00662-8E89-492B-BEC7-5031ABB23E98}" sibTransId="{3E78200F-E148-4614-967D-A24C3BC8DA8E}"/>
    <dgm:cxn modelId="{3C361179-4B7F-4E5A-9744-A6CA3FB71412}" srcId="{E4D3E77C-1137-4516-89F1-5E586D70F0F0}" destId="{58495553-D12F-4A27-882B-3CC406DF116D}" srcOrd="1" destOrd="0" parTransId="{0791CA0C-81F3-45F9-B5D5-4CE56CF417E3}" sibTransId="{FE11E469-DB44-498A-A524-FB52092418E8}"/>
    <dgm:cxn modelId="{F07927BC-CDBD-4A1D-AE14-EA610CED51D1}" type="presOf" srcId="{27359425-3B90-4AD2-9021-5153E1002B89}" destId="{A03FD9A4-4D57-44DC-B5BB-E9FEA9F30B31}" srcOrd="0" destOrd="2" presId="urn:microsoft.com/office/officeart/2005/8/layout/list1"/>
    <dgm:cxn modelId="{BC80504D-4C85-4959-9FF8-C54E60FDEA20}" type="presOf" srcId="{2683D946-0BE2-43E0-86BF-B0787670C175}" destId="{03D860E9-63E3-4231-B2A0-350F51126476}" srcOrd="1" destOrd="0" presId="urn:microsoft.com/office/officeart/2005/8/layout/list1"/>
    <dgm:cxn modelId="{E8B7EAD9-9887-4469-8140-7C709FC75124}" srcId="{58495553-D12F-4A27-882B-3CC406DF116D}" destId="{BD013260-C24D-4B8C-956A-AB6B319D1B66}" srcOrd="0" destOrd="0" parTransId="{244B4459-2478-4BAF-9AA5-D45A4FD071C0}" sibTransId="{B304B0D2-8635-4D1D-BFB2-4A0F7BC85C75}"/>
    <dgm:cxn modelId="{A0A39A17-7C5E-474B-B844-74161CD6821A}" srcId="{246A3CF5-6B02-4621-9419-FA49981283D1}" destId="{03BF2E3B-E5D7-48ED-ACD5-0C4A253B4D97}" srcOrd="1" destOrd="0" parTransId="{ACA350DE-5CBE-49CB-BD75-CEBB2F4ACBF1}" sibTransId="{5E4FDCA8-B1DA-4630-98C1-0A0E6376BAC9}"/>
    <dgm:cxn modelId="{6613A085-4003-47D0-AA5C-70B51F760DCC}" type="presOf" srcId="{AADCD1A5-41DD-4F91-86EC-AC588F5A0DDB}" destId="{A03FD9A4-4D57-44DC-B5BB-E9FEA9F30B31}" srcOrd="0" destOrd="8" presId="urn:microsoft.com/office/officeart/2005/8/layout/list1"/>
    <dgm:cxn modelId="{E54BF753-4BD8-4527-8E83-2B73C8241F60}" type="presOf" srcId="{68A7524C-1712-4DA5-B917-49D0C01837D6}" destId="{B2611FB2-047F-490F-A66D-01D28761A1B1}" srcOrd="0" destOrd="2" presId="urn:microsoft.com/office/officeart/2005/8/layout/list1"/>
    <dgm:cxn modelId="{2F38D786-1450-4AB4-AA69-91A3E8C52B40}" srcId="{CF57F474-1087-49ED-866C-65665E74C689}" destId="{2683D946-0BE2-43E0-86BF-B0787670C175}" srcOrd="0" destOrd="0" parTransId="{48C9EA73-C589-4B39-B643-1A46B813B012}" sibTransId="{C4FA94E3-773A-4585-BE8F-4B662BA36DB8}"/>
    <dgm:cxn modelId="{1C30E45B-E27C-4488-8E16-F18D14B46614}" srcId="{CF57F474-1087-49ED-866C-65665E74C689}" destId="{246A3CF5-6B02-4621-9419-FA49981283D1}" srcOrd="3" destOrd="0" parTransId="{257CA887-7A20-4A0E-BB68-2D2EC97C8847}" sibTransId="{2A96CB2E-1CA7-49EE-A2B9-2147E48708EE}"/>
    <dgm:cxn modelId="{7C5D3289-62B6-4475-855D-011D2376BF49}" type="presOf" srcId="{58495553-D12F-4A27-882B-3CC406DF116D}" destId="{A03FD9A4-4D57-44DC-B5BB-E9FEA9F30B31}" srcOrd="0" destOrd="6" presId="urn:microsoft.com/office/officeart/2005/8/layout/list1"/>
    <dgm:cxn modelId="{32CD8B82-E90F-417F-AB40-EDE54E51C488}" srcId="{246A3CF5-6B02-4621-9419-FA49981283D1}" destId="{68A7524C-1712-4DA5-B917-49D0C01837D6}" srcOrd="2" destOrd="0" parTransId="{79F9B660-7531-4B48-AF59-841487DE8573}" sibTransId="{F45EB0F0-F05C-429A-96F0-04A74AA5BA1D}"/>
    <dgm:cxn modelId="{47A36459-6892-415B-B940-BCA7F772E340}" srcId="{CF57F474-1087-49ED-866C-65665E74C689}" destId="{4B7D642A-0EB5-4763-AF6D-48D3535153E2}" srcOrd="1" destOrd="0" parTransId="{C7C44BD0-0C9A-478A-B705-D6A66DEB0B3F}" sibTransId="{43022998-88BD-4FC0-8103-2BB5DEC12961}"/>
    <dgm:cxn modelId="{39638255-1CB8-4A9C-A65B-6A9FCBC4D282}" srcId="{C9F1CA82-EF5F-4913-A62C-45A4B4347765}" destId="{27359425-3B90-4AD2-9021-5153E1002B89}" srcOrd="1" destOrd="0" parTransId="{C064A333-3166-4F17-A833-017BEE426254}" sibTransId="{DA7F7C64-944C-4835-B6FC-820E449A7AA2}"/>
    <dgm:cxn modelId="{0E68F97A-575B-4DE7-B5C6-8284BC89D35E}" type="presOf" srcId="{7031F036-58E3-471F-BF2F-C3C3EF31FB5F}" destId="{180EB52A-AEED-4264-BA7A-DD2CEFB0B8C7}" srcOrd="0" destOrd="2" presId="urn:microsoft.com/office/officeart/2005/8/layout/list1"/>
    <dgm:cxn modelId="{8B2ADC08-EAF5-4B46-9021-86ED238EE86A}" type="presOf" srcId="{B49321DE-FAEC-4793-A39A-D5C1EC25F7AC}" destId="{180EB52A-AEED-4264-BA7A-DD2CEFB0B8C7}" srcOrd="0" destOrd="1" presId="urn:microsoft.com/office/officeart/2005/8/layout/list1"/>
    <dgm:cxn modelId="{478873F0-CA6C-43F8-9CFE-120E7878BF64}" srcId="{C9F1CA82-EF5F-4913-A62C-45A4B4347765}" destId="{1FAEC5C7-4F3B-4896-9270-5A0192C37A58}" srcOrd="4" destOrd="0" parTransId="{16E686DD-7BC0-43F0-B5EF-A2C8E043022B}" sibTransId="{0ECCABD8-8933-45EC-AF3F-50CF5B8A710D}"/>
    <dgm:cxn modelId="{C6A6C3AF-8A33-4070-9B47-797563FD1BAA}" type="presOf" srcId="{E4D3E77C-1137-4516-89F1-5E586D70F0F0}" destId="{C0759BED-05E2-48E6-902B-148EB1BFBCC8}" srcOrd="0" destOrd="0" presId="urn:microsoft.com/office/officeart/2005/8/layout/list1"/>
    <dgm:cxn modelId="{1FAA12A8-197A-4234-971F-9D028C20600F}" type="presOf" srcId="{36ED38F8-BC54-49E8-A6ED-E46BE6F30B29}" destId="{A03FD9A4-4D57-44DC-B5BB-E9FEA9F30B31}" srcOrd="0" destOrd="4" presId="urn:microsoft.com/office/officeart/2005/8/layout/list1"/>
    <dgm:cxn modelId="{FB544043-1DDD-448B-893A-11C14CA57C0E}" srcId="{2683D946-0BE2-43E0-86BF-B0787670C175}" destId="{7031F036-58E3-471F-BF2F-C3C3EF31FB5F}" srcOrd="2" destOrd="0" parTransId="{9FDD98D2-8CEA-4B71-AD9B-61A6F869A41B}" sibTransId="{818651C2-224E-49E2-A7E7-6B75E1249821}"/>
    <dgm:cxn modelId="{ACB30F8E-7054-484D-9A68-C8771EF2B1A4}" srcId="{4B7D642A-0EB5-4763-AF6D-48D3535153E2}" destId="{2D1892CD-2A6A-4E86-A8F1-8963C73D27B6}" srcOrd="2" destOrd="0" parTransId="{3BF67C2A-B74C-4F13-A67A-59C964B53D69}" sibTransId="{B97D7A72-E742-4B33-ACBC-D7E6A6911C02}"/>
    <dgm:cxn modelId="{227D1BE5-FA34-4A61-B130-E157DE030002}" srcId="{CF57F474-1087-49ED-866C-65665E74C689}" destId="{E4D3E77C-1137-4516-89F1-5E586D70F0F0}" srcOrd="2" destOrd="0" parTransId="{1C84D3B6-2DF7-46F9-A888-6C79CF9302CA}" sibTransId="{6B3375E1-DBE4-45FA-B2EF-3FDEA673A4DA}"/>
    <dgm:cxn modelId="{5033B987-889D-405B-A35B-3A6E29DCF0A6}" type="presOf" srcId="{03BF2E3B-E5D7-48ED-ACD5-0C4A253B4D97}" destId="{B2611FB2-047F-490F-A66D-01D28761A1B1}" srcOrd="0" destOrd="1" presId="urn:microsoft.com/office/officeart/2005/8/layout/list1"/>
    <dgm:cxn modelId="{75242A3E-0A8A-4D6A-8CD3-29DC236A8669}" srcId="{2683D946-0BE2-43E0-86BF-B0787670C175}" destId="{D9C6F77F-6108-483C-9AA3-7E989CD2C568}" srcOrd="0" destOrd="0" parTransId="{FB23E453-743B-4DDC-96F7-9F916C09E748}" sibTransId="{FC6D4C5B-F813-439F-8340-CB47EDBD362A}"/>
    <dgm:cxn modelId="{2BE9F08D-21FC-4961-9C5F-1AF775ADA370}" type="presOf" srcId="{BD013260-C24D-4B8C-956A-AB6B319D1B66}" destId="{A03FD9A4-4D57-44DC-B5BB-E9FEA9F30B31}" srcOrd="0" destOrd="7" presId="urn:microsoft.com/office/officeart/2005/8/layout/list1"/>
    <dgm:cxn modelId="{EDA9B09E-9732-4325-85C8-F3D9795EC101}" type="presOf" srcId="{4B7D642A-0EB5-4763-AF6D-48D3535153E2}" destId="{F65447EB-0D89-4CE1-9576-F8ADD51B438E}" srcOrd="0" destOrd="0" presId="urn:microsoft.com/office/officeart/2005/8/layout/list1"/>
    <dgm:cxn modelId="{6B923E3C-42B9-48FB-9BD2-CAE6ADD4284D}" srcId="{C9F1CA82-EF5F-4913-A62C-45A4B4347765}" destId="{F85A660C-7B5A-47CF-9289-DA856B44445F}" srcOrd="2" destOrd="0" parTransId="{D5DAFD31-7B49-48A1-BFF0-91417103D8A8}" sibTransId="{91FC85B2-B9F4-4A66-969C-0AA5AB2FB650}"/>
    <dgm:cxn modelId="{EE87FA46-A3B2-45DF-8CDD-B64B147A6BD0}" type="presOf" srcId="{246A3CF5-6B02-4621-9419-FA49981283D1}" destId="{495E8F50-0D14-41AA-B3A7-98358D624335}" srcOrd="0" destOrd="0" presId="urn:microsoft.com/office/officeart/2005/8/layout/list1"/>
    <dgm:cxn modelId="{630DFB25-7391-4821-9E9D-5329E81172E2}" srcId="{246A3CF5-6B02-4621-9419-FA49981283D1}" destId="{7F3E22D0-0499-4A93-8F98-539B6A67C20F}" srcOrd="0" destOrd="0" parTransId="{2A0A0386-107B-4C8E-860C-349545D1557F}" sibTransId="{5EAE6963-DFBD-4B01-A123-E27CF7655E02}"/>
    <dgm:cxn modelId="{06C925C1-B5E9-477A-986A-48F65B603404}" type="presOf" srcId="{2683D946-0BE2-43E0-86BF-B0787670C175}" destId="{142AF83B-8BF7-4F83-9C93-DAA6B94A552F}" srcOrd="0" destOrd="0" presId="urn:microsoft.com/office/officeart/2005/8/layout/list1"/>
    <dgm:cxn modelId="{731BEBC1-E7DD-40D4-A87E-4FAC740FC6C9}" type="presOf" srcId="{1FAEC5C7-4F3B-4896-9270-5A0192C37A58}" destId="{A03FD9A4-4D57-44DC-B5BB-E9FEA9F30B31}" srcOrd="0" destOrd="5" presId="urn:microsoft.com/office/officeart/2005/8/layout/list1"/>
    <dgm:cxn modelId="{100D5556-CE30-4318-8A30-A6B892FBF7A0}" type="presParOf" srcId="{D37FC86C-7CC2-41B9-B553-FC942BC207F3}" destId="{97786017-C34B-45E7-8D8D-74AA3C6DF9B2}" srcOrd="0" destOrd="0" presId="urn:microsoft.com/office/officeart/2005/8/layout/list1"/>
    <dgm:cxn modelId="{0A37BF6C-24B9-4A75-A3B2-92FA907A0B9A}" type="presParOf" srcId="{97786017-C34B-45E7-8D8D-74AA3C6DF9B2}" destId="{142AF83B-8BF7-4F83-9C93-DAA6B94A552F}" srcOrd="0" destOrd="0" presId="urn:microsoft.com/office/officeart/2005/8/layout/list1"/>
    <dgm:cxn modelId="{D4C92F1C-9E89-438A-BFC1-D4C7DCE237B5}" type="presParOf" srcId="{97786017-C34B-45E7-8D8D-74AA3C6DF9B2}" destId="{03D860E9-63E3-4231-B2A0-350F51126476}" srcOrd="1" destOrd="0" presId="urn:microsoft.com/office/officeart/2005/8/layout/list1"/>
    <dgm:cxn modelId="{07AC60AE-C623-4130-884C-FEDB898C8C42}" type="presParOf" srcId="{D37FC86C-7CC2-41B9-B553-FC942BC207F3}" destId="{CCACBAE6-EF5A-40AA-94FA-DEC084B5BE4B}" srcOrd="1" destOrd="0" presId="urn:microsoft.com/office/officeart/2005/8/layout/list1"/>
    <dgm:cxn modelId="{AE14EF84-5E50-4747-B52E-283D3D3C55B7}" type="presParOf" srcId="{D37FC86C-7CC2-41B9-B553-FC942BC207F3}" destId="{180EB52A-AEED-4264-BA7A-DD2CEFB0B8C7}" srcOrd="2" destOrd="0" presId="urn:microsoft.com/office/officeart/2005/8/layout/list1"/>
    <dgm:cxn modelId="{FD74C829-2E78-45ED-B95C-CC4E0782C7A3}" type="presParOf" srcId="{D37FC86C-7CC2-41B9-B553-FC942BC207F3}" destId="{74677AFF-9E1F-4FC2-877C-D76DC2E7F783}" srcOrd="3" destOrd="0" presId="urn:microsoft.com/office/officeart/2005/8/layout/list1"/>
    <dgm:cxn modelId="{06478057-2413-485F-B606-EAAC90C0232A}" type="presParOf" srcId="{D37FC86C-7CC2-41B9-B553-FC942BC207F3}" destId="{4E261AF2-3693-4D22-8781-D352308A4A73}" srcOrd="4" destOrd="0" presId="urn:microsoft.com/office/officeart/2005/8/layout/list1"/>
    <dgm:cxn modelId="{43DCAE33-E54C-4DA2-9CBB-F75A8F09BB39}" type="presParOf" srcId="{4E261AF2-3693-4D22-8781-D352308A4A73}" destId="{F65447EB-0D89-4CE1-9576-F8ADD51B438E}" srcOrd="0" destOrd="0" presId="urn:microsoft.com/office/officeart/2005/8/layout/list1"/>
    <dgm:cxn modelId="{F5D6B32B-1381-4583-A7C8-9CF9913751B6}" type="presParOf" srcId="{4E261AF2-3693-4D22-8781-D352308A4A73}" destId="{088B5921-EC61-4441-9860-E3698A6E5F66}" srcOrd="1" destOrd="0" presId="urn:microsoft.com/office/officeart/2005/8/layout/list1"/>
    <dgm:cxn modelId="{5B85A6DE-90AF-40A6-B0BD-BB76B2FD4589}" type="presParOf" srcId="{D37FC86C-7CC2-41B9-B553-FC942BC207F3}" destId="{6B2D920E-334B-4028-A10D-21CEEC02CB5F}" srcOrd="5" destOrd="0" presId="urn:microsoft.com/office/officeart/2005/8/layout/list1"/>
    <dgm:cxn modelId="{3D42D402-E2A2-462C-93B0-009717C76027}" type="presParOf" srcId="{D37FC86C-7CC2-41B9-B553-FC942BC207F3}" destId="{4DED839D-83B6-4930-8F91-F0F5AB543C89}" srcOrd="6" destOrd="0" presId="urn:microsoft.com/office/officeart/2005/8/layout/list1"/>
    <dgm:cxn modelId="{B6CE638B-F2F9-4F37-95CA-2B5D6A66720F}" type="presParOf" srcId="{D37FC86C-7CC2-41B9-B553-FC942BC207F3}" destId="{B767AABA-C07D-4FFC-A4F4-4E759AD25590}" srcOrd="7" destOrd="0" presId="urn:microsoft.com/office/officeart/2005/8/layout/list1"/>
    <dgm:cxn modelId="{D9C96F3C-CEDD-475D-8F30-4AA4FC6014B1}" type="presParOf" srcId="{D37FC86C-7CC2-41B9-B553-FC942BC207F3}" destId="{2D3CAA18-C6A1-49E6-9AD3-57CA5373E93B}" srcOrd="8" destOrd="0" presId="urn:microsoft.com/office/officeart/2005/8/layout/list1"/>
    <dgm:cxn modelId="{0E3B19C9-CF8D-4B82-A1C7-7097330B0C6D}" type="presParOf" srcId="{2D3CAA18-C6A1-49E6-9AD3-57CA5373E93B}" destId="{C0759BED-05E2-48E6-902B-148EB1BFBCC8}" srcOrd="0" destOrd="0" presId="urn:microsoft.com/office/officeart/2005/8/layout/list1"/>
    <dgm:cxn modelId="{F6FB564B-800C-4053-A826-544D444EE7CB}" type="presParOf" srcId="{2D3CAA18-C6A1-49E6-9AD3-57CA5373E93B}" destId="{92502606-530E-4EA1-BB69-7877037F0E3E}" srcOrd="1" destOrd="0" presId="urn:microsoft.com/office/officeart/2005/8/layout/list1"/>
    <dgm:cxn modelId="{EA2FC109-562C-47ED-A275-3CED1C96682B}" type="presParOf" srcId="{D37FC86C-7CC2-41B9-B553-FC942BC207F3}" destId="{ABAD6374-0930-4BAB-A2F9-781E2C4D51E8}" srcOrd="9" destOrd="0" presId="urn:microsoft.com/office/officeart/2005/8/layout/list1"/>
    <dgm:cxn modelId="{95E2310B-90B5-4AA9-8A13-FA00ACFA8F74}" type="presParOf" srcId="{D37FC86C-7CC2-41B9-B553-FC942BC207F3}" destId="{A03FD9A4-4D57-44DC-B5BB-E9FEA9F30B31}" srcOrd="10" destOrd="0" presId="urn:microsoft.com/office/officeart/2005/8/layout/list1"/>
    <dgm:cxn modelId="{BD2814DA-4E16-4C4B-A620-1D8DCC12890F}" type="presParOf" srcId="{D37FC86C-7CC2-41B9-B553-FC942BC207F3}" destId="{2BDAE007-3EF6-4845-AB46-E8961C702256}" srcOrd="11" destOrd="0" presId="urn:microsoft.com/office/officeart/2005/8/layout/list1"/>
    <dgm:cxn modelId="{8DCA55C1-4090-447E-9976-2499D9A7570B}" type="presParOf" srcId="{D37FC86C-7CC2-41B9-B553-FC942BC207F3}" destId="{25070ED0-8EE4-4F06-A218-571B0CD6CA8B}" srcOrd="12" destOrd="0" presId="urn:microsoft.com/office/officeart/2005/8/layout/list1"/>
    <dgm:cxn modelId="{3307DDD6-406A-4EAF-800D-9D340B8555A8}" type="presParOf" srcId="{25070ED0-8EE4-4F06-A218-571B0CD6CA8B}" destId="{495E8F50-0D14-41AA-B3A7-98358D624335}" srcOrd="0" destOrd="0" presId="urn:microsoft.com/office/officeart/2005/8/layout/list1"/>
    <dgm:cxn modelId="{69E7F41C-C600-4045-8351-95590E0F0318}" type="presParOf" srcId="{25070ED0-8EE4-4F06-A218-571B0CD6CA8B}" destId="{59406E79-9428-400E-A272-4318AB749FF6}" srcOrd="1" destOrd="0" presId="urn:microsoft.com/office/officeart/2005/8/layout/list1"/>
    <dgm:cxn modelId="{51361249-7209-4F36-8D66-E48C75607C09}" type="presParOf" srcId="{D37FC86C-7CC2-41B9-B553-FC942BC207F3}" destId="{970E25CE-5380-47BB-8EE7-FEE981812AD8}" srcOrd="13" destOrd="0" presId="urn:microsoft.com/office/officeart/2005/8/layout/list1"/>
    <dgm:cxn modelId="{8BD94EF3-C933-46E0-8461-380EBAFF9A33}" type="presParOf" srcId="{D37FC86C-7CC2-41B9-B553-FC942BC207F3}" destId="{B2611FB2-047F-490F-A66D-01D28761A1B1}" srcOrd="14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7F474-1087-49ED-866C-65665E74C689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683D946-0BE2-43E0-86BF-B0787670C175}">
      <dgm:prSet phldrT="[Text]"/>
      <dgm:spPr/>
      <dgm:t>
        <a:bodyPr/>
        <a:lstStyle/>
        <a:p>
          <a:r>
            <a:rPr lang="en-US" dirty="0" smtClean="0"/>
            <a:t>Account Settings</a:t>
          </a:r>
          <a:endParaRPr lang="en-US" dirty="0"/>
        </a:p>
      </dgm:t>
    </dgm:pt>
    <dgm:pt modelId="{48C9EA73-C589-4B39-B643-1A46B813B012}" type="parTrans" cxnId="{2F38D786-1450-4AB4-AA69-91A3E8C52B40}">
      <dgm:prSet/>
      <dgm:spPr/>
      <dgm:t>
        <a:bodyPr/>
        <a:lstStyle/>
        <a:p>
          <a:endParaRPr lang="en-US"/>
        </a:p>
      </dgm:t>
    </dgm:pt>
    <dgm:pt modelId="{C4FA94E3-773A-4585-BE8F-4B662BA36DB8}" type="sibTrans" cxnId="{2F38D786-1450-4AB4-AA69-91A3E8C52B40}">
      <dgm:prSet/>
      <dgm:spPr/>
      <dgm:t>
        <a:bodyPr/>
        <a:lstStyle/>
        <a:p>
          <a:endParaRPr lang="en-US"/>
        </a:p>
      </dgm:t>
    </dgm:pt>
    <dgm:pt modelId="{246A3CF5-6B02-4621-9419-FA49981283D1}">
      <dgm:prSet phldrT="[Text]"/>
      <dgm:spPr/>
      <dgm:t>
        <a:bodyPr/>
        <a:lstStyle/>
        <a:p>
          <a:r>
            <a:rPr lang="en-US" dirty="0" smtClean="0"/>
            <a:t>Private Messaging</a:t>
          </a:r>
          <a:endParaRPr lang="en-US" dirty="0"/>
        </a:p>
      </dgm:t>
    </dgm:pt>
    <dgm:pt modelId="{257CA887-7A20-4A0E-BB68-2D2EC97C8847}" type="parTrans" cxnId="{1C30E45B-E27C-4488-8E16-F18D14B46614}">
      <dgm:prSet/>
      <dgm:spPr/>
      <dgm:t>
        <a:bodyPr/>
        <a:lstStyle/>
        <a:p>
          <a:endParaRPr lang="en-US"/>
        </a:p>
      </dgm:t>
    </dgm:pt>
    <dgm:pt modelId="{2A96CB2E-1CA7-49EE-A2B9-2147E48708EE}" type="sibTrans" cxnId="{1C30E45B-E27C-4488-8E16-F18D14B46614}">
      <dgm:prSet/>
      <dgm:spPr/>
      <dgm:t>
        <a:bodyPr/>
        <a:lstStyle/>
        <a:p>
          <a:endParaRPr lang="en-US"/>
        </a:p>
      </dgm:t>
    </dgm:pt>
    <dgm:pt modelId="{F85A660C-7B5A-47CF-9289-DA856B44445F}">
      <dgm:prSet phldrT="[Text]"/>
      <dgm:spPr/>
      <dgm:t>
        <a:bodyPr/>
        <a:lstStyle/>
        <a:p>
          <a:r>
            <a:rPr lang="en-US" dirty="0" smtClean="0"/>
            <a:t>First &amp; Last Name</a:t>
          </a:r>
          <a:endParaRPr lang="en-US" dirty="0"/>
        </a:p>
      </dgm:t>
    </dgm:pt>
    <dgm:pt modelId="{27359425-3B90-4AD2-9021-5153E1002B89}">
      <dgm:prSet phldrT="[Text]"/>
      <dgm:spPr/>
      <dgm:t>
        <a:bodyPr/>
        <a:lstStyle/>
        <a:p>
          <a:r>
            <a:rPr lang="en-US" dirty="0" smtClean="0"/>
            <a:t>First Name</a:t>
          </a:r>
          <a:endParaRPr lang="en-US" dirty="0"/>
        </a:p>
      </dgm:t>
    </dgm:pt>
    <dgm:pt modelId="{F4F0497A-37F0-4BD0-B345-928DB0D8F686}">
      <dgm:prSet phldrT="[Text]"/>
      <dgm:spPr/>
      <dgm:t>
        <a:bodyPr/>
        <a:lstStyle/>
        <a:p>
          <a:r>
            <a:rPr lang="en-US" dirty="0" smtClean="0"/>
            <a:t>Last Name</a:t>
          </a:r>
          <a:endParaRPr lang="en-US" dirty="0"/>
        </a:p>
      </dgm:t>
    </dgm:pt>
    <dgm:pt modelId="{91FC85B2-B9F4-4A66-969C-0AA5AB2FB650}" type="sibTrans" cxnId="{6B923E3C-42B9-48FB-9BD2-CAE6ADD4284D}">
      <dgm:prSet/>
      <dgm:spPr/>
      <dgm:t>
        <a:bodyPr/>
        <a:lstStyle/>
        <a:p>
          <a:endParaRPr lang="en-US"/>
        </a:p>
      </dgm:t>
    </dgm:pt>
    <dgm:pt modelId="{D5DAFD31-7B49-48A1-BFF0-91417103D8A8}" type="parTrans" cxnId="{6B923E3C-42B9-48FB-9BD2-CAE6ADD4284D}">
      <dgm:prSet/>
      <dgm:spPr/>
      <dgm:t>
        <a:bodyPr/>
        <a:lstStyle/>
        <a:p>
          <a:endParaRPr lang="en-US"/>
        </a:p>
      </dgm:t>
    </dgm:pt>
    <dgm:pt modelId="{DA7F7C64-944C-4835-B6FC-820E449A7AA2}" type="sibTrans" cxnId="{39638255-1CB8-4A9C-A65B-6A9FCBC4D282}">
      <dgm:prSet/>
      <dgm:spPr/>
      <dgm:t>
        <a:bodyPr/>
        <a:lstStyle/>
        <a:p>
          <a:endParaRPr lang="en-US"/>
        </a:p>
      </dgm:t>
    </dgm:pt>
    <dgm:pt modelId="{C064A333-3166-4F17-A833-017BEE426254}" type="parTrans" cxnId="{39638255-1CB8-4A9C-A65B-6A9FCBC4D282}">
      <dgm:prSet/>
      <dgm:spPr/>
      <dgm:t>
        <a:bodyPr/>
        <a:lstStyle/>
        <a:p>
          <a:endParaRPr lang="en-US"/>
        </a:p>
      </dgm:t>
    </dgm:pt>
    <dgm:pt modelId="{AEA1CCDF-9FA4-4DCD-9550-92BDF5BF5A40}" type="sibTrans" cxnId="{742763F6-1CB9-4343-BD08-B7D040CE749D}">
      <dgm:prSet/>
      <dgm:spPr/>
      <dgm:t>
        <a:bodyPr/>
        <a:lstStyle/>
        <a:p>
          <a:endParaRPr lang="en-US"/>
        </a:p>
      </dgm:t>
    </dgm:pt>
    <dgm:pt modelId="{F4311A6E-F2D4-4FAE-BE19-9B957525222F}" type="parTrans" cxnId="{742763F6-1CB9-4343-BD08-B7D040CE749D}">
      <dgm:prSet/>
      <dgm:spPr/>
      <dgm:t>
        <a:bodyPr/>
        <a:lstStyle/>
        <a:p>
          <a:endParaRPr lang="en-US"/>
        </a:p>
      </dgm:t>
    </dgm:pt>
    <dgm:pt modelId="{E4D3E77C-1137-4516-89F1-5E586D70F0F0}">
      <dgm:prSet phldrT="[Text]"/>
      <dgm:spPr/>
      <dgm:t>
        <a:bodyPr/>
        <a:lstStyle/>
        <a:p>
          <a:r>
            <a:rPr lang="en-US" smtClean="0"/>
            <a:t>Search</a:t>
          </a:r>
          <a:endParaRPr lang="en-US" dirty="0"/>
        </a:p>
      </dgm:t>
    </dgm:pt>
    <dgm:pt modelId="{6B3375E1-DBE4-45FA-B2EF-3FDEA673A4DA}" type="sibTrans" cxnId="{227D1BE5-FA34-4A61-B130-E157DE030002}">
      <dgm:prSet/>
      <dgm:spPr/>
      <dgm:t>
        <a:bodyPr/>
        <a:lstStyle/>
        <a:p>
          <a:endParaRPr lang="en-US"/>
        </a:p>
      </dgm:t>
    </dgm:pt>
    <dgm:pt modelId="{1C84D3B6-2DF7-46F9-A888-6C79CF9302CA}" type="parTrans" cxnId="{227D1BE5-FA34-4A61-B130-E157DE030002}">
      <dgm:prSet/>
      <dgm:spPr/>
      <dgm:t>
        <a:bodyPr/>
        <a:lstStyle/>
        <a:p>
          <a:endParaRPr lang="en-US"/>
        </a:p>
      </dgm:t>
    </dgm:pt>
    <dgm:pt modelId="{2D1892CD-2A6A-4E86-A8F1-8963C73D27B6}">
      <dgm:prSet phldrT="[Text]"/>
      <dgm:spPr/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1FFF96FE-B3A1-4013-9E92-7D4F21A0F270}">
      <dgm:prSet phldrT="[Text]"/>
      <dgm:spPr/>
      <dgm:t>
        <a:bodyPr/>
        <a:lstStyle/>
        <a:p>
          <a:r>
            <a:rPr lang="en-US" dirty="0" smtClean="0"/>
            <a:t>Stay Logged on Setting</a:t>
          </a:r>
          <a:endParaRPr lang="en-US" dirty="0"/>
        </a:p>
      </dgm:t>
    </dgm:pt>
    <dgm:pt modelId="{54169B45-98ED-455D-B25A-7093B54111CE}">
      <dgm:prSet phldrT="[Text]"/>
      <dgm:spPr/>
      <dgm:t>
        <a:bodyPr/>
        <a:lstStyle/>
        <a:p>
          <a:r>
            <a:rPr lang="en-US" dirty="0" smtClean="0"/>
            <a:t>Filter (Friends Only Y/N)</a:t>
          </a:r>
          <a:endParaRPr lang="en-US" dirty="0"/>
        </a:p>
      </dgm:t>
    </dgm:pt>
    <dgm:pt modelId="{4B7D642A-0EB5-4763-AF6D-48D3535153E2}">
      <dgm:prSet phldrT="[Text]"/>
      <dgm:spPr/>
      <dgm:t>
        <a:bodyPr/>
        <a:lstStyle/>
        <a:p>
          <a:r>
            <a:rPr lang="en-US" dirty="0" smtClean="0"/>
            <a:t>Chat Settings</a:t>
          </a:r>
          <a:endParaRPr lang="en-US" dirty="0"/>
        </a:p>
      </dgm:t>
    </dgm:pt>
    <dgm:pt modelId="{43022998-88BD-4FC0-8103-2BB5DEC12961}" type="sibTrans" cxnId="{47A36459-6892-415B-B940-BCA7F772E340}">
      <dgm:prSet/>
      <dgm:spPr/>
      <dgm:t>
        <a:bodyPr/>
        <a:lstStyle/>
        <a:p>
          <a:endParaRPr lang="en-US"/>
        </a:p>
      </dgm:t>
    </dgm:pt>
    <dgm:pt modelId="{C7C44BD0-0C9A-478A-B705-D6A66DEB0B3F}" type="parTrans" cxnId="{47A36459-6892-415B-B940-BCA7F772E340}">
      <dgm:prSet/>
      <dgm:spPr/>
      <dgm:t>
        <a:bodyPr/>
        <a:lstStyle/>
        <a:p>
          <a:endParaRPr lang="en-US"/>
        </a:p>
      </dgm:t>
    </dgm:pt>
    <dgm:pt modelId="{B97D7A72-E742-4B33-ACBC-D7E6A6911C02}" type="sibTrans" cxnId="{ACB30F8E-7054-484D-9A68-C8771EF2B1A4}">
      <dgm:prSet/>
      <dgm:spPr/>
      <dgm:t>
        <a:bodyPr/>
        <a:lstStyle/>
        <a:p>
          <a:endParaRPr lang="en-US"/>
        </a:p>
      </dgm:t>
    </dgm:pt>
    <dgm:pt modelId="{3BF67C2A-B74C-4F13-A67A-59C964B53D69}" type="parTrans" cxnId="{ACB30F8E-7054-484D-9A68-C8771EF2B1A4}">
      <dgm:prSet/>
      <dgm:spPr/>
      <dgm:t>
        <a:bodyPr/>
        <a:lstStyle/>
        <a:p>
          <a:endParaRPr lang="en-US"/>
        </a:p>
      </dgm:t>
    </dgm:pt>
    <dgm:pt modelId="{9BCB25FA-E88B-4F11-BF86-BF5936E449AE}" type="sibTrans" cxnId="{17483A5F-D86A-4F24-9FB8-3C6E4368D368}">
      <dgm:prSet/>
      <dgm:spPr/>
      <dgm:t>
        <a:bodyPr/>
        <a:lstStyle/>
        <a:p>
          <a:endParaRPr lang="en-US"/>
        </a:p>
      </dgm:t>
    </dgm:pt>
    <dgm:pt modelId="{7250DFC9-5F99-4531-952F-2C3CBA69D97B}" type="parTrans" cxnId="{17483A5F-D86A-4F24-9FB8-3C6E4368D368}">
      <dgm:prSet/>
      <dgm:spPr/>
      <dgm:t>
        <a:bodyPr/>
        <a:lstStyle/>
        <a:p>
          <a:endParaRPr lang="en-US"/>
        </a:p>
      </dgm:t>
    </dgm:pt>
    <dgm:pt modelId="{165A4B02-46D9-4AA0-B9A7-7337AD1D591F}" type="sibTrans" cxnId="{6F1F3143-A0EA-4390-B9A3-DFFD820EB40E}">
      <dgm:prSet/>
      <dgm:spPr/>
      <dgm:t>
        <a:bodyPr/>
        <a:lstStyle/>
        <a:p>
          <a:endParaRPr lang="en-US"/>
        </a:p>
      </dgm:t>
    </dgm:pt>
    <dgm:pt modelId="{6E2B9855-51E7-4F58-812C-DB8F0CC46F03}" type="parTrans" cxnId="{6F1F3143-A0EA-4390-B9A3-DFFD820EB40E}">
      <dgm:prSet/>
      <dgm:spPr/>
      <dgm:t>
        <a:bodyPr/>
        <a:lstStyle/>
        <a:p>
          <a:endParaRPr lang="en-US"/>
        </a:p>
      </dgm:t>
    </dgm:pt>
    <dgm:pt modelId="{7031F036-58E3-471F-BF2F-C3C3EF31FB5F}">
      <dgm:prSet phldrT="[Text]"/>
      <dgm:spPr/>
      <dgm:t>
        <a:bodyPr/>
        <a:lstStyle/>
        <a:p>
          <a:r>
            <a:rPr lang="en-US" dirty="0" smtClean="0"/>
            <a:t>Password Change</a:t>
          </a:r>
          <a:endParaRPr lang="en-US" dirty="0"/>
        </a:p>
      </dgm:t>
    </dgm:pt>
    <dgm:pt modelId="{818651C2-224E-49E2-A7E7-6B75E1249821}" type="sibTrans" cxnId="{FB544043-1DDD-448B-893A-11C14CA57C0E}">
      <dgm:prSet/>
      <dgm:spPr/>
      <dgm:t>
        <a:bodyPr/>
        <a:lstStyle/>
        <a:p>
          <a:endParaRPr lang="en-US"/>
        </a:p>
      </dgm:t>
    </dgm:pt>
    <dgm:pt modelId="{9FDD98D2-8CEA-4B71-AD9B-61A6F869A41B}" type="parTrans" cxnId="{FB544043-1DDD-448B-893A-11C14CA57C0E}">
      <dgm:prSet/>
      <dgm:spPr/>
      <dgm:t>
        <a:bodyPr/>
        <a:lstStyle/>
        <a:p>
          <a:endParaRPr lang="en-US"/>
        </a:p>
      </dgm:t>
    </dgm:pt>
    <dgm:pt modelId="{B49321DE-FAEC-4793-A39A-D5C1EC25F7AC}">
      <dgm:prSet phldrT="[Text]"/>
      <dgm:spPr/>
      <dgm:t>
        <a:bodyPr/>
        <a:lstStyle/>
        <a:p>
          <a:r>
            <a:rPr lang="en-US" dirty="0" smtClean="0"/>
            <a:t>Change of Email</a:t>
          </a:r>
          <a:endParaRPr lang="en-US" dirty="0"/>
        </a:p>
      </dgm:t>
    </dgm:pt>
    <dgm:pt modelId="{5DC53BA0-01CE-4D38-8099-AE66800AB92D}" type="sibTrans" cxnId="{FF491C09-B8EB-400E-A5C5-D5B52746FB78}">
      <dgm:prSet/>
      <dgm:spPr/>
      <dgm:t>
        <a:bodyPr/>
        <a:lstStyle/>
        <a:p>
          <a:endParaRPr lang="en-US"/>
        </a:p>
      </dgm:t>
    </dgm:pt>
    <dgm:pt modelId="{2F7D653E-0939-407D-91AD-73943ACEF100}" type="parTrans" cxnId="{FF491C09-B8EB-400E-A5C5-D5B52746FB78}">
      <dgm:prSet/>
      <dgm:spPr/>
      <dgm:t>
        <a:bodyPr/>
        <a:lstStyle/>
        <a:p>
          <a:endParaRPr lang="en-US"/>
        </a:p>
      </dgm:t>
    </dgm:pt>
    <dgm:pt modelId="{D9C6F77F-6108-483C-9AA3-7E989CD2C568}">
      <dgm:prSet phldrT="[Text]"/>
      <dgm:spPr/>
      <dgm:t>
        <a:bodyPr/>
        <a:lstStyle/>
        <a:p>
          <a:r>
            <a:rPr lang="en-US" dirty="0" smtClean="0"/>
            <a:t>User Name</a:t>
          </a:r>
          <a:endParaRPr lang="en-US" dirty="0"/>
        </a:p>
      </dgm:t>
    </dgm:pt>
    <dgm:pt modelId="{FC6D4C5B-F813-439F-8340-CB47EDBD362A}" type="sibTrans" cxnId="{75242A3E-0A8A-4D6A-8CD3-29DC236A8669}">
      <dgm:prSet/>
      <dgm:spPr/>
      <dgm:t>
        <a:bodyPr/>
        <a:lstStyle/>
        <a:p>
          <a:endParaRPr lang="en-US"/>
        </a:p>
      </dgm:t>
    </dgm:pt>
    <dgm:pt modelId="{FB23E453-743B-4DDC-96F7-9F916C09E748}" type="parTrans" cxnId="{75242A3E-0A8A-4D6A-8CD3-29DC236A8669}">
      <dgm:prSet/>
      <dgm:spPr/>
      <dgm:t>
        <a:bodyPr/>
        <a:lstStyle/>
        <a:p>
          <a:endParaRPr lang="en-US"/>
        </a:p>
      </dgm:t>
    </dgm:pt>
    <dgm:pt modelId="{08BD5956-FFF5-4431-8587-DD51166F20C5}">
      <dgm:prSet phldrT="[Text]"/>
      <dgm:spPr/>
      <dgm:t>
        <a:bodyPr/>
        <a:lstStyle/>
        <a:p>
          <a:r>
            <a:rPr lang="en-US" dirty="0" smtClean="0"/>
            <a:t>Log Out</a:t>
          </a:r>
          <a:endParaRPr lang="en-US" dirty="0"/>
        </a:p>
      </dgm:t>
    </dgm:pt>
    <dgm:pt modelId="{C23B5BF0-1A82-4F6D-B396-C7BFFEA39EB6}" type="parTrans" cxnId="{58470279-3657-4E3A-9559-9221E3D3B8EF}">
      <dgm:prSet/>
      <dgm:spPr/>
      <dgm:t>
        <a:bodyPr/>
        <a:lstStyle/>
        <a:p>
          <a:endParaRPr lang="en-US"/>
        </a:p>
      </dgm:t>
    </dgm:pt>
    <dgm:pt modelId="{3FE8EA9C-433C-44B8-8EE2-099F79A03057}" type="sibTrans" cxnId="{58470279-3657-4E3A-9559-9221E3D3B8EF}">
      <dgm:prSet/>
      <dgm:spPr/>
      <dgm:t>
        <a:bodyPr/>
        <a:lstStyle/>
        <a:p>
          <a:endParaRPr lang="en-US"/>
        </a:p>
      </dgm:t>
    </dgm:pt>
    <dgm:pt modelId="{D37FC86C-7CC2-41B9-B553-FC942BC207F3}" type="pres">
      <dgm:prSet presAssocID="{CF57F474-1087-49ED-866C-65665E74C689}" presName="linear" presStyleCnt="0">
        <dgm:presLayoutVars>
          <dgm:dir/>
          <dgm:animLvl val="lvl"/>
          <dgm:resizeHandles val="exact"/>
        </dgm:presLayoutVars>
      </dgm:prSet>
      <dgm:spPr/>
    </dgm:pt>
    <dgm:pt modelId="{97786017-C34B-45E7-8D8D-74AA3C6DF9B2}" type="pres">
      <dgm:prSet presAssocID="{2683D946-0BE2-43E0-86BF-B0787670C175}" presName="parentLin" presStyleCnt="0"/>
      <dgm:spPr/>
    </dgm:pt>
    <dgm:pt modelId="{142AF83B-8BF7-4F83-9C93-DAA6B94A552F}" type="pres">
      <dgm:prSet presAssocID="{2683D946-0BE2-43E0-86BF-B0787670C175}" presName="parentLeftMargin" presStyleLbl="node1" presStyleIdx="0" presStyleCnt="5"/>
      <dgm:spPr/>
    </dgm:pt>
    <dgm:pt modelId="{03D860E9-63E3-4231-B2A0-350F51126476}" type="pres">
      <dgm:prSet presAssocID="{2683D946-0BE2-43E0-86BF-B0787670C17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CBAE6-EF5A-40AA-94FA-DEC084B5BE4B}" type="pres">
      <dgm:prSet presAssocID="{2683D946-0BE2-43E0-86BF-B0787670C175}" presName="negativeSpace" presStyleCnt="0"/>
      <dgm:spPr/>
    </dgm:pt>
    <dgm:pt modelId="{180EB52A-AEED-4264-BA7A-DD2CEFB0B8C7}" type="pres">
      <dgm:prSet presAssocID="{2683D946-0BE2-43E0-86BF-B0787670C175}" presName="childText" presStyleLbl="conFgAcc1" presStyleIdx="0" presStyleCnt="5" custScaleX="75610" custLinFactNeighborX="24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77AFF-9E1F-4FC2-877C-D76DC2E7F783}" type="pres">
      <dgm:prSet presAssocID="{C4FA94E3-773A-4585-BE8F-4B662BA36DB8}" presName="spaceBetweenRectangles" presStyleCnt="0"/>
      <dgm:spPr/>
    </dgm:pt>
    <dgm:pt modelId="{4E261AF2-3693-4D22-8781-D352308A4A73}" type="pres">
      <dgm:prSet presAssocID="{4B7D642A-0EB5-4763-AF6D-48D3535153E2}" presName="parentLin" presStyleCnt="0"/>
      <dgm:spPr/>
    </dgm:pt>
    <dgm:pt modelId="{F65447EB-0D89-4CE1-9576-F8ADD51B438E}" type="pres">
      <dgm:prSet presAssocID="{4B7D642A-0EB5-4763-AF6D-48D3535153E2}" presName="parentLeftMargin" presStyleLbl="node1" presStyleIdx="0" presStyleCnt="5"/>
      <dgm:spPr/>
    </dgm:pt>
    <dgm:pt modelId="{088B5921-EC61-4441-9860-E3698A6E5F66}" type="pres">
      <dgm:prSet presAssocID="{4B7D642A-0EB5-4763-AF6D-48D3535153E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920E-334B-4028-A10D-21CEEC02CB5F}" type="pres">
      <dgm:prSet presAssocID="{4B7D642A-0EB5-4763-AF6D-48D3535153E2}" presName="negativeSpace" presStyleCnt="0"/>
      <dgm:spPr/>
    </dgm:pt>
    <dgm:pt modelId="{4DED839D-83B6-4930-8F91-F0F5AB543C89}" type="pres">
      <dgm:prSet presAssocID="{4B7D642A-0EB5-4763-AF6D-48D3535153E2}" presName="childText" presStyleLbl="conFgAcc1" presStyleIdx="1" presStyleCnt="5" custScaleX="75610" custLinFactNeighborX="24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7AABA-C07D-4FFC-A4F4-4E759AD25590}" type="pres">
      <dgm:prSet presAssocID="{43022998-88BD-4FC0-8103-2BB5DEC12961}" presName="spaceBetweenRectangles" presStyleCnt="0"/>
      <dgm:spPr/>
    </dgm:pt>
    <dgm:pt modelId="{2D3CAA18-C6A1-49E6-9AD3-57CA5373E93B}" type="pres">
      <dgm:prSet presAssocID="{E4D3E77C-1137-4516-89F1-5E586D70F0F0}" presName="parentLin" presStyleCnt="0"/>
      <dgm:spPr/>
    </dgm:pt>
    <dgm:pt modelId="{C0759BED-05E2-48E6-902B-148EB1BFBCC8}" type="pres">
      <dgm:prSet presAssocID="{E4D3E77C-1137-4516-89F1-5E586D70F0F0}" presName="parentLeftMargin" presStyleLbl="node1" presStyleIdx="1" presStyleCnt="5"/>
      <dgm:spPr/>
    </dgm:pt>
    <dgm:pt modelId="{92502606-530E-4EA1-BB69-7877037F0E3E}" type="pres">
      <dgm:prSet presAssocID="{E4D3E77C-1137-4516-89F1-5E586D70F0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D6374-0930-4BAB-A2F9-781E2C4D51E8}" type="pres">
      <dgm:prSet presAssocID="{E4D3E77C-1137-4516-89F1-5E586D70F0F0}" presName="negativeSpace" presStyleCnt="0"/>
      <dgm:spPr/>
    </dgm:pt>
    <dgm:pt modelId="{A03FD9A4-4D57-44DC-B5BB-E9FEA9F30B31}" type="pres">
      <dgm:prSet presAssocID="{E4D3E77C-1137-4516-89F1-5E586D70F0F0}" presName="childText" presStyleLbl="conFgAcc1" presStyleIdx="2" presStyleCnt="5" custScaleX="75609" custLinFactNeighborX="2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AE007-3EF6-4845-AB46-E8961C702256}" type="pres">
      <dgm:prSet presAssocID="{6B3375E1-DBE4-45FA-B2EF-3FDEA673A4DA}" presName="spaceBetweenRectangles" presStyleCnt="0"/>
      <dgm:spPr/>
    </dgm:pt>
    <dgm:pt modelId="{25070ED0-8EE4-4F06-A218-571B0CD6CA8B}" type="pres">
      <dgm:prSet presAssocID="{246A3CF5-6B02-4621-9419-FA49981283D1}" presName="parentLin" presStyleCnt="0"/>
      <dgm:spPr/>
    </dgm:pt>
    <dgm:pt modelId="{495E8F50-0D14-41AA-B3A7-98358D624335}" type="pres">
      <dgm:prSet presAssocID="{246A3CF5-6B02-4621-9419-FA49981283D1}" presName="parentLeftMargin" presStyleLbl="node1" presStyleIdx="2" presStyleCnt="5"/>
      <dgm:spPr/>
    </dgm:pt>
    <dgm:pt modelId="{59406E79-9428-400E-A272-4318AB749FF6}" type="pres">
      <dgm:prSet presAssocID="{246A3CF5-6B02-4621-9419-FA49981283D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E25CE-5380-47BB-8EE7-FEE981812AD8}" type="pres">
      <dgm:prSet presAssocID="{246A3CF5-6B02-4621-9419-FA49981283D1}" presName="negativeSpace" presStyleCnt="0"/>
      <dgm:spPr/>
    </dgm:pt>
    <dgm:pt modelId="{B2611FB2-047F-490F-A66D-01D28761A1B1}" type="pres">
      <dgm:prSet presAssocID="{246A3CF5-6B02-4621-9419-FA49981283D1}" presName="childText" presStyleLbl="conFgAcc1" presStyleIdx="3" presStyleCnt="5" custScaleX="75610" custLinFactNeighborX="31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12700-CA7A-4BA0-A8D9-615ADAB3651C}" type="pres">
      <dgm:prSet presAssocID="{2A96CB2E-1CA7-49EE-A2B9-2147E48708EE}" presName="spaceBetweenRectangles" presStyleCnt="0"/>
      <dgm:spPr/>
    </dgm:pt>
    <dgm:pt modelId="{23B70FE7-55ED-40EF-9459-FD8A0E790419}" type="pres">
      <dgm:prSet presAssocID="{08BD5956-FFF5-4431-8587-DD51166F20C5}" presName="parentLin" presStyleCnt="0"/>
      <dgm:spPr/>
    </dgm:pt>
    <dgm:pt modelId="{2C2D634C-03A1-4C3A-AB6F-32B0D60B69CD}" type="pres">
      <dgm:prSet presAssocID="{08BD5956-FFF5-4431-8587-DD51166F20C5}" presName="parentLeftMargin" presStyleLbl="node1" presStyleIdx="3" presStyleCnt="5"/>
      <dgm:spPr/>
    </dgm:pt>
    <dgm:pt modelId="{8DF017FF-93DF-4575-AB21-403ACA4C2B82}" type="pres">
      <dgm:prSet presAssocID="{08BD5956-FFF5-4431-8587-DD51166F20C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59726-230E-4C80-A807-33C2C8FCEE4D}" type="pres">
      <dgm:prSet presAssocID="{08BD5956-FFF5-4431-8587-DD51166F20C5}" presName="negativeSpace" presStyleCnt="0"/>
      <dgm:spPr/>
    </dgm:pt>
    <dgm:pt modelId="{4C8091FC-35E2-4325-9493-2E84CEE660D5}" type="pres">
      <dgm:prSet presAssocID="{08BD5956-FFF5-4431-8587-DD51166F20C5}" presName="childText" presStyleLbl="conFgAcc1" presStyleIdx="4" presStyleCnt="5" custScaleX="75610" custLinFactNeighborX="29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67E6CA-B9BD-41C8-8E34-9CE61BAC84D0}" type="presOf" srcId="{2D1892CD-2A6A-4E86-A8F1-8963C73D27B6}" destId="{4DED839D-83B6-4930-8F91-F0F5AB543C89}" srcOrd="0" destOrd="2" presId="urn:microsoft.com/office/officeart/2005/8/layout/list1"/>
    <dgm:cxn modelId="{66F7ED38-A98E-4247-BED9-D3F318F5BCA5}" type="presOf" srcId="{F4F0497A-37F0-4BD0-B345-928DB0D8F686}" destId="{A03FD9A4-4D57-44DC-B5BB-E9FEA9F30B31}" srcOrd="0" destOrd="0" presId="urn:microsoft.com/office/officeart/2005/8/layout/list1"/>
    <dgm:cxn modelId="{2F38D786-1450-4AB4-AA69-91A3E8C52B40}" srcId="{CF57F474-1087-49ED-866C-65665E74C689}" destId="{2683D946-0BE2-43E0-86BF-B0787670C175}" srcOrd="0" destOrd="0" parTransId="{48C9EA73-C589-4B39-B643-1A46B813B012}" sibTransId="{C4FA94E3-773A-4585-BE8F-4B662BA36DB8}"/>
    <dgm:cxn modelId="{74F5B732-1722-4EBE-BB27-9EF44E8BEB28}" type="presOf" srcId="{2683D946-0BE2-43E0-86BF-B0787670C175}" destId="{142AF83B-8BF7-4F83-9C93-DAA6B94A552F}" srcOrd="0" destOrd="0" presId="urn:microsoft.com/office/officeart/2005/8/layout/list1"/>
    <dgm:cxn modelId="{75242A3E-0A8A-4D6A-8CD3-29DC236A8669}" srcId="{2683D946-0BE2-43E0-86BF-B0787670C175}" destId="{D9C6F77F-6108-483C-9AA3-7E989CD2C568}" srcOrd="0" destOrd="0" parTransId="{FB23E453-743B-4DDC-96F7-9F916C09E748}" sibTransId="{FC6D4C5B-F813-439F-8340-CB47EDBD362A}"/>
    <dgm:cxn modelId="{FB544043-1DDD-448B-893A-11C14CA57C0E}" srcId="{2683D946-0BE2-43E0-86BF-B0787670C175}" destId="{7031F036-58E3-471F-BF2F-C3C3EF31FB5F}" srcOrd="2" destOrd="0" parTransId="{9FDD98D2-8CEA-4B71-AD9B-61A6F869A41B}" sibTransId="{818651C2-224E-49E2-A7E7-6B75E1249821}"/>
    <dgm:cxn modelId="{47A36459-6892-415B-B940-BCA7F772E340}" srcId="{CF57F474-1087-49ED-866C-65665E74C689}" destId="{4B7D642A-0EB5-4763-AF6D-48D3535153E2}" srcOrd="1" destOrd="0" parTransId="{C7C44BD0-0C9A-478A-B705-D6A66DEB0B3F}" sibTransId="{43022998-88BD-4FC0-8103-2BB5DEC12961}"/>
    <dgm:cxn modelId="{B716EE9B-8122-44A9-9AF9-F2A9302810B2}" type="presOf" srcId="{7031F036-58E3-471F-BF2F-C3C3EF31FB5F}" destId="{180EB52A-AEED-4264-BA7A-DD2CEFB0B8C7}" srcOrd="0" destOrd="2" presId="urn:microsoft.com/office/officeart/2005/8/layout/list1"/>
    <dgm:cxn modelId="{58470279-3657-4E3A-9559-9221E3D3B8EF}" srcId="{CF57F474-1087-49ED-866C-65665E74C689}" destId="{08BD5956-FFF5-4431-8587-DD51166F20C5}" srcOrd="4" destOrd="0" parTransId="{C23B5BF0-1A82-4F6D-B396-C7BFFEA39EB6}" sibTransId="{3FE8EA9C-433C-44B8-8EE2-099F79A03057}"/>
    <dgm:cxn modelId="{1BD4B22E-D023-4451-87C3-FBC34E73D589}" type="presOf" srcId="{246A3CF5-6B02-4621-9419-FA49981283D1}" destId="{495E8F50-0D14-41AA-B3A7-98358D624335}" srcOrd="0" destOrd="0" presId="urn:microsoft.com/office/officeart/2005/8/layout/list1"/>
    <dgm:cxn modelId="{AAD525F2-900F-48D1-8AB6-2DAC570B5CEE}" type="presOf" srcId="{1FFF96FE-B3A1-4013-9E92-7D4F21A0F270}" destId="{4DED839D-83B6-4930-8F91-F0F5AB543C89}" srcOrd="0" destOrd="1" presId="urn:microsoft.com/office/officeart/2005/8/layout/list1"/>
    <dgm:cxn modelId="{A0525D9A-C5E0-4BFF-A9B7-F1D3D827721F}" type="presOf" srcId="{F85A660C-7B5A-47CF-9289-DA856B44445F}" destId="{A03FD9A4-4D57-44DC-B5BB-E9FEA9F30B31}" srcOrd="0" destOrd="2" presId="urn:microsoft.com/office/officeart/2005/8/layout/list1"/>
    <dgm:cxn modelId="{6B923E3C-42B9-48FB-9BD2-CAE6ADD4284D}" srcId="{E4D3E77C-1137-4516-89F1-5E586D70F0F0}" destId="{F85A660C-7B5A-47CF-9289-DA856B44445F}" srcOrd="2" destOrd="0" parTransId="{D5DAFD31-7B49-48A1-BFF0-91417103D8A8}" sibTransId="{91FC85B2-B9F4-4A66-969C-0AA5AB2FB650}"/>
    <dgm:cxn modelId="{227D1BE5-FA34-4A61-B130-E157DE030002}" srcId="{CF57F474-1087-49ED-866C-65665E74C689}" destId="{E4D3E77C-1137-4516-89F1-5E586D70F0F0}" srcOrd="2" destOrd="0" parTransId="{1C84D3B6-2DF7-46F9-A888-6C79CF9302CA}" sibTransId="{6B3375E1-DBE4-45FA-B2EF-3FDEA673A4DA}"/>
    <dgm:cxn modelId="{FF491C09-B8EB-400E-A5C5-D5B52746FB78}" srcId="{2683D946-0BE2-43E0-86BF-B0787670C175}" destId="{B49321DE-FAEC-4793-A39A-D5C1EC25F7AC}" srcOrd="1" destOrd="0" parTransId="{2F7D653E-0939-407D-91AD-73943ACEF100}" sibTransId="{5DC53BA0-01CE-4D38-8099-AE66800AB92D}"/>
    <dgm:cxn modelId="{68D7BCE8-8BDE-4ABD-A18D-E03B38EEBCAB}" type="presOf" srcId="{246A3CF5-6B02-4621-9419-FA49981283D1}" destId="{59406E79-9428-400E-A272-4318AB749FF6}" srcOrd="1" destOrd="0" presId="urn:microsoft.com/office/officeart/2005/8/layout/list1"/>
    <dgm:cxn modelId="{F2768576-3968-4610-86EB-5690DAB90205}" type="presOf" srcId="{08BD5956-FFF5-4431-8587-DD51166F20C5}" destId="{8DF017FF-93DF-4575-AB21-403ACA4C2B82}" srcOrd="1" destOrd="0" presId="urn:microsoft.com/office/officeart/2005/8/layout/list1"/>
    <dgm:cxn modelId="{1C30E45B-E27C-4488-8E16-F18D14B46614}" srcId="{CF57F474-1087-49ED-866C-65665E74C689}" destId="{246A3CF5-6B02-4621-9419-FA49981283D1}" srcOrd="3" destOrd="0" parTransId="{257CA887-7A20-4A0E-BB68-2D2EC97C8847}" sibTransId="{2A96CB2E-1CA7-49EE-A2B9-2147E48708EE}"/>
    <dgm:cxn modelId="{ACB30F8E-7054-484D-9A68-C8771EF2B1A4}" srcId="{4B7D642A-0EB5-4763-AF6D-48D3535153E2}" destId="{2D1892CD-2A6A-4E86-A8F1-8963C73D27B6}" srcOrd="2" destOrd="0" parTransId="{3BF67C2A-B74C-4F13-A67A-59C964B53D69}" sibTransId="{B97D7A72-E742-4B33-ACBC-D7E6A6911C02}"/>
    <dgm:cxn modelId="{FD802BED-9C05-4236-90C0-BCED7BA999A7}" type="presOf" srcId="{4B7D642A-0EB5-4763-AF6D-48D3535153E2}" destId="{F65447EB-0D89-4CE1-9576-F8ADD51B438E}" srcOrd="0" destOrd="0" presId="urn:microsoft.com/office/officeart/2005/8/layout/list1"/>
    <dgm:cxn modelId="{17483A5F-D86A-4F24-9FB8-3C6E4368D368}" srcId="{4B7D642A-0EB5-4763-AF6D-48D3535153E2}" destId="{1FFF96FE-B3A1-4013-9E92-7D4F21A0F270}" srcOrd="1" destOrd="0" parTransId="{7250DFC9-5F99-4531-952F-2C3CBA69D97B}" sibTransId="{9BCB25FA-E88B-4F11-BF86-BF5936E449AE}"/>
    <dgm:cxn modelId="{C20B9DB3-380C-4011-8DBB-15989C076A1A}" type="presOf" srcId="{54169B45-98ED-455D-B25A-7093B54111CE}" destId="{4DED839D-83B6-4930-8F91-F0F5AB543C89}" srcOrd="0" destOrd="0" presId="urn:microsoft.com/office/officeart/2005/8/layout/list1"/>
    <dgm:cxn modelId="{0B247A32-BF65-4AF9-8B88-1B35402BC7B1}" type="presOf" srcId="{D9C6F77F-6108-483C-9AA3-7E989CD2C568}" destId="{180EB52A-AEED-4264-BA7A-DD2CEFB0B8C7}" srcOrd="0" destOrd="0" presId="urn:microsoft.com/office/officeart/2005/8/layout/list1"/>
    <dgm:cxn modelId="{5B2568A5-8FB7-4651-974D-A3A84FCBC77B}" type="presOf" srcId="{E4D3E77C-1137-4516-89F1-5E586D70F0F0}" destId="{C0759BED-05E2-48E6-902B-148EB1BFBCC8}" srcOrd="0" destOrd="0" presId="urn:microsoft.com/office/officeart/2005/8/layout/list1"/>
    <dgm:cxn modelId="{742763F6-1CB9-4343-BD08-B7D040CE749D}" srcId="{E4D3E77C-1137-4516-89F1-5E586D70F0F0}" destId="{F4F0497A-37F0-4BD0-B345-928DB0D8F686}" srcOrd="0" destOrd="0" parTransId="{F4311A6E-F2D4-4FAE-BE19-9B957525222F}" sibTransId="{AEA1CCDF-9FA4-4DCD-9550-92BDF5BF5A40}"/>
    <dgm:cxn modelId="{249B1A68-F024-437F-98AA-5E5548224218}" type="presOf" srcId="{E4D3E77C-1137-4516-89F1-5E586D70F0F0}" destId="{92502606-530E-4EA1-BB69-7877037F0E3E}" srcOrd="1" destOrd="0" presId="urn:microsoft.com/office/officeart/2005/8/layout/list1"/>
    <dgm:cxn modelId="{0ADFAB1E-4B30-4C1C-BB9F-8D5754B4411E}" type="presOf" srcId="{2683D946-0BE2-43E0-86BF-B0787670C175}" destId="{03D860E9-63E3-4231-B2A0-350F51126476}" srcOrd="1" destOrd="0" presId="urn:microsoft.com/office/officeart/2005/8/layout/list1"/>
    <dgm:cxn modelId="{E03CB9AB-32B9-4F8E-AB64-EFA616CDE065}" type="presOf" srcId="{CF57F474-1087-49ED-866C-65665E74C689}" destId="{D37FC86C-7CC2-41B9-B553-FC942BC207F3}" srcOrd="0" destOrd="0" presId="urn:microsoft.com/office/officeart/2005/8/layout/list1"/>
    <dgm:cxn modelId="{57F1A990-C746-4BEB-AF24-3ACB7037C06B}" type="presOf" srcId="{4B7D642A-0EB5-4763-AF6D-48D3535153E2}" destId="{088B5921-EC61-4441-9860-E3698A6E5F66}" srcOrd="1" destOrd="0" presId="urn:microsoft.com/office/officeart/2005/8/layout/list1"/>
    <dgm:cxn modelId="{2DABFAEE-CDEF-414A-90F6-D33B785E13AB}" type="presOf" srcId="{27359425-3B90-4AD2-9021-5153E1002B89}" destId="{A03FD9A4-4D57-44DC-B5BB-E9FEA9F30B31}" srcOrd="0" destOrd="1" presId="urn:microsoft.com/office/officeart/2005/8/layout/list1"/>
    <dgm:cxn modelId="{799B21D3-E541-45DA-84E6-B781F5238F3F}" type="presOf" srcId="{08BD5956-FFF5-4431-8587-DD51166F20C5}" destId="{2C2D634C-03A1-4C3A-AB6F-32B0D60B69CD}" srcOrd="0" destOrd="0" presId="urn:microsoft.com/office/officeart/2005/8/layout/list1"/>
    <dgm:cxn modelId="{82E50A37-F556-4042-9D0C-87795418B190}" type="presOf" srcId="{B49321DE-FAEC-4793-A39A-D5C1EC25F7AC}" destId="{180EB52A-AEED-4264-BA7A-DD2CEFB0B8C7}" srcOrd="0" destOrd="1" presId="urn:microsoft.com/office/officeart/2005/8/layout/list1"/>
    <dgm:cxn modelId="{6F1F3143-A0EA-4390-B9A3-DFFD820EB40E}" srcId="{4B7D642A-0EB5-4763-AF6D-48D3535153E2}" destId="{54169B45-98ED-455D-B25A-7093B54111CE}" srcOrd="0" destOrd="0" parTransId="{6E2B9855-51E7-4F58-812C-DB8F0CC46F03}" sibTransId="{165A4B02-46D9-4AA0-B9A7-7337AD1D591F}"/>
    <dgm:cxn modelId="{39638255-1CB8-4A9C-A65B-6A9FCBC4D282}" srcId="{E4D3E77C-1137-4516-89F1-5E586D70F0F0}" destId="{27359425-3B90-4AD2-9021-5153E1002B89}" srcOrd="1" destOrd="0" parTransId="{C064A333-3166-4F17-A833-017BEE426254}" sibTransId="{DA7F7C64-944C-4835-B6FC-820E449A7AA2}"/>
    <dgm:cxn modelId="{CC5C4DAB-AD9D-4FEF-86BD-15C198C6C2C0}" type="presParOf" srcId="{D37FC86C-7CC2-41B9-B553-FC942BC207F3}" destId="{97786017-C34B-45E7-8D8D-74AA3C6DF9B2}" srcOrd="0" destOrd="0" presId="urn:microsoft.com/office/officeart/2005/8/layout/list1"/>
    <dgm:cxn modelId="{8A929BEA-6669-4265-A22E-1F0A34E0466A}" type="presParOf" srcId="{97786017-C34B-45E7-8D8D-74AA3C6DF9B2}" destId="{142AF83B-8BF7-4F83-9C93-DAA6B94A552F}" srcOrd="0" destOrd="0" presId="urn:microsoft.com/office/officeart/2005/8/layout/list1"/>
    <dgm:cxn modelId="{93034FFB-763D-4263-924F-E3F5F316DCFA}" type="presParOf" srcId="{97786017-C34B-45E7-8D8D-74AA3C6DF9B2}" destId="{03D860E9-63E3-4231-B2A0-350F51126476}" srcOrd="1" destOrd="0" presId="urn:microsoft.com/office/officeart/2005/8/layout/list1"/>
    <dgm:cxn modelId="{456E7A05-6B85-45CF-8972-C09F6FDB612A}" type="presParOf" srcId="{D37FC86C-7CC2-41B9-B553-FC942BC207F3}" destId="{CCACBAE6-EF5A-40AA-94FA-DEC084B5BE4B}" srcOrd="1" destOrd="0" presId="urn:microsoft.com/office/officeart/2005/8/layout/list1"/>
    <dgm:cxn modelId="{8D1E3818-69BB-4C2B-BE5A-FB08D8D98313}" type="presParOf" srcId="{D37FC86C-7CC2-41B9-B553-FC942BC207F3}" destId="{180EB52A-AEED-4264-BA7A-DD2CEFB0B8C7}" srcOrd="2" destOrd="0" presId="urn:microsoft.com/office/officeart/2005/8/layout/list1"/>
    <dgm:cxn modelId="{0140EACD-3884-4A78-BE3B-3C130DFAD45E}" type="presParOf" srcId="{D37FC86C-7CC2-41B9-B553-FC942BC207F3}" destId="{74677AFF-9E1F-4FC2-877C-D76DC2E7F783}" srcOrd="3" destOrd="0" presId="urn:microsoft.com/office/officeart/2005/8/layout/list1"/>
    <dgm:cxn modelId="{8DAC6C5F-4E10-40C0-926D-2DE3A43A26BF}" type="presParOf" srcId="{D37FC86C-7CC2-41B9-B553-FC942BC207F3}" destId="{4E261AF2-3693-4D22-8781-D352308A4A73}" srcOrd="4" destOrd="0" presId="urn:microsoft.com/office/officeart/2005/8/layout/list1"/>
    <dgm:cxn modelId="{99E1C1E0-E387-4519-9DA6-4AC9B0501B2D}" type="presParOf" srcId="{4E261AF2-3693-4D22-8781-D352308A4A73}" destId="{F65447EB-0D89-4CE1-9576-F8ADD51B438E}" srcOrd="0" destOrd="0" presId="urn:microsoft.com/office/officeart/2005/8/layout/list1"/>
    <dgm:cxn modelId="{F8AE522F-7D70-4F5E-8BE1-A665EFEFEDF1}" type="presParOf" srcId="{4E261AF2-3693-4D22-8781-D352308A4A73}" destId="{088B5921-EC61-4441-9860-E3698A6E5F66}" srcOrd="1" destOrd="0" presId="urn:microsoft.com/office/officeart/2005/8/layout/list1"/>
    <dgm:cxn modelId="{CC0E59F3-00E3-428E-A314-1B41A1FFA2A3}" type="presParOf" srcId="{D37FC86C-7CC2-41B9-B553-FC942BC207F3}" destId="{6B2D920E-334B-4028-A10D-21CEEC02CB5F}" srcOrd="5" destOrd="0" presId="urn:microsoft.com/office/officeart/2005/8/layout/list1"/>
    <dgm:cxn modelId="{9BA76CB1-ACFE-4348-B181-C4BA2AEB4E37}" type="presParOf" srcId="{D37FC86C-7CC2-41B9-B553-FC942BC207F3}" destId="{4DED839D-83B6-4930-8F91-F0F5AB543C89}" srcOrd="6" destOrd="0" presId="urn:microsoft.com/office/officeart/2005/8/layout/list1"/>
    <dgm:cxn modelId="{B787C782-6B97-462F-9958-30E2E0C7B3AD}" type="presParOf" srcId="{D37FC86C-7CC2-41B9-B553-FC942BC207F3}" destId="{B767AABA-C07D-4FFC-A4F4-4E759AD25590}" srcOrd="7" destOrd="0" presId="urn:microsoft.com/office/officeart/2005/8/layout/list1"/>
    <dgm:cxn modelId="{3C5AC540-F519-4439-AA3D-A394CF0411EB}" type="presParOf" srcId="{D37FC86C-7CC2-41B9-B553-FC942BC207F3}" destId="{2D3CAA18-C6A1-49E6-9AD3-57CA5373E93B}" srcOrd="8" destOrd="0" presId="urn:microsoft.com/office/officeart/2005/8/layout/list1"/>
    <dgm:cxn modelId="{F6D7AE24-7ED1-47D4-B1B0-317EC06C3E8C}" type="presParOf" srcId="{2D3CAA18-C6A1-49E6-9AD3-57CA5373E93B}" destId="{C0759BED-05E2-48E6-902B-148EB1BFBCC8}" srcOrd="0" destOrd="0" presId="urn:microsoft.com/office/officeart/2005/8/layout/list1"/>
    <dgm:cxn modelId="{0F7921A7-0D4F-4B5D-9633-334DF5A6A95E}" type="presParOf" srcId="{2D3CAA18-C6A1-49E6-9AD3-57CA5373E93B}" destId="{92502606-530E-4EA1-BB69-7877037F0E3E}" srcOrd="1" destOrd="0" presId="urn:microsoft.com/office/officeart/2005/8/layout/list1"/>
    <dgm:cxn modelId="{8BB340FE-BC22-45EA-9E03-203A477407CF}" type="presParOf" srcId="{D37FC86C-7CC2-41B9-B553-FC942BC207F3}" destId="{ABAD6374-0930-4BAB-A2F9-781E2C4D51E8}" srcOrd="9" destOrd="0" presId="urn:microsoft.com/office/officeart/2005/8/layout/list1"/>
    <dgm:cxn modelId="{BAA0C4A9-001A-4D9E-920A-BFECA3AFECC8}" type="presParOf" srcId="{D37FC86C-7CC2-41B9-B553-FC942BC207F3}" destId="{A03FD9A4-4D57-44DC-B5BB-E9FEA9F30B31}" srcOrd="10" destOrd="0" presId="urn:microsoft.com/office/officeart/2005/8/layout/list1"/>
    <dgm:cxn modelId="{121778A1-A3EE-467B-8797-1114E2774C21}" type="presParOf" srcId="{D37FC86C-7CC2-41B9-B553-FC942BC207F3}" destId="{2BDAE007-3EF6-4845-AB46-E8961C702256}" srcOrd="11" destOrd="0" presId="urn:microsoft.com/office/officeart/2005/8/layout/list1"/>
    <dgm:cxn modelId="{FEED3556-628E-40FD-8748-8375256D44F8}" type="presParOf" srcId="{D37FC86C-7CC2-41B9-B553-FC942BC207F3}" destId="{25070ED0-8EE4-4F06-A218-571B0CD6CA8B}" srcOrd="12" destOrd="0" presId="urn:microsoft.com/office/officeart/2005/8/layout/list1"/>
    <dgm:cxn modelId="{BF17C424-A9ED-4343-B5B7-132CDB2C3248}" type="presParOf" srcId="{25070ED0-8EE4-4F06-A218-571B0CD6CA8B}" destId="{495E8F50-0D14-41AA-B3A7-98358D624335}" srcOrd="0" destOrd="0" presId="urn:microsoft.com/office/officeart/2005/8/layout/list1"/>
    <dgm:cxn modelId="{4C11CD53-AB55-42AD-95E7-DE0B79C79D33}" type="presParOf" srcId="{25070ED0-8EE4-4F06-A218-571B0CD6CA8B}" destId="{59406E79-9428-400E-A272-4318AB749FF6}" srcOrd="1" destOrd="0" presId="urn:microsoft.com/office/officeart/2005/8/layout/list1"/>
    <dgm:cxn modelId="{07585FD2-D313-41D8-88F1-360907118052}" type="presParOf" srcId="{D37FC86C-7CC2-41B9-B553-FC942BC207F3}" destId="{970E25CE-5380-47BB-8EE7-FEE981812AD8}" srcOrd="13" destOrd="0" presId="urn:microsoft.com/office/officeart/2005/8/layout/list1"/>
    <dgm:cxn modelId="{D9C5C53E-05D7-41E4-8050-0D9E04A6E8E9}" type="presParOf" srcId="{D37FC86C-7CC2-41B9-B553-FC942BC207F3}" destId="{B2611FB2-047F-490F-A66D-01D28761A1B1}" srcOrd="14" destOrd="0" presId="urn:microsoft.com/office/officeart/2005/8/layout/list1"/>
    <dgm:cxn modelId="{EB597611-F07E-413B-ACAB-6BB5EF3893AA}" type="presParOf" srcId="{D37FC86C-7CC2-41B9-B553-FC942BC207F3}" destId="{86112700-CA7A-4BA0-A8D9-615ADAB3651C}" srcOrd="15" destOrd="0" presId="urn:microsoft.com/office/officeart/2005/8/layout/list1"/>
    <dgm:cxn modelId="{EEC9CEF8-CAEC-4AFA-8F99-68F54C6D6554}" type="presParOf" srcId="{D37FC86C-7CC2-41B9-B553-FC942BC207F3}" destId="{23B70FE7-55ED-40EF-9459-FD8A0E790419}" srcOrd="16" destOrd="0" presId="urn:microsoft.com/office/officeart/2005/8/layout/list1"/>
    <dgm:cxn modelId="{7A60EBB5-DB98-4E52-BBB0-EBF1C5F7339A}" type="presParOf" srcId="{23B70FE7-55ED-40EF-9459-FD8A0E790419}" destId="{2C2D634C-03A1-4C3A-AB6F-32B0D60B69CD}" srcOrd="0" destOrd="0" presId="urn:microsoft.com/office/officeart/2005/8/layout/list1"/>
    <dgm:cxn modelId="{A03EE40B-254A-42DF-BDE9-6330B2210480}" type="presParOf" srcId="{23B70FE7-55ED-40EF-9459-FD8A0E790419}" destId="{8DF017FF-93DF-4575-AB21-403ACA4C2B82}" srcOrd="1" destOrd="0" presId="urn:microsoft.com/office/officeart/2005/8/layout/list1"/>
    <dgm:cxn modelId="{8FEBDA40-9251-4583-8B39-DB51CA208910}" type="presParOf" srcId="{D37FC86C-7CC2-41B9-B553-FC942BC207F3}" destId="{5DF59726-230E-4C80-A807-33C2C8FCEE4D}" srcOrd="17" destOrd="0" presId="urn:microsoft.com/office/officeart/2005/8/layout/list1"/>
    <dgm:cxn modelId="{5236D526-7A1E-42C3-BEFD-C761C69FCFDE}" type="presParOf" srcId="{D37FC86C-7CC2-41B9-B553-FC942BC207F3}" destId="{4C8091FC-35E2-4325-9493-2E84CEE660D5}" srcOrd="18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57F474-1087-49ED-866C-65665E74C689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683D946-0BE2-43E0-86BF-B0787670C175}">
      <dgm:prSet phldrT="[Text]"/>
      <dgm:spPr/>
      <dgm:t>
        <a:bodyPr/>
        <a:lstStyle/>
        <a:p>
          <a:r>
            <a:rPr lang="en-US" smtClean="0"/>
            <a:t>Database</a:t>
          </a:r>
          <a:endParaRPr lang="en-US" dirty="0"/>
        </a:p>
      </dgm:t>
    </dgm:pt>
    <dgm:pt modelId="{48C9EA73-C589-4B39-B643-1A46B813B012}" type="parTrans" cxnId="{2F38D786-1450-4AB4-AA69-91A3E8C52B40}">
      <dgm:prSet/>
      <dgm:spPr/>
      <dgm:t>
        <a:bodyPr/>
        <a:lstStyle/>
        <a:p>
          <a:endParaRPr lang="en-US"/>
        </a:p>
      </dgm:t>
    </dgm:pt>
    <dgm:pt modelId="{C4FA94E3-773A-4585-BE8F-4B662BA36DB8}" type="sibTrans" cxnId="{2F38D786-1450-4AB4-AA69-91A3E8C52B40}">
      <dgm:prSet/>
      <dgm:spPr/>
      <dgm:t>
        <a:bodyPr/>
        <a:lstStyle/>
        <a:p>
          <a:endParaRPr lang="en-US"/>
        </a:p>
      </dgm:t>
    </dgm:pt>
    <dgm:pt modelId="{E4D3E77C-1137-4516-89F1-5E586D70F0F0}">
      <dgm:prSet phldrT="[Text]"/>
      <dgm:spPr/>
      <dgm:t>
        <a:bodyPr/>
        <a:lstStyle/>
        <a:p>
          <a:r>
            <a:rPr lang="en-US" dirty="0" smtClean="0"/>
            <a:t>Android Phone</a:t>
          </a:r>
          <a:endParaRPr lang="en-US" dirty="0"/>
        </a:p>
      </dgm:t>
    </dgm:pt>
    <dgm:pt modelId="{1C84D3B6-2DF7-46F9-A888-6C79CF9302CA}" type="parTrans" cxnId="{227D1BE5-FA34-4A61-B130-E157DE030002}">
      <dgm:prSet/>
      <dgm:spPr/>
      <dgm:t>
        <a:bodyPr/>
        <a:lstStyle/>
        <a:p>
          <a:endParaRPr lang="en-US"/>
        </a:p>
      </dgm:t>
    </dgm:pt>
    <dgm:pt modelId="{6B3375E1-DBE4-45FA-B2EF-3FDEA673A4DA}" type="sibTrans" cxnId="{227D1BE5-FA34-4A61-B130-E157DE030002}">
      <dgm:prSet/>
      <dgm:spPr/>
      <dgm:t>
        <a:bodyPr/>
        <a:lstStyle/>
        <a:p>
          <a:endParaRPr lang="en-US"/>
        </a:p>
      </dgm:t>
    </dgm:pt>
    <dgm:pt modelId="{C9F1CA82-EF5F-4913-A62C-45A4B4347765}">
      <dgm:prSet phldrT="[Text]"/>
      <dgm:spPr/>
      <dgm:t>
        <a:bodyPr/>
        <a:lstStyle/>
        <a:p>
          <a:r>
            <a:rPr lang="en-US" b="0" u="none" dirty="0" smtClean="0"/>
            <a:t>Web Browser</a:t>
          </a:r>
          <a:endParaRPr lang="en-US" b="0" u="none" dirty="0"/>
        </a:p>
      </dgm:t>
    </dgm:pt>
    <dgm:pt modelId="{8578B8E2-3EDF-4F6E-9567-A54BFC379AD9}" type="parTrans" cxnId="{1C7C98D4-3B3C-40B1-8C75-C3DBF9CA1C0C}">
      <dgm:prSet/>
      <dgm:spPr/>
      <dgm:t>
        <a:bodyPr/>
        <a:lstStyle/>
        <a:p>
          <a:endParaRPr lang="en-US"/>
        </a:p>
      </dgm:t>
    </dgm:pt>
    <dgm:pt modelId="{B839211C-10CF-4168-AF9A-A6AFD736BBE5}" type="sibTrans" cxnId="{1C7C98D4-3B3C-40B1-8C75-C3DBF9CA1C0C}">
      <dgm:prSet/>
      <dgm:spPr/>
      <dgm:t>
        <a:bodyPr/>
        <a:lstStyle/>
        <a:p>
          <a:endParaRPr lang="en-US"/>
        </a:p>
      </dgm:t>
    </dgm:pt>
    <dgm:pt modelId="{F4F0497A-37F0-4BD0-B345-928DB0D8F686}">
      <dgm:prSet phldrT="[Text]"/>
      <dgm:spPr/>
      <dgm:t>
        <a:bodyPr/>
        <a:lstStyle/>
        <a:p>
          <a:r>
            <a:rPr lang="en-US" dirty="0" smtClean="0"/>
            <a:t>Windows Platform</a:t>
          </a:r>
          <a:endParaRPr lang="en-US" dirty="0"/>
        </a:p>
      </dgm:t>
    </dgm:pt>
    <dgm:pt modelId="{F4311A6E-F2D4-4FAE-BE19-9B957525222F}" type="parTrans" cxnId="{742763F6-1CB9-4343-BD08-B7D040CE749D}">
      <dgm:prSet/>
      <dgm:spPr/>
      <dgm:t>
        <a:bodyPr/>
        <a:lstStyle/>
        <a:p>
          <a:endParaRPr lang="en-US"/>
        </a:p>
      </dgm:t>
    </dgm:pt>
    <dgm:pt modelId="{AEA1CCDF-9FA4-4DCD-9550-92BDF5BF5A40}" type="sibTrans" cxnId="{742763F6-1CB9-4343-BD08-B7D040CE749D}">
      <dgm:prSet/>
      <dgm:spPr/>
      <dgm:t>
        <a:bodyPr/>
        <a:lstStyle/>
        <a:p>
          <a:endParaRPr lang="en-US"/>
        </a:p>
      </dgm:t>
    </dgm:pt>
    <dgm:pt modelId="{58495553-D12F-4A27-882B-3CC406DF116D}">
      <dgm:prSet phldrT="[Text]"/>
      <dgm:spPr/>
      <dgm:t>
        <a:bodyPr/>
        <a:lstStyle/>
        <a:p>
          <a:r>
            <a:rPr lang="en-US" b="0" u="none" dirty="0" smtClean="0"/>
            <a:t>Cookies</a:t>
          </a:r>
          <a:endParaRPr lang="en-US" b="0" u="none" dirty="0"/>
        </a:p>
      </dgm:t>
    </dgm:pt>
    <dgm:pt modelId="{0791CA0C-81F3-45F9-B5D5-4CE56CF417E3}" type="parTrans" cxnId="{3C361179-4B7F-4E5A-9744-A6CA3FB71412}">
      <dgm:prSet/>
      <dgm:spPr/>
      <dgm:t>
        <a:bodyPr/>
        <a:lstStyle/>
        <a:p>
          <a:endParaRPr lang="en-US"/>
        </a:p>
      </dgm:t>
    </dgm:pt>
    <dgm:pt modelId="{FE11E469-DB44-498A-A524-FB52092418E8}" type="sibTrans" cxnId="{3C361179-4B7F-4E5A-9744-A6CA3FB71412}">
      <dgm:prSet/>
      <dgm:spPr/>
      <dgm:t>
        <a:bodyPr/>
        <a:lstStyle/>
        <a:p>
          <a:endParaRPr lang="en-US"/>
        </a:p>
      </dgm:t>
    </dgm:pt>
    <dgm:pt modelId="{D181969F-4915-42C7-A601-1D39877F11C1}">
      <dgm:prSet phldrT="[Text]"/>
      <dgm:spPr/>
      <dgm:t>
        <a:bodyPr/>
        <a:lstStyle/>
        <a:p>
          <a:r>
            <a:rPr lang="en-US" dirty="0" smtClean="0"/>
            <a:t>Web Cache</a:t>
          </a:r>
          <a:endParaRPr lang="en-US" dirty="0"/>
        </a:p>
      </dgm:t>
    </dgm:pt>
    <dgm:pt modelId="{638F9EE2-1E0D-4794-BDDC-C4B70FD05EDA}" type="parTrans" cxnId="{FFC67E38-D862-43ED-BB2D-1B5C20751E79}">
      <dgm:prSet/>
      <dgm:spPr/>
      <dgm:t>
        <a:bodyPr/>
        <a:lstStyle/>
        <a:p>
          <a:endParaRPr lang="en-US"/>
        </a:p>
      </dgm:t>
    </dgm:pt>
    <dgm:pt modelId="{86176435-E447-44DE-BF42-3096B18D7BD6}" type="sibTrans" cxnId="{FFC67E38-D862-43ED-BB2D-1B5C20751E79}">
      <dgm:prSet/>
      <dgm:spPr/>
      <dgm:t>
        <a:bodyPr/>
        <a:lstStyle/>
        <a:p>
          <a:endParaRPr lang="en-US"/>
        </a:p>
      </dgm:t>
    </dgm:pt>
    <dgm:pt modelId="{4B7D642A-0EB5-4763-AF6D-48D3535153E2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43022998-88BD-4FC0-8103-2BB5DEC12961}" type="sibTrans" cxnId="{47A36459-6892-415B-B940-BCA7F772E340}">
      <dgm:prSet/>
      <dgm:spPr/>
      <dgm:t>
        <a:bodyPr/>
        <a:lstStyle/>
        <a:p>
          <a:endParaRPr lang="en-US"/>
        </a:p>
      </dgm:t>
    </dgm:pt>
    <dgm:pt modelId="{C7C44BD0-0C9A-478A-B705-D6A66DEB0B3F}" type="parTrans" cxnId="{47A36459-6892-415B-B940-BCA7F772E340}">
      <dgm:prSet/>
      <dgm:spPr/>
      <dgm:t>
        <a:bodyPr/>
        <a:lstStyle/>
        <a:p>
          <a:endParaRPr lang="en-US"/>
        </a:p>
      </dgm:t>
    </dgm:pt>
    <dgm:pt modelId="{54169B45-98ED-455D-B25A-7093B54111CE}">
      <dgm:prSet phldrT="[Text]"/>
      <dgm:spPr/>
      <dgm:t>
        <a:bodyPr/>
        <a:lstStyle/>
        <a:p>
          <a:r>
            <a:rPr lang="en-US" dirty="0" smtClean="0"/>
            <a:t>Internet Connections</a:t>
          </a:r>
          <a:endParaRPr lang="en-US" dirty="0"/>
        </a:p>
      </dgm:t>
    </dgm:pt>
    <dgm:pt modelId="{165A4B02-46D9-4AA0-B9A7-7337AD1D591F}" type="sibTrans" cxnId="{6F1F3143-A0EA-4390-B9A3-DFFD820EB40E}">
      <dgm:prSet/>
      <dgm:spPr/>
      <dgm:t>
        <a:bodyPr/>
        <a:lstStyle/>
        <a:p>
          <a:endParaRPr lang="en-US"/>
        </a:p>
      </dgm:t>
    </dgm:pt>
    <dgm:pt modelId="{6E2B9855-51E7-4F58-812C-DB8F0CC46F03}" type="parTrans" cxnId="{6F1F3143-A0EA-4390-B9A3-DFFD820EB40E}">
      <dgm:prSet/>
      <dgm:spPr/>
      <dgm:t>
        <a:bodyPr/>
        <a:lstStyle/>
        <a:p>
          <a:endParaRPr lang="en-US"/>
        </a:p>
      </dgm:t>
    </dgm:pt>
    <dgm:pt modelId="{68185B73-BCB6-4BA3-B022-172F0432B475}">
      <dgm:prSet phldrT="[Text]"/>
      <dgm:spPr/>
      <dgm:t>
        <a:bodyPr/>
        <a:lstStyle/>
        <a:p>
          <a:r>
            <a:rPr lang="en-US" b="1" u="sng" dirty="0" smtClean="0"/>
            <a:t>Desktop Client</a:t>
          </a:r>
          <a:endParaRPr lang="en-US" b="1" u="sng" dirty="0"/>
        </a:p>
      </dgm:t>
    </dgm:pt>
    <dgm:pt modelId="{65C63E0F-7BE8-4854-8B8A-8899C5D51FA6}" type="parTrans" cxnId="{8BE755A2-CF35-4670-BA39-39C140E198DE}">
      <dgm:prSet/>
      <dgm:spPr/>
      <dgm:t>
        <a:bodyPr/>
        <a:lstStyle/>
        <a:p>
          <a:endParaRPr lang="en-US"/>
        </a:p>
      </dgm:t>
    </dgm:pt>
    <dgm:pt modelId="{084E50D1-70CE-4C82-8913-2C1BFB5750AE}" type="sibTrans" cxnId="{8BE755A2-CF35-4670-BA39-39C140E198DE}">
      <dgm:prSet/>
      <dgm:spPr/>
      <dgm:t>
        <a:bodyPr/>
        <a:lstStyle/>
        <a:p>
          <a:endParaRPr lang="en-US"/>
        </a:p>
      </dgm:t>
    </dgm:pt>
    <dgm:pt modelId="{D37FC86C-7CC2-41B9-B553-FC942BC207F3}" type="pres">
      <dgm:prSet presAssocID="{CF57F474-1087-49ED-866C-65665E74C689}" presName="linear" presStyleCnt="0">
        <dgm:presLayoutVars>
          <dgm:dir/>
          <dgm:animLvl val="lvl"/>
          <dgm:resizeHandles val="exact"/>
        </dgm:presLayoutVars>
      </dgm:prSet>
      <dgm:spPr/>
    </dgm:pt>
    <dgm:pt modelId="{97786017-C34B-45E7-8D8D-74AA3C6DF9B2}" type="pres">
      <dgm:prSet presAssocID="{2683D946-0BE2-43E0-86BF-B0787670C175}" presName="parentLin" presStyleCnt="0"/>
      <dgm:spPr/>
    </dgm:pt>
    <dgm:pt modelId="{142AF83B-8BF7-4F83-9C93-DAA6B94A552F}" type="pres">
      <dgm:prSet presAssocID="{2683D946-0BE2-43E0-86BF-B0787670C175}" presName="parentLeftMargin" presStyleLbl="node1" presStyleIdx="0" presStyleCnt="5"/>
      <dgm:spPr/>
    </dgm:pt>
    <dgm:pt modelId="{03D860E9-63E3-4231-B2A0-350F51126476}" type="pres">
      <dgm:prSet presAssocID="{2683D946-0BE2-43E0-86BF-B0787670C17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CBAE6-EF5A-40AA-94FA-DEC084B5BE4B}" type="pres">
      <dgm:prSet presAssocID="{2683D946-0BE2-43E0-86BF-B0787670C175}" presName="negativeSpace" presStyleCnt="0"/>
      <dgm:spPr/>
    </dgm:pt>
    <dgm:pt modelId="{180EB52A-AEED-4264-BA7A-DD2CEFB0B8C7}" type="pres">
      <dgm:prSet presAssocID="{2683D946-0BE2-43E0-86BF-B0787670C175}" presName="childText" presStyleLbl="conFgAcc1" presStyleIdx="0" presStyleCnt="5" custScaleX="75610" custLinFactNeighborX="24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77AFF-9E1F-4FC2-877C-D76DC2E7F783}" type="pres">
      <dgm:prSet presAssocID="{C4FA94E3-773A-4585-BE8F-4B662BA36DB8}" presName="spaceBetweenRectangles" presStyleCnt="0"/>
      <dgm:spPr/>
    </dgm:pt>
    <dgm:pt modelId="{4E261AF2-3693-4D22-8781-D352308A4A73}" type="pres">
      <dgm:prSet presAssocID="{4B7D642A-0EB5-4763-AF6D-48D3535153E2}" presName="parentLin" presStyleCnt="0"/>
      <dgm:spPr/>
    </dgm:pt>
    <dgm:pt modelId="{F65447EB-0D89-4CE1-9576-F8ADD51B438E}" type="pres">
      <dgm:prSet presAssocID="{4B7D642A-0EB5-4763-AF6D-48D3535153E2}" presName="parentLeftMargin" presStyleLbl="node1" presStyleIdx="0" presStyleCnt="5"/>
      <dgm:spPr/>
    </dgm:pt>
    <dgm:pt modelId="{088B5921-EC61-4441-9860-E3698A6E5F66}" type="pres">
      <dgm:prSet presAssocID="{4B7D642A-0EB5-4763-AF6D-48D3535153E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920E-334B-4028-A10D-21CEEC02CB5F}" type="pres">
      <dgm:prSet presAssocID="{4B7D642A-0EB5-4763-AF6D-48D3535153E2}" presName="negativeSpace" presStyleCnt="0"/>
      <dgm:spPr/>
    </dgm:pt>
    <dgm:pt modelId="{4DED839D-83B6-4930-8F91-F0F5AB543C89}" type="pres">
      <dgm:prSet presAssocID="{4B7D642A-0EB5-4763-AF6D-48D3535153E2}" presName="childText" presStyleLbl="conFgAcc1" presStyleIdx="1" presStyleCnt="5" custScaleX="75610" custLinFactNeighborX="24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7AABA-C07D-4FFC-A4F4-4E759AD25590}" type="pres">
      <dgm:prSet presAssocID="{43022998-88BD-4FC0-8103-2BB5DEC12961}" presName="spaceBetweenRectangles" presStyleCnt="0"/>
      <dgm:spPr/>
    </dgm:pt>
    <dgm:pt modelId="{8E66A379-A4B7-4F5A-A755-13A3E7A5A74B}" type="pres">
      <dgm:prSet presAssocID="{54169B45-98ED-455D-B25A-7093B54111CE}" presName="parentLin" presStyleCnt="0"/>
      <dgm:spPr/>
    </dgm:pt>
    <dgm:pt modelId="{C0DF1745-0A29-4F11-99A7-20601B62973F}" type="pres">
      <dgm:prSet presAssocID="{54169B45-98ED-455D-B25A-7093B54111CE}" presName="parentLeftMargin" presStyleLbl="node1" presStyleIdx="1" presStyleCnt="5"/>
      <dgm:spPr/>
    </dgm:pt>
    <dgm:pt modelId="{29255F7C-D127-4362-A664-16EAD7D64E41}" type="pres">
      <dgm:prSet presAssocID="{54169B45-98ED-455D-B25A-7093B54111C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D0A68-3BD2-43A1-8EE4-5AD3721A0DB6}" type="pres">
      <dgm:prSet presAssocID="{54169B45-98ED-455D-B25A-7093B54111CE}" presName="negativeSpace" presStyleCnt="0"/>
      <dgm:spPr/>
    </dgm:pt>
    <dgm:pt modelId="{4D9B55A7-CFA8-4504-BB5C-BAD061C21D21}" type="pres">
      <dgm:prSet presAssocID="{54169B45-98ED-455D-B25A-7093B54111CE}" presName="childText" presStyleLbl="conFgAcc1" presStyleIdx="2" presStyleCnt="5" custScaleX="80488" custLinFactNeighborX="19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D74BD-6597-41B8-BADA-442B3B04CF18}" type="pres">
      <dgm:prSet presAssocID="{165A4B02-46D9-4AA0-B9A7-7337AD1D591F}" presName="spaceBetweenRectangles" presStyleCnt="0"/>
      <dgm:spPr/>
    </dgm:pt>
    <dgm:pt modelId="{A5E0582C-79B9-4BE6-BE6C-B9F884AA5FBB}" type="pres">
      <dgm:prSet presAssocID="{58495553-D12F-4A27-882B-3CC406DF116D}" presName="parentLin" presStyleCnt="0"/>
      <dgm:spPr/>
    </dgm:pt>
    <dgm:pt modelId="{9111DB0A-9FB5-4C81-9B55-6B59EDAEECE0}" type="pres">
      <dgm:prSet presAssocID="{58495553-D12F-4A27-882B-3CC406DF116D}" presName="parentLeftMargin" presStyleLbl="node1" presStyleIdx="2" presStyleCnt="5"/>
      <dgm:spPr/>
    </dgm:pt>
    <dgm:pt modelId="{408A053C-B821-4934-9F82-25DEAC983E1E}" type="pres">
      <dgm:prSet presAssocID="{58495553-D12F-4A27-882B-3CC406DF116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144F6-E78A-4E3B-9863-08FBEC4C4CB6}" type="pres">
      <dgm:prSet presAssocID="{58495553-D12F-4A27-882B-3CC406DF116D}" presName="negativeSpace" presStyleCnt="0"/>
      <dgm:spPr/>
    </dgm:pt>
    <dgm:pt modelId="{E24AF7D8-FA15-48B6-8545-C2BE133B5A10}" type="pres">
      <dgm:prSet presAssocID="{58495553-D12F-4A27-882B-3CC406DF116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ACD30-5437-4538-B422-2F47B25D6254}" type="pres">
      <dgm:prSet presAssocID="{FE11E469-DB44-498A-A524-FB52092418E8}" presName="spaceBetweenRectangles" presStyleCnt="0"/>
      <dgm:spPr/>
    </dgm:pt>
    <dgm:pt modelId="{4FE952F7-C00C-4170-A0F2-71D7022E6E27}" type="pres">
      <dgm:prSet presAssocID="{D181969F-4915-42C7-A601-1D39877F11C1}" presName="parentLin" presStyleCnt="0"/>
      <dgm:spPr/>
    </dgm:pt>
    <dgm:pt modelId="{2DBC6421-2500-4FAB-8CF0-832635BCC841}" type="pres">
      <dgm:prSet presAssocID="{D181969F-4915-42C7-A601-1D39877F11C1}" presName="parentLeftMargin" presStyleLbl="node1" presStyleIdx="3" presStyleCnt="5"/>
      <dgm:spPr/>
    </dgm:pt>
    <dgm:pt modelId="{58973DC2-FB94-4B59-BF98-8E5A73076F4C}" type="pres">
      <dgm:prSet presAssocID="{D181969F-4915-42C7-A601-1D39877F11C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A8870-6A81-4B7D-942D-CEAB879420A4}" type="pres">
      <dgm:prSet presAssocID="{D181969F-4915-42C7-A601-1D39877F11C1}" presName="negativeSpace" presStyleCnt="0"/>
      <dgm:spPr/>
    </dgm:pt>
    <dgm:pt modelId="{BFB00FDB-4B14-40E9-8C40-E8E33A0A6A24}" type="pres">
      <dgm:prSet presAssocID="{D181969F-4915-42C7-A601-1D39877F11C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DE272D4-F1DD-4CCF-9988-9F5440EAD124}" type="presOf" srcId="{58495553-D12F-4A27-882B-3CC406DF116D}" destId="{408A053C-B821-4934-9F82-25DEAC983E1E}" srcOrd="1" destOrd="0" presId="urn:microsoft.com/office/officeart/2005/8/layout/list1"/>
    <dgm:cxn modelId="{11D79EA5-38FC-4061-8FFF-4524F85B0166}" type="presOf" srcId="{2683D946-0BE2-43E0-86BF-B0787670C175}" destId="{142AF83B-8BF7-4F83-9C93-DAA6B94A552F}" srcOrd="0" destOrd="0" presId="urn:microsoft.com/office/officeart/2005/8/layout/list1"/>
    <dgm:cxn modelId="{8BE755A2-CF35-4670-BA39-39C140E198DE}" srcId="{54169B45-98ED-455D-B25A-7093B54111CE}" destId="{68185B73-BCB6-4BA3-B022-172F0432B475}" srcOrd="2" destOrd="0" parTransId="{65C63E0F-7BE8-4854-8B8A-8899C5D51FA6}" sibTransId="{084E50D1-70CE-4C82-8913-2C1BFB5750AE}"/>
    <dgm:cxn modelId="{F0460FB6-14CD-495C-AEEC-FFB4332881DD}" type="presOf" srcId="{68185B73-BCB6-4BA3-B022-172F0432B475}" destId="{4D9B55A7-CFA8-4504-BB5C-BAD061C21D21}" srcOrd="0" destOrd="2" presId="urn:microsoft.com/office/officeart/2005/8/layout/list1"/>
    <dgm:cxn modelId="{1FE3915F-95FB-4524-8246-ACE6BB015DBA}" type="presOf" srcId="{F4F0497A-37F0-4BD0-B345-928DB0D8F686}" destId="{4D9B55A7-CFA8-4504-BB5C-BAD061C21D21}" srcOrd="0" destOrd="3" presId="urn:microsoft.com/office/officeart/2005/8/layout/list1"/>
    <dgm:cxn modelId="{D96A8DF0-E208-4EA1-8D8F-93ECEB2DFB26}" type="presOf" srcId="{C9F1CA82-EF5F-4913-A62C-45A4B4347765}" destId="{4D9B55A7-CFA8-4504-BB5C-BAD061C21D21}" srcOrd="0" destOrd="1" presId="urn:microsoft.com/office/officeart/2005/8/layout/list1"/>
    <dgm:cxn modelId="{FFC67E38-D862-43ED-BB2D-1B5C20751E79}" srcId="{CF57F474-1087-49ED-866C-65665E74C689}" destId="{D181969F-4915-42C7-A601-1D39877F11C1}" srcOrd="4" destOrd="0" parTransId="{638F9EE2-1E0D-4794-BDDC-C4B70FD05EDA}" sibTransId="{86176435-E447-44DE-BF42-3096B18D7BD6}"/>
    <dgm:cxn modelId="{1E15234B-F33A-47DD-81A5-4D597390A6D3}" type="presOf" srcId="{58495553-D12F-4A27-882B-3CC406DF116D}" destId="{9111DB0A-9FB5-4C81-9B55-6B59EDAEECE0}" srcOrd="0" destOrd="0" presId="urn:microsoft.com/office/officeart/2005/8/layout/list1"/>
    <dgm:cxn modelId="{B749B381-5F37-44A4-BC72-5AF4D8118399}" type="presOf" srcId="{54169B45-98ED-455D-B25A-7093B54111CE}" destId="{C0DF1745-0A29-4F11-99A7-20601B62973F}" srcOrd="0" destOrd="0" presId="urn:microsoft.com/office/officeart/2005/8/layout/list1"/>
    <dgm:cxn modelId="{0586719C-14DB-4046-A6DA-B822EA1DC6A5}" type="presOf" srcId="{4B7D642A-0EB5-4763-AF6D-48D3535153E2}" destId="{088B5921-EC61-4441-9860-E3698A6E5F66}" srcOrd="1" destOrd="0" presId="urn:microsoft.com/office/officeart/2005/8/layout/list1"/>
    <dgm:cxn modelId="{1C7C98D4-3B3C-40B1-8C75-C3DBF9CA1C0C}" srcId="{54169B45-98ED-455D-B25A-7093B54111CE}" destId="{C9F1CA82-EF5F-4913-A62C-45A4B4347765}" srcOrd="1" destOrd="0" parTransId="{8578B8E2-3EDF-4F6E-9567-A54BFC379AD9}" sibTransId="{B839211C-10CF-4168-AF9A-A6AFD736BBE5}"/>
    <dgm:cxn modelId="{497A55BE-96A2-4542-828D-353BED7731DD}" type="presOf" srcId="{E4D3E77C-1137-4516-89F1-5E586D70F0F0}" destId="{4D9B55A7-CFA8-4504-BB5C-BAD061C21D21}" srcOrd="0" destOrd="0" presId="urn:microsoft.com/office/officeart/2005/8/layout/list1"/>
    <dgm:cxn modelId="{3C361179-4B7F-4E5A-9744-A6CA3FB71412}" srcId="{CF57F474-1087-49ED-866C-65665E74C689}" destId="{58495553-D12F-4A27-882B-3CC406DF116D}" srcOrd="3" destOrd="0" parTransId="{0791CA0C-81F3-45F9-B5D5-4CE56CF417E3}" sibTransId="{FE11E469-DB44-498A-A524-FB52092418E8}"/>
    <dgm:cxn modelId="{47A36459-6892-415B-B940-BCA7F772E340}" srcId="{CF57F474-1087-49ED-866C-65665E74C689}" destId="{4B7D642A-0EB5-4763-AF6D-48D3535153E2}" srcOrd="1" destOrd="0" parTransId="{C7C44BD0-0C9A-478A-B705-D6A66DEB0B3F}" sibTransId="{43022998-88BD-4FC0-8103-2BB5DEC12961}"/>
    <dgm:cxn modelId="{227D1BE5-FA34-4A61-B130-E157DE030002}" srcId="{54169B45-98ED-455D-B25A-7093B54111CE}" destId="{E4D3E77C-1137-4516-89F1-5E586D70F0F0}" srcOrd="0" destOrd="0" parTransId="{1C84D3B6-2DF7-46F9-A888-6C79CF9302CA}" sibTransId="{6B3375E1-DBE4-45FA-B2EF-3FDEA673A4DA}"/>
    <dgm:cxn modelId="{2F38D786-1450-4AB4-AA69-91A3E8C52B40}" srcId="{CF57F474-1087-49ED-866C-65665E74C689}" destId="{2683D946-0BE2-43E0-86BF-B0787670C175}" srcOrd="0" destOrd="0" parTransId="{48C9EA73-C589-4B39-B643-1A46B813B012}" sibTransId="{C4FA94E3-773A-4585-BE8F-4B662BA36DB8}"/>
    <dgm:cxn modelId="{9F11533D-105F-4EDD-94DF-CEBF49F56F1E}" type="presOf" srcId="{4B7D642A-0EB5-4763-AF6D-48D3535153E2}" destId="{F65447EB-0D89-4CE1-9576-F8ADD51B438E}" srcOrd="0" destOrd="0" presId="urn:microsoft.com/office/officeart/2005/8/layout/list1"/>
    <dgm:cxn modelId="{6F1F3143-A0EA-4390-B9A3-DFFD820EB40E}" srcId="{CF57F474-1087-49ED-866C-65665E74C689}" destId="{54169B45-98ED-455D-B25A-7093B54111CE}" srcOrd="2" destOrd="0" parTransId="{6E2B9855-51E7-4F58-812C-DB8F0CC46F03}" sibTransId="{165A4B02-46D9-4AA0-B9A7-7337AD1D591F}"/>
    <dgm:cxn modelId="{AE11CC4A-354E-4A81-832C-386159F2F8EA}" type="presOf" srcId="{2683D946-0BE2-43E0-86BF-B0787670C175}" destId="{03D860E9-63E3-4231-B2A0-350F51126476}" srcOrd="1" destOrd="0" presId="urn:microsoft.com/office/officeart/2005/8/layout/list1"/>
    <dgm:cxn modelId="{DF465E0A-5DA2-4601-831C-12C014947689}" type="presOf" srcId="{CF57F474-1087-49ED-866C-65665E74C689}" destId="{D37FC86C-7CC2-41B9-B553-FC942BC207F3}" srcOrd="0" destOrd="0" presId="urn:microsoft.com/office/officeart/2005/8/layout/list1"/>
    <dgm:cxn modelId="{59E793F6-74A0-4CE5-B62E-6C1B0EA71103}" type="presOf" srcId="{D181969F-4915-42C7-A601-1D39877F11C1}" destId="{58973DC2-FB94-4B59-BF98-8E5A73076F4C}" srcOrd="1" destOrd="0" presId="urn:microsoft.com/office/officeart/2005/8/layout/list1"/>
    <dgm:cxn modelId="{742763F6-1CB9-4343-BD08-B7D040CE749D}" srcId="{68185B73-BCB6-4BA3-B022-172F0432B475}" destId="{F4F0497A-37F0-4BD0-B345-928DB0D8F686}" srcOrd="0" destOrd="0" parTransId="{F4311A6E-F2D4-4FAE-BE19-9B957525222F}" sibTransId="{AEA1CCDF-9FA4-4DCD-9550-92BDF5BF5A40}"/>
    <dgm:cxn modelId="{A3F10F4B-670C-4F21-B243-844892834F2B}" type="presOf" srcId="{D181969F-4915-42C7-A601-1D39877F11C1}" destId="{2DBC6421-2500-4FAB-8CF0-832635BCC841}" srcOrd="0" destOrd="0" presId="urn:microsoft.com/office/officeart/2005/8/layout/list1"/>
    <dgm:cxn modelId="{06F90771-739B-4626-993F-FE48B6018363}" type="presOf" srcId="{54169B45-98ED-455D-B25A-7093B54111CE}" destId="{29255F7C-D127-4362-A664-16EAD7D64E41}" srcOrd="1" destOrd="0" presId="urn:microsoft.com/office/officeart/2005/8/layout/list1"/>
    <dgm:cxn modelId="{563DE0B8-FADC-414A-9B6B-F9B44A1D0C34}" type="presParOf" srcId="{D37FC86C-7CC2-41B9-B553-FC942BC207F3}" destId="{97786017-C34B-45E7-8D8D-74AA3C6DF9B2}" srcOrd="0" destOrd="0" presId="urn:microsoft.com/office/officeart/2005/8/layout/list1"/>
    <dgm:cxn modelId="{99668E8E-4002-4B85-A4AA-7D5EB23FBC99}" type="presParOf" srcId="{97786017-C34B-45E7-8D8D-74AA3C6DF9B2}" destId="{142AF83B-8BF7-4F83-9C93-DAA6B94A552F}" srcOrd="0" destOrd="0" presId="urn:microsoft.com/office/officeart/2005/8/layout/list1"/>
    <dgm:cxn modelId="{76F467D2-3C53-466B-90B3-4060721C55D4}" type="presParOf" srcId="{97786017-C34B-45E7-8D8D-74AA3C6DF9B2}" destId="{03D860E9-63E3-4231-B2A0-350F51126476}" srcOrd="1" destOrd="0" presId="urn:microsoft.com/office/officeart/2005/8/layout/list1"/>
    <dgm:cxn modelId="{6DDDE872-F2F3-4FEF-A3A0-C0C92C0F834E}" type="presParOf" srcId="{D37FC86C-7CC2-41B9-B553-FC942BC207F3}" destId="{CCACBAE6-EF5A-40AA-94FA-DEC084B5BE4B}" srcOrd="1" destOrd="0" presId="urn:microsoft.com/office/officeart/2005/8/layout/list1"/>
    <dgm:cxn modelId="{425A9945-88B6-4144-95F4-7CEAEE710F4E}" type="presParOf" srcId="{D37FC86C-7CC2-41B9-B553-FC942BC207F3}" destId="{180EB52A-AEED-4264-BA7A-DD2CEFB0B8C7}" srcOrd="2" destOrd="0" presId="urn:microsoft.com/office/officeart/2005/8/layout/list1"/>
    <dgm:cxn modelId="{3A962EB8-D323-461E-B523-8D00AF27590C}" type="presParOf" srcId="{D37FC86C-7CC2-41B9-B553-FC942BC207F3}" destId="{74677AFF-9E1F-4FC2-877C-D76DC2E7F783}" srcOrd="3" destOrd="0" presId="urn:microsoft.com/office/officeart/2005/8/layout/list1"/>
    <dgm:cxn modelId="{C60EF71B-BBDD-465F-BA76-D92877CE8E0A}" type="presParOf" srcId="{D37FC86C-7CC2-41B9-B553-FC942BC207F3}" destId="{4E261AF2-3693-4D22-8781-D352308A4A73}" srcOrd="4" destOrd="0" presId="urn:microsoft.com/office/officeart/2005/8/layout/list1"/>
    <dgm:cxn modelId="{DA65D6B5-B06E-426B-BF97-5AF9308C20F3}" type="presParOf" srcId="{4E261AF2-3693-4D22-8781-D352308A4A73}" destId="{F65447EB-0D89-4CE1-9576-F8ADD51B438E}" srcOrd="0" destOrd="0" presId="urn:microsoft.com/office/officeart/2005/8/layout/list1"/>
    <dgm:cxn modelId="{D8E774B1-D84A-4551-9FB8-D9D6CD4F9F90}" type="presParOf" srcId="{4E261AF2-3693-4D22-8781-D352308A4A73}" destId="{088B5921-EC61-4441-9860-E3698A6E5F66}" srcOrd="1" destOrd="0" presId="urn:microsoft.com/office/officeart/2005/8/layout/list1"/>
    <dgm:cxn modelId="{38E14DB7-DA49-451F-8B42-45C325C1578F}" type="presParOf" srcId="{D37FC86C-7CC2-41B9-B553-FC942BC207F3}" destId="{6B2D920E-334B-4028-A10D-21CEEC02CB5F}" srcOrd="5" destOrd="0" presId="urn:microsoft.com/office/officeart/2005/8/layout/list1"/>
    <dgm:cxn modelId="{53AF082C-BDC0-439A-ACE7-0BF379C2DECC}" type="presParOf" srcId="{D37FC86C-7CC2-41B9-B553-FC942BC207F3}" destId="{4DED839D-83B6-4930-8F91-F0F5AB543C89}" srcOrd="6" destOrd="0" presId="urn:microsoft.com/office/officeart/2005/8/layout/list1"/>
    <dgm:cxn modelId="{E0D33BD2-AB08-4436-B295-9C20B352480E}" type="presParOf" srcId="{D37FC86C-7CC2-41B9-B553-FC942BC207F3}" destId="{B767AABA-C07D-4FFC-A4F4-4E759AD25590}" srcOrd="7" destOrd="0" presId="urn:microsoft.com/office/officeart/2005/8/layout/list1"/>
    <dgm:cxn modelId="{99D69E10-1205-4CCF-A4CE-F39BBFA47585}" type="presParOf" srcId="{D37FC86C-7CC2-41B9-B553-FC942BC207F3}" destId="{8E66A379-A4B7-4F5A-A755-13A3E7A5A74B}" srcOrd="8" destOrd="0" presId="urn:microsoft.com/office/officeart/2005/8/layout/list1"/>
    <dgm:cxn modelId="{5EBF6128-EF3F-409E-A8B0-01986ECE00F0}" type="presParOf" srcId="{8E66A379-A4B7-4F5A-A755-13A3E7A5A74B}" destId="{C0DF1745-0A29-4F11-99A7-20601B62973F}" srcOrd="0" destOrd="0" presId="urn:microsoft.com/office/officeart/2005/8/layout/list1"/>
    <dgm:cxn modelId="{B8752779-506E-49AB-88D7-BA4C04BAD124}" type="presParOf" srcId="{8E66A379-A4B7-4F5A-A755-13A3E7A5A74B}" destId="{29255F7C-D127-4362-A664-16EAD7D64E41}" srcOrd="1" destOrd="0" presId="urn:microsoft.com/office/officeart/2005/8/layout/list1"/>
    <dgm:cxn modelId="{11ECFB44-F14C-4BD9-87BB-4762570FCC51}" type="presParOf" srcId="{D37FC86C-7CC2-41B9-B553-FC942BC207F3}" destId="{9B9D0A68-3BD2-43A1-8EE4-5AD3721A0DB6}" srcOrd="9" destOrd="0" presId="urn:microsoft.com/office/officeart/2005/8/layout/list1"/>
    <dgm:cxn modelId="{506FD2AC-2D5C-464F-9A50-CAF277216AD1}" type="presParOf" srcId="{D37FC86C-7CC2-41B9-B553-FC942BC207F3}" destId="{4D9B55A7-CFA8-4504-BB5C-BAD061C21D21}" srcOrd="10" destOrd="0" presId="urn:microsoft.com/office/officeart/2005/8/layout/list1"/>
    <dgm:cxn modelId="{2BE0A9A4-26D0-4DC3-8FC4-104074FA47E7}" type="presParOf" srcId="{D37FC86C-7CC2-41B9-B553-FC942BC207F3}" destId="{1E4D74BD-6597-41B8-BADA-442B3B04CF18}" srcOrd="11" destOrd="0" presId="urn:microsoft.com/office/officeart/2005/8/layout/list1"/>
    <dgm:cxn modelId="{04D7D647-5D98-4E73-ABEA-B9D6468D36A2}" type="presParOf" srcId="{D37FC86C-7CC2-41B9-B553-FC942BC207F3}" destId="{A5E0582C-79B9-4BE6-BE6C-B9F884AA5FBB}" srcOrd="12" destOrd="0" presId="urn:microsoft.com/office/officeart/2005/8/layout/list1"/>
    <dgm:cxn modelId="{84A21EE5-EBB3-4BD7-A416-7DEF1A09EDCC}" type="presParOf" srcId="{A5E0582C-79B9-4BE6-BE6C-B9F884AA5FBB}" destId="{9111DB0A-9FB5-4C81-9B55-6B59EDAEECE0}" srcOrd="0" destOrd="0" presId="urn:microsoft.com/office/officeart/2005/8/layout/list1"/>
    <dgm:cxn modelId="{07A6A178-32D6-4EBD-931D-B2C143C9ED9F}" type="presParOf" srcId="{A5E0582C-79B9-4BE6-BE6C-B9F884AA5FBB}" destId="{408A053C-B821-4934-9F82-25DEAC983E1E}" srcOrd="1" destOrd="0" presId="urn:microsoft.com/office/officeart/2005/8/layout/list1"/>
    <dgm:cxn modelId="{D988832F-10E5-44CE-AA55-4BFF81392B08}" type="presParOf" srcId="{D37FC86C-7CC2-41B9-B553-FC942BC207F3}" destId="{E9A144F6-E78A-4E3B-9863-08FBEC4C4CB6}" srcOrd="13" destOrd="0" presId="urn:microsoft.com/office/officeart/2005/8/layout/list1"/>
    <dgm:cxn modelId="{80DDE299-83F7-4305-8DE1-241030AA689E}" type="presParOf" srcId="{D37FC86C-7CC2-41B9-B553-FC942BC207F3}" destId="{E24AF7D8-FA15-48B6-8545-C2BE133B5A10}" srcOrd="14" destOrd="0" presId="urn:microsoft.com/office/officeart/2005/8/layout/list1"/>
    <dgm:cxn modelId="{82593948-20AF-4287-9D6A-7299AD53C1BC}" type="presParOf" srcId="{D37FC86C-7CC2-41B9-B553-FC942BC207F3}" destId="{D82ACD30-5437-4538-B422-2F47B25D6254}" srcOrd="15" destOrd="0" presId="urn:microsoft.com/office/officeart/2005/8/layout/list1"/>
    <dgm:cxn modelId="{E03E30EC-7870-4844-8D82-DB3AB3ED0191}" type="presParOf" srcId="{D37FC86C-7CC2-41B9-B553-FC942BC207F3}" destId="{4FE952F7-C00C-4170-A0F2-71D7022E6E27}" srcOrd="16" destOrd="0" presId="urn:microsoft.com/office/officeart/2005/8/layout/list1"/>
    <dgm:cxn modelId="{EC08B8B7-BD9F-4A35-BBFB-AA96AE793DE3}" type="presParOf" srcId="{4FE952F7-C00C-4170-A0F2-71D7022E6E27}" destId="{2DBC6421-2500-4FAB-8CF0-832635BCC841}" srcOrd="0" destOrd="0" presId="urn:microsoft.com/office/officeart/2005/8/layout/list1"/>
    <dgm:cxn modelId="{3DF671C8-EFE5-4AE2-AE95-86489DAC3E70}" type="presParOf" srcId="{4FE952F7-C00C-4170-A0F2-71D7022E6E27}" destId="{58973DC2-FB94-4B59-BF98-8E5A73076F4C}" srcOrd="1" destOrd="0" presId="urn:microsoft.com/office/officeart/2005/8/layout/list1"/>
    <dgm:cxn modelId="{52D0083B-4ADF-4553-A0E7-2787B83A2102}" type="presParOf" srcId="{D37FC86C-7CC2-41B9-B553-FC942BC207F3}" destId="{7D2A8870-6A81-4B7D-942D-CEAB879420A4}" srcOrd="17" destOrd="0" presId="urn:microsoft.com/office/officeart/2005/8/layout/list1"/>
    <dgm:cxn modelId="{7F91936E-79EE-49CA-AB64-7C1B29ACDA55}" type="presParOf" srcId="{D37FC86C-7CC2-41B9-B553-FC942BC207F3}" destId="{BFB00FDB-4B14-40E9-8C40-E8E33A0A6A24}" srcOrd="18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FA1F7C-5AEF-49AB-B2DA-82F2B0A9DB93}" type="doc">
      <dgm:prSet loTypeId="urn:microsoft.com/office/officeart/2005/8/layout/bProcess3" loCatId="process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F84B92FB-9610-4CD4-A8CF-656BE770D8E5}">
      <dgm:prSet phldrT="[Text]"/>
      <dgm:spPr/>
      <dgm:t>
        <a:bodyPr/>
        <a:lstStyle/>
        <a:p>
          <a:pPr algn="ctr"/>
          <a:r>
            <a:rPr lang="en-US" dirty="0" smtClean="0"/>
            <a:t>User</a:t>
          </a:r>
          <a:endParaRPr lang="en-US" dirty="0"/>
        </a:p>
      </dgm:t>
    </dgm:pt>
    <dgm:pt modelId="{1C4CB7DB-DAC6-4ED1-8429-FA3C16C1A542}" type="parTrans" cxnId="{A08A458B-7C3B-4A7C-A63C-8AD2EAE64102}">
      <dgm:prSet/>
      <dgm:spPr/>
      <dgm:t>
        <a:bodyPr/>
        <a:lstStyle/>
        <a:p>
          <a:pPr algn="ctr"/>
          <a:endParaRPr lang="en-US"/>
        </a:p>
      </dgm:t>
    </dgm:pt>
    <dgm:pt modelId="{CAFFEA13-A3BA-44F7-A7B2-F986600D5D8E}" type="sibTrans" cxnId="{A08A458B-7C3B-4A7C-A63C-8AD2EAE64102}">
      <dgm:prSet/>
      <dgm:spPr/>
      <dgm:t>
        <a:bodyPr/>
        <a:lstStyle/>
        <a:p>
          <a:pPr algn="ctr"/>
          <a:endParaRPr lang="en-US"/>
        </a:p>
      </dgm:t>
    </dgm:pt>
    <dgm:pt modelId="{47033273-FC01-401E-A6B0-D819C8E826E7}">
      <dgm:prSet phldrT="[Text]"/>
      <dgm:spPr/>
      <dgm:t>
        <a:bodyPr/>
        <a:lstStyle/>
        <a:p>
          <a:pPr algn="ctr"/>
          <a:r>
            <a:rPr lang="en-US" dirty="0" smtClean="0"/>
            <a:t>Web Server</a:t>
          </a:r>
          <a:endParaRPr lang="en-US" dirty="0"/>
        </a:p>
      </dgm:t>
    </dgm:pt>
    <dgm:pt modelId="{3774F38D-AB3B-4F84-A471-6A11E885177D}" type="parTrans" cxnId="{A3023062-7277-4CC4-8D58-1BAB7457E7F5}">
      <dgm:prSet/>
      <dgm:spPr/>
      <dgm:t>
        <a:bodyPr/>
        <a:lstStyle/>
        <a:p>
          <a:pPr algn="ctr"/>
          <a:endParaRPr lang="en-US"/>
        </a:p>
      </dgm:t>
    </dgm:pt>
    <dgm:pt modelId="{991795A8-A4E5-488E-A10F-9B85906C0A6E}" type="sibTrans" cxnId="{A3023062-7277-4CC4-8D58-1BAB7457E7F5}">
      <dgm:prSet/>
      <dgm:spPr/>
      <dgm:t>
        <a:bodyPr/>
        <a:lstStyle/>
        <a:p>
          <a:pPr algn="ctr"/>
          <a:endParaRPr lang="en-US"/>
        </a:p>
      </dgm:t>
    </dgm:pt>
    <dgm:pt modelId="{61FA1E7B-3D79-4497-B152-327825DFCFC7}">
      <dgm:prSet phldrT="[Text]"/>
      <dgm:spPr/>
      <dgm:t>
        <a:bodyPr/>
        <a:lstStyle/>
        <a:p>
          <a:pPr algn="ctr"/>
          <a:r>
            <a:rPr lang="en-US" dirty="0" smtClean="0"/>
            <a:t>Database</a:t>
          </a:r>
          <a:endParaRPr lang="en-US" dirty="0"/>
        </a:p>
      </dgm:t>
    </dgm:pt>
    <dgm:pt modelId="{44573C88-E76D-4F11-9C95-00F58B02C4D8}" type="parTrans" cxnId="{A64B78EB-DCC0-43EF-B926-521B7124E4CF}">
      <dgm:prSet/>
      <dgm:spPr/>
      <dgm:t>
        <a:bodyPr/>
        <a:lstStyle/>
        <a:p>
          <a:pPr algn="ctr"/>
          <a:endParaRPr lang="en-US"/>
        </a:p>
      </dgm:t>
    </dgm:pt>
    <dgm:pt modelId="{121EBA06-5A20-45C7-87D0-7418A4A0666F}" type="sibTrans" cxnId="{A64B78EB-DCC0-43EF-B926-521B7124E4CF}">
      <dgm:prSet/>
      <dgm:spPr/>
      <dgm:t>
        <a:bodyPr/>
        <a:lstStyle/>
        <a:p>
          <a:pPr algn="ctr"/>
          <a:endParaRPr lang="en-US"/>
        </a:p>
      </dgm:t>
    </dgm:pt>
    <dgm:pt modelId="{4F5A7448-D050-4A62-8FF2-594B081B3697}">
      <dgm:prSet phldrT="[Text]"/>
      <dgm:spPr/>
      <dgm:t>
        <a:bodyPr/>
        <a:lstStyle/>
        <a:p>
          <a:pPr algn="ctr"/>
          <a:r>
            <a:rPr lang="en-US" dirty="0" smtClean="0"/>
            <a:t>Web Server</a:t>
          </a:r>
          <a:endParaRPr lang="en-US" dirty="0"/>
        </a:p>
      </dgm:t>
    </dgm:pt>
    <dgm:pt modelId="{EB997435-A7C6-4DED-98AE-6C4616A3D8BA}" type="parTrans" cxnId="{25C92463-00C6-4FFE-84AA-935CFA50F267}">
      <dgm:prSet/>
      <dgm:spPr/>
      <dgm:t>
        <a:bodyPr/>
        <a:lstStyle/>
        <a:p>
          <a:pPr algn="ctr"/>
          <a:endParaRPr lang="en-US"/>
        </a:p>
      </dgm:t>
    </dgm:pt>
    <dgm:pt modelId="{636E07C9-B25C-4F45-955C-55826F12137D}" type="sibTrans" cxnId="{25C92463-00C6-4FFE-84AA-935CFA50F267}">
      <dgm:prSet/>
      <dgm:spPr/>
      <dgm:t>
        <a:bodyPr/>
        <a:lstStyle/>
        <a:p>
          <a:pPr algn="ctr"/>
          <a:endParaRPr lang="en-US"/>
        </a:p>
      </dgm:t>
    </dgm:pt>
    <dgm:pt modelId="{92076889-205D-4C80-8F9B-BB3DA4B76F18}">
      <dgm:prSet phldrT="[Text]"/>
      <dgm:spPr/>
      <dgm:t>
        <a:bodyPr/>
        <a:lstStyle/>
        <a:p>
          <a:pPr algn="ctr"/>
          <a:r>
            <a:rPr lang="en-US" dirty="0" smtClean="0"/>
            <a:t>User</a:t>
          </a:r>
          <a:endParaRPr lang="en-US" dirty="0"/>
        </a:p>
      </dgm:t>
    </dgm:pt>
    <dgm:pt modelId="{1C1AA7C5-737C-498D-991C-02224FFFE3B1}" type="parTrans" cxnId="{36E4CD79-575B-4FFF-A115-1A96A8F1ADFB}">
      <dgm:prSet/>
      <dgm:spPr/>
      <dgm:t>
        <a:bodyPr/>
        <a:lstStyle/>
        <a:p>
          <a:pPr algn="ctr"/>
          <a:endParaRPr lang="en-US"/>
        </a:p>
      </dgm:t>
    </dgm:pt>
    <dgm:pt modelId="{149A5196-206B-4D11-AD86-DB100931BBF3}" type="sibTrans" cxnId="{36E4CD79-575B-4FFF-A115-1A96A8F1ADFB}">
      <dgm:prSet/>
      <dgm:spPr/>
      <dgm:t>
        <a:bodyPr/>
        <a:lstStyle/>
        <a:p>
          <a:pPr algn="ctr"/>
          <a:endParaRPr lang="en-US"/>
        </a:p>
      </dgm:t>
    </dgm:pt>
    <dgm:pt modelId="{C7D4A620-BB65-4870-A18F-B3187FF35E0F}" type="pres">
      <dgm:prSet presAssocID="{54FA1F7C-5AEF-49AB-B2DA-82F2B0A9DB93}" presName="Name0" presStyleCnt="0">
        <dgm:presLayoutVars>
          <dgm:dir/>
          <dgm:resizeHandles val="exact"/>
        </dgm:presLayoutVars>
      </dgm:prSet>
      <dgm:spPr/>
    </dgm:pt>
    <dgm:pt modelId="{3F910294-2EC4-40E9-BB39-305FD3FE9EA0}" type="pres">
      <dgm:prSet presAssocID="{F84B92FB-9610-4CD4-A8CF-656BE770D8E5}" presName="node" presStyleLbl="node1" presStyleIdx="0" presStyleCnt="5">
        <dgm:presLayoutVars>
          <dgm:bulletEnabled val="1"/>
        </dgm:presLayoutVars>
      </dgm:prSet>
      <dgm:spPr/>
    </dgm:pt>
    <dgm:pt modelId="{B0299B09-4422-4889-A1C4-08E7A15DD6F4}" type="pres">
      <dgm:prSet presAssocID="{CAFFEA13-A3BA-44F7-A7B2-F986600D5D8E}" presName="sibTrans" presStyleLbl="sibTrans1D1" presStyleIdx="0" presStyleCnt="4"/>
      <dgm:spPr/>
    </dgm:pt>
    <dgm:pt modelId="{00B6F181-2434-41CF-8CA0-C3A55FA5D8E3}" type="pres">
      <dgm:prSet presAssocID="{CAFFEA13-A3BA-44F7-A7B2-F986600D5D8E}" presName="connectorText" presStyleLbl="sibTrans1D1" presStyleIdx="0" presStyleCnt="4"/>
      <dgm:spPr/>
    </dgm:pt>
    <dgm:pt modelId="{39BCA73D-1980-4E10-82D8-152530431022}" type="pres">
      <dgm:prSet presAssocID="{47033273-FC01-401E-A6B0-D819C8E826E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B4D58-B73E-48A3-9360-0477CE88BD88}" type="pres">
      <dgm:prSet presAssocID="{991795A8-A4E5-488E-A10F-9B85906C0A6E}" presName="sibTrans" presStyleLbl="sibTrans1D1" presStyleIdx="1" presStyleCnt="4"/>
      <dgm:spPr/>
    </dgm:pt>
    <dgm:pt modelId="{C0112BA2-79AC-4BE4-A30D-26E9F0438A81}" type="pres">
      <dgm:prSet presAssocID="{991795A8-A4E5-488E-A10F-9B85906C0A6E}" presName="connectorText" presStyleLbl="sibTrans1D1" presStyleIdx="1" presStyleCnt="4"/>
      <dgm:spPr/>
    </dgm:pt>
    <dgm:pt modelId="{3E46E81C-DF49-45F6-B34B-4EC16F76F12C}" type="pres">
      <dgm:prSet presAssocID="{61FA1E7B-3D79-4497-B152-327825DFCFC7}" presName="node" presStyleLbl="node1" presStyleIdx="2" presStyleCnt="5">
        <dgm:presLayoutVars>
          <dgm:bulletEnabled val="1"/>
        </dgm:presLayoutVars>
      </dgm:prSet>
      <dgm:spPr/>
    </dgm:pt>
    <dgm:pt modelId="{0D841195-A5AE-4118-919B-356975299D33}" type="pres">
      <dgm:prSet presAssocID="{121EBA06-5A20-45C7-87D0-7418A4A0666F}" presName="sibTrans" presStyleLbl="sibTrans1D1" presStyleIdx="2" presStyleCnt="4"/>
      <dgm:spPr/>
    </dgm:pt>
    <dgm:pt modelId="{2E8EE12B-7308-406E-A0FF-896162FEC8EC}" type="pres">
      <dgm:prSet presAssocID="{121EBA06-5A20-45C7-87D0-7418A4A0666F}" presName="connectorText" presStyleLbl="sibTrans1D1" presStyleIdx="2" presStyleCnt="4"/>
      <dgm:spPr/>
    </dgm:pt>
    <dgm:pt modelId="{6C290A6C-C473-4BD7-BEDC-0F84E85AEB44}" type="pres">
      <dgm:prSet presAssocID="{4F5A7448-D050-4A62-8FF2-594B081B3697}" presName="node" presStyleLbl="node1" presStyleIdx="3" presStyleCnt="5" custLinFactNeighborX="45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7D095-CB39-43E2-967C-27097A32EBE9}" type="pres">
      <dgm:prSet presAssocID="{636E07C9-B25C-4F45-955C-55826F12137D}" presName="sibTrans" presStyleLbl="sibTrans1D1" presStyleIdx="3" presStyleCnt="4"/>
      <dgm:spPr/>
    </dgm:pt>
    <dgm:pt modelId="{2AEA1F77-2DF0-4FB6-8F3F-67899CE84663}" type="pres">
      <dgm:prSet presAssocID="{636E07C9-B25C-4F45-955C-55826F12137D}" presName="connectorText" presStyleLbl="sibTrans1D1" presStyleIdx="3" presStyleCnt="4"/>
      <dgm:spPr/>
    </dgm:pt>
    <dgm:pt modelId="{B0FCB316-6ABE-4FAC-A59C-C683279B200E}" type="pres">
      <dgm:prSet presAssocID="{92076889-205D-4C80-8F9B-BB3DA4B76F18}" presName="node" presStyleLbl="node1" presStyleIdx="4" presStyleCnt="5" custLinFactNeighborX="75578">
        <dgm:presLayoutVars>
          <dgm:bulletEnabled val="1"/>
        </dgm:presLayoutVars>
      </dgm:prSet>
      <dgm:spPr/>
    </dgm:pt>
  </dgm:ptLst>
  <dgm:cxnLst>
    <dgm:cxn modelId="{A75C67DB-184D-4EBF-A5FA-A45C6B26BD51}" type="presOf" srcId="{991795A8-A4E5-488E-A10F-9B85906C0A6E}" destId="{75CB4D58-B73E-48A3-9360-0477CE88BD88}" srcOrd="0" destOrd="0" presId="urn:microsoft.com/office/officeart/2005/8/layout/bProcess3"/>
    <dgm:cxn modelId="{BF9F25D7-22D3-4C2E-8634-B28EADC5336F}" type="presOf" srcId="{4F5A7448-D050-4A62-8FF2-594B081B3697}" destId="{6C290A6C-C473-4BD7-BEDC-0F84E85AEB44}" srcOrd="0" destOrd="0" presId="urn:microsoft.com/office/officeart/2005/8/layout/bProcess3"/>
    <dgm:cxn modelId="{74813C55-CC9B-47F2-803F-2F6A64F67035}" type="presOf" srcId="{121EBA06-5A20-45C7-87D0-7418A4A0666F}" destId="{0D841195-A5AE-4118-919B-356975299D33}" srcOrd="0" destOrd="0" presId="urn:microsoft.com/office/officeart/2005/8/layout/bProcess3"/>
    <dgm:cxn modelId="{A39DAEE2-E1C0-42CB-A040-5322E5BE1183}" type="presOf" srcId="{636E07C9-B25C-4F45-955C-55826F12137D}" destId="{3687D095-CB39-43E2-967C-27097A32EBE9}" srcOrd="0" destOrd="0" presId="urn:microsoft.com/office/officeart/2005/8/layout/bProcess3"/>
    <dgm:cxn modelId="{A3023062-7277-4CC4-8D58-1BAB7457E7F5}" srcId="{54FA1F7C-5AEF-49AB-B2DA-82F2B0A9DB93}" destId="{47033273-FC01-401E-A6B0-D819C8E826E7}" srcOrd="1" destOrd="0" parTransId="{3774F38D-AB3B-4F84-A471-6A11E885177D}" sibTransId="{991795A8-A4E5-488E-A10F-9B85906C0A6E}"/>
    <dgm:cxn modelId="{CD9B77D9-B4B2-42B9-A25D-66F3D7CF6EF5}" type="presOf" srcId="{CAFFEA13-A3BA-44F7-A7B2-F986600D5D8E}" destId="{00B6F181-2434-41CF-8CA0-C3A55FA5D8E3}" srcOrd="1" destOrd="0" presId="urn:microsoft.com/office/officeart/2005/8/layout/bProcess3"/>
    <dgm:cxn modelId="{646B501E-2A8B-477F-ADD6-9EEE16666EFB}" type="presOf" srcId="{121EBA06-5A20-45C7-87D0-7418A4A0666F}" destId="{2E8EE12B-7308-406E-A0FF-896162FEC8EC}" srcOrd="1" destOrd="0" presId="urn:microsoft.com/office/officeart/2005/8/layout/bProcess3"/>
    <dgm:cxn modelId="{84DD1BC3-7330-4F24-BCE0-1D08E0C367E7}" type="presOf" srcId="{92076889-205D-4C80-8F9B-BB3DA4B76F18}" destId="{B0FCB316-6ABE-4FAC-A59C-C683279B200E}" srcOrd="0" destOrd="0" presId="urn:microsoft.com/office/officeart/2005/8/layout/bProcess3"/>
    <dgm:cxn modelId="{A06A6C54-8EE9-4620-A5A0-2456E1BC3F52}" type="presOf" srcId="{636E07C9-B25C-4F45-955C-55826F12137D}" destId="{2AEA1F77-2DF0-4FB6-8F3F-67899CE84663}" srcOrd="1" destOrd="0" presId="urn:microsoft.com/office/officeart/2005/8/layout/bProcess3"/>
    <dgm:cxn modelId="{25C92463-00C6-4FFE-84AA-935CFA50F267}" srcId="{54FA1F7C-5AEF-49AB-B2DA-82F2B0A9DB93}" destId="{4F5A7448-D050-4A62-8FF2-594B081B3697}" srcOrd="3" destOrd="0" parTransId="{EB997435-A7C6-4DED-98AE-6C4616A3D8BA}" sibTransId="{636E07C9-B25C-4F45-955C-55826F12137D}"/>
    <dgm:cxn modelId="{36E4CD79-575B-4FFF-A115-1A96A8F1ADFB}" srcId="{54FA1F7C-5AEF-49AB-B2DA-82F2B0A9DB93}" destId="{92076889-205D-4C80-8F9B-BB3DA4B76F18}" srcOrd="4" destOrd="0" parTransId="{1C1AA7C5-737C-498D-991C-02224FFFE3B1}" sibTransId="{149A5196-206B-4D11-AD86-DB100931BBF3}"/>
    <dgm:cxn modelId="{3D4C044C-0314-492C-83F5-64AA05BFD5B9}" type="presOf" srcId="{F84B92FB-9610-4CD4-A8CF-656BE770D8E5}" destId="{3F910294-2EC4-40E9-BB39-305FD3FE9EA0}" srcOrd="0" destOrd="0" presId="urn:microsoft.com/office/officeart/2005/8/layout/bProcess3"/>
    <dgm:cxn modelId="{A64B78EB-DCC0-43EF-B926-521B7124E4CF}" srcId="{54FA1F7C-5AEF-49AB-B2DA-82F2B0A9DB93}" destId="{61FA1E7B-3D79-4497-B152-327825DFCFC7}" srcOrd="2" destOrd="0" parTransId="{44573C88-E76D-4F11-9C95-00F58B02C4D8}" sibTransId="{121EBA06-5A20-45C7-87D0-7418A4A0666F}"/>
    <dgm:cxn modelId="{61D4A1BC-B41C-4CDD-8E76-5DF0B0B2A824}" type="presOf" srcId="{47033273-FC01-401E-A6B0-D819C8E826E7}" destId="{39BCA73D-1980-4E10-82D8-152530431022}" srcOrd="0" destOrd="0" presId="urn:microsoft.com/office/officeart/2005/8/layout/bProcess3"/>
    <dgm:cxn modelId="{4BA86EAB-90E2-4019-9086-8AD069957CAB}" type="presOf" srcId="{991795A8-A4E5-488E-A10F-9B85906C0A6E}" destId="{C0112BA2-79AC-4BE4-A30D-26E9F0438A81}" srcOrd="1" destOrd="0" presId="urn:microsoft.com/office/officeart/2005/8/layout/bProcess3"/>
    <dgm:cxn modelId="{B3B8C996-55E2-4362-B5F3-81F45ADA0F0C}" type="presOf" srcId="{CAFFEA13-A3BA-44F7-A7B2-F986600D5D8E}" destId="{B0299B09-4422-4889-A1C4-08E7A15DD6F4}" srcOrd="0" destOrd="0" presId="urn:microsoft.com/office/officeart/2005/8/layout/bProcess3"/>
    <dgm:cxn modelId="{779C181D-39B8-485B-8F38-9027D688DD9E}" type="presOf" srcId="{54FA1F7C-5AEF-49AB-B2DA-82F2B0A9DB93}" destId="{C7D4A620-BB65-4870-A18F-B3187FF35E0F}" srcOrd="0" destOrd="0" presId="urn:microsoft.com/office/officeart/2005/8/layout/bProcess3"/>
    <dgm:cxn modelId="{A08A458B-7C3B-4A7C-A63C-8AD2EAE64102}" srcId="{54FA1F7C-5AEF-49AB-B2DA-82F2B0A9DB93}" destId="{F84B92FB-9610-4CD4-A8CF-656BE770D8E5}" srcOrd="0" destOrd="0" parTransId="{1C4CB7DB-DAC6-4ED1-8429-FA3C16C1A542}" sibTransId="{CAFFEA13-A3BA-44F7-A7B2-F986600D5D8E}"/>
    <dgm:cxn modelId="{D624A5FA-B8E7-4CC9-855A-EC75A45AAB32}" type="presOf" srcId="{61FA1E7B-3D79-4497-B152-327825DFCFC7}" destId="{3E46E81C-DF49-45F6-B34B-4EC16F76F12C}" srcOrd="0" destOrd="0" presId="urn:microsoft.com/office/officeart/2005/8/layout/bProcess3"/>
    <dgm:cxn modelId="{B02DFB0D-99E3-45CE-86BC-7E0EC80841C2}" type="presParOf" srcId="{C7D4A620-BB65-4870-A18F-B3187FF35E0F}" destId="{3F910294-2EC4-40E9-BB39-305FD3FE9EA0}" srcOrd="0" destOrd="0" presId="urn:microsoft.com/office/officeart/2005/8/layout/bProcess3"/>
    <dgm:cxn modelId="{CE3E7218-7C4A-48D9-B5EB-33AD36615710}" type="presParOf" srcId="{C7D4A620-BB65-4870-A18F-B3187FF35E0F}" destId="{B0299B09-4422-4889-A1C4-08E7A15DD6F4}" srcOrd="1" destOrd="0" presId="urn:microsoft.com/office/officeart/2005/8/layout/bProcess3"/>
    <dgm:cxn modelId="{F0EF9EBD-5F83-428B-A0EA-F3BD36E7DBDF}" type="presParOf" srcId="{B0299B09-4422-4889-A1C4-08E7A15DD6F4}" destId="{00B6F181-2434-41CF-8CA0-C3A55FA5D8E3}" srcOrd="0" destOrd="0" presId="urn:microsoft.com/office/officeart/2005/8/layout/bProcess3"/>
    <dgm:cxn modelId="{DD086264-242A-4FEB-A5F7-450DCFB4EEEC}" type="presParOf" srcId="{C7D4A620-BB65-4870-A18F-B3187FF35E0F}" destId="{39BCA73D-1980-4E10-82D8-152530431022}" srcOrd="2" destOrd="0" presId="urn:microsoft.com/office/officeart/2005/8/layout/bProcess3"/>
    <dgm:cxn modelId="{CBD7555E-B9B7-45E3-9038-520C08C09D6F}" type="presParOf" srcId="{C7D4A620-BB65-4870-A18F-B3187FF35E0F}" destId="{75CB4D58-B73E-48A3-9360-0477CE88BD88}" srcOrd="3" destOrd="0" presId="urn:microsoft.com/office/officeart/2005/8/layout/bProcess3"/>
    <dgm:cxn modelId="{16FB26A6-D0BE-4EA1-88AB-54D53D7D57E4}" type="presParOf" srcId="{75CB4D58-B73E-48A3-9360-0477CE88BD88}" destId="{C0112BA2-79AC-4BE4-A30D-26E9F0438A81}" srcOrd="0" destOrd="0" presId="urn:microsoft.com/office/officeart/2005/8/layout/bProcess3"/>
    <dgm:cxn modelId="{33A52AD7-CF64-48F5-B1F2-839496DFC12B}" type="presParOf" srcId="{C7D4A620-BB65-4870-A18F-B3187FF35E0F}" destId="{3E46E81C-DF49-45F6-B34B-4EC16F76F12C}" srcOrd="4" destOrd="0" presId="urn:microsoft.com/office/officeart/2005/8/layout/bProcess3"/>
    <dgm:cxn modelId="{0659A6AB-3E76-4AA8-A6CF-05B71D8FDA0E}" type="presParOf" srcId="{C7D4A620-BB65-4870-A18F-B3187FF35E0F}" destId="{0D841195-A5AE-4118-919B-356975299D33}" srcOrd="5" destOrd="0" presId="urn:microsoft.com/office/officeart/2005/8/layout/bProcess3"/>
    <dgm:cxn modelId="{C9267B30-1231-4F37-A005-9C94D2157650}" type="presParOf" srcId="{0D841195-A5AE-4118-919B-356975299D33}" destId="{2E8EE12B-7308-406E-A0FF-896162FEC8EC}" srcOrd="0" destOrd="0" presId="urn:microsoft.com/office/officeart/2005/8/layout/bProcess3"/>
    <dgm:cxn modelId="{9077F12F-16A7-4CFE-AD26-F6DE62499CE5}" type="presParOf" srcId="{C7D4A620-BB65-4870-A18F-B3187FF35E0F}" destId="{6C290A6C-C473-4BD7-BEDC-0F84E85AEB44}" srcOrd="6" destOrd="0" presId="urn:microsoft.com/office/officeart/2005/8/layout/bProcess3"/>
    <dgm:cxn modelId="{FAD4C770-6C66-4BBC-82F6-A87F5CF50635}" type="presParOf" srcId="{C7D4A620-BB65-4870-A18F-B3187FF35E0F}" destId="{3687D095-CB39-43E2-967C-27097A32EBE9}" srcOrd="7" destOrd="0" presId="urn:microsoft.com/office/officeart/2005/8/layout/bProcess3"/>
    <dgm:cxn modelId="{655F133B-4539-4A78-87A1-57BE7994AF4B}" type="presParOf" srcId="{3687D095-CB39-43E2-967C-27097A32EBE9}" destId="{2AEA1F77-2DF0-4FB6-8F3F-67899CE84663}" srcOrd="0" destOrd="0" presId="urn:microsoft.com/office/officeart/2005/8/layout/bProcess3"/>
    <dgm:cxn modelId="{4B9365F8-FD0F-4023-8EC1-8720BF58E029}" type="presParOf" srcId="{C7D4A620-BB65-4870-A18F-B3187FF35E0F}" destId="{B0FCB316-6ABE-4FAC-A59C-C683279B200E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FA1F7C-5AEF-49AB-B2DA-82F2B0A9DB93}" type="doc">
      <dgm:prSet loTypeId="urn:microsoft.com/office/officeart/2005/8/layout/bProcess3" loCatId="process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F84B92FB-9610-4CD4-A8CF-656BE770D8E5}">
      <dgm:prSet phldrT="[Text]"/>
      <dgm:spPr/>
      <dgm:t>
        <a:bodyPr/>
        <a:lstStyle/>
        <a:p>
          <a:pPr algn="ctr"/>
          <a:r>
            <a:rPr lang="en-US" dirty="0" smtClean="0"/>
            <a:t>User</a:t>
          </a:r>
          <a:endParaRPr lang="en-US" dirty="0"/>
        </a:p>
      </dgm:t>
    </dgm:pt>
    <dgm:pt modelId="{1C4CB7DB-DAC6-4ED1-8429-FA3C16C1A542}" type="parTrans" cxnId="{A08A458B-7C3B-4A7C-A63C-8AD2EAE64102}">
      <dgm:prSet/>
      <dgm:spPr/>
      <dgm:t>
        <a:bodyPr/>
        <a:lstStyle/>
        <a:p>
          <a:pPr algn="ctr"/>
          <a:endParaRPr lang="en-US"/>
        </a:p>
      </dgm:t>
    </dgm:pt>
    <dgm:pt modelId="{CAFFEA13-A3BA-44F7-A7B2-F986600D5D8E}" type="sibTrans" cxnId="{A08A458B-7C3B-4A7C-A63C-8AD2EAE64102}">
      <dgm:prSet/>
      <dgm:spPr/>
      <dgm:t>
        <a:bodyPr/>
        <a:lstStyle/>
        <a:p>
          <a:pPr algn="ctr"/>
          <a:endParaRPr lang="en-US"/>
        </a:p>
      </dgm:t>
    </dgm:pt>
    <dgm:pt modelId="{47033273-FC01-401E-A6B0-D819C8E826E7}">
      <dgm:prSet phldrT="[Text]"/>
      <dgm:spPr/>
      <dgm:t>
        <a:bodyPr/>
        <a:lstStyle/>
        <a:p>
          <a:pPr algn="ctr"/>
          <a:r>
            <a:rPr lang="en-US" dirty="0" smtClean="0"/>
            <a:t>Web Server</a:t>
          </a:r>
          <a:endParaRPr lang="en-US" dirty="0"/>
        </a:p>
      </dgm:t>
    </dgm:pt>
    <dgm:pt modelId="{3774F38D-AB3B-4F84-A471-6A11E885177D}" type="parTrans" cxnId="{A3023062-7277-4CC4-8D58-1BAB7457E7F5}">
      <dgm:prSet/>
      <dgm:spPr/>
      <dgm:t>
        <a:bodyPr/>
        <a:lstStyle/>
        <a:p>
          <a:pPr algn="ctr"/>
          <a:endParaRPr lang="en-US"/>
        </a:p>
      </dgm:t>
    </dgm:pt>
    <dgm:pt modelId="{991795A8-A4E5-488E-A10F-9B85906C0A6E}" type="sibTrans" cxnId="{A3023062-7277-4CC4-8D58-1BAB7457E7F5}">
      <dgm:prSet/>
      <dgm:spPr/>
      <dgm:t>
        <a:bodyPr/>
        <a:lstStyle/>
        <a:p>
          <a:pPr algn="ctr"/>
          <a:endParaRPr lang="en-US"/>
        </a:p>
      </dgm:t>
    </dgm:pt>
    <dgm:pt modelId="{61FA1E7B-3D79-4497-B152-327825DFCFC7}">
      <dgm:prSet phldrT="[Text]"/>
      <dgm:spPr/>
      <dgm:t>
        <a:bodyPr/>
        <a:lstStyle/>
        <a:p>
          <a:pPr algn="ctr"/>
          <a:r>
            <a:rPr lang="en-US" dirty="0" smtClean="0"/>
            <a:t>Database</a:t>
          </a:r>
          <a:endParaRPr lang="en-US" dirty="0"/>
        </a:p>
      </dgm:t>
    </dgm:pt>
    <dgm:pt modelId="{44573C88-E76D-4F11-9C95-00F58B02C4D8}" type="parTrans" cxnId="{A64B78EB-DCC0-43EF-B926-521B7124E4CF}">
      <dgm:prSet/>
      <dgm:spPr/>
      <dgm:t>
        <a:bodyPr/>
        <a:lstStyle/>
        <a:p>
          <a:pPr algn="ctr"/>
          <a:endParaRPr lang="en-US"/>
        </a:p>
      </dgm:t>
    </dgm:pt>
    <dgm:pt modelId="{121EBA06-5A20-45C7-87D0-7418A4A0666F}" type="sibTrans" cxnId="{A64B78EB-DCC0-43EF-B926-521B7124E4CF}">
      <dgm:prSet/>
      <dgm:spPr/>
      <dgm:t>
        <a:bodyPr/>
        <a:lstStyle/>
        <a:p>
          <a:pPr algn="ctr"/>
          <a:endParaRPr lang="en-US"/>
        </a:p>
      </dgm:t>
    </dgm:pt>
    <dgm:pt modelId="{4F5A7448-D050-4A62-8FF2-594B081B3697}">
      <dgm:prSet phldrT="[Text]"/>
      <dgm:spPr/>
      <dgm:t>
        <a:bodyPr/>
        <a:lstStyle/>
        <a:p>
          <a:pPr algn="ctr"/>
          <a:r>
            <a:rPr lang="en-US" dirty="0" smtClean="0"/>
            <a:t>Web Server</a:t>
          </a:r>
          <a:endParaRPr lang="en-US" dirty="0"/>
        </a:p>
      </dgm:t>
    </dgm:pt>
    <dgm:pt modelId="{EB997435-A7C6-4DED-98AE-6C4616A3D8BA}" type="parTrans" cxnId="{25C92463-00C6-4FFE-84AA-935CFA50F267}">
      <dgm:prSet/>
      <dgm:spPr/>
      <dgm:t>
        <a:bodyPr/>
        <a:lstStyle/>
        <a:p>
          <a:pPr algn="ctr"/>
          <a:endParaRPr lang="en-US"/>
        </a:p>
      </dgm:t>
    </dgm:pt>
    <dgm:pt modelId="{636E07C9-B25C-4F45-955C-55826F12137D}" type="sibTrans" cxnId="{25C92463-00C6-4FFE-84AA-935CFA50F267}">
      <dgm:prSet/>
      <dgm:spPr/>
      <dgm:t>
        <a:bodyPr/>
        <a:lstStyle/>
        <a:p>
          <a:pPr algn="ctr"/>
          <a:endParaRPr lang="en-US"/>
        </a:p>
      </dgm:t>
    </dgm:pt>
    <dgm:pt modelId="{92076889-205D-4C80-8F9B-BB3DA4B76F18}">
      <dgm:prSet phldrT="[Text]"/>
      <dgm:spPr/>
      <dgm:t>
        <a:bodyPr/>
        <a:lstStyle/>
        <a:p>
          <a:pPr algn="ctr"/>
          <a:r>
            <a:rPr lang="en-US" dirty="0" smtClean="0"/>
            <a:t>User</a:t>
          </a:r>
          <a:endParaRPr lang="en-US" dirty="0"/>
        </a:p>
      </dgm:t>
    </dgm:pt>
    <dgm:pt modelId="{1C1AA7C5-737C-498D-991C-02224FFFE3B1}" type="parTrans" cxnId="{36E4CD79-575B-4FFF-A115-1A96A8F1ADFB}">
      <dgm:prSet/>
      <dgm:spPr/>
      <dgm:t>
        <a:bodyPr/>
        <a:lstStyle/>
        <a:p>
          <a:pPr algn="ctr"/>
          <a:endParaRPr lang="en-US"/>
        </a:p>
      </dgm:t>
    </dgm:pt>
    <dgm:pt modelId="{149A5196-206B-4D11-AD86-DB100931BBF3}" type="sibTrans" cxnId="{36E4CD79-575B-4FFF-A115-1A96A8F1ADFB}">
      <dgm:prSet/>
      <dgm:spPr/>
      <dgm:t>
        <a:bodyPr/>
        <a:lstStyle/>
        <a:p>
          <a:pPr algn="ctr"/>
          <a:endParaRPr lang="en-US"/>
        </a:p>
      </dgm:t>
    </dgm:pt>
    <dgm:pt modelId="{38866E9A-F54B-4141-9C84-B8B1B51E7195}">
      <dgm:prSet phldrT="[Text]"/>
      <dgm:spPr/>
      <dgm:t>
        <a:bodyPr/>
        <a:lstStyle/>
        <a:p>
          <a:pPr algn="ctr"/>
          <a:r>
            <a:rPr lang="en-US" dirty="0" smtClean="0"/>
            <a:t>API</a:t>
          </a:r>
          <a:endParaRPr lang="en-US" dirty="0"/>
        </a:p>
      </dgm:t>
    </dgm:pt>
    <dgm:pt modelId="{D82DE7DF-76AD-4CD9-B159-355DAB241625}" type="parTrans" cxnId="{235CACFB-B6F7-4F7E-A9FF-0DE194EA0F4A}">
      <dgm:prSet/>
      <dgm:spPr/>
    </dgm:pt>
    <dgm:pt modelId="{79149433-1CBC-4B06-B239-ADC42011F45A}" type="sibTrans" cxnId="{235CACFB-B6F7-4F7E-A9FF-0DE194EA0F4A}">
      <dgm:prSet/>
      <dgm:spPr/>
      <dgm:t>
        <a:bodyPr/>
        <a:lstStyle/>
        <a:p>
          <a:endParaRPr lang="en-US"/>
        </a:p>
      </dgm:t>
    </dgm:pt>
    <dgm:pt modelId="{1FD248F0-38D0-49C2-B641-EF418C95D7DB}">
      <dgm:prSet phldrT="[Text]"/>
      <dgm:spPr/>
      <dgm:t>
        <a:bodyPr/>
        <a:lstStyle/>
        <a:p>
          <a:pPr algn="ctr"/>
          <a:r>
            <a:rPr lang="en-US" dirty="0" smtClean="0"/>
            <a:t>API</a:t>
          </a:r>
          <a:endParaRPr lang="en-US" dirty="0"/>
        </a:p>
      </dgm:t>
    </dgm:pt>
    <dgm:pt modelId="{77EE08B6-4539-4198-A35A-6F2318017579}" type="parTrans" cxnId="{291CB399-3B4B-4D5E-B104-E2605A68EDF4}">
      <dgm:prSet/>
      <dgm:spPr/>
    </dgm:pt>
    <dgm:pt modelId="{28B8829F-3E01-4B80-B64F-4539CECE8548}" type="sibTrans" cxnId="{291CB399-3B4B-4D5E-B104-E2605A68EDF4}">
      <dgm:prSet/>
      <dgm:spPr/>
      <dgm:t>
        <a:bodyPr/>
        <a:lstStyle/>
        <a:p>
          <a:endParaRPr lang="en-US"/>
        </a:p>
      </dgm:t>
    </dgm:pt>
    <dgm:pt modelId="{C7D4A620-BB65-4870-A18F-B3187FF35E0F}" type="pres">
      <dgm:prSet presAssocID="{54FA1F7C-5AEF-49AB-B2DA-82F2B0A9DB93}" presName="Name0" presStyleCnt="0">
        <dgm:presLayoutVars>
          <dgm:dir/>
          <dgm:resizeHandles val="exact"/>
        </dgm:presLayoutVars>
      </dgm:prSet>
      <dgm:spPr/>
    </dgm:pt>
    <dgm:pt modelId="{3F910294-2EC4-40E9-BB39-305FD3FE9EA0}" type="pres">
      <dgm:prSet presAssocID="{F84B92FB-9610-4CD4-A8CF-656BE770D8E5}" presName="node" presStyleLbl="node1" presStyleIdx="0" presStyleCnt="7">
        <dgm:presLayoutVars>
          <dgm:bulletEnabled val="1"/>
        </dgm:presLayoutVars>
      </dgm:prSet>
      <dgm:spPr/>
    </dgm:pt>
    <dgm:pt modelId="{B0299B09-4422-4889-A1C4-08E7A15DD6F4}" type="pres">
      <dgm:prSet presAssocID="{CAFFEA13-A3BA-44F7-A7B2-F986600D5D8E}" presName="sibTrans" presStyleLbl="sibTrans1D1" presStyleIdx="0" presStyleCnt="6"/>
      <dgm:spPr/>
    </dgm:pt>
    <dgm:pt modelId="{00B6F181-2434-41CF-8CA0-C3A55FA5D8E3}" type="pres">
      <dgm:prSet presAssocID="{CAFFEA13-A3BA-44F7-A7B2-F986600D5D8E}" presName="connectorText" presStyleLbl="sibTrans1D1" presStyleIdx="0" presStyleCnt="6"/>
      <dgm:spPr/>
    </dgm:pt>
    <dgm:pt modelId="{0A47635C-08E8-4C63-87F0-25F9CE835764}" type="pres">
      <dgm:prSet presAssocID="{38866E9A-F54B-4141-9C84-B8B1B51E7195}" presName="node" presStyleLbl="node1" presStyleIdx="1" presStyleCnt="7">
        <dgm:presLayoutVars>
          <dgm:bulletEnabled val="1"/>
        </dgm:presLayoutVars>
      </dgm:prSet>
      <dgm:spPr/>
    </dgm:pt>
    <dgm:pt modelId="{0697BBD2-603C-4B88-8163-C60C2B72A211}" type="pres">
      <dgm:prSet presAssocID="{79149433-1CBC-4B06-B239-ADC42011F45A}" presName="sibTrans" presStyleLbl="sibTrans1D1" presStyleIdx="1" presStyleCnt="6"/>
      <dgm:spPr/>
    </dgm:pt>
    <dgm:pt modelId="{77B24CC0-B7EF-4ABA-8BBB-0822A104DD67}" type="pres">
      <dgm:prSet presAssocID="{79149433-1CBC-4B06-B239-ADC42011F45A}" presName="connectorText" presStyleLbl="sibTrans1D1" presStyleIdx="1" presStyleCnt="6"/>
      <dgm:spPr/>
    </dgm:pt>
    <dgm:pt modelId="{39BCA73D-1980-4E10-82D8-152530431022}" type="pres">
      <dgm:prSet presAssocID="{47033273-FC01-401E-A6B0-D819C8E826E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B4D58-B73E-48A3-9360-0477CE88BD88}" type="pres">
      <dgm:prSet presAssocID="{991795A8-A4E5-488E-A10F-9B85906C0A6E}" presName="sibTrans" presStyleLbl="sibTrans1D1" presStyleIdx="2" presStyleCnt="6"/>
      <dgm:spPr/>
    </dgm:pt>
    <dgm:pt modelId="{C0112BA2-79AC-4BE4-A30D-26E9F0438A81}" type="pres">
      <dgm:prSet presAssocID="{991795A8-A4E5-488E-A10F-9B85906C0A6E}" presName="connectorText" presStyleLbl="sibTrans1D1" presStyleIdx="2" presStyleCnt="6"/>
      <dgm:spPr/>
    </dgm:pt>
    <dgm:pt modelId="{3E46E81C-DF49-45F6-B34B-4EC16F76F12C}" type="pres">
      <dgm:prSet presAssocID="{61FA1E7B-3D79-4497-B152-327825DFCFC7}" presName="node" presStyleLbl="node1" presStyleIdx="3" presStyleCnt="7" custLinFactNeighborX="-41186">
        <dgm:presLayoutVars>
          <dgm:bulletEnabled val="1"/>
        </dgm:presLayoutVars>
      </dgm:prSet>
      <dgm:spPr/>
    </dgm:pt>
    <dgm:pt modelId="{0D841195-A5AE-4118-919B-356975299D33}" type="pres">
      <dgm:prSet presAssocID="{121EBA06-5A20-45C7-87D0-7418A4A0666F}" presName="sibTrans" presStyleLbl="sibTrans1D1" presStyleIdx="3" presStyleCnt="6"/>
      <dgm:spPr/>
    </dgm:pt>
    <dgm:pt modelId="{2E8EE12B-7308-406E-A0FF-896162FEC8EC}" type="pres">
      <dgm:prSet presAssocID="{121EBA06-5A20-45C7-87D0-7418A4A0666F}" presName="connectorText" presStyleLbl="sibTrans1D1" presStyleIdx="3" presStyleCnt="6"/>
      <dgm:spPr/>
    </dgm:pt>
    <dgm:pt modelId="{6C290A6C-C473-4BD7-BEDC-0F84E85AEB44}" type="pres">
      <dgm:prSet presAssocID="{4F5A7448-D050-4A62-8FF2-594B081B3697}" presName="node" presStyleLbl="node1" presStyleIdx="4" presStyleCnt="7" custLinFactNeighborX="-28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7D095-CB39-43E2-967C-27097A32EBE9}" type="pres">
      <dgm:prSet presAssocID="{636E07C9-B25C-4F45-955C-55826F12137D}" presName="sibTrans" presStyleLbl="sibTrans1D1" presStyleIdx="4" presStyleCnt="6"/>
      <dgm:spPr/>
    </dgm:pt>
    <dgm:pt modelId="{2AEA1F77-2DF0-4FB6-8F3F-67899CE84663}" type="pres">
      <dgm:prSet presAssocID="{636E07C9-B25C-4F45-955C-55826F12137D}" presName="connectorText" presStyleLbl="sibTrans1D1" presStyleIdx="4" presStyleCnt="6"/>
      <dgm:spPr/>
    </dgm:pt>
    <dgm:pt modelId="{69ACD0F3-CBD8-46E7-8E24-740F1B87884A}" type="pres">
      <dgm:prSet presAssocID="{1FD248F0-38D0-49C2-B641-EF418C95D7DB}" presName="node" presStyleLbl="node1" presStyleIdx="5" presStyleCnt="7" custLinFactNeighborX="19980">
        <dgm:presLayoutVars>
          <dgm:bulletEnabled val="1"/>
        </dgm:presLayoutVars>
      </dgm:prSet>
      <dgm:spPr/>
    </dgm:pt>
    <dgm:pt modelId="{EEF1F560-E583-4F15-BAAD-A3BE4766EBC3}" type="pres">
      <dgm:prSet presAssocID="{28B8829F-3E01-4B80-B64F-4539CECE8548}" presName="sibTrans" presStyleLbl="sibTrans1D1" presStyleIdx="5" presStyleCnt="6"/>
      <dgm:spPr/>
    </dgm:pt>
    <dgm:pt modelId="{827634C0-DE8C-4143-9E1F-0ACC93152981}" type="pres">
      <dgm:prSet presAssocID="{28B8829F-3E01-4B80-B64F-4539CECE8548}" presName="connectorText" presStyleLbl="sibTrans1D1" presStyleIdx="5" presStyleCnt="6"/>
      <dgm:spPr/>
    </dgm:pt>
    <dgm:pt modelId="{B0FCB316-6ABE-4FAC-A59C-C683279B200E}" type="pres">
      <dgm:prSet presAssocID="{92076889-205D-4C80-8F9B-BB3DA4B76F18}" presName="node" presStyleLbl="node1" presStyleIdx="6" presStyleCnt="7" custLinFactX="15742" custLinFactNeighborX="100000">
        <dgm:presLayoutVars>
          <dgm:bulletEnabled val="1"/>
        </dgm:presLayoutVars>
      </dgm:prSet>
      <dgm:spPr/>
    </dgm:pt>
  </dgm:ptLst>
  <dgm:cxnLst>
    <dgm:cxn modelId="{76629B7A-EB3A-4DB0-A81D-2D4467CF963B}" type="presOf" srcId="{991795A8-A4E5-488E-A10F-9B85906C0A6E}" destId="{75CB4D58-B73E-48A3-9360-0477CE88BD88}" srcOrd="0" destOrd="0" presId="urn:microsoft.com/office/officeart/2005/8/layout/bProcess3"/>
    <dgm:cxn modelId="{235CACFB-B6F7-4F7E-A9FF-0DE194EA0F4A}" srcId="{54FA1F7C-5AEF-49AB-B2DA-82F2B0A9DB93}" destId="{38866E9A-F54B-4141-9C84-B8B1B51E7195}" srcOrd="1" destOrd="0" parTransId="{D82DE7DF-76AD-4CD9-B159-355DAB241625}" sibTransId="{79149433-1CBC-4B06-B239-ADC42011F45A}"/>
    <dgm:cxn modelId="{3368681F-9468-4B15-82B6-ED5FE691BDD6}" type="presOf" srcId="{991795A8-A4E5-488E-A10F-9B85906C0A6E}" destId="{C0112BA2-79AC-4BE4-A30D-26E9F0438A81}" srcOrd="1" destOrd="0" presId="urn:microsoft.com/office/officeart/2005/8/layout/bProcess3"/>
    <dgm:cxn modelId="{C4FE8F50-1CB3-476F-B104-2D124F157832}" type="presOf" srcId="{4F5A7448-D050-4A62-8FF2-594B081B3697}" destId="{6C290A6C-C473-4BD7-BEDC-0F84E85AEB44}" srcOrd="0" destOrd="0" presId="urn:microsoft.com/office/officeart/2005/8/layout/bProcess3"/>
    <dgm:cxn modelId="{E1E535BB-F646-4E39-A2F6-6431D9117264}" type="presOf" srcId="{38866E9A-F54B-4141-9C84-B8B1B51E7195}" destId="{0A47635C-08E8-4C63-87F0-25F9CE835764}" srcOrd="0" destOrd="0" presId="urn:microsoft.com/office/officeart/2005/8/layout/bProcess3"/>
    <dgm:cxn modelId="{A3023062-7277-4CC4-8D58-1BAB7457E7F5}" srcId="{54FA1F7C-5AEF-49AB-B2DA-82F2B0A9DB93}" destId="{47033273-FC01-401E-A6B0-D819C8E826E7}" srcOrd="2" destOrd="0" parTransId="{3774F38D-AB3B-4F84-A471-6A11E885177D}" sibTransId="{991795A8-A4E5-488E-A10F-9B85906C0A6E}"/>
    <dgm:cxn modelId="{A08A458B-7C3B-4A7C-A63C-8AD2EAE64102}" srcId="{54FA1F7C-5AEF-49AB-B2DA-82F2B0A9DB93}" destId="{F84B92FB-9610-4CD4-A8CF-656BE770D8E5}" srcOrd="0" destOrd="0" parTransId="{1C4CB7DB-DAC6-4ED1-8429-FA3C16C1A542}" sibTransId="{CAFFEA13-A3BA-44F7-A7B2-F986600D5D8E}"/>
    <dgm:cxn modelId="{A97C7018-7CEB-4930-B432-5EC24E38FBEE}" type="presOf" srcId="{CAFFEA13-A3BA-44F7-A7B2-F986600D5D8E}" destId="{B0299B09-4422-4889-A1C4-08E7A15DD6F4}" srcOrd="0" destOrd="0" presId="urn:microsoft.com/office/officeart/2005/8/layout/bProcess3"/>
    <dgm:cxn modelId="{8784A850-865C-45A1-BAE9-1203F8770430}" type="presOf" srcId="{1FD248F0-38D0-49C2-B641-EF418C95D7DB}" destId="{69ACD0F3-CBD8-46E7-8E24-740F1B87884A}" srcOrd="0" destOrd="0" presId="urn:microsoft.com/office/officeart/2005/8/layout/bProcess3"/>
    <dgm:cxn modelId="{A6EE982C-66DE-4F04-9816-B254B933C1E9}" type="presOf" srcId="{636E07C9-B25C-4F45-955C-55826F12137D}" destId="{3687D095-CB39-43E2-967C-27097A32EBE9}" srcOrd="0" destOrd="0" presId="urn:microsoft.com/office/officeart/2005/8/layout/bProcess3"/>
    <dgm:cxn modelId="{36E4CD79-575B-4FFF-A115-1A96A8F1ADFB}" srcId="{54FA1F7C-5AEF-49AB-B2DA-82F2B0A9DB93}" destId="{92076889-205D-4C80-8F9B-BB3DA4B76F18}" srcOrd="6" destOrd="0" parTransId="{1C1AA7C5-737C-498D-991C-02224FFFE3B1}" sibTransId="{149A5196-206B-4D11-AD86-DB100931BBF3}"/>
    <dgm:cxn modelId="{B26277B1-218C-4C0A-B7AA-D241BB165BB8}" type="presOf" srcId="{47033273-FC01-401E-A6B0-D819C8E826E7}" destId="{39BCA73D-1980-4E10-82D8-152530431022}" srcOrd="0" destOrd="0" presId="urn:microsoft.com/office/officeart/2005/8/layout/bProcess3"/>
    <dgm:cxn modelId="{291CB399-3B4B-4D5E-B104-E2605A68EDF4}" srcId="{54FA1F7C-5AEF-49AB-B2DA-82F2B0A9DB93}" destId="{1FD248F0-38D0-49C2-B641-EF418C95D7DB}" srcOrd="5" destOrd="0" parTransId="{77EE08B6-4539-4198-A35A-6F2318017579}" sibTransId="{28B8829F-3E01-4B80-B64F-4539CECE8548}"/>
    <dgm:cxn modelId="{87CCF160-F355-49D7-BF1F-93238AD5256E}" type="presOf" srcId="{28B8829F-3E01-4B80-B64F-4539CECE8548}" destId="{827634C0-DE8C-4143-9E1F-0ACC93152981}" srcOrd="1" destOrd="0" presId="urn:microsoft.com/office/officeart/2005/8/layout/bProcess3"/>
    <dgm:cxn modelId="{DFEE941B-68B4-4307-9B64-38E0F2D33D09}" type="presOf" srcId="{636E07C9-B25C-4F45-955C-55826F12137D}" destId="{2AEA1F77-2DF0-4FB6-8F3F-67899CE84663}" srcOrd="1" destOrd="0" presId="urn:microsoft.com/office/officeart/2005/8/layout/bProcess3"/>
    <dgm:cxn modelId="{5385C22F-CCE4-4A7F-84D0-7F7A111F8872}" type="presOf" srcId="{79149433-1CBC-4B06-B239-ADC42011F45A}" destId="{77B24CC0-B7EF-4ABA-8BBB-0822A104DD67}" srcOrd="1" destOrd="0" presId="urn:microsoft.com/office/officeart/2005/8/layout/bProcess3"/>
    <dgm:cxn modelId="{B49CC727-D4CF-4A04-AA0E-1707FD50A7A5}" type="presOf" srcId="{79149433-1CBC-4B06-B239-ADC42011F45A}" destId="{0697BBD2-603C-4B88-8163-C60C2B72A211}" srcOrd="0" destOrd="0" presId="urn:microsoft.com/office/officeart/2005/8/layout/bProcess3"/>
    <dgm:cxn modelId="{25C92463-00C6-4FFE-84AA-935CFA50F267}" srcId="{54FA1F7C-5AEF-49AB-B2DA-82F2B0A9DB93}" destId="{4F5A7448-D050-4A62-8FF2-594B081B3697}" srcOrd="4" destOrd="0" parTransId="{EB997435-A7C6-4DED-98AE-6C4616A3D8BA}" sibTransId="{636E07C9-B25C-4F45-955C-55826F12137D}"/>
    <dgm:cxn modelId="{270AC7F6-9F97-4E40-A26B-57596C771C0F}" type="presOf" srcId="{CAFFEA13-A3BA-44F7-A7B2-F986600D5D8E}" destId="{00B6F181-2434-41CF-8CA0-C3A55FA5D8E3}" srcOrd="1" destOrd="0" presId="urn:microsoft.com/office/officeart/2005/8/layout/bProcess3"/>
    <dgm:cxn modelId="{A64B78EB-DCC0-43EF-B926-521B7124E4CF}" srcId="{54FA1F7C-5AEF-49AB-B2DA-82F2B0A9DB93}" destId="{61FA1E7B-3D79-4497-B152-327825DFCFC7}" srcOrd="3" destOrd="0" parTransId="{44573C88-E76D-4F11-9C95-00F58B02C4D8}" sibTransId="{121EBA06-5A20-45C7-87D0-7418A4A0666F}"/>
    <dgm:cxn modelId="{11B2924C-1896-40D1-A46A-0243DF6BC112}" type="presOf" srcId="{28B8829F-3E01-4B80-B64F-4539CECE8548}" destId="{EEF1F560-E583-4F15-BAAD-A3BE4766EBC3}" srcOrd="0" destOrd="0" presId="urn:microsoft.com/office/officeart/2005/8/layout/bProcess3"/>
    <dgm:cxn modelId="{8D5EA097-DCA8-47C8-8569-DA365E4ED486}" type="presOf" srcId="{61FA1E7B-3D79-4497-B152-327825DFCFC7}" destId="{3E46E81C-DF49-45F6-B34B-4EC16F76F12C}" srcOrd="0" destOrd="0" presId="urn:microsoft.com/office/officeart/2005/8/layout/bProcess3"/>
    <dgm:cxn modelId="{67C27318-7BF8-417A-A56D-2F32EFCBB0B9}" type="presOf" srcId="{121EBA06-5A20-45C7-87D0-7418A4A0666F}" destId="{0D841195-A5AE-4118-919B-356975299D33}" srcOrd="0" destOrd="0" presId="urn:microsoft.com/office/officeart/2005/8/layout/bProcess3"/>
    <dgm:cxn modelId="{156F8AB9-B0E1-4EAA-9913-98BEE702A8AE}" type="presOf" srcId="{121EBA06-5A20-45C7-87D0-7418A4A0666F}" destId="{2E8EE12B-7308-406E-A0FF-896162FEC8EC}" srcOrd="1" destOrd="0" presId="urn:microsoft.com/office/officeart/2005/8/layout/bProcess3"/>
    <dgm:cxn modelId="{244F8F95-3CDC-4AC9-B3B4-832433C0622F}" type="presOf" srcId="{F84B92FB-9610-4CD4-A8CF-656BE770D8E5}" destId="{3F910294-2EC4-40E9-BB39-305FD3FE9EA0}" srcOrd="0" destOrd="0" presId="urn:microsoft.com/office/officeart/2005/8/layout/bProcess3"/>
    <dgm:cxn modelId="{7F6AEF38-2478-472F-81CF-6FD4613DFC9E}" type="presOf" srcId="{54FA1F7C-5AEF-49AB-B2DA-82F2B0A9DB93}" destId="{C7D4A620-BB65-4870-A18F-B3187FF35E0F}" srcOrd="0" destOrd="0" presId="urn:microsoft.com/office/officeart/2005/8/layout/bProcess3"/>
    <dgm:cxn modelId="{2D4DDBED-6377-47E2-BE73-5279B28AA802}" type="presOf" srcId="{92076889-205D-4C80-8F9B-BB3DA4B76F18}" destId="{B0FCB316-6ABE-4FAC-A59C-C683279B200E}" srcOrd="0" destOrd="0" presId="urn:microsoft.com/office/officeart/2005/8/layout/bProcess3"/>
    <dgm:cxn modelId="{72C395F9-51D4-4287-91B7-A7DBCC9C8D45}" type="presParOf" srcId="{C7D4A620-BB65-4870-A18F-B3187FF35E0F}" destId="{3F910294-2EC4-40E9-BB39-305FD3FE9EA0}" srcOrd="0" destOrd="0" presId="urn:microsoft.com/office/officeart/2005/8/layout/bProcess3"/>
    <dgm:cxn modelId="{DEDE5209-B166-4063-93CD-ACE6CC422B56}" type="presParOf" srcId="{C7D4A620-BB65-4870-A18F-B3187FF35E0F}" destId="{B0299B09-4422-4889-A1C4-08E7A15DD6F4}" srcOrd="1" destOrd="0" presId="urn:microsoft.com/office/officeart/2005/8/layout/bProcess3"/>
    <dgm:cxn modelId="{7E0D0CA6-48C0-4D44-911F-2CBA9E3EA8A5}" type="presParOf" srcId="{B0299B09-4422-4889-A1C4-08E7A15DD6F4}" destId="{00B6F181-2434-41CF-8CA0-C3A55FA5D8E3}" srcOrd="0" destOrd="0" presId="urn:microsoft.com/office/officeart/2005/8/layout/bProcess3"/>
    <dgm:cxn modelId="{7CA809FD-C927-4938-BABE-98E5DD3EE72A}" type="presParOf" srcId="{C7D4A620-BB65-4870-A18F-B3187FF35E0F}" destId="{0A47635C-08E8-4C63-87F0-25F9CE835764}" srcOrd="2" destOrd="0" presId="urn:microsoft.com/office/officeart/2005/8/layout/bProcess3"/>
    <dgm:cxn modelId="{4F3A6F73-85C0-44B4-BD77-1A7DDCDEFC5C}" type="presParOf" srcId="{C7D4A620-BB65-4870-A18F-B3187FF35E0F}" destId="{0697BBD2-603C-4B88-8163-C60C2B72A211}" srcOrd="3" destOrd="0" presId="urn:microsoft.com/office/officeart/2005/8/layout/bProcess3"/>
    <dgm:cxn modelId="{D48BC75C-BFDB-425F-B896-E119FC4FEF02}" type="presParOf" srcId="{0697BBD2-603C-4B88-8163-C60C2B72A211}" destId="{77B24CC0-B7EF-4ABA-8BBB-0822A104DD67}" srcOrd="0" destOrd="0" presId="urn:microsoft.com/office/officeart/2005/8/layout/bProcess3"/>
    <dgm:cxn modelId="{7D410628-6936-46CA-A42B-F772D953E6A7}" type="presParOf" srcId="{C7D4A620-BB65-4870-A18F-B3187FF35E0F}" destId="{39BCA73D-1980-4E10-82D8-152530431022}" srcOrd="4" destOrd="0" presId="urn:microsoft.com/office/officeart/2005/8/layout/bProcess3"/>
    <dgm:cxn modelId="{C1FAD30A-0348-4908-90C9-69F709650E94}" type="presParOf" srcId="{C7D4A620-BB65-4870-A18F-B3187FF35E0F}" destId="{75CB4D58-B73E-48A3-9360-0477CE88BD88}" srcOrd="5" destOrd="0" presId="urn:microsoft.com/office/officeart/2005/8/layout/bProcess3"/>
    <dgm:cxn modelId="{7A744DA4-5F89-4C26-84B0-6FCC714348EB}" type="presParOf" srcId="{75CB4D58-B73E-48A3-9360-0477CE88BD88}" destId="{C0112BA2-79AC-4BE4-A30D-26E9F0438A81}" srcOrd="0" destOrd="0" presId="urn:microsoft.com/office/officeart/2005/8/layout/bProcess3"/>
    <dgm:cxn modelId="{D37D25B7-FE34-4421-B91B-F578E5A7ED5A}" type="presParOf" srcId="{C7D4A620-BB65-4870-A18F-B3187FF35E0F}" destId="{3E46E81C-DF49-45F6-B34B-4EC16F76F12C}" srcOrd="6" destOrd="0" presId="urn:microsoft.com/office/officeart/2005/8/layout/bProcess3"/>
    <dgm:cxn modelId="{CA495829-E509-4598-8AFF-0AD8B8FEFC50}" type="presParOf" srcId="{C7D4A620-BB65-4870-A18F-B3187FF35E0F}" destId="{0D841195-A5AE-4118-919B-356975299D33}" srcOrd="7" destOrd="0" presId="urn:microsoft.com/office/officeart/2005/8/layout/bProcess3"/>
    <dgm:cxn modelId="{707868E3-961C-4BFA-9D46-928A735EA0A9}" type="presParOf" srcId="{0D841195-A5AE-4118-919B-356975299D33}" destId="{2E8EE12B-7308-406E-A0FF-896162FEC8EC}" srcOrd="0" destOrd="0" presId="urn:microsoft.com/office/officeart/2005/8/layout/bProcess3"/>
    <dgm:cxn modelId="{BB758272-E9CC-43D1-A62F-068C0D9B4EDD}" type="presParOf" srcId="{C7D4A620-BB65-4870-A18F-B3187FF35E0F}" destId="{6C290A6C-C473-4BD7-BEDC-0F84E85AEB44}" srcOrd="8" destOrd="0" presId="urn:microsoft.com/office/officeart/2005/8/layout/bProcess3"/>
    <dgm:cxn modelId="{3400A0CF-471E-416A-A2FD-1C44A5EA8940}" type="presParOf" srcId="{C7D4A620-BB65-4870-A18F-B3187FF35E0F}" destId="{3687D095-CB39-43E2-967C-27097A32EBE9}" srcOrd="9" destOrd="0" presId="urn:microsoft.com/office/officeart/2005/8/layout/bProcess3"/>
    <dgm:cxn modelId="{85895C9C-0C73-4902-8C8E-3CD55F91AAC7}" type="presParOf" srcId="{3687D095-CB39-43E2-967C-27097A32EBE9}" destId="{2AEA1F77-2DF0-4FB6-8F3F-67899CE84663}" srcOrd="0" destOrd="0" presId="urn:microsoft.com/office/officeart/2005/8/layout/bProcess3"/>
    <dgm:cxn modelId="{583C963B-D782-4128-A05C-106C5D66C9D4}" type="presParOf" srcId="{C7D4A620-BB65-4870-A18F-B3187FF35E0F}" destId="{69ACD0F3-CBD8-46E7-8E24-740F1B87884A}" srcOrd="10" destOrd="0" presId="urn:microsoft.com/office/officeart/2005/8/layout/bProcess3"/>
    <dgm:cxn modelId="{4284E0ED-19CB-45DA-ACED-11CD4D22661A}" type="presParOf" srcId="{C7D4A620-BB65-4870-A18F-B3187FF35E0F}" destId="{EEF1F560-E583-4F15-BAAD-A3BE4766EBC3}" srcOrd="11" destOrd="0" presId="urn:microsoft.com/office/officeart/2005/8/layout/bProcess3"/>
    <dgm:cxn modelId="{BA0FA0B9-BBF5-4381-A34C-D8FECD6D6B8C}" type="presParOf" srcId="{EEF1F560-E583-4F15-BAAD-A3BE4766EBC3}" destId="{827634C0-DE8C-4143-9E1F-0ACC93152981}" srcOrd="0" destOrd="0" presId="urn:microsoft.com/office/officeart/2005/8/layout/bProcess3"/>
    <dgm:cxn modelId="{7F25B3F3-B27D-4CB0-9434-3A35B00F39CB}" type="presParOf" srcId="{C7D4A620-BB65-4870-A18F-B3187FF35E0F}" destId="{B0FCB316-6ABE-4FAC-A59C-C683279B200E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0EB52A-AEED-4264-BA7A-DD2CEFB0B8C7}">
      <dsp:nvSpPr>
        <dsp:cNvPr id="0" name=""/>
        <dsp:cNvSpPr/>
      </dsp:nvSpPr>
      <dsp:spPr>
        <a:xfrm>
          <a:off x="761992" y="357239"/>
          <a:ext cx="236220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73" tIns="229108" rIns="2424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Email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Password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Confirm Password</a:t>
          </a:r>
          <a:endParaRPr lang="en-US" sz="1100" kern="1200" dirty="0"/>
        </a:p>
      </dsp:txBody>
      <dsp:txXfrm>
        <a:off x="761992" y="357239"/>
        <a:ext cx="2362207" cy="831600"/>
      </dsp:txXfrm>
    </dsp:sp>
    <dsp:sp modelId="{03D860E9-63E3-4231-B2A0-350F51126476}">
      <dsp:nvSpPr>
        <dsp:cNvPr id="0" name=""/>
        <dsp:cNvSpPr/>
      </dsp:nvSpPr>
      <dsp:spPr>
        <a:xfrm>
          <a:off x="156210" y="194879"/>
          <a:ext cx="218694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Registration</a:t>
          </a:r>
          <a:endParaRPr lang="en-US" sz="1100" kern="1200" dirty="0"/>
        </a:p>
      </dsp:txBody>
      <dsp:txXfrm>
        <a:off x="156210" y="194879"/>
        <a:ext cx="2186940" cy="324720"/>
      </dsp:txXfrm>
    </dsp:sp>
    <dsp:sp modelId="{4DED839D-83B6-4930-8F91-F0F5AB543C89}">
      <dsp:nvSpPr>
        <dsp:cNvPr id="0" name=""/>
        <dsp:cNvSpPr/>
      </dsp:nvSpPr>
      <dsp:spPr>
        <a:xfrm>
          <a:off x="761992" y="1410600"/>
          <a:ext cx="236220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73" tIns="229108" rIns="2424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Email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Password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Remember Me</a:t>
          </a:r>
          <a:endParaRPr lang="en-US" sz="1100" kern="1200" dirty="0"/>
        </a:p>
      </dsp:txBody>
      <dsp:txXfrm>
        <a:off x="761992" y="1410600"/>
        <a:ext cx="2362207" cy="831600"/>
      </dsp:txXfrm>
    </dsp:sp>
    <dsp:sp modelId="{088B5921-EC61-4441-9860-E3698A6E5F66}">
      <dsp:nvSpPr>
        <dsp:cNvPr id="0" name=""/>
        <dsp:cNvSpPr/>
      </dsp:nvSpPr>
      <dsp:spPr>
        <a:xfrm>
          <a:off x="156210" y="1248240"/>
          <a:ext cx="218694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Sign In</a:t>
          </a:r>
          <a:endParaRPr lang="en-US" sz="1100" kern="1200" dirty="0"/>
        </a:p>
      </dsp:txBody>
      <dsp:txXfrm>
        <a:off x="156210" y="1248240"/>
        <a:ext cx="2186940" cy="324720"/>
      </dsp:txXfrm>
    </dsp:sp>
    <dsp:sp modelId="{A03FD9A4-4D57-44DC-B5BB-E9FEA9F30B31}">
      <dsp:nvSpPr>
        <dsp:cNvPr id="0" name=""/>
        <dsp:cNvSpPr/>
      </dsp:nvSpPr>
      <dsp:spPr>
        <a:xfrm>
          <a:off x="762023" y="2463959"/>
          <a:ext cx="2362176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73" tIns="229108" rIns="2424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u="sng" kern="1200" dirty="0" smtClean="0"/>
            <a:t>User Information</a:t>
          </a:r>
          <a:endParaRPr lang="en-US" sz="1100" b="1" u="sng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Last Name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First Name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Age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Profile Image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Info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u="sng" kern="1200" dirty="0" smtClean="0"/>
            <a:t>Posts</a:t>
          </a:r>
          <a:endParaRPr lang="en-US" sz="1100" b="1" u="sng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Status Updates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Uploaded Photos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Whiteboard Posts</a:t>
          </a:r>
          <a:endParaRPr lang="en-US" sz="1100" kern="1200" dirty="0"/>
        </a:p>
      </dsp:txBody>
      <dsp:txXfrm>
        <a:off x="762023" y="2463959"/>
        <a:ext cx="2362176" cy="2079000"/>
      </dsp:txXfrm>
    </dsp:sp>
    <dsp:sp modelId="{92502606-530E-4EA1-BB69-7877037F0E3E}">
      <dsp:nvSpPr>
        <dsp:cNvPr id="0" name=""/>
        <dsp:cNvSpPr/>
      </dsp:nvSpPr>
      <dsp:spPr>
        <a:xfrm>
          <a:off x="156210" y="2301600"/>
          <a:ext cx="218694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Profile</a:t>
          </a:r>
          <a:endParaRPr lang="en-US" sz="1100" kern="1200" dirty="0"/>
        </a:p>
      </dsp:txBody>
      <dsp:txXfrm>
        <a:off x="156210" y="2301600"/>
        <a:ext cx="2186940" cy="324720"/>
      </dsp:txXfrm>
    </dsp:sp>
    <dsp:sp modelId="{B2611FB2-047F-490F-A66D-01D28761A1B1}">
      <dsp:nvSpPr>
        <dsp:cNvPr id="0" name=""/>
        <dsp:cNvSpPr/>
      </dsp:nvSpPr>
      <dsp:spPr>
        <a:xfrm>
          <a:off x="761992" y="4764720"/>
          <a:ext cx="236220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73" tIns="229108" rIns="2424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Search-ability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Blocked Users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Audience</a:t>
          </a:r>
          <a:endParaRPr lang="en-US" sz="1100" kern="1200" dirty="0"/>
        </a:p>
      </dsp:txBody>
      <dsp:txXfrm>
        <a:off x="761992" y="4764720"/>
        <a:ext cx="2362207" cy="831600"/>
      </dsp:txXfrm>
    </dsp:sp>
    <dsp:sp modelId="{59406E79-9428-400E-A272-4318AB749FF6}">
      <dsp:nvSpPr>
        <dsp:cNvPr id="0" name=""/>
        <dsp:cNvSpPr/>
      </dsp:nvSpPr>
      <dsp:spPr>
        <a:xfrm>
          <a:off x="156210" y="4602360"/>
          <a:ext cx="218694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Privacy Settings</a:t>
          </a:r>
          <a:endParaRPr lang="en-US" sz="1100" kern="1200" dirty="0"/>
        </a:p>
      </dsp:txBody>
      <dsp:txXfrm>
        <a:off x="156210" y="4602360"/>
        <a:ext cx="2186940" cy="3247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0EB52A-AEED-4264-BA7A-DD2CEFB0B8C7}">
      <dsp:nvSpPr>
        <dsp:cNvPr id="0" name=""/>
        <dsp:cNvSpPr/>
      </dsp:nvSpPr>
      <dsp:spPr>
        <a:xfrm>
          <a:off x="761992" y="322499"/>
          <a:ext cx="236220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73" tIns="291592" rIns="24247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Name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Change of Email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Password Change</a:t>
          </a:r>
          <a:endParaRPr lang="en-US" sz="1400" kern="1200" dirty="0"/>
        </a:p>
      </dsp:txBody>
      <dsp:txXfrm>
        <a:off x="761992" y="322499"/>
        <a:ext cx="2362207" cy="1134000"/>
      </dsp:txXfrm>
    </dsp:sp>
    <dsp:sp modelId="{03D860E9-63E3-4231-B2A0-350F51126476}">
      <dsp:nvSpPr>
        <dsp:cNvPr id="0" name=""/>
        <dsp:cNvSpPr/>
      </dsp:nvSpPr>
      <dsp:spPr>
        <a:xfrm>
          <a:off x="156210" y="101099"/>
          <a:ext cx="218694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Account Settings</a:t>
          </a:r>
          <a:endParaRPr lang="en-US" sz="1400" kern="1200" dirty="0"/>
        </a:p>
      </dsp:txBody>
      <dsp:txXfrm>
        <a:off x="156210" y="101099"/>
        <a:ext cx="2186940" cy="442800"/>
      </dsp:txXfrm>
    </dsp:sp>
    <dsp:sp modelId="{4DED839D-83B6-4930-8F91-F0F5AB543C89}">
      <dsp:nvSpPr>
        <dsp:cNvPr id="0" name=""/>
        <dsp:cNvSpPr/>
      </dsp:nvSpPr>
      <dsp:spPr>
        <a:xfrm>
          <a:off x="761992" y="1758899"/>
          <a:ext cx="236220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73" tIns="291592" rIns="24247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Filter (Friends Only Y/N)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Stay Logged on Setting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Block</a:t>
          </a:r>
          <a:endParaRPr lang="en-US" sz="1400" kern="1200" dirty="0"/>
        </a:p>
      </dsp:txBody>
      <dsp:txXfrm>
        <a:off x="761992" y="1758899"/>
        <a:ext cx="2362207" cy="1134000"/>
      </dsp:txXfrm>
    </dsp:sp>
    <dsp:sp modelId="{088B5921-EC61-4441-9860-E3698A6E5F66}">
      <dsp:nvSpPr>
        <dsp:cNvPr id="0" name=""/>
        <dsp:cNvSpPr/>
      </dsp:nvSpPr>
      <dsp:spPr>
        <a:xfrm>
          <a:off x="156210" y="1537499"/>
          <a:ext cx="218694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Chat Settings</a:t>
          </a:r>
          <a:endParaRPr lang="en-US" sz="1400" kern="1200" dirty="0"/>
        </a:p>
      </dsp:txBody>
      <dsp:txXfrm>
        <a:off x="156210" y="1537499"/>
        <a:ext cx="2186940" cy="442800"/>
      </dsp:txXfrm>
    </dsp:sp>
    <dsp:sp modelId="{A03FD9A4-4D57-44DC-B5BB-E9FEA9F30B31}">
      <dsp:nvSpPr>
        <dsp:cNvPr id="0" name=""/>
        <dsp:cNvSpPr/>
      </dsp:nvSpPr>
      <dsp:spPr>
        <a:xfrm>
          <a:off x="762023" y="3195299"/>
          <a:ext cx="2362176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73" tIns="291592" rIns="24247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Last Name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First Name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First &amp; Last Name</a:t>
          </a:r>
          <a:endParaRPr lang="en-US" sz="1400" kern="1200" dirty="0"/>
        </a:p>
      </dsp:txBody>
      <dsp:txXfrm>
        <a:off x="762023" y="3195299"/>
        <a:ext cx="2362176" cy="1134000"/>
      </dsp:txXfrm>
    </dsp:sp>
    <dsp:sp modelId="{92502606-530E-4EA1-BB69-7877037F0E3E}">
      <dsp:nvSpPr>
        <dsp:cNvPr id="0" name=""/>
        <dsp:cNvSpPr/>
      </dsp:nvSpPr>
      <dsp:spPr>
        <a:xfrm>
          <a:off x="156210" y="2973900"/>
          <a:ext cx="218694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Search</a:t>
          </a:r>
          <a:endParaRPr lang="en-US" sz="1400" kern="1200" dirty="0"/>
        </a:p>
      </dsp:txBody>
      <dsp:txXfrm>
        <a:off x="156210" y="2973900"/>
        <a:ext cx="2186940" cy="442800"/>
      </dsp:txXfrm>
    </dsp:sp>
    <dsp:sp modelId="{B2611FB2-047F-490F-A66D-01D28761A1B1}">
      <dsp:nvSpPr>
        <dsp:cNvPr id="0" name=""/>
        <dsp:cNvSpPr/>
      </dsp:nvSpPr>
      <dsp:spPr>
        <a:xfrm>
          <a:off x="761992" y="4631700"/>
          <a:ext cx="236220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06E79-9428-400E-A272-4318AB749FF6}">
      <dsp:nvSpPr>
        <dsp:cNvPr id="0" name=""/>
        <dsp:cNvSpPr/>
      </dsp:nvSpPr>
      <dsp:spPr>
        <a:xfrm>
          <a:off x="156210" y="4410300"/>
          <a:ext cx="218694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Private Messaging</a:t>
          </a:r>
          <a:endParaRPr lang="en-US" sz="1400" kern="1200" dirty="0"/>
        </a:p>
      </dsp:txBody>
      <dsp:txXfrm>
        <a:off x="156210" y="4410300"/>
        <a:ext cx="2186940" cy="442800"/>
      </dsp:txXfrm>
    </dsp:sp>
    <dsp:sp modelId="{4C8091FC-35E2-4325-9493-2E84CEE660D5}">
      <dsp:nvSpPr>
        <dsp:cNvPr id="0" name=""/>
        <dsp:cNvSpPr/>
      </dsp:nvSpPr>
      <dsp:spPr>
        <a:xfrm>
          <a:off x="761992" y="5312100"/>
          <a:ext cx="236220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017FF-93DF-4575-AB21-403ACA4C2B82}">
      <dsp:nvSpPr>
        <dsp:cNvPr id="0" name=""/>
        <dsp:cNvSpPr/>
      </dsp:nvSpPr>
      <dsp:spPr>
        <a:xfrm>
          <a:off x="156210" y="5090700"/>
          <a:ext cx="218694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 Out</a:t>
          </a:r>
          <a:endParaRPr lang="en-US" sz="1400" kern="1200" dirty="0"/>
        </a:p>
      </dsp:txBody>
      <dsp:txXfrm>
        <a:off x="156210" y="5090700"/>
        <a:ext cx="2186940" cy="442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0EB52A-AEED-4264-BA7A-DD2CEFB0B8C7}">
      <dsp:nvSpPr>
        <dsp:cNvPr id="0" name=""/>
        <dsp:cNvSpPr/>
      </dsp:nvSpPr>
      <dsp:spPr>
        <a:xfrm>
          <a:off x="761992" y="573329"/>
          <a:ext cx="236220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860E9-63E3-4231-B2A0-350F51126476}">
      <dsp:nvSpPr>
        <dsp:cNvPr id="0" name=""/>
        <dsp:cNvSpPr/>
      </dsp:nvSpPr>
      <dsp:spPr>
        <a:xfrm>
          <a:off x="156210" y="307649"/>
          <a:ext cx="2186940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Database</a:t>
          </a:r>
          <a:endParaRPr lang="en-US" sz="1700" kern="1200" dirty="0"/>
        </a:p>
      </dsp:txBody>
      <dsp:txXfrm>
        <a:off x="156210" y="307649"/>
        <a:ext cx="2186940" cy="531360"/>
      </dsp:txXfrm>
    </dsp:sp>
    <dsp:sp modelId="{4DED839D-83B6-4930-8F91-F0F5AB543C89}">
      <dsp:nvSpPr>
        <dsp:cNvPr id="0" name=""/>
        <dsp:cNvSpPr/>
      </dsp:nvSpPr>
      <dsp:spPr>
        <a:xfrm>
          <a:off x="761992" y="1389809"/>
          <a:ext cx="236220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B5921-EC61-4441-9860-E3698A6E5F66}">
      <dsp:nvSpPr>
        <dsp:cNvPr id="0" name=""/>
        <dsp:cNvSpPr/>
      </dsp:nvSpPr>
      <dsp:spPr>
        <a:xfrm>
          <a:off x="156210" y="1124129"/>
          <a:ext cx="2186940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Server</a:t>
          </a:r>
          <a:endParaRPr lang="en-US" sz="1700" kern="1200" dirty="0"/>
        </a:p>
      </dsp:txBody>
      <dsp:txXfrm>
        <a:off x="156210" y="1124129"/>
        <a:ext cx="2186940" cy="531360"/>
      </dsp:txXfrm>
    </dsp:sp>
    <dsp:sp modelId="{4D9B55A7-CFA8-4504-BB5C-BAD061C21D21}">
      <dsp:nvSpPr>
        <dsp:cNvPr id="0" name=""/>
        <dsp:cNvSpPr/>
      </dsp:nvSpPr>
      <dsp:spPr>
        <a:xfrm>
          <a:off x="609593" y="2206289"/>
          <a:ext cx="2514606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73" tIns="354076" rIns="24247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Android Phone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u="none" kern="1200" dirty="0" smtClean="0"/>
            <a:t>Web Browser</a:t>
          </a:r>
          <a:endParaRPr lang="en-US" sz="1700" b="0" u="none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u="sng" kern="1200" dirty="0" smtClean="0"/>
            <a:t>Desktop Client</a:t>
          </a:r>
          <a:endParaRPr lang="en-US" sz="1700" b="1" u="sng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Windows Platform</a:t>
          </a:r>
          <a:endParaRPr lang="en-US" sz="1700" kern="1200" dirty="0"/>
        </a:p>
      </dsp:txBody>
      <dsp:txXfrm>
        <a:off x="609593" y="2206289"/>
        <a:ext cx="2514606" cy="1644300"/>
      </dsp:txXfrm>
    </dsp:sp>
    <dsp:sp modelId="{29255F7C-D127-4362-A664-16EAD7D64E41}">
      <dsp:nvSpPr>
        <dsp:cNvPr id="0" name=""/>
        <dsp:cNvSpPr/>
      </dsp:nvSpPr>
      <dsp:spPr>
        <a:xfrm>
          <a:off x="156210" y="1940609"/>
          <a:ext cx="2186940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Internet Connections</a:t>
          </a:r>
          <a:endParaRPr lang="en-US" sz="1700" kern="1200" dirty="0"/>
        </a:p>
      </dsp:txBody>
      <dsp:txXfrm>
        <a:off x="156210" y="1940609"/>
        <a:ext cx="2186940" cy="531360"/>
      </dsp:txXfrm>
    </dsp:sp>
    <dsp:sp modelId="{E24AF7D8-FA15-48B6-8545-C2BE133B5A10}">
      <dsp:nvSpPr>
        <dsp:cNvPr id="0" name=""/>
        <dsp:cNvSpPr/>
      </dsp:nvSpPr>
      <dsp:spPr>
        <a:xfrm>
          <a:off x="0" y="4213470"/>
          <a:ext cx="3124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A053C-B821-4934-9F82-25DEAC983E1E}">
      <dsp:nvSpPr>
        <dsp:cNvPr id="0" name=""/>
        <dsp:cNvSpPr/>
      </dsp:nvSpPr>
      <dsp:spPr>
        <a:xfrm>
          <a:off x="156210" y="3947790"/>
          <a:ext cx="2186940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u="none" kern="1200" dirty="0" smtClean="0"/>
            <a:t>Cookies</a:t>
          </a:r>
          <a:endParaRPr lang="en-US" sz="1700" b="0" u="none" kern="1200" dirty="0"/>
        </a:p>
      </dsp:txBody>
      <dsp:txXfrm>
        <a:off x="156210" y="3947790"/>
        <a:ext cx="2186940" cy="531360"/>
      </dsp:txXfrm>
    </dsp:sp>
    <dsp:sp modelId="{BFB00FDB-4B14-40E9-8C40-E8E33A0A6A24}">
      <dsp:nvSpPr>
        <dsp:cNvPr id="0" name=""/>
        <dsp:cNvSpPr/>
      </dsp:nvSpPr>
      <dsp:spPr>
        <a:xfrm>
          <a:off x="0" y="5029950"/>
          <a:ext cx="3124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3DC2-FB94-4B59-BF98-8E5A73076F4C}">
      <dsp:nvSpPr>
        <dsp:cNvPr id="0" name=""/>
        <dsp:cNvSpPr/>
      </dsp:nvSpPr>
      <dsp:spPr>
        <a:xfrm>
          <a:off x="156210" y="4764270"/>
          <a:ext cx="2186940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0" rIns="826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Web Cache</a:t>
          </a:r>
          <a:endParaRPr lang="en-US" sz="1700" kern="1200" dirty="0"/>
        </a:p>
      </dsp:txBody>
      <dsp:txXfrm>
        <a:off x="156210" y="4764270"/>
        <a:ext cx="2186940" cy="5313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299B09-4422-4889-A1C4-08E7A15DD6F4}">
      <dsp:nvSpPr>
        <dsp:cNvPr id="0" name=""/>
        <dsp:cNvSpPr/>
      </dsp:nvSpPr>
      <dsp:spPr>
        <a:xfrm>
          <a:off x="2401406" y="991591"/>
          <a:ext cx="5206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73" y="45720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7961" y="1034555"/>
        <a:ext cx="27563" cy="5512"/>
      </dsp:txXfrm>
    </dsp:sp>
    <dsp:sp modelId="{3F910294-2EC4-40E9-BB39-305FD3FE9EA0}">
      <dsp:nvSpPr>
        <dsp:cNvPr id="0" name=""/>
        <dsp:cNvSpPr/>
      </dsp:nvSpPr>
      <dsp:spPr>
        <a:xfrm>
          <a:off x="6367" y="318259"/>
          <a:ext cx="2396839" cy="1438103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User</a:t>
          </a:r>
          <a:endParaRPr lang="en-US" sz="3400" kern="1200" dirty="0"/>
        </a:p>
      </dsp:txBody>
      <dsp:txXfrm>
        <a:off x="6367" y="318259"/>
        <a:ext cx="2396839" cy="1438103"/>
      </dsp:txXfrm>
    </dsp:sp>
    <dsp:sp modelId="{75CB4D58-B73E-48A3-9360-0477CE88BD88}">
      <dsp:nvSpPr>
        <dsp:cNvPr id="0" name=""/>
        <dsp:cNvSpPr/>
      </dsp:nvSpPr>
      <dsp:spPr>
        <a:xfrm>
          <a:off x="5349519" y="991591"/>
          <a:ext cx="5206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73" y="45720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140170"/>
              <a:satOff val="-3004"/>
              <a:lumOff val="1540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6074" y="1034555"/>
        <a:ext cx="27563" cy="5512"/>
      </dsp:txXfrm>
    </dsp:sp>
    <dsp:sp modelId="{39BCA73D-1980-4E10-82D8-152530431022}">
      <dsp:nvSpPr>
        <dsp:cNvPr id="0" name=""/>
        <dsp:cNvSpPr/>
      </dsp:nvSpPr>
      <dsp:spPr>
        <a:xfrm>
          <a:off x="2954480" y="318259"/>
          <a:ext cx="2396839" cy="1438103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107022"/>
                <a:satOff val="-1708"/>
                <a:lumOff val="16443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07022"/>
                <a:satOff val="-1708"/>
                <a:lumOff val="16443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07022"/>
                <a:satOff val="-1708"/>
                <a:lumOff val="164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Web Server</a:t>
          </a:r>
          <a:endParaRPr lang="en-US" sz="3400" kern="1200" dirty="0"/>
        </a:p>
      </dsp:txBody>
      <dsp:txXfrm>
        <a:off x="2954480" y="318259"/>
        <a:ext cx="2396839" cy="1438103"/>
      </dsp:txXfrm>
    </dsp:sp>
    <dsp:sp modelId="{0D841195-A5AE-4118-919B-356975299D33}">
      <dsp:nvSpPr>
        <dsp:cNvPr id="0" name=""/>
        <dsp:cNvSpPr/>
      </dsp:nvSpPr>
      <dsp:spPr>
        <a:xfrm>
          <a:off x="2306782" y="1754563"/>
          <a:ext cx="4794230" cy="520673"/>
        </a:xfrm>
        <a:custGeom>
          <a:avLst/>
          <a:gdLst/>
          <a:ahLst/>
          <a:cxnLst/>
          <a:rect l="0" t="0" r="0" b="0"/>
          <a:pathLst>
            <a:path>
              <a:moveTo>
                <a:pt x="4794230" y="0"/>
              </a:moveTo>
              <a:lnTo>
                <a:pt x="4794230" y="277436"/>
              </a:lnTo>
              <a:lnTo>
                <a:pt x="0" y="277436"/>
              </a:lnTo>
              <a:lnTo>
                <a:pt x="0" y="520673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280340"/>
              <a:satOff val="-6007"/>
              <a:lumOff val="30812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83251" y="2012143"/>
        <a:ext cx="241291" cy="5512"/>
      </dsp:txXfrm>
    </dsp:sp>
    <dsp:sp modelId="{3E46E81C-DF49-45F6-B34B-4EC16F76F12C}">
      <dsp:nvSpPr>
        <dsp:cNvPr id="0" name=""/>
        <dsp:cNvSpPr/>
      </dsp:nvSpPr>
      <dsp:spPr>
        <a:xfrm>
          <a:off x="5902593" y="318259"/>
          <a:ext cx="2396839" cy="1438103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214044"/>
                <a:satOff val="-3415"/>
                <a:lumOff val="32886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14044"/>
                <a:satOff val="-3415"/>
                <a:lumOff val="32886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14044"/>
                <a:satOff val="-3415"/>
                <a:lumOff val="328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Database</a:t>
          </a:r>
          <a:endParaRPr lang="en-US" sz="3400" kern="1200" dirty="0"/>
        </a:p>
      </dsp:txBody>
      <dsp:txXfrm>
        <a:off x="5902593" y="318259"/>
        <a:ext cx="2396839" cy="1438103"/>
      </dsp:txXfrm>
    </dsp:sp>
    <dsp:sp modelId="{3687D095-CB39-43E2-967C-27097A32EBE9}">
      <dsp:nvSpPr>
        <dsp:cNvPr id="0" name=""/>
        <dsp:cNvSpPr/>
      </dsp:nvSpPr>
      <dsp:spPr>
        <a:xfrm>
          <a:off x="3503401" y="2980968"/>
          <a:ext cx="12301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30161" y="45720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140170"/>
              <a:satOff val="-3004"/>
              <a:lumOff val="15406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6963" y="3023932"/>
        <a:ext cx="63038" cy="5512"/>
      </dsp:txXfrm>
    </dsp:sp>
    <dsp:sp modelId="{6C290A6C-C473-4BD7-BEDC-0F84E85AEB44}">
      <dsp:nvSpPr>
        <dsp:cNvPr id="0" name=""/>
        <dsp:cNvSpPr/>
      </dsp:nvSpPr>
      <dsp:spPr>
        <a:xfrm>
          <a:off x="1108362" y="2307636"/>
          <a:ext cx="2396839" cy="1438103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214044"/>
                <a:satOff val="-3415"/>
                <a:lumOff val="32886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14044"/>
                <a:satOff val="-3415"/>
                <a:lumOff val="32886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14044"/>
                <a:satOff val="-3415"/>
                <a:lumOff val="328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Web Server</a:t>
          </a:r>
          <a:endParaRPr lang="en-US" sz="3400" kern="1200" dirty="0"/>
        </a:p>
      </dsp:txBody>
      <dsp:txXfrm>
        <a:off x="1108362" y="2307636"/>
        <a:ext cx="2396839" cy="1438103"/>
      </dsp:txXfrm>
    </dsp:sp>
    <dsp:sp modelId="{B0FCB316-6ABE-4FAC-A59C-C683279B200E}">
      <dsp:nvSpPr>
        <dsp:cNvPr id="0" name=""/>
        <dsp:cNvSpPr/>
      </dsp:nvSpPr>
      <dsp:spPr>
        <a:xfrm>
          <a:off x="4765963" y="2307636"/>
          <a:ext cx="2396839" cy="1438103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107022"/>
                <a:satOff val="-1708"/>
                <a:lumOff val="16443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07022"/>
                <a:satOff val="-1708"/>
                <a:lumOff val="16443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07022"/>
                <a:satOff val="-1708"/>
                <a:lumOff val="164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User</a:t>
          </a:r>
          <a:endParaRPr lang="en-US" sz="3400" kern="1200" dirty="0"/>
        </a:p>
      </dsp:txBody>
      <dsp:txXfrm>
        <a:off x="4765963" y="2307636"/>
        <a:ext cx="2396839" cy="143810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299B09-4422-4889-A1C4-08E7A15DD6F4}">
      <dsp:nvSpPr>
        <dsp:cNvPr id="0" name=""/>
        <dsp:cNvSpPr/>
      </dsp:nvSpPr>
      <dsp:spPr>
        <a:xfrm>
          <a:off x="2839570" y="495088"/>
          <a:ext cx="382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21" y="45720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0550" y="538742"/>
        <a:ext cx="20661" cy="4132"/>
      </dsp:txXfrm>
    </dsp:sp>
    <dsp:sp modelId="{3F910294-2EC4-40E9-BB39-305FD3FE9EA0}">
      <dsp:nvSpPr>
        <dsp:cNvPr id="0" name=""/>
        <dsp:cNvSpPr/>
      </dsp:nvSpPr>
      <dsp:spPr>
        <a:xfrm>
          <a:off x="1044754" y="1824"/>
          <a:ext cx="1796615" cy="107796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</a:t>
          </a:r>
          <a:endParaRPr lang="en-US" sz="2500" kern="1200" dirty="0"/>
        </a:p>
      </dsp:txBody>
      <dsp:txXfrm>
        <a:off x="1044754" y="1824"/>
        <a:ext cx="1796615" cy="1077969"/>
      </dsp:txXfrm>
    </dsp:sp>
    <dsp:sp modelId="{0697BBD2-603C-4B88-8163-C60C2B72A211}">
      <dsp:nvSpPr>
        <dsp:cNvPr id="0" name=""/>
        <dsp:cNvSpPr/>
      </dsp:nvSpPr>
      <dsp:spPr>
        <a:xfrm>
          <a:off x="5049407" y="495088"/>
          <a:ext cx="382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21" y="45720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93447"/>
              <a:satOff val="-2002"/>
              <a:lumOff val="1027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30388" y="538742"/>
        <a:ext cx="20661" cy="4132"/>
      </dsp:txXfrm>
    </dsp:sp>
    <dsp:sp modelId="{0A47635C-08E8-4C63-87F0-25F9CE835764}">
      <dsp:nvSpPr>
        <dsp:cNvPr id="0" name=""/>
        <dsp:cNvSpPr/>
      </dsp:nvSpPr>
      <dsp:spPr>
        <a:xfrm>
          <a:off x="3254592" y="1824"/>
          <a:ext cx="1796615" cy="107796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76444"/>
                <a:satOff val="-1220"/>
                <a:lumOff val="1174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76444"/>
                <a:satOff val="-1220"/>
                <a:lumOff val="1174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76444"/>
                <a:satOff val="-1220"/>
                <a:lumOff val="11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API</a:t>
          </a:r>
          <a:endParaRPr lang="en-US" sz="2500" kern="1200" dirty="0"/>
        </a:p>
      </dsp:txBody>
      <dsp:txXfrm>
        <a:off x="3254592" y="1824"/>
        <a:ext cx="1796615" cy="1077969"/>
      </dsp:txXfrm>
    </dsp:sp>
    <dsp:sp modelId="{75CB4D58-B73E-48A3-9360-0477CE88BD88}">
      <dsp:nvSpPr>
        <dsp:cNvPr id="0" name=""/>
        <dsp:cNvSpPr/>
      </dsp:nvSpPr>
      <dsp:spPr>
        <a:xfrm>
          <a:off x="1203108" y="1077993"/>
          <a:ext cx="5159629" cy="382621"/>
        </a:xfrm>
        <a:custGeom>
          <a:avLst/>
          <a:gdLst/>
          <a:ahLst/>
          <a:cxnLst/>
          <a:rect l="0" t="0" r="0" b="0"/>
          <a:pathLst>
            <a:path>
              <a:moveTo>
                <a:pt x="5159629" y="0"/>
              </a:moveTo>
              <a:lnTo>
                <a:pt x="5159629" y="208410"/>
              </a:lnTo>
              <a:lnTo>
                <a:pt x="0" y="208410"/>
              </a:lnTo>
              <a:lnTo>
                <a:pt x="0" y="382621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186893"/>
              <a:satOff val="-4005"/>
              <a:lumOff val="2054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3519" y="1267238"/>
        <a:ext cx="258807" cy="4132"/>
      </dsp:txXfrm>
    </dsp:sp>
    <dsp:sp modelId="{39BCA73D-1980-4E10-82D8-152530431022}">
      <dsp:nvSpPr>
        <dsp:cNvPr id="0" name=""/>
        <dsp:cNvSpPr/>
      </dsp:nvSpPr>
      <dsp:spPr>
        <a:xfrm>
          <a:off x="5464429" y="1824"/>
          <a:ext cx="1796615" cy="107796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152889"/>
                <a:satOff val="-2439"/>
                <a:lumOff val="2349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52889"/>
                <a:satOff val="-2439"/>
                <a:lumOff val="2349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52889"/>
                <a:satOff val="-2439"/>
                <a:lumOff val="234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Server</a:t>
          </a:r>
          <a:endParaRPr lang="en-US" sz="2500" kern="1200" dirty="0"/>
        </a:p>
      </dsp:txBody>
      <dsp:txXfrm>
        <a:off x="5464429" y="1824"/>
        <a:ext cx="1796615" cy="1077969"/>
      </dsp:txXfrm>
    </dsp:sp>
    <dsp:sp modelId="{0D841195-A5AE-4118-919B-356975299D33}">
      <dsp:nvSpPr>
        <dsp:cNvPr id="0" name=""/>
        <dsp:cNvSpPr/>
      </dsp:nvSpPr>
      <dsp:spPr>
        <a:xfrm>
          <a:off x="2099616" y="1986280"/>
          <a:ext cx="611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1187" y="45720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280340"/>
              <a:satOff val="-6007"/>
              <a:lumOff val="30812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9165" y="2029933"/>
        <a:ext cx="32089" cy="4132"/>
      </dsp:txXfrm>
    </dsp:sp>
    <dsp:sp modelId="{3E46E81C-DF49-45F6-B34B-4EC16F76F12C}">
      <dsp:nvSpPr>
        <dsp:cNvPr id="0" name=""/>
        <dsp:cNvSpPr/>
      </dsp:nvSpPr>
      <dsp:spPr>
        <a:xfrm>
          <a:off x="304800" y="1493015"/>
          <a:ext cx="1796615" cy="107796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229333"/>
                <a:satOff val="-3659"/>
                <a:lumOff val="3523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29333"/>
                <a:satOff val="-3659"/>
                <a:lumOff val="3523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29333"/>
                <a:satOff val="-3659"/>
                <a:lumOff val="352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Database</a:t>
          </a:r>
          <a:endParaRPr lang="en-US" sz="2500" kern="1200" dirty="0"/>
        </a:p>
      </dsp:txBody>
      <dsp:txXfrm>
        <a:off x="304800" y="1493015"/>
        <a:ext cx="1796615" cy="1077969"/>
      </dsp:txXfrm>
    </dsp:sp>
    <dsp:sp modelId="{3687D095-CB39-43E2-967C-27097A32EBE9}">
      <dsp:nvSpPr>
        <dsp:cNvPr id="0" name=""/>
        <dsp:cNvSpPr/>
      </dsp:nvSpPr>
      <dsp:spPr>
        <a:xfrm>
          <a:off x="4538019" y="1986280"/>
          <a:ext cx="1252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52974" y="45720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186893"/>
              <a:satOff val="-4005"/>
              <a:lumOff val="2054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32416" y="2029933"/>
        <a:ext cx="64178" cy="4132"/>
      </dsp:txXfrm>
    </dsp:sp>
    <dsp:sp modelId="{6C290A6C-C473-4BD7-BEDC-0F84E85AEB44}">
      <dsp:nvSpPr>
        <dsp:cNvPr id="0" name=""/>
        <dsp:cNvSpPr/>
      </dsp:nvSpPr>
      <dsp:spPr>
        <a:xfrm>
          <a:off x="2743203" y="1493015"/>
          <a:ext cx="1796615" cy="107796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229333"/>
                <a:satOff val="-3659"/>
                <a:lumOff val="3523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29333"/>
                <a:satOff val="-3659"/>
                <a:lumOff val="3523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29333"/>
                <a:satOff val="-3659"/>
                <a:lumOff val="352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Server</a:t>
          </a:r>
          <a:endParaRPr lang="en-US" sz="2500" kern="1200" dirty="0"/>
        </a:p>
      </dsp:txBody>
      <dsp:txXfrm>
        <a:off x="2743203" y="1493015"/>
        <a:ext cx="1796615" cy="1077969"/>
      </dsp:txXfrm>
    </dsp:sp>
    <dsp:sp modelId="{EEF1F560-E583-4F15-BAAD-A3BE4766EBC3}">
      <dsp:nvSpPr>
        <dsp:cNvPr id="0" name=""/>
        <dsp:cNvSpPr/>
      </dsp:nvSpPr>
      <dsp:spPr>
        <a:xfrm>
          <a:off x="4022501" y="2569184"/>
          <a:ext cx="2699199" cy="382621"/>
        </a:xfrm>
        <a:custGeom>
          <a:avLst/>
          <a:gdLst/>
          <a:ahLst/>
          <a:cxnLst/>
          <a:rect l="0" t="0" r="0" b="0"/>
          <a:pathLst>
            <a:path>
              <a:moveTo>
                <a:pt x="2699199" y="0"/>
              </a:moveTo>
              <a:lnTo>
                <a:pt x="2699199" y="208410"/>
              </a:lnTo>
              <a:lnTo>
                <a:pt x="0" y="208410"/>
              </a:lnTo>
              <a:lnTo>
                <a:pt x="0" y="382621"/>
              </a:lnTo>
            </a:path>
          </a:pathLst>
        </a:custGeom>
        <a:noFill/>
        <a:ln w="9525" cap="flat" cmpd="sng" algn="ctr">
          <a:solidFill>
            <a:schemeClr val="accent3">
              <a:shade val="90000"/>
              <a:hueOff val="93447"/>
              <a:satOff val="-2002"/>
              <a:lumOff val="10271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03835" y="2758429"/>
        <a:ext cx="136532" cy="4132"/>
      </dsp:txXfrm>
    </dsp:sp>
    <dsp:sp modelId="{69ACD0F3-CBD8-46E7-8E24-740F1B87884A}">
      <dsp:nvSpPr>
        <dsp:cNvPr id="0" name=""/>
        <dsp:cNvSpPr/>
      </dsp:nvSpPr>
      <dsp:spPr>
        <a:xfrm>
          <a:off x="5823393" y="1493015"/>
          <a:ext cx="1796615" cy="107796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152889"/>
                <a:satOff val="-2439"/>
                <a:lumOff val="2349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52889"/>
                <a:satOff val="-2439"/>
                <a:lumOff val="2349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52889"/>
                <a:satOff val="-2439"/>
                <a:lumOff val="234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API</a:t>
          </a:r>
          <a:endParaRPr lang="en-US" sz="2500" kern="1200" dirty="0"/>
        </a:p>
      </dsp:txBody>
      <dsp:txXfrm>
        <a:off x="5823393" y="1493015"/>
        <a:ext cx="1796615" cy="1077969"/>
      </dsp:txXfrm>
    </dsp:sp>
    <dsp:sp modelId="{B0FCB316-6ABE-4FAC-A59C-C683279B200E}">
      <dsp:nvSpPr>
        <dsp:cNvPr id="0" name=""/>
        <dsp:cNvSpPr/>
      </dsp:nvSpPr>
      <dsp:spPr>
        <a:xfrm>
          <a:off x="3124193" y="2984206"/>
          <a:ext cx="1796615" cy="107796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76444"/>
                <a:satOff val="-1220"/>
                <a:lumOff val="1174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76444"/>
                <a:satOff val="-1220"/>
                <a:lumOff val="1174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76444"/>
                <a:satOff val="-1220"/>
                <a:lumOff val="11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</a:t>
          </a:r>
          <a:endParaRPr lang="en-US" sz="2500" kern="1200" dirty="0"/>
        </a:p>
      </dsp:txBody>
      <dsp:txXfrm>
        <a:off x="3124193" y="2984206"/>
        <a:ext cx="1796615" cy="1077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5F77-6156-4696-89F9-30AAD0248B51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3D6C-D283-439A-BDEA-C9584F42B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Social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831272"/>
            <a:ext cx="10210800" cy="5569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68058" y="543580"/>
            <a:ext cx="4713742" cy="5857220"/>
            <a:chOff x="1153658" y="228600"/>
            <a:chExt cx="4713742" cy="5857220"/>
          </a:xfrm>
        </p:grpSpPr>
        <p:sp>
          <p:nvSpPr>
            <p:cNvPr id="2" name="Rectangle 1"/>
            <p:cNvSpPr/>
            <p:nvPr/>
          </p:nvSpPr>
          <p:spPr>
            <a:xfrm>
              <a:off x="1478169" y="1676400"/>
              <a:ext cx="141961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sz="2800" b="1" dirty="0" smtClean="0">
                  <a:ln/>
                  <a:solidFill>
                    <a:schemeClr val="accent3"/>
                  </a:solidFill>
                </a:rPr>
                <a:t>Browser</a:t>
              </a:r>
            </a:p>
          </p:txBody>
        </p:sp>
        <p:sp>
          <p:nvSpPr>
            <p:cNvPr id="3" name="Line Callout 1 2"/>
            <p:cNvSpPr/>
            <p:nvPr/>
          </p:nvSpPr>
          <p:spPr>
            <a:xfrm>
              <a:off x="3886200" y="457200"/>
              <a:ext cx="1981200" cy="533400"/>
            </a:xfrm>
            <a:prstGeom prst="borderCallout1">
              <a:avLst>
                <a:gd name="adj1" fmla="val 18750"/>
                <a:gd name="adj2" fmla="val -8333"/>
                <a:gd name="adj3" fmla="val 84723"/>
                <a:gd name="adj4" fmla="val -4431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</a:t>
              </a:r>
            </a:p>
          </p:txBody>
        </p:sp>
        <p:sp>
          <p:nvSpPr>
            <p:cNvPr id="4" name="Line Callout 1 3"/>
            <p:cNvSpPr/>
            <p:nvPr/>
          </p:nvSpPr>
          <p:spPr>
            <a:xfrm>
              <a:off x="3886200" y="1295400"/>
              <a:ext cx="1981200" cy="609600"/>
            </a:xfrm>
            <a:prstGeom prst="borderCallout1">
              <a:avLst>
                <a:gd name="adj1" fmla="val 18750"/>
                <a:gd name="adj2" fmla="val -8333"/>
                <a:gd name="adj3" fmla="val -25463"/>
                <a:gd name="adj4" fmla="val -43461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Browse Database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53658" y="5562600"/>
              <a:ext cx="2068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sz="2800" b="1" dirty="0" smtClean="0">
                  <a:ln/>
                  <a:solidFill>
                    <a:schemeClr val="accent3"/>
                  </a:solidFill>
                </a:rPr>
                <a:t>Android App</a:t>
              </a: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3886200" y="4343400"/>
              <a:ext cx="1981200" cy="533400"/>
            </a:xfrm>
            <a:prstGeom prst="borderCallout1">
              <a:avLst>
                <a:gd name="adj1" fmla="val 18750"/>
                <a:gd name="adj2" fmla="val -8333"/>
                <a:gd name="adj3" fmla="val 84723"/>
                <a:gd name="adj4" fmla="val -4431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</a:t>
              </a: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3886200" y="5181600"/>
              <a:ext cx="1981200" cy="609600"/>
            </a:xfrm>
            <a:prstGeom prst="borderCallout1">
              <a:avLst>
                <a:gd name="adj1" fmla="val 18750"/>
                <a:gd name="adj2" fmla="val -8333"/>
                <a:gd name="adj3" fmla="val -25463"/>
                <a:gd name="adj4" fmla="val -43461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Connects to API</a:t>
              </a:r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1447800" y="228600"/>
              <a:ext cx="1447800" cy="14478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1447800" y="4114800"/>
              <a:ext cx="1447800" cy="14478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4648200" cy="1371600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000" u="sng" dirty="0" smtClean="0">
                <a:ln/>
                <a:solidFill>
                  <a:schemeClr val="accent3"/>
                </a:solidFill>
              </a:rPr>
              <a:t>Browser </a:t>
            </a:r>
          </a:p>
          <a:p>
            <a:r>
              <a:rPr lang="en-US" sz="4000" u="sng" dirty="0" smtClean="0">
                <a:ln/>
                <a:solidFill>
                  <a:schemeClr val="accent3"/>
                </a:solidFill>
              </a:rPr>
              <a:t>Case Description</a:t>
            </a:r>
            <a:endParaRPr lang="en-US" sz="4800" u="sng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Search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Connects to the database and searches for the given information and the returns the results. 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Browse Database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Collects data from the database and transfers it to th</a:t>
            </a:r>
            <a:r>
              <a:rPr lang="en-US" dirty="0" smtClean="0">
                <a:solidFill>
                  <a:srgbClr val="92D050"/>
                </a:solidFill>
              </a:rPr>
              <a:t>e browser to be viewed by the user</a:t>
            </a:r>
            <a:endParaRPr lang="en-US" dirty="0" smtClean="0">
              <a:solidFill>
                <a:srgbClr val="92D050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1341438"/>
            <a:ext cx="4041775" cy="639762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000" u="sng" dirty="0" smtClean="0">
                <a:ln/>
                <a:solidFill>
                  <a:schemeClr val="accent3"/>
                </a:solidFill>
              </a:rPr>
              <a:t>Android App</a:t>
            </a:r>
          </a:p>
          <a:p>
            <a:r>
              <a:rPr lang="en-US" sz="4000" u="sng" dirty="0" smtClean="0">
                <a:ln/>
                <a:solidFill>
                  <a:schemeClr val="accent3"/>
                </a:solidFill>
              </a:rPr>
              <a:t>Case Description</a:t>
            </a:r>
            <a:endParaRPr lang="en-US" sz="4000" u="sng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041775" cy="3951288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Search</a:t>
            </a:r>
          </a:p>
          <a:p>
            <a:pPr marL="742950" lvl="2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Connects to the database and searches for the given information and the returns the results. 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Connects to </a:t>
            </a:r>
            <a:r>
              <a:rPr lang="en-US" dirty="0" smtClean="0">
                <a:solidFill>
                  <a:srgbClr val="92D050"/>
                </a:solidFill>
              </a:rPr>
              <a:t>API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rgbClr val="92D050"/>
                </a:solidFill>
              </a:rPr>
              <a:t>Android Application connects to the API which then connects to the database to receive all user information.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-1219200" y="1981200"/>
            <a:ext cx="11734800" cy="1470025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8000" b="1" dirty="0" smtClean="0">
                <a:ln/>
                <a:solidFill>
                  <a:schemeClr val="accent3"/>
                </a:solidFill>
              </a:rPr>
              <a:t>Sequential Diagram</a:t>
            </a:r>
            <a:endParaRPr lang="en-US" sz="8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736975"/>
            <a:ext cx="6400800" cy="17526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Amanda Stefanese</a:t>
            </a: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Ahmed </a:t>
            </a:r>
            <a:r>
              <a:rPr lang="en-US" b="1" dirty="0" err="1" smtClean="0">
                <a:ln/>
                <a:solidFill>
                  <a:schemeClr val="accent3"/>
                </a:solidFill>
              </a:rPr>
              <a:t>Mahmoud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Joe Skinner</a:t>
            </a:r>
          </a:p>
        </p:txBody>
      </p:sp>
      <p:pic>
        <p:nvPicPr>
          <p:cNvPr id="4" name="Picture 2" descr="F:\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0"/>
            <a:ext cx="27432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032000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38371" y="685800"/>
            <a:ext cx="8343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Browser Sequential Diagram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032000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69952" y="685800"/>
            <a:ext cx="8280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Android Sequential Diagram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11049000" cy="1470025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8000" b="1" dirty="0" smtClean="0">
                <a:ln/>
                <a:solidFill>
                  <a:schemeClr val="accent3"/>
                </a:solidFill>
              </a:rPr>
              <a:t>GUI for</a:t>
            </a:r>
            <a:br>
              <a:rPr lang="en-US" sz="8000" b="1" dirty="0" smtClean="0">
                <a:ln/>
                <a:solidFill>
                  <a:schemeClr val="accent3"/>
                </a:solidFill>
              </a:rPr>
            </a:br>
            <a:r>
              <a:rPr lang="en-US" sz="8000" b="1" dirty="0" smtClean="0">
                <a:ln/>
                <a:solidFill>
                  <a:schemeClr val="accent3"/>
                </a:solidFill>
              </a:rPr>
              <a:t>Android Application</a:t>
            </a:r>
            <a:endParaRPr lang="en-US" sz="8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736975"/>
            <a:ext cx="6400800" cy="17526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Amanda Stefanese</a:t>
            </a: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Ahmed </a:t>
            </a:r>
            <a:r>
              <a:rPr lang="en-US" b="1" dirty="0" err="1" smtClean="0">
                <a:ln/>
                <a:solidFill>
                  <a:schemeClr val="accent3"/>
                </a:solidFill>
              </a:rPr>
              <a:t>Mahmoud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Joe Skinner</a:t>
            </a:r>
          </a:p>
        </p:txBody>
      </p:sp>
      <p:pic>
        <p:nvPicPr>
          <p:cNvPr id="4" name="Picture 2" descr="F:\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76800"/>
            <a:ext cx="20320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Amanda\Downloads\2012-03-27_18-14-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609600"/>
            <a:ext cx="3324860" cy="5867400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1" name="Picture 7" descr="C:\Users\Amanda\Downloads\2012-03-27_18-13-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3324860" cy="5867400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manda\Downloads\2012-03-29_18-56-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3324860" cy="5867400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9" descr="C:\Users\Amanda\Downloads\2012-03-27_18-14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609600"/>
            <a:ext cx="3324860" cy="5867400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11049000" cy="1470025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8000" b="1" dirty="0" smtClean="0">
                <a:ln/>
                <a:solidFill>
                  <a:schemeClr val="accent3"/>
                </a:solidFill>
              </a:rPr>
              <a:t>GUI for Browser</a:t>
            </a:r>
            <a:endParaRPr lang="en-US" sz="8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736975"/>
            <a:ext cx="6400800" cy="17526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Amanda Stefanese</a:t>
            </a: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Ahmed </a:t>
            </a:r>
            <a:r>
              <a:rPr lang="en-US" b="1" dirty="0" err="1" smtClean="0">
                <a:ln/>
                <a:solidFill>
                  <a:schemeClr val="accent3"/>
                </a:solidFill>
              </a:rPr>
              <a:t>Mahmoud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Joe Skinner</a:t>
            </a:r>
          </a:p>
        </p:txBody>
      </p:sp>
      <p:pic>
        <p:nvPicPr>
          <p:cNvPr id="4" name="Picture 2" descr="F:\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76800"/>
            <a:ext cx="20320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anda\Desktop\Untitled_Message\Screen Shot 2012-03-29 at 7.04.08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2412"/>
            <a:ext cx="4594860" cy="2871788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5" name="Picture 7" descr="C:\Users\Amanda\Desktop\Untitled_Message\Screen Shot 2012-03-29 at 7.05.09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409951"/>
            <a:ext cx="5151118" cy="3219449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2492375"/>
            <a:ext cx="9601200" cy="1470025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5400" b="1" dirty="0" smtClean="0">
                <a:ln/>
                <a:solidFill>
                  <a:schemeClr val="accent3"/>
                </a:solidFill>
              </a:rPr>
              <a:t>Functional &amp; Non- Functional Requirements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Amanda Stefanese</a:t>
            </a: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Ahmed </a:t>
            </a:r>
            <a:r>
              <a:rPr lang="en-US" b="1" dirty="0" err="1" smtClean="0">
                <a:ln/>
                <a:solidFill>
                  <a:schemeClr val="accent3"/>
                </a:solidFill>
              </a:rPr>
              <a:t>Mahmoud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Joe Skinner</a:t>
            </a:r>
          </a:p>
        </p:txBody>
      </p:sp>
      <p:pic>
        <p:nvPicPr>
          <p:cNvPr id="5" name="Picture 2" descr="F:\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"/>
            <a:ext cx="27432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manda\Desktop\Untitled_Message\Screen Shot 2012-03-29 at 7.04.25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5242560" cy="3276600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6" descr="C:\Users\Amanda\Desktop\Untitled_Message\Screen Shot 2012-03-29 at 7.04.51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705225"/>
            <a:ext cx="4800600" cy="3000375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manda\Desktop\Untitled_Message\Screen Shot 2012-03-29 at 7.04.39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1" y="914400"/>
            <a:ext cx="7559039" cy="4724400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" descr="2012-03-27_18-14-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973300"/>
            <a:ext cx="2743200" cy="483870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362200" y="914400"/>
          <a:ext cx="3124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5638800" y="914400"/>
          <a:ext cx="3124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ectangle 13"/>
          <p:cNvSpPr/>
          <p:nvPr/>
        </p:nvSpPr>
        <p:spPr>
          <a:xfrm>
            <a:off x="12712" y="67270"/>
            <a:ext cx="7378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Functional Requirements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" descr="2012-03-27_18-14-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973300"/>
            <a:ext cx="2743200" cy="483870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667000" y="914400"/>
          <a:ext cx="3124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43573" y="67270"/>
            <a:ext cx="8948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Non- Functional Requirements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9600" b="1" dirty="0" smtClean="0">
                <a:ln/>
                <a:solidFill>
                  <a:schemeClr val="accent3"/>
                </a:solidFill>
              </a:rPr>
              <a:t>Case Diagrams</a:t>
            </a:r>
            <a:endParaRPr lang="en-US" sz="9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Amanda Stefanese</a:t>
            </a: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Ahmed </a:t>
            </a:r>
            <a:r>
              <a:rPr lang="en-US" b="1" dirty="0" err="1" smtClean="0">
                <a:ln/>
                <a:solidFill>
                  <a:schemeClr val="accent3"/>
                </a:solidFill>
              </a:rPr>
              <a:t>Mahmoud</a:t>
            </a:r>
            <a:endParaRPr lang="en-US" b="1" dirty="0" smtClean="0">
              <a:ln/>
              <a:solidFill>
                <a:schemeClr val="accent3"/>
              </a:solidFill>
            </a:endParaRPr>
          </a:p>
          <a:p>
            <a:r>
              <a:rPr lang="en-US" b="1" dirty="0" smtClean="0">
                <a:ln/>
                <a:solidFill>
                  <a:schemeClr val="accent3"/>
                </a:solidFill>
              </a:rPr>
              <a:t>Joe Skinner</a:t>
            </a:r>
          </a:p>
        </p:txBody>
      </p:sp>
      <p:pic>
        <p:nvPicPr>
          <p:cNvPr id="5" name="Picture 2" descr="F:\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0"/>
            <a:ext cx="27432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62000" y="438978"/>
            <a:ext cx="7696200" cy="6190422"/>
            <a:chOff x="228600" y="152400"/>
            <a:chExt cx="7010400" cy="5638800"/>
          </a:xfrm>
        </p:grpSpPr>
        <p:sp>
          <p:nvSpPr>
            <p:cNvPr id="4" name="Smiley Face 3"/>
            <p:cNvSpPr/>
            <p:nvPr/>
          </p:nvSpPr>
          <p:spPr>
            <a:xfrm>
              <a:off x="228600" y="914400"/>
              <a:ext cx="1447800" cy="14478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1660" y="2299063"/>
              <a:ext cx="106631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">
                  <a:rot lat="0" lon="0" rev="18900000"/>
                </a:lightRig>
              </a:scene3d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algn="ctr"/>
              <a:r>
                <a:rPr lang="en-US" sz="3600" b="1" dirty="0" smtClean="0">
                  <a:ln/>
                  <a:solidFill>
                    <a:schemeClr val="accent3"/>
                  </a:solidFill>
                </a:rPr>
                <a:t>User</a:t>
              </a:r>
              <a:endParaRPr lang="en-US" sz="3600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2667000" y="152400"/>
              <a:ext cx="1981200" cy="533400"/>
            </a:xfrm>
            <a:prstGeom prst="borderCallout1">
              <a:avLst>
                <a:gd name="adj1" fmla="val 18750"/>
                <a:gd name="adj2" fmla="val -8333"/>
                <a:gd name="adj3" fmla="val 157739"/>
                <a:gd name="adj4" fmla="val -56282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Registration</a:t>
              </a: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2667000" y="914400"/>
              <a:ext cx="1981200" cy="609600"/>
            </a:xfrm>
            <a:prstGeom prst="borderCallout1">
              <a:avLst>
                <a:gd name="adj1" fmla="val 18750"/>
                <a:gd name="adj2" fmla="val -8333"/>
                <a:gd name="adj3" fmla="val 60647"/>
                <a:gd name="adj4" fmla="val -4688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In</a:t>
              </a: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2667000" y="1752600"/>
              <a:ext cx="1981200" cy="609600"/>
            </a:xfrm>
            <a:prstGeom prst="borderCallout1">
              <a:avLst>
                <a:gd name="adj1" fmla="val 18750"/>
                <a:gd name="adj2" fmla="val -8333"/>
                <a:gd name="adj3" fmla="val -22686"/>
                <a:gd name="adj4" fmla="val -46879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Profile</a:t>
              </a:r>
            </a:p>
          </p:txBody>
        </p:sp>
        <p:sp>
          <p:nvSpPr>
            <p:cNvPr id="11" name="Line Callout 1 (Border and Accent Bar) 10"/>
            <p:cNvSpPr/>
            <p:nvPr/>
          </p:nvSpPr>
          <p:spPr>
            <a:xfrm>
              <a:off x="5410200" y="1295400"/>
              <a:ext cx="1828800" cy="533400"/>
            </a:xfrm>
            <a:prstGeom prst="accentBorderCallout1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Information</a:t>
              </a:r>
              <a:endParaRPr lang="en-US" dirty="0"/>
            </a:p>
          </p:txBody>
        </p:sp>
        <p:sp>
          <p:nvSpPr>
            <p:cNvPr id="12" name="Line Callout 1 (Border and Accent Bar) 11"/>
            <p:cNvSpPr/>
            <p:nvPr/>
          </p:nvSpPr>
          <p:spPr>
            <a:xfrm>
              <a:off x="5410200" y="2133600"/>
              <a:ext cx="1752600" cy="533400"/>
            </a:xfrm>
            <a:prstGeom prst="accentBorderCallout1">
              <a:avLst>
                <a:gd name="adj1" fmla="val 66369"/>
                <a:gd name="adj2" fmla="val -11111"/>
                <a:gd name="adj3" fmla="val -8135"/>
                <a:gd name="adj4" fmla="val -40185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Posts</a:t>
              </a:r>
            </a:p>
          </p:txBody>
        </p:sp>
        <p:sp>
          <p:nvSpPr>
            <p:cNvPr id="13" name="Line Callout 1 12"/>
            <p:cNvSpPr/>
            <p:nvPr/>
          </p:nvSpPr>
          <p:spPr>
            <a:xfrm>
              <a:off x="2667000" y="2590800"/>
              <a:ext cx="1981200" cy="609600"/>
            </a:xfrm>
            <a:prstGeom prst="borderCallout1">
              <a:avLst>
                <a:gd name="adj1" fmla="val 18750"/>
                <a:gd name="adj2" fmla="val -8333"/>
                <a:gd name="adj3" fmla="val -111574"/>
                <a:gd name="adj4" fmla="val -46881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Settings</a:t>
              </a: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5715000" y="2971800"/>
              <a:ext cx="1447800" cy="685800"/>
            </a:xfrm>
            <a:prstGeom prst="accentCallout1">
              <a:avLst>
                <a:gd name="adj1" fmla="val 18750"/>
                <a:gd name="adj2" fmla="val -8333"/>
                <a:gd name="adj3" fmla="val -30710"/>
                <a:gd name="adj4" fmla="val -69912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 Settings</a:t>
              </a:r>
              <a:endParaRPr lang="en-US" dirty="0"/>
            </a:p>
          </p:txBody>
        </p:sp>
        <p:sp>
          <p:nvSpPr>
            <p:cNvPr id="18" name="Line Callout 1 (Accent Bar) 17"/>
            <p:cNvSpPr/>
            <p:nvPr/>
          </p:nvSpPr>
          <p:spPr>
            <a:xfrm>
              <a:off x="5715000" y="3886200"/>
              <a:ext cx="1447800" cy="685800"/>
            </a:xfrm>
            <a:prstGeom prst="accentCallout1">
              <a:avLst>
                <a:gd name="adj1" fmla="val 18750"/>
                <a:gd name="adj2" fmla="val -8333"/>
                <a:gd name="adj3" fmla="val -141822"/>
                <a:gd name="adj4" fmla="val -68742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Privacy Settings</a:t>
              </a:r>
              <a:endParaRPr lang="en-US" dirty="0"/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5715000" y="4800600"/>
              <a:ext cx="1447800" cy="685800"/>
            </a:xfrm>
            <a:prstGeom prst="accentCallout1">
              <a:avLst>
                <a:gd name="adj1" fmla="val 18750"/>
                <a:gd name="adj2" fmla="val -8333"/>
                <a:gd name="adj3" fmla="val -250463"/>
                <a:gd name="adj4" fmla="val -68742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Chat</a:t>
              </a:r>
            </a:p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  <p:sp>
          <p:nvSpPr>
            <p:cNvPr id="20" name="Line Callout 1 19"/>
            <p:cNvSpPr/>
            <p:nvPr/>
          </p:nvSpPr>
          <p:spPr>
            <a:xfrm>
              <a:off x="2743200" y="3505200"/>
              <a:ext cx="1981200" cy="609600"/>
            </a:xfrm>
            <a:prstGeom prst="borderCallout1">
              <a:avLst>
                <a:gd name="adj1" fmla="val 18750"/>
                <a:gd name="adj2" fmla="val -8333"/>
                <a:gd name="adj3" fmla="val -231018"/>
                <a:gd name="adj4" fmla="val -5200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</a:t>
              </a:r>
            </a:p>
          </p:txBody>
        </p:sp>
        <p:sp>
          <p:nvSpPr>
            <p:cNvPr id="21" name="Line Callout 1 20"/>
            <p:cNvSpPr/>
            <p:nvPr/>
          </p:nvSpPr>
          <p:spPr>
            <a:xfrm>
              <a:off x="2743200" y="4343400"/>
              <a:ext cx="1981200" cy="609600"/>
            </a:xfrm>
            <a:prstGeom prst="borderCallout1">
              <a:avLst>
                <a:gd name="adj1" fmla="val 18750"/>
                <a:gd name="adj2" fmla="val -8333"/>
                <a:gd name="adj3" fmla="val -342129"/>
                <a:gd name="adj4" fmla="val -60555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Private Messaging</a:t>
              </a:r>
            </a:p>
          </p:txBody>
        </p:sp>
        <p:sp>
          <p:nvSpPr>
            <p:cNvPr id="22" name="Line Callout 1 21"/>
            <p:cNvSpPr/>
            <p:nvPr/>
          </p:nvSpPr>
          <p:spPr>
            <a:xfrm>
              <a:off x="2743200" y="5181600"/>
              <a:ext cx="1981200" cy="609600"/>
            </a:xfrm>
            <a:prstGeom prst="borderCallout1">
              <a:avLst>
                <a:gd name="adj1" fmla="val 18750"/>
                <a:gd name="adj2" fmla="val -8333"/>
                <a:gd name="adj3" fmla="val -458796"/>
                <a:gd name="adj4" fmla="val -69102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 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5400" b="1" u="sng" dirty="0" smtClean="0">
                <a:ln/>
                <a:solidFill>
                  <a:schemeClr val="accent3"/>
                </a:solidFill>
              </a:rPr>
              <a:t>User Case Description</a:t>
            </a:r>
            <a:endParaRPr lang="en-US" sz="5400" b="1" u="sng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038600" cy="571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srgbClr val="92D050"/>
                </a:solidFill>
              </a:rPr>
              <a:t>Registration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>
                <a:solidFill>
                  <a:srgbClr val="92D050"/>
                </a:solidFill>
              </a:rPr>
              <a:t>User can register by using their email, choosing a password, and confirming their password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srgbClr val="92D050"/>
                </a:solidFill>
              </a:rPr>
              <a:t>Sign In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>
                <a:solidFill>
                  <a:srgbClr val="92D050"/>
                </a:solidFill>
              </a:rPr>
              <a:t>Users already enrolled can sign in by using their email and password. They also have a remember me function which will sign the user in automatically without inputting their information.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srgbClr val="92D050"/>
                </a:solidFill>
              </a:rPr>
              <a:t>Profile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>
                <a:solidFill>
                  <a:srgbClr val="92D050"/>
                </a:solidFill>
              </a:rPr>
              <a:t>Profile is made up of User Information and Posts.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srgbClr val="92D050"/>
                </a:solidFill>
              </a:rPr>
              <a:t>User Information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>
                <a:solidFill>
                  <a:srgbClr val="92D050"/>
                </a:solidFill>
              </a:rPr>
              <a:t>User information is a collection of semi personal information such as the user’s First &amp; Last names, age, profile image (.jpg and .gif)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srgbClr val="92D050"/>
                </a:solidFill>
              </a:rPr>
              <a:t>Posts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>
                <a:solidFill>
                  <a:srgbClr val="92D050"/>
                </a:solidFill>
              </a:rPr>
              <a:t>A user can post on their profile by updating status, uploading photos, and posting white board posts</a:t>
            </a:r>
            <a:r>
              <a:rPr lang="en-US" sz="1400" dirty="0" smtClean="0">
                <a:solidFill>
                  <a:srgbClr val="92D050"/>
                </a:solidFill>
              </a:rPr>
              <a:t>.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800600" cy="571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Settings</a:t>
            </a:r>
          </a:p>
          <a:p>
            <a:pPr lvl="2"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92D050"/>
                </a:solidFill>
              </a:rPr>
              <a:t>Users can adjust their settings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 smtClean="0">
                <a:solidFill>
                  <a:srgbClr val="92D050"/>
                </a:solidFill>
              </a:rPr>
              <a:t>Account Setting</a:t>
            </a:r>
          </a:p>
          <a:p>
            <a:pPr lvl="2"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92D050"/>
                </a:solidFill>
              </a:rPr>
              <a:t>In account settings users can change their user name, email address, and password.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 smtClean="0">
                <a:solidFill>
                  <a:srgbClr val="92D050"/>
                </a:solidFill>
              </a:rPr>
              <a:t>Privacy Settings</a:t>
            </a:r>
          </a:p>
          <a:p>
            <a:pPr lvl="2"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92D050"/>
                </a:solidFill>
              </a:rPr>
              <a:t>In privacy settings uses can edit their search-ability (who can search them in the search bar), Change their audience, (who can view their page), and  block other users from viewing or searching their profile.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 smtClean="0">
                <a:solidFill>
                  <a:srgbClr val="92D050"/>
                </a:solidFill>
              </a:rPr>
              <a:t>Chat Settings</a:t>
            </a:r>
          </a:p>
          <a:p>
            <a:pPr lvl="2"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92D050"/>
                </a:solidFill>
              </a:rPr>
              <a:t>In chat settings users can edit filters to limit the people can chat with them. They can choose a stay logged on setting and they can also block other users from chatting with them.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Search</a:t>
            </a:r>
          </a:p>
          <a:p>
            <a:pPr lvl="2"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92D050"/>
                </a:solidFill>
              </a:rPr>
              <a:t>Users can search for other users in the search bar by first name, last name, or first and last name together.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Private Messaging</a:t>
            </a:r>
          </a:p>
          <a:p>
            <a:pPr lvl="2"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92D050"/>
                </a:solidFill>
              </a:rPr>
              <a:t>Users can private message other users. Unlike chat private messaging is not in real time.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Log Out</a:t>
            </a:r>
          </a:p>
          <a:p>
            <a:pPr lvl="2"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92D050"/>
                </a:solidFill>
              </a:rPr>
              <a:t>With this option users can log out of their account, which closes their profile and chat, and they can no longer access their settings.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152400" y="228600"/>
            <a:ext cx="1447800" cy="14478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769" y="1676400"/>
            <a:ext cx="141961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Browser</a:t>
            </a:r>
          </a:p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Staff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2590800" y="457200"/>
            <a:ext cx="1981200" cy="533400"/>
          </a:xfrm>
          <a:prstGeom prst="borderCallout1">
            <a:avLst>
              <a:gd name="adj1" fmla="val 18750"/>
              <a:gd name="adj2" fmla="val -8333"/>
              <a:gd name="adj3" fmla="val 84723"/>
              <a:gd name="adj4" fmla="val -4431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2590800" y="1295400"/>
            <a:ext cx="1981200" cy="609600"/>
          </a:xfrm>
          <a:prstGeom prst="borderCallout1">
            <a:avLst>
              <a:gd name="adj1" fmla="val 18750"/>
              <a:gd name="adj2" fmla="val -8333"/>
              <a:gd name="adj3" fmla="val -25463"/>
              <a:gd name="adj4" fmla="val -4346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 Fixes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2590800" y="2133600"/>
            <a:ext cx="1981200" cy="609600"/>
          </a:xfrm>
          <a:prstGeom prst="borderCallout1">
            <a:avLst>
              <a:gd name="adj1" fmla="val 18750"/>
              <a:gd name="adj2" fmla="val -8333"/>
              <a:gd name="adj3" fmla="val -122685"/>
              <a:gd name="adj4" fmla="val -4859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Updates</a:t>
            </a:r>
          </a:p>
        </p:txBody>
      </p:sp>
      <p:sp>
        <p:nvSpPr>
          <p:cNvPr id="18" name="Smiley Face 17"/>
          <p:cNvSpPr/>
          <p:nvPr/>
        </p:nvSpPr>
        <p:spPr>
          <a:xfrm>
            <a:off x="152400" y="4114800"/>
            <a:ext cx="1447800" cy="14478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498" y="5562600"/>
            <a:ext cx="138416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Android</a:t>
            </a:r>
          </a:p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Staff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2590800" y="4343400"/>
            <a:ext cx="1981200" cy="533400"/>
          </a:xfrm>
          <a:prstGeom prst="borderCallout1">
            <a:avLst>
              <a:gd name="adj1" fmla="val 18750"/>
              <a:gd name="adj2" fmla="val -8333"/>
              <a:gd name="adj3" fmla="val 84723"/>
              <a:gd name="adj4" fmla="val -4431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2590800" y="5181600"/>
            <a:ext cx="1981200" cy="609600"/>
          </a:xfrm>
          <a:prstGeom prst="borderCallout1">
            <a:avLst>
              <a:gd name="adj1" fmla="val 18750"/>
              <a:gd name="adj2" fmla="val -8333"/>
              <a:gd name="adj3" fmla="val -25463"/>
              <a:gd name="adj4" fmla="val -4346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 Fixes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2590800" y="6019800"/>
            <a:ext cx="1981200" cy="609600"/>
          </a:xfrm>
          <a:prstGeom prst="borderCallout1">
            <a:avLst>
              <a:gd name="adj1" fmla="val 18750"/>
              <a:gd name="adj2" fmla="val -8333"/>
              <a:gd name="adj3" fmla="val -122685"/>
              <a:gd name="adj4" fmla="val -4859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Updates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4648200" y="2438400"/>
            <a:ext cx="1447800" cy="14478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9170" y="3886200"/>
            <a:ext cx="14784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Graphics</a:t>
            </a:r>
          </a:p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Staff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7010400" y="2743200"/>
            <a:ext cx="1981200" cy="533400"/>
          </a:xfrm>
          <a:prstGeom prst="borderCallout1">
            <a:avLst>
              <a:gd name="adj1" fmla="val 18750"/>
              <a:gd name="adj2" fmla="val -8333"/>
              <a:gd name="adj3" fmla="val 84723"/>
              <a:gd name="adj4" fmla="val -4431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</a:t>
            </a:r>
          </a:p>
        </p:txBody>
      </p:sp>
      <p:sp>
        <p:nvSpPr>
          <p:cNvPr id="26" name="Line Callout 1 25"/>
          <p:cNvSpPr/>
          <p:nvPr/>
        </p:nvSpPr>
        <p:spPr>
          <a:xfrm>
            <a:off x="7010400" y="3581400"/>
            <a:ext cx="1981200" cy="609600"/>
          </a:xfrm>
          <a:prstGeom prst="borderCallout1">
            <a:avLst>
              <a:gd name="adj1" fmla="val 18750"/>
              <a:gd name="adj2" fmla="val -8333"/>
              <a:gd name="adj3" fmla="val -25463"/>
              <a:gd name="adj4" fmla="val -4346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5400" b="1" u="sng" dirty="0" smtClean="0">
                <a:ln/>
                <a:solidFill>
                  <a:srgbClr val="92D050"/>
                </a:solidFill>
              </a:rPr>
              <a:t>Staff Case Description</a:t>
            </a:r>
            <a:endParaRPr lang="en-US" sz="5400" b="1" u="sng" dirty="0">
              <a:ln/>
              <a:solidFill>
                <a:srgbClr val="92D05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1000" y="1535113"/>
            <a:ext cx="2438400" cy="6397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u="sng" dirty="0" smtClean="0">
                <a:ln/>
                <a:solidFill>
                  <a:schemeClr val="accent3"/>
                </a:solidFill>
              </a:rPr>
              <a:t>Browser Staff</a:t>
            </a:r>
            <a:endParaRPr lang="en-US" u="sng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81000" y="2174875"/>
            <a:ext cx="2438400" cy="395128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92D050"/>
                </a:solidFill>
              </a:rPr>
              <a:t>Maintenance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Maintain the site to make sure everything is working correctly/ functioning</a:t>
            </a:r>
            <a:endParaRPr lang="en-US" sz="16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92D050"/>
                </a:solidFill>
              </a:rPr>
              <a:t>Bug </a:t>
            </a:r>
            <a:r>
              <a:rPr lang="en-US" sz="2000" dirty="0" smtClean="0">
                <a:solidFill>
                  <a:srgbClr val="92D050"/>
                </a:solidFill>
              </a:rPr>
              <a:t>Fixes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Any errors/ bugs in the code or any glitches will be fixed by this staffer. </a:t>
            </a:r>
            <a:endParaRPr lang="en-US" sz="160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92D050"/>
                </a:solidFill>
              </a:rPr>
              <a:t>Updates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Updates to enhance the site or add new features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276600" y="1535113"/>
            <a:ext cx="2670175" cy="6397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u="sng" dirty="0" smtClean="0">
                <a:ln/>
                <a:solidFill>
                  <a:schemeClr val="accent3"/>
                </a:solidFill>
              </a:rPr>
              <a:t>Android Staff</a:t>
            </a:r>
            <a:endParaRPr lang="en-US" u="sng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276600" y="2174875"/>
            <a:ext cx="2670175" cy="395128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92D050"/>
                </a:solidFill>
              </a:rPr>
              <a:t>Maintenance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Maintain the </a:t>
            </a:r>
            <a:r>
              <a:rPr lang="en-US" sz="1600" dirty="0" smtClean="0">
                <a:solidFill>
                  <a:srgbClr val="92D050"/>
                </a:solidFill>
              </a:rPr>
              <a:t>application to </a:t>
            </a:r>
            <a:r>
              <a:rPr lang="en-US" sz="1600" dirty="0" smtClean="0">
                <a:solidFill>
                  <a:srgbClr val="92D050"/>
                </a:solidFill>
              </a:rPr>
              <a:t>make sure everything is working correctly/ functioning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92D050"/>
                </a:solidFill>
              </a:rPr>
              <a:t>Bug Fixes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Any errors/ bugs in the code or any glitches will be fixed by this staffer.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92D050"/>
                </a:solidFill>
              </a:rPr>
              <a:t>Updates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92D050"/>
                </a:solidFill>
              </a:rPr>
              <a:t>Updates to enhance the </a:t>
            </a:r>
            <a:r>
              <a:rPr lang="en-US" sz="1600" dirty="0" smtClean="0">
                <a:solidFill>
                  <a:srgbClr val="92D050"/>
                </a:solidFill>
              </a:rPr>
              <a:t>application or </a:t>
            </a:r>
            <a:r>
              <a:rPr lang="en-US" sz="1600" dirty="0" smtClean="0">
                <a:solidFill>
                  <a:srgbClr val="92D050"/>
                </a:solidFill>
              </a:rPr>
              <a:t>add new features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7" name="Text Placeholder 10"/>
          <p:cNvSpPr txBox="1">
            <a:spLocks/>
          </p:cNvSpPr>
          <p:nvPr/>
        </p:nvSpPr>
        <p:spPr>
          <a:xfrm>
            <a:off x="6400800" y="1504950"/>
            <a:ext cx="2365375" cy="6397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sng" strike="noStrike" kern="1200" normalizeH="0" baseline="0" noProof="0" dirty="0" smtClean="0">
                <a:ln/>
                <a:solidFill>
                  <a:schemeClr val="accent3"/>
                </a:solidFill>
                <a:uLnTx/>
                <a:uFillTx/>
                <a:latin typeface="+mn-lt"/>
                <a:ea typeface="+mn-ea"/>
                <a:cs typeface="+mn-cs"/>
              </a:rPr>
              <a:t>Graphics Staff</a:t>
            </a:r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6400800" y="2144712"/>
            <a:ext cx="2365375" cy="3951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rgbClr val="92D050"/>
                </a:solidFill>
              </a:rPr>
              <a:t>All design, layouts, structure and logos will be created by Graphics Staff.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000" dirty="0" smtClean="0">
                <a:solidFill>
                  <a:srgbClr val="92D050"/>
                </a:solidFill>
              </a:rPr>
              <a:t>Sounds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rgbClr val="92D050"/>
                </a:solidFill>
              </a:rPr>
              <a:t>Any notification sounds or pop-ups will be created by this staff.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698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Functional &amp; Non- Functional Requirements</vt:lpstr>
      <vt:lpstr>Slide 3</vt:lpstr>
      <vt:lpstr>Slide 4</vt:lpstr>
      <vt:lpstr>Case Diagrams</vt:lpstr>
      <vt:lpstr>Slide 6</vt:lpstr>
      <vt:lpstr>User Case Description</vt:lpstr>
      <vt:lpstr>Slide 8</vt:lpstr>
      <vt:lpstr>Staff Case Description</vt:lpstr>
      <vt:lpstr>Slide 10</vt:lpstr>
      <vt:lpstr>Slide 11</vt:lpstr>
      <vt:lpstr>Sequential Diagram</vt:lpstr>
      <vt:lpstr>Slide 13</vt:lpstr>
      <vt:lpstr>Slide 14</vt:lpstr>
      <vt:lpstr>GUI for Android Application</vt:lpstr>
      <vt:lpstr>Slide 16</vt:lpstr>
      <vt:lpstr>Slide 17</vt:lpstr>
      <vt:lpstr>GUI for Browser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Diagrams</dc:title>
  <dc:creator>Amanda</dc:creator>
  <cp:lastModifiedBy>Amanda</cp:lastModifiedBy>
  <cp:revision>21</cp:revision>
  <dcterms:created xsi:type="dcterms:W3CDTF">2012-03-27T22:36:05Z</dcterms:created>
  <dcterms:modified xsi:type="dcterms:W3CDTF">2012-03-30T04:00:42Z</dcterms:modified>
</cp:coreProperties>
</file>