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6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8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4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4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3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8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4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9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8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577C-1466-429B-8D8F-D7B06B958E3B}" type="datetimeFigureOut">
              <a:rPr lang="pt-BR" smtClean="0"/>
              <a:t>10/08/2015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0E97-AD29-42E1-97B7-127F5C83E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4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Servidor SSH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Jean Carlos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9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 e </a:t>
            </a:r>
            <a:r>
              <a:rPr lang="pt-BR" dirty="0" err="1" smtClean="0"/>
              <a:t>Cloud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praticamente impossível falar de </a:t>
            </a:r>
            <a:r>
              <a:rPr lang="pt-BR" dirty="0" err="1"/>
              <a:t>Cloud</a:t>
            </a:r>
            <a:r>
              <a:rPr lang="pt-BR" dirty="0"/>
              <a:t> sem </a:t>
            </a:r>
            <a:r>
              <a:rPr lang="pt-BR" dirty="0" smtClean="0"/>
              <a:t>SSH.</a:t>
            </a:r>
          </a:p>
          <a:p>
            <a:pPr algn="just"/>
            <a:r>
              <a:rPr lang="pt-BR" dirty="0" smtClean="0"/>
              <a:t>Com </a:t>
            </a:r>
            <a:r>
              <a:rPr lang="pt-BR" dirty="0"/>
              <a:t>o avanço do Mercado de </a:t>
            </a:r>
            <a:r>
              <a:rPr lang="pt-BR" dirty="0" err="1"/>
              <a:t>Cloud</a:t>
            </a:r>
            <a:r>
              <a:rPr lang="pt-BR" dirty="0"/>
              <a:t> o SSH passou a ser</a:t>
            </a:r>
            <a:br>
              <a:rPr lang="pt-BR" dirty="0"/>
            </a:br>
            <a:r>
              <a:rPr lang="pt-BR" dirty="0"/>
              <a:t>uma ferramenta </a:t>
            </a:r>
            <a:r>
              <a:rPr lang="pt-BR" dirty="0" smtClean="0"/>
              <a:t>vital, quando </a:t>
            </a:r>
            <a:r>
              <a:rPr lang="pt-BR" dirty="0"/>
              <a:t>o assunto</a:t>
            </a:r>
            <a:br>
              <a:rPr lang="pt-BR" dirty="0"/>
            </a:br>
            <a:r>
              <a:rPr lang="pt-BR" dirty="0"/>
              <a:t>é administrar servidores remotos. É exatamente por isso</a:t>
            </a:r>
            <a:br>
              <a:rPr lang="pt-BR" dirty="0"/>
            </a:br>
            <a:r>
              <a:rPr lang="pt-BR" dirty="0"/>
              <a:t>que é extremamente importante configurar esse Serviço</a:t>
            </a:r>
            <a:br>
              <a:rPr lang="pt-BR" dirty="0"/>
            </a:br>
            <a:r>
              <a:rPr lang="pt-BR" dirty="0"/>
              <a:t>de forma correta, visando sempre a segurança do</a:t>
            </a:r>
            <a:br>
              <a:rPr lang="pt-BR" dirty="0"/>
            </a:br>
            <a:r>
              <a:rPr lang="pt-BR" dirty="0"/>
              <a:t>acesso ao Sistema.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74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Para usar o SSH é necessário ter o pacote</a:t>
            </a:r>
            <a:br>
              <a:rPr lang="pt-BR" dirty="0"/>
            </a:br>
            <a:r>
              <a:rPr lang="pt-BR" dirty="0"/>
              <a:t>instalado, tanto o pacote do Servidor, quanto</a:t>
            </a:r>
            <a:br>
              <a:rPr lang="pt-BR" dirty="0"/>
            </a:br>
            <a:r>
              <a:rPr lang="pt-BR" dirty="0"/>
              <a:t>o pacote do </a:t>
            </a:r>
            <a:r>
              <a:rPr lang="pt-BR" dirty="0" smtClean="0"/>
              <a:t>Cliente.</a:t>
            </a:r>
          </a:p>
          <a:p>
            <a:pPr algn="just"/>
            <a:r>
              <a:rPr lang="pt-BR" dirty="0" smtClean="0"/>
              <a:t>A </a:t>
            </a:r>
            <a:r>
              <a:rPr lang="pt-BR" dirty="0"/>
              <a:t>porta padrão do SSH é a 22, se o Serviço</a:t>
            </a:r>
            <a:br>
              <a:rPr lang="pt-BR" dirty="0"/>
            </a:br>
            <a:r>
              <a:rPr lang="pt-BR" dirty="0"/>
              <a:t>está ativo essa porta é liberada para aceitar</a:t>
            </a:r>
            <a:br>
              <a:rPr lang="pt-BR" dirty="0"/>
            </a:br>
            <a:r>
              <a:rPr lang="pt-BR" dirty="0"/>
              <a:t>conexões SSH no </a:t>
            </a:r>
            <a:r>
              <a:rPr lang="pt-BR" dirty="0" smtClean="0"/>
              <a:t>Servidor.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Iremos ativar e configurar </a:t>
            </a:r>
            <a:r>
              <a:rPr lang="pt-BR" dirty="0"/>
              <a:t>o Serviço SSH no</a:t>
            </a:r>
            <a:br>
              <a:rPr lang="pt-BR" dirty="0"/>
            </a:br>
            <a:r>
              <a:rPr lang="pt-BR" dirty="0" smtClean="0"/>
              <a:t>Servidor (Debian ou Ubuntu)  </a:t>
            </a:r>
            <a:r>
              <a:rPr lang="pt-BR" dirty="0"/>
              <a:t>para permitir conexão SSH</a:t>
            </a:r>
            <a:br>
              <a:rPr lang="pt-BR" dirty="0"/>
            </a:br>
            <a:r>
              <a:rPr lang="pt-BR" dirty="0"/>
              <a:t>através do </a:t>
            </a:r>
            <a:r>
              <a:rPr lang="pt-BR" dirty="0" smtClean="0"/>
              <a:t>Cliente (Debian ou Ubuntu).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44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Remoto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Servidor → Máquina que recebe um acesso </a:t>
            </a:r>
            <a:r>
              <a:rPr lang="pt-BR" dirty="0" smtClean="0"/>
              <a:t>Remoto</a:t>
            </a:r>
          </a:p>
          <a:p>
            <a:pPr algn="just"/>
            <a:r>
              <a:rPr lang="pt-BR" dirty="0" smtClean="0"/>
              <a:t>Cliente </a:t>
            </a:r>
            <a:r>
              <a:rPr lang="pt-BR" dirty="0"/>
              <a:t>→ Máquina que realiza um acesso Remoto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Todos os Servidores podem ser Cliente e Servidor!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96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 SSH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02589"/>
            <a:ext cx="10515600" cy="53311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Instalar e configurar o SSH (Servidor e Cliente).</a:t>
            </a:r>
          </a:p>
          <a:p>
            <a:r>
              <a:rPr lang="pt-BR" dirty="0" smtClean="0"/>
              <a:t>Fazer a conexão remota com o usuário (root).</a:t>
            </a:r>
          </a:p>
          <a:p>
            <a:r>
              <a:rPr lang="pt-BR" dirty="0" smtClean="0"/>
              <a:t>Explorar o comando SCP:</a:t>
            </a:r>
          </a:p>
          <a:p>
            <a:pPr lvl="1"/>
            <a:r>
              <a:rPr lang="pt-BR" dirty="0" smtClean="0"/>
              <a:t>Copie diretórios e arquivos para o servidor.</a:t>
            </a:r>
          </a:p>
          <a:p>
            <a:r>
              <a:rPr lang="pt-BR" dirty="0" smtClean="0"/>
              <a:t>Explicar os arquivos e seus conteúdos de configurações: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sshd_config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ssh_config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Alterar sua porta padrão (de </a:t>
            </a:r>
            <a:r>
              <a:rPr lang="pt-BR" dirty="0" smtClean="0">
                <a:solidFill>
                  <a:srgbClr val="FF0000"/>
                </a:solidFill>
              </a:rPr>
              <a:t>22</a:t>
            </a:r>
            <a:r>
              <a:rPr lang="pt-BR" dirty="0" smtClean="0"/>
              <a:t> para </a:t>
            </a:r>
            <a:r>
              <a:rPr lang="pt-BR" dirty="0" smtClean="0">
                <a:solidFill>
                  <a:srgbClr val="FF0000"/>
                </a:solidFill>
              </a:rPr>
              <a:t>2222</a:t>
            </a:r>
            <a:r>
              <a:rPr lang="pt-BR" dirty="0" smtClean="0"/>
              <a:t>);</a:t>
            </a:r>
          </a:p>
          <a:p>
            <a:r>
              <a:rPr lang="pt-BR" dirty="0" smtClean="0"/>
              <a:t>É possível o acesso remoto sem a utilização de senhas? Se sim demonstre?</a:t>
            </a:r>
          </a:p>
          <a:p>
            <a:r>
              <a:rPr lang="pt-BR" dirty="0" smtClean="0"/>
              <a:t>Criar túnel criptografados (Tunelamento).</a:t>
            </a:r>
          </a:p>
          <a:p>
            <a:r>
              <a:rPr lang="pt-BR" dirty="0" smtClean="0"/>
              <a:t>Limitar o acesso ao SSH.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6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 SSH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02589"/>
            <a:ext cx="10515600" cy="5331124"/>
          </a:xfrm>
        </p:spPr>
        <p:txBody>
          <a:bodyPr>
            <a:normAutofit/>
          </a:bodyPr>
          <a:lstStyle/>
          <a:p>
            <a:r>
              <a:rPr lang="pt-BR" dirty="0" smtClean="0"/>
              <a:t>Discorra sobre SSH X TELNET?.</a:t>
            </a:r>
          </a:p>
          <a:p>
            <a:r>
              <a:rPr lang="pt-BR" dirty="0" smtClean="0"/>
              <a:t>Conecte ao servidor SSH (Debian ou Ubuntu) com a Máquina hospedeira (Windows) via </a:t>
            </a:r>
            <a:r>
              <a:rPr lang="pt-BR" dirty="0" err="1" smtClean="0"/>
              <a:t>Putty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Criar um usuário (</a:t>
            </a:r>
            <a:r>
              <a:rPr lang="pt-BR" dirty="0" err="1" smtClean="0"/>
              <a:t>fatec</a:t>
            </a:r>
            <a:r>
              <a:rPr lang="pt-BR" dirty="0" smtClean="0"/>
              <a:t>).</a:t>
            </a:r>
          </a:p>
          <a:p>
            <a:r>
              <a:rPr lang="pt-BR" dirty="0" smtClean="0"/>
              <a:t>Bloquear o usuário root.</a:t>
            </a:r>
          </a:p>
          <a:p>
            <a:r>
              <a:rPr lang="pt-BR" dirty="0" smtClean="0"/>
              <a:t>Permitir o acesso ao servidor SSH somente com o usuário </a:t>
            </a:r>
            <a:r>
              <a:rPr lang="pt-BR" dirty="0" err="1" smtClean="0"/>
              <a:t>fatec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Faça download e upload do servidor SHH.</a:t>
            </a:r>
          </a:p>
          <a:p>
            <a:endParaRPr lang="pt-BR" dirty="0"/>
          </a:p>
          <a:p>
            <a:r>
              <a:rPr lang="pt-BR" dirty="0" smtClean="0"/>
              <a:t>Observação: Todos os passos acima deverão ser registrados e salvo em PDF. (Pode ser feito em dupla!!!)</a:t>
            </a:r>
          </a:p>
          <a:p>
            <a:pPr lvl="1"/>
            <a:r>
              <a:rPr lang="pt-BR" dirty="0" smtClean="0"/>
              <a:t>Exemplo: ADS_SSH_nome.sobrenome.PDF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35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LPI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496300" cy="469285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0" y="365125"/>
            <a:ext cx="2019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LPI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0" y="365125"/>
            <a:ext cx="2019300" cy="197167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496300" cy="43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4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SSH (</a:t>
            </a:r>
            <a:r>
              <a:rPr lang="pt-BR" dirty="0" err="1" smtClean="0">
                <a:solidFill>
                  <a:srgbClr val="FF0000"/>
                </a:solidFill>
              </a:rPr>
              <a:t>S</a:t>
            </a:r>
            <a:r>
              <a:rPr lang="pt-BR" dirty="0" err="1" smtClean="0"/>
              <a:t>ecure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SH</a:t>
            </a:r>
            <a:r>
              <a:rPr lang="pt-BR" dirty="0" err="1" smtClean="0"/>
              <a:t>ell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199" y="1825625"/>
            <a:ext cx="4417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acesso e cópias através do </a:t>
            </a:r>
            <a:r>
              <a:rPr lang="pt-BR" dirty="0" smtClean="0"/>
              <a:t>SSH;</a:t>
            </a:r>
          </a:p>
          <a:p>
            <a:r>
              <a:rPr lang="pt-BR" dirty="0" smtClean="0"/>
              <a:t>Ajustar </a:t>
            </a:r>
            <a:r>
              <a:rPr lang="pt-BR" dirty="0"/>
              <a:t>configurações do servidor </a:t>
            </a:r>
            <a:r>
              <a:rPr lang="pt-BR" dirty="0" smtClean="0"/>
              <a:t>SSH;</a:t>
            </a:r>
          </a:p>
          <a:p>
            <a:r>
              <a:rPr lang="pt-BR" dirty="0" smtClean="0"/>
              <a:t>Configurar </a:t>
            </a:r>
            <a:r>
              <a:rPr lang="pt-BR" dirty="0"/>
              <a:t>acesso com uso de chaves entre os </a:t>
            </a:r>
            <a:r>
              <a:rPr lang="pt-BR" dirty="0" smtClean="0"/>
              <a:t>servidores;</a:t>
            </a:r>
          </a:p>
          <a:p>
            <a:r>
              <a:rPr lang="pt-BR" dirty="0"/>
              <a:t>Criar tunelamento SSH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1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81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Serviço SSH é usado para realizar Acesso Remoto de forma</a:t>
            </a:r>
            <a:br>
              <a:rPr lang="pt-BR" dirty="0"/>
            </a:br>
            <a:r>
              <a:rPr lang="pt-BR" dirty="0"/>
              <a:t>Segura. Ele oferece as seguintes </a:t>
            </a:r>
            <a:r>
              <a:rPr lang="pt-BR" dirty="0" smtClean="0"/>
              <a:t>proteções:</a:t>
            </a:r>
          </a:p>
          <a:p>
            <a:pPr lvl="1" algn="just"/>
            <a:r>
              <a:rPr lang="pt-BR" dirty="0" smtClean="0"/>
              <a:t>Após </a:t>
            </a:r>
            <a:r>
              <a:rPr lang="pt-BR" dirty="0"/>
              <a:t>a primeira conexão ele armazena a identidade do Servidor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know_hosts</a:t>
            </a:r>
            <a:r>
              <a:rPr lang="pt-BR" dirty="0"/>
              <a:t>) para garantir que você sempre irá acessar o servidor</a:t>
            </a:r>
            <a:br>
              <a:rPr lang="pt-BR" dirty="0"/>
            </a:br>
            <a:r>
              <a:rPr lang="pt-BR" dirty="0"/>
              <a:t>correto. Caso a identidade seja alterada, ele irá te </a:t>
            </a:r>
            <a:r>
              <a:rPr lang="pt-BR" dirty="0" smtClean="0"/>
              <a:t>alertar;</a:t>
            </a:r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cliente transmite as informações de autenticação usando criptografia</a:t>
            </a:r>
            <a:br>
              <a:rPr lang="pt-BR" dirty="0"/>
            </a:br>
            <a:r>
              <a:rPr lang="pt-BR" dirty="0"/>
              <a:t>forte de 128 </a:t>
            </a:r>
            <a:r>
              <a:rPr lang="pt-BR" dirty="0" smtClean="0"/>
              <a:t>bits;</a:t>
            </a:r>
          </a:p>
          <a:p>
            <a:pPr lvl="1" algn="just"/>
            <a:r>
              <a:rPr lang="pt-BR" dirty="0" smtClean="0"/>
              <a:t>Todos </a:t>
            </a:r>
            <a:r>
              <a:rPr lang="pt-BR" dirty="0"/>
              <a:t>os dados recebidos e enviados usa uma criptografia de 128bits</a:t>
            </a:r>
            <a:br>
              <a:rPr lang="pt-BR" dirty="0"/>
            </a:br>
            <a:r>
              <a:rPr lang="pt-BR" dirty="0"/>
              <a:t>tornando praticamente impossível decifrar os </a:t>
            </a:r>
            <a:r>
              <a:rPr lang="pt-BR" dirty="0" smtClean="0"/>
              <a:t>dados;</a:t>
            </a:r>
          </a:p>
          <a:p>
            <a:pPr lvl="1" algn="just"/>
            <a:r>
              <a:rPr lang="pt-BR" dirty="0" smtClean="0"/>
              <a:t>Como </a:t>
            </a:r>
            <a:r>
              <a:rPr lang="pt-BR" dirty="0"/>
              <a:t>SSH criptografa tudo, ele pode servir de tunelamento para outros</a:t>
            </a:r>
            <a:br>
              <a:rPr lang="pt-BR" dirty="0"/>
            </a:br>
            <a:r>
              <a:rPr lang="pt-BR" dirty="0"/>
              <a:t>protocolos inseguros (Tunelamento).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8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Comunicação insegura (sem criptografia):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08" y="2339924"/>
            <a:ext cx="5664500" cy="38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Comunicação segura (com criptografia):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38" y="2511725"/>
            <a:ext cx="5851674" cy="40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2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SSH?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Existem uma variedade de ferramentas que podem</a:t>
            </a:r>
            <a:br>
              <a:rPr lang="pt-BR" dirty="0"/>
            </a:br>
            <a:r>
              <a:rPr lang="pt-BR" dirty="0"/>
              <a:t>ser usadas para romper ou interceptar dados de uma</a:t>
            </a:r>
            <a:br>
              <a:rPr lang="pt-BR" dirty="0"/>
            </a:br>
            <a:r>
              <a:rPr lang="pt-BR" dirty="0"/>
              <a:t>comunicação com o objetivo de conseguir acesso a um sistema,</a:t>
            </a:r>
            <a:br>
              <a:rPr lang="pt-BR" dirty="0"/>
            </a:br>
            <a:r>
              <a:rPr lang="pt-BR" dirty="0"/>
              <a:t>como por exemplo, usar um </a:t>
            </a:r>
            <a:r>
              <a:rPr lang="pt-BR" dirty="0" err="1"/>
              <a:t>sniffers</a:t>
            </a:r>
            <a:r>
              <a:rPr lang="pt-BR" dirty="0"/>
              <a:t> para capturar dados que estão</a:t>
            </a:r>
            <a:br>
              <a:rPr lang="pt-BR" dirty="0"/>
            </a:br>
            <a:r>
              <a:rPr lang="pt-BR" dirty="0"/>
              <a:t>trafegando na rede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65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SSH?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Com </a:t>
            </a:r>
            <a:r>
              <a:rPr lang="pt-BR" dirty="0"/>
              <a:t>o SSH essa ameaça é quase nula, isso porque o cliente e o</a:t>
            </a:r>
            <a:br>
              <a:rPr lang="pt-BR" dirty="0"/>
            </a:br>
            <a:r>
              <a:rPr lang="pt-BR" dirty="0"/>
              <a:t>servidor SSH usam assinaturas digitais para verificar a sua</a:t>
            </a:r>
            <a:br>
              <a:rPr lang="pt-BR" dirty="0"/>
            </a:br>
            <a:r>
              <a:rPr lang="pt-BR" dirty="0"/>
              <a:t>identidade. Além disso, toda a comunicação entre eles é</a:t>
            </a:r>
            <a:br>
              <a:rPr lang="pt-BR" dirty="0"/>
            </a:br>
            <a:r>
              <a:rPr lang="pt-BR" dirty="0"/>
              <a:t>criptografada. As tentativas para falsificar a identidade de cada lado</a:t>
            </a:r>
            <a:br>
              <a:rPr lang="pt-BR" dirty="0"/>
            </a:br>
            <a:r>
              <a:rPr lang="pt-BR" dirty="0"/>
              <a:t>de uma comunicação não funciona, já que cada pacote é</a:t>
            </a:r>
            <a:br>
              <a:rPr lang="pt-BR" dirty="0"/>
            </a:br>
            <a:r>
              <a:rPr lang="pt-BR" dirty="0"/>
              <a:t>criptografado utilizando uma chave conhecida apenas pelo cliente e</a:t>
            </a:r>
            <a:br>
              <a:rPr lang="pt-BR" dirty="0"/>
            </a:br>
            <a:r>
              <a:rPr lang="pt-BR" dirty="0"/>
              <a:t>o servidor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780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SSH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351" y="1825625"/>
            <a:ext cx="7473659" cy="46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322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Servidor SSH</vt:lpstr>
      <vt:lpstr>Servidor SSH (Secure SHell)</vt:lpstr>
      <vt:lpstr>Objetivo da Aula</vt:lpstr>
      <vt:lpstr>SSH</vt:lpstr>
      <vt:lpstr>SSH</vt:lpstr>
      <vt:lpstr>SSH</vt:lpstr>
      <vt:lpstr>Porque SSH?</vt:lpstr>
      <vt:lpstr>Porque SSH?</vt:lpstr>
      <vt:lpstr>Conexão SSH</vt:lpstr>
      <vt:lpstr>SSH e Cloud</vt:lpstr>
      <vt:lpstr>Acesso Remoto</vt:lpstr>
      <vt:lpstr>Acesso Remoto</vt:lpstr>
      <vt:lpstr>Laboratório SSH</vt:lpstr>
      <vt:lpstr>Laboratório SSH</vt:lpstr>
      <vt:lpstr>Pergunta LPI</vt:lpstr>
      <vt:lpstr>Pergunta LPI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SSH</dc:title>
  <dc:creator>jean.costa12@etec.sp.gov.br</dc:creator>
  <cp:lastModifiedBy>jean.costa12@etec.sp.gov.br</cp:lastModifiedBy>
  <cp:revision>22</cp:revision>
  <dcterms:created xsi:type="dcterms:W3CDTF">2015-08-10T21:03:11Z</dcterms:created>
  <dcterms:modified xsi:type="dcterms:W3CDTF">2015-08-10T22:28:29Z</dcterms:modified>
</cp:coreProperties>
</file>