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1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" id="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/>
        </p:nvSpPr>
        <p:spPr>
          <a:xfrm>
            <a:off y="3052200" x="1894650"/>
            <a:ext cy="753599" cx="5354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4800"/>
              <a:t>Viva la revolution!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2836619" x="67825"/>
            <a:ext cy="2128655" cx="90866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/>
        </p:nvSpPr>
        <p:spPr>
          <a:xfrm>
            <a:off y="1224429" x="180625"/>
            <a:ext cy="4409141" cx="8782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Retrospective</a:t>
            </a:r>
          </a:p>
        </p:txBody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- What we did well?</a:t>
            </a:r>
          </a:p>
          <a:p>
            <a:pPr rtl="0" lvl="0">
              <a:buNone/>
            </a:pPr>
            <a:r>
              <a:rPr lang="en" sz="4800"/>
              <a:t>- What we didn't do so well?</a:t>
            </a:r>
          </a:p>
          <a:p>
            <a:pPr rtl="0" lvl="0">
              <a:buNone/>
            </a:pPr>
            <a:r>
              <a:rPr lang="en" sz="4800"/>
              <a:t>- What should we try?</a:t>
            </a:r>
          </a:p>
          <a:p>
            <a:pPr>
              <a:buNone/>
            </a:pPr>
            <a:r>
              <a:rPr lang="en" sz="4800"/>
              <a:t>- Thanks to someone?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 txBox="1"/>
          <p:nvPr>
            <p:ph type="title"/>
          </p:nvPr>
        </p:nvSpPr>
        <p:spPr>
          <a:xfrm>
            <a:off y="274637" x="457200"/>
            <a:ext cy="7884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1400">
                <a:solidFill>
                  <a:srgbClr val="000000"/>
                </a:solidFill>
              </a:rPr>
              <a:t>Introduce good meeting practices</a:t>
            </a:r>
          </a:p>
        </p:txBody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1193375" x="457200"/>
            <a:ext cy="1091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Why?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have more free time,  more people could attend</a:t>
            </a:r>
          </a:p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Proposal:</a:t>
            </a:r>
          </a:p>
          <a:p>
            <a:r>
              <a:t/>
            </a:r>
          </a:p>
        </p:txBody>
      </p:sp>
      <p:sp>
        <p:nvSpPr>
          <p:cNvPr name="Shape 46" id="46"/>
          <p:cNvSpPr/>
          <p:nvPr/>
        </p:nvSpPr>
        <p:spPr>
          <a:xfrm>
            <a:off y="2621575" x="310376"/>
            <a:ext cy="3874574" cx="85232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6111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Continuous feedback to people</a:t>
            </a:r>
          </a:p>
        </p:txBody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844654" x="457200"/>
            <a:ext cy="1125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Why?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Senior Dev are all too busy with their stuff. Need to learn faster</a:t>
            </a:r>
          </a:p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Proposal:</a:t>
            </a:r>
          </a:p>
          <a:p>
            <a:r>
              <a:t/>
            </a:r>
          </a:p>
        </p:txBody>
      </p:sp>
      <p:sp>
        <p:nvSpPr>
          <p:cNvPr name="Shape 53" id="53"/>
          <p:cNvSpPr/>
          <p:nvPr/>
        </p:nvSpPr>
        <p:spPr>
          <a:xfrm>
            <a:off y="1970554" x="354288"/>
            <a:ext cy="4589602" cx="84993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