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5" r:id="rId8"/>
    <p:sldId id="267" r:id="rId9"/>
    <p:sldId id="269" r:id="rId10"/>
    <p:sldId id="268"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2A7D91-A737-49BB-8BAF-EBB9F45ABBE8}" v="277" dt="2023-10-30T03:10:14.6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拓也 夏井" userId="8ba517d502005b8a" providerId="LiveId" clId="{142A7D91-A737-49BB-8BAF-EBB9F45ABBE8}"/>
    <pc:docChg chg="custSel addSld modSld sldOrd">
      <pc:chgData name="拓也 夏井" userId="8ba517d502005b8a" providerId="LiveId" clId="{142A7D91-A737-49BB-8BAF-EBB9F45ABBE8}" dt="2023-10-30T03:10:25.407" v="4916"/>
      <pc:docMkLst>
        <pc:docMk/>
      </pc:docMkLst>
      <pc:sldChg chg="modSp new mod">
        <pc:chgData name="拓也 夏井" userId="8ba517d502005b8a" providerId="LiveId" clId="{142A7D91-A737-49BB-8BAF-EBB9F45ABBE8}" dt="2023-10-30T02:22:56.186" v="116" actId="20577"/>
        <pc:sldMkLst>
          <pc:docMk/>
          <pc:sldMk cId="4121436991" sldId="256"/>
        </pc:sldMkLst>
        <pc:spChg chg="mod">
          <ac:chgData name="拓也 夏井" userId="8ba517d502005b8a" providerId="LiveId" clId="{142A7D91-A737-49BB-8BAF-EBB9F45ABBE8}" dt="2023-10-30T02:22:49.777" v="90" actId="20577"/>
          <ac:spMkLst>
            <pc:docMk/>
            <pc:sldMk cId="4121436991" sldId="256"/>
            <ac:spMk id="2" creationId="{191DC752-D822-C777-8256-C9A8D0B72D58}"/>
          </ac:spMkLst>
        </pc:spChg>
        <pc:spChg chg="mod">
          <ac:chgData name="拓也 夏井" userId="8ba517d502005b8a" providerId="LiveId" clId="{142A7D91-A737-49BB-8BAF-EBB9F45ABBE8}" dt="2023-10-30T02:22:56.186" v="116" actId="20577"/>
          <ac:spMkLst>
            <pc:docMk/>
            <pc:sldMk cId="4121436991" sldId="256"/>
            <ac:spMk id="3" creationId="{A3444E7B-E024-5CFD-A596-54FD6671788F}"/>
          </ac:spMkLst>
        </pc:spChg>
      </pc:sldChg>
      <pc:sldChg chg="addSp delSp modSp new mod modClrScheme chgLayout">
        <pc:chgData name="拓也 夏井" userId="8ba517d502005b8a" providerId="LiveId" clId="{142A7D91-A737-49BB-8BAF-EBB9F45ABBE8}" dt="2023-10-30T02:27:05.092" v="192" actId="1076"/>
        <pc:sldMkLst>
          <pc:docMk/>
          <pc:sldMk cId="3192747419" sldId="257"/>
        </pc:sldMkLst>
        <pc:spChg chg="del">
          <ac:chgData name="拓也 夏井" userId="8ba517d502005b8a" providerId="LiveId" clId="{142A7D91-A737-49BB-8BAF-EBB9F45ABBE8}" dt="2023-10-30T02:23:55.819" v="121" actId="700"/>
          <ac:spMkLst>
            <pc:docMk/>
            <pc:sldMk cId="3192747419" sldId="257"/>
            <ac:spMk id="2" creationId="{C69ACAA7-D5F4-DF3F-ECC6-CFFDCE4242C6}"/>
          </ac:spMkLst>
        </pc:spChg>
        <pc:spChg chg="del mod">
          <ac:chgData name="拓也 夏井" userId="8ba517d502005b8a" providerId="LiveId" clId="{142A7D91-A737-49BB-8BAF-EBB9F45ABBE8}" dt="2023-10-30T02:23:55.819" v="121" actId="700"/>
          <ac:spMkLst>
            <pc:docMk/>
            <pc:sldMk cId="3192747419" sldId="257"/>
            <ac:spMk id="3" creationId="{C2CB5AAD-CEEA-5DFE-9727-0792064CA103}"/>
          </ac:spMkLst>
        </pc:spChg>
        <pc:spChg chg="add mod">
          <ac:chgData name="拓也 夏井" userId="8ba517d502005b8a" providerId="LiveId" clId="{142A7D91-A737-49BB-8BAF-EBB9F45ABBE8}" dt="2023-10-30T02:25:44.770" v="153" actId="1076"/>
          <ac:spMkLst>
            <pc:docMk/>
            <pc:sldMk cId="3192747419" sldId="257"/>
            <ac:spMk id="5" creationId="{69EDD468-DC6E-6A99-DD05-80AD4380B96E}"/>
          </ac:spMkLst>
        </pc:spChg>
        <pc:spChg chg="add mod">
          <ac:chgData name="拓也 夏井" userId="8ba517d502005b8a" providerId="LiveId" clId="{142A7D91-A737-49BB-8BAF-EBB9F45ABBE8}" dt="2023-10-30T02:25:44.770" v="153" actId="1076"/>
          <ac:spMkLst>
            <pc:docMk/>
            <pc:sldMk cId="3192747419" sldId="257"/>
            <ac:spMk id="6" creationId="{02340090-ABAE-3B21-417D-4A1E799B893C}"/>
          </ac:spMkLst>
        </pc:spChg>
        <pc:spChg chg="add mod">
          <ac:chgData name="拓也 夏井" userId="8ba517d502005b8a" providerId="LiveId" clId="{142A7D91-A737-49BB-8BAF-EBB9F45ABBE8}" dt="2023-10-30T02:25:44.770" v="153" actId="1076"/>
          <ac:spMkLst>
            <pc:docMk/>
            <pc:sldMk cId="3192747419" sldId="257"/>
            <ac:spMk id="13" creationId="{B3663EF9-CA98-6CF2-39CA-96FC40697410}"/>
          </ac:spMkLst>
        </pc:spChg>
        <pc:spChg chg="add mod">
          <ac:chgData name="拓也 夏井" userId="8ba517d502005b8a" providerId="LiveId" clId="{142A7D91-A737-49BB-8BAF-EBB9F45ABBE8}" dt="2023-10-30T02:25:44.770" v="153" actId="1076"/>
          <ac:spMkLst>
            <pc:docMk/>
            <pc:sldMk cId="3192747419" sldId="257"/>
            <ac:spMk id="14" creationId="{0D7BD16A-AD9F-0CDC-E7E7-E69A0DF251A0}"/>
          </ac:spMkLst>
        </pc:spChg>
        <pc:spChg chg="add mod">
          <ac:chgData name="拓也 夏井" userId="8ba517d502005b8a" providerId="LiveId" clId="{142A7D91-A737-49BB-8BAF-EBB9F45ABBE8}" dt="2023-10-30T02:25:44.770" v="153" actId="1076"/>
          <ac:spMkLst>
            <pc:docMk/>
            <pc:sldMk cId="3192747419" sldId="257"/>
            <ac:spMk id="15" creationId="{6CC72BA7-2290-EF8C-7EB7-2D093A368C9E}"/>
          </ac:spMkLst>
        </pc:spChg>
        <pc:spChg chg="add mod">
          <ac:chgData name="拓也 夏井" userId="8ba517d502005b8a" providerId="LiveId" clId="{142A7D91-A737-49BB-8BAF-EBB9F45ABBE8}" dt="2023-10-30T02:25:44.770" v="153" actId="1076"/>
          <ac:spMkLst>
            <pc:docMk/>
            <pc:sldMk cId="3192747419" sldId="257"/>
            <ac:spMk id="16" creationId="{E483F1C0-4454-4FB4-B119-9FF7F290736B}"/>
          </ac:spMkLst>
        </pc:spChg>
        <pc:spChg chg="add mod">
          <ac:chgData name="拓也 夏井" userId="8ba517d502005b8a" providerId="LiveId" clId="{142A7D91-A737-49BB-8BAF-EBB9F45ABBE8}" dt="2023-10-30T02:25:44.770" v="153" actId="1076"/>
          <ac:spMkLst>
            <pc:docMk/>
            <pc:sldMk cId="3192747419" sldId="257"/>
            <ac:spMk id="17" creationId="{1619F2E6-A252-4B8E-141D-EE7D191B526B}"/>
          </ac:spMkLst>
        </pc:spChg>
        <pc:spChg chg="add mod">
          <ac:chgData name="拓也 夏井" userId="8ba517d502005b8a" providerId="LiveId" clId="{142A7D91-A737-49BB-8BAF-EBB9F45ABBE8}" dt="2023-10-30T02:25:44.770" v="153" actId="1076"/>
          <ac:spMkLst>
            <pc:docMk/>
            <pc:sldMk cId="3192747419" sldId="257"/>
            <ac:spMk id="18" creationId="{12B0E8C8-92D1-BD6D-C4A4-28AB3C875256}"/>
          </ac:spMkLst>
        </pc:spChg>
        <pc:spChg chg="add mod">
          <ac:chgData name="拓也 夏井" userId="8ba517d502005b8a" providerId="LiveId" clId="{142A7D91-A737-49BB-8BAF-EBB9F45ABBE8}" dt="2023-10-30T02:25:44.770" v="153" actId="1076"/>
          <ac:spMkLst>
            <pc:docMk/>
            <pc:sldMk cId="3192747419" sldId="257"/>
            <ac:spMk id="19" creationId="{D5E9210D-2C3E-D46B-F729-DBE4C2F081E7}"/>
          </ac:spMkLst>
        </pc:spChg>
        <pc:spChg chg="add mod">
          <ac:chgData name="拓也 夏井" userId="8ba517d502005b8a" providerId="LiveId" clId="{142A7D91-A737-49BB-8BAF-EBB9F45ABBE8}" dt="2023-10-30T02:25:44.770" v="153" actId="1076"/>
          <ac:spMkLst>
            <pc:docMk/>
            <pc:sldMk cId="3192747419" sldId="257"/>
            <ac:spMk id="20" creationId="{0B5C58CB-DA2F-5311-891A-2673080F67A0}"/>
          </ac:spMkLst>
        </pc:spChg>
        <pc:spChg chg="add mod">
          <ac:chgData name="拓也 夏井" userId="8ba517d502005b8a" providerId="LiveId" clId="{142A7D91-A737-49BB-8BAF-EBB9F45ABBE8}" dt="2023-10-30T02:25:44.770" v="153" actId="1076"/>
          <ac:spMkLst>
            <pc:docMk/>
            <pc:sldMk cId="3192747419" sldId="257"/>
            <ac:spMk id="21" creationId="{44CB85EC-80FD-8D13-BD45-F7935F96E718}"/>
          </ac:spMkLst>
        </pc:spChg>
        <pc:spChg chg="add mod">
          <ac:chgData name="拓也 夏井" userId="8ba517d502005b8a" providerId="LiveId" clId="{142A7D91-A737-49BB-8BAF-EBB9F45ABBE8}" dt="2023-10-30T02:25:44.770" v="153" actId="1076"/>
          <ac:spMkLst>
            <pc:docMk/>
            <pc:sldMk cId="3192747419" sldId="257"/>
            <ac:spMk id="22" creationId="{D47E4AD8-CEB2-1842-8503-7CC1628CEC60}"/>
          </ac:spMkLst>
        </pc:spChg>
        <pc:spChg chg="add mod">
          <ac:chgData name="拓也 夏井" userId="8ba517d502005b8a" providerId="LiveId" clId="{142A7D91-A737-49BB-8BAF-EBB9F45ABBE8}" dt="2023-10-30T02:25:44.770" v="153" actId="1076"/>
          <ac:spMkLst>
            <pc:docMk/>
            <pc:sldMk cId="3192747419" sldId="257"/>
            <ac:spMk id="23" creationId="{60A3534E-3389-B64F-90A8-59903BA967A6}"/>
          </ac:spMkLst>
        </pc:spChg>
        <pc:spChg chg="add mod">
          <ac:chgData name="拓也 夏井" userId="8ba517d502005b8a" providerId="LiveId" clId="{142A7D91-A737-49BB-8BAF-EBB9F45ABBE8}" dt="2023-10-30T02:25:44.770" v="153" actId="1076"/>
          <ac:spMkLst>
            <pc:docMk/>
            <pc:sldMk cId="3192747419" sldId="257"/>
            <ac:spMk id="24" creationId="{8243D821-5373-2C93-57A9-EAD724EC666F}"/>
          </ac:spMkLst>
        </pc:spChg>
        <pc:spChg chg="add mod">
          <ac:chgData name="拓也 夏井" userId="8ba517d502005b8a" providerId="LiveId" clId="{142A7D91-A737-49BB-8BAF-EBB9F45ABBE8}" dt="2023-10-30T02:25:44.770" v="153" actId="1076"/>
          <ac:spMkLst>
            <pc:docMk/>
            <pc:sldMk cId="3192747419" sldId="257"/>
            <ac:spMk id="25" creationId="{C4EED8AA-190F-5BAC-7EF2-43425F8F9900}"/>
          </ac:spMkLst>
        </pc:spChg>
        <pc:spChg chg="add mod">
          <ac:chgData name="拓也 夏井" userId="8ba517d502005b8a" providerId="LiveId" clId="{142A7D91-A737-49BB-8BAF-EBB9F45ABBE8}" dt="2023-10-30T02:25:44.770" v="153" actId="1076"/>
          <ac:spMkLst>
            <pc:docMk/>
            <pc:sldMk cId="3192747419" sldId="257"/>
            <ac:spMk id="26" creationId="{4982FD92-9467-8530-DF91-2F7393BB2E40}"/>
          </ac:spMkLst>
        </pc:spChg>
        <pc:spChg chg="add mod">
          <ac:chgData name="拓也 夏井" userId="8ba517d502005b8a" providerId="LiveId" clId="{142A7D91-A737-49BB-8BAF-EBB9F45ABBE8}" dt="2023-10-30T02:25:39.844" v="152" actId="14100"/>
          <ac:spMkLst>
            <pc:docMk/>
            <pc:sldMk cId="3192747419" sldId="257"/>
            <ac:spMk id="33" creationId="{49524092-66B2-35D0-624C-420DC48BF323}"/>
          </ac:spMkLst>
        </pc:spChg>
        <pc:spChg chg="add mod">
          <ac:chgData name="拓也 夏井" userId="8ba517d502005b8a" providerId="LiveId" clId="{142A7D91-A737-49BB-8BAF-EBB9F45ABBE8}" dt="2023-10-30T02:26:38.650" v="177" actId="1076"/>
          <ac:spMkLst>
            <pc:docMk/>
            <pc:sldMk cId="3192747419" sldId="257"/>
            <ac:spMk id="34" creationId="{A59B71FC-3FDB-FB54-5DE3-709D7B367758}"/>
          </ac:spMkLst>
        </pc:spChg>
        <pc:spChg chg="add mod">
          <ac:chgData name="拓也 夏井" userId="8ba517d502005b8a" providerId="LiveId" clId="{142A7D91-A737-49BB-8BAF-EBB9F45ABBE8}" dt="2023-10-30T02:26:30.637" v="176" actId="1076"/>
          <ac:spMkLst>
            <pc:docMk/>
            <pc:sldMk cId="3192747419" sldId="257"/>
            <ac:spMk id="35" creationId="{446B43F3-D65D-8A22-6042-DE5373547A1C}"/>
          </ac:spMkLst>
        </pc:spChg>
        <pc:spChg chg="add del mod">
          <ac:chgData name="拓也 夏井" userId="8ba517d502005b8a" providerId="LiveId" clId="{142A7D91-A737-49BB-8BAF-EBB9F45ABBE8}" dt="2023-10-30T02:26:47.311" v="180" actId="478"/>
          <ac:spMkLst>
            <pc:docMk/>
            <pc:sldMk cId="3192747419" sldId="257"/>
            <ac:spMk id="36" creationId="{B63B2048-09D0-D068-C8CF-2C4FB8970697}"/>
          </ac:spMkLst>
        </pc:spChg>
        <pc:spChg chg="add mod">
          <ac:chgData name="拓也 夏井" userId="8ba517d502005b8a" providerId="LiveId" clId="{142A7D91-A737-49BB-8BAF-EBB9F45ABBE8}" dt="2023-10-30T02:27:05.092" v="192" actId="1076"/>
          <ac:spMkLst>
            <pc:docMk/>
            <pc:sldMk cId="3192747419" sldId="257"/>
            <ac:spMk id="37" creationId="{64DF2498-F8DB-035D-439A-865BDA74E068}"/>
          </ac:spMkLst>
        </pc:spChg>
        <pc:picChg chg="add del mod">
          <ac:chgData name="拓也 夏井" userId="8ba517d502005b8a" providerId="LiveId" clId="{142A7D91-A737-49BB-8BAF-EBB9F45ABBE8}" dt="2023-10-30T02:24:04.559" v="123" actId="478"/>
          <ac:picMkLst>
            <pc:docMk/>
            <pc:sldMk cId="3192747419" sldId="257"/>
            <ac:picMk id="4" creationId="{F6195F0C-FD9F-CEBA-9988-D5ADBEE9FB32}"/>
          </ac:picMkLst>
        </pc:picChg>
        <pc:cxnChg chg="add mod">
          <ac:chgData name="拓也 夏井" userId="8ba517d502005b8a" providerId="LiveId" clId="{142A7D91-A737-49BB-8BAF-EBB9F45ABBE8}" dt="2023-10-30T02:25:44.770" v="153" actId="1076"/>
          <ac:cxnSpMkLst>
            <pc:docMk/>
            <pc:sldMk cId="3192747419" sldId="257"/>
            <ac:cxnSpMk id="7" creationId="{5CF6E9A5-308C-3326-56D4-66C6DB76161A}"/>
          </ac:cxnSpMkLst>
        </pc:cxnChg>
        <pc:cxnChg chg="add mod">
          <ac:chgData name="拓也 夏井" userId="8ba517d502005b8a" providerId="LiveId" clId="{142A7D91-A737-49BB-8BAF-EBB9F45ABBE8}" dt="2023-10-30T02:25:44.770" v="153" actId="1076"/>
          <ac:cxnSpMkLst>
            <pc:docMk/>
            <pc:sldMk cId="3192747419" sldId="257"/>
            <ac:cxnSpMk id="8" creationId="{CDFCA0D9-4C50-D402-A288-F7EA007EB2EB}"/>
          </ac:cxnSpMkLst>
        </pc:cxnChg>
        <pc:cxnChg chg="add mod">
          <ac:chgData name="拓也 夏井" userId="8ba517d502005b8a" providerId="LiveId" clId="{142A7D91-A737-49BB-8BAF-EBB9F45ABBE8}" dt="2023-10-30T02:25:44.770" v="153" actId="1076"/>
          <ac:cxnSpMkLst>
            <pc:docMk/>
            <pc:sldMk cId="3192747419" sldId="257"/>
            <ac:cxnSpMk id="9" creationId="{E555F14A-537D-476C-D639-937ABF540C46}"/>
          </ac:cxnSpMkLst>
        </pc:cxnChg>
        <pc:cxnChg chg="add mod">
          <ac:chgData name="拓也 夏井" userId="8ba517d502005b8a" providerId="LiveId" clId="{142A7D91-A737-49BB-8BAF-EBB9F45ABBE8}" dt="2023-10-30T02:25:44.770" v="153" actId="1076"/>
          <ac:cxnSpMkLst>
            <pc:docMk/>
            <pc:sldMk cId="3192747419" sldId="257"/>
            <ac:cxnSpMk id="10" creationId="{535D498A-FD7B-7E89-0B14-6178B1C8A6B1}"/>
          </ac:cxnSpMkLst>
        </pc:cxnChg>
        <pc:cxnChg chg="add mod">
          <ac:chgData name="拓也 夏井" userId="8ba517d502005b8a" providerId="LiveId" clId="{142A7D91-A737-49BB-8BAF-EBB9F45ABBE8}" dt="2023-10-30T02:25:44.770" v="153" actId="1076"/>
          <ac:cxnSpMkLst>
            <pc:docMk/>
            <pc:sldMk cId="3192747419" sldId="257"/>
            <ac:cxnSpMk id="11" creationId="{999CFEEE-673F-6EDA-7EA0-2551B74E3988}"/>
          </ac:cxnSpMkLst>
        </pc:cxnChg>
        <pc:cxnChg chg="add mod">
          <ac:chgData name="拓也 夏井" userId="8ba517d502005b8a" providerId="LiveId" clId="{142A7D91-A737-49BB-8BAF-EBB9F45ABBE8}" dt="2023-10-30T02:25:44.770" v="153" actId="1076"/>
          <ac:cxnSpMkLst>
            <pc:docMk/>
            <pc:sldMk cId="3192747419" sldId="257"/>
            <ac:cxnSpMk id="12" creationId="{19A457A8-D223-AE8A-D8EA-D862F99A70F7}"/>
          </ac:cxnSpMkLst>
        </pc:cxnChg>
        <pc:cxnChg chg="add mod">
          <ac:chgData name="拓也 夏井" userId="8ba517d502005b8a" providerId="LiveId" clId="{142A7D91-A737-49BB-8BAF-EBB9F45ABBE8}" dt="2023-10-30T02:25:44.770" v="153" actId="1076"/>
          <ac:cxnSpMkLst>
            <pc:docMk/>
            <pc:sldMk cId="3192747419" sldId="257"/>
            <ac:cxnSpMk id="28" creationId="{027E4304-50D2-7851-2EBD-4A7D4B4EC5B3}"/>
          </ac:cxnSpMkLst>
        </pc:cxnChg>
        <pc:cxnChg chg="add mod">
          <ac:chgData name="拓也 夏井" userId="8ba517d502005b8a" providerId="LiveId" clId="{142A7D91-A737-49BB-8BAF-EBB9F45ABBE8}" dt="2023-10-30T02:25:44.770" v="153" actId="1076"/>
          <ac:cxnSpMkLst>
            <pc:docMk/>
            <pc:sldMk cId="3192747419" sldId="257"/>
            <ac:cxnSpMk id="29" creationId="{34CC02E2-918E-F693-D481-BAA2CC9F886E}"/>
          </ac:cxnSpMkLst>
        </pc:cxnChg>
      </pc:sldChg>
      <pc:sldChg chg="addSp delSp modSp new mod modClrScheme chgLayout">
        <pc:chgData name="拓也 夏井" userId="8ba517d502005b8a" providerId="LiveId" clId="{142A7D91-A737-49BB-8BAF-EBB9F45ABBE8}" dt="2023-10-30T02:41:09.881" v="997" actId="1582"/>
        <pc:sldMkLst>
          <pc:docMk/>
          <pc:sldMk cId="2764473972" sldId="258"/>
        </pc:sldMkLst>
        <pc:spChg chg="del">
          <ac:chgData name="拓也 夏井" userId="8ba517d502005b8a" providerId="LiveId" clId="{142A7D91-A737-49BB-8BAF-EBB9F45ABBE8}" dt="2023-10-30T02:28:40.562" v="193" actId="700"/>
          <ac:spMkLst>
            <pc:docMk/>
            <pc:sldMk cId="2764473972" sldId="258"/>
            <ac:spMk id="2" creationId="{E68FDF88-1497-7605-CE1C-439AE3E99798}"/>
          </ac:spMkLst>
        </pc:spChg>
        <pc:spChg chg="del">
          <ac:chgData name="拓也 夏井" userId="8ba517d502005b8a" providerId="LiveId" clId="{142A7D91-A737-49BB-8BAF-EBB9F45ABBE8}" dt="2023-10-30T02:28:40.562" v="193" actId="700"/>
          <ac:spMkLst>
            <pc:docMk/>
            <pc:sldMk cId="2764473972" sldId="258"/>
            <ac:spMk id="3" creationId="{9643A634-9A73-3C81-B020-5A49EF6BE2E2}"/>
          </ac:spMkLst>
        </pc:spChg>
        <pc:spChg chg="add mod">
          <ac:chgData name="拓也 夏井" userId="8ba517d502005b8a" providerId="LiveId" clId="{142A7D91-A737-49BB-8BAF-EBB9F45ABBE8}" dt="2023-10-30T02:31:47.277" v="358" actId="1076"/>
          <ac:spMkLst>
            <pc:docMk/>
            <pc:sldMk cId="2764473972" sldId="258"/>
            <ac:spMk id="6" creationId="{3AAAB2AC-F5E9-E96D-F7FE-B103AF7E2783}"/>
          </ac:spMkLst>
        </pc:spChg>
        <pc:spChg chg="add mod">
          <ac:chgData name="拓也 夏井" userId="8ba517d502005b8a" providerId="LiveId" clId="{142A7D91-A737-49BB-8BAF-EBB9F45ABBE8}" dt="2023-10-30T02:31:10.955" v="352" actId="1076"/>
          <ac:spMkLst>
            <pc:docMk/>
            <pc:sldMk cId="2764473972" sldId="258"/>
            <ac:spMk id="7" creationId="{619D5DEB-D59D-61AD-9C58-F2A18273C26F}"/>
          </ac:spMkLst>
        </pc:spChg>
        <pc:spChg chg="add mod">
          <ac:chgData name="拓也 夏井" userId="8ba517d502005b8a" providerId="LiveId" clId="{142A7D91-A737-49BB-8BAF-EBB9F45ABBE8}" dt="2023-10-30T02:31:41.221" v="357" actId="1076"/>
          <ac:spMkLst>
            <pc:docMk/>
            <pc:sldMk cId="2764473972" sldId="258"/>
            <ac:spMk id="12" creationId="{87DA23E0-EF78-B470-2D19-2788B8B0E25C}"/>
          </ac:spMkLst>
        </pc:spChg>
        <pc:spChg chg="add mod">
          <ac:chgData name="拓也 夏井" userId="8ba517d502005b8a" providerId="LiveId" clId="{142A7D91-A737-49BB-8BAF-EBB9F45ABBE8}" dt="2023-10-30T02:32:17.656" v="365" actId="1582"/>
          <ac:spMkLst>
            <pc:docMk/>
            <pc:sldMk cId="2764473972" sldId="258"/>
            <ac:spMk id="13" creationId="{BCB4BBCB-EB9A-0AC8-E1D9-7B7D175E788A}"/>
          </ac:spMkLst>
        </pc:spChg>
        <pc:spChg chg="add mod">
          <ac:chgData name="拓也 夏井" userId="8ba517d502005b8a" providerId="LiveId" clId="{142A7D91-A737-49BB-8BAF-EBB9F45ABBE8}" dt="2023-10-30T02:32:37.128" v="372" actId="14100"/>
          <ac:spMkLst>
            <pc:docMk/>
            <pc:sldMk cId="2764473972" sldId="258"/>
            <ac:spMk id="14" creationId="{356A9A27-C109-F769-865D-B70755C93BBC}"/>
          </ac:spMkLst>
        </pc:spChg>
        <pc:spChg chg="add mod">
          <ac:chgData name="拓也 夏井" userId="8ba517d502005b8a" providerId="LiveId" clId="{142A7D91-A737-49BB-8BAF-EBB9F45ABBE8}" dt="2023-10-30T02:35:57.354" v="547" actId="20577"/>
          <ac:spMkLst>
            <pc:docMk/>
            <pc:sldMk cId="2764473972" sldId="258"/>
            <ac:spMk id="15" creationId="{9DBBB6B1-4BCA-070C-9CAF-69DA979B7EA7}"/>
          </ac:spMkLst>
        </pc:spChg>
        <pc:spChg chg="add mod">
          <ac:chgData name="拓也 夏井" userId="8ba517d502005b8a" providerId="LiveId" clId="{142A7D91-A737-49BB-8BAF-EBB9F45ABBE8}" dt="2023-10-30T02:33:22.648" v="389" actId="1076"/>
          <ac:spMkLst>
            <pc:docMk/>
            <pc:sldMk cId="2764473972" sldId="258"/>
            <ac:spMk id="16" creationId="{FE54B580-4116-BC90-4A7F-EBF3B2922E33}"/>
          </ac:spMkLst>
        </pc:spChg>
        <pc:spChg chg="add mod">
          <ac:chgData name="拓也 夏井" userId="8ba517d502005b8a" providerId="LiveId" clId="{142A7D91-A737-49BB-8BAF-EBB9F45ABBE8}" dt="2023-10-30T02:36:30.086" v="553" actId="1582"/>
          <ac:spMkLst>
            <pc:docMk/>
            <pc:sldMk cId="2764473972" sldId="258"/>
            <ac:spMk id="19" creationId="{09471597-8D51-07F8-F024-F134B351B857}"/>
          </ac:spMkLst>
        </pc:spChg>
        <pc:spChg chg="add mod">
          <ac:chgData name="拓也 夏井" userId="8ba517d502005b8a" providerId="LiveId" clId="{142A7D91-A737-49BB-8BAF-EBB9F45ABBE8}" dt="2023-10-30T02:37:02.327" v="561" actId="1076"/>
          <ac:spMkLst>
            <pc:docMk/>
            <pc:sldMk cId="2764473972" sldId="258"/>
            <ac:spMk id="20" creationId="{BB88780A-7E65-3EFF-0ABD-010417FFE638}"/>
          </ac:spMkLst>
        </pc:spChg>
        <pc:spChg chg="add mod">
          <ac:chgData name="拓也 夏井" userId="8ba517d502005b8a" providerId="LiveId" clId="{142A7D91-A737-49BB-8BAF-EBB9F45ABBE8}" dt="2023-10-30T02:37:44.640" v="577" actId="1076"/>
          <ac:spMkLst>
            <pc:docMk/>
            <pc:sldMk cId="2764473972" sldId="258"/>
            <ac:spMk id="26" creationId="{4BA49A64-7A92-DAE0-C605-11D20703886F}"/>
          </ac:spMkLst>
        </pc:spChg>
        <pc:spChg chg="add mod">
          <ac:chgData name="拓也 夏井" userId="8ba517d502005b8a" providerId="LiveId" clId="{142A7D91-A737-49BB-8BAF-EBB9F45ABBE8}" dt="2023-10-30T02:38:56.702" v="741" actId="1076"/>
          <ac:spMkLst>
            <pc:docMk/>
            <pc:sldMk cId="2764473972" sldId="258"/>
            <ac:spMk id="29" creationId="{9307F70A-3149-0445-7032-EB759D542828}"/>
          </ac:spMkLst>
        </pc:spChg>
        <pc:spChg chg="add mod">
          <ac:chgData name="拓也 夏井" userId="8ba517d502005b8a" providerId="LiveId" clId="{142A7D91-A737-49BB-8BAF-EBB9F45ABBE8}" dt="2023-10-30T02:41:02.319" v="996" actId="14100"/>
          <ac:spMkLst>
            <pc:docMk/>
            <pc:sldMk cId="2764473972" sldId="258"/>
            <ac:spMk id="33" creationId="{0DC42A3C-57D8-52D8-FE09-EB1771AFB458}"/>
          </ac:spMkLst>
        </pc:spChg>
        <pc:picChg chg="add mod">
          <ac:chgData name="拓也 夏井" userId="8ba517d502005b8a" providerId="LiveId" clId="{142A7D91-A737-49BB-8BAF-EBB9F45ABBE8}" dt="2023-10-30T02:30:11.994" v="208" actId="1076"/>
          <ac:picMkLst>
            <pc:docMk/>
            <pc:sldMk cId="2764473972" sldId="258"/>
            <ac:picMk id="5" creationId="{7684DA0D-AC97-EE1A-E48F-963B5307550E}"/>
          </ac:picMkLst>
        </pc:picChg>
        <pc:cxnChg chg="add mod">
          <ac:chgData name="拓也 夏井" userId="8ba517d502005b8a" providerId="LiveId" clId="{142A7D91-A737-49BB-8BAF-EBB9F45ABBE8}" dt="2023-10-30T02:34:38.503" v="391" actId="1582"/>
          <ac:cxnSpMkLst>
            <pc:docMk/>
            <pc:sldMk cId="2764473972" sldId="258"/>
            <ac:cxnSpMk id="9" creationId="{C5B99319-69E2-3C62-2075-E29935B3D52D}"/>
          </ac:cxnSpMkLst>
        </pc:cxnChg>
        <pc:cxnChg chg="add mod">
          <ac:chgData name="拓也 夏井" userId="8ba517d502005b8a" providerId="LiveId" clId="{142A7D91-A737-49BB-8BAF-EBB9F45ABBE8}" dt="2023-10-30T02:34:48.122" v="394" actId="14100"/>
          <ac:cxnSpMkLst>
            <pc:docMk/>
            <pc:sldMk cId="2764473972" sldId="258"/>
            <ac:cxnSpMk id="17" creationId="{746CDF3C-6EF9-7C91-218F-7C7434E73145}"/>
          </ac:cxnSpMkLst>
        </pc:cxnChg>
        <pc:cxnChg chg="add mod">
          <ac:chgData name="拓也 夏井" userId="8ba517d502005b8a" providerId="LiveId" clId="{142A7D91-A737-49BB-8BAF-EBB9F45ABBE8}" dt="2023-10-30T02:37:16.552" v="565" actId="14100"/>
          <ac:cxnSpMkLst>
            <pc:docMk/>
            <pc:sldMk cId="2764473972" sldId="258"/>
            <ac:cxnSpMk id="21" creationId="{BE8CDB73-8FDD-9114-8BF6-006A4A639647}"/>
          </ac:cxnSpMkLst>
        </pc:cxnChg>
        <pc:cxnChg chg="add mod">
          <ac:chgData name="拓也 夏井" userId="8ba517d502005b8a" providerId="LiveId" clId="{142A7D91-A737-49BB-8BAF-EBB9F45ABBE8}" dt="2023-10-30T02:37:25.532" v="568" actId="14100"/>
          <ac:cxnSpMkLst>
            <pc:docMk/>
            <pc:sldMk cId="2764473972" sldId="258"/>
            <ac:cxnSpMk id="24" creationId="{335D0594-1038-FCC5-BFCE-34FF38FEDA14}"/>
          </ac:cxnSpMkLst>
        </pc:cxnChg>
        <pc:cxnChg chg="add mod">
          <ac:chgData name="拓也 夏井" userId="8ba517d502005b8a" providerId="LiveId" clId="{142A7D91-A737-49BB-8BAF-EBB9F45ABBE8}" dt="2023-10-30T02:38:00.871" v="580" actId="14100"/>
          <ac:cxnSpMkLst>
            <pc:docMk/>
            <pc:sldMk cId="2764473972" sldId="258"/>
            <ac:cxnSpMk id="27" creationId="{14C56624-072F-5F49-27FA-81503F6E5783}"/>
          </ac:cxnSpMkLst>
        </pc:cxnChg>
        <pc:cxnChg chg="add mod">
          <ac:chgData name="拓也 夏井" userId="8ba517d502005b8a" providerId="LiveId" clId="{142A7D91-A737-49BB-8BAF-EBB9F45ABBE8}" dt="2023-10-30T02:41:09.881" v="997" actId="1582"/>
          <ac:cxnSpMkLst>
            <pc:docMk/>
            <pc:sldMk cId="2764473972" sldId="258"/>
            <ac:cxnSpMk id="31" creationId="{3B29DB93-D6A0-F248-E253-FD2E5D9C8B73}"/>
          </ac:cxnSpMkLst>
        </pc:cxnChg>
      </pc:sldChg>
      <pc:sldChg chg="addSp modSp new mod">
        <pc:chgData name="拓也 夏井" userId="8ba517d502005b8a" providerId="LiveId" clId="{142A7D91-A737-49BB-8BAF-EBB9F45ABBE8}" dt="2023-10-30T02:47:12.782" v="1819" actId="14100"/>
        <pc:sldMkLst>
          <pc:docMk/>
          <pc:sldMk cId="2947136480" sldId="259"/>
        </pc:sldMkLst>
        <pc:spChg chg="add mod">
          <ac:chgData name="拓也 夏井" userId="8ba517d502005b8a" providerId="LiveId" clId="{142A7D91-A737-49BB-8BAF-EBB9F45ABBE8}" dt="2023-10-30T02:46:49.403" v="1812"/>
          <ac:spMkLst>
            <pc:docMk/>
            <pc:sldMk cId="2947136480" sldId="259"/>
            <ac:spMk id="3" creationId="{A9E3FABC-B89A-417F-8FD3-EB4BC7293689}"/>
          </ac:spMkLst>
        </pc:spChg>
        <pc:picChg chg="add mod">
          <ac:chgData name="拓也 夏井" userId="8ba517d502005b8a" providerId="LiveId" clId="{142A7D91-A737-49BB-8BAF-EBB9F45ABBE8}" dt="2023-10-30T02:46:16.698" v="1662" actId="1076"/>
          <ac:picMkLst>
            <pc:docMk/>
            <pc:sldMk cId="2947136480" sldId="259"/>
            <ac:picMk id="2" creationId="{C637B08B-1BC0-1C86-75D6-99905150331E}"/>
          </ac:picMkLst>
        </pc:picChg>
        <pc:cxnChg chg="add">
          <ac:chgData name="拓也 夏井" userId="8ba517d502005b8a" providerId="LiveId" clId="{142A7D91-A737-49BB-8BAF-EBB9F45ABBE8}" dt="2023-10-30T02:46:56.623" v="1813" actId="11529"/>
          <ac:cxnSpMkLst>
            <pc:docMk/>
            <pc:sldMk cId="2947136480" sldId="259"/>
            <ac:cxnSpMk id="5" creationId="{B24207E4-9B67-56E7-3EC6-362EA4EB810B}"/>
          </ac:cxnSpMkLst>
        </pc:cxnChg>
        <pc:cxnChg chg="add mod">
          <ac:chgData name="拓也 夏井" userId="8ba517d502005b8a" providerId="LiveId" clId="{142A7D91-A737-49BB-8BAF-EBB9F45ABBE8}" dt="2023-10-30T02:47:02.944" v="1816" actId="14100"/>
          <ac:cxnSpMkLst>
            <pc:docMk/>
            <pc:sldMk cId="2947136480" sldId="259"/>
            <ac:cxnSpMk id="6" creationId="{63C03321-F27F-F96C-87B8-43A5BC67A9F8}"/>
          </ac:cxnSpMkLst>
        </pc:cxnChg>
        <pc:cxnChg chg="add mod">
          <ac:chgData name="拓也 夏井" userId="8ba517d502005b8a" providerId="LiveId" clId="{142A7D91-A737-49BB-8BAF-EBB9F45ABBE8}" dt="2023-10-30T02:47:12.782" v="1819" actId="14100"/>
          <ac:cxnSpMkLst>
            <pc:docMk/>
            <pc:sldMk cId="2947136480" sldId="259"/>
            <ac:cxnSpMk id="8" creationId="{498B75E0-9DBF-6CE1-0FD2-5D59C67D5B70}"/>
          </ac:cxnSpMkLst>
        </pc:cxnChg>
      </pc:sldChg>
      <pc:sldChg chg="addSp modSp new mod">
        <pc:chgData name="拓也 夏井" userId="8ba517d502005b8a" providerId="LiveId" clId="{142A7D91-A737-49BB-8BAF-EBB9F45ABBE8}" dt="2023-10-30T02:55:59.556" v="2949" actId="1076"/>
        <pc:sldMkLst>
          <pc:docMk/>
          <pc:sldMk cId="1547470578" sldId="260"/>
        </pc:sldMkLst>
        <pc:spChg chg="add mod">
          <ac:chgData name="拓也 夏井" userId="8ba517d502005b8a" providerId="LiveId" clId="{142A7D91-A737-49BB-8BAF-EBB9F45ABBE8}" dt="2023-10-30T02:55:59.556" v="2949" actId="1076"/>
          <ac:spMkLst>
            <pc:docMk/>
            <pc:sldMk cId="1547470578" sldId="260"/>
            <ac:spMk id="3" creationId="{D64F6CAE-2A35-8E62-A8A6-7DD87906B92D}"/>
          </ac:spMkLst>
        </pc:spChg>
        <pc:spChg chg="add mod">
          <ac:chgData name="拓也 夏井" userId="8ba517d502005b8a" providerId="LiveId" clId="{142A7D91-A737-49BB-8BAF-EBB9F45ABBE8}" dt="2023-10-30T02:55:59.556" v="2949" actId="1076"/>
          <ac:spMkLst>
            <pc:docMk/>
            <pc:sldMk cId="1547470578" sldId="260"/>
            <ac:spMk id="7" creationId="{60269574-327D-B7AB-3F2F-E7E5587C0BDE}"/>
          </ac:spMkLst>
        </pc:spChg>
        <pc:spChg chg="add mod">
          <ac:chgData name="拓也 夏井" userId="8ba517d502005b8a" providerId="LiveId" clId="{142A7D91-A737-49BB-8BAF-EBB9F45ABBE8}" dt="2023-10-30T02:55:59.556" v="2949" actId="1076"/>
          <ac:spMkLst>
            <pc:docMk/>
            <pc:sldMk cId="1547470578" sldId="260"/>
            <ac:spMk id="10" creationId="{BE420ADC-76A9-CA2C-1117-62CB5FEE25D4}"/>
          </ac:spMkLst>
        </pc:spChg>
        <pc:spChg chg="add mod">
          <ac:chgData name="拓也 夏井" userId="8ba517d502005b8a" providerId="LiveId" clId="{142A7D91-A737-49BB-8BAF-EBB9F45ABBE8}" dt="2023-10-30T02:55:59.556" v="2949" actId="1076"/>
          <ac:spMkLst>
            <pc:docMk/>
            <pc:sldMk cId="1547470578" sldId="260"/>
            <ac:spMk id="13" creationId="{27A746CE-DD02-F4CB-EAB7-5FA0CDBDB6DE}"/>
          </ac:spMkLst>
        </pc:spChg>
        <pc:spChg chg="add mod">
          <ac:chgData name="拓也 夏井" userId="8ba517d502005b8a" providerId="LiveId" clId="{142A7D91-A737-49BB-8BAF-EBB9F45ABBE8}" dt="2023-10-30T02:55:59.556" v="2949" actId="1076"/>
          <ac:spMkLst>
            <pc:docMk/>
            <pc:sldMk cId="1547470578" sldId="260"/>
            <ac:spMk id="19" creationId="{60257091-58BE-F5CB-EC65-E8701FBA1682}"/>
          </ac:spMkLst>
        </pc:spChg>
        <pc:picChg chg="add mod">
          <ac:chgData name="拓也 夏井" userId="8ba517d502005b8a" providerId="LiveId" clId="{142A7D91-A737-49BB-8BAF-EBB9F45ABBE8}" dt="2023-10-30T02:55:59.556" v="2949" actId="1076"/>
          <ac:picMkLst>
            <pc:docMk/>
            <pc:sldMk cId="1547470578" sldId="260"/>
            <ac:picMk id="2" creationId="{439E8653-CB56-1041-CBF8-F03AB1935232}"/>
          </ac:picMkLst>
        </pc:picChg>
        <pc:cxnChg chg="add mod">
          <ac:chgData name="拓也 夏井" userId="8ba517d502005b8a" providerId="LiveId" clId="{142A7D91-A737-49BB-8BAF-EBB9F45ABBE8}" dt="2023-10-30T02:55:59.556" v="2949" actId="1076"/>
          <ac:cxnSpMkLst>
            <pc:docMk/>
            <pc:sldMk cId="1547470578" sldId="260"/>
            <ac:cxnSpMk id="5" creationId="{1ED6B02C-353D-0EFD-979F-00D45D0B5D14}"/>
          </ac:cxnSpMkLst>
        </pc:cxnChg>
        <pc:cxnChg chg="add mod">
          <ac:chgData name="拓也 夏井" userId="8ba517d502005b8a" providerId="LiveId" clId="{142A7D91-A737-49BB-8BAF-EBB9F45ABBE8}" dt="2023-10-30T02:55:59.556" v="2949" actId="1076"/>
          <ac:cxnSpMkLst>
            <pc:docMk/>
            <pc:sldMk cId="1547470578" sldId="260"/>
            <ac:cxnSpMk id="8" creationId="{4CEB9EF1-4E3A-D341-621C-F4AE9EFE5E94}"/>
          </ac:cxnSpMkLst>
        </pc:cxnChg>
        <pc:cxnChg chg="add mod">
          <ac:chgData name="拓也 夏井" userId="8ba517d502005b8a" providerId="LiveId" clId="{142A7D91-A737-49BB-8BAF-EBB9F45ABBE8}" dt="2023-10-30T02:55:59.556" v="2949" actId="1076"/>
          <ac:cxnSpMkLst>
            <pc:docMk/>
            <pc:sldMk cId="1547470578" sldId="260"/>
            <ac:cxnSpMk id="11" creationId="{270E2CEF-56B2-1C12-81BD-D9440F504FEA}"/>
          </ac:cxnSpMkLst>
        </pc:cxnChg>
        <pc:cxnChg chg="add mod">
          <ac:chgData name="拓也 夏井" userId="8ba517d502005b8a" providerId="LiveId" clId="{142A7D91-A737-49BB-8BAF-EBB9F45ABBE8}" dt="2023-10-30T02:55:59.556" v="2949" actId="1076"/>
          <ac:cxnSpMkLst>
            <pc:docMk/>
            <pc:sldMk cId="1547470578" sldId="260"/>
            <ac:cxnSpMk id="16" creationId="{AE783A37-0C7B-31E3-D167-82ACF4A9F2F3}"/>
          </ac:cxnSpMkLst>
        </pc:cxnChg>
      </pc:sldChg>
      <pc:sldChg chg="add">
        <pc:chgData name="拓也 夏井" userId="8ba517d502005b8a" providerId="LiveId" clId="{142A7D91-A737-49BB-8BAF-EBB9F45ABBE8}" dt="2023-10-30T02:56:28.701" v="2950"/>
        <pc:sldMkLst>
          <pc:docMk/>
          <pc:sldMk cId="3874719762" sldId="265"/>
        </pc:sldMkLst>
      </pc:sldChg>
      <pc:sldChg chg="addSp modSp new mod">
        <pc:chgData name="拓也 夏井" userId="8ba517d502005b8a" providerId="LiveId" clId="{142A7D91-A737-49BB-8BAF-EBB9F45ABBE8}" dt="2023-10-30T03:01:14.033" v="3749" actId="1076"/>
        <pc:sldMkLst>
          <pc:docMk/>
          <pc:sldMk cId="1813292051" sldId="266"/>
        </pc:sldMkLst>
        <pc:spChg chg="add mod">
          <ac:chgData name="拓也 夏井" userId="8ba517d502005b8a" providerId="LiveId" clId="{142A7D91-A737-49BB-8BAF-EBB9F45ABBE8}" dt="2023-10-30T02:58:12.141" v="3141" actId="1076"/>
          <ac:spMkLst>
            <pc:docMk/>
            <pc:sldMk cId="1813292051" sldId="266"/>
            <ac:spMk id="3" creationId="{84F33775-1607-6CB1-97D1-FEFB2375FE76}"/>
          </ac:spMkLst>
        </pc:spChg>
        <pc:spChg chg="add mod">
          <ac:chgData name="拓也 夏井" userId="8ba517d502005b8a" providerId="LiveId" clId="{142A7D91-A737-49BB-8BAF-EBB9F45ABBE8}" dt="2023-10-30T03:01:14.033" v="3749" actId="1076"/>
          <ac:spMkLst>
            <pc:docMk/>
            <pc:sldMk cId="1813292051" sldId="266"/>
            <ac:spMk id="6" creationId="{51A314EC-6212-9504-7F7A-EBC48F635666}"/>
          </ac:spMkLst>
        </pc:spChg>
        <pc:picChg chg="add mod">
          <ac:chgData name="拓也 夏井" userId="8ba517d502005b8a" providerId="LiveId" clId="{142A7D91-A737-49BB-8BAF-EBB9F45ABBE8}" dt="2023-10-30T02:57:25.187" v="2967" actId="1076"/>
          <ac:picMkLst>
            <pc:docMk/>
            <pc:sldMk cId="1813292051" sldId="266"/>
            <ac:picMk id="2" creationId="{C328495D-BB23-F0E3-2D12-A465C3311587}"/>
          </ac:picMkLst>
        </pc:picChg>
        <pc:cxnChg chg="add">
          <ac:chgData name="拓也 夏井" userId="8ba517d502005b8a" providerId="LiveId" clId="{142A7D91-A737-49BB-8BAF-EBB9F45ABBE8}" dt="2023-10-30T02:58:17.694" v="3142" actId="11529"/>
          <ac:cxnSpMkLst>
            <pc:docMk/>
            <pc:sldMk cId="1813292051" sldId="266"/>
            <ac:cxnSpMk id="5" creationId="{8B9C1EE0-7D7B-B06A-96DE-C27FADD458F0}"/>
          </ac:cxnSpMkLst>
        </pc:cxnChg>
      </pc:sldChg>
      <pc:sldChg chg="addSp delSp modSp new mod">
        <pc:chgData name="拓也 夏井" userId="8ba517d502005b8a" providerId="LiveId" clId="{142A7D91-A737-49BB-8BAF-EBB9F45ABBE8}" dt="2023-10-30T03:07:50.902" v="4767" actId="1076"/>
        <pc:sldMkLst>
          <pc:docMk/>
          <pc:sldMk cId="3143164651" sldId="267"/>
        </pc:sldMkLst>
        <pc:spChg chg="add mod">
          <ac:chgData name="拓也 夏井" userId="8ba517d502005b8a" providerId="LiveId" clId="{142A7D91-A737-49BB-8BAF-EBB9F45ABBE8}" dt="2023-10-30T03:04:57.953" v="4291" actId="1076"/>
          <ac:spMkLst>
            <pc:docMk/>
            <pc:sldMk cId="3143164651" sldId="267"/>
            <ac:spMk id="8" creationId="{67E573BE-D20B-D777-1DCE-0BCBBAD177A5}"/>
          </ac:spMkLst>
        </pc:spChg>
        <pc:spChg chg="add mod">
          <ac:chgData name="拓也 夏井" userId="8ba517d502005b8a" providerId="LiveId" clId="{142A7D91-A737-49BB-8BAF-EBB9F45ABBE8}" dt="2023-10-30T03:05:30.943" v="4297" actId="14100"/>
          <ac:spMkLst>
            <pc:docMk/>
            <pc:sldMk cId="3143164651" sldId="267"/>
            <ac:spMk id="10" creationId="{13DF830B-DD5D-D061-10D3-7AFE1057470E}"/>
          </ac:spMkLst>
        </pc:spChg>
        <pc:spChg chg="add mod">
          <ac:chgData name="拓也 夏井" userId="8ba517d502005b8a" providerId="LiveId" clId="{142A7D91-A737-49BB-8BAF-EBB9F45ABBE8}" dt="2023-10-30T03:07:50.902" v="4767" actId="1076"/>
          <ac:spMkLst>
            <pc:docMk/>
            <pc:sldMk cId="3143164651" sldId="267"/>
            <ac:spMk id="13" creationId="{5E40F50B-F51C-582B-478C-6B649BEBB3AA}"/>
          </ac:spMkLst>
        </pc:spChg>
        <pc:picChg chg="add del mod">
          <ac:chgData name="拓也 夏井" userId="8ba517d502005b8a" providerId="LiveId" clId="{142A7D91-A737-49BB-8BAF-EBB9F45ABBE8}" dt="2023-10-30T03:01:45.513" v="3752" actId="478"/>
          <ac:picMkLst>
            <pc:docMk/>
            <pc:sldMk cId="3143164651" sldId="267"/>
            <ac:picMk id="2" creationId="{B1B5AFD7-FC1D-B8D2-736D-7EA280AE0EA5}"/>
          </ac:picMkLst>
        </pc:picChg>
        <pc:picChg chg="add mod">
          <ac:chgData name="拓也 夏井" userId="8ba517d502005b8a" providerId="LiveId" clId="{142A7D91-A737-49BB-8BAF-EBB9F45ABBE8}" dt="2023-10-30T03:04:51.825" v="4288" actId="1076"/>
          <ac:picMkLst>
            <pc:docMk/>
            <pc:sldMk cId="3143164651" sldId="267"/>
            <ac:picMk id="4" creationId="{6CA2996D-696B-EF71-1370-EE50B8854EDD}"/>
          </ac:picMkLst>
        </pc:picChg>
        <pc:cxnChg chg="add mod">
          <ac:chgData name="拓也 夏井" userId="8ba517d502005b8a" providerId="LiveId" clId="{142A7D91-A737-49BB-8BAF-EBB9F45ABBE8}" dt="2023-10-30T03:05:01.598" v="4292" actId="14100"/>
          <ac:cxnSpMkLst>
            <pc:docMk/>
            <pc:sldMk cId="3143164651" sldId="267"/>
            <ac:cxnSpMk id="6" creationId="{95721043-82A5-3457-696D-2DFB3E8C9754}"/>
          </ac:cxnSpMkLst>
        </pc:cxnChg>
        <pc:cxnChg chg="add mod">
          <ac:chgData name="拓也 夏井" userId="8ba517d502005b8a" providerId="LiveId" clId="{142A7D91-A737-49BB-8BAF-EBB9F45ABBE8}" dt="2023-10-30T03:07:43.990" v="4765" actId="14100"/>
          <ac:cxnSpMkLst>
            <pc:docMk/>
            <pc:sldMk cId="3143164651" sldId="267"/>
            <ac:cxnSpMk id="11" creationId="{F4FB3198-5D88-22AE-10EE-E62D4942FC9B}"/>
          </ac:cxnSpMkLst>
        </pc:cxnChg>
      </pc:sldChg>
      <pc:sldChg chg="addSp modSp new mod">
        <pc:chgData name="拓也 夏井" userId="8ba517d502005b8a" providerId="LiveId" clId="{142A7D91-A737-49BB-8BAF-EBB9F45ABBE8}" dt="2023-10-30T03:09:29.816" v="4813" actId="1076"/>
        <pc:sldMkLst>
          <pc:docMk/>
          <pc:sldMk cId="3744240011" sldId="268"/>
        </pc:sldMkLst>
        <pc:spChg chg="add mod">
          <ac:chgData name="拓也 夏井" userId="8ba517d502005b8a" providerId="LiveId" clId="{142A7D91-A737-49BB-8BAF-EBB9F45ABBE8}" dt="2023-10-30T03:09:27.044" v="4812" actId="1076"/>
          <ac:spMkLst>
            <pc:docMk/>
            <pc:sldMk cId="3744240011" sldId="268"/>
            <ac:spMk id="3" creationId="{A14B37DB-9622-FF13-5106-29394B886743}"/>
          </ac:spMkLst>
        </pc:spChg>
        <pc:spChg chg="add mod">
          <ac:chgData name="拓也 夏井" userId="8ba517d502005b8a" providerId="LiveId" clId="{142A7D91-A737-49BB-8BAF-EBB9F45ABBE8}" dt="2023-10-30T03:09:27.044" v="4812" actId="1076"/>
          <ac:spMkLst>
            <pc:docMk/>
            <pc:sldMk cId="3744240011" sldId="268"/>
            <ac:spMk id="5" creationId="{4C163776-611F-5B1E-7577-5BC2FDB6986E}"/>
          </ac:spMkLst>
        </pc:spChg>
        <pc:spChg chg="add mod">
          <ac:chgData name="拓也 夏井" userId="8ba517d502005b8a" providerId="LiveId" clId="{142A7D91-A737-49BB-8BAF-EBB9F45ABBE8}" dt="2023-10-30T03:09:27.044" v="4812" actId="1076"/>
          <ac:spMkLst>
            <pc:docMk/>
            <pc:sldMk cId="3744240011" sldId="268"/>
            <ac:spMk id="6" creationId="{5EEE1A9F-AFB1-3E24-980E-D954D71CF8B9}"/>
          </ac:spMkLst>
        </pc:spChg>
        <pc:spChg chg="add mod">
          <ac:chgData name="拓也 夏井" userId="8ba517d502005b8a" providerId="LiveId" clId="{142A7D91-A737-49BB-8BAF-EBB9F45ABBE8}" dt="2023-10-30T03:09:29.816" v="4813" actId="1076"/>
          <ac:spMkLst>
            <pc:docMk/>
            <pc:sldMk cId="3744240011" sldId="268"/>
            <ac:spMk id="7" creationId="{BF8E77CB-B544-211F-73C4-0ED5C936ED8A}"/>
          </ac:spMkLst>
        </pc:spChg>
        <pc:picChg chg="add mod">
          <ac:chgData name="拓也 夏井" userId="8ba517d502005b8a" providerId="LiveId" clId="{142A7D91-A737-49BB-8BAF-EBB9F45ABBE8}" dt="2023-10-30T03:09:27.044" v="4812" actId="1076"/>
          <ac:picMkLst>
            <pc:docMk/>
            <pc:sldMk cId="3744240011" sldId="268"/>
            <ac:picMk id="2" creationId="{1083E742-C224-8E52-E4F4-82FE023FDEF7}"/>
          </ac:picMkLst>
        </pc:picChg>
        <pc:cxnChg chg="add mod">
          <ac:chgData name="拓也 夏井" userId="8ba517d502005b8a" providerId="LiveId" clId="{142A7D91-A737-49BB-8BAF-EBB9F45ABBE8}" dt="2023-10-30T03:09:27.044" v="4812" actId="1076"/>
          <ac:cxnSpMkLst>
            <pc:docMk/>
            <pc:sldMk cId="3744240011" sldId="268"/>
            <ac:cxnSpMk id="4" creationId="{C12DE770-0B48-E8B6-ABBC-27828FE549FB}"/>
          </ac:cxnSpMkLst>
        </pc:cxnChg>
      </pc:sldChg>
      <pc:sldChg chg="addSp modSp new mod ord">
        <pc:chgData name="拓也 夏井" userId="8ba517d502005b8a" providerId="LiveId" clId="{142A7D91-A737-49BB-8BAF-EBB9F45ABBE8}" dt="2023-10-30T03:10:25.407" v="4916"/>
        <pc:sldMkLst>
          <pc:docMk/>
          <pc:sldMk cId="823464437" sldId="269"/>
        </pc:sldMkLst>
        <pc:spChg chg="add mod">
          <ac:chgData name="拓也 夏井" userId="8ba517d502005b8a" providerId="LiveId" clId="{142A7D91-A737-49BB-8BAF-EBB9F45ABBE8}" dt="2023-10-30T03:10:16.736" v="4912" actId="14100"/>
          <ac:spMkLst>
            <pc:docMk/>
            <pc:sldMk cId="823464437" sldId="269"/>
            <ac:spMk id="5" creationId="{CC326B72-0A3B-6C4A-53F7-1156FD8BFE77}"/>
          </ac:spMkLst>
        </pc:spChg>
        <pc:picChg chg="add mod">
          <ac:chgData name="拓也 夏井" userId="8ba517d502005b8a" providerId="LiveId" clId="{142A7D91-A737-49BB-8BAF-EBB9F45ABBE8}" dt="2023-10-30T03:09:47.678" v="4816" actId="1076"/>
          <ac:picMkLst>
            <pc:docMk/>
            <pc:sldMk cId="823464437" sldId="269"/>
            <ac:picMk id="2" creationId="{F6DF3752-8B41-B3D7-034F-42C02A98725C}"/>
          </ac:picMkLst>
        </pc:picChg>
        <pc:cxnChg chg="add">
          <ac:chgData name="拓也 夏井" userId="8ba517d502005b8a" providerId="LiveId" clId="{142A7D91-A737-49BB-8BAF-EBB9F45ABBE8}" dt="2023-10-30T03:09:50.990" v="4817" actId="11529"/>
          <ac:cxnSpMkLst>
            <pc:docMk/>
            <pc:sldMk cId="823464437" sldId="269"/>
            <ac:cxnSpMk id="4" creationId="{5F2B7252-5AA3-9AD0-D20F-69F8B2F8FF2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5E5247-728F-EA2D-24EC-EC2273E37C0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4F1BB27-618F-9D79-462D-F80710366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85E1C70-408F-A20A-F116-E330A887E561}"/>
              </a:ext>
            </a:extLst>
          </p:cNvPr>
          <p:cNvSpPr>
            <a:spLocks noGrp="1"/>
          </p:cNvSpPr>
          <p:nvPr>
            <p:ph type="dt" sz="half" idx="10"/>
          </p:nvPr>
        </p:nvSpPr>
        <p:spPr/>
        <p:txBody>
          <a:bodyPr/>
          <a:lstStyle/>
          <a:p>
            <a:fld id="{5F8D873F-7603-4CFF-B6B1-274E85258FBB}"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44DE42D2-A891-A13D-D87F-FCCEC43A62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29B7FA-7FFC-E5B3-EEBC-B08CBD17A28C}"/>
              </a:ext>
            </a:extLst>
          </p:cNvPr>
          <p:cNvSpPr>
            <a:spLocks noGrp="1"/>
          </p:cNvSpPr>
          <p:nvPr>
            <p:ph type="sldNum" sz="quarter" idx="12"/>
          </p:nvPr>
        </p:nvSpPr>
        <p:spPr/>
        <p:txBody>
          <a:bodyPr/>
          <a:lstStyle/>
          <a:p>
            <a:fld id="{7247BDED-FF74-4E81-95E9-4EAEC16DE9E9}" type="slidenum">
              <a:rPr kumimoji="1" lang="ja-JP" altLang="en-US" smtClean="0"/>
              <a:t>‹#›</a:t>
            </a:fld>
            <a:endParaRPr kumimoji="1" lang="ja-JP" altLang="en-US"/>
          </a:p>
        </p:txBody>
      </p:sp>
    </p:spTree>
    <p:extLst>
      <p:ext uri="{BB962C8B-B14F-4D97-AF65-F5344CB8AC3E}">
        <p14:creationId xmlns:p14="http://schemas.microsoft.com/office/powerpoint/2010/main" val="137831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A88A52-628C-FBA9-1382-BDDE9F743F7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B76F12B-4AF9-5A68-5264-ADA9F42E881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9CA439-D8BB-9DD6-C5AB-9867BBC7113C}"/>
              </a:ext>
            </a:extLst>
          </p:cNvPr>
          <p:cNvSpPr>
            <a:spLocks noGrp="1"/>
          </p:cNvSpPr>
          <p:nvPr>
            <p:ph type="dt" sz="half" idx="10"/>
          </p:nvPr>
        </p:nvSpPr>
        <p:spPr/>
        <p:txBody>
          <a:bodyPr/>
          <a:lstStyle/>
          <a:p>
            <a:fld id="{5F8D873F-7603-4CFF-B6B1-274E85258FBB}"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D58669C9-C26B-FA03-E8C3-D2D11A946E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E44840-939A-0254-C326-49EF3BDC5DE4}"/>
              </a:ext>
            </a:extLst>
          </p:cNvPr>
          <p:cNvSpPr>
            <a:spLocks noGrp="1"/>
          </p:cNvSpPr>
          <p:nvPr>
            <p:ph type="sldNum" sz="quarter" idx="12"/>
          </p:nvPr>
        </p:nvSpPr>
        <p:spPr/>
        <p:txBody>
          <a:bodyPr/>
          <a:lstStyle/>
          <a:p>
            <a:fld id="{7247BDED-FF74-4E81-95E9-4EAEC16DE9E9}" type="slidenum">
              <a:rPr kumimoji="1" lang="ja-JP" altLang="en-US" smtClean="0"/>
              <a:t>‹#›</a:t>
            </a:fld>
            <a:endParaRPr kumimoji="1" lang="ja-JP" altLang="en-US"/>
          </a:p>
        </p:txBody>
      </p:sp>
    </p:spTree>
    <p:extLst>
      <p:ext uri="{BB962C8B-B14F-4D97-AF65-F5344CB8AC3E}">
        <p14:creationId xmlns:p14="http://schemas.microsoft.com/office/powerpoint/2010/main" val="4029483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330AEFB-FA43-3C3F-43EE-51657705025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3959ADA-DABD-9C0E-D091-04BA4E945E3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B5219E-6D54-9A3D-4632-CBEFFCD1B736}"/>
              </a:ext>
            </a:extLst>
          </p:cNvPr>
          <p:cNvSpPr>
            <a:spLocks noGrp="1"/>
          </p:cNvSpPr>
          <p:nvPr>
            <p:ph type="dt" sz="half" idx="10"/>
          </p:nvPr>
        </p:nvSpPr>
        <p:spPr/>
        <p:txBody>
          <a:bodyPr/>
          <a:lstStyle/>
          <a:p>
            <a:fld id="{5F8D873F-7603-4CFF-B6B1-274E85258FBB}"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CA747B9E-A4A2-0FF6-8636-D039CEDD50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73A788-A8D3-850F-44CA-48FCC1309D81}"/>
              </a:ext>
            </a:extLst>
          </p:cNvPr>
          <p:cNvSpPr>
            <a:spLocks noGrp="1"/>
          </p:cNvSpPr>
          <p:nvPr>
            <p:ph type="sldNum" sz="quarter" idx="12"/>
          </p:nvPr>
        </p:nvSpPr>
        <p:spPr/>
        <p:txBody>
          <a:bodyPr/>
          <a:lstStyle/>
          <a:p>
            <a:fld id="{7247BDED-FF74-4E81-95E9-4EAEC16DE9E9}" type="slidenum">
              <a:rPr kumimoji="1" lang="ja-JP" altLang="en-US" smtClean="0"/>
              <a:t>‹#›</a:t>
            </a:fld>
            <a:endParaRPr kumimoji="1" lang="ja-JP" altLang="en-US"/>
          </a:p>
        </p:txBody>
      </p:sp>
    </p:spTree>
    <p:extLst>
      <p:ext uri="{BB962C8B-B14F-4D97-AF65-F5344CB8AC3E}">
        <p14:creationId xmlns:p14="http://schemas.microsoft.com/office/powerpoint/2010/main" val="353798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370EC-50BB-178F-4FA3-4CF6C962D4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E16AC7-2957-E236-B6F0-78A301931B9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0269DD-31CC-B690-D5E0-114DB0B643F2}"/>
              </a:ext>
            </a:extLst>
          </p:cNvPr>
          <p:cNvSpPr>
            <a:spLocks noGrp="1"/>
          </p:cNvSpPr>
          <p:nvPr>
            <p:ph type="dt" sz="half" idx="10"/>
          </p:nvPr>
        </p:nvSpPr>
        <p:spPr/>
        <p:txBody>
          <a:bodyPr/>
          <a:lstStyle/>
          <a:p>
            <a:fld id="{5F8D873F-7603-4CFF-B6B1-274E85258FBB}"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B4D12048-B003-8EDC-DDD8-62292F04E5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E4234E-37DF-5D75-4B95-551AF7DC6511}"/>
              </a:ext>
            </a:extLst>
          </p:cNvPr>
          <p:cNvSpPr>
            <a:spLocks noGrp="1"/>
          </p:cNvSpPr>
          <p:nvPr>
            <p:ph type="sldNum" sz="quarter" idx="12"/>
          </p:nvPr>
        </p:nvSpPr>
        <p:spPr/>
        <p:txBody>
          <a:bodyPr/>
          <a:lstStyle/>
          <a:p>
            <a:fld id="{7247BDED-FF74-4E81-95E9-4EAEC16DE9E9}" type="slidenum">
              <a:rPr kumimoji="1" lang="ja-JP" altLang="en-US" smtClean="0"/>
              <a:t>‹#›</a:t>
            </a:fld>
            <a:endParaRPr kumimoji="1" lang="ja-JP" altLang="en-US"/>
          </a:p>
        </p:txBody>
      </p:sp>
    </p:spTree>
    <p:extLst>
      <p:ext uri="{BB962C8B-B14F-4D97-AF65-F5344CB8AC3E}">
        <p14:creationId xmlns:p14="http://schemas.microsoft.com/office/powerpoint/2010/main" val="1422068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59E60-7D74-83C1-E07C-293A8036C0F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670CD1B-5A29-AF3E-6587-F6F274A6E9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13D422-1AE1-7E4F-58A0-4A47A40DC170}"/>
              </a:ext>
            </a:extLst>
          </p:cNvPr>
          <p:cNvSpPr>
            <a:spLocks noGrp="1"/>
          </p:cNvSpPr>
          <p:nvPr>
            <p:ph type="dt" sz="half" idx="10"/>
          </p:nvPr>
        </p:nvSpPr>
        <p:spPr/>
        <p:txBody>
          <a:bodyPr/>
          <a:lstStyle/>
          <a:p>
            <a:fld id="{5F8D873F-7603-4CFF-B6B1-274E85258FBB}"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4F76C6BA-7078-0CEE-903F-673A4833D4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159146-3325-767C-7743-E7FCCAE08A35}"/>
              </a:ext>
            </a:extLst>
          </p:cNvPr>
          <p:cNvSpPr>
            <a:spLocks noGrp="1"/>
          </p:cNvSpPr>
          <p:nvPr>
            <p:ph type="sldNum" sz="quarter" idx="12"/>
          </p:nvPr>
        </p:nvSpPr>
        <p:spPr/>
        <p:txBody>
          <a:bodyPr/>
          <a:lstStyle/>
          <a:p>
            <a:fld id="{7247BDED-FF74-4E81-95E9-4EAEC16DE9E9}" type="slidenum">
              <a:rPr kumimoji="1" lang="ja-JP" altLang="en-US" smtClean="0"/>
              <a:t>‹#›</a:t>
            </a:fld>
            <a:endParaRPr kumimoji="1" lang="ja-JP" altLang="en-US"/>
          </a:p>
        </p:txBody>
      </p:sp>
    </p:spTree>
    <p:extLst>
      <p:ext uri="{BB962C8B-B14F-4D97-AF65-F5344CB8AC3E}">
        <p14:creationId xmlns:p14="http://schemas.microsoft.com/office/powerpoint/2010/main" val="247815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FB1FB7-DDC6-D788-3A11-8B9C097A045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183ED4-FF5A-C08A-FC8A-3CA616799F0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638C590-85A2-AC82-D51B-966088D5A2D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63343A6-0E4D-22ED-B2FB-4C26BE77D445}"/>
              </a:ext>
            </a:extLst>
          </p:cNvPr>
          <p:cNvSpPr>
            <a:spLocks noGrp="1"/>
          </p:cNvSpPr>
          <p:nvPr>
            <p:ph type="dt" sz="half" idx="10"/>
          </p:nvPr>
        </p:nvSpPr>
        <p:spPr/>
        <p:txBody>
          <a:bodyPr/>
          <a:lstStyle/>
          <a:p>
            <a:fld id="{5F8D873F-7603-4CFF-B6B1-274E85258FBB}" type="datetimeFigureOut">
              <a:rPr kumimoji="1" lang="ja-JP" altLang="en-US" smtClean="0"/>
              <a:t>2023/10/30</a:t>
            </a:fld>
            <a:endParaRPr kumimoji="1" lang="ja-JP" altLang="en-US"/>
          </a:p>
        </p:txBody>
      </p:sp>
      <p:sp>
        <p:nvSpPr>
          <p:cNvPr id="6" name="フッター プレースホルダー 5">
            <a:extLst>
              <a:ext uri="{FF2B5EF4-FFF2-40B4-BE49-F238E27FC236}">
                <a16:creationId xmlns:a16="http://schemas.microsoft.com/office/drawing/2014/main" id="{9E8FE460-79E4-6A9D-A271-C79CEAA954C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0BC3F51-04AD-7078-4659-5BBC13387976}"/>
              </a:ext>
            </a:extLst>
          </p:cNvPr>
          <p:cNvSpPr>
            <a:spLocks noGrp="1"/>
          </p:cNvSpPr>
          <p:nvPr>
            <p:ph type="sldNum" sz="quarter" idx="12"/>
          </p:nvPr>
        </p:nvSpPr>
        <p:spPr/>
        <p:txBody>
          <a:bodyPr/>
          <a:lstStyle/>
          <a:p>
            <a:fld id="{7247BDED-FF74-4E81-95E9-4EAEC16DE9E9}" type="slidenum">
              <a:rPr kumimoji="1" lang="ja-JP" altLang="en-US" smtClean="0"/>
              <a:t>‹#›</a:t>
            </a:fld>
            <a:endParaRPr kumimoji="1" lang="ja-JP" altLang="en-US"/>
          </a:p>
        </p:txBody>
      </p:sp>
    </p:spTree>
    <p:extLst>
      <p:ext uri="{BB962C8B-B14F-4D97-AF65-F5344CB8AC3E}">
        <p14:creationId xmlns:p14="http://schemas.microsoft.com/office/powerpoint/2010/main" val="12390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665BA9-EA66-2C4F-CC70-41F4B389541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4518CF-30D5-1B9E-532B-510542B20F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AB48239-4B70-12AC-8B5E-496A8F63DD9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48111B3-96F5-E8BD-0370-92CB9E0D18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CC764BF-0144-5726-4143-C366FE0D49D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0ECD02C-D74A-A1A2-B701-AECCE9721FC1}"/>
              </a:ext>
            </a:extLst>
          </p:cNvPr>
          <p:cNvSpPr>
            <a:spLocks noGrp="1"/>
          </p:cNvSpPr>
          <p:nvPr>
            <p:ph type="dt" sz="half" idx="10"/>
          </p:nvPr>
        </p:nvSpPr>
        <p:spPr/>
        <p:txBody>
          <a:bodyPr/>
          <a:lstStyle/>
          <a:p>
            <a:fld id="{5F8D873F-7603-4CFF-B6B1-274E85258FBB}" type="datetimeFigureOut">
              <a:rPr kumimoji="1" lang="ja-JP" altLang="en-US" smtClean="0"/>
              <a:t>2023/10/30</a:t>
            </a:fld>
            <a:endParaRPr kumimoji="1" lang="ja-JP" altLang="en-US"/>
          </a:p>
        </p:txBody>
      </p:sp>
      <p:sp>
        <p:nvSpPr>
          <p:cNvPr id="8" name="フッター プレースホルダー 7">
            <a:extLst>
              <a:ext uri="{FF2B5EF4-FFF2-40B4-BE49-F238E27FC236}">
                <a16:creationId xmlns:a16="http://schemas.microsoft.com/office/drawing/2014/main" id="{CF024A22-7BDD-5D6B-6CA3-68C2AAC6F6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A2231C8-349C-2C4D-6A6E-E3DA1268112B}"/>
              </a:ext>
            </a:extLst>
          </p:cNvPr>
          <p:cNvSpPr>
            <a:spLocks noGrp="1"/>
          </p:cNvSpPr>
          <p:nvPr>
            <p:ph type="sldNum" sz="quarter" idx="12"/>
          </p:nvPr>
        </p:nvSpPr>
        <p:spPr/>
        <p:txBody>
          <a:bodyPr/>
          <a:lstStyle/>
          <a:p>
            <a:fld id="{7247BDED-FF74-4E81-95E9-4EAEC16DE9E9}" type="slidenum">
              <a:rPr kumimoji="1" lang="ja-JP" altLang="en-US" smtClean="0"/>
              <a:t>‹#›</a:t>
            </a:fld>
            <a:endParaRPr kumimoji="1" lang="ja-JP" altLang="en-US"/>
          </a:p>
        </p:txBody>
      </p:sp>
    </p:spTree>
    <p:extLst>
      <p:ext uri="{BB962C8B-B14F-4D97-AF65-F5344CB8AC3E}">
        <p14:creationId xmlns:p14="http://schemas.microsoft.com/office/powerpoint/2010/main" val="145107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36C4B-E944-C2D0-BA15-044FAD28EA8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3B07FC6-2F14-B16B-0E1A-4FB3E952F815}"/>
              </a:ext>
            </a:extLst>
          </p:cNvPr>
          <p:cNvSpPr>
            <a:spLocks noGrp="1"/>
          </p:cNvSpPr>
          <p:nvPr>
            <p:ph type="dt" sz="half" idx="10"/>
          </p:nvPr>
        </p:nvSpPr>
        <p:spPr/>
        <p:txBody>
          <a:bodyPr/>
          <a:lstStyle/>
          <a:p>
            <a:fld id="{5F8D873F-7603-4CFF-B6B1-274E85258FBB}" type="datetimeFigureOut">
              <a:rPr kumimoji="1" lang="ja-JP" altLang="en-US" smtClean="0"/>
              <a:t>2023/10/30</a:t>
            </a:fld>
            <a:endParaRPr kumimoji="1" lang="ja-JP" altLang="en-US"/>
          </a:p>
        </p:txBody>
      </p:sp>
      <p:sp>
        <p:nvSpPr>
          <p:cNvPr id="4" name="フッター プレースホルダー 3">
            <a:extLst>
              <a:ext uri="{FF2B5EF4-FFF2-40B4-BE49-F238E27FC236}">
                <a16:creationId xmlns:a16="http://schemas.microsoft.com/office/drawing/2014/main" id="{0931D138-B4B7-F798-E4CD-64341D9744D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4C70537-3144-ED79-883A-097EE31BD20D}"/>
              </a:ext>
            </a:extLst>
          </p:cNvPr>
          <p:cNvSpPr>
            <a:spLocks noGrp="1"/>
          </p:cNvSpPr>
          <p:nvPr>
            <p:ph type="sldNum" sz="quarter" idx="12"/>
          </p:nvPr>
        </p:nvSpPr>
        <p:spPr/>
        <p:txBody>
          <a:bodyPr/>
          <a:lstStyle/>
          <a:p>
            <a:fld id="{7247BDED-FF74-4E81-95E9-4EAEC16DE9E9}" type="slidenum">
              <a:rPr kumimoji="1" lang="ja-JP" altLang="en-US" smtClean="0"/>
              <a:t>‹#›</a:t>
            </a:fld>
            <a:endParaRPr kumimoji="1" lang="ja-JP" altLang="en-US"/>
          </a:p>
        </p:txBody>
      </p:sp>
    </p:spTree>
    <p:extLst>
      <p:ext uri="{BB962C8B-B14F-4D97-AF65-F5344CB8AC3E}">
        <p14:creationId xmlns:p14="http://schemas.microsoft.com/office/powerpoint/2010/main" val="1622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521F1C9-4B2F-0209-54C9-58ED7587C9E6}"/>
              </a:ext>
            </a:extLst>
          </p:cNvPr>
          <p:cNvSpPr>
            <a:spLocks noGrp="1"/>
          </p:cNvSpPr>
          <p:nvPr>
            <p:ph type="dt" sz="half" idx="10"/>
          </p:nvPr>
        </p:nvSpPr>
        <p:spPr/>
        <p:txBody>
          <a:bodyPr/>
          <a:lstStyle/>
          <a:p>
            <a:fld id="{5F8D873F-7603-4CFF-B6B1-274E85258FBB}" type="datetimeFigureOut">
              <a:rPr kumimoji="1" lang="ja-JP" altLang="en-US" smtClean="0"/>
              <a:t>2023/10/30</a:t>
            </a:fld>
            <a:endParaRPr kumimoji="1" lang="ja-JP" altLang="en-US"/>
          </a:p>
        </p:txBody>
      </p:sp>
      <p:sp>
        <p:nvSpPr>
          <p:cNvPr id="3" name="フッター プレースホルダー 2">
            <a:extLst>
              <a:ext uri="{FF2B5EF4-FFF2-40B4-BE49-F238E27FC236}">
                <a16:creationId xmlns:a16="http://schemas.microsoft.com/office/drawing/2014/main" id="{D0F605FF-7F84-D595-4E7B-40064D70AFB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A631FF2-AA27-299A-99B0-D881282F353F}"/>
              </a:ext>
            </a:extLst>
          </p:cNvPr>
          <p:cNvSpPr>
            <a:spLocks noGrp="1"/>
          </p:cNvSpPr>
          <p:nvPr>
            <p:ph type="sldNum" sz="quarter" idx="12"/>
          </p:nvPr>
        </p:nvSpPr>
        <p:spPr/>
        <p:txBody>
          <a:bodyPr/>
          <a:lstStyle/>
          <a:p>
            <a:fld id="{7247BDED-FF74-4E81-95E9-4EAEC16DE9E9}" type="slidenum">
              <a:rPr kumimoji="1" lang="ja-JP" altLang="en-US" smtClean="0"/>
              <a:t>‹#›</a:t>
            </a:fld>
            <a:endParaRPr kumimoji="1" lang="ja-JP" altLang="en-US"/>
          </a:p>
        </p:txBody>
      </p:sp>
    </p:spTree>
    <p:extLst>
      <p:ext uri="{BB962C8B-B14F-4D97-AF65-F5344CB8AC3E}">
        <p14:creationId xmlns:p14="http://schemas.microsoft.com/office/powerpoint/2010/main" val="34565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EADEE5-FDA5-0C52-279D-3A7A553641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A8DFF1-7F01-E69E-F86B-3573E6F020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14403D-B8B0-959C-D850-A4135B4E5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BC37759-783C-3700-97F9-5B028B5FA8A1}"/>
              </a:ext>
            </a:extLst>
          </p:cNvPr>
          <p:cNvSpPr>
            <a:spLocks noGrp="1"/>
          </p:cNvSpPr>
          <p:nvPr>
            <p:ph type="dt" sz="half" idx="10"/>
          </p:nvPr>
        </p:nvSpPr>
        <p:spPr/>
        <p:txBody>
          <a:bodyPr/>
          <a:lstStyle/>
          <a:p>
            <a:fld id="{5F8D873F-7603-4CFF-B6B1-274E85258FBB}" type="datetimeFigureOut">
              <a:rPr kumimoji="1" lang="ja-JP" altLang="en-US" smtClean="0"/>
              <a:t>2023/10/30</a:t>
            </a:fld>
            <a:endParaRPr kumimoji="1" lang="ja-JP" altLang="en-US"/>
          </a:p>
        </p:txBody>
      </p:sp>
      <p:sp>
        <p:nvSpPr>
          <p:cNvPr id="6" name="フッター プレースホルダー 5">
            <a:extLst>
              <a:ext uri="{FF2B5EF4-FFF2-40B4-BE49-F238E27FC236}">
                <a16:creationId xmlns:a16="http://schemas.microsoft.com/office/drawing/2014/main" id="{5F1D4537-FDFF-68D9-832E-EA7FC721A5D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A38665-0F2E-0337-2398-A84A85CE9AD6}"/>
              </a:ext>
            </a:extLst>
          </p:cNvPr>
          <p:cNvSpPr>
            <a:spLocks noGrp="1"/>
          </p:cNvSpPr>
          <p:nvPr>
            <p:ph type="sldNum" sz="quarter" idx="12"/>
          </p:nvPr>
        </p:nvSpPr>
        <p:spPr/>
        <p:txBody>
          <a:bodyPr/>
          <a:lstStyle/>
          <a:p>
            <a:fld id="{7247BDED-FF74-4E81-95E9-4EAEC16DE9E9}" type="slidenum">
              <a:rPr kumimoji="1" lang="ja-JP" altLang="en-US" smtClean="0"/>
              <a:t>‹#›</a:t>
            </a:fld>
            <a:endParaRPr kumimoji="1" lang="ja-JP" altLang="en-US"/>
          </a:p>
        </p:txBody>
      </p:sp>
    </p:spTree>
    <p:extLst>
      <p:ext uri="{BB962C8B-B14F-4D97-AF65-F5344CB8AC3E}">
        <p14:creationId xmlns:p14="http://schemas.microsoft.com/office/powerpoint/2010/main" val="2310061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249A6-8CCE-9A4D-530E-F895C5CE822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D082519-D431-99A5-23FF-5205BB84C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5949DE1-7C61-DFB7-A7B3-5FC563B0A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BC15ADD-4389-3B13-BCC9-E494F0A66D17}"/>
              </a:ext>
            </a:extLst>
          </p:cNvPr>
          <p:cNvSpPr>
            <a:spLocks noGrp="1"/>
          </p:cNvSpPr>
          <p:nvPr>
            <p:ph type="dt" sz="half" idx="10"/>
          </p:nvPr>
        </p:nvSpPr>
        <p:spPr/>
        <p:txBody>
          <a:bodyPr/>
          <a:lstStyle/>
          <a:p>
            <a:fld id="{5F8D873F-7603-4CFF-B6B1-274E85258FBB}" type="datetimeFigureOut">
              <a:rPr kumimoji="1" lang="ja-JP" altLang="en-US" smtClean="0"/>
              <a:t>2023/10/30</a:t>
            </a:fld>
            <a:endParaRPr kumimoji="1" lang="ja-JP" altLang="en-US"/>
          </a:p>
        </p:txBody>
      </p:sp>
      <p:sp>
        <p:nvSpPr>
          <p:cNvPr id="6" name="フッター プレースホルダー 5">
            <a:extLst>
              <a:ext uri="{FF2B5EF4-FFF2-40B4-BE49-F238E27FC236}">
                <a16:creationId xmlns:a16="http://schemas.microsoft.com/office/drawing/2014/main" id="{AF300CE9-F549-86F9-F20D-C4FC9957EA8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B80BDDF-62C7-066F-3F67-4463D4EE567D}"/>
              </a:ext>
            </a:extLst>
          </p:cNvPr>
          <p:cNvSpPr>
            <a:spLocks noGrp="1"/>
          </p:cNvSpPr>
          <p:nvPr>
            <p:ph type="sldNum" sz="quarter" idx="12"/>
          </p:nvPr>
        </p:nvSpPr>
        <p:spPr/>
        <p:txBody>
          <a:bodyPr/>
          <a:lstStyle/>
          <a:p>
            <a:fld id="{7247BDED-FF74-4E81-95E9-4EAEC16DE9E9}" type="slidenum">
              <a:rPr kumimoji="1" lang="ja-JP" altLang="en-US" smtClean="0"/>
              <a:t>‹#›</a:t>
            </a:fld>
            <a:endParaRPr kumimoji="1" lang="ja-JP" altLang="en-US"/>
          </a:p>
        </p:txBody>
      </p:sp>
    </p:spTree>
    <p:extLst>
      <p:ext uri="{BB962C8B-B14F-4D97-AF65-F5344CB8AC3E}">
        <p14:creationId xmlns:p14="http://schemas.microsoft.com/office/powerpoint/2010/main" val="4259069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5F83C9-E4D2-C584-BEF2-A663FF0CF6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EC73CF-7439-1AD6-FB89-77DCFAB5AD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AA2BC9-D704-9362-C6C8-ECE2E6D18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D873F-7603-4CFF-B6B1-274E85258FBB}"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65CAF7F1-1DC4-2B23-21EE-2C294E12A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4D9528C-5CAA-6FCE-BE6B-EA753970C7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7BDED-FF74-4E81-95E9-4EAEC16DE9E9}" type="slidenum">
              <a:rPr kumimoji="1" lang="ja-JP" altLang="en-US" smtClean="0"/>
              <a:t>‹#›</a:t>
            </a:fld>
            <a:endParaRPr kumimoji="1" lang="ja-JP" altLang="en-US"/>
          </a:p>
        </p:txBody>
      </p:sp>
    </p:spTree>
    <p:extLst>
      <p:ext uri="{BB962C8B-B14F-4D97-AF65-F5344CB8AC3E}">
        <p14:creationId xmlns:p14="http://schemas.microsoft.com/office/powerpoint/2010/main" val="31568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DC752-D822-C777-8256-C9A8D0B72D58}"/>
              </a:ext>
            </a:extLst>
          </p:cNvPr>
          <p:cNvSpPr>
            <a:spLocks noGrp="1"/>
          </p:cNvSpPr>
          <p:nvPr>
            <p:ph type="ctrTitle"/>
          </p:nvPr>
        </p:nvSpPr>
        <p:spPr/>
        <p:txBody>
          <a:bodyPr>
            <a:normAutofit fontScale="90000"/>
          </a:bodyPr>
          <a:lstStyle/>
          <a:p>
            <a:r>
              <a:rPr kumimoji="1" lang="ja-JP" altLang="en-US" dirty="0"/>
              <a:t>自動調整パネル</a:t>
            </a:r>
            <a:br>
              <a:rPr kumimoji="1" lang="en-US" altLang="ja-JP" dirty="0"/>
            </a:br>
            <a:r>
              <a:rPr kumimoji="1" lang="en-US" altLang="ja-JP" dirty="0"/>
              <a:t>General Optimizer UI</a:t>
            </a:r>
            <a:br>
              <a:rPr kumimoji="1" lang="en-US" altLang="ja-JP" dirty="0"/>
            </a:br>
            <a:r>
              <a:rPr kumimoji="1" lang="en-US" altLang="ja-JP" dirty="0"/>
              <a:t>manual</a:t>
            </a:r>
            <a:endParaRPr kumimoji="1" lang="ja-JP" altLang="en-US" dirty="0"/>
          </a:p>
        </p:txBody>
      </p:sp>
      <p:sp>
        <p:nvSpPr>
          <p:cNvPr id="3" name="字幕 2">
            <a:extLst>
              <a:ext uri="{FF2B5EF4-FFF2-40B4-BE49-F238E27FC236}">
                <a16:creationId xmlns:a16="http://schemas.microsoft.com/office/drawing/2014/main" id="{A3444E7B-E024-5CFD-A596-54FD6671788F}"/>
              </a:ext>
            </a:extLst>
          </p:cNvPr>
          <p:cNvSpPr>
            <a:spLocks noGrp="1"/>
          </p:cNvSpPr>
          <p:nvPr>
            <p:ph type="subTitle" idx="1"/>
          </p:nvPr>
        </p:nvSpPr>
        <p:spPr/>
        <p:txBody>
          <a:bodyPr/>
          <a:lstStyle/>
          <a:p>
            <a:endParaRPr kumimoji="1" lang="en-US" altLang="ja-JP" dirty="0"/>
          </a:p>
          <a:p>
            <a:endParaRPr lang="en-US" altLang="ja-JP" dirty="0"/>
          </a:p>
          <a:p>
            <a:r>
              <a:rPr kumimoji="1" lang="ja-JP" altLang="en-US" dirty="0"/>
              <a:t>夏井拓也</a:t>
            </a:r>
          </a:p>
        </p:txBody>
      </p:sp>
    </p:spTree>
    <p:extLst>
      <p:ext uri="{BB962C8B-B14F-4D97-AF65-F5344CB8AC3E}">
        <p14:creationId xmlns:p14="http://schemas.microsoft.com/office/powerpoint/2010/main" val="4121436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 ヒストグラム&#10;&#10;自動的に生成された説明">
            <a:extLst>
              <a:ext uri="{FF2B5EF4-FFF2-40B4-BE49-F238E27FC236}">
                <a16:creationId xmlns:a16="http://schemas.microsoft.com/office/drawing/2014/main" id="{1083E742-C224-8E52-E4F4-82FE023FDEF7}"/>
              </a:ext>
            </a:extLst>
          </p:cNvPr>
          <p:cNvPicPr>
            <a:picLocks noChangeAspect="1"/>
          </p:cNvPicPr>
          <p:nvPr/>
        </p:nvPicPr>
        <p:blipFill rotWithShape="1">
          <a:blip r:embed="rId2">
            <a:extLst>
              <a:ext uri="{28A0092B-C50C-407E-A947-70E740481C1C}">
                <a14:useLocalDpi xmlns:a14="http://schemas.microsoft.com/office/drawing/2010/main" val="0"/>
              </a:ext>
            </a:extLst>
          </a:blip>
          <a:srcRect l="3864" t="16078" r="6475" b="3031"/>
          <a:stretch/>
        </p:blipFill>
        <p:spPr>
          <a:xfrm>
            <a:off x="2296106" y="788488"/>
            <a:ext cx="6695943" cy="5001789"/>
          </a:xfrm>
          <a:prstGeom prst="rect">
            <a:avLst/>
          </a:prstGeom>
        </p:spPr>
      </p:pic>
      <p:sp>
        <p:nvSpPr>
          <p:cNvPr id="3" name="テキスト ボックス 2">
            <a:extLst>
              <a:ext uri="{FF2B5EF4-FFF2-40B4-BE49-F238E27FC236}">
                <a16:creationId xmlns:a16="http://schemas.microsoft.com/office/drawing/2014/main" id="{A14B37DB-9622-FF13-5106-29394B886743}"/>
              </a:ext>
            </a:extLst>
          </p:cNvPr>
          <p:cNvSpPr txBox="1"/>
          <p:nvPr/>
        </p:nvSpPr>
        <p:spPr>
          <a:xfrm>
            <a:off x="5483440" y="6059965"/>
            <a:ext cx="2914835" cy="338554"/>
          </a:xfrm>
          <a:prstGeom prst="rect">
            <a:avLst/>
          </a:prstGeom>
          <a:noFill/>
        </p:spPr>
        <p:txBody>
          <a:bodyPr wrap="square" rtlCol="0">
            <a:spAutoFit/>
          </a:bodyPr>
          <a:lstStyle/>
          <a:p>
            <a:r>
              <a:rPr lang="ja-JP" altLang="en-US" sz="1600" dirty="0"/>
              <a:t>試行回数</a:t>
            </a:r>
            <a:endParaRPr kumimoji="1" lang="ja-JP" altLang="en-US" sz="1600" dirty="0"/>
          </a:p>
        </p:txBody>
      </p:sp>
      <p:cxnSp>
        <p:nvCxnSpPr>
          <p:cNvPr id="4" name="直線矢印コネクタ 3">
            <a:extLst>
              <a:ext uri="{FF2B5EF4-FFF2-40B4-BE49-F238E27FC236}">
                <a16:creationId xmlns:a16="http://schemas.microsoft.com/office/drawing/2014/main" id="{C12DE770-0B48-E8B6-ABBC-27828FE549FB}"/>
              </a:ext>
            </a:extLst>
          </p:cNvPr>
          <p:cNvCxnSpPr>
            <a:cxnSpLocks/>
          </p:cNvCxnSpPr>
          <p:nvPr/>
        </p:nvCxnSpPr>
        <p:spPr>
          <a:xfrm>
            <a:off x="4116173" y="5975594"/>
            <a:ext cx="383821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4C163776-611F-5B1E-7577-5BC2FDB6986E}"/>
              </a:ext>
            </a:extLst>
          </p:cNvPr>
          <p:cNvSpPr txBox="1"/>
          <p:nvPr/>
        </p:nvSpPr>
        <p:spPr>
          <a:xfrm rot="16200000">
            <a:off x="755125" y="1642960"/>
            <a:ext cx="2355276" cy="646331"/>
          </a:xfrm>
          <a:prstGeom prst="rect">
            <a:avLst/>
          </a:prstGeom>
          <a:noFill/>
        </p:spPr>
        <p:txBody>
          <a:bodyPr wrap="square" rtlCol="0">
            <a:spAutoFit/>
          </a:bodyPr>
          <a:lstStyle/>
          <a:p>
            <a:pPr algn="ctr"/>
            <a:r>
              <a:rPr kumimoji="1" lang="ja-JP" altLang="en-US" dirty="0"/>
              <a:t>マグネットの電流（規格化後）</a:t>
            </a:r>
          </a:p>
        </p:txBody>
      </p:sp>
      <p:sp>
        <p:nvSpPr>
          <p:cNvPr id="6" name="テキスト ボックス 5">
            <a:extLst>
              <a:ext uri="{FF2B5EF4-FFF2-40B4-BE49-F238E27FC236}">
                <a16:creationId xmlns:a16="http://schemas.microsoft.com/office/drawing/2014/main" id="{5EEE1A9F-AFB1-3E24-980E-D954D71CF8B9}"/>
              </a:ext>
            </a:extLst>
          </p:cNvPr>
          <p:cNvSpPr txBox="1"/>
          <p:nvPr/>
        </p:nvSpPr>
        <p:spPr>
          <a:xfrm rot="16200000">
            <a:off x="880884" y="4143854"/>
            <a:ext cx="2355276" cy="646331"/>
          </a:xfrm>
          <a:prstGeom prst="rect">
            <a:avLst/>
          </a:prstGeom>
          <a:noFill/>
        </p:spPr>
        <p:txBody>
          <a:bodyPr wrap="square" rtlCol="0">
            <a:spAutoFit/>
          </a:bodyPr>
          <a:lstStyle/>
          <a:p>
            <a:pPr algn="ctr"/>
            <a:r>
              <a:rPr kumimoji="1" lang="ja-JP" altLang="en-US" dirty="0"/>
              <a:t>評価値</a:t>
            </a:r>
            <a:endParaRPr kumimoji="1" lang="en-US" altLang="ja-JP" dirty="0"/>
          </a:p>
          <a:p>
            <a:pPr algn="ctr"/>
            <a:r>
              <a:rPr kumimoji="1" lang="ja-JP" altLang="en-US" dirty="0"/>
              <a:t>（最小化する値）</a:t>
            </a:r>
          </a:p>
        </p:txBody>
      </p:sp>
      <p:sp>
        <p:nvSpPr>
          <p:cNvPr id="7" name="テキスト ボックス 6">
            <a:extLst>
              <a:ext uri="{FF2B5EF4-FFF2-40B4-BE49-F238E27FC236}">
                <a16:creationId xmlns:a16="http://schemas.microsoft.com/office/drawing/2014/main" id="{BF8E77CB-B544-211F-73C4-0ED5C936ED8A}"/>
              </a:ext>
            </a:extLst>
          </p:cNvPr>
          <p:cNvSpPr txBox="1"/>
          <p:nvPr/>
        </p:nvSpPr>
        <p:spPr>
          <a:xfrm>
            <a:off x="3597106" y="284312"/>
            <a:ext cx="4614738" cy="369332"/>
          </a:xfrm>
          <a:prstGeom prst="rect">
            <a:avLst/>
          </a:prstGeom>
          <a:noFill/>
        </p:spPr>
        <p:txBody>
          <a:bodyPr wrap="square" rtlCol="0">
            <a:spAutoFit/>
          </a:bodyPr>
          <a:lstStyle/>
          <a:p>
            <a:r>
              <a:rPr kumimoji="1" lang="ja-JP" altLang="en-US" dirty="0">
                <a:solidFill>
                  <a:schemeClr val="accent1"/>
                </a:solidFill>
              </a:rPr>
              <a:t>ベイズ最適化の探索の途中経過</a:t>
            </a:r>
            <a:r>
              <a:rPr lang="ja-JP" altLang="en-US" dirty="0">
                <a:solidFill>
                  <a:schemeClr val="accent1"/>
                </a:solidFill>
              </a:rPr>
              <a:t>の例</a:t>
            </a:r>
            <a:endParaRPr kumimoji="1" lang="ja-JP" altLang="en-US" dirty="0">
              <a:solidFill>
                <a:schemeClr val="accent1"/>
              </a:solidFill>
            </a:endParaRPr>
          </a:p>
        </p:txBody>
      </p:sp>
    </p:spTree>
    <p:extLst>
      <p:ext uri="{BB962C8B-B14F-4D97-AF65-F5344CB8AC3E}">
        <p14:creationId xmlns:p14="http://schemas.microsoft.com/office/powerpoint/2010/main" val="3744240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楕円 4">
            <a:extLst>
              <a:ext uri="{FF2B5EF4-FFF2-40B4-BE49-F238E27FC236}">
                <a16:creationId xmlns:a16="http://schemas.microsoft.com/office/drawing/2014/main" id="{69EDD468-DC6E-6A99-DD05-80AD4380B96E}"/>
              </a:ext>
            </a:extLst>
          </p:cNvPr>
          <p:cNvSpPr/>
          <p:nvPr/>
        </p:nvSpPr>
        <p:spPr>
          <a:xfrm>
            <a:off x="5012664" y="2734844"/>
            <a:ext cx="1568823" cy="1174377"/>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340090-ABAE-3B21-417D-4A1E799B893C}"/>
              </a:ext>
            </a:extLst>
          </p:cNvPr>
          <p:cNvSpPr txBox="1"/>
          <p:nvPr/>
        </p:nvSpPr>
        <p:spPr>
          <a:xfrm>
            <a:off x="1693481" y="2680646"/>
            <a:ext cx="2572870" cy="369332"/>
          </a:xfrm>
          <a:prstGeom prst="rect">
            <a:avLst/>
          </a:prstGeom>
          <a:noFill/>
        </p:spPr>
        <p:txBody>
          <a:bodyPr wrap="square" rtlCol="0">
            <a:spAutoFit/>
          </a:bodyPr>
          <a:lstStyle/>
          <a:p>
            <a:r>
              <a:rPr kumimoji="1" lang="en-US" altLang="ja-JP" i="1" dirty="0">
                <a:latin typeface="Times New Roman" panose="02020603050405020304" pitchFamily="18" charset="0"/>
                <a:cs typeface="Times New Roman" panose="02020603050405020304" pitchFamily="18" charset="0"/>
              </a:rPr>
              <a:t>x</a:t>
            </a:r>
            <a:r>
              <a:rPr kumimoji="1"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 </a:t>
            </a:r>
            <a:r>
              <a:rPr kumimoji="1" lang="en-US" altLang="ja-JP" dirty="0"/>
              <a:t>: magnet current 1</a:t>
            </a:r>
          </a:p>
        </p:txBody>
      </p:sp>
      <p:cxnSp>
        <p:nvCxnSpPr>
          <p:cNvPr id="7" name="直線矢印コネクタ 6">
            <a:extLst>
              <a:ext uri="{FF2B5EF4-FFF2-40B4-BE49-F238E27FC236}">
                <a16:creationId xmlns:a16="http://schemas.microsoft.com/office/drawing/2014/main" id="{5CF6E9A5-308C-3326-56D4-66C6DB76161A}"/>
              </a:ext>
            </a:extLst>
          </p:cNvPr>
          <p:cNvCxnSpPr>
            <a:cxnSpLocks/>
          </p:cNvCxnSpPr>
          <p:nvPr/>
        </p:nvCxnSpPr>
        <p:spPr>
          <a:xfrm>
            <a:off x="4043916" y="2972635"/>
            <a:ext cx="968748" cy="20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CDFCA0D9-4C50-D402-A288-F7EA007EB2EB}"/>
              </a:ext>
            </a:extLst>
          </p:cNvPr>
          <p:cNvCxnSpPr>
            <a:cxnSpLocks/>
          </p:cNvCxnSpPr>
          <p:nvPr/>
        </p:nvCxnSpPr>
        <p:spPr>
          <a:xfrm>
            <a:off x="4006376" y="3295173"/>
            <a:ext cx="9435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E555F14A-537D-476C-D639-937ABF540C46}"/>
              </a:ext>
            </a:extLst>
          </p:cNvPr>
          <p:cNvCxnSpPr>
            <a:cxnSpLocks/>
          </p:cNvCxnSpPr>
          <p:nvPr/>
        </p:nvCxnSpPr>
        <p:spPr>
          <a:xfrm flipV="1">
            <a:off x="3739676" y="3366856"/>
            <a:ext cx="1210235" cy="328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535D498A-FD7B-7E89-0B14-6178B1C8A6B1}"/>
              </a:ext>
            </a:extLst>
          </p:cNvPr>
          <p:cNvCxnSpPr>
            <a:cxnSpLocks/>
          </p:cNvCxnSpPr>
          <p:nvPr/>
        </p:nvCxnSpPr>
        <p:spPr>
          <a:xfrm flipV="1">
            <a:off x="6657687" y="2941032"/>
            <a:ext cx="900954" cy="18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999CFEEE-673F-6EDA-7EA0-2551B74E3988}"/>
              </a:ext>
            </a:extLst>
          </p:cNvPr>
          <p:cNvCxnSpPr>
            <a:cxnSpLocks/>
          </p:cNvCxnSpPr>
          <p:nvPr/>
        </p:nvCxnSpPr>
        <p:spPr>
          <a:xfrm flipV="1">
            <a:off x="6657687" y="3295173"/>
            <a:ext cx="999565" cy="71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19A457A8-D223-AE8A-D8EA-D862F99A70F7}"/>
              </a:ext>
            </a:extLst>
          </p:cNvPr>
          <p:cNvCxnSpPr>
            <a:cxnSpLocks/>
          </p:cNvCxnSpPr>
          <p:nvPr/>
        </p:nvCxnSpPr>
        <p:spPr>
          <a:xfrm>
            <a:off x="6657687" y="3638014"/>
            <a:ext cx="999565" cy="82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3663EF9-CA98-6CF2-39CA-96FC40697410}"/>
              </a:ext>
            </a:extLst>
          </p:cNvPr>
          <p:cNvSpPr txBox="1"/>
          <p:nvPr/>
        </p:nvSpPr>
        <p:spPr>
          <a:xfrm>
            <a:off x="7504852" y="2669177"/>
            <a:ext cx="2393576" cy="369332"/>
          </a:xfrm>
          <a:prstGeom prst="rect">
            <a:avLst/>
          </a:prstGeom>
          <a:noFill/>
        </p:spPr>
        <p:txBody>
          <a:bodyPr wrap="square">
            <a:spAutoFit/>
          </a:bodyPr>
          <a:lstStyle/>
          <a:p>
            <a:r>
              <a:rPr lang="en-US" altLang="ja-JP" i="1" dirty="0">
                <a:latin typeface="Times New Roman" panose="02020603050405020304" pitchFamily="18" charset="0"/>
                <a:cs typeface="Times New Roman" panose="02020603050405020304" pitchFamily="18" charset="0"/>
              </a:rPr>
              <a:t>s</a:t>
            </a:r>
            <a:r>
              <a:rPr lang="en-US" altLang="ja-JP" baseline="-25000"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 </a:t>
            </a:r>
            <a:r>
              <a:rPr kumimoji="1" lang="en-US" altLang="ja-JP" dirty="0"/>
              <a:t>: position x</a:t>
            </a:r>
          </a:p>
        </p:txBody>
      </p:sp>
      <p:sp>
        <p:nvSpPr>
          <p:cNvPr id="14" name="テキスト ボックス 13">
            <a:extLst>
              <a:ext uri="{FF2B5EF4-FFF2-40B4-BE49-F238E27FC236}">
                <a16:creationId xmlns:a16="http://schemas.microsoft.com/office/drawing/2014/main" id="{0D7BD16A-AD9F-0CDC-E7E7-E69A0DF251A0}"/>
              </a:ext>
            </a:extLst>
          </p:cNvPr>
          <p:cNvSpPr txBox="1"/>
          <p:nvPr/>
        </p:nvSpPr>
        <p:spPr>
          <a:xfrm>
            <a:off x="7733452" y="3056681"/>
            <a:ext cx="1936376" cy="369332"/>
          </a:xfrm>
          <a:prstGeom prst="rect">
            <a:avLst/>
          </a:prstGeom>
          <a:noFill/>
        </p:spPr>
        <p:txBody>
          <a:bodyPr wrap="square">
            <a:spAutoFit/>
          </a:bodyPr>
          <a:lstStyle/>
          <a:p>
            <a:r>
              <a:rPr lang="en-US" altLang="ja-JP" i="1" dirty="0">
                <a:latin typeface="Times New Roman" panose="02020603050405020304" pitchFamily="18" charset="0"/>
                <a:cs typeface="Times New Roman" panose="02020603050405020304" pitchFamily="18" charset="0"/>
              </a:rPr>
              <a:t>s</a:t>
            </a:r>
            <a:r>
              <a:rPr lang="en-US" altLang="ja-JP" baseline="-25000"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 </a:t>
            </a:r>
            <a:r>
              <a:rPr kumimoji="1" lang="en-US" altLang="ja-JP" dirty="0"/>
              <a:t>: position </a:t>
            </a:r>
            <a:r>
              <a:rPr lang="en-US" altLang="ja-JP" dirty="0"/>
              <a:t>y</a:t>
            </a:r>
            <a:endParaRPr kumimoji="1" lang="en-US" altLang="ja-JP" dirty="0"/>
          </a:p>
        </p:txBody>
      </p:sp>
      <p:sp>
        <p:nvSpPr>
          <p:cNvPr id="15" name="テキスト ボックス 14">
            <a:extLst>
              <a:ext uri="{FF2B5EF4-FFF2-40B4-BE49-F238E27FC236}">
                <a16:creationId xmlns:a16="http://schemas.microsoft.com/office/drawing/2014/main" id="{6CC72BA7-2290-EF8C-7EB7-2D093A368C9E}"/>
              </a:ext>
            </a:extLst>
          </p:cNvPr>
          <p:cNvSpPr txBox="1"/>
          <p:nvPr/>
        </p:nvSpPr>
        <p:spPr>
          <a:xfrm>
            <a:off x="1630728" y="3069208"/>
            <a:ext cx="2635623" cy="369332"/>
          </a:xfrm>
          <a:prstGeom prst="rect">
            <a:avLst/>
          </a:prstGeom>
          <a:noFill/>
        </p:spPr>
        <p:txBody>
          <a:bodyPr wrap="square">
            <a:spAutoFit/>
          </a:bodyPr>
          <a:lstStyle/>
          <a:p>
            <a:r>
              <a:rPr kumimoji="1" lang="en-US" altLang="ja-JP" i="1" dirty="0">
                <a:latin typeface="Times New Roman" panose="02020603050405020304" pitchFamily="18" charset="0"/>
                <a:cs typeface="Times New Roman" panose="02020603050405020304" pitchFamily="18" charset="0"/>
              </a:rPr>
              <a:t>x</a:t>
            </a:r>
            <a:r>
              <a:rPr kumimoji="1" lang="en-US" altLang="ja-JP" baseline="-25000"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 </a:t>
            </a:r>
            <a:r>
              <a:rPr kumimoji="1" lang="en-US" altLang="ja-JP" dirty="0"/>
              <a:t>: magnet current 2</a:t>
            </a:r>
          </a:p>
        </p:txBody>
      </p:sp>
      <p:sp>
        <p:nvSpPr>
          <p:cNvPr id="16" name="テキスト ボックス 15">
            <a:extLst>
              <a:ext uri="{FF2B5EF4-FFF2-40B4-BE49-F238E27FC236}">
                <a16:creationId xmlns:a16="http://schemas.microsoft.com/office/drawing/2014/main" id="{E483F1C0-4454-4FB4-B119-9FF7F290736B}"/>
              </a:ext>
            </a:extLst>
          </p:cNvPr>
          <p:cNvSpPr txBox="1"/>
          <p:nvPr/>
        </p:nvSpPr>
        <p:spPr>
          <a:xfrm>
            <a:off x="2043106" y="3543447"/>
            <a:ext cx="1963270" cy="369332"/>
          </a:xfrm>
          <a:prstGeom prst="rect">
            <a:avLst/>
          </a:prstGeom>
          <a:noFill/>
        </p:spPr>
        <p:txBody>
          <a:bodyPr wrap="square">
            <a:spAutoFit/>
          </a:bodyPr>
          <a:lstStyle/>
          <a:p>
            <a:r>
              <a:rPr kumimoji="1" lang="en-US" altLang="ja-JP" i="1" dirty="0">
                <a:latin typeface="Times New Roman" panose="02020603050405020304" pitchFamily="18" charset="0"/>
                <a:cs typeface="Times New Roman" panose="02020603050405020304" pitchFamily="18" charset="0"/>
              </a:rPr>
              <a:t>x</a:t>
            </a:r>
            <a:r>
              <a:rPr kumimoji="1" lang="en-US" altLang="ja-JP" baseline="-25000"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 </a:t>
            </a:r>
            <a:r>
              <a:rPr kumimoji="1" lang="en-US" altLang="ja-JP" dirty="0"/>
              <a:t>: acc. phase</a:t>
            </a:r>
          </a:p>
        </p:txBody>
      </p:sp>
      <p:sp>
        <p:nvSpPr>
          <p:cNvPr id="17" name="テキスト ボックス 16">
            <a:extLst>
              <a:ext uri="{FF2B5EF4-FFF2-40B4-BE49-F238E27FC236}">
                <a16:creationId xmlns:a16="http://schemas.microsoft.com/office/drawing/2014/main" id="{1619F2E6-A252-4B8E-141D-EE7D191B526B}"/>
              </a:ext>
            </a:extLst>
          </p:cNvPr>
          <p:cNvSpPr txBox="1"/>
          <p:nvPr/>
        </p:nvSpPr>
        <p:spPr>
          <a:xfrm>
            <a:off x="7679105" y="3536296"/>
            <a:ext cx="1936376" cy="369332"/>
          </a:xfrm>
          <a:prstGeom prst="rect">
            <a:avLst/>
          </a:prstGeom>
          <a:noFill/>
        </p:spPr>
        <p:txBody>
          <a:bodyPr wrap="square">
            <a:spAutoFit/>
          </a:bodyPr>
          <a:lstStyle/>
          <a:p>
            <a:r>
              <a:rPr lang="en-US" altLang="ja-JP" i="1" dirty="0">
                <a:latin typeface="Times New Roman" panose="02020603050405020304" pitchFamily="18" charset="0"/>
                <a:cs typeface="Times New Roman" panose="02020603050405020304" pitchFamily="18" charset="0"/>
              </a:rPr>
              <a:t>Q</a:t>
            </a:r>
            <a:r>
              <a:rPr kumimoji="1" lang="en-US" altLang="ja-JP" dirty="0">
                <a:latin typeface="Times New Roman" panose="02020603050405020304" pitchFamily="18" charset="0"/>
                <a:cs typeface="Times New Roman" panose="02020603050405020304" pitchFamily="18" charset="0"/>
              </a:rPr>
              <a:t> </a:t>
            </a:r>
            <a:r>
              <a:rPr kumimoji="1" lang="en-US" altLang="ja-JP" dirty="0"/>
              <a:t>: beam charge</a:t>
            </a:r>
          </a:p>
        </p:txBody>
      </p:sp>
      <p:sp>
        <p:nvSpPr>
          <p:cNvPr id="18" name="テキスト ボックス 17">
            <a:extLst>
              <a:ext uri="{FF2B5EF4-FFF2-40B4-BE49-F238E27FC236}">
                <a16:creationId xmlns:a16="http://schemas.microsoft.com/office/drawing/2014/main" id="{12B0E8C8-92D1-BD6D-C4A4-28AB3C875256}"/>
              </a:ext>
            </a:extLst>
          </p:cNvPr>
          <p:cNvSpPr txBox="1"/>
          <p:nvPr/>
        </p:nvSpPr>
        <p:spPr>
          <a:xfrm>
            <a:off x="7574328" y="4242159"/>
            <a:ext cx="2254623" cy="369332"/>
          </a:xfrm>
          <a:prstGeom prst="rect">
            <a:avLst/>
          </a:prstGeom>
          <a:noFill/>
        </p:spPr>
        <p:txBody>
          <a:bodyPr wrap="square">
            <a:spAutoFit/>
          </a:bodyPr>
          <a:lstStyle/>
          <a:p>
            <a:r>
              <a:rPr lang="en-US" altLang="ja-JP" i="1" dirty="0">
                <a:latin typeface="Times New Roman" panose="02020603050405020304" pitchFamily="18" charset="0"/>
                <a:cs typeface="Times New Roman" panose="02020603050405020304" pitchFamily="18" charset="0"/>
              </a:rPr>
              <a:t>y = </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s</a:t>
            </a:r>
            <a:r>
              <a:rPr lang="en-US" altLang="ja-JP" baseline="-25000" dirty="0">
                <a:latin typeface="Times New Roman" panose="02020603050405020304" pitchFamily="18" charset="0"/>
                <a:cs typeface="Times New Roman" panose="02020603050405020304" pitchFamily="18" charset="0"/>
              </a:rPr>
              <a:t>1</a:t>
            </a:r>
            <a:r>
              <a:rPr lang="en-US" altLang="ja-JP" baseline="30000" dirty="0">
                <a:latin typeface="Times New Roman" panose="02020603050405020304" pitchFamily="18" charset="0"/>
                <a:cs typeface="Times New Roman" panose="02020603050405020304" pitchFamily="18" charset="0"/>
              </a:rPr>
              <a:t>2</a:t>
            </a:r>
            <a:r>
              <a:rPr lang="en-US" altLang="ja-JP" i="1" dirty="0">
                <a:latin typeface="Times New Roman" panose="02020603050405020304" pitchFamily="18" charset="0"/>
                <a:cs typeface="Times New Roman" panose="02020603050405020304" pitchFamily="18" charset="0"/>
              </a:rPr>
              <a:t> + s</a:t>
            </a:r>
            <a:r>
              <a:rPr lang="en-US" altLang="ja-JP" baseline="-25000" dirty="0">
                <a:latin typeface="Times New Roman" panose="02020603050405020304" pitchFamily="18" charset="0"/>
                <a:cs typeface="Times New Roman" panose="02020603050405020304" pitchFamily="18" charset="0"/>
              </a:rPr>
              <a:t>2</a:t>
            </a:r>
            <a:r>
              <a:rPr lang="en-US" altLang="ja-JP" baseline="30000" dirty="0">
                <a:latin typeface="Times New Roman" panose="02020603050405020304" pitchFamily="18" charset="0"/>
                <a:cs typeface="Times New Roman" panose="02020603050405020304" pitchFamily="18" charset="0"/>
              </a:rPr>
              <a:t>2</a:t>
            </a:r>
            <a:r>
              <a:rPr lang="en-US" altLang="ja-JP" dirty="0">
                <a:latin typeface="Times New Roman" panose="02020603050405020304" pitchFamily="18" charset="0"/>
                <a:cs typeface="Times New Roman" panose="02020603050405020304" pitchFamily="18" charset="0"/>
              </a:rPr>
              <a:t>) + 1/</a:t>
            </a:r>
            <a:r>
              <a:rPr lang="en-US" altLang="ja-JP" i="1" dirty="0">
                <a:latin typeface="Times New Roman" panose="02020603050405020304" pitchFamily="18" charset="0"/>
                <a:cs typeface="Times New Roman" panose="02020603050405020304" pitchFamily="18" charset="0"/>
              </a:rPr>
              <a:t>Q</a:t>
            </a:r>
            <a:endParaRPr lang="ja-JP" altLang="en-US" i="1" dirty="0"/>
          </a:p>
        </p:txBody>
      </p:sp>
      <p:sp>
        <p:nvSpPr>
          <p:cNvPr id="19" name="テキスト ボックス 18">
            <a:extLst>
              <a:ext uri="{FF2B5EF4-FFF2-40B4-BE49-F238E27FC236}">
                <a16:creationId xmlns:a16="http://schemas.microsoft.com/office/drawing/2014/main" id="{D5E9210D-2C3E-D46B-F729-DBE4C2F081E7}"/>
              </a:ext>
            </a:extLst>
          </p:cNvPr>
          <p:cNvSpPr txBox="1"/>
          <p:nvPr/>
        </p:nvSpPr>
        <p:spPr>
          <a:xfrm>
            <a:off x="4916293" y="3017149"/>
            <a:ext cx="1730188" cy="646331"/>
          </a:xfrm>
          <a:prstGeom prst="rect">
            <a:avLst/>
          </a:prstGeom>
          <a:noFill/>
        </p:spPr>
        <p:txBody>
          <a:bodyPr wrap="square" rtlCol="0">
            <a:spAutoFit/>
          </a:bodyPr>
          <a:lstStyle/>
          <a:p>
            <a:pPr algn="ctr"/>
            <a:r>
              <a:rPr lang="en-US" altLang="ja-JP" dirty="0"/>
              <a:t>Accelerator machine</a:t>
            </a:r>
            <a:endParaRPr kumimoji="1" lang="ja-JP" altLang="en-US" dirty="0"/>
          </a:p>
        </p:txBody>
      </p:sp>
      <p:sp>
        <p:nvSpPr>
          <p:cNvPr id="20" name="四角形: 角を丸くする 19">
            <a:extLst>
              <a:ext uri="{FF2B5EF4-FFF2-40B4-BE49-F238E27FC236}">
                <a16:creationId xmlns:a16="http://schemas.microsoft.com/office/drawing/2014/main" id="{0B5C58CB-DA2F-5311-891A-2673080F67A0}"/>
              </a:ext>
            </a:extLst>
          </p:cNvPr>
          <p:cNvSpPr/>
          <p:nvPr/>
        </p:nvSpPr>
        <p:spPr>
          <a:xfrm>
            <a:off x="1526514" y="2150812"/>
            <a:ext cx="2850776" cy="1836791"/>
          </a:xfrm>
          <a:prstGeom prst="roundRect">
            <a:avLst>
              <a:gd name="adj" fmla="val 9834"/>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4CB85EC-80FD-8D13-BD45-F7935F96E718}"/>
              </a:ext>
            </a:extLst>
          </p:cNvPr>
          <p:cNvSpPr txBox="1"/>
          <p:nvPr/>
        </p:nvSpPr>
        <p:spPr>
          <a:xfrm>
            <a:off x="1917879" y="2162490"/>
            <a:ext cx="2213723" cy="369332"/>
          </a:xfrm>
          <a:prstGeom prst="rect">
            <a:avLst/>
          </a:prstGeom>
          <a:noFill/>
        </p:spPr>
        <p:txBody>
          <a:bodyPr wrap="square" rtlCol="0">
            <a:spAutoFit/>
          </a:bodyPr>
          <a:lstStyle/>
          <a:p>
            <a:r>
              <a:rPr kumimoji="1" lang="en-US" altLang="ja-JP" dirty="0">
                <a:solidFill>
                  <a:srgbClr val="0000FF"/>
                </a:solidFill>
              </a:rPr>
              <a:t>Tune parameter</a:t>
            </a:r>
            <a:endParaRPr kumimoji="1" lang="ja-JP" altLang="en-US" dirty="0">
              <a:solidFill>
                <a:srgbClr val="0000FF"/>
              </a:solidFill>
            </a:endParaRPr>
          </a:p>
        </p:txBody>
      </p:sp>
      <p:sp>
        <p:nvSpPr>
          <p:cNvPr id="22" name="四角形: 角を丸くする 21">
            <a:extLst>
              <a:ext uri="{FF2B5EF4-FFF2-40B4-BE49-F238E27FC236}">
                <a16:creationId xmlns:a16="http://schemas.microsoft.com/office/drawing/2014/main" id="{D47E4AD8-CEB2-1842-8503-7CC1628CEC60}"/>
              </a:ext>
            </a:extLst>
          </p:cNvPr>
          <p:cNvSpPr/>
          <p:nvPr/>
        </p:nvSpPr>
        <p:spPr>
          <a:xfrm>
            <a:off x="7106484" y="2245918"/>
            <a:ext cx="2850776" cy="1741686"/>
          </a:xfrm>
          <a:prstGeom prst="roundRect">
            <a:avLst>
              <a:gd name="adj" fmla="val 9834"/>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60A3534E-3389-B64F-90A8-59903BA967A6}"/>
              </a:ext>
            </a:extLst>
          </p:cNvPr>
          <p:cNvSpPr txBox="1"/>
          <p:nvPr/>
        </p:nvSpPr>
        <p:spPr>
          <a:xfrm>
            <a:off x="7284516" y="2268575"/>
            <a:ext cx="2494711" cy="369332"/>
          </a:xfrm>
          <a:prstGeom prst="rect">
            <a:avLst/>
          </a:prstGeom>
          <a:noFill/>
        </p:spPr>
        <p:txBody>
          <a:bodyPr wrap="square" rtlCol="0">
            <a:spAutoFit/>
          </a:bodyPr>
          <a:lstStyle/>
          <a:p>
            <a:r>
              <a:rPr lang="en-US" altLang="ja-JP" dirty="0">
                <a:solidFill>
                  <a:srgbClr val="0000FF"/>
                </a:solidFill>
              </a:rPr>
              <a:t>Measurement value</a:t>
            </a:r>
            <a:endParaRPr kumimoji="1" lang="ja-JP" altLang="en-US" dirty="0">
              <a:solidFill>
                <a:srgbClr val="0000FF"/>
              </a:solidFill>
            </a:endParaRPr>
          </a:p>
        </p:txBody>
      </p:sp>
      <p:sp>
        <p:nvSpPr>
          <p:cNvPr id="24" name="矢印: 下 23">
            <a:extLst>
              <a:ext uri="{FF2B5EF4-FFF2-40B4-BE49-F238E27FC236}">
                <a16:creationId xmlns:a16="http://schemas.microsoft.com/office/drawing/2014/main" id="{8243D821-5373-2C93-57A9-EAD724EC666F}"/>
              </a:ext>
            </a:extLst>
          </p:cNvPr>
          <p:cNvSpPr/>
          <p:nvPr/>
        </p:nvSpPr>
        <p:spPr>
          <a:xfrm>
            <a:off x="8266852" y="4015911"/>
            <a:ext cx="537882" cy="2545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4EED8AA-190F-5BAC-7EF2-43425F8F9900}"/>
              </a:ext>
            </a:extLst>
          </p:cNvPr>
          <p:cNvSpPr txBox="1"/>
          <p:nvPr/>
        </p:nvSpPr>
        <p:spPr>
          <a:xfrm>
            <a:off x="5123602" y="4270467"/>
            <a:ext cx="1864659" cy="523220"/>
          </a:xfrm>
          <a:prstGeom prst="rect">
            <a:avLst/>
          </a:prstGeom>
          <a:noFill/>
        </p:spPr>
        <p:txBody>
          <a:bodyPr wrap="square" rtlCol="0">
            <a:spAutoFit/>
          </a:bodyPr>
          <a:lstStyle/>
          <a:p>
            <a:r>
              <a:rPr kumimoji="1" lang="en-US" altLang="ja-JP" sz="2800" i="1" dirty="0">
                <a:latin typeface="Times New Roman" panose="02020603050405020304" pitchFamily="18" charset="0"/>
                <a:cs typeface="Times New Roman" panose="02020603050405020304" pitchFamily="18" charset="0"/>
              </a:rPr>
              <a:t>y = f </a:t>
            </a:r>
            <a:r>
              <a:rPr kumimoji="1" lang="en-US" altLang="ja-JP" sz="2800" dirty="0">
                <a:latin typeface="Times New Roman" panose="02020603050405020304" pitchFamily="18" charset="0"/>
                <a:cs typeface="Times New Roman" panose="02020603050405020304" pitchFamily="18" charset="0"/>
              </a:rPr>
              <a:t>(</a:t>
            </a:r>
            <a:r>
              <a:rPr kumimoji="1" lang="en-US" altLang="ja-JP" sz="2800" b="1" i="1" dirty="0">
                <a:latin typeface="Times New Roman" panose="02020603050405020304" pitchFamily="18" charset="0"/>
                <a:cs typeface="Times New Roman" panose="02020603050405020304" pitchFamily="18" charset="0"/>
              </a:rPr>
              <a:t>x</a:t>
            </a:r>
            <a:r>
              <a:rPr kumimoji="1" lang="en-US" altLang="ja-JP" sz="2800" dirty="0">
                <a:latin typeface="Times New Roman" panose="02020603050405020304" pitchFamily="18" charset="0"/>
                <a:cs typeface="Times New Roman" panose="02020603050405020304" pitchFamily="18" charset="0"/>
              </a:rPr>
              <a:t>)</a:t>
            </a:r>
            <a:endParaRPr kumimoji="1" lang="ja-JP" altLang="en-US" sz="2800" dirty="0">
              <a:latin typeface="Times New Roman" panose="02020603050405020304" pitchFamily="18" charset="0"/>
              <a:cs typeface="Times New Roman" panose="02020603050405020304" pitchFamily="18" charset="0"/>
            </a:endParaRPr>
          </a:p>
        </p:txBody>
      </p:sp>
      <p:sp>
        <p:nvSpPr>
          <p:cNvPr id="26" name="テキスト ボックス 25">
            <a:extLst>
              <a:ext uri="{FF2B5EF4-FFF2-40B4-BE49-F238E27FC236}">
                <a16:creationId xmlns:a16="http://schemas.microsoft.com/office/drawing/2014/main" id="{4982FD92-9467-8530-DF91-2F7393BB2E40}"/>
              </a:ext>
            </a:extLst>
          </p:cNvPr>
          <p:cNvSpPr txBox="1"/>
          <p:nvPr/>
        </p:nvSpPr>
        <p:spPr>
          <a:xfrm>
            <a:off x="5288888" y="1439281"/>
            <a:ext cx="1147423" cy="400110"/>
          </a:xfrm>
          <a:prstGeom prst="rect">
            <a:avLst/>
          </a:prstGeom>
          <a:noFill/>
        </p:spPr>
        <p:txBody>
          <a:bodyPr wrap="square" rtlCol="0">
            <a:spAutoFit/>
          </a:bodyPr>
          <a:lstStyle/>
          <a:p>
            <a:r>
              <a:rPr kumimoji="1" lang="en-US" altLang="ja-JP" sz="2000" dirty="0">
                <a:solidFill>
                  <a:srgbClr val="0000FF"/>
                </a:solidFill>
              </a:rPr>
              <a:t>EPICS</a:t>
            </a:r>
            <a:endParaRPr kumimoji="1" lang="ja-JP" altLang="en-US" sz="2000" dirty="0">
              <a:solidFill>
                <a:srgbClr val="0000FF"/>
              </a:solidFill>
            </a:endParaRPr>
          </a:p>
        </p:txBody>
      </p:sp>
      <p:cxnSp>
        <p:nvCxnSpPr>
          <p:cNvPr id="28" name="直線矢印コネクタ 27">
            <a:extLst>
              <a:ext uri="{FF2B5EF4-FFF2-40B4-BE49-F238E27FC236}">
                <a16:creationId xmlns:a16="http://schemas.microsoft.com/office/drawing/2014/main" id="{027E4304-50D2-7851-2EBD-4A7D4B4EC5B3}"/>
              </a:ext>
            </a:extLst>
          </p:cNvPr>
          <p:cNvCxnSpPr>
            <a:cxnSpLocks/>
          </p:cNvCxnSpPr>
          <p:nvPr/>
        </p:nvCxnSpPr>
        <p:spPr>
          <a:xfrm flipH="1">
            <a:off x="4511056" y="1722268"/>
            <a:ext cx="709015" cy="44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34CC02E2-918E-F693-D481-BAA2CC9F886E}"/>
              </a:ext>
            </a:extLst>
          </p:cNvPr>
          <p:cNvCxnSpPr>
            <a:cxnSpLocks/>
          </p:cNvCxnSpPr>
          <p:nvPr/>
        </p:nvCxnSpPr>
        <p:spPr>
          <a:xfrm>
            <a:off x="6251613" y="1722268"/>
            <a:ext cx="854871" cy="428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49524092-66B2-35D0-624C-420DC48BF323}"/>
              </a:ext>
            </a:extLst>
          </p:cNvPr>
          <p:cNvSpPr txBox="1"/>
          <p:nvPr/>
        </p:nvSpPr>
        <p:spPr>
          <a:xfrm>
            <a:off x="201481" y="110546"/>
            <a:ext cx="11161936" cy="1200329"/>
          </a:xfrm>
          <a:prstGeom prst="rect">
            <a:avLst/>
          </a:prstGeom>
          <a:noFill/>
        </p:spPr>
        <p:txBody>
          <a:bodyPr wrap="square">
            <a:spAutoFit/>
          </a:bodyPr>
          <a:lstStyle/>
          <a:p>
            <a:r>
              <a:rPr kumimoji="1" lang="ja-JP" altLang="en-US" sz="1800" dirty="0">
                <a:solidFill>
                  <a:srgbClr val="FF0000"/>
                </a:solidFill>
              </a:rPr>
              <a:t>調整とはなにか？</a:t>
            </a:r>
            <a:r>
              <a:rPr kumimoji="1" lang="ja-JP" altLang="en-US" sz="1800" dirty="0"/>
              <a:t>これは，「機器のパラメータを変化させて理想状態に近づけること」だが，自動的にこれを行うには，そのパラメータと結果の数値を多変数関数とみなすことが重要になる．例えば，マグネットの電流値</a:t>
            </a:r>
            <a:r>
              <a:rPr kumimoji="1" lang="en-US" altLang="ja-JP" sz="1800" dirty="0"/>
              <a:t>I[A]</a:t>
            </a:r>
            <a:r>
              <a:rPr kumimoji="1" lang="ja-JP" altLang="en-US" sz="1800" dirty="0"/>
              <a:t>を</a:t>
            </a:r>
            <a:r>
              <a:rPr kumimoji="1" lang="en-US" altLang="ja-JP" sz="1800" dirty="0"/>
              <a:t>x </a:t>
            </a:r>
            <a:r>
              <a:rPr kumimoji="1" lang="ja-JP" altLang="en-US" sz="1800" dirty="0"/>
              <a:t>として，ビーム電荷</a:t>
            </a:r>
            <a:r>
              <a:rPr lang="ja-JP" altLang="en-US" sz="1800" dirty="0"/>
              <a:t>量</a:t>
            </a:r>
            <a:r>
              <a:rPr lang="en-US" altLang="ja-JP" sz="1800" dirty="0"/>
              <a:t>Q[nC]</a:t>
            </a:r>
            <a:r>
              <a:rPr lang="ja-JP" altLang="en-US" sz="1800" dirty="0"/>
              <a:t>の逆数を</a:t>
            </a:r>
            <a:r>
              <a:rPr lang="en-US" altLang="ja-JP" sz="1800" dirty="0"/>
              <a:t>f(x)</a:t>
            </a:r>
            <a:r>
              <a:rPr lang="ja-JP" altLang="en-US" sz="1800" dirty="0"/>
              <a:t>としてやれば，</a:t>
            </a:r>
            <a:r>
              <a:rPr lang="en-US" altLang="ja-JP" sz="1800" dirty="0"/>
              <a:t>f(x)</a:t>
            </a:r>
            <a:r>
              <a:rPr lang="ja-JP" altLang="en-US" sz="1800" dirty="0"/>
              <a:t>が最小になる</a:t>
            </a:r>
            <a:r>
              <a:rPr lang="en-US" altLang="ja-JP" sz="1800" dirty="0"/>
              <a:t>x</a:t>
            </a:r>
            <a:r>
              <a:rPr lang="ja-JP" altLang="en-US" sz="1800" dirty="0"/>
              <a:t>を探すという問題になる．</a:t>
            </a:r>
          </a:p>
        </p:txBody>
      </p:sp>
      <p:sp>
        <p:nvSpPr>
          <p:cNvPr id="34" name="テキスト ボックス 33">
            <a:extLst>
              <a:ext uri="{FF2B5EF4-FFF2-40B4-BE49-F238E27FC236}">
                <a16:creationId xmlns:a16="http://schemas.microsoft.com/office/drawing/2014/main" id="{A59B71FC-3FDB-FB54-5DE3-709D7B367758}"/>
              </a:ext>
            </a:extLst>
          </p:cNvPr>
          <p:cNvSpPr txBox="1"/>
          <p:nvPr/>
        </p:nvSpPr>
        <p:spPr>
          <a:xfrm>
            <a:off x="54987" y="4143189"/>
            <a:ext cx="3725783" cy="1200329"/>
          </a:xfrm>
          <a:prstGeom prst="rect">
            <a:avLst/>
          </a:prstGeom>
          <a:noFill/>
        </p:spPr>
        <p:txBody>
          <a:bodyPr wrap="square">
            <a:spAutoFit/>
          </a:bodyPr>
          <a:lstStyle/>
          <a:p>
            <a:r>
              <a:rPr lang="ja-JP" altLang="en-US" dirty="0"/>
              <a:t>実際には，調整パラメータは複数存在しており</a:t>
            </a:r>
            <a:r>
              <a:rPr lang="en-US" altLang="ja-JP" dirty="0"/>
              <a:t>f(x1, x2, x3, … </a:t>
            </a:r>
            <a:r>
              <a:rPr lang="en-US" altLang="ja-JP" dirty="0" err="1"/>
              <a:t>xn</a:t>
            </a:r>
            <a:r>
              <a:rPr lang="en-US" altLang="ja-JP" dirty="0"/>
              <a:t>)</a:t>
            </a:r>
            <a:r>
              <a:rPr lang="ja-JP" altLang="en-US" dirty="0"/>
              <a:t>という多変数関数の最適化アルゴリズムが必要になる．</a:t>
            </a:r>
          </a:p>
        </p:txBody>
      </p:sp>
      <p:sp>
        <p:nvSpPr>
          <p:cNvPr id="35" name="テキスト ボックス 34">
            <a:extLst>
              <a:ext uri="{FF2B5EF4-FFF2-40B4-BE49-F238E27FC236}">
                <a16:creationId xmlns:a16="http://schemas.microsoft.com/office/drawing/2014/main" id="{446B43F3-D65D-8A22-6042-DE5373547A1C}"/>
              </a:ext>
            </a:extLst>
          </p:cNvPr>
          <p:cNvSpPr txBox="1"/>
          <p:nvPr/>
        </p:nvSpPr>
        <p:spPr>
          <a:xfrm>
            <a:off x="4006376" y="5486511"/>
            <a:ext cx="3314242" cy="1200329"/>
          </a:xfrm>
          <a:prstGeom prst="rect">
            <a:avLst/>
          </a:prstGeom>
          <a:noFill/>
        </p:spPr>
        <p:txBody>
          <a:bodyPr wrap="square" rtlCol="0">
            <a:spAutoFit/>
          </a:bodyPr>
          <a:lstStyle/>
          <a:p>
            <a:r>
              <a:rPr kumimoji="1" lang="ja-JP" altLang="en-US" dirty="0"/>
              <a:t>この形の最小化問題になれば</a:t>
            </a:r>
            <a:r>
              <a:rPr lang="ja-JP" altLang="en-US" dirty="0"/>
              <a:t>ベイズ最適化と</a:t>
            </a:r>
            <a:r>
              <a:rPr lang="en-US" altLang="ja-JP" dirty="0"/>
              <a:t>Downhill Simplex</a:t>
            </a:r>
            <a:r>
              <a:rPr lang="ja-JP" altLang="en-US" dirty="0"/>
              <a:t>法</a:t>
            </a:r>
            <a:r>
              <a:rPr lang="en-US" altLang="ja-JP" dirty="0"/>
              <a:t>(</a:t>
            </a:r>
            <a:r>
              <a:rPr lang="en-US" altLang="ja-JP" dirty="0" err="1"/>
              <a:t>Nelder</a:t>
            </a:r>
            <a:r>
              <a:rPr lang="en-US" altLang="ja-JP" dirty="0"/>
              <a:t>–Mead</a:t>
            </a:r>
            <a:r>
              <a:rPr lang="ja-JP" altLang="en-US" dirty="0"/>
              <a:t>法</a:t>
            </a:r>
            <a:r>
              <a:rPr lang="en-US" altLang="ja-JP" dirty="0"/>
              <a:t>)</a:t>
            </a:r>
            <a:r>
              <a:rPr lang="ja-JP" altLang="en-US" dirty="0"/>
              <a:t>などが使える（</a:t>
            </a:r>
            <a:r>
              <a:rPr lang="en-US" altLang="ja-JP" dirty="0"/>
              <a:t>f(x)</a:t>
            </a:r>
            <a:r>
              <a:rPr lang="ja-JP" altLang="en-US" dirty="0"/>
              <a:t>は未知）</a:t>
            </a:r>
            <a:endParaRPr kumimoji="1" lang="ja-JP" altLang="en-US" dirty="0"/>
          </a:p>
        </p:txBody>
      </p:sp>
      <p:sp>
        <p:nvSpPr>
          <p:cNvPr id="37" name="テキスト ボックス 36">
            <a:extLst>
              <a:ext uri="{FF2B5EF4-FFF2-40B4-BE49-F238E27FC236}">
                <a16:creationId xmlns:a16="http://schemas.microsoft.com/office/drawing/2014/main" id="{64DF2498-F8DB-035D-439A-865BDA74E068}"/>
              </a:ext>
            </a:extLst>
          </p:cNvPr>
          <p:cNvSpPr txBox="1"/>
          <p:nvPr/>
        </p:nvSpPr>
        <p:spPr>
          <a:xfrm>
            <a:off x="9195567" y="4922647"/>
            <a:ext cx="2585101" cy="923330"/>
          </a:xfrm>
          <a:prstGeom prst="rect">
            <a:avLst/>
          </a:prstGeom>
          <a:noFill/>
        </p:spPr>
        <p:txBody>
          <a:bodyPr wrap="square" rtlCol="0">
            <a:spAutoFit/>
          </a:bodyPr>
          <a:lstStyle/>
          <a:p>
            <a:r>
              <a:rPr lang="ja-JP" altLang="en-US" dirty="0"/>
              <a:t>測定値を演算して最小化する数値を定義する必要がある．</a:t>
            </a:r>
            <a:endParaRPr kumimoji="1" lang="ja-JP" altLang="en-US" dirty="0"/>
          </a:p>
        </p:txBody>
      </p:sp>
    </p:spTree>
    <p:extLst>
      <p:ext uri="{BB962C8B-B14F-4D97-AF65-F5344CB8AC3E}">
        <p14:creationId xmlns:p14="http://schemas.microsoft.com/office/powerpoint/2010/main" val="319274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684DA0D-AC97-EE1A-E48F-963B5307550E}"/>
              </a:ext>
            </a:extLst>
          </p:cNvPr>
          <p:cNvPicPr>
            <a:picLocks noChangeAspect="1"/>
          </p:cNvPicPr>
          <p:nvPr/>
        </p:nvPicPr>
        <p:blipFill>
          <a:blip r:embed="rId2"/>
          <a:stretch>
            <a:fillRect/>
          </a:stretch>
        </p:blipFill>
        <p:spPr>
          <a:xfrm>
            <a:off x="3568098" y="0"/>
            <a:ext cx="5712754" cy="6858000"/>
          </a:xfrm>
          <a:prstGeom prst="rect">
            <a:avLst/>
          </a:prstGeom>
        </p:spPr>
      </p:pic>
      <p:sp>
        <p:nvSpPr>
          <p:cNvPr id="6" name="テキスト ボックス 5">
            <a:extLst>
              <a:ext uri="{FF2B5EF4-FFF2-40B4-BE49-F238E27FC236}">
                <a16:creationId xmlns:a16="http://schemas.microsoft.com/office/drawing/2014/main" id="{3AAAB2AC-F5E9-E96D-F7FE-B103AF7E2783}"/>
              </a:ext>
            </a:extLst>
          </p:cNvPr>
          <p:cNvSpPr txBox="1"/>
          <p:nvPr/>
        </p:nvSpPr>
        <p:spPr>
          <a:xfrm>
            <a:off x="84010" y="1957257"/>
            <a:ext cx="3055392" cy="954107"/>
          </a:xfrm>
          <a:prstGeom prst="rect">
            <a:avLst/>
          </a:prstGeom>
          <a:noFill/>
        </p:spPr>
        <p:txBody>
          <a:bodyPr wrap="square" rtlCol="0">
            <a:spAutoFit/>
          </a:bodyPr>
          <a:lstStyle/>
          <a:p>
            <a:r>
              <a:rPr lang="en-US" altLang="ja-JP" sz="1400" dirty="0"/>
              <a:t>EPICS</a:t>
            </a:r>
            <a:r>
              <a:rPr lang="ja-JP" altLang="en-US" sz="1400" dirty="0"/>
              <a:t>レコードから調整パラメータを設定できる．また，最小値と最大値を決めて調整範囲を指定できる．初期値も与える事ができる．</a:t>
            </a:r>
            <a:endParaRPr kumimoji="1" lang="ja-JP" altLang="en-US" sz="1400" dirty="0"/>
          </a:p>
        </p:txBody>
      </p:sp>
      <p:sp>
        <p:nvSpPr>
          <p:cNvPr id="7" name="テキスト ボックス 6">
            <a:extLst>
              <a:ext uri="{FF2B5EF4-FFF2-40B4-BE49-F238E27FC236}">
                <a16:creationId xmlns:a16="http://schemas.microsoft.com/office/drawing/2014/main" id="{619D5DEB-D59D-61AD-9C58-F2A18273C26F}"/>
              </a:ext>
            </a:extLst>
          </p:cNvPr>
          <p:cNvSpPr txBox="1"/>
          <p:nvPr/>
        </p:nvSpPr>
        <p:spPr>
          <a:xfrm>
            <a:off x="84010" y="499490"/>
            <a:ext cx="2759412" cy="954107"/>
          </a:xfrm>
          <a:prstGeom prst="rect">
            <a:avLst/>
          </a:prstGeom>
          <a:noFill/>
        </p:spPr>
        <p:txBody>
          <a:bodyPr wrap="square" rtlCol="0">
            <a:spAutoFit/>
          </a:bodyPr>
          <a:lstStyle/>
          <a:p>
            <a:r>
              <a:rPr lang="ja-JP" altLang="en-US" sz="1400" dirty="0"/>
              <a:t>設定ファイルを読み出すだけで誰でも同じような調整ができる．独自に作ったファイルを保存できる．</a:t>
            </a:r>
            <a:endParaRPr kumimoji="1" lang="ja-JP" altLang="en-US" sz="1400" dirty="0"/>
          </a:p>
        </p:txBody>
      </p:sp>
      <p:cxnSp>
        <p:nvCxnSpPr>
          <p:cNvPr id="9" name="直線矢印コネクタ 8">
            <a:extLst>
              <a:ext uri="{FF2B5EF4-FFF2-40B4-BE49-F238E27FC236}">
                <a16:creationId xmlns:a16="http://schemas.microsoft.com/office/drawing/2014/main" id="{C5B99319-69E2-3C62-2075-E29935B3D52D}"/>
              </a:ext>
            </a:extLst>
          </p:cNvPr>
          <p:cNvCxnSpPr>
            <a:cxnSpLocks/>
          </p:cNvCxnSpPr>
          <p:nvPr/>
        </p:nvCxnSpPr>
        <p:spPr>
          <a:xfrm flipV="1">
            <a:off x="2831977" y="763480"/>
            <a:ext cx="807868" cy="2130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87DA23E0-EF78-B470-2D19-2788B8B0E25C}"/>
              </a:ext>
            </a:extLst>
          </p:cNvPr>
          <p:cNvSpPr/>
          <p:nvPr/>
        </p:nvSpPr>
        <p:spPr>
          <a:xfrm>
            <a:off x="3568098" y="630315"/>
            <a:ext cx="1589828" cy="239697"/>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左中かっこ 12">
            <a:extLst>
              <a:ext uri="{FF2B5EF4-FFF2-40B4-BE49-F238E27FC236}">
                <a16:creationId xmlns:a16="http://schemas.microsoft.com/office/drawing/2014/main" id="{BCB4BBCB-EB9A-0AC8-E1D9-7B7D175E788A}"/>
              </a:ext>
            </a:extLst>
          </p:cNvPr>
          <p:cNvSpPr/>
          <p:nvPr/>
        </p:nvSpPr>
        <p:spPr>
          <a:xfrm>
            <a:off x="3204840" y="1240534"/>
            <a:ext cx="435005" cy="268339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左中かっこ 13">
            <a:extLst>
              <a:ext uri="{FF2B5EF4-FFF2-40B4-BE49-F238E27FC236}">
                <a16:creationId xmlns:a16="http://schemas.microsoft.com/office/drawing/2014/main" id="{356A9A27-C109-F769-865D-B70755C93BBC}"/>
              </a:ext>
            </a:extLst>
          </p:cNvPr>
          <p:cNvSpPr/>
          <p:nvPr/>
        </p:nvSpPr>
        <p:spPr>
          <a:xfrm rot="10800000">
            <a:off x="8938334" y="1819061"/>
            <a:ext cx="435005" cy="174976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DBBB6B1-4BCA-070C-9CAF-69DA979B7EA7}"/>
              </a:ext>
            </a:extLst>
          </p:cNvPr>
          <p:cNvSpPr txBox="1"/>
          <p:nvPr/>
        </p:nvSpPr>
        <p:spPr>
          <a:xfrm>
            <a:off x="9373339" y="1889734"/>
            <a:ext cx="2734651" cy="1384995"/>
          </a:xfrm>
          <a:prstGeom prst="rect">
            <a:avLst/>
          </a:prstGeom>
          <a:noFill/>
        </p:spPr>
        <p:txBody>
          <a:bodyPr wrap="square" rtlCol="0">
            <a:spAutoFit/>
          </a:bodyPr>
          <a:lstStyle/>
          <a:p>
            <a:r>
              <a:rPr lang="ja-JP" altLang="en-US" sz="1400" dirty="0"/>
              <a:t>最適化する関数値</a:t>
            </a:r>
            <a:r>
              <a:rPr lang="en-US" altLang="ja-JP" sz="1400" dirty="0"/>
              <a:t>f</a:t>
            </a:r>
            <a:r>
              <a:rPr kumimoji="1" lang="en-US" altLang="ja-JP" sz="1400" dirty="0"/>
              <a:t>(x)</a:t>
            </a:r>
            <a:r>
              <a:rPr kumimoji="1" lang="ja-JP" altLang="en-US" sz="1400" dirty="0"/>
              <a:t>を作る．</a:t>
            </a:r>
            <a:r>
              <a:rPr lang="ja-JP" altLang="en-US" sz="1400" dirty="0"/>
              <a:t>まずは，測定する値を</a:t>
            </a:r>
            <a:r>
              <a:rPr lang="en-US" altLang="ja-JP" sz="1400" dirty="0"/>
              <a:t>EPICS</a:t>
            </a:r>
            <a:r>
              <a:rPr lang="ja-JP" altLang="en-US" sz="1400" dirty="0"/>
              <a:t>レコードから選ぶ．その数値を変数として名前をつけて，</a:t>
            </a:r>
            <a:r>
              <a:rPr lang="en-US" altLang="ja-JP" sz="1400" dirty="0"/>
              <a:t>Evaluate function</a:t>
            </a:r>
            <a:r>
              <a:rPr lang="ja-JP" altLang="en-US" sz="1400" dirty="0"/>
              <a:t>で使うことができる</a:t>
            </a:r>
            <a:endParaRPr lang="en-US" altLang="ja-JP" sz="1400" dirty="0"/>
          </a:p>
        </p:txBody>
      </p:sp>
      <p:sp>
        <p:nvSpPr>
          <p:cNvPr id="16" name="テキスト ボックス 15">
            <a:extLst>
              <a:ext uri="{FF2B5EF4-FFF2-40B4-BE49-F238E27FC236}">
                <a16:creationId xmlns:a16="http://schemas.microsoft.com/office/drawing/2014/main" id="{FE54B580-4116-BC90-4A7F-EBF3B2922E33}"/>
              </a:ext>
            </a:extLst>
          </p:cNvPr>
          <p:cNvSpPr txBox="1"/>
          <p:nvPr/>
        </p:nvSpPr>
        <p:spPr>
          <a:xfrm>
            <a:off x="8672863" y="3774607"/>
            <a:ext cx="3435126" cy="1600438"/>
          </a:xfrm>
          <a:prstGeom prst="rect">
            <a:avLst/>
          </a:prstGeom>
          <a:noFill/>
        </p:spPr>
        <p:txBody>
          <a:bodyPr wrap="square">
            <a:spAutoFit/>
          </a:bodyPr>
          <a:lstStyle/>
          <a:p>
            <a:r>
              <a:rPr lang="ja-JP" altLang="en-US" sz="1400" dirty="0"/>
              <a:t>次に，最小化を目指す値を定義する．これは，測定値を自由に組み合わせて式で定義することができるので，非常に柔軟に目的関数を指定できる．</a:t>
            </a:r>
            <a:endParaRPr lang="en-US" altLang="ja-JP" sz="1400" dirty="0"/>
          </a:p>
          <a:p>
            <a:r>
              <a:rPr kumimoji="1" lang="ja-JP" altLang="en-US" sz="1400" dirty="0"/>
              <a:t>例えば，ビーム軌道を中心に持っていきながら電荷量を上げるなどの設定も自由に決められる．</a:t>
            </a:r>
          </a:p>
        </p:txBody>
      </p:sp>
      <p:cxnSp>
        <p:nvCxnSpPr>
          <p:cNvPr id="17" name="直線矢印コネクタ 16">
            <a:extLst>
              <a:ext uri="{FF2B5EF4-FFF2-40B4-BE49-F238E27FC236}">
                <a16:creationId xmlns:a16="http://schemas.microsoft.com/office/drawing/2014/main" id="{746CDF3C-6EF9-7C91-218F-7C7434E73145}"/>
              </a:ext>
            </a:extLst>
          </p:cNvPr>
          <p:cNvCxnSpPr>
            <a:cxnSpLocks/>
          </p:cNvCxnSpPr>
          <p:nvPr/>
        </p:nvCxnSpPr>
        <p:spPr>
          <a:xfrm flipH="1">
            <a:off x="7119891" y="4442293"/>
            <a:ext cx="1632011" cy="1325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楕円 18">
            <a:extLst>
              <a:ext uri="{FF2B5EF4-FFF2-40B4-BE49-F238E27FC236}">
                <a16:creationId xmlns:a16="http://schemas.microsoft.com/office/drawing/2014/main" id="{09471597-8D51-07F8-F024-F134B351B857}"/>
              </a:ext>
            </a:extLst>
          </p:cNvPr>
          <p:cNvSpPr/>
          <p:nvPr/>
        </p:nvSpPr>
        <p:spPr>
          <a:xfrm>
            <a:off x="3639844" y="5166804"/>
            <a:ext cx="3435125" cy="594803"/>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B88780A-7E65-3EFF-0ABD-010417FFE638}"/>
              </a:ext>
            </a:extLst>
          </p:cNvPr>
          <p:cNvSpPr txBox="1"/>
          <p:nvPr/>
        </p:nvSpPr>
        <p:spPr>
          <a:xfrm>
            <a:off x="84010" y="4313216"/>
            <a:ext cx="3321127" cy="523220"/>
          </a:xfrm>
          <a:prstGeom prst="rect">
            <a:avLst/>
          </a:prstGeom>
          <a:noFill/>
        </p:spPr>
        <p:txBody>
          <a:bodyPr wrap="square" rtlCol="0">
            <a:spAutoFit/>
          </a:bodyPr>
          <a:lstStyle/>
          <a:p>
            <a:pPr algn="ctr"/>
            <a:r>
              <a:rPr kumimoji="1" lang="ja-JP" altLang="en-US" sz="1400" dirty="0"/>
              <a:t>基本的な設定</a:t>
            </a:r>
            <a:endParaRPr kumimoji="1" lang="en-US" altLang="ja-JP" sz="1400" dirty="0"/>
          </a:p>
          <a:p>
            <a:pPr algn="ctr"/>
            <a:r>
              <a:rPr kumimoji="1" lang="ja-JP" altLang="en-US" sz="1400" dirty="0"/>
              <a:t>（何回イテレーションを行うかなど）</a:t>
            </a:r>
          </a:p>
        </p:txBody>
      </p:sp>
      <p:cxnSp>
        <p:nvCxnSpPr>
          <p:cNvPr id="21" name="直線矢印コネクタ 20">
            <a:extLst>
              <a:ext uri="{FF2B5EF4-FFF2-40B4-BE49-F238E27FC236}">
                <a16:creationId xmlns:a16="http://schemas.microsoft.com/office/drawing/2014/main" id="{BE8CDB73-8FDD-9114-8BF6-006A4A639647}"/>
              </a:ext>
            </a:extLst>
          </p:cNvPr>
          <p:cNvCxnSpPr>
            <a:cxnSpLocks/>
          </p:cNvCxnSpPr>
          <p:nvPr/>
        </p:nvCxnSpPr>
        <p:spPr>
          <a:xfrm>
            <a:off x="3235911" y="4696287"/>
            <a:ext cx="532484" cy="2083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335D0594-1038-FCC5-BFCE-34FF38FEDA14}"/>
              </a:ext>
            </a:extLst>
          </p:cNvPr>
          <p:cNvCxnSpPr>
            <a:cxnSpLocks/>
          </p:cNvCxnSpPr>
          <p:nvPr/>
        </p:nvCxnSpPr>
        <p:spPr>
          <a:xfrm flipV="1">
            <a:off x="3011264" y="5427863"/>
            <a:ext cx="563041" cy="363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4BA49A64-7A92-DAE0-C605-11D20703886F}"/>
              </a:ext>
            </a:extLst>
          </p:cNvPr>
          <p:cNvSpPr txBox="1"/>
          <p:nvPr/>
        </p:nvSpPr>
        <p:spPr>
          <a:xfrm>
            <a:off x="170002" y="5166804"/>
            <a:ext cx="2883407" cy="738664"/>
          </a:xfrm>
          <a:prstGeom prst="rect">
            <a:avLst/>
          </a:prstGeom>
          <a:noFill/>
        </p:spPr>
        <p:txBody>
          <a:bodyPr wrap="square" rtlCol="0">
            <a:spAutoFit/>
          </a:bodyPr>
          <a:lstStyle/>
          <a:p>
            <a:r>
              <a:rPr lang="ja-JP" altLang="en-US" sz="1400" dirty="0"/>
              <a:t>ベイズ最適化か</a:t>
            </a:r>
            <a:r>
              <a:rPr lang="en-US" altLang="ja-JP" sz="1400" dirty="0"/>
              <a:t>Downhill simplex</a:t>
            </a:r>
            <a:r>
              <a:rPr lang="ja-JP" altLang="en-US" sz="1400" dirty="0"/>
              <a:t>のどちらで最適化するかを選べるようになっている．</a:t>
            </a:r>
            <a:endParaRPr kumimoji="1" lang="ja-JP" altLang="en-US" sz="1400" dirty="0"/>
          </a:p>
        </p:txBody>
      </p:sp>
      <p:cxnSp>
        <p:nvCxnSpPr>
          <p:cNvPr id="27" name="直線矢印コネクタ 26">
            <a:extLst>
              <a:ext uri="{FF2B5EF4-FFF2-40B4-BE49-F238E27FC236}">
                <a16:creationId xmlns:a16="http://schemas.microsoft.com/office/drawing/2014/main" id="{14C56624-072F-5F49-27FA-81503F6E5783}"/>
              </a:ext>
            </a:extLst>
          </p:cNvPr>
          <p:cNvCxnSpPr>
            <a:cxnSpLocks/>
          </p:cNvCxnSpPr>
          <p:nvPr/>
        </p:nvCxnSpPr>
        <p:spPr>
          <a:xfrm flipV="1">
            <a:off x="3104949" y="5905468"/>
            <a:ext cx="652182" cy="3222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9307F70A-3149-0445-7032-EB759D542828}"/>
              </a:ext>
            </a:extLst>
          </p:cNvPr>
          <p:cNvSpPr txBox="1"/>
          <p:nvPr/>
        </p:nvSpPr>
        <p:spPr>
          <a:xfrm>
            <a:off x="283830" y="6049329"/>
            <a:ext cx="3026923" cy="738664"/>
          </a:xfrm>
          <a:prstGeom prst="rect">
            <a:avLst/>
          </a:prstGeom>
          <a:noFill/>
        </p:spPr>
        <p:txBody>
          <a:bodyPr wrap="square" rtlCol="0">
            <a:spAutoFit/>
          </a:bodyPr>
          <a:lstStyle/>
          <a:p>
            <a:r>
              <a:rPr kumimoji="1" lang="ja-JP" altLang="en-US" sz="1400" dirty="0"/>
              <a:t>基本的には </a:t>
            </a:r>
            <a:r>
              <a:rPr kumimoji="1" lang="en-US" altLang="ja-JP" sz="1400" dirty="0"/>
              <a:t>with set current and shift</a:t>
            </a:r>
            <a:r>
              <a:rPr kumimoji="1" lang="ja-JP" altLang="en-US" sz="1400" dirty="0"/>
              <a:t>にチェックを入れて</a:t>
            </a:r>
            <a:r>
              <a:rPr kumimoji="1" lang="en-US" altLang="ja-JP" sz="1400" dirty="0"/>
              <a:t>Start</a:t>
            </a:r>
            <a:r>
              <a:rPr kumimoji="1" lang="ja-JP" altLang="en-US" sz="1400" dirty="0"/>
              <a:t>を押せば，最適化が始まる</a:t>
            </a:r>
          </a:p>
        </p:txBody>
      </p:sp>
      <p:cxnSp>
        <p:nvCxnSpPr>
          <p:cNvPr id="31" name="直線矢印コネクタ 30">
            <a:extLst>
              <a:ext uri="{FF2B5EF4-FFF2-40B4-BE49-F238E27FC236}">
                <a16:creationId xmlns:a16="http://schemas.microsoft.com/office/drawing/2014/main" id="{3B29DB93-D6A0-F248-E253-FD2E5D9C8B73}"/>
              </a:ext>
            </a:extLst>
          </p:cNvPr>
          <p:cNvCxnSpPr>
            <a:cxnSpLocks/>
          </p:cNvCxnSpPr>
          <p:nvPr/>
        </p:nvCxnSpPr>
        <p:spPr>
          <a:xfrm flipH="1">
            <a:off x="8672863" y="499490"/>
            <a:ext cx="7004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0DC42A3C-57D8-52D8-FE09-EB1771AFB458}"/>
              </a:ext>
            </a:extLst>
          </p:cNvPr>
          <p:cNvSpPr txBox="1"/>
          <p:nvPr/>
        </p:nvSpPr>
        <p:spPr>
          <a:xfrm>
            <a:off x="9516861" y="319596"/>
            <a:ext cx="2591127" cy="954107"/>
          </a:xfrm>
          <a:prstGeom prst="rect">
            <a:avLst/>
          </a:prstGeom>
          <a:noFill/>
        </p:spPr>
        <p:txBody>
          <a:bodyPr wrap="square" rtlCol="0">
            <a:spAutoFit/>
          </a:bodyPr>
          <a:lstStyle/>
          <a:p>
            <a:r>
              <a:rPr kumimoji="1" lang="en-US" altLang="ja-JP" sz="1400" dirty="0"/>
              <a:t>Setting file</a:t>
            </a:r>
            <a:r>
              <a:rPr kumimoji="1" lang="ja-JP" altLang="en-US" sz="1400" dirty="0"/>
              <a:t>を開いた場合にそのファイル名が表示される．</a:t>
            </a:r>
            <a:r>
              <a:rPr kumimoji="1" lang="en-US" altLang="ja-JP" sz="1400" dirty="0"/>
              <a:t>Save</a:t>
            </a:r>
            <a:r>
              <a:rPr kumimoji="1" lang="ja-JP" altLang="en-US" sz="1400" dirty="0"/>
              <a:t>を押すと上書き保存される</a:t>
            </a:r>
          </a:p>
        </p:txBody>
      </p:sp>
    </p:spTree>
    <p:extLst>
      <p:ext uri="{BB962C8B-B14F-4D97-AF65-F5344CB8AC3E}">
        <p14:creationId xmlns:p14="http://schemas.microsoft.com/office/powerpoint/2010/main" val="2764473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637B08B-1BC0-1C86-75D6-99905150331E}"/>
              </a:ext>
            </a:extLst>
          </p:cNvPr>
          <p:cNvPicPr>
            <a:picLocks noChangeAspect="1"/>
          </p:cNvPicPr>
          <p:nvPr/>
        </p:nvPicPr>
        <p:blipFill>
          <a:blip r:embed="rId2"/>
          <a:stretch>
            <a:fillRect/>
          </a:stretch>
        </p:blipFill>
        <p:spPr>
          <a:xfrm>
            <a:off x="4526886" y="0"/>
            <a:ext cx="5712754" cy="6858000"/>
          </a:xfrm>
          <a:prstGeom prst="rect">
            <a:avLst/>
          </a:prstGeom>
        </p:spPr>
      </p:pic>
      <p:sp>
        <p:nvSpPr>
          <p:cNvPr id="3" name="テキスト ボックス 2">
            <a:extLst>
              <a:ext uri="{FF2B5EF4-FFF2-40B4-BE49-F238E27FC236}">
                <a16:creationId xmlns:a16="http://schemas.microsoft.com/office/drawing/2014/main" id="{A9E3FABC-B89A-417F-8FD3-EB4BC7293689}"/>
              </a:ext>
            </a:extLst>
          </p:cNvPr>
          <p:cNvSpPr txBox="1"/>
          <p:nvPr/>
        </p:nvSpPr>
        <p:spPr>
          <a:xfrm>
            <a:off x="155031" y="829793"/>
            <a:ext cx="4177272" cy="2031325"/>
          </a:xfrm>
          <a:prstGeom prst="rect">
            <a:avLst/>
          </a:prstGeom>
          <a:noFill/>
        </p:spPr>
        <p:txBody>
          <a:bodyPr wrap="square" rtlCol="0">
            <a:spAutoFit/>
          </a:bodyPr>
          <a:lstStyle/>
          <a:p>
            <a:r>
              <a:rPr lang="ja-JP" altLang="en-US" sz="1400" dirty="0"/>
              <a:t>調整パラメータは，最小値</a:t>
            </a:r>
            <a:r>
              <a:rPr lang="en-US" altLang="ja-JP" sz="1400" dirty="0"/>
              <a:t>min</a:t>
            </a:r>
            <a:r>
              <a:rPr lang="ja-JP" altLang="en-US" sz="1400" dirty="0"/>
              <a:t>と最大値</a:t>
            </a:r>
            <a:r>
              <a:rPr lang="en-US" altLang="ja-JP" sz="1400" dirty="0"/>
              <a:t>max, </a:t>
            </a:r>
            <a:r>
              <a:rPr lang="ja-JP" altLang="en-US" sz="1400" dirty="0"/>
              <a:t>初期値</a:t>
            </a:r>
            <a:r>
              <a:rPr lang="en-US" altLang="ja-JP" sz="1400" dirty="0" err="1"/>
              <a:t>init</a:t>
            </a:r>
            <a:r>
              <a:rPr lang="ja-JP" altLang="en-US" sz="1400" dirty="0"/>
              <a:t>を決めて調整範囲を指定しなければいけない．</a:t>
            </a:r>
            <a:endParaRPr lang="en-US" altLang="ja-JP" sz="1400" dirty="0"/>
          </a:p>
          <a:p>
            <a:r>
              <a:rPr kumimoji="1" lang="en-US" altLang="ja-JP" sz="1400" dirty="0" err="1"/>
              <a:t>init</a:t>
            </a:r>
            <a:r>
              <a:rPr kumimoji="1" lang="ja-JP" altLang="en-US" sz="1400" dirty="0"/>
              <a:t>は現在値を与えるのが，普通であり，それに追従して</a:t>
            </a:r>
            <a:r>
              <a:rPr kumimoji="1" lang="en-US" altLang="ja-JP" sz="1400" dirty="0"/>
              <a:t>min, max</a:t>
            </a:r>
            <a:r>
              <a:rPr kumimoji="1" lang="ja-JP" altLang="en-US" sz="1400" dirty="0"/>
              <a:t>は範囲をシフトするのが普通である．</a:t>
            </a:r>
            <a:endParaRPr kumimoji="1" lang="en-US" altLang="ja-JP" sz="1400" dirty="0"/>
          </a:p>
          <a:p>
            <a:r>
              <a:rPr lang="ja-JP" altLang="en-US" sz="1400" dirty="0"/>
              <a:t>この機能は，</a:t>
            </a:r>
            <a:r>
              <a:rPr lang="en-US" altLang="ja-JP" sz="1400" dirty="0"/>
              <a:t>Set current value to </a:t>
            </a:r>
            <a:r>
              <a:rPr lang="en-US" altLang="ja-JP" sz="1400" dirty="0" err="1"/>
              <a:t>init</a:t>
            </a:r>
            <a:r>
              <a:rPr lang="ja-JP" altLang="en-US" sz="1400" dirty="0"/>
              <a:t>と</a:t>
            </a:r>
            <a:r>
              <a:rPr lang="en-US" altLang="ja-JP" sz="1400" dirty="0"/>
              <a:t>Shift </a:t>
            </a:r>
            <a:r>
              <a:rPr lang="en-US" altLang="ja-JP" sz="1400" dirty="0" err="1"/>
              <a:t>MinMax</a:t>
            </a:r>
            <a:r>
              <a:rPr lang="en-US" altLang="ja-JP" sz="1400" dirty="0"/>
              <a:t> to </a:t>
            </a:r>
            <a:r>
              <a:rPr lang="en-US" altLang="ja-JP" sz="1400" dirty="0" err="1"/>
              <a:t>init</a:t>
            </a:r>
            <a:r>
              <a:rPr lang="ja-JP" altLang="en-US" sz="1400" dirty="0"/>
              <a:t>のボタンで実装している．</a:t>
            </a:r>
            <a:endParaRPr lang="en-US" altLang="ja-JP" sz="1400" dirty="0"/>
          </a:p>
          <a:p>
            <a:r>
              <a:rPr lang="ja-JP" altLang="en-US" sz="1400" dirty="0"/>
              <a:t>ただし，</a:t>
            </a:r>
            <a:r>
              <a:rPr lang="en-US" altLang="ja-JP" sz="1400" dirty="0"/>
              <a:t>with set current and shift</a:t>
            </a:r>
            <a:r>
              <a:rPr lang="ja-JP" altLang="en-US" sz="1400" dirty="0"/>
              <a:t>がにチェックを入れて</a:t>
            </a:r>
            <a:r>
              <a:rPr lang="en-US" altLang="ja-JP" sz="1400" dirty="0"/>
              <a:t>Start</a:t>
            </a:r>
            <a:r>
              <a:rPr lang="ja-JP" altLang="en-US" sz="1400" dirty="0"/>
              <a:t>を押せば自動的にこれらが行われる．</a:t>
            </a:r>
            <a:endParaRPr kumimoji="1" lang="ja-JP" altLang="en-US" sz="1400" dirty="0"/>
          </a:p>
        </p:txBody>
      </p:sp>
      <p:cxnSp>
        <p:nvCxnSpPr>
          <p:cNvPr id="5" name="直線矢印コネクタ 4">
            <a:extLst>
              <a:ext uri="{FF2B5EF4-FFF2-40B4-BE49-F238E27FC236}">
                <a16:creationId xmlns:a16="http://schemas.microsoft.com/office/drawing/2014/main" id="{B24207E4-9B67-56E7-3EC6-362EA4EB810B}"/>
              </a:ext>
            </a:extLst>
          </p:cNvPr>
          <p:cNvCxnSpPr/>
          <p:nvPr/>
        </p:nvCxnSpPr>
        <p:spPr>
          <a:xfrm>
            <a:off x="1952360" y="2130641"/>
            <a:ext cx="2797193" cy="1837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63C03321-F27F-F96C-87B8-43A5BC67A9F8}"/>
              </a:ext>
            </a:extLst>
          </p:cNvPr>
          <p:cNvCxnSpPr>
            <a:cxnSpLocks/>
          </p:cNvCxnSpPr>
          <p:nvPr/>
        </p:nvCxnSpPr>
        <p:spPr>
          <a:xfrm>
            <a:off x="3545539" y="2130640"/>
            <a:ext cx="2366989" cy="1837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498B75E0-9DBF-6CE1-0FD2-5D59C67D5B70}"/>
              </a:ext>
            </a:extLst>
          </p:cNvPr>
          <p:cNvCxnSpPr>
            <a:cxnSpLocks/>
          </p:cNvCxnSpPr>
          <p:nvPr/>
        </p:nvCxnSpPr>
        <p:spPr>
          <a:xfrm>
            <a:off x="1632401" y="2510161"/>
            <a:ext cx="3765222" cy="3242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136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439E8653-CB56-1041-CBF8-F03AB1935232}"/>
              </a:ext>
            </a:extLst>
          </p:cNvPr>
          <p:cNvPicPr>
            <a:picLocks noChangeAspect="1"/>
          </p:cNvPicPr>
          <p:nvPr/>
        </p:nvPicPr>
        <p:blipFill>
          <a:blip r:embed="rId2"/>
          <a:stretch>
            <a:fillRect/>
          </a:stretch>
        </p:blipFill>
        <p:spPr>
          <a:xfrm>
            <a:off x="4953014" y="0"/>
            <a:ext cx="5712754" cy="6858000"/>
          </a:xfrm>
          <a:prstGeom prst="rect">
            <a:avLst/>
          </a:prstGeom>
        </p:spPr>
      </p:pic>
      <p:sp>
        <p:nvSpPr>
          <p:cNvPr id="3" name="テキスト ボックス 2">
            <a:extLst>
              <a:ext uri="{FF2B5EF4-FFF2-40B4-BE49-F238E27FC236}">
                <a16:creationId xmlns:a16="http://schemas.microsoft.com/office/drawing/2014/main" id="{D64F6CAE-2A35-8E62-A8A6-7DD87906B92D}"/>
              </a:ext>
            </a:extLst>
          </p:cNvPr>
          <p:cNvSpPr txBox="1"/>
          <p:nvPr/>
        </p:nvSpPr>
        <p:spPr>
          <a:xfrm>
            <a:off x="834501" y="790113"/>
            <a:ext cx="3311371" cy="523220"/>
          </a:xfrm>
          <a:prstGeom prst="rect">
            <a:avLst/>
          </a:prstGeom>
          <a:noFill/>
          <a:ln>
            <a:solidFill>
              <a:srgbClr val="00B0F0"/>
            </a:solidFill>
          </a:ln>
        </p:spPr>
        <p:txBody>
          <a:bodyPr wrap="square" rtlCol="0">
            <a:spAutoFit/>
          </a:bodyPr>
          <a:lstStyle/>
          <a:p>
            <a:r>
              <a:rPr lang="en-US" altLang="ja-JP" sz="1400" dirty="0"/>
              <a:t>Beam repetition </a:t>
            </a:r>
            <a:r>
              <a:rPr lang="ja-JP" altLang="en-US" sz="1400" dirty="0"/>
              <a:t>は何</a:t>
            </a:r>
            <a:r>
              <a:rPr lang="en-US" altLang="ja-JP" sz="1400" dirty="0"/>
              <a:t>Hz</a:t>
            </a:r>
            <a:r>
              <a:rPr lang="ja-JP" altLang="en-US" sz="1400" dirty="0"/>
              <a:t>でデータを読むか？ビームの繰り返しに合わせる．</a:t>
            </a:r>
            <a:endParaRPr kumimoji="1" lang="ja-JP" altLang="en-US" sz="1400" dirty="0"/>
          </a:p>
        </p:txBody>
      </p:sp>
      <p:cxnSp>
        <p:nvCxnSpPr>
          <p:cNvPr id="5" name="直線矢印コネクタ 4">
            <a:extLst>
              <a:ext uri="{FF2B5EF4-FFF2-40B4-BE49-F238E27FC236}">
                <a16:creationId xmlns:a16="http://schemas.microsoft.com/office/drawing/2014/main" id="{1ED6B02C-353D-0EFD-979F-00D45D0B5D14}"/>
              </a:ext>
            </a:extLst>
          </p:cNvPr>
          <p:cNvCxnSpPr>
            <a:cxnSpLocks/>
          </p:cNvCxnSpPr>
          <p:nvPr/>
        </p:nvCxnSpPr>
        <p:spPr>
          <a:xfrm>
            <a:off x="4048217" y="1402672"/>
            <a:ext cx="1828800" cy="3551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60269574-327D-B7AB-3F2F-E7E5587C0BDE}"/>
              </a:ext>
            </a:extLst>
          </p:cNvPr>
          <p:cNvSpPr txBox="1"/>
          <p:nvPr/>
        </p:nvSpPr>
        <p:spPr>
          <a:xfrm>
            <a:off x="834501" y="2192785"/>
            <a:ext cx="3311371" cy="954107"/>
          </a:xfrm>
          <a:prstGeom prst="rect">
            <a:avLst/>
          </a:prstGeom>
          <a:noFill/>
          <a:ln>
            <a:solidFill>
              <a:srgbClr val="00B0F0"/>
            </a:solidFill>
          </a:ln>
        </p:spPr>
        <p:txBody>
          <a:bodyPr wrap="square" rtlCol="0">
            <a:spAutoFit/>
          </a:bodyPr>
          <a:lstStyle/>
          <a:p>
            <a:r>
              <a:rPr lang="en-US" altLang="ja-JP" sz="1400" dirty="0"/>
              <a:t>Data N at a point</a:t>
            </a:r>
            <a:r>
              <a:rPr lang="ja-JP" altLang="en-US" sz="1400" dirty="0"/>
              <a:t> はあるパラメータ点で何回データを取った平均を使うか？</a:t>
            </a:r>
            <a:endParaRPr lang="en-US" altLang="ja-JP" sz="1400" dirty="0"/>
          </a:p>
          <a:p>
            <a:r>
              <a:rPr kumimoji="1" lang="ja-JP" altLang="en-US" sz="1400" dirty="0"/>
              <a:t>ジッターが大きい場合は増やしたほうがよい．</a:t>
            </a:r>
          </a:p>
        </p:txBody>
      </p:sp>
      <p:cxnSp>
        <p:nvCxnSpPr>
          <p:cNvPr id="8" name="直線矢印コネクタ 7">
            <a:extLst>
              <a:ext uri="{FF2B5EF4-FFF2-40B4-BE49-F238E27FC236}">
                <a16:creationId xmlns:a16="http://schemas.microsoft.com/office/drawing/2014/main" id="{4CEB9EF1-4E3A-D341-621C-F4AE9EFE5E94}"/>
              </a:ext>
            </a:extLst>
          </p:cNvPr>
          <p:cNvCxnSpPr>
            <a:cxnSpLocks/>
          </p:cNvCxnSpPr>
          <p:nvPr/>
        </p:nvCxnSpPr>
        <p:spPr>
          <a:xfrm>
            <a:off x="4145872" y="2727102"/>
            <a:ext cx="3098306" cy="2226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BE420ADC-76A9-CA2C-1117-62CB5FEE25D4}"/>
              </a:ext>
            </a:extLst>
          </p:cNvPr>
          <p:cNvSpPr txBox="1"/>
          <p:nvPr/>
        </p:nvSpPr>
        <p:spPr>
          <a:xfrm>
            <a:off x="683607" y="3718567"/>
            <a:ext cx="3742663" cy="954107"/>
          </a:xfrm>
          <a:prstGeom prst="rect">
            <a:avLst/>
          </a:prstGeom>
          <a:noFill/>
          <a:ln>
            <a:solidFill>
              <a:srgbClr val="00B0F0"/>
            </a:solidFill>
          </a:ln>
        </p:spPr>
        <p:txBody>
          <a:bodyPr wrap="square" rtlCol="0">
            <a:spAutoFit/>
          </a:bodyPr>
          <a:lstStyle/>
          <a:p>
            <a:r>
              <a:rPr lang="en-US" altLang="ja-JP" sz="1400" dirty="0"/>
              <a:t>Iteration N </a:t>
            </a:r>
            <a:r>
              <a:rPr lang="ja-JP" altLang="en-US" sz="1400" dirty="0"/>
              <a:t>は最適化ループを何周するか？</a:t>
            </a:r>
            <a:endParaRPr lang="en-US" altLang="ja-JP" sz="1400" dirty="0"/>
          </a:p>
          <a:p>
            <a:r>
              <a:rPr lang="ja-JP" altLang="en-US" sz="1400" dirty="0"/>
              <a:t>最適化パラメータ数で変えたほうが良い．</a:t>
            </a:r>
            <a:endParaRPr lang="en-US" altLang="ja-JP" sz="1400" dirty="0"/>
          </a:p>
          <a:p>
            <a:r>
              <a:rPr lang="en-US" altLang="ja-JP" sz="1400" dirty="0"/>
              <a:t>10</a:t>
            </a:r>
            <a:r>
              <a:rPr lang="ja-JP" altLang="en-US" sz="1400" dirty="0"/>
              <a:t>パラメータ未満なら</a:t>
            </a:r>
            <a:r>
              <a:rPr lang="en-US" altLang="ja-JP" sz="1400" dirty="0"/>
              <a:t>50 loop</a:t>
            </a:r>
            <a:r>
              <a:rPr lang="ja-JP" altLang="en-US" sz="1400" dirty="0"/>
              <a:t>ほど，</a:t>
            </a:r>
            <a:r>
              <a:rPr lang="en-US" altLang="ja-JP" sz="1400" dirty="0"/>
              <a:t>16</a:t>
            </a:r>
            <a:r>
              <a:rPr lang="ja-JP" altLang="en-US" sz="1400" dirty="0"/>
              <a:t>パラメータなら</a:t>
            </a:r>
            <a:r>
              <a:rPr lang="en-US" altLang="ja-JP" sz="1400" dirty="0"/>
              <a:t>200 loop</a:t>
            </a:r>
            <a:r>
              <a:rPr lang="ja-JP" altLang="en-US" sz="1400" dirty="0"/>
              <a:t>くらいしたほうがよい．</a:t>
            </a:r>
            <a:r>
              <a:rPr lang="en-US" altLang="ja-JP" sz="1400" dirty="0"/>
              <a:t> </a:t>
            </a:r>
            <a:endParaRPr kumimoji="1" lang="ja-JP" altLang="en-US" sz="1400" dirty="0"/>
          </a:p>
        </p:txBody>
      </p:sp>
      <p:cxnSp>
        <p:nvCxnSpPr>
          <p:cNvPr id="11" name="直線矢印コネクタ 10">
            <a:extLst>
              <a:ext uri="{FF2B5EF4-FFF2-40B4-BE49-F238E27FC236}">
                <a16:creationId xmlns:a16="http://schemas.microsoft.com/office/drawing/2014/main" id="{270E2CEF-56B2-1C12-81BD-D9440F504FEA}"/>
              </a:ext>
            </a:extLst>
          </p:cNvPr>
          <p:cNvCxnSpPr>
            <a:cxnSpLocks/>
          </p:cNvCxnSpPr>
          <p:nvPr/>
        </p:nvCxnSpPr>
        <p:spPr>
          <a:xfrm>
            <a:off x="4426270" y="4063702"/>
            <a:ext cx="3519244" cy="954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7A746CE-DD02-F4CB-EAB7-5FA0CDBDB6DE}"/>
              </a:ext>
            </a:extLst>
          </p:cNvPr>
          <p:cNvSpPr txBox="1"/>
          <p:nvPr/>
        </p:nvSpPr>
        <p:spPr>
          <a:xfrm>
            <a:off x="757952" y="5011911"/>
            <a:ext cx="3565473" cy="738664"/>
          </a:xfrm>
          <a:prstGeom prst="rect">
            <a:avLst/>
          </a:prstGeom>
          <a:noFill/>
          <a:ln>
            <a:solidFill>
              <a:srgbClr val="00B0F0"/>
            </a:solidFill>
          </a:ln>
        </p:spPr>
        <p:txBody>
          <a:bodyPr wrap="square" rtlCol="0">
            <a:spAutoFit/>
          </a:bodyPr>
          <a:lstStyle/>
          <a:p>
            <a:r>
              <a:rPr kumimoji="1" lang="en-US" altLang="ja-JP" sz="1400" dirty="0"/>
              <a:t>Wait Time </a:t>
            </a:r>
            <a:r>
              <a:rPr kumimoji="1" lang="ja-JP" altLang="en-US" sz="1400" dirty="0"/>
              <a:t>はパラメータを変える際の待ち時間．</a:t>
            </a:r>
            <a:r>
              <a:rPr kumimoji="1" lang="en-US" altLang="ja-JP" sz="1400" dirty="0"/>
              <a:t>DC</a:t>
            </a:r>
            <a:r>
              <a:rPr kumimoji="1" lang="ja-JP" altLang="en-US" sz="1400" dirty="0"/>
              <a:t>マグネットを動かす場合は，十分に長いほうがいい．</a:t>
            </a:r>
          </a:p>
        </p:txBody>
      </p:sp>
      <p:cxnSp>
        <p:nvCxnSpPr>
          <p:cNvPr id="16" name="直線矢印コネクタ 15">
            <a:extLst>
              <a:ext uri="{FF2B5EF4-FFF2-40B4-BE49-F238E27FC236}">
                <a16:creationId xmlns:a16="http://schemas.microsoft.com/office/drawing/2014/main" id="{AE783A37-0C7B-31E3-D167-82ACF4A9F2F3}"/>
              </a:ext>
            </a:extLst>
          </p:cNvPr>
          <p:cNvCxnSpPr>
            <a:cxnSpLocks/>
          </p:cNvCxnSpPr>
          <p:nvPr/>
        </p:nvCxnSpPr>
        <p:spPr>
          <a:xfrm flipV="1">
            <a:off x="4323425" y="5104660"/>
            <a:ext cx="4918202" cy="350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60257091-58BE-F5CB-EC65-E8701FBA1682}"/>
              </a:ext>
            </a:extLst>
          </p:cNvPr>
          <p:cNvSpPr txBox="1"/>
          <p:nvPr/>
        </p:nvSpPr>
        <p:spPr>
          <a:xfrm>
            <a:off x="683607" y="5901495"/>
            <a:ext cx="4009357" cy="830997"/>
          </a:xfrm>
          <a:prstGeom prst="rect">
            <a:avLst/>
          </a:prstGeom>
          <a:noFill/>
        </p:spPr>
        <p:txBody>
          <a:bodyPr wrap="square" rtlCol="0">
            <a:spAutoFit/>
          </a:bodyPr>
          <a:lstStyle/>
          <a:p>
            <a:r>
              <a:rPr lang="ja-JP" altLang="en-US" sz="1600" dirty="0"/>
              <a:t>全体の時間は</a:t>
            </a:r>
            <a:endParaRPr lang="en-US" altLang="ja-JP" sz="1600" dirty="0"/>
          </a:p>
          <a:p>
            <a:r>
              <a:rPr kumimoji="1" lang="en-US" altLang="ja-JP" sz="1600" dirty="0" err="1"/>
              <a:t>IterN</a:t>
            </a:r>
            <a:r>
              <a:rPr kumimoji="1" lang="en-US" altLang="ja-JP" sz="1600" dirty="0"/>
              <a:t>(</a:t>
            </a:r>
            <a:r>
              <a:rPr kumimoji="1" lang="en-US" altLang="ja-JP" sz="1600" dirty="0" err="1"/>
              <a:t>dataN</a:t>
            </a:r>
            <a:r>
              <a:rPr kumimoji="1" lang="en-US" altLang="ja-JP" sz="1600" dirty="0"/>
              <a:t>/rep</a:t>
            </a:r>
            <a:r>
              <a:rPr lang="en-US" altLang="ja-JP" sz="1600" dirty="0"/>
              <a:t> +wait)</a:t>
            </a:r>
          </a:p>
          <a:p>
            <a:r>
              <a:rPr kumimoji="1" lang="ja-JP" altLang="en-US" sz="1600" dirty="0"/>
              <a:t>位になる．（実際には</a:t>
            </a:r>
            <a:r>
              <a:rPr kumimoji="1" lang="en-US" altLang="ja-JP" sz="1600" dirty="0"/>
              <a:t>+</a:t>
            </a:r>
            <a:r>
              <a:rPr kumimoji="1" lang="ja-JP" altLang="en-US" sz="1600" dirty="0"/>
              <a:t>多少の計算時間）</a:t>
            </a:r>
          </a:p>
        </p:txBody>
      </p:sp>
    </p:spTree>
    <p:extLst>
      <p:ext uri="{BB962C8B-B14F-4D97-AF65-F5344CB8AC3E}">
        <p14:creationId xmlns:p14="http://schemas.microsoft.com/office/powerpoint/2010/main" val="154747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328495D-BB23-F0E3-2D12-A465C3311587}"/>
              </a:ext>
            </a:extLst>
          </p:cNvPr>
          <p:cNvPicPr>
            <a:picLocks noChangeAspect="1"/>
          </p:cNvPicPr>
          <p:nvPr/>
        </p:nvPicPr>
        <p:blipFill>
          <a:blip r:embed="rId2"/>
          <a:stretch>
            <a:fillRect/>
          </a:stretch>
        </p:blipFill>
        <p:spPr>
          <a:xfrm>
            <a:off x="5388020" y="0"/>
            <a:ext cx="5712754" cy="6858000"/>
          </a:xfrm>
          <a:prstGeom prst="rect">
            <a:avLst/>
          </a:prstGeom>
        </p:spPr>
      </p:pic>
      <p:sp>
        <p:nvSpPr>
          <p:cNvPr id="3" name="テキスト ボックス 2">
            <a:extLst>
              <a:ext uri="{FF2B5EF4-FFF2-40B4-BE49-F238E27FC236}">
                <a16:creationId xmlns:a16="http://schemas.microsoft.com/office/drawing/2014/main" id="{84F33775-1607-6CB1-97D1-FEFB2375FE76}"/>
              </a:ext>
            </a:extLst>
          </p:cNvPr>
          <p:cNvSpPr txBox="1"/>
          <p:nvPr/>
        </p:nvSpPr>
        <p:spPr>
          <a:xfrm>
            <a:off x="346229" y="985422"/>
            <a:ext cx="4589755" cy="646331"/>
          </a:xfrm>
          <a:prstGeom prst="rect">
            <a:avLst/>
          </a:prstGeom>
          <a:noFill/>
        </p:spPr>
        <p:txBody>
          <a:bodyPr wrap="square" rtlCol="0">
            <a:spAutoFit/>
          </a:bodyPr>
          <a:lstStyle/>
          <a:p>
            <a:r>
              <a:rPr kumimoji="1" lang="ja-JP" altLang="en-US" dirty="0"/>
              <a:t>最適化手法としてベイズ最適化と</a:t>
            </a:r>
            <a:r>
              <a:rPr kumimoji="1" lang="en-US" altLang="ja-JP" dirty="0"/>
              <a:t>Downhill simplex</a:t>
            </a:r>
            <a:r>
              <a:rPr kumimoji="1" lang="ja-JP" altLang="en-US" dirty="0"/>
              <a:t>が選べる様になっている．</a:t>
            </a:r>
          </a:p>
        </p:txBody>
      </p:sp>
      <p:cxnSp>
        <p:nvCxnSpPr>
          <p:cNvPr id="5" name="直線矢印コネクタ 4">
            <a:extLst>
              <a:ext uri="{FF2B5EF4-FFF2-40B4-BE49-F238E27FC236}">
                <a16:creationId xmlns:a16="http://schemas.microsoft.com/office/drawing/2014/main" id="{8B9C1EE0-7D7B-B06A-96DE-C27FADD458F0}"/>
              </a:ext>
            </a:extLst>
          </p:cNvPr>
          <p:cNvCxnSpPr/>
          <p:nvPr/>
        </p:nvCxnSpPr>
        <p:spPr>
          <a:xfrm>
            <a:off x="4421080" y="1491449"/>
            <a:ext cx="1216240" cy="370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51A314EC-6212-9504-7F7A-EBC48F635666}"/>
              </a:ext>
            </a:extLst>
          </p:cNvPr>
          <p:cNvSpPr txBox="1"/>
          <p:nvPr/>
        </p:nvSpPr>
        <p:spPr>
          <a:xfrm>
            <a:off x="346229" y="3637361"/>
            <a:ext cx="4190261" cy="2062103"/>
          </a:xfrm>
          <a:prstGeom prst="rect">
            <a:avLst/>
          </a:prstGeom>
          <a:noFill/>
        </p:spPr>
        <p:txBody>
          <a:bodyPr wrap="square" rtlCol="0">
            <a:spAutoFit/>
          </a:bodyPr>
          <a:lstStyle/>
          <a:p>
            <a:r>
              <a:rPr lang="ja-JP" altLang="en-US" sz="1600" dirty="0"/>
              <a:t>ベイズ最適化の場合は </a:t>
            </a:r>
            <a:r>
              <a:rPr lang="en-US" altLang="ja-JP" sz="1600" dirty="0"/>
              <a:t>acquisition weight</a:t>
            </a:r>
            <a:r>
              <a:rPr lang="ja-JP" altLang="en-US" sz="1600" dirty="0"/>
              <a:t>は実用的には</a:t>
            </a:r>
            <a:r>
              <a:rPr lang="en-US" altLang="ja-JP" sz="1600" dirty="0"/>
              <a:t>1.0</a:t>
            </a:r>
            <a:r>
              <a:rPr lang="ja-JP" altLang="en-US" sz="1600" dirty="0"/>
              <a:t>が良かった．</a:t>
            </a:r>
            <a:endParaRPr lang="en-US" altLang="ja-JP" sz="1600" dirty="0"/>
          </a:p>
          <a:p>
            <a:endParaRPr kumimoji="1" lang="en-US" altLang="ja-JP" sz="1600" dirty="0"/>
          </a:p>
          <a:p>
            <a:r>
              <a:rPr lang="en-US" altLang="ja-JP" sz="1600" dirty="0"/>
              <a:t>Downhill</a:t>
            </a:r>
            <a:r>
              <a:rPr lang="ja-JP" altLang="en-US" sz="1600" dirty="0"/>
              <a:t>の場合は最初に適当に何点か（パラメータ数</a:t>
            </a:r>
            <a:r>
              <a:rPr lang="en-US" altLang="ja-JP" sz="1600" dirty="0"/>
              <a:t>+1</a:t>
            </a:r>
            <a:r>
              <a:rPr lang="ja-JP" altLang="en-US" sz="1600" dirty="0"/>
              <a:t>）探すが，その範囲を</a:t>
            </a:r>
            <a:r>
              <a:rPr lang="en-US" altLang="ja-JP" sz="1600" dirty="0"/>
              <a:t>initial value range</a:t>
            </a:r>
            <a:r>
              <a:rPr lang="ja-JP" altLang="en-US" sz="1600" dirty="0"/>
              <a:t>で指定できる．近くに最適解がありそうな場合は小さな値を入れておく．</a:t>
            </a:r>
            <a:r>
              <a:rPr lang="en-US" altLang="ja-JP" sz="1600" dirty="0"/>
              <a:t>(min, max</a:t>
            </a:r>
            <a:r>
              <a:rPr lang="ja-JP" altLang="en-US" sz="1600" dirty="0"/>
              <a:t>の何</a:t>
            </a:r>
            <a:r>
              <a:rPr lang="en-US" altLang="ja-JP" sz="1600" dirty="0"/>
              <a:t>%</a:t>
            </a:r>
            <a:r>
              <a:rPr lang="ja-JP" altLang="en-US" sz="1600" dirty="0"/>
              <a:t>範囲を初期に探すか？</a:t>
            </a:r>
            <a:r>
              <a:rPr lang="en-US" altLang="ja-JP" sz="1600" dirty="0"/>
              <a:t>)</a:t>
            </a:r>
            <a:endParaRPr kumimoji="1" lang="ja-JP" altLang="en-US" sz="1600" dirty="0"/>
          </a:p>
        </p:txBody>
      </p:sp>
    </p:spTree>
    <p:extLst>
      <p:ext uri="{BB962C8B-B14F-4D97-AF65-F5344CB8AC3E}">
        <p14:creationId xmlns:p14="http://schemas.microsoft.com/office/powerpoint/2010/main" val="1813292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背景パターン が含まれている画像&#10;&#10;自動的に生成された説明">
            <a:extLst>
              <a:ext uri="{FF2B5EF4-FFF2-40B4-BE49-F238E27FC236}">
                <a16:creationId xmlns:a16="http://schemas.microsoft.com/office/drawing/2014/main" id="{F5266B0C-E755-654E-1252-6DBF0D726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 y="1257300"/>
            <a:ext cx="6096000" cy="4572000"/>
          </a:xfrm>
          <a:prstGeom prst="rect">
            <a:avLst/>
          </a:prstGeom>
        </p:spPr>
      </p:pic>
      <p:pic>
        <p:nvPicPr>
          <p:cNvPr id="5" name="図 4" descr="背景パターン が含まれている画像&#10;&#10;自動的に生成された説明">
            <a:extLst>
              <a:ext uri="{FF2B5EF4-FFF2-40B4-BE49-F238E27FC236}">
                <a16:creationId xmlns:a16="http://schemas.microsoft.com/office/drawing/2014/main" id="{4FE59534-0A60-C201-7228-C85BF9D958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57300"/>
            <a:ext cx="6096000" cy="4572000"/>
          </a:xfrm>
          <a:prstGeom prst="rect">
            <a:avLst/>
          </a:prstGeom>
        </p:spPr>
      </p:pic>
      <p:sp>
        <p:nvSpPr>
          <p:cNvPr id="2" name="テキスト ボックス 1">
            <a:extLst>
              <a:ext uri="{FF2B5EF4-FFF2-40B4-BE49-F238E27FC236}">
                <a16:creationId xmlns:a16="http://schemas.microsoft.com/office/drawing/2014/main" id="{CDD73C24-01AE-1130-41A5-03F1370BC321}"/>
              </a:ext>
            </a:extLst>
          </p:cNvPr>
          <p:cNvSpPr txBox="1"/>
          <p:nvPr/>
        </p:nvSpPr>
        <p:spPr>
          <a:xfrm>
            <a:off x="1133475" y="5739199"/>
            <a:ext cx="4048125" cy="1015663"/>
          </a:xfrm>
          <a:prstGeom prst="rect">
            <a:avLst/>
          </a:prstGeom>
          <a:noFill/>
        </p:spPr>
        <p:txBody>
          <a:bodyPr wrap="square" rtlCol="0">
            <a:spAutoFit/>
          </a:bodyPr>
          <a:lstStyle/>
          <a:p>
            <a:pPr algn="ctr"/>
            <a:r>
              <a:rPr lang="ja-JP" altLang="en-US" sz="2400" dirty="0">
                <a:solidFill>
                  <a:srgbClr val="0000FF"/>
                </a:solidFill>
              </a:rPr>
              <a:t>ベイズ最適化</a:t>
            </a:r>
            <a:endParaRPr lang="en-US" altLang="ja-JP" sz="2400" dirty="0">
              <a:solidFill>
                <a:srgbClr val="0000FF"/>
              </a:solidFill>
            </a:endParaRPr>
          </a:p>
          <a:p>
            <a:pPr algn="ctr"/>
            <a:r>
              <a:rPr kumimoji="1" lang="ja-JP" altLang="en-US" dirty="0"/>
              <a:t>局所解に陥らずに探索範囲全体の関数を予想するように動く</a:t>
            </a:r>
          </a:p>
        </p:txBody>
      </p:sp>
      <p:sp>
        <p:nvSpPr>
          <p:cNvPr id="4" name="テキスト ボックス 3">
            <a:extLst>
              <a:ext uri="{FF2B5EF4-FFF2-40B4-BE49-F238E27FC236}">
                <a16:creationId xmlns:a16="http://schemas.microsoft.com/office/drawing/2014/main" id="{1A741C56-C7C5-3F76-F8D2-8DE651F1F6A7}"/>
              </a:ext>
            </a:extLst>
          </p:cNvPr>
          <p:cNvSpPr txBox="1"/>
          <p:nvPr/>
        </p:nvSpPr>
        <p:spPr>
          <a:xfrm>
            <a:off x="7572375" y="5829300"/>
            <a:ext cx="3486150" cy="738664"/>
          </a:xfrm>
          <a:prstGeom prst="rect">
            <a:avLst/>
          </a:prstGeom>
          <a:noFill/>
        </p:spPr>
        <p:txBody>
          <a:bodyPr wrap="square" rtlCol="0">
            <a:spAutoFit/>
          </a:bodyPr>
          <a:lstStyle/>
          <a:p>
            <a:pPr algn="ctr"/>
            <a:r>
              <a:rPr kumimoji="1" lang="en-US" altLang="ja-JP" sz="2400" dirty="0">
                <a:solidFill>
                  <a:srgbClr val="0000FF"/>
                </a:solidFill>
              </a:rPr>
              <a:t>Downhill simplex</a:t>
            </a:r>
            <a:r>
              <a:rPr kumimoji="1" lang="ja-JP" altLang="en-US" sz="2400" dirty="0">
                <a:solidFill>
                  <a:srgbClr val="0000FF"/>
                </a:solidFill>
              </a:rPr>
              <a:t>法</a:t>
            </a:r>
            <a:endParaRPr kumimoji="1" lang="en-US" altLang="ja-JP" sz="2400" dirty="0">
              <a:solidFill>
                <a:srgbClr val="0000FF"/>
              </a:solidFill>
            </a:endParaRPr>
          </a:p>
          <a:p>
            <a:pPr algn="ctr"/>
            <a:r>
              <a:rPr kumimoji="1" lang="ja-JP" altLang="en-US" dirty="0"/>
              <a:t>局所解に陥る可能性もある</a:t>
            </a:r>
          </a:p>
        </p:txBody>
      </p:sp>
      <p:sp>
        <p:nvSpPr>
          <p:cNvPr id="7" name="テキスト ボックス 6">
            <a:extLst>
              <a:ext uri="{FF2B5EF4-FFF2-40B4-BE49-F238E27FC236}">
                <a16:creationId xmlns:a16="http://schemas.microsoft.com/office/drawing/2014/main" id="{35C50548-20EB-AAE4-9A2D-5694E9FEBA02}"/>
              </a:ext>
            </a:extLst>
          </p:cNvPr>
          <p:cNvSpPr txBox="1"/>
          <p:nvPr/>
        </p:nvSpPr>
        <p:spPr>
          <a:xfrm>
            <a:off x="642937" y="610969"/>
            <a:ext cx="10906125" cy="923330"/>
          </a:xfrm>
          <a:prstGeom prst="rect">
            <a:avLst/>
          </a:prstGeom>
          <a:noFill/>
        </p:spPr>
        <p:txBody>
          <a:bodyPr wrap="square">
            <a:spAutoFit/>
          </a:bodyPr>
          <a:lstStyle/>
          <a:p>
            <a:r>
              <a:rPr lang="ja-JP" altLang="en-US" b="0" i="0" dirty="0">
                <a:solidFill>
                  <a:srgbClr val="374151"/>
                </a:solidFill>
                <a:effectLst/>
                <a:latin typeface="Söhne"/>
              </a:rPr>
              <a:t>ベイズ最適化は探索を確率的に進めることで、不確実性を考慮しながら最適解を求めるアルゴリズムであるのに対し、</a:t>
            </a:r>
            <a:r>
              <a:rPr lang="en-US" altLang="ja-JP" b="0" i="0" dirty="0">
                <a:solidFill>
                  <a:srgbClr val="374151"/>
                </a:solidFill>
                <a:effectLst/>
                <a:latin typeface="Söhne"/>
              </a:rPr>
              <a:t>Downhill simplex</a:t>
            </a:r>
            <a:r>
              <a:rPr lang="ja-JP" altLang="en-US" b="0" i="0" dirty="0">
                <a:solidFill>
                  <a:srgbClr val="374151"/>
                </a:solidFill>
                <a:effectLst/>
                <a:latin typeface="Söhne"/>
              </a:rPr>
              <a:t>法は、初期点を図形で表現し、単純な移動と反転操作で最適解に収束するアルゴリズム</a:t>
            </a:r>
            <a:endParaRPr lang="ja-JP" altLang="en-US" dirty="0"/>
          </a:p>
        </p:txBody>
      </p:sp>
      <p:sp>
        <p:nvSpPr>
          <p:cNvPr id="8" name="テキスト ボックス 7">
            <a:extLst>
              <a:ext uri="{FF2B5EF4-FFF2-40B4-BE49-F238E27FC236}">
                <a16:creationId xmlns:a16="http://schemas.microsoft.com/office/drawing/2014/main" id="{96D5D86B-2DAD-4A79-C69E-A9BFB39F6897}"/>
              </a:ext>
            </a:extLst>
          </p:cNvPr>
          <p:cNvSpPr txBox="1"/>
          <p:nvPr/>
        </p:nvSpPr>
        <p:spPr>
          <a:xfrm>
            <a:off x="771525" y="142875"/>
            <a:ext cx="5105400" cy="461665"/>
          </a:xfrm>
          <a:prstGeom prst="rect">
            <a:avLst/>
          </a:prstGeom>
          <a:noFill/>
        </p:spPr>
        <p:txBody>
          <a:bodyPr wrap="square" rtlCol="0">
            <a:spAutoFit/>
          </a:bodyPr>
          <a:lstStyle/>
          <a:p>
            <a:r>
              <a:rPr kumimoji="1" lang="ja-JP" altLang="en-US" sz="2400" dirty="0"/>
              <a:t>ベイズ最適化と</a:t>
            </a:r>
            <a:r>
              <a:rPr kumimoji="1" lang="en-US" altLang="ja-JP" sz="2400" dirty="0"/>
              <a:t>downhill simplex</a:t>
            </a:r>
            <a:r>
              <a:rPr kumimoji="1" lang="ja-JP" altLang="en-US" sz="2400" dirty="0"/>
              <a:t>法</a:t>
            </a:r>
          </a:p>
        </p:txBody>
      </p:sp>
    </p:spTree>
    <p:extLst>
      <p:ext uri="{BB962C8B-B14F-4D97-AF65-F5344CB8AC3E}">
        <p14:creationId xmlns:p14="http://schemas.microsoft.com/office/powerpoint/2010/main" val="387471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6CA2996D-696B-EF71-1370-EE50B8854EDD}"/>
              </a:ext>
            </a:extLst>
          </p:cNvPr>
          <p:cNvPicPr>
            <a:picLocks noChangeAspect="1"/>
          </p:cNvPicPr>
          <p:nvPr/>
        </p:nvPicPr>
        <p:blipFill>
          <a:blip r:embed="rId2"/>
          <a:stretch>
            <a:fillRect/>
          </a:stretch>
        </p:blipFill>
        <p:spPr>
          <a:xfrm>
            <a:off x="4846481" y="0"/>
            <a:ext cx="5712754" cy="6858000"/>
          </a:xfrm>
          <a:prstGeom prst="rect">
            <a:avLst/>
          </a:prstGeom>
        </p:spPr>
      </p:pic>
      <p:cxnSp>
        <p:nvCxnSpPr>
          <p:cNvPr id="6" name="直線矢印コネクタ 5">
            <a:extLst>
              <a:ext uri="{FF2B5EF4-FFF2-40B4-BE49-F238E27FC236}">
                <a16:creationId xmlns:a16="http://schemas.microsoft.com/office/drawing/2014/main" id="{95721043-82A5-3457-696D-2DFB3E8C9754}"/>
              </a:ext>
            </a:extLst>
          </p:cNvPr>
          <p:cNvCxnSpPr>
            <a:cxnSpLocks/>
          </p:cNvCxnSpPr>
          <p:nvPr/>
        </p:nvCxnSpPr>
        <p:spPr>
          <a:xfrm>
            <a:off x="3950563" y="2447486"/>
            <a:ext cx="1597981" cy="1867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7E573BE-D20B-D777-1DCE-0BCBBAD177A5}"/>
              </a:ext>
            </a:extLst>
          </p:cNvPr>
          <p:cNvSpPr txBox="1"/>
          <p:nvPr/>
        </p:nvSpPr>
        <p:spPr>
          <a:xfrm>
            <a:off x="284447" y="1124047"/>
            <a:ext cx="4447349" cy="1323439"/>
          </a:xfrm>
          <a:prstGeom prst="rect">
            <a:avLst/>
          </a:prstGeom>
          <a:noFill/>
        </p:spPr>
        <p:txBody>
          <a:bodyPr wrap="square" rtlCol="0">
            <a:spAutoFit/>
          </a:bodyPr>
          <a:lstStyle/>
          <a:p>
            <a:r>
              <a:rPr kumimoji="1" lang="ja-JP" altLang="en-US" sz="1600" dirty="0"/>
              <a:t>パルス抜けなどがある場合に条件を設けて計算に使わないデータを除外する設定ができる．例えばこの場合は，</a:t>
            </a:r>
            <a:r>
              <a:rPr kumimoji="1" lang="en-US" altLang="ja-JP" sz="1600" dirty="0"/>
              <a:t>Y setting</a:t>
            </a:r>
            <a:r>
              <a:rPr kumimoji="1" lang="ja-JP" altLang="en-US" sz="1600" dirty="0"/>
              <a:t>で先頭の電荷量を読んでおいて，それが</a:t>
            </a:r>
            <a:r>
              <a:rPr kumimoji="1" lang="en-US" altLang="ja-JP" sz="1600" dirty="0"/>
              <a:t>0.1 nC</a:t>
            </a:r>
            <a:r>
              <a:rPr kumimoji="1" lang="ja-JP" altLang="en-US" sz="1600" dirty="0"/>
              <a:t>以上の時のデータを使うという設定．</a:t>
            </a:r>
          </a:p>
        </p:txBody>
      </p:sp>
      <p:sp>
        <p:nvSpPr>
          <p:cNvPr id="10" name="楕円 9">
            <a:extLst>
              <a:ext uri="{FF2B5EF4-FFF2-40B4-BE49-F238E27FC236}">
                <a16:creationId xmlns:a16="http://schemas.microsoft.com/office/drawing/2014/main" id="{13DF830B-DD5D-D061-10D3-7AFE1057470E}"/>
              </a:ext>
            </a:extLst>
          </p:cNvPr>
          <p:cNvSpPr/>
          <p:nvPr/>
        </p:nvSpPr>
        <p:spPr>
          <a:xfrm>
            <a:off x="6968972" y="5690586"/>
            <a:ext cx="3488390" cy="372864"/>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F4FB3198-5D88-22AE-10EE-E62D4942FC9B}"/>
              </a:ext>
            </a:extLst>
          </p:cNvPr>
          <p:cNvCxnSpPr>
            <a:cxnSpLocks/>
          </p:cNvCxnSpPr>
          <p:nvPr/>
        </p:nvCxnSpPr>
        <p:spPr>
          <a:xfrm>
            <a:off x="4615664" y="4740676"/>
            <a:ext cx="2495351" cy="1088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E40F50B-F51C-582B-478C-6B649BEBB3AA}"/>
              </a:ext>
            </a:extLst>
          </p:cNvPr>
          <p:cNvSpPr txBox="1"/>
          <p:nvPr/>
        </p:nvSpPr>
        <p:spPr>
          <a:xfrm>
            <a:off x="234895" y="4254069"/>
            <a:ext cx="4352460" cy="2062103"/>
          </a:xfrm>
          <a:prstGeom prst="rect">
            <a:avLst/>
          </a:prstGeom>
          <a:noFill/>
        </p:spPr>
        <p:txBody>
          <a:bodyPr wrap="square" rtlCol="0">
            <a:spAutoFit/>
          </a:bodyPr>
          <a:lstStyle/>
          <a:p>
            <a:r>
              <a:rPr kumimoji="1" lang="ja-JP" altLang="en-US" sz="1600" dirty="0"/>
              <a:t>最適化途中で一時中断したいときは</a:t>
            </a:r>
            <a:r>
              <a:rPr kumimoji="1" lang="en-US" altLang="ja-JP" sz="1600" dirty="0"/>
              <a:t>Stop</a:t>
            </a:r>
            <a:r>
              <a:rPr kumimoji="1" lang="ja-JP" altLang="en-US" sz="1600" dirty="0"/>
              <a:t>を押す（スクリーンを入れたいときなど）．</a:t>
            </a:r>
            <a:r>
              <a:rPr kumimoji="1" lang="en-US" altLang="ja-JP" sz="1600" dirty="0"/>
              <a:t>Restart</a:t>
            </a:r>
            <a:r>
              <a:rPr kumimoji="1" lang="ja-JP" altLang="en-US" sz="1600" dirty="0"/>
              <a:t>で再開できる．</a:t>
            </a:r>
            <a:endParaRPr kumimoji="1" lang="en-US" altLang="ja-JP" sz="1600" dirty="0"/>
          </a:p>
          <a:p>
            <a:r>
              <a:rPr lang="en-US" altLang="ja-JP" sz="1600" dirty="0"/>
              <a:t>Stop</a:t>
            </a:r>
            <a:r>
              <a:rPr lang="ja-JP" altLang="en-US" sz="1600" dirty="0"/>
              <a:t>を押してそれまでの最適値に合わせて最適化を終了するには，</a:t>
            </a:r>
            <a:r>
              <a:rPr lang="en-US" altLang="ja-JP" sz="1600" dirty="0"/>
              <a:t>Set Best and Finish</a:t>
            </a:r>
            <a:r>
              <a:rPr lang="ja-JP" altLang="en-US" sz="1600" dirty="0"/>
              <a:t>を押す．</a:t>
            </a:r>
            <a:endParaRPr lang="en-US" altLang="ja-JP" sz="1600" dirty="0"/>
          </a:p>
          <a:p>
            <a:endParaRPr lang="en-US" altLang="ja-JP" sz="1600" dirty="0"/>
          </a:p>
          <a:p>
            <a:r>
              <a:rPr kumimoji="1" lang="en-US" altLang="ja-JP" sz="1600" dirty="0"/>
              <a:t>Abort</a:t>
            </a:r>
            <a:r>
              <a:rPr kumimoji="1" lang="ja-JP" altLang="en-US" sz="1600" dirty="0"/>
              <a:t>は完全終了</a:t>
            </a:r>
          </a:p>
        </p:txBody>
      </p:sp>
    </p:spTree>
    <p:extLst>
      <p:ext uri="{BB962C8B-B14F-4D97-AF65-F5344CB8AC3E}">
        <p14:creationId xmlns:p14="http://schemas.microsoft.com/office/powerpoint/2010/main" val="314316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6DF3752-8B41-B3D7-034F-42C02A98725C}"/>
              </a:ext>
            </a:extLst>
          </p:cNvPr>
          <p:cNvPicPr>
            <a:picLocks noChangeAspect="1"/>
          </p:cNvPicPr>
          <p:nvPr/>
        </p:nvPicPr>
        <p:blipFill>
          <a:blip r:embed="rId2"/>
          <a:stretch>
            <a:fillRect/>
          </a:stretch>
        </p:blipFill>
        <p:spPr>
          <a:xfrm>
            <a:off x="4742941" y="0"/>
            <a:ext cx="6292698" cy="6858000"/>
          </a:xfrm>
          <a:prstGeom prst="rect">
            <a:avLst/>
          </a:prstGeom>
        </p:spPr>
      </p:pic>
      <p:cxnSp>
        <p:nvCxnSpPr>
          <p:cNvPr id="4" name="直線矢印コネクタ 3">
            <a:extLst>
              <a:ext uri="{FF2B5EF4-FFF2-40B4-BE49-F238E27FC236}">
                <a16:creationId xmlns:a16="http://schemas.microsoft.com/office/drawing/2014/main" id="{5F2B7252-5AA3-9AD0-D20F-69F8B2F8FF21}"/>
              </a:ext>
            </a:extLst>
          </p:cNvPr>
          <p:cNvCxnSpPr/>
          <p:nvPr/>
        </p:nvCxnSpPr>
        <p:spPr>
          <a:xfrm flipV="1">
            <a:off x="3346882" y="408373"/>
            <a:ext cx="1997475" cy="594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CC326B72-0A3B-6C4A-53F7-1156FD8BFE77}"/>
              </a:ext>
            </a:extLst>
          </p:cNvPr>
          <p:cNvSpPr txBox="1"/>
          <p:nvPr/>
        </p:nvSpPr>
        <p:spPr>
          <a:xfrm>
            <a:off x="328474" y="1189608"/>
            <a:ext cx="4414467" cy="369332"/>
          </a:xfrm>
          <a:prstGeom prst="rect">
            <a:avLst/>
          </a:prstGeom>
          <a:noFill/>
        </p:spPr>
        <p:txBody>
          <a:bodyPr wrap="square" rtlCol="0">
            <a:spAutoFit/>
          </a:bodyPr>
          <a:lstStyle/>
          <a:p>
            <a:r>
              <a:rPr kumimoji="1" lang="en-US" altLang="ja-JP" dirty="0"/>
              <a:t>Graph</a:t>
            </a:r>
            <a:r>
              <a:rPr kumimoji="1" lang="ja-JP" altLang="en-US" dirty="0"/>
              <a:t>タブで途中経過の様子が見られる．</a:t>
            </a:r>
          </a:p>
        </p:txBody>
      </p:sp>
    </p:spTree>
    <p:extLst>
      <p:ext uri="{BB962C8B-B14F-4D97-AF65-F5344CB8AC3E}">
        <p14:creationId xmlns:p14="http://schemas.microsoft.com/office/powerpoint/2010/main" val="8234644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985</Words>
  <Application>Microsoft Office PowerPoint</Application>
  <PresentationFormat>ワイド画面</PresentationFormat>
  <Paragraphs>65</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Söhne</vt:lpstr>
      <vt:lpstr>游ゴシック</vt:lpstr>
      <vt:lpstr>游ゴシック Light</vt:lpstr>
      <vt:lpstr>Arial</vt:lpstr>
      <vt:lpstr>Times New Roman</vt:lpstr>
      <vt:lpstr>Office テーマ</vt:lpstr>
      <vt:lpstr>自動調整パネル General Optimizer UI manual</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自動調整パネル General Optimizer UI manual</dc:title>
  <dc:creator>拓也 夏井</dc:creator>
  <cp:lastModifiedBy>拓也 夏井</cp:lastModifiedBy>
  <cp:revision>1</cp:revision>
  <dcterms:created xsi:type="dcterms:W3CDTF">2023-10-30T02:22:07Z</dcterms:created>
  <dcterms:modified xsi:type="dcterms:W3CDTF">2023-10-30T03:10:25Z</dcterms:modified>
</cp:coreProperties>
</file>