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🏛️ Architecture–Finance Bridge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Connecting AI Systems Architecture to Financial Governance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System Layers and Cost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Layer:** Ingestion, masking, Delta Lake → ($80K)</a:t>
            </a:r>
          </a:p>
          <a:p>
            <a:r>
              <a:t>• **Model Layer:** Training, validation, retraining → ($120K)</a:t>
            </a:r>
          </a:p>
          <a:p>
            <a:r>
              <a:t>• **Integration Layer:** FastAPI Gateways, Redis queues → ($60K)</a:t>
            </a:r>
          </a:p>
          <a:p>
            <a:r>
              <a:t>• **Compliance Layer:** TrustGate logging, audits → ($40K)</a:t>
            </a:r>
          </a:p>
          <a:p>
            <a:r>
              <a:t>• **Contingency:** Risk buffer for overruns → ($25K)</a:t>
            </a:r>
          </a:p>
          <a:p/>
          <a:p>
            <a:r>
              <a:t>→ Total Program Cost ≈ $325K; CapEx:OpEx ratio 30:70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Architecture–Finance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**Inputs:** Technical design, risk register, vendor SLAs</a:t>
            </a:r>
          </a:p>
          <a:p>
            <a:r>
              <a:t>• **Process:** Align risks → controls → cost centers</a:t>
            </a:r>
          </a:p>
          <a:p>
            <a:r>
              <a:t>• **Outputs:** Budget Playbook, variance tracking, ROI metrics</a:t>
            </a:r>
          </a:p>
          <a:p/>
          <a:p>
            <a:r>
              <a:t>Visual Flow:</a:t>
            </a:r>
          </a:p>
          <a:p>
            <a:r>
              <a:t>Technical Component → Risk → Mitigation → Budget Line → ROI</a:t>
            </a:r>
          </a:p>
          <a:p>
            <a:r>
              <a:t>Example: Vendor downtime → Retry decorator → Vendor SLA buffer → $30K → 15% uptime gain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Every architectural decision has a financial trace.</a:t>
            </a:r>
          </a:p>
          <a:p>
            <a:r>
              <a:t>• Governance bridges engineering and finance.</a:t>
            </a:r>
          </a:p>
          <a:p>
            <a:r>
              <a:t>• Risk register → drives → budget → drives → trust.</a:t>
            </a:r>
          </a:p>
          <a:p>
            <a:r>
              <a:t>• Enables execs to see compliance not as cost, but as protection.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