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🏗️ AI Operating Model – Director View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Structure, Roles, and Governance Framework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Organizational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Director, AI Integration &amp; Compliance Systems</a:t>
            </a:r>
          </a:p>
          <a:p>
            <a:r>
              <a:t>   ├── Data Platform Lead</a:t>
            </a:r>
          </a:p>
          <a:p>
            <a:r>
              <a:t>   │     ├── Data Engineers</a:t>
            </a:r>
          </a:p>
          <a:p>
            <a:r>
              <a:t>   │     └── ML Engineers</a:t>
            </a:r>
          </a:p>
          <a:p>
            <a:r>
              <a:t>   ├── AI Ops Lead</a:t>
            </a:r>
          </a:p>
          <a:p>
            <a:r>
              <a:t>   │     ├── MLOps Engineers</a:t>
            </a:r>
          </a:p>
          <a:p>
            <a:r>
              <a:t>   │     └── QA / Observability Analysts</a:t>
            </a:r>
          </a:p>
          <a:p>
            <a:r>
              <a:t>   ├── Compliance Lead</a:t>
            </a:r>
          </a:p>
          <a:p>
            <a:r>
              <a:t>         ├── Audit Analysts</a:t>
            </a:r>
          </a:p>
          <a:p>
            <a:r>
              <a:t>         └── Policy / Risk Coordinators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RACI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Responsible: Team leads for execution</a:t>
            </a:r>
          </a:p>
          <a:p>
            <a:r>
              <a:t>• Accountable: Director AI Integration &amp; Compliance Systems</a:t>
            </a:r>
          </a:p>
          <a:p>
            <a:r>
              <a:t>• Consulted: Security, Finance, Legal</a:t>
            </a:r>
          </a:p>
          <a:p>
            <a:r>
              <a:t>• Informed: CIO, VP of Data Platforms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Governance Cadence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Weekly: Ops Review (AI Ops + Data Platform)</a:t>
            </a:r>
          </a:p>
          <a:p>
            <a:r>
              <a:t>• Monthly: Risk &amp; Compliance Review</a:t>
            </a:r>
          </a:p>
          <a:p>
            <a:r>
              <a:t>• Quarterly: Budget and Vendor Renewal</a:t>
            </a:r>
          </a:p>
          <a:p>
            <a:r>
              <a:t>• Annual: Strategic Planning and Capacity Forecasting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