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-178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DDBC-B7FB-4A7C-9573-87B62832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95F52-C939-4177-99C1-599E91B0C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64C8-D1D9-43D7-A464-E0EBF254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6B46-5CF4-4335-96EF-1C486575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1D4B-4842-45DE-9C74-A3C3A8FB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A686-E39D-46D8-9291-CA0D774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5FCA1-95B0-4DB2-9E62-28A1795B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3AE4-4E5E-4DFE-8417-5EBB13EE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9313-6C08-4E55-B2AE-1F5DB0D1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38F1-09C6-4A5F-9231-5B8D329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3BE36-3AB6-4645-938F-1328701B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7F3B9-6B6C-48DE-84B8-593D9D6A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C1EE-4DBB-4DD2-AC35-FFA68B91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8D40-E248-4A76-8E4C-53355A65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234E-4F84-4275-8348-C45D2CF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757D-1946-401E-A30A-762F05A9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8FD3-91FA-4C22-9A07-2E02C4EA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7956-69B0-4E17-A0A1-48E5A9CA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2452-A7AE-4310-9E0E-3B56E575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1186-24B9-440C-A0CF-47F6ACE5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0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D61-F949-4A74-8AEF-A76DA9D9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D5A4-1469-4535-B915-844E8500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442F-72A8-4535-BDBF-0F22DC4A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7803-9BE3-40AD-B246-672BF924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E8FE-ABBA-4BA1-8D70-56D53CE1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FFF5-3754-447D-A004-51382D0B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3058-49BB-4A79-B365-059D685D0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0E104-EBED-4080-B13C-40CD356C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F151-F3D7-4962-BFE6-A1F60065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ED16-08CC-40A6-A160-1C4A65C5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088D-786D-4DDE-9DA1-C3816642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790E-9D40-4BDF-9497-4C09EA4F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EC6B-507A-4B94-AE16-5C26C2D5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D378-7D1A-466B-939A-E34FDD6E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9CDB0-14EE-47CB-B82B-58469F62A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C9EE-C286-41CE-BF21-4168C4A5C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75318-2BBD-4744-85F3-5C456D25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953EA-1037-4E53-BD8F-9D13CF3F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95E1D-6F22-4530-9CEF-6DAA2C8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AF8-0995-40ED-B8B0-C2A6ED10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2A5C3-FF41-4195-B1AF-A54E6F5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A69DA-5ED4-46F6-A8F8-9D29DB87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AC8F4-0213-4244-9FEF-48FB2437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2751A-C1ED-4CE5-A600-38E66FC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57626-58EF-4C18-A593-625F8F1B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367E-AC6C-45CB-9E88-C670F03D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C5F-9F0A-43B0-ACA0-2602BB1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AE01-8F7D-4D23-9633-01AF0DF3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534E-D3E1-4549-94A5-E22BFF53F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1A848-4DD9-4295-B683-186552D4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3B08-B140-42D1-87DF-CF052D3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CA82-9336-4C59-8879-9F7497FE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3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C733-3921-4ACF-BAA3-08AE8406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DE89-8736-434C-AB43-458E2597B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DDCA3-DBA1-40D2-9370-385998B7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31F6-CBF1-4BD4-95C4-B1CB15CB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01C3-1132-4C6F-8296-7D97CD18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98B4-D8F3-45C6-B480-A12EED9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DEC3A-29A2-446A-AE88-38D9E28E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E946-D6F3-4800-BB33-EB2E831C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6BE0-184E-4C0B-B091-005DF0121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23B5-0507-43A8-814B-78D1C04CBD9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A33C-F91A-4115-BBE3-D7B44D4C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0BBD-079D-4EAF-B9C0-4A9BF1EB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CD3A-CC00-40F6-86D2-AA4B2A0C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36AE-FC87-482A-8184-1D19373C7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 cmd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E1A2-A3D5-4623-83D9-43C2EB815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1B1-2667-4AD8-B8EE-6DCB505C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Windows-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FF47-CAFC-4C94-8649-27AC2D1B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description of each command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C41C4-9C91-42C3-AFA2-A9733B5D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83368"/>
              </p:ext>
            </p:extLst>
          </p:nvPr>
        </p:nvGraphicFramePr>
        <p:xfrm>
          <a:off x="1205064" y="1584310"/>
          <a:ext cx="9513294" cy="45743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4154">
                  <a:extLst>
                    <a:ext uri="{9D8B030D-6E8A-4147-A177-3AD203B41FA5}">
                      <a16:colId xmlns:a16="http://schemas.microsoft.com/office/drawing/2014/main" val="2026277411"/>
                    </a:ext>
                  </a:extLst>
                </a:gridCol>
                <a:gridCol w="6659140">
                  <a:extLst>
                    <a:ext uri="{9D8B030D-6E8A-4147-A177-3AD203B41FA5}">
                      <a16:colId xmlns:a16="http://schemas.microsoft.com/office/drawing/2014/main" val="220983919"/>
                    </a:ext>
                  </a:extLst>
                </a:gridCol>
              </a:tblGrid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90290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 err="1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clearing the console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0251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a new instance of the Windows command interpreter.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14292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default console foreground and background colors.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507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Used to </a:t>
                      </a:r>
                      <a:r>
                        <a:rPr lang="en-US" dirty="0"/>
                        <a:t>customize the appearance of the command line prompt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6942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set the text displayed in the title bar of the command prompt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39033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list of available commands along with a brief description of what each command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32325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Closes the command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1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1B1-2667-4AD8-B8EE-6DCB505C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Windows-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FF47-CAFC-4C94-8649-27AC2D1B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description of each command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C41C4-9C91-42C3-AFA2-A9733B5D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58672"/>
              </p:ext>
            </p:extLst>
          </p:nvPr>
        </p:nvGraphicFramePr>
        <p:xfrm>
          <a:off x="1205064" y="1340471"/>
          <a:ext cx="9513294" cy="531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4154">
                  <a:extLst>
                    <a:ext uri="{9D8B030D-6E8A-4147-A177-3AD203B41FA5}">
                      <a16:colId xmlns:a16="http://schemas.microsoft.com/office/drawing/2014/main" val="2026277411"/>
                    </a:ext>
                  </a:extLst>
                </a:gridCol>
                <a:gridCol w="6659140">
                  <a:extLst>
                    <a:ext uri="{9D8B030D-6E8A-4147-A177-3AD203B41FA5}">
                      <a16:colId xmlns:a16="http://schemas.microsoft.com/office/drawing/2014/main" val="220983919"/>
                    </a:ext>
                  </a:extLst>
                </a:gridCol>
              </a:tblGrid>
              <a:tr h="612209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90290"/>
                  </a:ext>
                </a:extLst>
              </a:tr>
              <a:tr h="1931680"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, 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/s   /w   /p    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: Lists the contents of the current directory.</a:t>
                      </a:r>
                    </a:p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/s: Lists the contents of a directory and its subdirectories</a:t>
                      </a:r>
                    </a:p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/w: Displays the contents of a directory in a wide list format</a:t>
                      </a:r>
                    </a:p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/p: Displays the contents of a directory and pauses the output after each screenful of information. </a:t>
                      </a:r>
                    </a:p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/b: Displays only the file and directory names inside the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0251"/>
                  </a:ext>
                </a:extLst>
              </a:tr>
              <a:tr h="612209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graphical representation of the directory structure of a specified drive or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14292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or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directory (folder)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50758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r>
                        <a:rPr lang="en-US" dirty="0"/>
                        <a:t>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the current working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94258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(deletes)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39033"/>
                  </a:ext>
                </a:extLst>
              </a:tr>
              <a:tr h="612209">
                <a:tc>
                  <a:txBody>
                    <a:bodyPr/>
                    <a:lstStyle/>
                    <a:p>
                      <a:r>
                        <a:rPr lang="en-US" dirty="0"/>
                        <a:t>copy 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file and input its contents directly from the command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32325"/>
                  </a:ext>
                </a:extLst>
              </a:tr>
              <a:tr h="349834"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line of text or a variable value to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1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5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1B1-2667-4AD8-B8EE-6DCB505C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Windows-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FF47-CAFC-4C94-8649-27AC2D1B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description of each command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C41C4-9C91-42C3-AFA2-A9733B5D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86059"/>
              </p:ext>
            </p:extLst>
          </p:nvPr>
        </p:nvGraphicFramePr>
        <p:xfrm>
          <a:off x="1205064" y="1584310"/>
          <a:ext cx="9513294" cy="43558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4154">
                  <a:extLst>
                    <a:ext uri="{9D8B030D-6E8A-4147-A177-3AD203B41FA5}">
                      <a16:colId xmlns:a16="http://schemas.microsoft.com/office/drawing/2014/main" val="2026277411"/>
                    </a:ext>
                  </a:extLst>
                </a:gridCol>
                <a:gridCol w="6659140">
                  <a:extLst>
                    <a:ext uri="{9D8B030D-6E8A-4147-A177-3AD203B41FA5}">
                      <a16:colId xmlns:a16="http://schemas.microsoft.com/office/drawing/2014/main" val="220983919"/>
                    </a:ext>
                  </a:extLst>
                </a:gridCol>
              </a:tblGrid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90290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one or more files from one location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0251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one or more files or directories from one location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14292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one or more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507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contents of a text file or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942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 err="1"/>
                        <a:t>fsutil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Displays or configures the file system properties.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739033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notepad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the Notepad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32325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the contents of a file one screen at a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1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0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1B1-2667-4AD8-B8EE-6DCB505C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Windows-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FF47-CAFC-4C94-8649-27AC2D1B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description of each command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C41C4-9C91-42C3-AFA2-A9733B5D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14581"/>
              </p:ext>
            </p:extLst>
          </p:nvPr>
        </p:nvGraphicFramePr>
        <p:xfrm>
          <a:off x="1205064" y="1584310"/>
          <a:ext cx="9513294" cy="5176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4154">
                  <a:extLst>
                    <a:ext uri="{9D8B030D-6E8A-4147-A177-3AD203B41FA5}">
                      <a16:colId xmlns:a16="http://schemas.microsoft.com/office/drawing/2014/main" val="2026277411"/>
                    </a:ext>
                  </a:extLst>
                </a:gridCol>
                <a:gridCol w="6659140">
                  <a:extLst>
                    <a:ext uri="{9D8B030D-6E8A-4147-A177-3AD203B41FA5}">
                      <a16:colId xmlns:a16="http://schemas.microsoft.com/office/drawing/2014/main" val="220983919"/>
                    </a:ext>
                  </a:extLst>
                </a:gridCol>
              </a:tblGrid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90290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 err="1"/>
                        <a:t>findstr</a:t>
                      </a:r>
                      <a:r>
                        <a:rPr lang="en-US" dirty="0"/>
                        <a:t>     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findstr</a:t>
                      </a:r>
                      <a:r>
                        <a:rPr lang="en-US" dirty="0"/>
                        <a:t>: Searches for a specific string or pattern within files</a:t>
                      </a:r>
                    </a:p>
                    <a:p>
                      <a:r>
                        <a:rPr lang="en-US" dirty="0" err="1"/>
                        <a:t>findstr</a:t>
                      </a:r>
                      <a:r>
                        <a:rPr lang="en-US" dirty="0"/>
                        <a:t> /s: Searches for a specified string or pattern in files within the current directory and all its subdirectories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0251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 err="1"/>
                        <a:t>xcopy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files and directories, including their subdirectories and attributes, from one location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14292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rename files or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507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chkdsk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check the integrity of file systems and disk drives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942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 err="1"/>
                        <a:t>pushd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Saves the current directory on a stack and then change the current directory to a specified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39033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 err="1"/>
                        <a:t>popd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restore the previous directory that was saved using the `</a:t>
                      </a:r>
                      <a:r>
                        <a:rPr lang="en-US" dirty="0" err="1"/>
                        <a:t>pushd</a:t>
                      </a:r>
                      <a:r>
                        <a:rPr lang="en-US" dirty="0"/>
                        <a:t>`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32325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find /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find: Searches for a specific string of text within files or input.</a:t>
                      </a:r>
                    </a:p>
                    <a:p>
                      <a:r>
                        <a:rPr lang="en-US" dirty="0"/>
                        <a:t>find 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: Makes the search case-insensitive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1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1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1B1-2667-4AD8-B8EE-6DCB505C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Windows-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FF47-CAFC-4C94-8649-27AC2D1B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description of each command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C41C4-9C91-42C3-AFA2-A9733B5D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13357"/>
              </p:ext>
            </p:extLst>
          </p:nvPr>
        </p:nvGraphicFramePr>
        <p:xfrm>
          <a:off x="1217433" y="1584310"/>
          <a:ext cx="9513294" cy="51028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4154">
                  <a:extLst>
                    <a:ext uri="{9D8B030D-6E8A-4147-A177-3AD203B41FA5}">
                      <a16:colId xmlns:a16="http://schemas.microsoft.com/office/drawing/2014/main" val="2026277411"/>
                    </a:ext>
                  </a:extLst>
                </a:gridCol>
                <a:gridCol w="6659140">
                  <a:extLst>
                    <a:ext uri="{9D8B030D-6E8A-4147-A177-3AD203B41FA5}">
                      <a16:colId xmlns:a16="http://schemas.microsoft.com/office/drawing/2014/main" val="220983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90290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test the reachability of a host on an Internet Protocol (IP)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0251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ipconfig         /all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ipconfig: Used to display and manage the IP configuration of a computer’s network interfaces</a:t>
                      </a:r>
                    </a:p>
                    <a:p>
                      <a:r>
                        <a:rPr lang="en-US" dirty="0"/>
                        <a:t>ipconfig /all: Displays comprehensive configuration details of all network interfaces on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14292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tracert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trace the route that an Internet Protocol (IP) packet takes to reach a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507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tasklist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list of currently running processes on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94258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 err="1"/>
                        <a:t>taskkill</a:t>
                      </a:r>
                      <a:r>
                        <a:rPr lang="en-US" dirty="0"/>
                        <a:t>      /</a:t>
                      </a:r>
                      <a:r>
                        <a:rPr lang="en-US" dirty="0" err="1"/>
                        <a:t>im</a:t>
                      </a:r>
                      <a:r>
                        <a:rPr lang="en-US" dirty="0"/>
                        <a:t>    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taskkill</a:t>
                      </a:r>
                      <a:r>
                        <a:rPr lang="en-US" dirty="0"/>
                        <a:t>: Terminates running processes on a computer</a:t>
                      </a:r>
                    </a:p>
                    <a:p>
                      <a:r>
                        <a:rPr lang="en-US" dirty="0" err="1"/>
                        <a:t>taskkill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im</a:t>
                      </a:r>
                      <a:r>
                        <a:rPr lang="en-US" dirty="0"/>
                        <a:t>: Specifies the image name of the process to be terminated</a:t>
                      </a:r>
                    </a:p>
                    <a:p>
                      <a:r>
                        <a:rPr lang="en-US" dirty="0" err="1"/>
                        <a:t>taskkill</a:t>
                      </a:r>
                      <a:r>
                        <a:rPr lang="en-US" dirty="0"/>
                        <a:t> /f: Forcefully terminates the process(es) displays a list of currently running processes on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8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3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1B1-2667-4AD8-B8EE-6DCB505C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Windows-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FF47-CAFC-4C94-8649-27AC2D1B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description of each command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C41C4-9C91-42C3-AFA2-A9733B5D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4514"/>
              </p:ext>
            </p:extLst>
          </p:nvPr>
        </p:nvGraphicFramePr>
        <p:xfrm>
          <a:off x="1186953" y="1584310"/>
          <a:ext cx="9513294" cy="29082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4154">
                  <a:extLst>
                    <a:ext uri="{9D8B030D-6E8A-4147-A177-3AD203B41FA5}">
                      <a16:colId xmlns:a16="http://schemas.microsoft.com/office/drawing/2014/main" val="2026277411"/>
                    </a:ext>
                  </a:extLst>
                </a:gridCol>
                <a:gridCol w="6659140">
                  <a:extLst>
                    <a:ext uri="{9D8B030D-6E8A-4147-A177-3AD203B41FA5}">
                      <a16:colId xmlns:a16="http://schemas.microsoft.com/office/drawing/2014/main" val="220983919"/>
                    </a:ext>
                  </a:extLst>
                </a:gridCol>
              </a:tblGrid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90290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shutdown    /r    /t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shutdown: Used to shut down, restart, or log off a computer</a:t>
                      </a:r>
                    </a:p>
                    <a:p>
                      <a:r>
                        <a:rPr lang="en-US" dirty="0"/>
                        <a:t>shutdown /r: Specifies that the computer should restart after shutting down</a:t>
                      </a:r>
                    </a:p>
                    <a:p>
                      <a:r>
                        <a:rPr lang="en-US" dirty="0"/>
                        <a:t>shutdown /t: Sets the time delay before the shutdown or restart takes effect</a:t>
                      </a:r>
                    </a:p>
                    <a:p>
                      <a:r>
                        <a:rPr lang="en-US" dirty="0"/>
                        <a:t>shutdown /t 0: Performs an immediate shutdown or restart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32325"/>
                  </a:ext>
                </a:extLst>
              </a:tr>
              <a:tr h="530826">
                <a:tc>
                  <a:txBody>
                    <a:bodyPr/>
                    <a:lstStyle/>
                    <a:p>
                      <a:r>
                        <a:rPr lang="en-US" dirty="0"/>
                        <a:t>shutdown     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shutdown /l: Logs off the current user from the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1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6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695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Important cmd commands</vt:lpstr>
      <vt:lpstr>Windows- CLI Commands</vt:lpstr>
      <vt:lpstr>Windows- CLI Commands</vt:lpstr>
      <vt:lpstr>Windows- CLI Commands</vt:lpstr>
      <vt:lpstr>Windows- CLI Commands</vt:lpstr>
      <vt:lpstr>Windows- CLI Commands</vt:lpstr>
      <vt:lpstr>Windows- CLI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cmd commands</dc:title>
  <dc:creator>Sukhdeep Kaur</dc:creator>
  <cp:lastModifiedBy>Nysa Clark</cp:lastModifiedBy>
  <cp:revision>8</cp:revision>
  <dcterms:created xsi:type="dcterms:W3CDTF">2024-08-12T18:09:05Z</dcterms:created>
  <dcterms:modified xsi:type="dcterms:W3CDTF">2024-08-12T21:35:55Z</dcterms:modified>
</cp:coreProperties>
</file>