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C6405-F4A3-4E50-82B1-225082D10A3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FA495E-5407-4749-B47F-1623A5C8FC71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Input Data</a:t>
          </a:r>
        </a:p>
      </dgm:t>
    </dgm:pt>
    <dgm:pt modelId="{358F7258-67A8-4B59-B4C2-A5CC564731D1}" type="parTrans" cxnId="{D67B1C3D-2972-4A2A-9726-36BEE11B305E}">
      <dgm:prSet/>
      <dgm:spPr/>
      <dgm:t>
        <a:bodyPr/>
        <a:lstStyle/>
        <a:p>
          <a:endParaRPr lang="en-US"/>
        </a:p>
      </dgm:t>
    </dgm:pt>
    <dgm:pt modelId="{048AAE2D-B502-4EC7-8425-465E6BE95230}" type="sibTrans" cxnId="{D67B1C3D-2972-4A2A-9726-36BEE11B305E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1A39AA05-E214-466D-B4FF-2019718261D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Analysis Parameters</a:t>
          </a:r>
        </a:p>
      </dgm:t>
    </dgm:pt>
    <dgm:pt modelId="{AD1EF118-57DB-4A7C-9D64-058CCE0044D5}" type="parTrans" cxnId="{5B3F9530-5B9F-4E16-91D8-4590B1625759}">
      <dgm:prSet/>
      <dgm:spPr/>
      <dgm:t>
        <a:bodyPr/>
        <a:lstStyle/>
        <a:p>
          <a:endParaRPr lang="en-US"/>
        </a:p>
      </dgm:t>
    </dgm:pt>
    <dgm:pt modelId="{5B39D296-5892-48A6-8537-22F0F3F49BD2}" type="sibTrans" cxnId="{5B3F9530-5B9F-4E16-91D8-4590B1625759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FAB183A4-FB4D-4B34-B4A7-2E9B1137464F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Analysis Cases Data</a:t>
          </a:r>
        </a:p>
      </dgm:t>
    </dgm:pt>
    <dgm:pt modelId="{4CDFA968-FBBB-4231-95F5-462B38A5C441}" type="parTrans" cxnId="{1461DF06-DA47-43A1-96A6-8C97A918737D}">
      <dgm:prSet/>
      <dgm:spPr/>
      <dgm:t>
        <a:bodyPr/>
        <a:lstStyle/>
        <a:p>
          <a:endParaRPr lang="en-US"/>
        </a:p>
      </dgm:t>
    </dgm:pt>
    <dgm:pt modelId="{648C847B-AE51-47A3-89AC-CE9A69DE8F98}" type="sibTrans" cxnId="{1461DF06-DA47-43A1-96A6-8C97A918737D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9CD6A4E8-69C8-45A6-964F-2FED3000A59E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Create Base Files</a:t>
          </a:r>
        </a:p>
      </dgm:t>
    </dgm:pt>
    <dgm:pt modelId="{937E5552-5DDA-4BFD-A747-4FB7E248786E}" type="parTrans" cxnId="{8EEC4A2F-1CB7-4B1F-A63F-98AD0B7C1A8D}">
      <dgm:prSet/>
      <dgm:spPr/>
      <dgm:t>
        <a:bodyPr/>
        <a:lstStyle/>
        <a:p>
          <a:endParaRPr lang="en-US"/>
        </a:p>
      </dgm:t>
    </dgm:pt>
    <dgm:pt modelId="{EFE82832-72BB-486D-BB17-06C63AA9F6A9}" type="sibTrans" cxnId="{8EEC4A2F-1CB7-4B1F-A63F-98AD0B7C1A8D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29D7817D-C143-4D09-A9DE-6FDFFF87A452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Run PEMS to create CSV file</a:t>
          </a:r>
        </a:p>
      </dgm:t>
    </dgm:pt>
    <dgm:pt modelId="{F4D74CA9-742A-45F2-B24B-6FCA0BA3316B}" type="parTrans" cxnId="{D4E0B7AE-9E59-4B38-9361-11FA66E3D3D9}">
      <dgm:prSet/>
      <dgm:spPr/>
      <dgm:t>
        <a:bodyPr/>
        <a:lstStyle/>
        <a:p>
          <a:endParaRPr lang="en-US"/>
        </a:p>
      </dgm:t>
    </dgm:pt>
    <dgm:pt modelId="{705E0EDF-09D3-457C-AD3F-E8D53414FAD2}" type="sibTrans" cxnId="{D4E0B7AE-9E59-4B38-9361-11FA66E3D3D9}">
      <dgm:prSet/>
      <dgm:spPr/>
      <dgm:t>
        <a:bodyPr/>
        <a:lstStyle/>
        <a:p>
          <a:endParaRPr lang="en-US"/>
        </a:p>
      </dgm:t>
    </dgm:pt>
    <dgm:pt modelId="{E39899BE-0BB2-4F05-BD7A-70A3A32E9D5A}" type="pres">
      <dgm:prSet presAssocID="{D82C6405-F4A3-4E50-82B1-225082D10A31}" presName="outerComposite" presStyleCnt="0">
        <dgm:presLayoutVars>
          <dgm:chMax val="5"/>
          <dgm:dir/>
          <dgm:resizeHandles val="exact"/>
        </dgm:presLayoutVars>
      </dgm:prSet>
      <dgm:spPr/>
    </dgm:pt>
    <dgm:pt modelId="{4CBE7028-8469-475F-BA22-23C0C55900B8}" type="pres">
      <dgm:prSet presAssocID="{D82C6405-F4A3-4E50-82B1-225082D10A31}" presName="dummyMaxCanvas" presStyleCnt="0">
        <dgm:presLayoutVars/>
      </dgm:prSet>
      <dgm:spPr/>
    </dgm:pt>
    <dgm:pt modelId="{3DA86E1A-68EB-4BD2-B66D-69D217FE40E6}" type="pres">
      <dgm:prSet presAssocID="{D82C6405-F4A3-4E50-82B1-225082D10A31}" presName="FiveNodes_1" presStyleLbl="node1" presStyleIdx="0" presStyleCnt="5">
        <dgm:presLayoutVars>
          <dgm:bulletEnabled val="1"/>
        </dgm:presLayoutVars>
      </dgm:prSet>
      <dgm:spPr/>
    </dgm:pt>
    <dgm:pt modelId="{A2B0D567-9856-4014-A4F8-7BCF22F11AF2}" type="pres">
      <dgm:prSet presAssocID="{D82C6405-F4A3-4E50-82B1-225082D10A31}" presName="FiveNodes_2" presStyleLbl="node1" presStyleIdx="1" presStyleCnt="5">
        <dgm:presLayoutVars>
          <dgm:bulletEnabled val="1"/>
        </dgm:presLayoutVars>
      </dgm:prSet>
      <dgm:spPr/>
    </dgm:pt>
    <dgm:pt modelId="{BD7DB9DE-D476-4571-85CE-C68475359EA5}" type="pres">
      <dgm:prSet presAssocID="{D82C6405-F4A3-4E50-82B1-225082D10A31}" presName="FiveNodes_3" presStyleLbl="node1" presStyleIdx="2" presStyleCnt="5">
        <dgm:presLayoutVars>
          <dgm:bulletEnabled val="1"/>
        </dgm:presLayoutVars>
      </dgm:prSet>
      <dgm:spPr/>
    </dgm:pt>
    <dgm:pt modelId="{E964923C-5BA7-4258-9D55-EFED17BF1197}" type="pres">
      <dgm:prSet presAssocID="{D82C6405-F4A3-4E50-82B1-225082D10A31}" presName="FiveNodes_4" presStyleLbl="node1" presStyleIdx="3" presStyleCnt="5">
        <dgm:presLayoutVars>
          <dgm:bulletEnabled val="1"/>
        </dgm:presLayoutVars>
      </dgm:prSet>
      <dgm:spPr/>
    </dgm:pt>
    <dgm:pt modelId="{50FD8DED-A184-4792-95CB-AC77A2A247DB}" type="pres">
      <dgm:prSet presAssocID="{D82C6405-F4A3-4E50-82B1-225082D10A31}" presName="FiveNodes_5" presStyleLbl="node1" presStyleIdx="4" presStyleCnt="5">
        <dgm:presLayoutVars>
          <dgm:bulletEnabled val="1"/>
        </dgm:presLayoutVars>
      </dgm:prSet>
      <dgm:spPr/>
    </dgm:pt>
    <dgm:pt modelId="{052C16F0-4EAE-4732-8259-7B43DEC6B875}" type="pres">
      <dgm:prSet presAssocID="{D82C6405-F4A3-4E50-82B1-225082D10A31}" presName="FiveConn_1-2" presStyleLbl="fgAccFollowNode1" presStyleIdx="0" presStyleCnt="4">
        <dgm:presLayoutVars>
          <dgm:bulletEnabled val="1"/>
        </dgm:presLayoutVars>
      </dgm:prSet>
      <dgm:spPr/>
    </dgm:pt>
    <dgm:pt modelId="{82AAD828-11C7-407C-9927-E015951FD8D2}" type="pres">
      <dgm:prSet presAssocID="{D82C6405-F4A3-4E50-82B1-225082D10A31}" presName="FiveConn_2-3" presStyleLbl="fgAccFollowNode1" presStyleIdx="1" presStyleCnt="4">
        <dgm:presLayoutVars>
          <dgm:bulletEnabled val="1"/>
        </dgm:presLayoutVars>
      </dgm:prSet>
      <dgm:spPr/>
    </dgm:pt>
    <dgm:pt modelId="{B8E115DB-A6DD-47A9-9EF9-2A540F73AEC2}" type="pres">
      <dgm:prSet presAssocID="{D82C6405-F4A3-4E50-82B1-225082D10A31}" presName="FiveConn_3-4" presStyleLbl="fgAccFollowNode1" presStyleIdx="2" presStyleCnt="4">
        <dgm:presLayoutVars>
          <dgm:bulletEnabled val="1"/>
        </dgm:presLayoutVars>
      </dgm:prSet>
      <dgm:spPr/>
    </dgm:pt>
    <dgm:pt modelId="{253D25B4-990F-4658-BBFE-C9878BA32558}" type="pres">
      <dgm:prSet presAssocID="{D82C6405-F4A3-4E50-82B1-225082D10A31}" presName="FiveConn_4-5" presStyleLbl="fgAccFollowNode1" presStyleIdx="3" presStyleCnt="4">
        <dgm:presLayoutVars>
          <dgm:bulletEnabled val="1"/>
        </dgm:presLayoutVars>
      </dgm:prSet>
      <dgm:spPr/>
    </dgm:pt>
    <dgm:pt modelId="{DAFE4D09-2B0A-4310-8CB5-F04933B8A937}" type="pres">
      <dgm:prSet presAssocID="{D82C6405-F4A3-4E50-82B1-225082D10A31}" presName="FiveNodes_1_text" presStyleLbl="node1" presStyleIdx="4" presStyleCnt="5">
        <dgm:presLayoutVars>
          <dgm:bulletEnabled val="1"/>
        </dgm:presLayoutVars>
      </dgm:prSet>
      <dgm:spPr/>
    </dgm:pt>
    <dgm:pt modelId="{31374437-FB73-4D20-A971-53B94AD9DC0C}" type="pres">
      <dgm:prSet presAssocID="{D82C6405-F4A3-4E50-82B1-225082D10A31}" presName="FiveNodes_2_text" presStyleLbl="node1" presStyleIdx="4" presStyleCnt="5">
        <dgm:presLayoutVars>
          <dgm:bulletEnabled val="1"/>
        </dgm:presLayoutVars>
      </dgm:prSet>
      <dgm:spPr/>
    </dgm:pt>
    <dgm:pt modelId="{BC177EF0-BCBA-443F-AFF1-808B8827A73E}" type="pres">
      <dgm:prSet presAssocID="{D82C6405-F4A3-4E50-82B1-225082D10A31}" presName="FiveNodes_3_text" presStyleLbl="node1" presStyleIdx="4" presStyleCnt="5">
        <dgm:presLayoutVars>
          <dgm:bulletEnabled val="1"/>
        </dgm:presLayoutVars>
      </dgm:prSet>
      <dgm:spPr/>
    </dgm:pt>
    <dgm:pt modelId="{7EB98D58-CA3D-4A99-9E26-7EEF63E96E22}" type="pres">
      <dgm:prSet presAssocID="{D82C6405-F4A3-4E50-82B1-225082D10A31}" presName="FiveNodes_4_text" presStyleLbl="node1" presStyleIdx="4" presStyleCnt="5">
        <dgm:presLayoutVars>
          <dgm:bulletEnabled val="1"/>
        </dgm:presLayoutVars>
      </dgm:prSet>
      <dgm:spPr/>
    </dgm:pt>
    <dgm:pt modelId="{4E0038BF-EF97-4149-87D1-FC42BB77C161}" type="pres">
      <dgm:prSet presAssocID="{D82C6405-F4A3-4E50-82B1-225082D10A3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461DF06-DA47-43A1-96A6-8C97A918737D}" srcId="{D82C6405-F4A3-4E50-82B1-225082D10A31}" destId="{FAB183A4-FB4D-4B34-B4A7-2E9B1137464F}" srcOrd="2" destOrd="0" parTransId="{4CDFA968-FBBB-4231-95F5-462B38A5C441}" sibTransId="{648C847B-AE51-47A3-89AC-CE9A69DE8F98}"/>
    <dgm:cxn modelId="{8ABDB509-7720-4815-90F2-7F1B3F076470}" type="presOf" srcId="{29D7817D-C143-4D09-A9DE-6FDFFF87A452}" destId="{4E0038BF-EF97-4149-87D1-FC42BB77C161}" srcOrd="1" destOrd="0" presId="urn:microsoft.com/office/officeart/2005/8/layout/vProcess5"/>
    <dgm:cxn modelId="{8EEC4A2F-1CB7-4B1F-A63F-98AD0B7C1A8D}" srcId="{D82C6405-F4A3-4E50-82B1-225082D10A31}" destId="{9CD6A4E8-69C8-45A6-964F-2FED3000A59E}" srcOrd="3" destOrd="0" parTransId="{937E5552-5DDA-4BFD-A747-4FB7E248786E}" sibTransId="{EFE82832-72BB-486D-BB17-06C63AA9F6A9}"/>
    <dgm:cxn modelId="{5B3F9530-5B9F-4E16-91D8-4590B1625759}" srcId="{D82C6405-F4A3-4E50-82B1-225082D10A31}" destId="{1A39AA05-E214-466D-B4FF-2019718261D4}" srcOrd="1" destOrd="0" parTransId="{AD1EF118-57DB-4A7C-9D64-058CCE0044D5}" sibTransId="{5B39D296-5892-48A6-8537-22F0F3F49BD2}"/>
    <dgm:cxn modelId="{E649413A-2F44-4262-A11E-CDD0536743D2}" type="presOf" srcId="{29D7817D-C143-4D09-A9DE-6FDFFF87A452}" destId="{50FD8DED-A184-4792-95CB-AC77A2A247DB}" srcOrd="0" destOrd="0" presId="urn:microsoft.com/office/officeart/2005/8/layout/vProcess5"/>
    <dgm:cxn modelId="{D67B1C3D-2972-4A2A-9726-36BEE11B305E}" srcId="{D82C6405-F4A3-4E50-82B1-225082D10A31}" destId="{EAFA495E-5407-4749-B47F-1623A5C8FC71}" srcOrd="0" destOrd="0" parTransId="{358F7258-67A8-4B59-B4C2-A5CC564731D1}" sibTransId="{048AAE2D-B502-4EC7-8425-465E6BE95230}"/>
    <dgm:cxn modelId="{83B3F161-4144-4C62-96CD-6F717B87569C}" type="presOf" srcId="{048AAE2D-B502-4EC7-8425-465E6BE95230}" destId="{052C16F0-4EAE-4732-8259-7B43DEC6B875}" srcOrd="0" destOrd="0" presId="urn:microsoft.com/office/officeart/2005/8/layout/vProcess5"/>
    <dgm:cxn modelId="{955A5F44-3A3B-4B3A-ACB9-CC67A246E2F1}" type="presOf" srcId="{EAFA495E-5407-4749-B47F-1623A5C8FC71}" destId="{3DA86E1A-68EB-4BD2-B66D-69D217FE40E6}" srcOrd="0" destOrd="0" presId="urn:microsoft.com/office/officeart/2005/8/layout/vProcess5"/>
    <dgm:cxn modelId="{F0F0EB87-2370-4218-9AC5-3CDCE7CA6BD1}" type="presOf" srcId="{EAFA495E-5407-4749-B47F-1623A5C8FC71}" destId="{DAFE4D09-2B0A-4310-8CB5-F04933B8A937}" srcOrd="1" destOrd="0" presId="urn:microsoft.com/office/officeart/2005/8/layout/vProcess5"/>
    <dgm:cxn modelId="{8B594D8F-7D9F-4F0E-8E7F-77E95E65E650}" type="presOf" srcId="{9CD6A4E8-69C8-45A6-964F-2FED3000A59E}" destId="{7EB98D58-CA3D-4A99-9E26-7EEF63E96E22}" srcOrd="1" destOrd="0" presId="urn:microsoft.com/office/officeart/2005/8/layout/vProcess5"/>
    <dgm:cxn modelId="{B83E2191-682A-4E98-AD0D-593AFCF594A3}" type="presOf" srcId="{9CD6A4E8-69C8-45A6-964F-2FED3000A59E}" destId="{E964923C-5BA7-4258-9D55-EFED17BF1197}" srcOrd="0" destOrd="0" presId="urn:microsoft.com/office/officeart/2005/8/layout/vProcess5"/>
    <dgm:cxn modelId="{1FC1B89F-DC35-4F97-B151-EA925FC7E48D}" type="presOf" srcId="{1A39AA05-E214-466D-B4FF-2019718261D4}" destId="{31374437-FB73-4D20-A971-53B94AD9DC0C}" srcOrd="1" destOrd="0" presId="urn:microsoft.com/office/officeart/2005/8/layout/vProcess5"/>
    <dgm:cxn modelId="{D4E0B7AE-9E59-4B38-9361-11FA66E3D3D9}" srcId="{D82C6405-F4A3-4E50-82B1-225082D10A31}" destId="{29D7817D-C143-4D09-A9DE-6FDFFF87A452}" srcOrd="4" destOrd="0" parTransId="{F4D74CA9-742A-45F2-B24B-6FCA0BA3316B}" sibTransId="{705E0EDF-09D3-457C-AD3F-E8D53414FAD2}"/>
    <dgm:cxn modelId="{1145EEB1-5739-4BEE-A811-417C726FDDC1}" type="presOf" srcId="{D82C6405-F4A3-4E50-82B1-225082D10A31}" destId="{E39899BE-0BB2-4F05-BD7A-70A3A32E9D5A}" srcOrd="0" destOrd="0" presId="urn:microsoft.com/office/officeart/2005/8/layout/vProcess5"/>
    <dgm:cxn modelId="{C34D3DBC-C825-4527-816A-65A68F0AAF28}" type="presOf" srcId="{FAB183A4-FB4D-4B34-B4A7-2E9B1137464F}" destId="{BC177EF0-BCBA-443F-AFF1-808B8827A73E}" srcOrd="1" destOrd="0" presId="urn:microsoft.com/office/officeart/2005/8/layout/vProcess5"/>
    <dgm:cxn modelId="{9ABD48BD-A8C4-40D9-B114-DC10B09FB52C}" type="presOf" srcId="{5B39D296-5892-48A6-8537-22F0F3F49BD2}" destId="{82AAD828-11C7-407C-9927-E015951FD8D2}" srcOrd="0" destOrd="0" presId="urn:microsoft.com/office/officeart/2005/8/layout/vProcess5"/>
    <dgm:cxn modelId="{3419A1BE-F697-4EF1-901B-16518E145BAF}" type="presOf" srcId="{EFE82832-72BB-486D-BB17-06C63AA9F6A9}" destId="{253D25B4-990F-4658-BBFE-C9878BA32558}" srcOrd="0" destOrd="0" presId="urn:microsoft.com/office/officeart/2005/8/layout/vProcess5"/>
    <dgm:cxn modelId="{17E069D7-1235-421B-A128-941CAD337F81}" type="presOf" srcId="{1A39AA05-E214-466D-B4FF-2019718261D4}" destId="{A2B0D567-9856-4014-A4F8-7BCF22F11AF2}" srcOrd="0" destOrd="0" presId="urn:microsoft.com/office/officeart/2005/8/layout/vProcess5"/>
    <dgm:cxn modelId="{EB34E8DB-7F25-4509-A2D0-1AB309B5CCE1}" type="presOf" srcId="{648C847B-AE51-47A3-89AC-CE9A69DE8F98}" destId="{B8E115DB-A6DD-47A9-9EF9-2A540F73AEC2}" srcOrd="0" destOrd="0" presId="urn:microsoft.com/office/officeart/2005/8/layout/vProcess5"/>
    <dgm:cxn modelId="{C663E1F8-E303-4DDE-80E6-6EA04FF695EF}" type="presOf" srcId="{FAB183A4-FB4D-4B34-B4A7-2E9B1137464F}" destId="{BD7DB9DE-D476-4571-85CE-C68475359EA5}" srcOrd="0" destOrd="0" presId="urn:microsoft.com/office/officeart/2005/8/layout/vProcess5"/>
    <dgm:cxn modelId="{0D9433E1-7097-45D0-B7EC-8283B6997E0D}" type="presParOf" srcId="{E39899BE-0BB2-4F05-BD7A-70A3A32E9D5A}" destId="{4CBE7028-8469-475F-BA22-23C0C55900B8}" srcOrd="0" destOrd="0" presId="urn:microsoft.com/office/officeart/2005/8/layout/vProcess5"/>
    <dgm:cxn modelId="{39AA370D-D7C6-4707-A25A-95BB18E8394F}" type="presParOf" srcId="{E39899BE-0BB2-4F05-BD7A-70A3A32E9D5A}" destId="{3DA86E1A-68EB-4BD2-B66D-69D217FE40E6}" srcOrd="1" destOrd="0" presId="urn:microsoft.com/office/officeart/2005/8/layout/vProcess5"/>
    <dgm:cxn modelId="{C7E669A8-2CB4-4D5D-8CF5-347FF0A93358}" type="presParOf" srcId="{E39899BE-0BB2-4F05-BD7A-70A3A32E9D5A}" destId="{A2B0D567-9856-4014-A4F8-7BCF22F11AF2}" srcOrd="2" destOrd="0" presId="urn:microsoft.com/office/officeart/2005/8/layout/vProcess5"/>
    <dgm:cxn modelId="{66ECE0FC-0C01-44BA-9BE0-B154DDCE6577}" type="presParOf" srcId="{E39899BE-0BB2-4F05-BD7A-70A3A32E9D5A}" destId="{BD7DB9DE-D476-4571-85CE-C68475359EA5}" srcOrd="3" destOrd="0" presId="urn:microsoft.com/office/officeart/2005/8/layout/vProcess5"/>
    <dgm:cxn modelId="{6C06D338-0923-466C-92A5-2DF83B8BB839}" type="presParOf" srcId="{E39899BE-0BB2-4F05-BD7A-70A3A32E9D5A}" destId="{E964923C-5BA7-4258-9D55-EFED17BF1197}" srcOrd="4" destOrd="0" presId="urn:microsoft.com/office/officeart/2005/8/layout/vProcess5"/>
    <dgm:cxn modelId="{3DA604C1-582D-42DF-8686-7432F0447062}" type="presParOf" srcId="{E39899BE-0BB2-4F05-BD7A-70A3A32E9D5A}" destId="{50FD8DED-A184-4792-95CB-AC77A2A247DB}" srcOrd="5" destOrd="0" presId="urn:microsoft.com/office/officeart/2005/8/layout/vProcess5"/>
    <dgm:cxn modelId="{281666E3-1B21-4A79-AC56-235555EE82FC}" type="presParOf" srcId="{E39899BE-0BB2-4F05-BD7A-70A3A32E9D5A}" destId="{052C16F0-4EAE-4732-8259-7B43DEC6B875}" srcOrd="6" destOrd="0" presId="urn:microsoft.com/office/officeart/2005/8/layout/vProcess5"/>
    <dgm:cxn modelId="{D3F3D09E-60BF-465C-A0C6-82BB23BC3E34}" type="presParOf" srcId="{E39899BE-0BB2-4F05-BD7A-70A3A32E9D5A}" destId="{82AAD828-11C7-407C-9927-E015951FD8D2}" srcOrd="7" destOrd="0" presId="urn:microsoft.com/office/officeart/2005/8/layout/vProcess5"/>
    <dgm:cxn modelId="{737FA4D0-1069-46C1-AA20-AFF303B5708A}" type="presParOf" srcId="{E39899BE-0BB2-4F05-BD7A-70A3A32E9D5A}" destId="{B8E115DB-A6DD-47A9-9EF9-2A540F73AEC2}" srcOrd="8" destOrd="0" presId="urn:microsoft.com/office/officeart/2005/8/layout/vProcess5"/>
    <dgm:cxn modelId="{A5CA4588-83FB-47EF-9895-9DCD61A87203}" type="presParOf" srcId="{E39899BE-0BB2-4F05-BD7A-70A3A32E9D5A}" destId="{253D25B4-990F-4658-BBFE-C9878BA32558}" srcOrd="9" destOrd="0" presId="urn:microsoft.com/office/officeart/2005/8/layout/vProcess5"/>
    <dgm:cxn modelId="{342D03C8-D2D3-419C-9CE4-E5C6483C0062}" type="presParOf" srcId="{E39899BE-0BB2-4F05-BD7A-70A3A32E9D5A}" destId="{DAFE4D09-2B0A-4310-8CB5-F04933B8A937}" srcOrd="10" destOrd="0" presId="urn:microsoft.com/office/officeart/2005/8/layout/vProcess5"/>
    <dgm:cxn modelId="{59CFB61D-52B5-4D31-9FF9-B1FC5BF9CCA4}" type="presParOf" srcId="{E39899BE-0BB2-4F05-BD7A-70A3A32E9D5A}" destId="{31374437-FB73-4D20-A971-53B94AD9DC0C}" srcOrd="11" destOrd="0" presId="urn:microsoft.com/office/officeart/2005/8/layout/vProcess5"/>
    <dgm:cxn modelId="{E6E2F8FB-6859-4B59-A136-D3B7E7F508F7}" type="presParOf" srcId="{E39899BE-0BB2-4F05-BD7A-70A3A32E9D5A}" destId="{BC177EF0-BCBA-443F-AFF1-808B8827A73E}" srcOrd="12" destOrd="0" presId="urn:microsoft.com/office/officeart/2005/8/layout/vProcess5"/>
    <dgm:cxn modelId="{8867CFB8-D9A3-45CD-BAA4-EB31E279F9B0}" type="presParOf" srcId="{E39899BE-0BB2-4F05-BD7A-70A3A32E9D5A}" destId="{7EB98D58-CA3D-4A99-9E26-7EEF63E96E22}" srcOrd="13" destOrd="0" presId="urn:microsoft.com/office/officeart/2005/8/layout/vProcess5"/>
    <dgm:cxn modelId="{E597DE62-97A2-4127-848A-DF2381CB1AF7}" type="presParOf" srcId="{E39899BE-0BB2-4F05-BD7A-70A3A32E9D5A}" destId="{4E0038BF-EF97-4149-87D1-FC42BB77C16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86E1A-68EB-4BD2-B66D-69D217FE40E6}">
      <dsp:nvSpPr>
        <dsp:cNvPr id="0" name=""/>
        <dsp:cNvSpPr/>
      </dsp:nvSpPr>
      <dsp:spPr>
        <a:xfrm>
          <a:off x="0" y="0"/>
          <a:ext cx="5867399" cy="87610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ysClr val="windowText" lastClr="000000"/>
              </a:solidFill>
            </a:rPr>
            <a:t>Input Data</a:t>
          </a:r>
        </a:p>
      </dsp:txBody>
      <dsp:txXfrm>
        <a:off x="25660" y="25660"/>
        <a:ext cx="4819505" cy="824789"/>
      </dsp:txXfrm>
    </dsp:sp>
    <dsp:sp modelId="{A2B0D567-9856-4014-A4F8-7BCF22F11AF2}">
      <dsp:nvSpPr>
        <dsp:cNvPr id="0" name=""/>
        <dsp:cNvSpPr/>
      </dsp:nvSpPr>
      <dsp:spPr>
        <a:xfrm>
          <a:off x="438150" y="997791"/>
          <a:ext cx="5867399" cy="87610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ysClr val="windowText" lastClr="000000"/>
              </a:solidFill>
            </a:rPr>
            <a:t>Analysis Parameters</a:t>
          </a:r>
        </a:p>
      </dsp:txBody>
      <dsp:txXfrm>
        <a:off x="463810" y="1023451"/>
        <a:ext cx="4808458" cy="824789"/>
      </dsp:txXfrm>
    </dsp:sp>
    <dsp:sp modelId="{BD7DB9DE-D476-4571-85CE-C68475359EA5}">
      <dsp:nvSpPr>
        <dsp:cNvPr id="0" name=""/>
        <dsp:cNvSpPr/>
      </dsp:nvSpPr>
      <dsp:spPr>
        <a:xfrm>
          <a:off x="876300" y="1995582"/>
          <a:ext cx="5867399" cy="87610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ysClr val="windowText" lastClr="000000"/>
              </a:solidFill>
            </a:rPr>
            <a:t>Analysis Cases Data</a:t>
          </a:r>
        </a:p>
      </dsp:txBody>
      <dsp:txXfrm>
        <a:off x="901960" y="2021242"/>
        <a:ext cx="4808458" cy="824789"/>
      </dsp:txXfrm>
    </dsp:sp>
    <dsp:sp modelId="{E964923C-5BA7-4258-9D55-EFED17BF1197}">
      <dsp:nvSpPr>
        <dsp:cNvPr id="0" name=""/>
        <dsp:cNvSpPr/>
      </dsp:nvSpPr>
      <dsp:spPr>
        <a:xfrm>
          <a:off x="1314450" y="2993374"/>
          <a:ext cx="5867399" cy="87610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ysClr val="windowText" lastClr="000000"/>
              </a:solidFill>
            </a:rPr>
            <a:t>Create Base Files</a:t>
          </a:r>
        </a:p>
      </dsp:txBody>
      <dsp:txXfrm>
        <a:off x="1340110" y="3019034"/>
        <a:ext cx="4808458" cy="824789"/>
      </dsp:txXfrm>
    </dsp:sp>
    <dsp:sp modelId="{50FD8DED-A184-4792-95CB-AC77A2A247DB}">
      <dsp:nvSpPr>
        <dsp:cNvPr id="0" name=""/>
        <dsp:cNvSpPr/>
      </dsp:nvSpPr>
      <dsp:spPr>
        <a:xfrm>
          <a:off x="1752600" y="3991165"/>
          <a:ext cx="5867399" cy="87610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ysClr val="windowText" lastClr="000000"/>
              </a:solidFill>
            </a:rPr>
            <a:t>Run PEMS to create CSV file</a:t>
          </a:r>
        </a:p>
      </dsp:txBody>
      <dsp:txXfrm>
        <a:off x="1778260" y="4016825"/>
        <a:ext cx="4808458" cy="824789"/>
      </dsp:txXfrm>
    </dsp:sp>
    <dsp:sp modelId="{052C16F0-4EAE-4732-8259-7B43DEC6B875}">
      <dsp:nvSpPr>
        <dsp:cNvPr id="0" name=""/>
        <dsp:cNvSpPr/>
      </dsp:nvSpPr>
      <dsp:spPr>
        <a:xfrm>
          <a:off x="5297928" y="640046"/>
          <a:ext cx="569471" cy="5694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426059" y="640046"/>
        <a:ext cx="313209" cy="428527"/>
      </dsp:txXfrm>
    </dsp:sp>
    <dsp:sp modelId="{82AAD828-11C7-407C-9927-E015951FD8D2}">
      <dsp:nvSpPr>
        <dsp:cNvPr id="0" name=""/>
        <dsp:cNvSpPr/>
      </dsp:nvSpPr>
      <dsp:spPr>
        <a:xfrm>
          <a:off x="5736078" y="1637838"/>
          <a:ext cx="569471" cy="5694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864209" y="1637838"/>
        <a:ext cx="313209" cy="428527"/>
      </dsp:txXfrm>
    </dsp:sp>
    <dsp:sp modelId="{B8E115DB-A6DD-47A9-9EF9-2A540F73AEC2}">
      <dsp:nvSpPr>
        <dsp:cNvPr id="0" name=""/>
        <dsp:cNvSpPr/>
      </dsp:nvSpPr>
      <dsp:spPr>
        <a:xfrm>
          <a:off x="6174228" y="2621027"/>
          <a:ext cx="569471" cy="5694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302359" y="2621027"/>
        <a:ext cx="313209" cy="428527"/>
      </dsp:txXfrm>
    </dsp:sp>
    <dsp:sp modelId="{253D25B4-990F-4658-BBFE-C9878BA32558}">
      <dsp:nvSpPr>
        <dsp:cNvPr id="0" name=""/>
        <dsp:cNvSpPr/>
      </dsp:nvSpPr>
      <dsp:spPr>
        <a:xfrm>
          <a:off x="6612378" y="3628553"/>
          <a:ext cx="569471" cy="5694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740509" y="3628553"/>
        <a:ext cx="313209" cy="428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5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1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8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92D7-9C08-4FC7-B48C-70EF888B2B9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5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Blue PEMS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Automation</a:t>
            </a:r>
          </a:p>
        </p:txBody>
      </p:sp>
    </p:spTree>
    <p:extLst>
      <p:ext uri="{BB962C8B-B14F-4D97-AF65-F5344CB8AC3E}">
        <p14:creationId xmlns:p14="http://schemas.microsoft.com/office/powerpoint/2010/main" val="412718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python is installed on the PC</a:t>
            </a:r>
          </a:p>
          <a:p>
            <a:r>
              <a:rPr lang="en-US" dirty="0"/>
              <a:t>Follow the installation instruction in the INSTALLATION folder (README.TXT)</a:t>
            </a:r>
          </a:p>
          <a:p>
            <a:r>
              <a:rPr lang="en-US" dirty="0"/>
              <a:t>Once the installation is complete, PEMS spreadsheet is ready to run</a:t>
            </a:r>
          </a:p>
        </p:txBody>
      </p:sp>
    </p:spTree>
    <p:extLst>
      <p:ext uri="{BB962C8B-B14F-4D97-AF65-F5344CB8AC3E}">
        <p14:creationId xmlns:p14="http://schemas.microsoft.com/office/powerpoint/2010/main" val="13034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Tower Angles</a:t>
            </a:r>
          </a:p>
          <a:p>
            <a:r>
              <a:rPr lang="en-US" dirty="0"/>
              <a:t>HOM / Tensioner Hang-off</a:t>
            </a:r>
          </a:p>
          <a:p>
            <a:r>
              <a:rPr lang="en-US" dirty="0"/>
              <a:t>Empty / Flooded condition</a:t>
            </a:r>
          </a:p>
          <a:p>
            <a:r>
              <a:rPr lang="en-US" dirty="0"/>
              <a:t>Consolidation Folder</a:t>
            </a:r>
          </a:p>
          <a:p>
            <a:pPr lvl="1"/>
            <a:r>
              <a:rPr lang="en-US" dirty="0"/>
              <a:t>Q:\Subsea\Design Engineering\Inst Analysis\10. Consolidation\PEMS</a:t>
            </a:r>
          </a:p>
          <a:p>
            <a:r>
              <a:rPr lang="en-US" dirty="0"/>
              <a:t>Python script to create the </a:t>
            </a:r>
            <a:r>
              <a:rPr lang="en-US" dirty="0" err="1"/>
              <a:t>Orcaflex</a:t>
            </a:r>
            <a:r>
              <a:rPr lang="en-US" dirty="0"/>
              <a:t> files  and extract the data</a:t>
            </a:r>
          </a:p>
        </p:txBody>
      </p:sp>
    </p:spTree>
    <p:extLst>
      <p:ext uri="{BB962C8B-B14F-4D97-AF65-F5344CB8AC3E}">
        <p14:creationId xmlns:p14="http://schemas.microsoft.com/office/powerpoint/2010/main" val="37240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PEMS Analysis - Steps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44953005"/>
              </p:ext>
            </p:extLst>
          </p:nvPr>
        </p:nvGraphicFramePr>
        <p:xfrm>
          <a:off x="2286000" y="1538288"/>
          <a:ext cx="7620000" cy="486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90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47" y="243285"/>
            <a:ext cx="10561905" cy="6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Deep Blue PEMS Analysis</vt:lpstr>
      <vt:lpstr>Python Installation</vt:lpstr>
      <vt:lpstr>PEMS Analysis</vt:lpstr>
      <vt:lpstr>PEMS Analysis -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Blue PEMS Analysis</dc:title>
  <dc:creator>Kaushik Sirvole</dc:creator>
  <cp:lastModifiedBy>Kaushik Sirvole</cp:lastModifiedBy>
  <cp:revision>7</cp:revision>
  <dcterms:created xsi:type="dcterms:W3CDTF">2016-09-12T18:52:09Z</dcterms:created>
  <dcterms:modified xsi:type="dcterms:W3CDTF">2017-05-08T17:37:22Z</dcterms:modified>
</cp:coreProperties>
</file>