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1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92D7-9C08-4FC7-B48C-70EF888B2B9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6DF4-BDD8-4BC0-BCCA-248396D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Blue PEMS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Automation</a:t>
            </a:r>
          </a:p>
        </p:txBody>
      </p:sp>
    </p:spTree>
    <p:extLst>
      <p:ext uri="{BB962C8B-B14F-4D97-AF65-F5344CB8AC3E}">
        <p14:creationId xmlns:p14="http://schemas.microsoft.com/office/powerpoint/2010/main" val="412718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Tower Angles</a:t>
            </a:r>
          </a:p>
          <a:p>
            <a:r>
              <a:rPr lang="en-US" dirty="0"/>
              <a:t>HOM / Tensioner Hang off</a:t>
            </a:r>
          </a:p>
          <a:p>
            <a:r>
              <a:rPr lang="en-US" dirty="0"/>
              <a:t>Consolidation Folder</a:t>
            </a:r>
          </a:p>
          <a:p>
            <a:pPr lvl="1"/>
            <a:r>
              <a:rPr lang="en-US" dirty="0"/>
              <a:t>Q:\Subsea\Design Engineering\Inst Analysis\10. Consolidation\PEMS</a:t>
            </a:r>
          </a:p>
          <a:p>
            <a:r>
              <a:rPr lang="en-US" dirty="0"/>
              <a:t>Python script to create the </a:t>
            </a:r>
            <a:r>
              <a:rPr lang="en-US" dirty="0" err="1"/>
              <a:t>orcaflex</a:t>
            </a:r>
            <a:r>
              <a:rPr lang="en-US" dirty="0"/>
              <a:t> files  and extract the data</a:t>
            </a:r>
          </a:p>
        </p:txBody>
      </p:sp>
    </p:spTree>
    <p:extLst>
      <p:ext uri="{BB962C8B-B14F-4D97-AF65-F5344CB8AC3E}">
        <p14:creationId xmlns:p14="http://schemas.microsoft.com/office/powerpoint/2010/main" val="37240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PEMS Analysis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the Equipment Setting data</a:t>
            </a:r>
          </a:p>
          <a:p>
            <a:r>
              <a:rPr lang="en-US" dirty="0"/>
              <a:t>Analysis Parameters</a:t>
            </a:r>
          </a:p>
          <a:p>
            <a:r>
              <a:rPr lang="en-US" dirty="0"/>
              <a:t>Tower Angles</a:t>
            </a:r>
          </a:p>
          <a:p>
            <a:r>
              <a:rPr lang="en-US" dirty="0"/>
              <a:t>Create Empty and Flooded base files</a:t>
            </a:r>
          </a:p>
          <a:p>
            <a:r>
              <a:rPr lang="en-US" dirty="0"/>
              <a:t>Run PEMS</a:t>
            </a:r>
          </a:p>
          <a:p>
            <a:r>
              <a:rPr lang="en-US" dirty="0"/>
              <a:t>Post process</a:t>
            </a:r>
          </a:p>
          <a:p>
            <a:r>
              <a:rPr lang="en-US" dirty="0"/>
              <a:t>Create CSV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67" y="5004"/>
            <a:ext cx="10067234" cy="6852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6100" y="1473200"/>
            <a:ext cx="3060700" cy="1358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4300" y="1473200"/>
            <a:ext cx="1092200" cy="1358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0800" y="2922032"/>
            <a:ext cx="1016000" cy="1903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6100" y="1103868"/>
            <a:ext cx="457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7900" y="1103868"/>
            <a:ext cx="457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073838"/>
            <a:ext cx="457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500" y="2552700"/>
            <a:ext cx="152400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Batch Run</a:t>
            </a:r>
          </a:p>
        </p:txBody>
      </p:sp>
    </p:spTree>
    <p:extLst>
      <p:ext uri="{BB962C8B-B14F-4D97-AF65-F5344CB8AC3E}">
        <p14:creationId xmlns:p14="http://schemas.microsoft.com/office/powerpoint/2010/main" val="32668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Deep Blue PEMS Analysis</vt:lpstr>
      <vt:lpstr>PEMS Analysis</vt:lpstr>
      <vt:lpstr>PEMS Analysis -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Blue PEMS Analysis</dc:title>
  <dc:creator>Kaushik Sirvole</dc:creator>
  <cp:lastModifiedBy>Kaushik Sirvole</cp:lastModifiedBy>
  <cp:revision>3</cp:revision>
  <dcterms:created xsi:type="dcterms:W3CDTF">2016-09-12T18:52:09Z</dcterms:created>
  <dcterms:modified xsi:type="dcterms:W3CDTF">2016-09-12T19:00:15Z</dcterms:modified>
</cp:coreProperties>
</file>