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7caf13a5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7caf13a5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7caf13a5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7caf13a5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7caf13a5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7caf13a5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8933" l="71461" r="5467" t="76613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0" y="3306300"/>
            <a:ext cx="6278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16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ПМИ 1 курс 3 группа 1 подгруппа</a:t>
            </a:r>
            <a:endParaRPr sz="3016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0" y="3887925"/>
            <a:ext cx="8448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Проектная деятельность: описание функции</a:t>
            </a:r>
            <a:endParaRPr sz="275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44043" l="17515" r="18113" t="45018"/>
          <a:stretch/>
        </p:blipFill>
        <p:spPr>
          <a:xfrm>
            <a:off x="1588375" y="2112425"/>
            <a:ext cx="5885827" cy="56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0275" y="433124"/>
            <a:ext cx="1363449" cy="136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8933" l="71461" r="5467" t="76613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2818950" y="61475"/>
            <a:ext cx="3506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16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Наша команда:</a:t>
            </a:r>
            <a:endParaRPr sz="3016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66550" y="572100"/>
            <a:ext cx="86109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●"/>
            </a:pPr>
            <a:r>
              <a:rPr lang="ru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Решение организационных вопросов:</a:t>
            </a:r>
            <a:endParaRPr sz="1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     Анастасия Меркулова,</a:t>
            </a:r>
            <a:endParaRPr sz="1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     Марина Яваева.</a:t>
            </a:r>
            <a:endParaRPr sz="1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●"/>
            </a:pPr>
            <a:r>
              <a:rPr lang="ru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Поиск дополнительных информационных ресурсов:</a:t>
            </a:r>
            <a:endParaRPr sz="1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     Фёдор Голиков,</a:t>
            </a:r>
            <a:endParaRPr sz="1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     Данил Григорьев.</a:t>
            </a:r>
            <a:endParaRPr sz="1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●"/>
            </a:pPr>
            <a:r>
              <a:rPr lang="ru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Обработка кода:</a:t>
            </a:r>
            <a:endParaRPr sz="1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     Александр Мясников</a:t>
            </a:r>
            <a:endParaRPr sz="1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●"/>
            </a:pPr>
            <a:r>
              <a:rPr lang="ru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Составление документации и работа над презентацией:</a:t>
            </a:r>
            <a:endParaRPr sz="1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     Дмитрий Ткачёв,</a:t>
            </a:r>
            <a:endParaRPr sz="1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     Ярослав Лемешко.</a:t>
            </a:r>
            <a:endParaRPr sz="1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8933" l="71461" r="5467" t="76613"/>
          <a:stretch/>
        </p:blipFill>
        <p:spPr>
          <a:xfrm>
            <a:off x="-617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1155275" y="61475"/>
            <a:ext cx="6821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16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Результат проектной деятельности:</a:t>
            </a:r>
            <a:endParaRPr sz="3016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1350" y="1548275"/>
            <a:ext cx="9021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Нашей задачей было создание описание функции платформы .NET System.Math.Sin()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Для этого наша команда занималась активным поиском информации в различных источниках, описывала работу данного метода, составляла полезные заметки по использованию его, писала пример программы с функцией на языке C# и, конечно же, налаживала взаимодействие во время практической работы.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По итогам усердных трудов наша команда составила документацию по использованию данной функции, загруженную на GitHub репозиторий нашего коллектива.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4">
            <a:alphaModFix/>
          </a:blip>
          <a:srcRect b="75586" l="11096" r="69773" t="20726"/>
          <a:stretch/>
        </p:blipFill>
        <p:spPr>
          <a:xfrm>
            <a:off x="2672175" y="995825"/>
            <a:ext cx="3787301" cy="4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8933" l="71461" r="5467" t="76613"/>
          <a:stretch/>
        </p:blipFill>
        <p:spPr>
          <a:xfrm>
            <a:off x="-617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100425" y="101650"/>
            <a:ext cx="6821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16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Мы пользуемся</a:t>
            </a:r>
            <a:r>
              <a:rPr lang="ru" sz="3016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sz="3016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50" y="673075"/>
            <a:ext cx="1044775" cy="1044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1185425" y="949175"/>
            <a:ext cx="11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GitHub</a:t>
            </a:r>
            <a:endParaRPr sz="20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1200" y="1819275"/>
            <a:ext cx="1044775" cy="10447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2295975" y="2095363"/>
            <a:ext cx="104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Trello</a:t>
            </a:r>
            <a:endParaRPr sz="20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6">
            <a:alphaModFix/>
          </a:blip>
          <a:srcRect b="0" l="26082" r="24639" t="0"/>
          <a:stretch/>
        </p:blipFill>
        <p:spPr>
          <a:xfrm>
            <a:off x="2360775" y="2716260"/>
            <a:ext cx="1044777" cy="119256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4450450" y="4184975"/>
            <a:ext cx="375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Платформа Microsoft .NET</a:t>
            </a:r>
            <a:endParaRPr sz="20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05557" y="3908814"/>
            <a:ext cx="1044900" cy="104491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3557950" y="3218650"/>
            <a:ext cx="406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Язык программирования C#</a:t>
            </a:r>
            <a:endParaRPr sz="20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