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ML Final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20155134 Jun oh Lee</a:t>
            </a:r>
          </a:p>
          <a:p>
            <a:r>
              <a:rPr lang="en-US" altLang="ko-KR" dirty="0" smtClean="0"/>
              <a:t>20155064 Jin Woo Nam</a:t>
            </a:r>
            <a:endParaRPr lang="en-US" altLang="ko-KR" i="1" dirty="0" smtClean="0"/>
          </a:p>
          <a:p>
            <a:r>
              <a:rPr lang="en-US" altLang="ko-KR" dirty="0" smtClean="0"/>
              <a:t>20155009 </a:t>
            </a:r>
            <a:r>
              <a:rPr lang="en-US" altLang="ko-KR" dirty="0" err="1" smtClean="0"/>
              <a:t>Jabin</a:t>
            </a:r>
            <a:r>
              <a:rPr lang="en-US" altLang="ko-KR" dirty="0" smtClean="0"/>
              <a:t> Koo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DARNN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85992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breakthrough limitation of hidden size in RNN Model</a:t>
            </a:r>
          </a:p>
          <a:p>
            <a:r>
              <a:rPr lang="en-US" altLang="ko-KR" dirty="0" smtClean="0"/>
              <a:t>To make more efficient RNN model in terms of parameters and memory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DARNN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85992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Objective 1</a:t>
            </a:r>
          </a:p>
          <a:p>
            <a:pPr>
              <a:buNone/>
            </a:pPr>
            <a:r>
              <a:rPr lang="en-US" altLang="ko-KR" dirty="0" smtClean="0"/>
              <a:t>- Make one weight a significant</a:t>
            </a:r>
          </a:p>
          <a:p>
            <a:r>
              <a:rPr lang="en-US" altLang="ko-KR" dirty="0" smtClean="0"/>
              <a:t>Objective 2</a:t>
            </a:r>
          </a:p>
          <a:p>
            <a:pPr>
              <a:buNone/>
            </a:pPr>
            <a:r>
              <a:rPr lang="en-US" altLang="ko-KR" dirty="0" smtClean="0"/>
              <a:t>- Distribute cell usage equally</a:t>
            </a:r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5720" y="4572008"/>
          <a:ext cx="8555242" cy="928694"/>
        </p:xfrm>
        <a:graphic>
          <a:graphicData uri="http://schemas.openxmlformats.org/presentationml/2006/ole">
            <p:oleObj spid="_x0000_s1027" name="수식" r:id="rId3" imgW="38606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>
              <a:buNone/>
            </a:pPr>
            <a:r>
              <a:rPr lang="en-US" altLang="ko-KR" dirty="0" smtClean="0"/>
              <a:t>- Movie-review polarity dataset by Pang </a:t>
            </a:r>
            <a:r>
              <a:rPr lang="en-US" altLang="ko-KR" dirty="0"/>
              <a:t>e</a:t>
            </a:r>
            <a:r>
              <a:rPr lang="en-US" altLang="ko-KR" dirty="0" smtClean="0"/>
              <a:t>t al.</a:t>
            </a:r>
          </a:p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Microsoft Equation 3.0</vt:lpstr>
      <vt:lpstr>ML Final Project</vt:lpstr>
      <vt:lpstr>Introduction</vt:lpstr>
      <vt:lpstr>Motivation</vt:lpstr>
      <vt:lpstr>Model</vt:lpstr>
      <vt:lpstr>Loss Function</vt:lpstr>
      <vt:lpstr>Experiment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</dc:title>
  <dc:creator>user</dc:creator>
  <cp:lastModifiedBy>user</cp:lastModifiedBy>
  <cp:revision>11</cp:revision>
  <dcterms:created xsi:type="dcterms:W3CDTF">2018-12-11T19:04:51Z</dcterms:created>
  <dcterms:modified xsi:type="dcterms:W3CDTF">2018-12-11T20:49:11Z</dcterms:modified>
</cp:coreProperties>
</file>