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woo Nam" userId="827d05854c2473a1" providerId="LiveId" clId="{8C884FBB-60FE-4186-830A-FBC4DFC4B9B0}"/>
    <pc:docChg chg="modSld">
      <pc:chgData name="Jinwoo Nam" userId="827d05854c2473a1" providerId="LiveId" clId="{8C884FBB-60FE-4186-830A-FBC4DFC4B9B0}" dt="2018-11-13T12:49:58.838" v="25" actId="1038"/>
      <pc:docMkLst>
        <pc:docMk/>
      </pc:docMkLst>
      <pc:sldChg chg="modSp">
        <pc:chgData name="Jinwoo Nam" userId="827d05854c2473a1" providerId="LiveId" clId="{8C884FBB-60FE-4186-830A-FBC4DFC4B9B0}" dt="2018-11-13T12:49:58.838" v="25" actId="1038"/>
        <pc:sldMkLst>
          <pc:docMk/>
          <pc:sldMk cId="389172945" sldId="256"/>
        </pc:sldMkLst>
        <pc:spChg chg="mod">
          <ac:chgData name="Jinwoo Nam" userId="827d05854c2473a1" providerId="LiveId" clId="{8C884FBB-60FE-4186-830A-FBC4DFC4B9B0}" dt="2018-11-13T12:49:03.827" v="3" actId="1037"/>
          <ac:spMkLst>
            <pc:docMk/>
            <pc:sldMk cId="389172945" sldId="256"/>
            <ac:spMk id="8" creationId="{722BA852-8915-40B5-9C5E-7D005CB7B9B0}"/>
          </ac:spMkLst>
        </pc:spChg>
        <pc:spChg chg="mod">
          <ac:chgData name="Jinwoo Nam" userId="827d05854c2473a1" providerId="LiveId" clId="{8C884FBB-60FE-4186-830A-FBC4DFC4B9B0}" dt="2018-11-13T12:49:58.838" v="25" actId="1038"/>
          <ac:spMkLst>
            <pc:docMk/>
            <pc:sldMk cId="389172945" sldId="256"/>
            <ac:spMk id="9" creationId="{AE504245-D402-491E-8B8D-025A7A8D64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1DF0-284F-471B-B207-0C77C611D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2ED66-BD9F-4853-B021-606941AA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9086C-0A43-47FB-B1BA-F6FBAACF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FFCF2-7787-4A9E-A48C-1ED2636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A0B51-7590-4222-BFEA-74E48147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6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A5C4F-5F0A-4B9A-BEB4-39D4433F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B4D65F-9A77-4F70-8424-8C6312EE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749F4-9A6F-4A5E-BD02-5C4802FB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FA9A2-B9C1-41FC-86FD-E56C29A5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AA5CB-D4E4-4765-930A-A4CEA250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6468BD-5640-45D5-A5B7-26372B5E7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777F6-5EB7-4F8E-B99D-E9A991411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30071-F370-44A1-A6ED-F93C0EC5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17938-69C6-480E-BFFD-008D7DD2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5442-3005-4E04-9704-00CCC4D7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FEE1D-5B7C-45FE-BA33-119D1B72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DA4AF-266D-4D56-A74A-400C6C4D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F807B-393B-4087-85CB-E03ED199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469F2-A448-4697-8CAB-3A941514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1216E-8CDA-4A07-B5AC-CF3FD495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51FF9-7996-4747-915F-D69730C4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7700D-84DD-4D61-832B-F68BAF84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D55B9-74B7-4075-B4C3-E97738DD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4330E-BC57-4611-B8B6-D5304C61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3A7EA-E73C-437A-9459-B1149CF8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118B-8399-47A7-8813-2E0106FA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4642E-5CB3-4EFC-B82C-B6A945684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95BA6-6C78-4AD0-A399-52E4B6517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97FD9-1FC0-4312-836B-95ABE46E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B54F0-F7FD-44DE-82AE-E9E65A2A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17B70-356D-4B4D-BC48-A12028FA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B838-C8FD-4F1A-92E0-22121519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F5DC8-DD91-4615-9294-283F96A9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9C9A5-CF96-42D4-971A-FBD9DD5A1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EE0071-6DCB-48D5-BDD0-04D27E5DA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1FC17A-6462-4024-B3C2-C54A073C8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13CB64-B628-499F-94A2-3A1D313F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9865C8-BAAA-41CD-9549-EE30236C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8EC415-48D9-40BC-A567-D805DF0D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6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281D4-AFE7-4647-A9A5-5B698FD6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29DADA-CC65-4CB0-9409-9EEE5D8A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22CA69-6E97-471C-9336-EA5304BD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49BEE-F980-4D8E-AFCF-23CF6E9F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41B71E-A936-48D6-8ED7-1BE5665E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608686-9AC2-445A-A153-8CE0F0CD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9C6A57-B0AB-4992-AFEB-7261CAEC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F541E-7627-4A79-A043-9DCE6D93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1B63C-7510-4354-8F88-752786F4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BCDCD-0D73-4CEC-BD2D-BE67AFA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BDC91-6286-4678-B895-B34FA88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F3D8C-718E-454D-94CF-6FACC3E9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EC97F-B07F-415C-89DF-EE4EE007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A4EA5-11B4-4974-A790-F733CA82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DC911-85E7-469A-BC29-7F38690DF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A0DF1-2872-4431-ACDD-5D62B957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C1353-2874-439B-B49D-93AEC9CA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F1B7F-A30D-4034-ABFB-5AA0C352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BD726-5A8D-4D87-9B59-37D46995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CB63CA-6839-4264-8460-3A94DD77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D169A-E739-4782-9D21-933E587C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18EFF-0DD2-40FB-AC97-03882F782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26C0B-FBC6-41CC-8E66-2B7FC8B28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31D8E-7487-4F0D-9FAD-06A22AF6B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0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4F0AF09-F1AE-4C21-8416-12AEAE48D584}"/>
              </a:ext>
            </a:extLst>
          </p:cNvPr>
          <p:cNvSpPr/>
          <p:nvPr/>
        </p:nvSpPr>
        <p:spPr>
          <a:xfrm rot="5400000">
            <a:off x="1587499" y="-90006"/>
            <a:ext cx="8587410" cy="876742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CA1DAB6-1AB6-4463-ACB1-838ABBBEC307}"/>
              </a:ext>
            </a:extLst>
          </p:cNvPr>
          <p:cNvSpPr/>
          <p:nvPr/>
        </p:nvSpPr>
        <p:spPr>
          <a:xfrm rot="5400000">
            <a:off x="90003" y="-90006"/>
            <a:ext cx="8587410" cy="8767420"/>
          </a:xfrm>
          <a:prstGeom prst="rtTriangle">
            <a:avLst/>
          </a:prstGeom>
          <a:solidFill>
            <a:schemeClr val="tx1"/>
          </a:solidFill>
          <a:ln>
            <a:solidFill>
              <a:srgbClr val="1B2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648639-1BE9-4BAF-AA24-82C97272E415}"/>
              </a:ext>
            </a:extLst>
          </p:cNvPr>
          <p:cNvSpPr/>
          <p:nvPr/>
        </p:nvSpPr>
        <p:spPr>
          <a:xfrm>
            <a:off x="3826013" y="1159013"/>
            <a:ext cx="4539975" cy="4539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AB5EEC-FA44-4A18-9627-380DDA7948B8}"/>
              </a:ext>
            </a:extLst>
          </p:cNvPr>
          <p:cNvSpPr/>
          <p:nvPr/>
        </p:nvSpPr>
        <p:spPr>
          <a:xfrm>
            <a:off x="4152685" y="1485685"/>
            <a:ext cx="3886631" cy="38866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BA852-8915-40B5-9C5E-7D005CB7B9B0}"/>
              </a:ext>
            </a:extLst>
          </p:cNvPr>
          <p:cNvSpPr txBox="1"/>
          <p:nvPr/>
        </p:nvSpPr>
        <p:spPr>
          <a:xfrm>
            <a:off x="4099677" y="2867295"/>
            <a:ext cx="39481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 RNN</a:t>
            </a:r>
            <a:endParaRPr lang="ko-KR" altLang="en-US" sz="4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04245-D402-491E-8B8D-025A7A8D64C8}"/>
              </a:ext>
            </a:extLst>
          </p:cNvPr>
          <p:cNvSpPr txBox="1"/>
          <p:nvPr/>
        </p:nvSpPr>
        <p:spPr>
          <a:xfrm>
            <a:off x="5074182" y="3652125"/>
            <a:ext cx="203074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Team Hotdog</a:t>
            </a:r>
            <a:endParaRPr lang="ko-KR" altLang="en-US" sz="2300" b="1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D576B-6EDE-4496-BF90-C94F1DA6F6A5}"/>
              </a:ext>
            </a:extLst>
          </p:cNvPr>
          <p:cNvSpPr txBox="1"/>
          <p:nvPr/>
        </p:nvSpPr>
        <p:spPr>
          <a:xfrm>
            <a:off x="10757323" y="6550223"/>
            <a:ext cx="143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[MLDL] 2018Fall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917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8C38CA-90F4-4DB4-89F1-56B2CA9B2988}"/>
              </a:ext>
            </a:extLst>
          </p:cNvPr>
          <p:cNvSpPr txBox="1"/>
          <p:nvPr/>
        </p:nvSpPr>
        <p:spPr>
          <a:xfrm>
            <a:off x="525570" y="473115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A893F-B024-47F8-A841-847A1C42A119}"/>
              </a:ext>
            </a:extLst>
          </p:cNvPr>
          <p:cNvSpPr txBox="1"/>
          <p:nvPr/>
        </p:nvSpPr>
        <p:spPr>
          <a:xfrm>
            <a:off x="1073426" y="1524004"/>
            <a:ext cx="87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 Vision area, they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reduce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parameters by splitting kernels.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F1865-6D2F-4AFA-9A0C-1A81F6D6D018}"/>
              </a:ext>
            </a:extLst>
          </p:cNvPr>
          <p:cNvSpPr txBox="1"/>
          <p:nvPr/>
        </p:nvSpPr>
        <p:spPr>
          <a:xfrm>
            <a:off x="1073426" y="2069939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Skip connection is a widely adopted 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FED51-2A9B-4D4F-BC9B-2AA27C8EB955}"/>
              </a:ext>
            </a:extLst>
          </p:cNvPr>
          <p:cNvSpPr txBox="1"/>
          <p:nvPr/>
        </p:nvSpPr>
        <p:spPr>
          <a:xfrm>
            <a:off x="1925854" y="2905780"/>
            <a:ext cx="939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“But these are not yet common in the variants of RNN”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A8C21-81C3-4C1B-B793-31926FAB8E76}"/>
              </a:ext>
            </a:extLst>
          </p:cNvPr>
          <p:cNvSpPr txBox="1"/>
          <p:nvPr/>
        </p:nvSpPr>
        <p:spPr>
          <a:xfrm>
            <a:off x="525570" y="3538941"/>
            <a:ext cx="265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Prior Works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F530C9-833A-48DD-BC0E-8DFB3C4A1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8" y="4133786"/>
            <a:ext cx="3134738" cy="2180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E6B082-A5F0-4CF0-900C-529CA21E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75" y="3985723"/>
            <a:ext cx="6574577" cy="20775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D8561E-6DDC-46D6-879E-A76AB34934C0}"/>
              </a:ext>
            </a:extLst>
          </p:cNvPr>
          <p:cNvSpPr txBox="1"/>
          <p:nvPr/>
        </p:nvSpPr>
        <p:spPr>
          <a:xfrm>
            <a:off x="1429656" y="624420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SkipRNN</a:t>
            </a:r>
            <a:r>
              <a:rPr lang="en-US" dirty="0"/>
              <a:t>(2017)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9DD9A-C34A-47D1-BCE6-2C750D96FD1C}"/>
              </a:ext>
            </a:extLst>
          </p:cNvPr>
          <p:cNvSpPr txBox="1"/>
          <p:nvPr/>
        </p:nvSpPr>
        <p:spPr>
          <a:xfrm>
            <a:off x="7440702" y="6274280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RNN-ELC(2016)</a:t>
            </a:r>
          </a:p>
        </p:txBody>
      </p:sp>
    </p:spTree>
    <p:extLst>
      <p:ext uri="{BB962C8B-B14F-4D97-AF65-F5344CB8AC3E}">
        <p14:creationId xmlns:p14="http://schemas.microsoft.com/office/powerpoint/2010/main" val="315014476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8C38CA-90F4-4DB4-89F1-56B2CA9B2988}"/>
              </a:ext>
            </a:extLst>
          </p:cNvPr>
          <p:cNvSpPr txBox="1"/>
          <p:nvPr/>
        </p:nvSpPr>
        <p:spPr>
          <a:xfrm>
            <a:off x="477077" y="572748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A893F-B024-47F8-A841-847A1C42A119}"/>
              </a:ext>
            </a:extLst>
          </p:cNvPr>
          <p:cNvSpPr txBox="1"/>
          <p:nvPr/>
        </p:nvSpPr>
        <p:spPr>
          <a:xfrm>
            <a:off x="1073426" y="1550508"/>
            <a:ext cx="7695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 try to reduce the number of </a:t>
            </a:r>
            <a:r>
              <a:rPr 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paremeters</a:t>
            </a:r>
            <a:endParaRPr 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F1865-6D2F-4AFA-9A0C-1A81F6D6D018}"/>
              </a:ext>
            </a:extLst>
          </p:cNvPr>
          <p:cNvSpPr txBox="1"/>
          <p:nvPr/>
        </p:nvSpPr>
        <p:spPr>
          <a:xfrm>
            <a:off x="1073426" y="2650560"/>
            <a:ext cx="7355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Try residual approach in RNN-variant Cells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67C18-6254-4935-8F4A-4A6070D34552}"/>
              </a:ext>
            </a:extLst>
          </p:cNvPr>
          <p:cNvSpPr txBox="1"/>
          <p:nvPr/>
        </p:nvSpPr>
        <p:spPr>
          <a:xfrm>
            <a:off x="1400484" y="2091119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While maintaining the performance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C53C8F-0DE8-44C7-9572-49956E84A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78" y="3333111"/>
            <a:ext cx="6827844" cy="31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4356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62701F-B8CA-4999-8888-15288A8C68E1}"/>
              </a:ext>
            </a:extLst>
          </p:cNvPr>
          <p:cNvSpPr/>
          <p:nvPr/>
        </p:nvSpPr>
        <p:spPr>
          <a:xfrm>
            <a:off x="1381201" y="2610675"/>
            <a:ext cx="1163217" cy="226087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D26786-0227-416B-A97F-ACE8D6932CF7}"/>
              </a:ext>
            </a:extLst>
          </p:cNvPr>
          <p:cNvSpPr/>
          <p:nvPr/>
        </p:nvSpPr>
        <p:spPr>
          <a:xfrm>
            <a:off x="2842234" y="2610676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cell2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CF51F7-D909-440E-80D3-099EADD9C377}"/>
              </a:ext>
            </a:extLst>
          </p:cNvPr>
          <p:cNvSpPr/>
          <p:nvPr/>
        </p:nvSpPr>
        <p:spPr>
          <a:xfrm>
            <a:off x="4303267" y="2610675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cell3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DAC8E7-98D6-44BA-A71D-1DE74A1D70A7}"/>
              </a:ext>
            </a:extLst>
          </p:cNvPr>
          <p:cNvSpPr/>
          <p:nvPr/>
        </p:nvSpPr>
        <p:spPr>
          <a:xfrm>
            <a:off x="6488070" y="2570302"/>
            <a:ext cx="4085278" cy="233527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D48B47-13E0-4F9F-93B4-A82510A69B69}"/>
              </a:ext>
            </a:extLst>
          </p:cNvPr>
          <p:cNvSpPr/>
          <p:nvPr/>
        </p:nvSpPr>
        <p:spPr>
          <a:xfrm>
            <a:off x="1381201" y="1350338"/>
            <a:ext cx="4085283" cy="3793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Linear layer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6D8E32-9D1D-4C8D-8BFB-DCC2B4201DAB}"/>
              </a:ext>
            </a:extLst>
          </p:cNvPr>
          <p:cNvCxnSpPr>
            <a:cxnSpLocks/>
          </p:cNvCxnSpPr>
          <p:nvPr/>
        </p:nvCxnSpPr>
        <p:spPr>
          <a:xfrm flipV="1">
            <a:off x="1948070" y="4871552"/>
            <a:ext cx="0" cy="101241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CBD0D6-9055-46C5-8310-99626368C72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962810" y="1729705"/>
            <a:ext cx="0" cy="8809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44A3FF-D5FD-4BFB-B91D-261EF828FA46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 rot="16200000" flipH="1">
            <a:off x="7363071" y="3737940"/>
            <a:ext cx="2335276" cy="12700"/>
          </a:xfrm>
          <a:prstGeom prst="bentConnector5">
            <a:avLst>
              <a:gd name="adj1" fmla="val -34191"/>
              <a:gd name="adj2" fmla="val 17883772"/>
              <a:gd name="adj3" fmla="val 13532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F5E60B-3D38-4CE5-BF65-2446E1687578}"/>
              </a:ext>
            </a:extLst>
          </p:cNvPr>
          <p:cNvSpPr txBox="1"/>
          <p:nvPr/>
        </p:nvSpPr>
        <p:spPr>
          <a:xfrm>
            <a:off x="2817304" y="6083612"/>
            <a:ext cx="18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5EEE0A-9AE9-41CB-994E-C4110D085958}"/>
              </a:ext>
            </a:extLst>
          </p:cNvPr>
          <p:cNvSpPr txBox="1"/>
          <p:nvPr/>
        </p:nvSpPr>
        <p:spPr>
          <a:xfrm>
            <a:off x="7930286" y="6083612"/>
            <a:ext cx="146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Basic RNN</a:t>
            </a:r>
          </a:p>
        </p:txBody>
      </p:sp>
    </p:spTree>
    <p:extLst>
      <p:ext uri="{BB962C8B-B14F-4D97-AF65-F5344CB8AC3E}">
        <p14:creationId xmlns:p14="http://schemas.microsoft.com/office/powerpoint/2010/main" val="349692244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62701F-B8CA-4999-8888-15288A8C68E1}"/>
              </a:ext>
            </a:extLst>
          </p:cNvPr>
          <p:cNvSpPr/>
          <p:nvPr/>
        </p:nvSpPr>
        <p:spPr>
          <a:xfrm>
            <a:off x="1381201" y="2610675"/>
            <a:ext cx="1163217" cy="226087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D26786-0227-416B-A97F-ACE8D6932CF7}"/>
              </a:ext>
            </a:extLst>
          </p:cNvPr>
          <p:cNvSpPr/>
          <p:nvPr/>
        </p:nvSpPr>
        <p:spPr>
          <a:xfrm>
            <a:off x="2842234" y="2610676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cell2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CF51F7-D909-440E-80D3-099EADD9C377}"/>
              </a:ext>
            </a:extLst>
          </p:cNvPr>
          <p:cNvSpPr/>
          <p:nvPr/>
        </p:nvSpPr>
        <p:spPr>
          <a:xfrm>
            <a:off x="4303267" y="2610675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cell3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DAC8E7-98D6-44BA-A71D-1DE74A1D70A7}"/>
              </a:ext>
            </a:extLst>
          </p:cNvPr>
          <p:cNvSpPr/>
          <p:nvPr/>
        </p:nvSpPr>
        <p:spPr>
          <a:xfrm>
            <a:off x="6488070" y="2570302"/>
            <a:ext cx="4085278" cy="233527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D48B47-13E0-4F9F-93B4-A82510A69B69}"/>
              </a:ext>
            </a:extLst>
          </p:cNvPr>
          <p:cNvSpPr/>
          <p:nvPr/>
        </p:nvSpPr>
        <p:spPr>
          <a:xfrm>
            <a:off x="1381201" y="1350338"/>
            <a:ext cx="4085283" cy="3793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Linear layer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44A3FF-D5FD-4BFB-B91D-261EF828FA46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 rot="16200000" flipH="1">
            <a:off x="7363071" y="3737940"/>
            <a:ext cx="2335276" cy="12700"/>
          </a:xfrm>
          <a:prstGeom prst="bentConnector5">
            <a:avLst>
              <a:gd name="adj1" fmla="val -34191"/>
              <a:gd name="adj2" fmla="val 17883772"/>
              <a:gd name="adj3" fmla="val 13532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DAE806B-2F69-43CB-A659-CA84BB074F3E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H="1">
            <a:off x="1643048" y="3131133"/>
            <a:ext cx="3561590" cy="12700"/>
          </a:xfrm>
          <a:prstGeom prst="bentConnector5">
            <a:avLst>
              <a:gd name="adj1" fmla="val -13116"/>
              <a:gd name="adj2" fmla="val -21037945"/>
              <a:gd name="adj3" fmla="val 119813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4B82F0-F157-47FD-9BF3-6DF2641BF65E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423843" y="1729703"/>
            <a:ext cx="0" cy="8809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9F6686-6615-4476-AEDA-5AF1F653876B}"/>
              </a:ext>
            </a:extLst>
          </p:cNvPr>
          <p:cNvSpPr txBox="1"/>
          <p:nvPr/>
        </p:nvSpPr>
        <p:spPr>
          <a:xfrm>
            <a:off x="2817304" y="6083612"/>
            <a:ext cx="18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E49949-458B-4EC3-BCB8-579FBCA2E72D}"/>
              </a:ext>
            </a:extLst>
          </p:cNvPr>
          <p:cNvSpPr txBox="1"/>
          <p:nvPr/>
        </p:nvSpPr>
        <p:spPr>
          <a:xfrm>
            <a:off x="7930286" y="6083612"/>
            <a:ext cx="146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Basic RNN</a:t>
            </a:r>
          </a:p>
        </p:txBody>
      </p:sp>
    </p:spTree>
    <p:extLst>
      <p:ext uri="{BB962C8B-B14F-4D97-AF65-F5344CB8AC3E}">
        <p14:creationId xmlns:p14="http://schemas.microsoft.com/office/powerpoint/2010/main" val="28860486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62701F-B8CA-4999-8888-15288A8C68E1}"/>
              </a:ext>
            </a:extLst>
          </p:cNvPr>
          <p:cNvSpPr/>
          <p:nvPr/>
        </p:nvSpPr>
        <p:spPr>
          <a:xfrm>
            <a:off x="1381201" y="2610675"/>
            <a:ext cx="1163217" cy="226087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D26786-0227-416B-A97F-ACE8D6932CF7}"/>
              </a:ext>
            </a:extLst>
          </p:cNvPr>
          <p:cNvSpPr/>
          <p:nvPr/>
        </p:nvSpPr>
        <p:spPr>
          <a:xfrm>
            <a:off x="2842234" y="2610676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cell2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CF51F7-D909-440E-80D3-099EADD9C377}"/>
              </a:ext>
            </a:extLst>
          </p:cNvPr>
          <p:cNvSpPr/>
          <p:nvPr/>
        </p:nvSpPr>
        <p:spPr>
          <a:xfrm>
            <a:off x="4303267" y="2610675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cell3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DAC8E7-98D6-44BA-A71D-1DE74A1D70A7}"/>
              </a:ext>
            </a:extLst>
          </p:cNvPr>
          <p:cNvSpPr/>
          <p:nvPr/>
        </p:nvSpPr>
        <p:spPr>
          <a:xfrm>
            <a:off x="6488070" y="2570302"/>
            <a:ext cx="4085278" cy="233527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D48B47-13E0-4F9F-93B4-A82510A69B69}"/>
              </a:ext>
            </a:extLst>
          </p:cNvPr>
          <p:cNvSpPr/>
          <p:nvPr/>
        </p:nvSpPr>
        <p:spPr>
          <a:xfrm>
            <a:off x="1381201" y="1350338"/>
            <a:ext cx="4085283" cy="3793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Linear layer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44A3FF-D5FD-4BFB-B91D-261EF828FA46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 rot="16200000" flipH="1">
            <a:off x="7363071" y="3737940"/>
            <a:ext cx="2335276" cy="12700"/>
          </a:xfrm>
          <a:prstGeom prst="bentConnector5">
            <a:avLst>
              <a:gd name="adj1" fmla="val -34191"/>
              <a:gd name="adj2" fmla="val 17883772"/>
              <a:gd name="adj3" fmla="val 13532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DAE806B-2F69-43CB-A659-CA84BB074F3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H="1">
            <a:off x="2373564" y="2400616"/>
            <a:ext cx="3561589" cy="1461033"/>
          </a:xfrm>
          <a:prstGeom prst="bentConnector5">
            <a:avLst>
              <a:gd name="adj1" fmla="val -16464"/>
              <a:gd name="adj2" fmla="val -179244"/>
              <a:gd name="adj3" fmla="val 12390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4B82F0-F157-47FD-9BF3-6DF2641BF65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884876" y="1729703"/>
            <a:ext cx="0" cy="8809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190D05-3F0E-413D-A5F2-91A7B71BFD84}"/>
              </a:ext>
            </a:extLst>
          </p:cNvPr>
          <p:cNvSpPr txBox="1"/>
          <p:nvPr/>
        </p:nvSpPr>
        <p:spPr>
          <a:xfrm>
            <a:off x="2817304" y="6083612"/>
            <a:ext cx="18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B28AA-4947-41AA-8C82-64DE8AD3966F}"/>
              </a:ext>
            </a:extLst>
          </p:cNvPr>
          <p:cNvSpPr txBox="1"/>
          <p:nvPr/>
        </p:nvSpPr>
        <p:spPr>
          <a:xfrm>
            <a:off x="7930286" y="6083612"/>
            <a:ext cx="146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Basic RNN</a:t>
            </a:r>
          </a:p>
        </p:txBody>
      </p:sp>
    </p:spTree>
    <p:extLst>
      <p:ext uri="{BB962C8B-B14F-4D97-AF65-F5344CB8AC3E}">
        <p14:creationId xmlns:p14="http://schemas.microsoft.com/office/powerpoint/2010/main" val="91906729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62701F-B8CA-4999-8888-15288A8C68E1}"/>
              </a:ext>
            </a:extLst>
          </p:cNvPr>
          <p:cNvSpPr/>
          <p:nvPr/>
        </p:nvSpPr>
        <p:spPr>
          <a:xfrm>
            <a:off x="1381201" y="2610675"/>
            <a:ext cx="1163217" cy="226087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D26786-0227-416B-A97F-ACE8D6932CF7}"/>
              </a:ext>
            </a:extLst>
          </p:cNvPr>
          <p:cNvSpPr/>
          <p:nvPr/>
        </p:nvSpPr>
        <p:spPr>
          <a:xfrm>
            <a:off x="2842234" y="2610676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cell2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CF51F7-D909-440E-80D3-099EADD9C377}"/>
              </a:ext>
            </a:extLst>
          </p:cNvPr>
          <p:cNvSpPr/>
          <p:nvPr/>
        </p:nvSpPr>
        <p:spPr>
          <a:xfrm>
            <a:off x="4303267" y="2610675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cell3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DAC8E7-98D6-44BA-A71D-1DE74A1D70A7}"/>
              </a:ext>
            </a:extLst>
          </p:cNvPr>
          <p:cNvSpPr/>
          <p:nvPr/>
        </p:nvSpPr>
        <p:spPr>
          <a:xfrm>
            <a:off x="6488070" y="2570302"/>
            <a:ext cx="4085278" cy="233527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D48B47-13E0-4F9F-93B4-A82510A69B69}"/>
              </a:ext>
            </a:extLst>
          </p:cNvPr>
          <p:cNvSpPr/>
          <p:nvPr/>
        </p:nvSpPr>
        <p:spPr>
          <a:xfrm>
            <a:off x="1381201" y="1350338"/>
            <a:ext cx="4085283" cy="3793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Linear layer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44A3FF-D5FD-4BFB-B91D-261EF828FA46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 rot="16200000" flipH="1">
            <a:off x="7363071" y="3737940"/>
            <a:ext cx="2335276" cy="12700"/>
          </a:xfrm>
          <a:prstGeom prst="bentConnector5">
            <a:avLst>
              <a:gd name="adj1" fmla="val -34191"/>
              <a:gd name="adj2" fmla="val 17883772"/>
              <a:gd name="adj3" fmla="val 13532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DAE806B-2F69-43CB-A659-CA84BB074F3E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H="1" flipV="1">
            <a:off x="932719" y="2380428"/>
            <a:ext cx="3521215" cy="1461033"/>
          </a:xfrm>
          <a:prstGeom prst="bentConnector5">
            <a:avLst>
              <a:gd name="adj1" fmla="val -14395"/>
              <a:gd name="adj2" fmla="val 178131"/>
              <a:gd name="adj3" fmla="val 12154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4B82F0-F157-47FD-9BF3-6DF2641BF65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926348" y="1729705"/>
            <a:ext cx="36462" cy="8809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04592F-364A-4A4B-96F2-11841B6BBCB2}"/>
              </a:ext>
            </a:extLst>
          </p:cNvPr>
          <p:cNvSpPr txBox="1"/>
          <p:nvPr/>
        </p:nvSpPr>
        <p:spPr>
          <a:xfrm>
            <a:off x="2817304" y="6083612"/>
            <a:ext cx="18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70E3C-26C1-4373-9794-4DB93CE814DD}"/>
              </a:ext>
            </a:extLst>
          </p:cNvPr>
          <p:cNvSpPr txBox="1"/>
          <p:nvPr/>
        </p:nvSpPr>
        <p:spPr>
          <a:xfrm>
            <a:off x="7930286" y="6083612"/>
            <a:ext cx="146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Basic RNN</a:t>
            </a:r>
          </a:p>
        </p:txBody>
      </p:sp>
    </p:spTree>
    <p:extLst>
      <p:ext uri="{BB962C8B-B14F-4D97-AF65-F5344CB8AC3E}">
        <p14:creationId xmlns:p14="http://schemas.microsoft.com/office/powerpoint/2010/main" val="406938814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110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나눔고딕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Jinwoo Nam</dc:creator>
  <cp:lastModifiedBy>Jinwoo Nam</cp:lastModifiedBy>
  <cp:revision>6</cp:revision>
  <dcterms:created xsi:type="dcterms:W3CDTF">2018-11-13T11:56:02Z</dcterms:created>
  <dcterms:modified xsi:type="dcterms:W3CDTF">2018-11-13T12:50:00Z</dcterms:modified>
</cp:coreProperties>
</file>