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ML Final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20155134 </a:t>
            </a:r>
            <a:r>
              <a:rPr lang="ko-KR" altLang="en-US" dirty="0" smtClean="0"/>
              <a:t>이준오</a:t>
            </a:r>
            <a:endParaRPr lang="en-US" altLang="ko-KR" dirty="0" smtClean="0"/>
          </a:p>
          <a:p>
            <a:r>
              <a:rPr lang="en-US" altLang="ko-KR" dirty="0" smtClean="0"/>
              <a:t>20155064 </a:t>
            </a:r>
            <a:r>
              <a:rPr lang="ko-KR" altLang="en-US" dirty="0" smtClean="0"/>
              <a:t>남진우</a:t>
            </a:r>
            <a:endParaRPr lang="en-US" altLang="ko-KR" dirty="0" smtClean="0"/>
          </a:p>
          <a:p>
            <a:r>
              <a:rPr lang="en-US" altLang="ko-KR" dirty="0" smtClean="0"/>
              <a:t>20155009 </a:t>
            </a:r>
            <a:r>
              <a:rPr lang="ko-KR" altLang="en-US" dirty="0" err="1" smtClean="0"/>
              <a:t>구자빈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DARNN</a:t>
            </a:r>
            <a:endParaRPr lang="ko-KR" altLang="en-US" dirty="0"/>
          </a:p>
        </p:txBody>
      </p:sp>
      <p:pic>
        <p:nvPicPr>
          <p:cNvPr id="5" name="내용 개체 틀 3" descr="DARN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2285992"/>
            <a:ext cx="4884420" cy="25984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DARNN</a:t>
            </a:r>
            <a:endParaRPr lang="ko-KR" altLang="en-US" dirty="0"/>
          </a:p>
        </p:txBody>
      </p:sp>
      <p:pic>
        <p:nvPicPr>
          <p:cNvPr id="5" name="내용 개체 틀 3" descr="DARN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2285992"/>
            <a:ext cx="4884420" cy="25984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Loss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Objective 1</a:t>
            </a:r>
          </a:p>
          <a:p>
            <a:pPr>
              <a:buNone/>
            </a:pPr>
            <a:r>
              <a:rPr lang="en-US" altLang="ko-KR" dirty="0" smtClean="0"/>
              <a:t>- Make one weight a significant</a:t>
            </a:r>
          </a:p>
          <a:p>
            <a:r>
              <a:rPr lang="en-US" altLang="ko-KR" dirty="0" smtClean="0"/>
              <a:t>Objective 2</a:t>
            </a:r>
          </a:p>
          <a:p>
            <a:pPr>
              <a:buNone/>
            </a:pPr>
            <a:r>
              <a:rPr lang="en-US" altLang="ko-KR" dirty="0" smtClean="0"/>
              <a:t>- Distribute cell usage equally</a:t>
            </a:r>
          </a:p>
          <a:p>
            <a:pPr>
              <a:buNone/>
            </a:pPr>
            <a:endParaRPr lang="en-US" altLang="ko-KR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85720" y="4572008"/>
          <a:ext cx="8555242" cy="928694"/>
        </p:xfrm>
        <a:graphic>
          <a:graphicData uri="http://schemas.openxmlformats.org/presentationml/2006/ole">
            <p:oleObj spid="_x0000_s1027" name="수식" r:id="rId3" imgW="38606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33</Words>
  <Application>Microsoft Office PowerPoint</Application>
  <PresentationFormat>화면 슬라이드 쇼(4:3)</PresentationFormat>
  <Paragraphs>16</Paragraphs>
  <Slides>7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Office 테마</vt:lpstr>
      <vt:lpstr>Microsoft Equation 3.0</vt:lpstr>
      <vt:lpstr>ML Final Project</vt:lpstr>
      <vt:lpstr>Introduction</vt:lpstr>
      <vt:lpstr>Motivation</vt:lpstr>
      <vt:lpstr>Model</vt:lpstr>
      <vt:lpstr>Loss Function</vt:lpstr>
      <vt:lpstr>Experiment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Final Project</dc:title>
  <dc:creator>user</dc:creator>
  <cp:lastModifiedBy>user</cp:lastModifiedBy>
  <cp:revision>3</cp:revision>
  <dcterms:created xsi:type="dcterms:W3CDTF">2018-12-11T19:04:51Z</dcterms:created>
  <dcterms:modified xsi:type="dcterms:W3CDTF">2018-12-11T19:33:20Z</dcterms:modified>
</cp:coreProperties>
</file>