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6F72F-252F-4741-A986-E27B99DE2516}" type="datetimeFigureOut">
              <a:rPr lang="ko-KR" altLang="en-US" smtClean="0"/>
              <a:t>2018-12-12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7E2D9-5EC8-4C4E-8705-46DC6D55498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6F72F-252F-4741-A986-E27B99DE2516}" type="datetimeFigureOut">
              <a:rPr lang="ko-KR" altLang="en-US" smtClean="0"/>
              <a:t>2018-12-12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7E2D9-5EC8-4C4E-8705-46DC6D55498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6F72F-252F-4741-A986-E27B99DE2516}" type="datetimeFigureOut">
              <a:rPr lang="ko-KR" altLang="en-US" smtClean="0"/>
              <a:t>2018-12-12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7E2D9-5EC8-4C4E-8705-46DC6D55498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6F72F-252F-4741-A986-E27B99DE2516}" type="datetimeFigureOut">
              <a:rPr lang="ko-KR" altLang="en-US" smtClean="0"/>
              <a:t>2018-12-12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7E2D9-5EC8-4C4E-8705-46DC6D55498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6F72F-252F-4741-A986-E27B99DE2516}" type="datetimeFigureOut">
              <a:rPr lang="ko-KR" altLang="en-US" smtClean="0"/>
              <a:t>2018-12-12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7E2D9-5EC8-4C4E-8705-46DC6D55498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6F72F-252F-4741-A986-E27B99DE2516}" type="datetimeFigureOut">
              <a:rPr lang="ko-KR" altLang="en-US" smtClean="0"/>
              <a:t>2018-12-12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7E2D9-5EC8-4C4E-8705-46DC6D55498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6F72F-252F-4741-A986-E27B99DE2516}" type="datetimeFigureOut">
              <a:rPr lang="ko-KR" altLang="en-US" smtClean="0"/>
              <a:t>2018-12-12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7E2D9-5EC8-4C4E-8705-46DC6D55498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6F72F-252F-4741-A986-E27B99DE2516}" type="datetimeFigureOut">
              <a:rPr lang="ko-KR" altLang="en-US" smtClean="0"/>
              <a:t>2018-12-12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7E2D9-5EC8-4C4E-8705-46DC6D55498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6F72F-252F-4741-A986-E27B99DE2516}" type="datetimeFigureOut">
              <a:rPr lang="ko-KR" altLang="en-US" smtClean="0"/>
              <a:t>2018-12-12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7E2D9-5EC8-4C4E-8705-46DC6D55498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6F72F-252F-4741-A986-E27B99DE2516}" type="datetimeFigureOut">
              <a:rPr lang="ko-KR" altLang="en-US" smtClean="0"/>
              <a:t>2018-12-12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7E2D9-5EC8-4C4E-8705-46DC6D55498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6F72F-252F-4741-A986-E27B99DE2516}" type="datetimeFigureOut">
              <a:rPr lang="ko-KR" altLang="en-US" smtClean="0"/>
              <a:t>2018-12-12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7E2D9-5EC8-4C4E-8705-46DC6D55498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C6F72F-252F-4741-A986-E27B99DE2516}" type="datetimeFigureOut">
              <a:rPr lang="ko-KR" altLang="en-US" smtClean="0"/>
              <a:t>2018-12-12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67E2D9-5EC8-4C4E-8705-46DC6D55498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Domain Controlled</a:t>
            </a:r>
            <a:br>
              <a:rPr lang="en-US" altLang="ko-KR" dirty="0" smtClean="0"/>
            </a:br>
            <a:r>
              <a:rPr lang="en-US" altLang="ko-KR" dirty="0" smtClean="0"/>
              <a:t>Multi-cell RNN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20155134 Jun oh Lee</a:t>
            </a:r>
          </a:p>
          <a:p>
            <a:r>
              <a:rPr lang="en-US" altLang="ko-KR" dirty="0" smtClean="0"/>
              <a:t>20155064 Jin Woo Nam</a:t>
            </a:r>
            <a:endParaRPr lang="en-US" altLang="ko-KR" i="1" dirty="0" smtClean="0"/>
          </a:p>
          <a:p>
            <a:r>
              <a:rPr lang="en-US" altLang="ko-KR" dirty="0" smtClean="0"/>
              <a:t>20155009 </a:t>
            </a:r>
            <a:r>
              <a:rPr lang="en-US" altLang="ko-KR" dirty="0" err="1" smtClean="0"/>
              <a:t>Jabin</a:t>
            </a:r>
            <a:r>
              <a:rPr lang="en-US" altLang="ko-KR" dirty="0" smtClean="0"/>
              <a:t> Koo</a:t>
            </a:r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Domain Controlled Multi-cell RNN(DCMRNN)</a:t>
            </a:r>
            <a:endParaRPr lang="ko-KR" altLang="en-US" dirty="0"/>
          </a:p>
        </p:txBody>
      </p:sp>
      <p:pic>
        <p:nvPicPr>
          <p:cNvPr id="5" name="내용 개체 틀 3" descr="DARN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3108" y="2928934"/>
            <a:ext cx="4884420" cy="259842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Motivation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To breakthrough limitation of hidden size in RNN Model</a:t>
            </a:r>
          </a:p>
          <a:p>
            <a:r>
              <a:rPr lang="en-US" altLang="ko-KR" dirty="0" smtClean="0"/>
              <a:t>To make more efficient RNN model in terms of parameters and memory</a:t>
            </a:r>
            <a:endParaRPr lang="ko-KR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Model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Domain Controlled Multi-cell RNN(DCMRNN)</a:t>
            </a:r>
            <a:endParaRPr lang="ko-KR" altLang="en-US" dirty="0"/>
          </a:p>
        </p:txBody>
      </p:sp>
      <p:pic>
        <p:nvPicPr>
          <p:cNvPr id="5" name="내용 개체 틀 3" descr="DARN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1670" y="3214686"/>
            <a:ext cx="4884420" cy="259842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Loss Function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Objective 1</a:t>
            </a:r>
          </a:p>
          <a:p>
            <a:pPr>
              <a:buNone/>
            </a:pPr>
            <a:r>
              <a:rPr lang="en-US" altLang="ko-KR" dirty="0" smtClean="0"/>
              <a:t>- Make one weight a significant</a:t>
            </a:r>
          </a:p>
          <a:p>
            <a:r>
              <a:rPr lang="en-US" altLang="ko-KR" dirty="0" smtClean="0"/>
              <a:t>Objective 2</a:t>
            </a:r>
          </a:p>
          <a:p>
            <a:pPr>
              <a:buNone/>
            </a:pPr>
            <a:r>
              <a:rPr lang="en-US" altLang="ko-KR" dirty="0" smtClean="0"/>
              <a:t>- Distribute cell usage equally</a:t>
            </a:r>
          </a:p>
          <a:p>
            <a:pPr>
              <a:buNone/>
            </a:pPr>
            <a:endParaRPr lang="en-US" altLang="ko-KR" dirty="0"/>
          </a:p>
        </p:txBody>
      </p:sp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258763" y="4572000"/>
          <a:ext cx="8610600" cy="928688"/>
        </p:xfrm>
        <a:graphic>
          <a:graphicData uri="http://schemas.openxmlformats.org/presentationml/2006/ole">
            <p:oleObj spid="_x0000_s1027" name="수식" r:id="rId3" imgW="3886200" imgH="419040" progId="Equation.3">
              <p:embed/>
            </p:oleObj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Experiment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Dataset</a:t>
            </a:r>
          </a:p>
          <a:p>
            <a:pPr>
              <a:buNone/>
            </a:pPr>
            <a:r>
              <a:rPr lang="en-US" altLang="ko-KR" dirty="0" smtClean="0"/>
              <a:t>- Movie-review polarity dataset by Pang </a:t>
            </a:r>
            <a:r>
              <a:rPr lang="en-US" altLang="ko-KR" dirty="0"/>
              <a:t>e</a:t>
            </a:r>
            <a:r>
              <a:rPr lang="en-US" altLang="ko-KR" dirty="0" smtClean="0"/>
              <a:t>t al.</a:t>
            </a:r>
          </a:p>
          <a:p>
            <a:r>
              <a:rPr lang="en-US" altLang="ko-KR" dirty="0" smtClean="0"/>
              <a:t>experiment</a:t>
            </a:r>
            <a:endParaRPr lang="ko-KR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Conclusion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77</Words>
  <Application>Microsoft Office PowerPoint</Application>
  <PresentationFormat>화면 슬라이드 쇼(4:3)</PresentationFormat>
  <Paragraphs>21</Paragraphs>
  <Slides>7</Slides>
  <Notes>0</Notes>
  <HiddenSlides>0</HiddenSlides>
  <MMClips>0</MMClips>
  <ScaleCrop>false</ScaleCrop>
  <HeadingPairs>
    <vt:vector size="6" baseType="variant"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9" baseType="lpstr">
      <vt:lpstr>Office 테마</vt:lpstr>
      <vt:lpstr>Microsoft Equation 3.0</vt:lpstr>
      <vt:lpstr>Domain Controlled Multi-cell RNN</vt:lpstr>
      <vt:lpstr>Introduction</vt:lpstr>
      <vt:lpstr>Motivation</vt:lpstr>
      <vt:lpstr>Model</vt:lpstr>
      <vt:lpstr>Loss Function</vt:lpstr>
      <vt:lpstr>Experiment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ML Final Project</dc:title>
  <dc:creator>user</dc:creator>
  <cp:lastModifiedBy>user</cp:lastModifiedBy>
  <cp:revision>14</cp:revision>
  <dcterms:created xsi:type="dcterms:W3CDTF">2018-12-11T19:04:51Z</dcterms:created>
  <dcterms:modified xsi:type="dcterms:W3CDTF">2018-12-11T21:10:19Z</dcterms:modified>
</cp:coreProperties>
</file>