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80" r:id="rId4"/>
    <p:sldId id="381" r:id="rId5"/>
    <p:sldId id="317" r:id="rId6"/>
    <p:sldId id="357" r:id="rId7"/>
    <p:sldId id="396" r:id="rId8"/>
    <p:sldId id="370" r:id="rId9"/>
    <p:sldId id="359" r:id="rId10"/>
    <p:sldId id="382" r:id="rId11"/>
    <p:sldId id="383" r:id="rId12"/>
    <p:sldId id="384" r:id="rId13"/>
    <p:sldId id="385" r:id="rId14"/>
    <p:sldId id="386" r:id="rId15"/>
    <p:sldId id="387" r:id="rId16"/>
    <p:sldId id="388" r:id="rId17"/>
    <p:sldId id="389" r:id="rId18"/>
    <p:sldId id="390" r:id="rId19"/>
    <p:sldId id="391" r:id="rId20"/>
    <p:sldId id="372" r:id="rId21"/>
    <p:sldId id="392" r:id="rId22"/>
    <p:sldId id="393" r:id="rId23"/>
    <p:sldId id="394" r:id="rId24"/>
    <p:sldId id="397" r:id="rId25"/>
    <p:sldId id="399" r:id="rId26"/>
    <p:sldId id="398" r:id="rId27"/>
    <p:sldId id="356" r:id="rId28"/>
    <p:sldId id="31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2EB"/>
    <a:srgbClr val="98358C"/>
    <a:srgbClr val="85A46B"/>
    <a:srgbClr val="FE58FF"/>
    <a:srgbClr val="CC44CA"/>
    <a:srgbClr val="FF48FD"/>
    <a:srgbClr val="28549C"/>
    <a:srgbClr val="FF7AF3"/>
    <a:srgbClr val="FF6DD3"/>
    <a:srgbClr val="FFDC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84" autoAdjust="0"/>
    <p:restoredTop sz="95953"/>
  </p:normalViewPr>
  <p:slideViewPr>
    <p:cSldViewPr snapToGrid="0" showGuides="1">
      <p:cViewPr varScale="1">
        <p:scale>
          <a:sx n="88" d="100"/>
          <a:sy n="88" d="100"/>
        </p:scale>
        <p:origin x="200" y="904"/>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864D9E-DD0E-4EA9-9AD4-F4BB3100A0F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EFDA4F8-01F2-4452-A0F5-9838DB13EC4D}">
      <dgm:prSet custT="1"/>
      <dgm:spPr/>
      <dgm:t>
        <a:bodyPr/>
        <a:lstStyle/>
        <a:p>
          <a:pPr>
            <a:lnSpc>
              <a:spcPct val="100000"/>
            </a:lnSpc>
          </a:pPr>
          <a:r>
            <a:rPr lang="en-US" sz="1000"/>
            <a:t>Benchmark1</a:t>
          </a:r>
        </a:p>
      </dgm:t>
    </dgm:pt>
    <dgm:pt modelId="{21A697C7-8F18-45D2-BFFB-834057BCEF25}" type="parTrans" cxnId="{12B25AEF-7781-484F-B8DA-E1F8907E0027}">
      <dgm:prSet/>
      <dgm:spPr/>
      <dgm:t>
        <a:bodyPr/>
        <a:lstStyle/>
        <a:p>
          <a:endParaRPr lang="en-US"/>
        </a:p>
      </dgm:t>
    </dgm:pt>
    <dgm:pt modelId="{8A45268E-A09B-47B1-A78B-BBA4F4930123}" type="sibTrans" cxnId="{12B25AEF-7781-484F-B8DA-E1F8907E0027}">
      <dgm:prSet/>
      <dgm:spPr/>
      <dgm:t>
        <a:bodyPr/>
        <a:lstStyle/>
        <a:p>
          <a:endParaRPr lang="en-US"/>
        </a:p>
      </dgm:t>
    </dgm:pt>
    <dgm:pt modelId="{C4E16C1B-64FA-43A5-AA2B-186DBAA66BD5}">
      <dgm:prSet custT="1"/>
      <dgm:spPr/>
      <dgm:t>
        <a:bodyPr/>
        <a:lstStyle/>
        <a:p>
          <a:pPr>
            <a:lnSpc>
              <a:spcPct val="100000"/>
            </a:lnSpc>
          </a:pPr>
          <a:r>
            <a:rPr lang="en-US" sz="1000"/>
            <a:t>Project Understanding</a:t>
          </a:r>
        </a:p>
      </dgm:t>
    </dgm:pt>
    <dgm:pt modelId="{4E7C9D66-AA8A-4B8C-9D3E-E915E8EF9C0E}" type="parTrans" cxnId="{949E5617-7F81-4F6B-B387-84D3B1C0CF1D}">
      <dgm:prSet/>
      <dgm:spPr/>
      <dgm:t>
        <a:bodyPr/>
        <a:lstStyle/>
        <a:p>
          <a:endParaRPr lang="en-US"/>
        </a:p>
      </dgm:t>
    </dgm:pt>
    <dgm:pt modelId="{8AAE0C0D-1231-4850-BDFB-9467E058C473}" type="sibTrans" cxnId="{949E5617-7F81-4F6B-B387-84D3B1C0CF1D}">
      <dgm:prSet/>
      <dgm:spPr/>
      <dgm:t>
        <a:bodyPr/>
        <a:lstStyle/>
        <a:p>
          <a:endParaRPr lang="en-US"/>
        </a:p>
      </dgm:t>
    </dgm:pt>
    <dgm:pt modelId="{E104201A-704E-4864-A52A-EC172D6C4AEC}">
      <dgm:prSet custT="1"/>
      <dgm:spPr/>
      <dgm:t>
        <a:bodyPr/>
        <a:lstStyle/>
        <a:p>
          <a:pPr>
            <a:lnSpc>
              <a:spcPct val="100000"/>
            </a:lnSpc>
          </a:pPr>
          <a:r>
            <a:rPr lang="en-US" sz="1000"/>
            <a:t>Determine project objectives: first “thoroughly understand, from a project perspective.</a:t>
          </a:r>
        </a:p>
      </dgm:t>
    </dgm:pt>
    <dgm:pt modelId="{8B25E5F2-DF1E-41D4-81FE-0C8AC6D20774}" type="parTrans" cxnId="{BD877EC0-9CE6-416F-8F1A-9C496CEE9138}">
      <dgm:prSet/>
      <dgm:spPr/>
      <dgm:t>
        <a:bodyPr/>
        <a:lstStyle/>
        <a:p>
          <a:endParaRPr lang="en-US"/>
        </a:p>
      </dgm:t>
    </dgm:pt>
    <dgm:pt modelId="{B2D19B70-9CFF-468A-8ABB-45AFFF3CAD9C}" type="sibTrans" cxnId="{BD877EC0-9CE6-416F-8F1A-9C496CEE9138}">
      <dgm:prSet/>
      <dgm:spPr/>
      <dgm:t>
        <a:bodyPr/>
        <a:lstStyle/>
        <a:p>
          <a:endParaRPr lang="en-US"/>
        </a:p>
      </dgm:t>
    </dgm:pt>
    <dgm:pt modelId="{ACF8A8D3-C36F-4738-A739-9E444364E79A}">
      <dgm:prSet custT="1"/>
      <dgm:spPr/>
      <dgm:t>
        <a:bodyPr/>
        <a:lstStyle/>
        <a:p>
          <a:pPr>
            <a:lnSpc>
              <a:spcPct val="100000"/>
            </a:lnSpc>
          </a:pPr>
          <a:r>
            <a:rPr lang="en-US" sz="1000"/>
            <a:t>Produce project plan: Select technologies and tools and define detailed plans for each project phase.</a:t>
          </a:r>
        </a:p>
      </dgm:t>
    </dgm:pt>
    <dgm:pt modelId="{885276DC-5AE3-47C2-AA93-436C447E8349}" type="parTrans" cxnId="{0E18AD89-A6B3-42FC-BD0E-0E873661329D}">
      <dgm:prSet/>
      <dgm:spPr/>
      <dgm:t>
        <a:bodyPr/>
        <a:lstStyle/>
        <a:p>
          <a:endParaRPr lang="en-US"/>
        </a:p>
      </dgm:t>
    </dgm:pt>
    <dgm:pt modelId="{740630B0-CFF0-4235-B5AE-D324CB3B2332}" type="sibTrans" cxnId="{0E18AD89-A6B3-42FC-BD0E-0E873661329D}">
      <dgm:prSet/>
      <dgm:spPr/>
      <dgm:t>
        <a:bodyPr/>
        <a:lstStyle/>
        <a:p>
          <a:endParaRPr lang="en-US"/>
        </a:p>
      </dgm:t>
    </dgm:pt>
    <dgm:pt modelId="{4919ED61-DBE9-4579-9AFE-7AE39189C552}">
      <dgm:prSet custT="1"/>
      <dgm:spPr/>
      <dgm:t>
        <a:bodyPr/>
        <a:lstStyle/>
        <a:p>
          <a:pPr>
            <a:lnSpc>
              <a:spcPct val="100000"/>
            </a:lnSpc>
          </a:pPr>
          <a:r>
            <a:rPr lang="en-US" sz="1000"/>
            <a:t>Benchmark2</a:t>
          </a:r>
        </a:p>
      </dgm:t>
    </dgm:pt>
    <dgm:pt modelId="{C2DF63F4-CE21-4936-AA87-539BCBEF565F}" type="parTrans" cxnId="{6DCD6D4A-530D-4B5E-BE08-9607D3ECF24B}">
      <dgm:prSet/>
      <dgm:spPr/>
      <dgm:t>
        <a:bodyPr/>
        <a:lstStyle/>
        <a:p>
          <a:endParaRPr lang="en-US"/>
        </a:p>
      </dgm:t>
    </dgm:pt>
    <dgm:pt modelId="{12B86F2E-E971-4D74-BE61-41B6966C0518}" type="sibTrans" cxnId="{6DCD6D4A-530D-4B5E-BE08-9607D3ECF24B}">
      <dgm:prSet/>
      <dgm:spPr/>
      <dgm:t>
        <a:bodyPr/>
        <a:lstStyle/>
        <a:p>
          <a:endParaRPr lang="en-US"/>
        </a:p>
      </dgm:t>
    </dgm:pt>
    <dgm:pt modelId="{FF0B3D04-215A-4DF6-8D15-89CBAC08BFC8}">
      <dgm:prSet custT="1"/>
      <dgm:spPr/>
      <dgm:t>
        <a:bodyPr/>
        <a:lstStyle/>
        <a:p>
          <a:pPr>
            <a:lnSpc>
              <a:spcPct val="100000"/>
            </a:lnSpc>
          </a:pPr>
          <a:r>
            <a:rPr lang="en-US" sz="1000"/>
            <a:t>Data Understanding </a:t>
          </a:r>
        </a:p>
      </dgm:t>
    </dgm:pt>
    <dgm:pt modelId="{CECEA0D1-DECF-4311-9C33-032FDAA6238A}" type="parTrans" cxnId="{568BCAAF-17DA-4D08-9DC9-0700B0CE32EB}">
      <dgm:prSet/>
      <dgm:spPr/>
      <dgm:t>
        <a:bodyPr/>
        <a:lstStyle/>
        <a:p>
          <a:endParaRPr lang="en-US"/>
        </a:p>
      </dgm:t>
    </dgm:pt>
    <dgm:pt modelId="{BB6335CD-3102-473B-B282-6DC9A9E6D0E6}" type="sibTrans" cxnId="{568BCAAF-17DA-4D08-9DC9-0700B0CE32EB}">
      <dgm:prSet/>
      <dgm:spPr/>
      <dgm:t>
        <a:bodyPr/>
        <a:lstStyle/>
        <a:p>
          <a:endParaRPr lang="en-US"/>
        </a:p>
      </dgm:t>
    </dgm:pt>
    <dgm:pt modelId="{0CC9B3C2-9033-4A2D-816F-615F26BC317A}">
      <dgm:prSet custT="1"/>
      <dgm:spPr/>
      <dgm:t>
        <a:bodyPr/>
        <a:lstStyle/>
        <a:p>
          <a:pPr>
            <a:lnSpc>
              <a:spcPct val="100000"/>
            </a:lnSpc>
          </a:pPr>
          <a:r>
            <a:rPr lang="en-US" sz="1000"/>
            <a:t>Collect initial data: download  the necessary data  from Kaggle and  load it into jupyter lab</a:t>
          </a:r>
        </a:p>
      </dgm:t>
    </dgm:pt>
    <dgm:pt modelId="{F6767E79-9106-45B0-9057-A187536DC379}" type="parTrans" cxnId="{5CB2422C-0498-41A3-828D-DAA6B6C03D83}">
      <dgm:prSet/>
      <dgm:spPr/>
      <dgm:t>
        <a:bodyPr/>
        <a:lstStyle/>
        <a:p>
          <a:endParaRPr lang="en-US"/>
        </a:p>
      </dgm:t>
    </dgm:pt>
    <dgm:pt modelId="{AFCF2155-6E39-4DC0-AF40-F3C2F34A05C1}" type="sibTrans" cxnId="{5CB2422C-0498-41A3-828D-DAA6B6C03D83}">
      <dgm:prSet/>
      <dgm:spPr/>
      <dgm:t>
        <a:bodyPr/>
        <a:lstStyle/>
        <a:p>
          <a:endParaRPr lang="en-US"/>
        </a:p>
      </dgm:t>
    </dgm:pt>
    <dgm:pt modelId="{86445BD2-D4DF-42C5-AC83-BA0EA665001D}">
      <dgm:prSet custT="1"/>
      <dgm:spPr/>
      <dgm:t>
        <a:bodyPr/>
        <a:lstStyle/>
        <a:p>
          <a:pPr>
            <a:lnSpc>
              <a:spcPct val="100000"/>
            </a:lnSpc>
          </a:pPr>
          <a:r>
            <a:rPr lang="en-US" sz="1000"/>
            <a:t>Describe data: Examine the data and document its surface properties like data format, number of records, or field identities.Explore data: Dig deeper into the data. Query it, visualize it, and identify relationships among the data.</a:t>
          </a:r>
        </a:p>
      </dgm:t>
    </dgm:pt>
    <dgm:pt modelId="{6D8B15BA-C53E-40FD-9388-6529C2C8FDA7}" type="parTrans" cxnId="{BE3C0D62-DB83-44ED-A276-8B0A95CD2EB5}">
      <dgm:prSet/>
      <dgm:spPr/>
      <dgm:t>
        <a:bodyPr/>
        <a:lstStyle/>
        <a:p>
          <a:endParaRPr lang="en-US"/>
        </a:p>
      </dgm:t>
    </dgm:pt>
    <dgm:pt modelId="{AF5CCD73-E4F4-4253-B11F-B02BEEA1D83B}" type="sibTrans" cxnId="{BE3C0D62-DB83-44ED-A276-8B0A95CD2EB5}">
      <dgm:prSet/>
      <dgm:spPr/>
      <dgm:t>
        <a:bodyPr/>
        <a:lstStyle/>
        <a:p>
          <a:endParaRPr lang="en-US"/>
        </a:p>
      </dgm:t>
    </dgm:pt>
    <dgm:pt modelId="{639396D1-62FA-4BC5-A730-CC5A2A5C2048}">
      <dgm:prSet custT="1"/>
      <dgm:spPr/>
      <dgm:t>
        <a:bodyPr/>
        <a:lstStyle/>
        <a:p>
          <a:pPr>
            <a:lnSpc>
              <a:spcPct val="100000"/>
            </a:lnSpc>
          </a:pPr>
          <a:r>
            <a:rPr lang="en-US" sz="1000"/>
            <a:t>Benchmark3</a:t>
          </a:r>
        </a:p>
      </dgm:t>
    </dgm:pt>
    <dgm:pt modelId="{3EC55F43-D450-488B-B5F1-11FFD98B5FE4}" type="parTrans" cxnId="{8350DBC5-603A-4F2A-A21A-42A8A234F106}">
      <dgm:prSet/>
      <dgm:spPr/>
      <dgm:t>
        <a:bodyPr/>
        <a:lstStyle/>
        <a:p>
          <a:endParaRPr lang="en-US"/>
        </a:p>
      </dgm:t>
    </dgm:pt>
    <dgm:pt modelId="{9BF1DAC2-D522-4C8E-A021-AFACD46C8C0C}" type="sibTrans" cxnId="{8350DBC5-603A-4F2A-A21A-42A8A234F106}">
      <dgm:prSet/>
      <dgm:spPr/>
      <dgm:t>
        <a:bodyPr/>
        <a:lstStyle/>
        <a:p>
          <a:endParaRPr lang="en-US"/>
        </a:p>
      </dgm:t>
    </dgm:pt>
    <dgm:pt modelId="{70C54871-45C2-49FE-AA4A-6F755CE78FB0}">
      <dgm:prSet custT="1"/>
      <dgm:spPr/>
      <dgm:t>
        <a:bodyPr/>
        <a:lstStyle/>
        <a:p>
          <a:pPr>
            <a:lnSpc>
              <a:spcPct val="100000"/>
            </a:lnSpc>
          </a:pPr>
          <a:r>
            <a:rPr lang="en-US" sz="1000"/>
            <a:t>Data Preparaation</a:t>
          </a:r>
        </a:p>
      </dgm:t>
    </dgm:pt>
    <dgm:pt modelId="{84530424-24E6-42A6-83CA-452109244B36}" type="parTrans" cxnId="{A5A08222-124D-421E-9BF7-43A1DD0C6591}">
      <dgm:prSet/>
      <dgm:spPr/>
      <dgm:t>
        <a:bodyPr/>
        <a:lstStyle/>
        <a:p>
          <a:endParaRPr lang="en-US"/>
        </a:p>
      </dgm:t>
    </dgm:pt>
    <dgm:pt modelId="{80EB0B9B-D2F5-4FA4-A990-3A4EC608B0C6}" type="sibTrans" cxnId="{A5A08222-124D-421E-9BF7-43A1DD0C6591}">
      <dgm:prSet/>
      <dgm:spPr/>
      <dgm:t>
        <a:bodyPr/>
        <a:lstStyle/>
        <a:p>
          <a:endParaRPr lang="en-US"/>
        </a:p>
      </dgm:t>
    </dgm:pt>
    <dgm:pt modelId="{9E36D49B-8992-48E1-8A5A-4EFFD616A917}">
      <dgm:prSet custT="1"/>
      <dgm:spPr/>
      <dgm:t>
        <a:bodyPr/>
        <a:lstStyle/>
        <a:p>
          <a:pPr>
            <a:lnSpc>
              <a:spcPct val="100000"/>
            </a:lnSpc>
          </a:pPr>
          <a:r>
            <a:rPr lang="en-US" sz="1000"/>
            <a:t>Select data, Determine which data sets will be used and document reasons for inclusion/exclusion.</a:t>
          </a:r>
        </a:p>
      </dgm:t>
    </dgm:pt>
    <dgm:pt modelId="{A65EB560-9133-48CE-85B7-A724B64BA4DE}" type="parTrans" cxnId="{901E56BB-4924-4A54-8A90-5C7A39D8D74B}">
      <dgm:prSet/>
      <dgm:spPr/>
      <dgm:t>
        <a:bodyPr/>
        <a:lstStyle/>
        <a:p>
          <a:endParaRPr lang="en-US"/>
        </a:p>
      </dgm:t>
    </dgm:pt>
    <dgm:pt modelId="{1740A095-3D9E-4DA9-AA85-F0E66CF89F39}" type="sibTrans" cxnId="{901E56BB-4924-4A54-8A90-5C7A39D8D74B}">
      <dgm:prSet/>
      <dgm:spPr/>
      <dgm:t>
        <a:bodyPr/>
        <a:lstStyle/>
        <a:p>
          <a:endParaRPr lang="en-US"/>
        </a:p>
      </dgm:t>
    </dgm:pt>
    <dgm:pt modelId="{EB976303-AE22-48CC-8782-B7329DF94019}">
      <dgm:prSet custT="1"/>
      <dgm:spPr/>
      <dgm:t>
        <a:bodyPr/>
        <a:lstStyle/>
        <a:p>
          <a:pPr>
            <a:lnSpc>
              <a:spcPct val="100000"/>
            </a:lnSpc>
          </a:pPr>
          <a:r>
            <a:rPr lang="en-US" sz="1000"/>
            <a:t>Clean data,Construct data, and Deploy feature engineering.</a:t>
          </a:r>
        </a:p>
      </dgm:t>
    </dgm:pt>
    <dgm:pt modelId="{CA1DADFC-61DC-4189-BDC8-43A7BF0E0F89}" type="parTrans" cxnId="{2E86C3DC-E883-4B89-90A1-AAC72419D874}">
      <dgm:prSet/>
      <dgm:spPr/>
      <dgm:t>
        <a:bodyPr/>
        <a:lstStyle/>
        <a:p>
          <a:endParaRPr lang="en-US"/>
        </a:p>
      </dgm:t>
    </dgm:pt>
    <dgm:pt modelId="{39B494C4-7B39-44C2-A79E-303CA5BD2533}" type="sibTrans" cxnId="{2E86C3DC-E883-4B89-90A1-AAC72419D874}">
      <dgm:prSet/>
      <dgm:spPr/>
      <dgm:t>
        <a:bodyPr/>
        <a:lstStyle/>
        <a:p>
          <a:endParaRPr lang="en-US"/>
        </a:p>
      </dgm:t>
    </dgm:pt>
    <dgm:pt modelId="{9D654AD4-758F-41E9-9A14-19F98E04F07F}">
      <dgm:prSet custT="1"/>
      <dgm:spPr/>
      <dgm:t>
        <a:bodyPr/>
        <a:lstStyle/>
        <a:p>
          <a:pPr>
            <a:lnSpc>
              <a:spcPct val="100000"/>
            </a:lnSpc>
          </a:pPr>
          <a:r>
            <a:rPr lang="en-US" sz="1000"/>
            <a:t>Benchmark4</a:t>
          </a:r>
        </a:p>
      </dgm:t>
    </dgm:pt>
    <dgm:pt modelId="{793F1FC7-93DA-4AF3-B000-C63D9FDD8353}" type="parTrans" cxnId="{4F122AA3-6C62-4403-9B19-9105A96DC08A}">
      <dgm:prSet/>
      <dgm:spPr/>
      <dgm:t>
        <a:bodyPr/>
        <a:lstStyle/>
        <a:p>
          <a:endParaRPr lang="en-US"/>
        </a:p>
      </dgm:t>
    </dgm:pt>
    <dgm:pt modelId="{E88AA38A-C58B-4847-908C-F26B55B19675}" type="sibTrans" cxnId="{4F122AA3-6C62-4403-9B19-9105A96DC08A}">
      <dgm:prSet/>
      <dgm:spPr/>
      <dgm:t>
        <a:bodyPr/>
        <a:lstStyle/>
        <a:p>
          <a:endParaRPr lang="en-US"/>
        </a:p>
      </dgm:t>
    </dgm:pt>
    <dgm:pt modelId="{DF3CAAF1-5E12-4D9F-88A8-FCF5C3CEA3F6}">
      <dgm:prSet custT="1"/>
      <dgm:spPr/>
      <dgm:t>
        <a:bodyPr/>
        <a:lstStyle/>
        <a:p>
          <a:pPr>
            <a:lnSpc>
              <a:spcPct val="100000"/>
            </a:lnSpc>
          </a:pPr>
          <a:r>
            <a:rPr lang="en-US" sz="1000"/>
            <a:t>Modelling and Evaluation</a:t>
          </a:r>
        </a:p>
      </dgm:t>
    </dgm:pt>
    <dgm:pt modelId="{E60A8273-9E95-41F2-AAAF-4C357D513CFB}" type="parTrans" cxnId="{5B1E7CBC-EE75-4C73-8437-301505486989}">
      <dgm:prSet/>
      <dgm:spPr/>
      <dgm:t>
        <a:bodyPr/>
        <a:lstStyle/>
        <a:p>
          <a:endParaRPr lang="en-US"/>
        </a:p>
      </dgm:t>
    </dgm:pt>
    <dgm:pt modelId="{61AC0001-5021-47AF-B9A6-F70AC4DF91B9}" type="sibTrans" cxnId="{5B1E7CBC-EE75-4C73-8437-301505486989}">
      <dgm:prSet/>
      <dgm:spPr/>
      <dgm:t>
        <a:bodyPr/>
        <a:lstStyle/>
        <a:p>
          <a:endParaRPr lang="en-US"/>
        </a:p>
      </dgm:t>
    </dgm:pt>
    <dgm:pt modelId="{9C1F94B1-774A-4B66-97E5-1D922C911953}">
      <dgm:prSet custT="1"/>
      <dgm:spPr/>
      <dgm:t>
        <a:bodyPr/>
        <a:lstStyle/>
        <a:p>
          <a:pPr>
            <a:lnSpc>
              <a:spcPct val="100000"/>
            </a:lnSpc>
          </a:pPr>
          <a:r>
            <a:rPr lang="en-US" sz="1000" dirty="0"/>
            <a:t>Select modeling techniques: Determine which algorithms to try (e.g. regression, Random forest, XG Boost).</a:t>
          </a:r>
        </a:p>
      </dgm:t>
    </dgm:pt>
    <dgm:pt modelId="{788C043B-2F32-4B42-BFFB-4F76FE14102D}" type="parTrans" cxnId="{2EC5CB1C-EE11-4D39-8345-B60614FBE472}">
      <dgm:prSet/>
      <dgm:spPr/>
      <dgm:t>
        <a:bodyPr/>
        <a:lstStyle/>
        <a:p>
          <a:endParaRPr lang="en-US"/>
        </a:p>
      </dgm:t>
    </dgm:pt>
    <dgm:pt modelId="{F39B200E-E072-4557-BA4B-8ED03C7F98B5}" type="sibTrans" cxnId="{2EC5CB1C-EE11-4D39-8345-B60614FBE472}">
      <dgm:prSet/>
      <dgm:spPr/>
      <dgm:t>
        <a:bodyPr/>
        <a:lstStyle/>
        <a:p>
          <a:endParaRPr lang="en-US"/>
        </a:p>
      </dgm:t>
    </dgm:pt>
    <dgm:pt modelId="{04161178-2358-446E-BDD9-24F68547C7AC}">
      <dgm:prSet custT="1"/>
      <dgm:spPr/>
      <dgm:t>
        <a:bodyPr/>
        <a:lstStyle/>
        <a:p>
          <a:pPr>
            <a:lnSpc>
              <a:spcPct val="100000"/>
            </a:lnSpc>
          </a:pPr>
          <a:r>
            <a:rPr lang="en-US" sz="1000"/>
            <a:t>Benchmark5</a:t>
          </a:r>
        </a:p>
      </dgm:t>
    </dgm:pt>
    <dgm:pt modelId="{EB4BAA31-E8FE-45FA-828A-9A0A7418A9FF}" type="parTrans" cxnId="{1E7B7CC2-A19F-42A4-A322-B2C5DF6337EE}">
      <dgm:prSet/>
      <dgm:spPr/>
      <dgm:t>
        <a:bodyPr/>
        <a:lstStyle/>
        <a:p>
          <a:endParaRPr lang="en-US"/>
        </a:p>
      </dgm:t>
    </dgm:pt>
    <dgm:pt modelId="{B02D5B0A-2CB0-44CD-BC4D-6ACBC2E20D92}" type="sibTrans" cxnId="{1E7B7CC2-A19F-42A4-A322-B2C5DF6337EE}">
      <dgm:prSet/>
      <dgm:spPr/>
      <dgm:t>
        <a:bodyPr/>
        <a:lstStyle/>
        <a:p>
          <a:endParaRPr lang="en-US"/>
        </a:p>
      </dgm:t>
    </dgm:pt>
    <dgm:pt modelId="{707F6C94-DE78-4BE6-9D3D-A0D0529D39A2}">
      <dgm:prSet custT="1"/>
      <dgm:spPr/>
      <dgm:t>
        <a:bodyPr/>
        <a:lstStyle/>
        <a:p>
          <a:pPr>
            <a:lnSpc>
              <a:spcPct val="100000"/>
            </a:lnSpc>
          </a:pPr>
          <a:r>
            <a:rPr lang="en-US" sz="1000"/>
            <a:t>Model Deployment</a:t>
          </a:r>
        </a:p>
      </dgm:t>
    </dgm:pt>
    <dgm:pt modelId="{18AD79DD-95F3-46F0-A169-1A0B85FBF647}" type="parTrans" cxnId="{DC9E5098-60D2-4D20-BFE4-1FAE47B4D679}">
      <dgm:prSet/>
      <dgm:spPr/>
      <dgm:t>
        <a:bodyPr/>
        <a:lstStyle/>
        <a:p>
          <a:endParaRPr lang="en-US"/>
        </a:p>
      </dgm:t>
    </dgm:pt>
    <dgm:pt modelId="{C21ED081-F372-457F-B504-F316A1AD7E46}" type="sibTrans" cxnId="{DC9E5098-60D2-4D20-BFE4-1FAE47B4D679}">
      <dgm:prSet/>
      <dgm:spPr/>
      <dgm:t>
        <a:bodyPr/>
        <a:lstStyle/>
        <a:p>
          <a:endParaRPr lang="en-US"/>
        </a:p>
      </dgm:t>
    </dgm:pt>
    <dgm:pt modelId="{869EAB14-517A-45F8-8197-F9FC8EE70827}">
      <dgm:prSet custT="1"/>
      <dgm:spPr/>
      <dgm:t>
        <a:bodyPr/>
        <a:lstStyle/>
        <a:p>
          <a:pPr>
            <a:lnSpc>
              <a:spcPct val="100000"/>
            </a:lnSpc>
          </a:pPr>
          <a:r>
            <a:rPr lang="en-US" sz="1000" dirty="0"/>
            <a:t>Plan deployment: Develop and document a plan for deploying the model.</a:t>
          </a:r>
        </a:p>
      </dgm:t>
    </dgm:pt>
    <dgm:pt modelId="{36A074F0-E0E7-4E4F-8D82-EE84B563B8BF}" type="parTrans" cxnId="{E0E306E1-F21D-4CD8-9A77-CEEBED6BE849}">
      <dgm:prSet/>
      <dgm:spPr/>
      <dgm:t>
        <a:bodyPr/>
        <a:lstStyle/>
        <a:p>
          <a:endParaRPr lang="en-US"/>
        </a:p>
      </dgm:t>
    </dgm:pt>
    <dgm:pt modelId="{3306A215-496D-4A24-B910-8296DEF8E6D9}" type="sibTrans" cxnId="{E0E306E1-F21D-4CD8-9A77-CEEBED6BE849}">
      <dgm:prSet/>
      <dgm:spPr/>
      <dgm:t>
        <a:bodyPr/>
        <a:lstStyle/>
        <a:p>
          <a:endParaRPr lang="en-US"/>
        </a:p>
      </dgm:t>
    </dgm:pt>
    <dgm:pt modelId="{DA137BD4-8295-4604-8B8B-1D402DBB9C33}">
      <dgm:prSet custT="1"/>
      <dgm:spPr/>
      <dgm:t>
        <a:bodyPr/>
        <a:lstStyle/>
        <a:p>
          <a:pPr>
            <a:lnSpc>
              <a:spcPct val="100000"/>
            </a:lnSpc>
          </a:pPr>
          <a:r>
            <a:rPr lang="en-US" sz="1000" dirty="0"/>
            <a:t>GUI development and Integration</a:t>
          </a:r>
        </a:p>
      </dgm:t>
    </dgm:pt>
    <dgm:pt modelId="{E45AE2DE-EDE4-4818-AE0D-DB3392103201}" type="parTrans" cxnId="{9727182C-280E-415C-84F5-AA52F2AB7F78}">
      <dgm:prSet/>
      <dgm:spPr/>
      <dgm:t>
        <a:bodyPr/>
        <a:lstStyle/>
        <a:p>
          <a:endParaRPr lang="en-US"/>
        </a:p>
      </dgm:t>
    </dgm:pt>
    <dgm:pt modelId="{490340A4-DF6A-4614-99D1-B97F1780B081}" type="sibTrans" cxnId="{9727182C-280E-415C-84F5-AA52F2AB7F78}">
      <dgm:prSet/>
      <dgm:spPr/>
      <dgm:t>
        <a:bodyPr/>
        <a:lstStyle/>
        <a:p>
          <a:endParaRPr lang="en-US"/>
        </a:p>
      </dgm:t>
    </dgm:pt>
    <dgm:pt modelId="{ACA13265-4269-0F46-B589-4EF110E4DD0F}" type="pres">
      <dgm:prSet presAssocID="{82864D9E-DD0E-4EA9-9AD4-F4BB3100A0F2}" presName="diagram" presStyleCnt="0">
        <dgm:presLayoutVars>
          <dgm:dir/>
          <dgm:resizeHandles val="exact"/>
        </dgm:presLayoutVars>
      </dgm:prSet>
      <dgm:spPr/>
    </dgm:pt>
    <dgm:pt modelId="{EAFDC9BB-FFC2-5D47-80B0-11EC532CFD69}" type="pres">
      <dgm:prSet presAssocID="{AEFDA4F8-01F2-4452-A0F5-9838DB13EC4D}" presName="node" presStyleLbl="node1" presStyleIdx="0" presStyleCnt="19">
        <dgm:presLayoutVars>
          <dgm:bulletEnabled val="1"/>
        </dgm:presLayoutVars>
      </dgm:prSet>
      <dgm:spPr/>
    </dgm:pt>
    <dgm:pt modelId="{C0AB4AB5-FE2B-6343-A6C4-D0F92A91E345}" type="pres">
      <dgm:prSet presAssocID="{8A45268E-A09B-47B1-A78B-BBA4F4930123}" presName="sibTrans" presStyleCnt="0"/>
      <dgm:spPr/>
    </dgm:pt>
    <dgm:pt modelId="{C067D4CA-BEB1-4A47-822F-D986AA656E7B}" type="pres">
      <dgm:prSet presAssocID="{C4E16C1B-64FA-43A5-AA2B-186DBAA66BD5}" presName="node" presStyleLbl="node1" presStyleIdx="1" presStyleCnt="19">
        <dgm:presLayoutVars>
          <dgm:bulletEnabled val="1"/>
        </dgm:presLayoutVars>
      </dgm:prSet>
      <dgm:spPr/>
    </dgm:pt>
    <dgm:pt modelId="{227D80AE-DE47-CE47-8CA2-849B6970A0C3}" type="pres">
      <dgm:prSet presAssocID="{8AAE0C0D-1231-4850-BDFB-9467E058C473}" presName="sibTrans" presStyleCnt="0"/>
      <dgm:spPr/>
    </dgm:pt>
    <dgm:pt modelId="{F11122CE-4C65-2643-AEBB-F99D1733DE77}" type="pres">
      <dgm:prSet presAssocID="{E104201A-704E-4864-A52A-EC172D6C4AEC}" presName="node" presStyleLbl="node1" presStyleIdx="2" presStyleCnt="19">
        <dgm:presLayoutVars>
          <dgm:bulletEnabled val="1"/>
        </dgm:presLayoutVars>
      </dgm:prSet>
      <dgm:spPr/>
    </dgm:pt>
    <dgm:pt modelId="{377BB963-032A-EA46-948B-407ED3B9A65E}" type="pres">
      <dgm:prSet presAssocID="{B2D19B70-9CFF-468A-8ABB-45AFFF3CAD9C}" presName="sibTrans" presStyleCnt="0"/>
      <dgm:spPr/>
    </dgm:pt>
    <dgm:pt modelId="{2F003BAE-2F9F-DB44-A867-E6A4194870ED}" type="pres">
      <dgm:prSet presAssocID="{ACF8A8D3-C36F-4738-A739-9E444364E79A}" presName="node" presStyleLbl="node1" presStyleIdx="3" presStyleCnt="19">
        <dgm:presLayoutVars>
          <dgm:bulletEnabled val="1"/>
        </dgm:presLayoutVars>
      </dgm:prSet>
      <dgm:spPr/>
    </dgm:pt>
    <dgm:pt modelId="{F228FDBA-1675-C54D-9ADC-5A438AB32DDA}" type="pres">
      <dgm:prSet presAssocID="{740630B0-CFF0-4235-B5AE-D324CB3B2332}" presName="sibTrans" presStyleCnt="0"/>
      <dgm:spPr/>
    </dgm:pt>
    <dgm:pt modelId="{A0ECC3CF-36F9-8341-A4A9-B112599502ED}" type="pres">
      <dgm:prSet presAssocID="{4919ED61-DBE9-4579-9AFE-7AE39189C552}" presName="node" presStyleLbl="node1" presStyleIdx="4" presStyleCnt="19">
        <dgm:presLayoutVars>
          <dgm:bulletEnabled val="1"/>
        </dgm:presLayoutVars>
      </dgm:prSet>
      <dgm:spPr/>
    </dgm:pt>
    <dgm:pt modelId="{1AC71B8B-FE2F-D84C-8887-CA6141F166A8}" type="pres">
      <dgm:prSet presAssocID="{12B86F2E-E971-4D74-BE61-41B6966C0518}" presName="sibTrans" presStyleCnt="0"/>
      <dgm:spPr/>
    </dgm:pt>
    <dgm:pt modelId="{965E6EA3-40EB-8849-8696-853AF83AED33}" type="pres">
      <dgm:prSet presAssocID="{FF0B3D04-215A-4DF6-8D15-89CBAC08BFC8}" presName="node" presStyleLbl="node1" presStyleIdx="5" presStyleCnt="19">
        <dgm:presLayoutVars>
          <dgm:bulletEnabled val="1"/>
        </dgm:presLayoutVars>
      </dgm:prSet>
      <dgm:spPr/>
    </dgm:pt>
    <dgm:pt modelId="{B21DCB95-ED4F-F94E-A23D-CDBD6C4780A1}" type="pres">
      <dgm:prSet presAssocID="{BB6335CD-3102-473B-B282-6DC9A9E6D0E6}" presName="sibTrans" presStyleCnt="0"/>
      <dgm:spPr/>
    </dgm:pt>
    <dgm:pt modelId="{BCDAF98D-7418-E247-B8EA-D56912A3B3B5}" type="pres">
      <dgm:prSet presAssocID="{0CC9B3C2-9033-4A2D-816F-615F26BC317A}" presName="node" presStyleLbl="node1" presStyleIdx="6" presStyleCnt="19">
        <dgm:presLayoutVars>
          <dgm:bulletEnabled val="1"/>
        </dgm:presLayoutVars>
      </dgm:prSet>
      <dgm:spPr/>
    </dgm:pt>
    <dgm:pt modelId="{C187325E-9151-A24E-A0C1-7C1FF1B7C4A8}" type="pres">
      <dgm:prSet presAssocID="{AFCF2155-6E39-4DC0-AF40-F3C2F34A05C1}" presName="sibTrans" presStyleCnt="0"/>
      <dgm:spPr/>
    </dgm:pt>
    <dgm:pt modelId="{EBA6B1E8-4AE5-EE49-9E81-5CBF333BA18E}" type="pres">
      <dgm:prSet presAssocID="{86445BD2-D4DF-42C5-AC83-BA0EA665001D}" presName="node" presStyleLbl="node1" presStyleIdx="7" presStyleCnt="19">
        <dgm:presLayoutVars>
          <dgm:bulletEnabled val="1"/>
        </dgm:presLayoutVars>
      </dgm:prSet>
      <dgm:spPr/>
    </dgm:pt>
    <dgm:pt modelId="{359AB114-AB59-884A-8DB6-4053D8D14918}" type="pres">
      <dgm:prSet presAssocID="{AF5CCD73-E4F4-4253-B11F-B02BEEA1D83B}" presName="sibTrans" presStyleCnt="0"/>
      <dgm:spPr/>
    </dgm:pt>
    <dgm:pt modelId="{5223A4D1-ED02-E945-A264-363A2DCF18B7}" type="pres">
      <dgm:prSet presAssocID="{639396D1-62FA-4BC5-A730-CC5A2A5C2048}" presName="node" presStyleLbl="node1" presStyleIdx="8" presStyleCnt="19">
        <dgm:presLayoutVars>
          <dgm:bulletEnabled val="1"/>
        </dgm:presLayoutVars>
      </dgm:prSet>
      <dgm:spPr/>
    </dgm:pt>
    <dgm:pt modelId="{6D41C671-DDB8-5B43-AE62-D66D7669314B}" type="pres">
      <dgm:prSet presAssocID="{9BF1DAC2-D522-4C8E-A021-AFACD46C8C0C}" presName="sibTrans" presStyleCnt="0"/>
      <dgm:spPr/>
    </dgm:pt>
    <dgm:pt modelId="{13BA9DC1-FA66-8E4C-8724-2C54A4F177C6}" type="pres">
      <dgm:prSet presAssocID="{70C54871-45C2-49FE-AA4A-6F755CE78FB0}" presName="node" presStyleLbl="node1" presStyleIdx="9" presStyleCnt="19">
        <dgm:presLayoutVars>
          <dgm:bulletEnabled val="1"/>
        </dgm:presLayoutVars>
      </dgm:prSet>
      <dgm:spPr/>
    </dgm:pt>
    <dgm:pt modelId="{E0842FEC-AC28-3D46-99A9-A3D27DF1D665}" type="pres">
      <dgm:prSet presAssocID="{80EB0B9B-D2F5-4FA4-A990-3A4EC608B0C6}" presName="sibTrans" presStyleCnt="0"/>
      <dgm:spPr/>
    </dgm:pt>
    <dgm:pt modelId="{1BDF6682-9D53-774B-96CE-1E0FA562E388}" type="pres">
      <dgm:prSet presAssocID="{9E36D49B-8992-48E1-8A5A-4EFFD616A917}" presName="node" presStyleLbl="node1" presStyleIdx="10" presStyleCnt="19">
        <dgm:presLayoutVars>
          <dgm:bulletEnabled val="1"/>
        </dgm:presLayoutVars>
      </dgm:prSet>
      <dgm:spPr/>
    </dgm:pt>
    <dgm:pt modelId="{59E6CFA5-2AF3-0D42-9EE8-793580BCA739}" type="pres">
      <dgm:prSet presAssocID="{1740A095-3D9E-4DA9-AA85-F0E66CF89F39}" presName="sibTrans" presStyleCnt="0"/>
      <dgm:spPr/>
    </dgm:pt>
    <dgm:pt modelId="{F4FEA18D-AF03-D24B-B3FD-93F933517CBC}" type="pres">
      <dgm:prSet presAssocID="{EB976303-AE22-48CC-8782-B7329DF94019}" presName="node" presStyleLbl="node1" presStyleIdx="11" presStyleCnt="19">
        <dgm:presLayoutVars>
          <dgm:bulletEnabled val="1"/>
        </dgm:presLayoutVars>
      </dgm:prSet>
      <dgm:spPr/>
    </dgm:pt>
    <dgm:pt modelId="{7C916499-92BF-124F-BD3D-D485D9FDD731}" type="pres">
      <dgm:prSet presAssocID="{39B494C4-7B39-44C2-A79E-303CA5BD2533}" presName="sibTrans" presStyleCnt="0"/>
      <dgm:spPr/>
    </dgm:pt>
    <dgm:pt modelId="{B69286FB-8272-7C41-957E-5A46411DA757}" type="pres">
      <dgm:prSet presAssocID="{9D654AD4-758F-41E9-9A14-19F98E04F07F}" presName="node" presStyleLbl="node1" presStyleIdx="12" presStyleCnt="19">
        <dgm:presLayoutVars>
          <dgm:bulletEnabled val="1"/>
        </dgm:presLayoutVars>
      </dgm:prSet>
      <dgm:spPr/>
    </dgm:pt>
    <dgm:pt modelId="{A724A90C-FB8D-254D-B110-284107B0CD72}" type="pres">
      <dgm:prSet presAssocID="{E88AA38A-C58B-4847-908C-F26B55B19675}" presName="sibTrans" presStyleCnt="0"/>
      <dgm:spPr/>
    </dgm:pt>
    <dgm:pt modelId="{941C3775-D823-9246-B0A5-AAF857DE3D2F}" type="pres">
      <dgm:prSet presAssocID="{DF3CAAF1-5E12-4D9F-88A8-FCF5C3CEA3F6}" presName="node" presStyleLbl="node1" presStyleIdx="13" presStyleCnt="19">
        <dgm:presLayoutVars>
          <dgm:bulletEnabled val="1"/>
        </dgm:presLayoutVars>
      </dgm:prSet>
      <dgm:spPr/>
    </dgm:pt>
    <dgm:pt modelId="{BF647608-771A-9643-AFAE-628FD075E2A8}" type="pres">
      <dgm:prSet presAssocID="{61AC0001-5021-47AF-B9A6-F70AC4DF91B9}" presName="sibTrans" presStyleCnt="0"/>
      <dgm:spPr/>
    </dgm:pt>
    <dgm:pt modelId="{F43756E9-DADD-4247-9902-5519D541246C}" type="pres">
      <dgm:prSet presAssocID="{9C1F94B1-774A-4B66-97E5-1D922C911953}" presName="node" presStyleLbl="node1" presStyleIdx="14" presStyleCnt="19">
        <dgm:presLayoutVars>
          <dgm:bulletEnabled val="1"/>
        </dgm:presLayoutVars>
      </dgm:prSet>
      <dgm:spPr/>
    </dgm:pt>
    <dgm:pt modelId="{C9EDB153-C1C2-D943-8B3F-8107F8509A96}" type="pres">
      <dgm:prSet presAssocID="{F39B200E-E072-4557-BA4B-8ED03C7F98B5}" presName="sibTrans" presStyleCnt="0"/>
      <dgm:spPr/>
    </dgm:pt>
    <dgm:pt modelId="{1F262421-765E-2347-937F-F31FC8F66B48}" type="pres">
      <dgm:prSet presAssocID="{04161178-2358-446E-BDD9-24F68547C7AC}" presName="node" presStyleLbl="node1" presStyleIdx="15" presStyleCnt="19" custLinFactX="-128179" custLinFactY="13737" custLinFactNeighborX="-200000" custLinFactNeighborY="100000">
        <dgm:presLayoutVars>
          <dgm:bulletEnabled val="1"/>
        </dgm:presLayoutVars>
      </dgm:prSet>
      <dgm:spPr/>
    </dgm:pt>
    <dgm:pt modelId="{398C1084-432A-5F46-A507-D75B0E0F2C32}" type="pres">
      <dgm:prSet presAssocID="{B02D5B0A-2CB0-44CD-BC4D-6ACBC2E20D92}" presName="sibTrans" presStyleCnt="0"/>
      <dgm:spPr/>
    </dgm:pt>
    <dgm:pt modelId="{12FEEEF7-C893-D642-8537-FE78B2AF2C90}" type="pres">
      <dgm:prSet presAssocID="{707F6C94-DE78-4BE6-9D3D-A0D0529D39A2}" presName="node" presStyleLbl="node1" presStyleIdx="16" presStyleCnt="19" custLinFactNeighborX="54081" custLinFactNeighborY="-2930">
        <dgm:presLayoutVars>
          <dgm:bulletEnabled val="1"/>
        </dgm:presLayoutVars>
      </dgm:prSet>
      <dgm:spPr/>
    </dgm:pt>
    <dgm:pt modelId="{6F74EACC-D1D8-5745-8E6B-F95B46A266DA}" type="pres">
      <dgm:prSet presAssocID="{C21ED081-F372-457F-B504-F316A1AD7E46}" presName="sibTrans" presStyleCnt="0"/>
      <dgm:spPr/>
    </dgm:pt>
    <dgm:pt modelId="{6175965D-3165-0C4A-9216-231479D1DAFE}" type="pres">
      <dgm:prSet presAssocID="{869EAB14-517A-45F8-8197-F9FC8EE70827}" presName="node" presStyleLbl="node1" presStyleIdx="17" presStyleCnt="19" custLinFactNeighborX="55960" custLinFactNeighborY="-2930">
        <dgm:presLayoutVars>
          <dgm:bulletEnabled val="1"/>
        </dgm:presLayoutVars>
      </dgm:prSet>
      <dgm:spPr/>
    </dgm:pt>
    <dgm:pt modelId="{BEE9A53A-11A9-D245-BCAA-C91DA7DECCBE}" type="pres">
      <dgm:prSet presAssocID="{3306A215-496D-4A24-B910-8296DEF8E6D9}" presName="sibTrans" presStyleCnt="0"/>
      <dgm:spPr/>
    </dgm:pt>
    <dgm:pt modelId="{847D4B07-5FCA-3747-B56B-393A08A42646}" type="pres">
      <dgm:prSet presAssocID="{DA137BD4-8295-4604-8B8B-1D402DBB9C33}" presName="node" presStyleLbl="node1" presStyleIdx="18" presStyleCnt="19" custLinFactNeighborX="59301" custLinFactNeighborY="-2930">
        <dgm:presLayoutVars>
          <dgm:bulletEnabled val="1"/>
        </dgm:presLayoutVars>
      </dgm:prSet>
      <dgm:spPr/>
    </dgm:pt>
  </dgm:ptLst>
  <dgm:cxnLst>
    <dgm:cxn modelId="{9C605307-D749-704E-BD8E-5A863E4AFC2F}" type="presOf" srcId="{E104201A-704E-4864-A52A-EC172D6C4AEC}" destId="{F11122CE-4C65-2643-AEBB-F99D1733DE77}" srcOrd="0" destOrd="0" presId="urn:microsoft.com/office/officeart/2005/8/layout/default"/>
    <dgm:cxn modelId="{2076120C-EF4E-FF48-8CC2-32FA23DF830F}" type="presOf" srcId="{DF3CAAF1-5E12-4D9F-88A8-FCF5C3CEA3F6}" destId="{941C3775-D823-9246-B0A5-AAF857DE3D2F}" srcOrd="0" destOrd="0" presId="urn:microsoft.com/office/officeart/2005/8/layout/default"/>
    <dgm:cxn modelId="{C49EE212-F69E-E141-B632-410A05C6AA14}" type="presOf" srcId="{ACF8A8D3-C36F-4738-A739-9E444364E79A}" destId="{2F003BAE-2F9F-DB44-A867-E6A4194870ED}" srcOrd="0" destOrd="0" presId="urn:microsoft.com/office/officeart/2005/8/layout/default"/>
    <dgm:cxn modelId="{949E5617-7F81-4F6B-B387-84D3B1C0CF1D}" srcId="{82864D9E-DD0E-4EA9-9AD4-F4BB3100A0F2}" destId="{C4E16C1B-64FA-43A5-AA2B-186DBAA66BD5}" srcOrd="1" destOrd="0" parTransId="{4E7C9D66-AA8A-4B8C-9D3E-E915E8EF9C0E}" sibTransId="{8AAE0C0D-1231-4850-BDFB-9467E058C473}"/>
    <dgm:cxn modelId="{70E81D1A-C135-9447-8B64-D3984994951A}" type="presOf" srcId="{9E36D49B-8992-48E1-8A5A-4EFFD616A917}" destId="{1BDF6682-9D53-774B-96CE-1E0FA562E388}" srcOrd="0" destOrd="0" presId="urn:microsoft.com/office/officeart/2005/8/layout/default"/>
    <dgm:cxn modelId="{2EC5CB1C-EE11-4D39-8345-B60614FBE472}" srcId="{82864D9E-DD0E-4EA9-9AD4-F4BB3100A0F2}" destId="{9C1F94B1-774A-4B66-97E5-1D922C911953}" srcOrd="14" destOrd="0" parTransId="{788C043B-2F32-4B42-BFFB-4F76FE14102D}" sibTransId="{F39B200E-E072-4557-BA4B-8ED03C7F98B5}"/>
    <dgm:cxn modelId="{F1A70520-D9FD-E146-A6CE-341A2A1F12FD}" type="presOf" srcId="{0CC9B3C2-9033-4A2D-816F-615F26BC317A}" destId="{BCDAF98D-7418-E247-B8EA-D56912A3B3B5}" srcOrd="0" destOrd="0" presId="urn:microsoft.com/office/officeart/2005/8/layout/default"/>
    <dgm:cxn modelId="{1B3D3822-71B4-EF43-ADA5-F31AD9FE96B9}" type="presOf" srcId="{9C1F94B1-774A-4B66-97E5-1D922C911953}" destId="{F43756E9-DADD-4247-9902-5519D541246C}" srcOrd="0" destOrd="0" presId="urn:microsoft.com/office/officeart/2005/8/layout/default"/>
    <dgm:cxn modelId="{A5A08222-124D-421E-9BF7-43A1DD0C6591}" srcId="{82864D9E-DD0E-4EA9-9AD4-F4BB3100A0F2}" destId="{70C54871-45C2-49FE-AA4A-6F755CE78FB0}" srcOrd="9" destOrd="0" parTransId="{84530424-24E6-42A6-83CA-452109244B36}" sibTransId="{80EB0B9B-D2F5-4FA4-A990-3A4EC608B0C6}"/>
    <dgm:cxn modelId="{EB5AC823-2915-1F46-91E0-9DAB3DC4444B}" type="presOf" srcId="{DA137BD4-8295-4604-8B8B-1D402DBB9C33}" destId="{847D4B07-5FCA-3747-B56B-393A08A42646}" srcOrd="0" destOrd="0" presId="urn:microsoft.com/office/officeart/2005/8/layout/default"/>
    <dgm:cxn modelId="{9727182C-280E-415C-84F5-AA52F2AB7F78}" srcId="{82864D9E-DD0E-4EA9-9AD4-F4BB3100A0F2}" destId="{DA137BD4-8295-4604-8B8B-1D402DBB9C33}" srcOrd="18" destOrd="0" parTransId="{E45AE2DE-EDE4-4818-AE0D-DB3392103201}" sibTransId="{490340A4-DF6A-4614-99D1-B97F1780B081}"/>
    <dgm:cxn modelId="{5CB2422C-0498-41A3-828D-DAA6B6C03D83}" srcId="{82864D9E-DD0E-4EA9-9AD4-F4BB3100A0F2}" destId="{0CC9B3C2-9033-4A2D-816F-615F26BC317A}" srcOrd="6" destOrd="0" parTransId="{F6767E79-9106-45B0-9057-A187536DC379}" sibTransId="{AFCF2155-6E39-4DC0-AF40-F3C2F34A05C1}"/>
    <dgm:cxn modelId="{0AE20941-B812-7240-BB93-9EDCBBA15F60}" type="presOf" srcId="{70C54871-45C2-49FE-AA4A-6F755CE78FB0}" destId="{13BA9DC1-FA66-8E4C-8724-2C54A4F177C6}" srcOrd="0" destOrd="0" presId="urn:microsoft.com/office/officeart/2005/8/layout/default"/>
    <dgm:cxn modelId="{6DCD6D4A-530D-4B5E-BE08-9607D3ECF24B}" srcId="{82864D9E-DD0E-4EA9-9AD4-F4BB3100A0F2}" destId="{4919ED61-DBE9-4579-9AFE-7AE39189C552}" srcOrd="4" destOrd="0" parTransId="{C2DF63F4-CE21-4936-AA87-539BCBEF565F}" sibTransId="{12B86F2E-E971-4D74-BE61-41B6966C0518}"/>
    <dgm:cxn modelId="{4B8EE154-16E0-9643-8EC0-D67263EF9FE3}" type="presOf" srcId="{86445BD2-D4DF-42C5-AC83-BA0EA665001D}" destId="{EBA6B1E8-4AE5-EE49-9E81-5CBF333BA18E}" srcOrd="0" destOrd="0" presId="urn:microsoft.com/office/officeart/2005/8/layout/default"/>
    <dgm:cxn modelId="{BE3C0D62-DB83-44ED-A276-8B0A95CD2EB5}" srcId="{82864D9E-DD0E-4EA9-9AD4-F4BB3100A0F2}" destId="{86445BD2-D4DF-42C5-AC83-BA0EA665001D}" srcOrd="7" destOrd="0" parTransId="{6D8B15BA-C53E-40FD-9388-6529C2C8FDA7}" sibTransId="{AF5CCD73-E4F4-4253-B11F-B02BEEA1D83B}"/>
    <dgm:cxn modelId="{DA722F63-AA39-EB40-A038-6D21529FA16C}" type="presOf" srcId="{EB976303-AE22-48CC-8782-B7329DF94019}" destId="{F4FEA18D-AF03-D24B-B3FD-93F933517CBC}" srcOrd="0" destOrd="0" presId="urn:microsoft.com/office/officeart/2005/8/layout/default"/>
    <dgm:cxn modelId="{0E18AD89-A6B3-42FC-BD0E-0E873661329D}" srcId="{82864D9E-DD0E-4EA9-9AD4-F4BB3100A0F2}" destId="{ACF8A8D3-C36F-4738-A739-9E444364E79A}" srcOrd="3" destOrd="0" parTransId="{885276DC-5AE3-47C2-AA93-436C447E8349}" sibTransId="{740630B0-CFF0-4235-B5AE-D324CB3B2332}"/>
    <dgm:cxn modelId="{9BB94C92-C3AC-9944-AD5D-580845AF43F9}" type="presOf" srcId="{C4E16C1B-64FA-43A5-AA2B-186DBAA66BD5}" destId="{C067D4CA-BEB1-4A47-822F-D986AA656E7B}" srcOrd="0" destOrd="0" presId="urn:microsoft.com/office/officeart/2005/8/layout/default"/>
    <dgm:cxn modelId="{DC9E5098-60D2-4D20-BFE4-1FAE47B4D679}" srcId="{82864D9E-DD0E-4EA9-9AD4-F4BB3100A0F2}" destId="{707F6C94-DE78-4BE6-9D3D-A0D0529D39A2}" srcOrd="16" destOrd="0" parTransId="{18AD79DD-95F3-46F0-A169-1A0B85FBF647}" sibTransId="{C21ED081-F372-457F-B504-F316A1AD7E46}"/>
    <dgm:cxn modelId="{7A013B9A-8BA2-AA46-BE4F-CDFEA77E15DF}" type="presOf" srcId="{04161178-2358-446E-BDD9-24F68547C7AC}" destId="{1F262421-765E-2347-937F-F31FC8F66B48}" srcOrd="0" destOrd="0" presId="urn:microsoft.com/office/officeart/2005/8/layout/default"/>
    <dgm:cxn modelId="{4F122AA3-6C62-4403-9B19-9105A96DC08A}" srcId="{82864D9E-DD0E-4EA9-9AD4-F4BB3100A0F2}" destId="{9D654AD4-758F-41E9-9A14-19F98E04F07F}" srcOrd="12" destOrd="0" parTransId="{793F1FC7-93DA-4AF3-B000-C63D9FDD8353}" sibTransId="{E88AA38A-C58B-4847-908C-F26B55B19675}"/>
    <dgm:cxn modelId="{568BCAAF-17DA-4D08-9DC9-0700B0CE32EB}" srcId="{82864D9E-DD0E-4EA9-9AD4-F4BB3100A0F2}" destId="{FF0B3D04-215A-4DF6-8D15-89CBAC08BFC8}" srcOrd="5" destOrd="0" parTransId="{CECEA0D1-DECF-4311-9C33-032FDAA6238A}" sibTransId="{BB6335CD-3102-473B-B282-6DC9A9E6D0E6}"/>
    <dgm:cxn modelId="{4F46F3B4-F9CF-ED40-AF42-6696AA46A4E7}" type="presOf" srcId="{707F6C94-DE78-4BE6-9D3D-A0D0529D39A2}" destId="{12FEEEF7-C893-D642-8537-FE78B2AF2C90}" srcOrd="0" destOrd="0" presId="urn:microsoft.com/office/officeart/2005/8/layout/default"/>
    <dgm:cxn modelId="{901E56BB-4924-4A54-8A90-5C7A39D8D74B}" srcId="{82864D9E-DD0E-4EA9-9AD4-F4BB3100A0F2}" destId="{9E36D49B-8992-48E1-8A5A-4EFFD616A917}" srcOrd="10" destOrd="0" parTransId="{A65EB560-9133-48CE-85B7-A724B64BA4DE}" sibTransId="{1740A095-3D9E-4DA9-AA85-F0E66CF89F39}"/>
    <dgm:cxn modelId="{5B1E7CBC-EE75-4C73-8437-301505486989}" srcId="{82864D9E-DD0E-4EA9-9AD4-F4BB3100A0F2}" destId="{DF3CAAF1-5E12-4D9F-88A8-FCF5C3CEA3F6}" srcOrd="13" destOrd="0" parTransId="{E60A8273-9E95-41F2-AAAF-4C357D513CFB}" sibTransId="{61AC0001-5021-47AF-B9A6-F70AC4DF91B9}"/>
    <dgm:cxn modelId="{BD877EC0-9CE6-416F-8F1A-9C496CEE9138}" srcId="{82864D9E-DD0E-4EA9-9AD4-F4BB3100A0F2}" destId="{E104201A-704E-4864-A52A-EC172D6C4AEC}" srcOrd="2" destOrd="0" parTransId="{8B25E5F2-DF1E-41D4-81FE-0C8AC6D20774}" sibTransId="{B2D19B70-9CFF-468A-8ABB-45AFFF3CAD9C}"/>
    <dgm:cxn modelId="{1E7B7CC2-A19F-42A4-A322-B2C5DF6337EE}" srcId="{82864D9E-DD0E-4EA9-9AD4-F4BB3100A0F2}" destId="{04161178-2358-446E-BDD9-24F68547C7AC}" srcOrd="15" destOrd="0" parTransId="{EB4BAA31-E8FE-45FA-828A-9A0A7418A9FF}" sibTransId="{B02D5B0A-2CB0-44CD-BC4D-6ACBC2E20D92}"/>
    <dgm:cxn modelId="{7E4674C4-78C4-8A47-8677-7A69E7922F80}" type="presOf" srcId="{4919ED61-DBE9-4579-9AFE-7AE39189C552}" destId="{A0ECC3CF-36F9-8341-A4A9-B112599502ED}" srcOrd="0" destOrd="0" presId="urn:microsoft.com/office/officeart/2005/8/layout/default"/>
    <dgm:cxn modelId="{8B92A9C5-0DFE-5F4E-B57C-F7C4281F7862}" type="presOf" srcId="{9D654AD4-758F-41E9-9A14-19F98E04F07F}" destId="{B69286FB-8272-7C41-957E-5A46411DA757}" srcOrd="0" destOrd="0" presId="urn:microsoft.com/office/officeart/2005/8/layout/default"/>
    <dgm:cxn modelId="{8350DBC5-603A-4F2A-A21A-42A8A234F106}" srcId="{82864D9E-DD0E-4EA9-9AD4-F4BB3100A0F2}" destId="{639396D1-62FA-4BC5-A730-CC5A2A5C2048}" srcOrd="8" destOrd="0" parTransId="{3EC55F43-D450-488B-B5F1-11FFD98B5FE4}" sibTransId="{9BF1DAC2-D522-4C8E-A021-AFACD46C8C0C}"/>
    <dgm:cxn modelId="{31613ED7-F357-1242-8727-49C29C69611D}" type="presOf" srcId="{82864D9E-DD0E-4EA9-9AD4-F4BB3100A0F2}" destId="{ACA13265-4269-0F46-B589-4EF110E4DD0F}" srcOrd="0" destOrd="0" presId="urn:microsoft.com/office/officeart/2005/8/layout/default"/>
    <dgm:cxn modelId="{2E86C3DC-E883-4B89-90A1-AAC72419D874}" srcId="{82864D9E-DD0E-4EA9-9AD4-F4BB3100A0F2}" destId="{EB976303-AE22-48CC-8782-B7329DF94019}" srcOrd="11" destOrd="0" parTransId="{CA1DADFC-61DC-4189-BDC8-43A7BF0E0F89}" sibTransId="{39B494C4-7B39-44C2-A79E-303CA5BD2533}"/>
    <dgm:cxn modelId="{E0E306E1-F21D-4CD8-9A77-CEEBED6BE849}" srcId="{82864D9E-DD0E-4EA9-9AD4-F4BB3100A0F2}" destId="{869EAB14-517A-45F8-8197-F9FC8EE70827}" srcOrd="17" destOrd="0" parTransId="{36A074F0-E0E7-4E4F-8D82-EE84B563B8BF}" sibTransId="{3306A215-496D-4A24-B910-8296DEF8E6D9}"/>
    <dgm:cxn modelId="{8AABABE4-8955-0B45-B8F2-63564C6E8AF7}" type="presOf" srcId="{869EAB14-517A-45F8-8197-F9FC8EE70827}" destId="{6175965D-3165-0C4A-9216-231479D1DAFE}" srcOrd="0" destOrd="0" presId="urn:microsoft.com/office/officeart/2005/8/layout/default"/>
    <dgm:cxn modelId="{12B25AEF-7781-484F-B8DA-E1F8907E0027}" srcId="{82864D9E-DD0E-4EA9-9AD4-F4BB3100A0F2}" destId="{AEFDA4F8-01F2-4452-A0F5-9838DB13EC4D}" srcOrd="0" destOrd="0" parTransId="{21A697C7-8F18-45D2-BFFB-834057BCEF25}" sibTransId="{8A45268E-A09B-47B1-A78B-BBA4F4930123}"/>
    <dgm:cxn modelId="{43259CF4-5B0C-DB48-AA37-7B324B61F858}" type="presOf" srcId="{639396D1-62FA-4BC5-A730-CC5A2A5C2048}" destId="{5223A4D1-ED02-E945-A264-363A2DCF18B7}" srcOrd="0" destOrd="0" presId="urn:microsoft.com/office/officeart/2005/8/layout/default"/>
    <dgm:cxn modelId="{CEF9FFFC-131A-0C4D-BC34-3CEF368352F4}" type="presOf" srcId="{AEFDA4F8-01F2-4452-A0F5-9838DB13EC4D}" destId="{EAFDC9BB-FFC2-5D47-80B0-11EC532CFD69}" srcOrd="0" destOrd="0" presId="urn:microsoft.com/office/officeart/2005/8/layout/default"/>
    <dgm:cxn modelId="{FBAD9FFE-6765-5741-B9D9-6F3240028005}" type="presOf" srcId="{FF0B3D04-215A-4DF6-8D15-89CBAC08BFC8}" destId="{965E6EA3-40EB-8849-8696-853AF83AED33}" srcOrd="0" destOrd="0" presId="urn:microsoft.com/office/officeart/2005/8/layout/default"/>
    <dgm:cxn modelId="{1C088B44-4F76-8340-9B10-C395E0DFF193}" type="presParOf" srcId="{ACA13265-4269-0F46-B589-4EF110E4DD0F}" destId="{EAFDC9BB-FFC2-5D47-80B0-11EC532CFD69}" srcOrd="0" destOrd="0" presId="urn:microsoft.com/office/officeart/2005/8/layout/default"/>
    <dgm:cxn modelId="{7451410E-4E4F-1C4E-90E3-25E74A818FE4}" type="presParOf" srcId="{ACA13265-4269-0F46-B589-4EF110E4DD0F}" destId="{C0AB4AB5-FE2B-6343-A6C4-D0F92A91E345}" srcOrd="1" destOrd="0" presId="urn:microsoft.com/office/officeart/2005/8/layout/default"/>
    <dgm:cxn modelId="{B5A640D6-5FE6-2B49-A778-F86D70B42056}" type="presParOf" srcId="{ACA13265-4269-0F46-B589-4EF110E4DD0F}" destId="{C067D4CA-BEB1-4A47-822F-D986AA656E7B}" srcOrd="2" destOrd="0" presId="urn:microsoft.com/office/officeart/2005/8/layout/default"/>
    <dgm:cxn modelId="{3D280A11-F445-9448-BB01-95FC83D99F4D}" type="presParOf" srcId="{ACA13265-4269-0F46-B589-4EF110E4DD0F}" destId="{227D80AE-DE47-CE47-8CA2-849B6970A0C3}" srcOrd="3" destOrd="0" presId="urn:microsoft.com/office/officeart/2005/8/layout/default"/>
    <dgm:cxn modelId="{B62C164F-1CC2-AB40-9D58-10D1A5771B45}" type="presParOf" srcId="{ACA13265-4269-0F46-B589-4EF110E4DD0F}" destId="{F11122CE-4C65-2643-AEBB-F99D1733DE77}" srcOrd="4" destOrd="0" presId="urn:microsoft.com/office/officeart/2005/8/layout/default"/>
    <dgm:cxn modelId="{1E3B7AC6-402A-884D-8D89-0D64259140A0}" type="presParOf" srcId="{ACA13265-4269-0F46-B589-4EF110E4DD0F}" destId="{377BB963-032A-EA46-948B-407ED3B9A65E}" srcOrd="5" destOrd="0" presId="urn:microsoft.com/office/officeart/2005/8/layout/default"/>
    <dgm:cxn modelId="{8AC71B0D-DA49-EF4D-ADE6-013060538E83}" type="presParOf" srcId="{ACA13265-4269-0F46-B589-4EF110E4DD0F}" destId="{2F003BAE-2F9F-DB44-A867-E6A4194870ED}" srcOrd="6" destOrd="0" presId="urn:microsoft.com/office/officeart/2005/8/layout/default"/>
    <dgm:cxn modelId="{3E1FCEB6-8A53-384E-B948-FF6F0CD773D1}" type="presParOf" srcId="{ACA13265-4269-0F46-B589-4EF110E4DD0F}" destId="{F228FDBA-1675-C54D-9ADC-5A438AB32DDA}" srcOrd="7" destOrd="0" presId="urn:microsoft.com/office/officeart/2005/8/layout/default"/>
    <dgm:cxn modelId="{A1530E81-5727-2D4D-AE0E-45760704BD0D}" type="presParOf" srcId="{ACA13265-4269-0F46-B589-4EF110E4DD0F}" destId="{A0ECC3CF-36F9-8341-A4A9-B112599502ED}" srcOrd="8" destOrd="0" presId="urn:microsoft.com/office/officeart/2005/8/layout/default"/>
    <dgm:cxn modelId="{DD843855-401B-1642-B4A4-7082BAD093F2}" type="presParOf" srcId="{ACA13265-4269-0F46-B589-4EF110E4DD0F}" destId="{1AC71B8B-FE2F-D84C-8887-CA6141F166A8}" srcOrd="9" destOrd="0" presId="urn:microsoft.com/office/officeart/2005/8/layout/default"/>
    <dgm:cxn modelId="{329E2F04-A946-6F41-8C87-9ADA8D716E59}" type="presParOf" srcId="{ACA13265-4269-0F46-B589-4EF110E4DD0F}" destId="{965E6EA3-40EB-8849-8696-853AF83AED33}" srcOrd="10" destOrd="0" presId="urn:microsoft.com/office/officeart/2005/8/layout/default"/>
    <dgm:cxn modelId="{FC598F71-1E47-284D-BFBD-B445D7F4F954}" type="presParOf" srcId="{ACA13265-4269-0F46-B589-4EF110E4DD0F}" destId="{B21DCB95-ED4F-F94E-A23D-CDBD6C4780A1}" srcOrd="11" destOrd="0" presId="urn:microsoft.com/office/officeart/2005/8/layout/default"/>
    <dgm:cxn modelId="{E036183F-FA7C-CB42-BD29-C209339A4C8E}" type="presParOf" srcId="{ACA13265-4269-0F46-B589-4EF110E4DD0F}" destId="{BCDAF98D-7418-E247-B8EA-D56912A3B3B5}" srcOrd="12" destOrd="0" presId="urn:microsoft.com/office/officeart/2005/8/layout/default"/>
    <dgm:cxn modelId="{536EF8DE-25F1-5B40-B9A4-3E8368EB08C5}" type="presParOf" srcId="{ACA13265-4269-0F46-B589-4EF110E4DD0F}" destId="{C187325E-9151-A24E-A0C1-7C1FF1B7C4A8}" srcOrd="13" destOrd="0" presId="urn:microsoft.com/office/officeart/2005/8/layout/default"/>
    <dgm:cxn modelId="{7DF18319-9400-0445-825F-F2B4DF66D69E}" type="presParOf" srcId="{ACA13265-4269-0F46-B589-4EF110E4DD0F}" destId="{EBA6B1E8-4AE5-EE49-9E81-5CBF333BA18E}" srcOrd="14" destOrd="0" presId="urn:microsoft.com/office/officeart/2005/8/layout/default"/>
    <dgm:cxn modelId="{DB51686E-92C8-8B4A-9E1F-A8F88EE4B7A5}" type="presParOf" srcId="{ACA13265-4269-0F46-B589-4EF110E4DD0F}" destId="{359AB114-AB59-884A-8DB6-4053D8D14918}" srcOrd="15" destOrd="0" presId="urn:microsoft.com/office/officeart/2005/8/layout/default"/>
    <dgm:cxn modelId="{0ED86A3A-6416-1746-B5D2-0E2E72E270C3}" type="presParOf" srcId="{ACA13265-4269-0F46-B589-4EF110E4DD0F}" destId="{5223A4D1-ED02-E945-A264-363A2DCF18B7}" srcOrd="16" destOrd="0" presId="urn:microsoft.com/office/officeart/2005/8/layout/default"/>
    <dgm:cxn modelId="{BA726BF0-6F0B-264A-85CB-E6AF9B533840}" type="presParOf" srcId="{ACA13265-4269-0F46-B589-4EF110E4DD0F}" destId="{6D41C671-DDB8-5B43-AE62-D66D7669314B}" srcOrd="17" destOrd="0" presId="urn:microsoft.com/office/officeart/2005/8/layout/default"/>
    <dgm:cxn modelId="{5EE33838-970B-0A49-8531-604AC95672BC}" type="presParOf" srcId="{ACA13265-4269-0F46-B589-4EF110E4DD0F}" destId="{13BA9DC1-FA66-8E4C-8724-2C54A4F177C6}" srcOrd="18" destOrd="0" presId="urn:microsoft.com/office/officeart/2005/8/layout/default"/>
    <dgm:cxn modelId="{9986FFF8-DCFD-ED4B-82FA-37A95D3E4131}" type="presParOf" srcId="{ACA13265-4269-0F46-B589-4EF110E4DD0F}" destId="{E0842FEC-AC28-3D46-99A9-A3D27DF1D665}" srcOrd="19" destOrd="0" presId="urn:microsoft.com/office/officeart/2005/8/layout/default"/>
    <dgm:cxn modelId="{0FC4CEFD-70D9-904E-A2FB-B88EC0BA2AC7}" type="presParOf" srcId="{ACA13265-4269-0F46-B589-4EF110E4DD0F}" destId="{1BDF6682-9D53-774B-96CE-1E0FA562E388}" srcOrd="20" destOrd="0" presId="urn:microsoft.com/office/officeart/2005/8/layout/default"/>
    <dgm:cxn modelId="{486914A1-FD60-7141-9B35-DFA07FFDA845}" type="presParOf" srcId="{ACA13265-4269-0F46-B589-4EF110E4DD0F}" destId="{59E6CFA5-2AF3-0D42-9EE8-793580BCA739}" srcOrd="21" destOrd="0" presId="urn:microsoft.com/office/officeart/2005/8/layout/default"/>
    <dgm:cxn modelId="{1DAF1D64-8335-E242-A0E7-916AD5BBEB75}" type="presParOf" srcId="{ACA13265-4269-0F46-B589-4EF110E4DD0F}" destId="{F4FEA18D-AF03-D24B-B3FD-93F933517CBC}" srcOrd="22" destOrd="0" presId="urn:microsoft.com/office/officeart/2005/8/layout/default"/>
    <dgm:cxn modelId="{714F9880-3A36-E34D-A195-717297B5AE29}" type="presParOf" srcId="{ACA13265-4269-0F46-B589-4EF110E4DD0F}" destId="{7C916499-92BF-124F-BD3D-D485D9FDD731}" srcOrd="23" destOrd="0" presId="urn:microsoft.com/office/officeart/2005/8/layout/default"/>
    <dgm:cxn modelId="{002082AE-F8E1-0D42-A402-1264B557E912}" type="presParOf" srcId="{ACA13265-4269-0F46-B589-4EF110E4DD0F}" destId="{B69286FB-8272-7C41-957E-5A46411DA757}" srcOrd="24" destOrd="0" presId="urn:microsoft.com/office/officeart/2005/8/layout/default"/>
    <dgm:cxn modelId="{1CA5F9E8-6658-334E-8212-A717B6C54C6A}" type="presParOf" srcId="{ACA13265-4269-0F46-B589-4EF110E4DD0F}" destId="{A724A90C-FB8D-254D-B110-284107B0CD72}" srcOrd="25" destOrd="0" presId="urn:microsoft.com/office/officeart/2005/8/layout/default"/>
    <dgm:cxn modelId="{B758202E-CCB3-B34B-B4D7-16CA261487A8}" type="presParOf" srcId="{ACA13265-4269-0F46-B589-4EF110E4DD0F}" destId="{941C3775-D823-9246-B0A5-AAF857DE3D2F}" srcOrd="26" destOrd="0" presId="urn:microsoft.com/office/officeart/2005/8/layout/default"/>
    <dgm:cxn modelId="{07579E36-5BFB-4A4A-9F18-1641C1A4D4CA}" type="presParOf" srcId="{ACA13265-4269-0F46-B589-4EF110E4DD0F}" destId="{BF647608-771A-9643-AFAE-628FD075E2A8}" srcOrd="27" destOrd="0" presId="urn:microsoft.com/office/officeart/2005/8/layout/default"/>
    <dgm:cxn modelId="{F44A8891-73F6-E743-8A69-453C8F260211}" type="presParOf" srcId="{ACA13265-4269-0F46-B589-4EF110E4DD0F}" destId="{F43756E9-DADD-4247-9902-5519D541246C}" srcOrd="28" destOrd="0" presId="urn:microsoft.com/office/officeart/2005/8/layout/default"/>
    <dgm:cxn modelId="{4B3B6BA6-2EF3-3143-BFC0-A59D1DE5C795}" type="presParOf" srcId="{ACA13265-4269-0F46-B589-4EF110E4DD0F}" destId="{C9EDB153-C1C2-D943-8B3F-8107F8509A96}" srcOrd="29" destOrd="0" presId="urn:microsoft.com/office/officeart/2005/8/layout/default"/>
    <dgm:cxn modelId="{796D9D0A-3857-4043-9178-0CF8D01FECCD}" type="presParOf" srcId="{ACA13265-4269-0F46-B589-4EF110E4DD0F}" destId="{1F262421-765E-2347-937F-F31FC8F66B48}" srcOrd="30" destOrd="0" presId="urn:microsoft.com/office/officeart/2005/8/layout/default"/>
    <dgm:cxn modelId="{46447801-8371-064A-B272-BBDD75984F7B}" type="presParOf" srcId="{ACA13265-4269-0F46-B589-4EF110E4DD0F}" destId="{398C1084-432A-5F46-A507-D75B0E0F2C32}" srcOrd="31" destOrd="0" presId="urn:microsoft.com/office/officeart/2005/8/layout/default"/>
    <dgm:cxn modelId="{42CF97F5-30D2-B846-9CCD-2544D88E11FF}" type="presParOf" srcId="{ACA13265-4269-0F46-B589-4EF110E4DD0F}" destId="{12FEEEF7-C893-D642-8537-FE78B2AF2C90}" srcOrd="32" destOrd="0" presId="urn:microsoft.com/office/officeart/2005/8/layout/default"/>
    <dgm:cxn modelId="{33CF01DF-C90B-C141-93FF-5D4F029B452C}" type="presParOf" srcId="{ACA13265-4269-0F46-B589-4EF110E4DD0F}" destId="{6F74EACC-D1D8-5745-8E6B-F95B46A266DA}" srcOrd="33" destOrd="0" presId="urn:microsoft.com/office/officeart/2005/8/layout/default"/>
    <dgm:cxn modelId="{B2690629-C854-414D-B5B9-D83988303ED4}" type="presParOf" srcId="{ACA13265-4269-0F46-B589-4EF110E4DD0F}" destId="{6175965D-3165-0C4A-9216-231479D1DAFE}" srcOrd="34" destOrd="0" presId="urn:microsoft.com/office/officeart/2005/8/layout/default"/>
    <dgm:cxn modelId="{E8CFACD2-CAE9-F141-BEFC-BC45C099FC46}" type="presParOf" srcId="{ACA13265-4269-0F46-B589-4EF110E4DD0F}" destId="{BEE9A53A-11A9-D245-BCAA-C91DA7DECCBE}" srcOrd="35" destOrd="0" presId="urn:microsoft.com/office/officeart/2005/8/layout/default"/>
    <dgm:cxn modelId="{D6E99F74-DF75-E142-A339-C06BF9B4755D}" type="presParOf" srcId="{ACA13265-4269-0F46-B589-4EF110E4DD0F}" destId="{847D4B07-5FCA-3747-B56B-393A08A42646}" srcOrd="3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5B16BD-07ED-4574-90B0-C0D5EC8BF8AD}" type="doc">
      <dgm:prSet loTypeId="urn:microsoft.com/office/officeart/2005/8/layout/vList5" loCatId="list" qsTypeId="urn:microsoft.com/office/officeart/2005/8/quickstyle/simple4" qsCatId="simple" csTypeId="urn:microsoft.com/office/officeart/2005/8/colors/colorful2" csCatId="colorful"/>
      <dgm:spPr/>
      <dgm:t>
        <a:bodyPr/>
        <a:lstStyle/>
        <a:p>
          <a:endParaRPr lang="en-US"/>
        </a:p>
      </dgm:t>
    </dgm:pt>
    <dgm:pt modelId="{E5478B88-CF74-4833-963F-2C90760356AB}">
      <dgm:prSet/>
      <dgm:spPr/>
      <dgm:t>
        <a:bodyPr/>
        <a:lstStyle/>
        <a:p>
          <a:pPr>
            <a:lnSpc>
              <a:spcPct val="200000"/>
            </a:lnSpc>
          </a:pPr>
          <a:r>
            <a:rPr lang="en-US"/>
            <a:t>Benchmark1: 18%</a:t>
          </a:r>
        </a:p>
      </dgm:t>
    </dgm:pt>
    <dgm:pt modelId="{29CB5AA4-ECB9-470F-80FB-EF1F39E9E512}" type="parTrans" cxnId="{62BA247C-55D7-4EF7-83EF-3AA6FCAEDEA0}">
      <dgm:prSet/>
      <dgm:spPr/>
      <dgm:t>
        <a:bodyPr/>
        <a:lstStyle/>
        <a:p>
          <a:endParaRPr lang="en-US"/>
        </a:p>
      </dgm:t>
    </dgm:pt>
    <dgm:pt modelId="{97C5D8AF-A008-4E5D-BEAC-23F7EE53AD69}" type="sibTrans" cxnId="{62BA247C-55D7-4EF7-83EF-3AA6FCAEDEA0}">
      <dgm:prSet/>
      <dgm:spPr/>
      <dgm:t>
        <a:bodyPr/>
        <a:lstStyle/>
        <a:p>
          <a:endParaRPr lang="en-US"/>
        </a:p>
      </dgm:t>
    </dgm:pt>
    <dgm:pt modelId="{9D01C17F-EC25-4538-BE26-1A8EFF7194EC}">
      <dgm:prSet/>
      <dgm:spPr/>
      <dgm:t>
        <a:bodyPr/>
        <a:lstStyle/>
        <a:p>
          <a:pPr>
            <a:lnSpc>
              <a:spcPct val="200000"/>
            </a:lnSpc>
          </a:pPr>
          <a:r>
            <a:rPr lang="en-US"/>
            <a:t>Benchmark2: 18% </a:t>
          </a:r>
        </a:p>
      </dgm:t>
    </dgm:pt>
    <dgm:pt modelId="{5FEB3EA5-521E-4BA2-B35B-E4B7949920CD}" type="parTrans" cxnId="{DA20A759-BB76-473A-8419-70A6CCDA2C6B}">
      <dgm:prSet/>
      <dgm:spPr/>
      <dgm:t>
        <a:bodyPr/>
        <a:lstStyle/>
        <a:p>
          <a:endParaRPr lang="en-US"/>
        </a:p>
      </dgm:t>
    </dgm:pt>
    <dgm:pt modelId="{172DC6FE-092D-46E2-A086-9517FDB1AAFA}" type="sibTrans" cxnId="{DA20A759-BB76-473A-8419-70A6CCDA2C6B}">
      <dgm:prSet/>
      <dgm:spPr/>
      <dgm:t>
        <a:bodyPr/>
        <a:lstStyle/>
        <a:p>
          <a:endParaRPr lang="en-US"/>
        </a:p>
      </dgm:t>
    </dgm:pt>
    <dgm:pt modelId="{72602090-124F-45E2-B702-9D4F5406DC11}">
      <dgm:prSet/>
      <dgm:spPr/>
      <dgm:t>
        <a:bodyPr/>
        <a:lstStyle/>
        <a:p>
          <a:pPr>
            <a:lnSpc>
              <a:spcPct val="200000"/>
            </a:lnSpc>
          </a:pPr>
          <a:r>
            <a:rPr lang="en-US"/>
            <a:t>Benchmark3 : 18% </a:t>
          </a:r>
        </a:p>
      </dgm:t>
    </dgm:pt>
    <dgm:pt modelId="{9BFFE645-425D-49B0-8DC6-719C635E6E36}" type="parTrans" cxnId="{3ACF7A10-F782-403B-99DC-6962C206BEDF}">
      <dgm:prSet/>
      <dgm:spPr/>
      <dgm:t>
        <a:bodyPr/>
        <a:lstStyle/>
        <a:p>
          <a:endParaRPr lang="en-US"/>
        </a:p>
      </dgm:t>
    </dgm:pt>
    <dgm:pt modelId="{A541FC9B-1009-4A91-9996-A6CA0EE3C253}" type="sibTrans" cxnId="{3ACF7A10-F782-403B-99DC-6962C206BEDF}">
      <dgm:prSet/>
      <dgm:spPr/>
      <dgm:t>
        <a:bodyPr/>
        <a:lstStyle/>
        <a:p>
          <a:endParaRPr lang="en-US"/>
        </a:p>
      </dgm:t>
    </dgm:pt>
    <dgm:pt modelId="{0CA75F60-66FE-4B35-9322-050E378B3766}">
      <dgm:prSet/>
      <dgm:spPr/>
      <dgm:t>
        <a:bodyPr/>
        <a:lstStyle/>
        <a:p>
          <a:pPr>
            <a:lnSpc>
              <a:spcPct val="200000"/>
            </a:lnSpc>
          </a:pPr>
          <a:r>
            <a:rPr lang="en-US"/>
            <a:t>Benchmark4: 18% </a:t>
          </a:r>
        </a:p>
      </dgm:t>
    </dgm:pt>
    <dgm:pt modelId="{4D1630C6-DF9A-4CE9-9FA6-326530FCE7BF}" type="parTrans" cxnId="{ED249B8F-81EF-4F2D-B0A9-9AA205C34F9D}">
      <dgm:prSet/>
      <dgm:spPr/>
      <dgm:t>
        <a:bodyPr/>
        <a:lstStyle/>
        <a:p>
          <a:endParaRPr lang="en-US"/>
        </a:p>
      </dgm:t>
    </dgm:pt>
    <dgm:pt modelId="{894A91CF-C7BF-4591-B647-F93700507242}" type="sibTrans" cxnId="{ED249B8F-81EF-4F2D-B0A9-9AA205C34F9D}">
      <dgm:prSet/>
      <dgm:spPr/>
      <dgm:t>
        <a:bodyPr/>
        <a:lstStyle/>
        <a:p>
          <a:endParaRPr lang="en-US"/>
        </a:p>
      </dgm:t>
    </dgm:pt>
    <dgm:pt modelId="{82E0FFB8-79A2-4B1A-B5A3-D15EBC6E7064}">
      <dgm:prSet/>
      <dgm:spPr/>
      <dgm:t>
        <a:bodyPr/>
        <a:lstStyle/>
        <a:p>
          <a:pPr>
            <a:lnSpc>
              <a:spcPct val="200000"/>
            </a:lnSpc>
          </a:pPr>
          <a:r>
            <a:rPr lang="en-US"/>
            <a:t>Benchmark5: 14% </a:t>
          </a:r>
        </a:p>
      </dgm:t>
    </dgm:pt>
    <dgm:pt modelId="{2C439944-286D-45A9-8236-ABF90A6BF3B8}" type="parTrans" cxnId="{EEA34763-19D9-401D-B423-70E023D67080}">
      <dgm:prSet/>
      <dgm:spPr/>
      <dgm:t>
        <a:bodyPr/>
        <a:lstStyle/>
        <a:p>
          <a:endParaRPr lang="en-US"/>
        </a:p>
      </dgm:t>
    </dgm:pt>
    <dgm:pt modelId="{8E522F50-0B7A-4FFD-B3E4-43501338F4A4}" type="sibTrans" cxnId="{EEA34763-19D9-401D-B423-70E023D67080}">
      <dgm:prSet/>
      <dgm:spPr/>
      <dgm:t>
        <a:bodyPr/>
        <a:lstStyle/>
        <a:p>
          <a:endParaRPr lang="en-US"/>
        </a:p>
      </dgm:t>
    </dgm:pt>
    <dgm:pt modelId="{46F245EF-6D17-4BD3-A5AA-4FC797BC5D90}">
      <dgm:prSet/>
      <dgm:spPr/>
      <dgm:t>
        <a:bodyPr/>
        <a:lstStyle/>
        <a:p>
          <a:pPr>
            <a:lnSpc>
              <a:spcPct val="200000"/>
            </a:lnSpc>
          </a:pPr>
          <a:r>
            <a:rPr lang="en-US"/>
            <a:t>Report and Presentation: 14%</a:t>
          </a:r>
        </a:p>
      </dgm:t>
    </dgm:pt>
    <dgm:pt modelId="{6631879B-504E-4B5B-8F0A-3A027D048EA7}" type="parTrans" cxnId="{5E282B7B-9F14-444A-A71D-F6320045562C}">
      <dgm:prSet/>
      <dgm:spPr/>
      <dgm:t>
        <a:bodyPr/>
        <a:lstStyle/>
        <a:p>
          <a:endParaRPr lang="en-US"/>
        </a:p>
      </dgm:t>
    </dgm:pt>
    <dgm:pt modelId="{F3DFA667-9F2B-45EB-8DA9-BB9B8A3CD861}" type="sibTrans" cxnId="{5E282B7B-9F14-444A-A71D-F6320045562C}">
      <dgm:prSet/>
      <dgm:spPr/>
      <dgm:t>
        <a:bodyPr/>
        <a:lstStyle/>
        <a:p>
          <a:endParaRPr lang="en-US"/>
        </a:p>
      </dgm:t>
    </dgm:pt>
    <dgm:pt modelId="{806B4C35-9CE3-FF49-A99C-3631702F3E09}" type="pres">
      <dgm:prSet presAssocID="{9F5B16BD-07ED-4574-90B0-C0D5EC8BF8AD}" presName="Name0" presStyleCnt="0">
        <dgm:presLayoutVars>
          <dgm:dir/>
          <dgm:animLvl val="lvl"/>
          <dgm:resizeHandles val="exact"/>
        </dgm:presLayoutVars>
      </dgm:prSet>
      <dgm:spPr/>
    </dgm:pt>
    <dgm:pt modelId="{84F68D92-D950-4945-BA06-D7D5B72CDFF9}" type="pres">
      <dgm:prSet presAssocID="{E5478B88-CF74-4833-963F-2C90760356AB}" presName="linNode" presStyleCnt="0"/>
      <dgm:spPr/>
    </dgm:pt>
    <dgm:pt modelId="{85E21688-4252-D84A-8106-6EFE16D059AB}" type="pres">
      <dgm:prSet presAssocID="{E5478B88-CF74-4833-963F-2C90760356AB}" presName="parentText" presStyleLbl="node1" presStyleIdx="0" presStyleCnt="6">
        <dgm:presLayoutVars>
          <dgm:chMax val="1"/>
          <dgm:bulletEnabled val="1"/>
        </dgm:presLayoutVars>
      </dgm:prSet>
      <dgm:spPr/>
    </dgm:pt>
    <dgm:pt modelId="{8C5FF3B2-AAD4-BB40-A888-F14A76D9A6C8}" type="pres">
      <dgm:prSet presAssocID="{97C5D8AF-A008-4E5D-BEAC-23F7EE53AD69}" presName="sp" presStyleCnt="0"/>
      <dgm:spPr/>
    </dgm:pt>
    <dgm:pt modelId="{00C114BA-D615-9F48-97F2-0C9DD41382D8}" type="pres">
      <dgm:prSet presAssocID="{9D01C17F-EC25-4538-BE26-1A8EFF7194EC}" presName="linNode" presStyleCnt="0"/>
      <dgm:spPr/>
    </dgm:pt>
    <dgm:pt modelId="{72A33C40-0955-324E-BD4A-0FC92A7F55DB}" type="pres">
      <dgm:prSet presAssocID="{9D01C17F-EC25-4538-BE26-1A8EFF7194EC}" presName="parentText" presStyleLbl="node1" presStyleIdx="1" presStyleCnt="6">
        <dgm:presLayoutVars>
          <dgm:chMax val="1"/>
          <dgm:bulletEnabled val="1"/>
        </dgm:presLayoutVars>
      </dgm:prSet>
      <dgm:spPr/>
    </dgm:pt>
    <dgm:pt modelId="{083682F2-1116-FF41-94B2-48D7EC400275}" type="pres">
      <dgm:prSet presAssocID="{172DC6FE-092D-46E2-A086-9517FDB1AAFA}" presName="sp" presStyleCnt="0"/>
      <dgm:spPr/>
    </dgm:pt>
    <dgm:pt modelId="{4985A0B2-E429-284A-80C3-2AD761DC467B}" type="pres">
      <dgm:prSet presAssocID="{72602090-124F-45E2-B702-9D4F5406DC11}" presName="linNode" presStyleCnt="0"/>
      <dgm:spPr/>
    </dgm:pt>
    <dgm:pt modelId="{6B8923CC-52DF-DF4A-AFD0-8F7BDCF82A50}" type="pres">
      <dgm:prSet presAssocID="{72602090-124F-45E2-B702-9D4F5406DC11}" presName="parentText" presStyleLbl="node1" presStyleIdx="2" presStyleCnt="6">
        <dgm:presLayoutVars>
          <dgm:chMax val="1"/>
          <dgm:bulletEnabled val="1"/>
        </dgm:presLayoutVars>
      </dgm:prSet>
      <dgm:spPr/>
    </dgm:pt>
    <dgm:pt modelId="{43F3C20B-F24F-3247-B91A-12A830ED01D4}" type="pres">
      <dgm:prSet presAssocID="{A541FC9B-1009-4A91-9996-A6CA0EE3C253}" presName="sp" presStyleCnt="0"/>
      <dgm:spPr/>
    </dgm:pt>
    <dgm:pt modelId="{3D5E25D5-D421-BA42-B0CB-C7F671FEB5BC}" type="pres">
      <dgm:prSet presAssocID="{0CA75F60-66FE-4B35-9322-050E378B3766}" presName="linNode" presStyleCnt="0"/>
      <dgm:spPr/>
    </dgm:pt>
    <dgm:pt modelId="{E53BAD97-AEFE-4F4F-B431-4C5CBC6BB904}" type="pres">
      <dgm:prSet presAssocID="{0CA75F60-66FE-4B35-9322-050E378B3766}" presName="parentText" presStyleLbl="node1" presStyleIdx="3" presStyleCnt="6">
        <dgm:presLayoutVars>
          <dgm:chMax val="1"/>
          <dgm:bulletEnabled val="1"/>
        </dgm:presLayoutVars>
      </dgm:prSet>
      <dgm:spPr/>
    </dgm:pt>
    <dgm:pt modelId="{5838E0E5-62D9-434F-B26A-05F682011FEF}" type="pres">
      <dgm:prSet presAssocID="{894A91CF-C7BF-4591-B647-F93700507242}" presName="sp" presStyleCnt="0"/>
      <dgm:spPr/>
    </dgm:pt>
    <dgm:pt modelId="{36C0C88B-FD97-F149-8794-C001A7343710}" type="pres">
      <dgm:prSet presAssocID="{82E0FFB8-79A2-4B1A-B5A3-D15EBC6E7064}" presName="linNode" presStyleCnt="0"/>
      <dgm:spPr/>
    </dgm:pt>
    <dgm:pt modelId="{72AC513F-F4F5-E246-970E-2FD22AB84AF7}" type="pres">
      <dgm:prSet presAssocID="{82E0FFB8-79A2-4B1A-B5A3-D15EBC6E7064}" presName="parentText" presStyleLbl="node1" presStyleIdx="4" presStyleCnt="6">
        <dgm:presLayoutVars>
          <dgm:chMax val="1"/>
          <dgm:bulletEnabled val="1"/>
        </dgm:presLayoutVars>
      </dgm:prSet>
      <dgm:spPr/>
    </dgm:pt>
    <dgm:pt modelId="{16DA521E-CC02-F048-83FF-1080D2FB1EF4}" type="pres">
      <dgm:prSet presAssocID="{8E522F50-0B7A-4FFD-B3E4-43501338F4A4}" presName="sp" presStyleCnt="0"/>
      <dgm:spPr/>
    </dgm:pt>
    <dgm:pt modelId="{4C011B39-C7FD-9E48-B495-38C782BA17C0}" type="pres">
      <dgm:prSet presAssocID="{46F245EF-6D17-4BD3-A5AA-4FC797BC5D90}" presName="linNode" presStyleCnt="0"/>
      <dgm:spPr/>
    </dgm:pt>
    <dgm:pt modelId="{4FD01E21-DA1D-034D-B243-B141ED5880B0}" type="pres">
      <dgm:prSet presAssocID="{46F245EF-6D17-4BD3-A5AA-4FC797BC5D90}" presName="parentText" presStyleLbl="node1" presStyleIdx="5" presStyleCnt="6">
        <dgm:presLayoutVars>
          <dgm:chMax val="1"/>
          <dgm:bulletEnabled val="1"/>
        </dgm:presLayoutVars>
      </dgm:prSet>
      <dgm:spPr/>
    </dgm:pt>
  </dgm:ptLst>
  <dgm:cxnLst>
    <dgm:cxn modelId="{52CDC305-4C5F-1F4A-B6C5-02BF12D68C90}" type="presOf" srcId="{0CA75F60-66FE-4B35-9322-050E378B3766}" destId="{E53BAD97-AEFE-4F4F-B431-4C5CBC6BB904}" srcOrd="0" destOrd="0" presId="urn:microsoft.com/office/officeart/2005/8/layout/vList5"/>
    <dgm:cxn modelId="{3ACF7A10-F782-403B-99DC-6962C206BEDF}" srcId="{9F5B16BD-07ED-4574-90B0-C0D5EC8BF8AD}" destId="{72602090-124F-45E2-B702-9D4F5406DC11}" srcOrd="2" destOrd="0" parTransId="{9BFFE645-425D-49B0-8DC6-719C635E6E36}" sibTransId="{A541FC9B-1009-4A91-9996-A6CA0EE3C253}"/>
    <dgm:cxn modelId="{61C37C1F-78A8-964B-8469-8EF9979AE974}" type="presOf" srcId="{9D01C17F-EC25-4538-BE26-1A8EFF7194EC}" destId="{72A33C40-0955-324E-BD4A-0FC92A7F55DB}" srcOrd="0" destOrd="0" presId="urn:microsoft.com/office/officeart/2005/8/layout/vList5"/>
    <dgm:cxn modelId="{52AD6F47-91DD-7741-BBCD-1B9CBA9E48F0}" type="presOf" srcId="{E5478B88-CF74-4833-963F-2C90760356AB}" destId="{85E21688-4252-D84A-8106-6EFE16D059AB}" srcOrd="0" destOrd="0" presId="urn:microsoft.com/office/officeart/2005/8/layout/vList5"/>
    <dgm:cxn modelId="{DA20A759-BB76-473A-8419-70A6CCDA2C6B}" srcId="{9F5B16BD-07ED-4574-90B0-C0D5EC8BF8AD}" destId="{9D01C17F-EC25-4538-BE26-1A8EFF7194EC}" srcOrd="1" destOrd="0" parTransId="{5FEB3EA5-521E-4BA2-B35B-E4B7949920CD}" sibTransId="{172DC6FE-092D-46E2-A086-9517FDB1AAFA}"/>
    <dgm:cxn modelId="{75058860-EDA1-0745-A5E3-AAB5EE634BAB}" type="presOf" srcId="{9F5B16BD-07ED-4574-90B0-C0D5EC8BF8AD}" destId="{806B4C35-9CE3-FF49-A99C-3631702F3E09}" srcOrd="0" destOrd="0" presId="urn:microsoft.com/office/officeart/2005/8/layout/vList5"/>
    <dgm:cxn modelId="{EEA34763-19D9-401D-B423-70E023D67080}" srcId="{9F5B16BD-07ED-4574-90B0-C0D5EC8BF8AD}" destId="{82E0FFB8-79A2-4B1A-B5A3-D15EBC6E7064}" srcOrd="4" destOrd="0" parTransId="{2C439944-286D-45A9-8236-ABF90A6BF3B8}" sibTransId="{8E522F50-0B7A-4FFD-B3E4-43501338F4A4}"/>
    <dgm:cxn modelId="{5E282B7B-9F14-444A-A71D-F6320045562C}" srcId="{9F5B16BD-07ED-4574-90B0-C0D5EC8BF8AD}" destId="{46F245EF-6D17-4BD3-A5AA-4FC797BC5D90}" srcOrd="5" destOrd="0" parTransId="{6631879B-504E-4B5B-8F0A-3A027D048EA7}" sibTransId="{F3DFA667-9F2B-45EB-8DA9-BB9B8A3CD861}"/>
    <dgm:cxn modelId="{62BA247C-55D7-4EF7-83EF-3AA6FCAEDEA0}" srcId="{9F5B16BD-07ED-4574-90B0-C0D5EC8BF8AD}" destId="{E5478B88-CF74-4833-963F-2C90760356AB}" srcOrd="0" destOrd="0" parTransId="{29CB5AA4-ECB9-470F-80FB-EF1F39E9E512}" sibTransId="{97C5D8AF-A008-4E5D-BEAC-23F7EE53AD69}"/>
    <dgm:cxn modelId="{ED249B8F-81EF-4F2D-B0A9-9AA205C34F9D}" srcId="{9F5B16BD-07ED-4574-90B0-C0D5EC8BF8AD}" destId="{0CA75F60-66FE-4B35-9322-050E378B3766}" srcOrd="3" destOrd="0" parTransId="{4D1630C6-DF9A-4CE9-9FA6-326530FCE7BF}" sibTransId="{894A91CF-C7BF-4591-B647-F93700507242}"/>
    <dgm:cxn modelId="{8CD24E93-283D-114C-892A-685AAB454F03}" type="presOf" srcId="{72602090-124F-45E2-B702-9D4F5406DC11}" destId="{6B8923CC-52DF-DF4A-AFD0-8F7BDCF82A50}" srcOrd="0" destOrd="0" presId="urn:microsoft.com/office/officeart/2005/8/layout/vList5"/>
    <dgm:cxn modelId="{38BB749C-F884-384E-9435-C2F31E4395A9}" type="presOf" srcId="{82E0FFB8-79A2-4B1A-B5A3-D15EBC6E7064}" destId="{72AC513F-F4F5-E246-970E-2FD22AB84AF7}" srcOrd="0" destOrd="0" presId="urn:microsoft.com/office/officeart/2005/8/layout/vList5"/>
    <dgm:cxn modelId="{19ED36E5-BAA8-F844-8C28-981DF8D622F1}" type="presOf" srcId="{46F245EF-6D17-4BD3-A5AA-4FC797BC5D90}" destId="{4FD01E21-DA1D-034D-B243-B141ED5880B0}" srcOrd="0" destOrd="0" presId="urn:microsoft.com/office/officeart/2005/8/layout/vList5"/>
    <dgm:cxn modelId="{B25D4E4F-EF84-5049-B7CC-21CE1E10BC5F}" type="presParOf" srcId="{806B4C35-9CE3-FF49-A99C-3631702F3E09}" destId="{84F68D92-D950-4945-BA06-D7D5B72CDFF9}" srcOrd="0" destOrd="0" presId="urn:microsoft.com/office/officeart/2005/8/layout/vList5"/>
    <dgm:cxn modelId="{A25EFF60-1DCC-6343-9A4F-49F5627ADD4B}" type="presParOf" srcId="{84F68D92-D950-4945-BA06-D7D5B72CDFF9}" destId="{85E21688-4252-D84A-8106-6EFE16D059AB}" srcOrd="0" destOrd="0" presId="urn:microsoft.com/office/officeart/2005/8/layout/vList5"/>
    <dgm:cxn modelId="{F91DFC44-23D6-6543-8A9E-D6F85847E496}" type="presParOf" srcId="{806B4C35-9CE3-FF49-A99C-3631702F3E09}" destId="{8C5FF3B2-AAD4-BB40-A888-F14A76D9A6C8}" srcOrd="1" destOrd="0" presId="urn:microsoft.com/office/officeart/2005/8/layout/vList5"/>
    <dgm:cxn modelId="{52B08347-2E33-3C43-9ECA-0619E30B48C2}" type="presParOf" srcId="{806B4C35-9CE3-FF49-A99C-3631702F3E09}" destId="{00C114BA-D615-9F48-97F2-0C9DD41382D8}" srcOrd="2" destOrd="0" presId="urn:microsoft.com/office/officeart/2005/8/layout/vList5"/>
    <dgm:cxn modelId="{D55F25F3-E7C1-0449-B9EB-CDC70614FF9B}" type="presParOf" srcId="{00C114BA-D615-9F48-97F2-0C9DD41382D8}" destId="{72A33C40-0955-324E-BD4A-0FC92A7F55DB}" srcOrd="0" destOrd="0" presId="urn:microsoft.com/office/officeart/2005/8/layout/vList5"/>
    <dgm:cxn modelId="{66B96BFD-DC25-0B47-8359-3024689FE4B2}" type="presParOf" srcId="{806B4C35-9CE3-FF49-A99C-3631702F3E09}" destId="{083682F2-1116-FF41-94B2-48D7EC400275}" srcOrd="3" destOrd="0" presId="urn:microsoft.com/office/officeart/2005/8/layout/vList5"/>
    <dgm:cxn modelId="{B7D3FEF9-14CA-A94B-A6FD-188CB509E409}" type="presParOf" srcId="{806B4C35-9CE3-FF49-A99C-3631702F3E09}" destId="{4985A0B2-E429-284A-80C3-2AD761DC467B}" srcOrd="4" destOrd="0" presId="urn:microsoft.com/office/officeart/2005/8/layout/vList5"/>
    <dgm:cxn modelId="{4C90C238-8265-9B4D-845C-51E1E6768C28}" type="presParOf" srcId="{4985A0B2-E429-284A-80C3-2AD761DC467B}" destId="{6B8923CC-52DF-DF4A-AFD0-8F7BDCF82A50}" srcOrd="0" destOrd="0" presId="urn:microsoft.com/office/officeart/2005/8/layout/vList5"/>
    <dgm:cxn modelId="{C86E87A4-934D-F848-99AF-0A6C03837D36}" type="presParOf" srcId="{806B4C35-9CE3-FF49-A99C-3631702F3E09}" destId="{43F3C20B-F24F-3247-B91A-12A830ED01D4}" srcOrd="5" destOrd="0" presId="urn:microsoft.com/office/officeart/2005/8/layout/vList5"/>
    <dgm:cxn modelId="{59FDE548-8E06-F947-995D-1F27D0745B7D}" type="presParOf" srcId="{806B4C35-9CE3-FF49-A99C-3631702F3E09}" destId="{3D5E25D5-D421-BA42-B0CB-C7F671FEB5BC}" srcOrd="6" destOrd="0" presId="urn:microsoft.com/office/officeart/2005/8/layout/vList5"/>
    <dgm:cxn modelId="{ED953DB1-35BD-3B4D-B70A-0261AD5D0207}" type="presParOf" srcId="{3D5E25D5-D421-BA42-B0CB-C7F671FEB5BC}" destId="{E53BAD97-AEFE-4F4F-B431-4C5CBC6BB904}" srcOrd="0" destOrd="0" presId="urn:microsoft.com/office/officeart/2005/8/layout/vList5"/>
    <dgm:cxn modelId="{4AA799FE-AE28-0444-9094-5F3BE076CA07}" type="presParOf" srcId="{806B4C35-9CE3-FF49-A99C-3631702F3E09}" destId="{5838E0E5-62D9-434F-B26A-05F682011FEF}" srcOrd="7" destOrd="0" presId="urn:microsoft.com/office/officeart/2005/8/layout/vList5"/>
    <dgm:cxn modelId="{1FCED9AE-4F4F-F24E-BCB8-FB766B66E989}" type="presParOf" srcId="{806B4C35-9CE3-FF49-A99C-3631702F3E09}" destId="{36C0C88B-FD97-F149-8794-C001A7343710}" srcOrd="8" destOrd="0" presId="urn:microsoft.com/office/officeart/2005/8/layout/vList5"/>
    <dgm:cxn modelId="{DF1236AA-5CDC-D449-BF87-AA765BF6ADDD}" type="presParOf" srcId="{36C0C88B-FD97-F149-8794-C001A7343710}" destId="{72AC513F-F4F5-E246-970E-2FD22AB84AF7}" srcOrd="0" destOrd="0" presId="urn:microsoft.com/office/officeart/2005/8/layout/vList5"/>
    <dgm:cxn modelId="{97802C46-8570-4149-A46F-A4165ED33000}" type="presParOf" srcId="{806B4C35-9CE3-FF49-A99C-3631702F3E09}" destId="{16DA521E-CC02-F048-83FF-1080D2FB1EF4}" srcOrd="9" destOrd="0" presId="urn:microsoft.com/office/officeart/2005/8/layout/vList5"/>
    <dgm:cxn modelId="{04E52529-BE4F-CF4C-AB55-37281BE9FAA1}" type="presParOf" srcId="{806B4C35-9CE3-FF49-A99C-3631702F3E09}" destId="{4C011B39-C7FD-9E48-B495-38C782BA17C0}" srcOrd="10" destOrd="0" presId="urn:microsoft.com/office/officeart/2005/8/layout/vList5"/>
    <dgm:cxn modelId="{2A1E8AB1-699B-9F4F-8273-5BBF6CA56FC1}" type="presParOf" srcId="{4C011B39-C7FD-9E48-B495-38C782BA17C0}" destId="{4FD01E21-DA1D-034D-B243-B141ED5880B0}"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DC9BB-FFC2-5D47-80B0-11EC532CFD69}">
      <dsp:nvSpPr>
        <dsp:cNvPr id="0" name=""/>
        <dsp:cNvSpPr/>
      </dsp:nvSpPr>
      <dsp:spPr>
        <a:xfrm>
          <a:off x="340487" y="442"/>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Benchmark1</a:t>
          </a:r>
        </a:p>
      </dsp:txBody>
      <dsp:txXfrm>
        <a:off x="340487" y="442"/>
        <a:ext cx="1737772" cy="1042663"/>
      </dsp:txXfrm>
    </dsp:sp>
    <dsp:sp modelId="{C067D4CA-BEB1-4A47-822F-D986AA656E7B}">
      <dsp:nvSpPr>
        <dsp:cNvPr id="0" name=""/>
        <dsp:cNvSpPr/>
      </dsp:nvSpPr>
      <dsp:spPr>
        <a:xfrm>
          <a:off x="2252037" y="442"/>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Project Understanding</a:t>
          </a:r>
        </a:p>
      </dsp:txBody>
      <dsp:txXfrm>
        <a:off x="2252037" y="442"/>
        <a:ext cx="1737772" cy="1042663"/>
      </dsp:txXfrm>
    </dsp:sp>
    <dsp:sp modelId="{F11122CE-4C65-2643-AEBB-F99D1733DE77}">
      <dsp:nvSpPr>
        <dsp:cNvPr id="0" name=""/>
        <dsp:cNvSpPr/>
      </dsp:nvSpPr>
      <dsp:spPr>
        <a:xfrm>
          <a:off x="4163586" y="442"/>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Determine project objectives: first “thoroughly understand, from a project perspective.</a:t>
          </a:r>
        </a:p>
      </dsp:txBody>
      <dsp:txXfrm>
        <a:off x="4163586" y="442"/>
        <a:ext cx="1737772" cy="1042663"/>
      </dsp:txXfrm>
    </dsp:sp>
    <dsp:sp modelId="{2F003BAE-2F9F-DB44-A867-E6A4194870ED}">
      <dsp:nvSpPr>
        <dsp:cNvPr id="0" name=""/>
        <dsp:cNvSpPr/>
      </dsp:nvSpPr>
      <dsp:spPr>
        <a:xfrm>
          <a:off x="6075135" y="442"/>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Produce project plan: Select technologies and tools and define detailed plans for each project phase.</a:t>
          </a:r>
        </a:p>
      </dsp:txBody>
      <dsp:txXfrm>
        <a:off x="6075135" y="442"/>
        <a:ext cx="1737772" cy="1042663"/>
      </dsp:txXfrm>
    </dsp:sp>
    <dsp:sp modelId="{A0ECC3CF-36F9-8341-A4A9-B112599502ED}">
      <dsp:nvSpPr>
        <dsp:cNvPr id="0" name=""/>
        <dsp:cNvSpPr/>
      </dsp:nvSpPr>
      <dsp:spPr>
        <a:xfrm>
          <a:off x="340487" y="1216882"/>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Benchmark2</a:t>
          </a:r>
        </a:p>
      </dsp:txBody>
      <dsp:txXfrm>
        <a:off x="340487" y="1216882"/>
        <a:ext cx="1737772" cy="1042663"/>
      </dsp:txXfrm>
    </dsp:sp>
    <dsp:sp modelId="{965E6EA3-40EB-8849-8696-853AF83AED33}">
      <dsp:nvSpPr>
        <dsp:cNvPr id="0" name=""/>
        <dsp:cNvSpPr/>
      </dsp:nvSpPr>
      <dsp:spPr>
        <a:xfrm>
          <a:off x="2252037" y="1216882"/>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Data Understanding </a:t>
          </a:r>
        </a:p>
      </dsp:txBody>
      <dsp:txXfrm>
        <a:off x="2252037" y="1216882"/>
        <a:ext cx="1737772" cy="1042663"/>
      </dsp:txXfrm>
    </dsp:sp>
    <dsp:sp modelId="{BCDAF98D-7418-E247-B8EA-D56912A3B3B5}">
      <dsp:nvSpPr>
        <dsp:cNvPr id="0" name=""/>
        <dsp:cNvSpPr/>
      </dsp:nvSpPr>
      <dsp:spPr>
        <a:xfrm>
          <a:off x="4163586" y="1216882"/>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Collect initial data: download  the necessary data  from Kaggle and  load it into jupyter lab</a:t>
          </a:r>
        </a:p>
      </dsp:txBody>
      <dsp:txXfrm>
        <a:off x="4163586" y="1216882"/>
        <a:ext cx="1737772" cy="1042663"/>
      </dsp:txXfrm>
    </dsp:sp>
    <dsp:sp modelId="{EBA6B1E8-4AE5-EE49-9E81-5CBF333BA18E}">
      <dsp:nvSpPr>
        <dsp:cNvPr id="0" name=""/>
        <dsp:cNvSpPr/>
      </dsp:nvSpPr>
      <dsp:spPr>
        <a:xfrm>
          <a:off x="6075135" y="1216882"/>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Describe data: Examine the data and document its surface properties like data format, number of records, or field identities.Explore data: Dig deeper into the data. Query it, visualize it, and identify relationships among the data.</a:t>
          </a:r>
        </a:p>
      </dsp:txBody>
      <dsp:txXfrm>
        <a:off x="6075135" y="1216882"/>
        <a:ext cx="1737772" cy="1042663"/>
      </dsp:txXfrm>
    </dsp:sp>
    <dsp:sp modelId="{5223A4D1-ED02-E945-A264-363A2DCF18B7}">
      <dsp:nvSpPr>
        <dsp:cNvPr id="0" name=""/>
        <dsp:cNvSpPr/>
      </dsp:nvSpPr>
      <dsp:spPr>
        <a:xfrm>
          <a:off x="340487" y="2433323"/>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Benchmark3</a:t>
          </a:r>
        </a:p>
      </dsp:txBody>
      <dsp:txXfrm>
        <a:off x="340487" y="2433323"/>
        <a:ext cx="1737772" cy="1042663"/>
      </dsp:txXfrm>
    </dsp:sp>
    <dsp:sp modelId="{13BA9DC1-FA66-8E4C-8724-2C54A4F177C6}">
      <dsp:nvSpPr>
        <dsp:cNvPr id="0" name=""/>
        <dsp:cNvSpPr/>
      </dsp:nvSpPr>
      <dsp:spPr>
        <a:xfrm>
          <a:off x="2252037" y="2433323"/>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Data Preparaation</a:t>
          </a:r>
        </a:p>
      </dsp:txBody>
      <dsp:txXfrm>
        <a:off x="2252037" y="2433323"/>
        <a:ext cx="1737772" cy="1042663"/>
      </dsp:txXfrm>
    </dsp:sp>
    <dsp:sp modelId="{1BDF6682-9D53-774B-96CE-1E0FA562E388}">
      <dsp:nvSpPr>
        <dsp:cNvPr id="0" name=""/>
        <dsp:cNvSpPr/>
      </dsp:nvSpPr>
      <dsp:spPr>
        <a:xfrm>
          <a:off x="4163586" y="2433323"/>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Select data, Determine which data sets will be used and document reasons for inclusion/exclusion.</a:t>
          </a:r>
        </a:p>
      </dsp:txBody>
      <dsp:txXfrm>
        <a:off x="4163586" y="2433323"/>
        <a:ext cx="1737772" cy="1042663"/>
      </dsp:txXfrm>
    </dsp:sp>
    <dsp:sp modelId="{F4FEA18D-AF03-D24B-B3FD-93F933517CBC}">
      <dsp:nvSpPr>
        <dsp:cNvPr id="0" name=""/>
        <dsp:cNvSpPr/>
      </dsp:nvSpPr>
      <dsp:spPr>
        <a:xfrm>
          <a:off x="6075135" y="2433323"/>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Clean data,Construct data, and Deploy feature engineering.</a:t>
          </a:r>
        </a:p>
      </dsp:txBody>
      <dsp:txXfrm>
        <a:off x="6075135" y="2433323"/>
        <a:ext cx="1737772" cy="1042663"/>
      </dsp:txXfrm>
    </dsp:sp>
    <dsp:sp modelId="{B69286FB-8272-7C41-957E-5A46411DA757}">
      <dsp:nvSpPr>
        <dsp:cNvPr id="0" name=""/>
        <dsp:cNvSpPr/>
      </dsp:nvSpPr>
      <dsp:spPr>
        <a:xfrm>
          <a:off x="340487" y="3649763"/>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Benchmark4</a:t>
          </a:r>
        </a:p>
      </dsp:txBody>
      <dsp:txXfrm>
        <a:off x="340487" y="3649763"/>
        <a:ext cx="1737772" cy="1042663"/>
      </dsp:txXfrm>
    </dsp:sp>
    <dsp:sp modelId="{941C3775-D823-9246-B0A5-AAF857DE3D2F}">
      <dsp:nvSpPr>
        <dsp:cNvPr id="0" name=""/>
        <dsp:cNvSpPr/>
      </dsp:nvSpPr>
      <dsp:spPr>
        <a:xfrm>
          <a:off x="2252037" y="3649763"/>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Modelling and Evaluation</a:t>
          </a:r>
        </a:p>
      </dsp:txBody>
      <dsp:txXfrm>
        <a:off x="2252037" y="3649763"/>
        <a:ext cx="1737772" cy="1042663"/>
      </dsp:txXfrm>
    </dsp:sp>
    <dsp:sp modelId="{F43756E9-DADD-4247-9902-5519D541246C}">
      <dsp:nvSpPr>
        <dsp:cNvPr id="0" name=""/>
        <dsp:cNvSpPr/>
      </dsp:nvSpPr>
      <dsp:spPr>
        <a:xfrm>
          <a:off x="4163586" y="3649763"/>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dirty="0"/>
            <a:t>Select modeling techniques: Determine which algorithms to try (e.g. regression, Random forest, XG Boost).</a:t>
          </a:r>
        </a:p>
      </dsp:txBody>
      <dsp:txXfrm>
        <a:off x="4163586" y="3649763"/>
        <a:ext cx="1737772" cy="1042663"/>
      </dsp:txXfrm>
    </dsp:sp>
    <dsp:sp modelId="{1F262421-765E-2347-937F-F31FC8F66B48}">
      <dsp:nvSpPr>
        <dsp:cNvPr id="0" name=""/>
        <dsp:cNvSpPr/>
      </dsp:nvSpPr>
      <dsp:spPr>
        <a:xfrm>
          <a:off x="372132" y="4835657"/>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Benchmark5</a:t>
          </a:r>
        </a:p>
      </dsp:txBody>
      <dsp:txXfrm>
        <a:off x="372132" y="4835657"/>
        <a:ext cx="1737772" cy="1042663"/>
      </dsp:txXfrm>
    </dsp:sp>
    <dsp:sp modelId="{12FEEEF7-C893-D642-8537-FE78B2AF2C90}">
      <dsp:nvSpPr>
        <dsp:cNvPr id="0" name=""/>
        <dsp:cNvSpPr/>
      </dsp:nvSpPr>
      <dsp:spPr>
        <a:xfrm>
          <a:off x="2236067" y="4835654"/>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Model Deployment</a:t>
          </a:r>
        </a:p>
      </dsp:txBody>
      <dsp:txXfrm>
        <a:off x="2236067" y="4835654"/>
        <a:ext cx="1737772" cy="1042663"/>
      </dsp:txXfrm>
    </dsp:sp>
    <dsp:sp modelId="{6175965D-3165-0C4A-9216-231479D1DAFE}">
      <dsp:nvSpPr>
        <dsp:cNvPr id="0" name=""/>
        <dsp:cNvSpPr/>
      </dsp:nvSpPr>
      <dsp:spPr>
        <a:xfrm>
          <a:off x="4180269" y="4835654"/>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dirty="0"/>
            <a:t>Plan deployment: Develop and document a plan for deploying the model.</a:t>
          </a:r>
        </a:p>
      </dsp:txBody>
      <dsp:txXfrm>
        <a:off x="4180269" y="4835654"/>
        <a:ext cx="1737772" cy="1042663"/>
      </dsp:txXfrm>
    </dsp:sp>
    <dsp:sp modelId="{847D4B07-5FCA-3747-B56B-393A08A42646}">
      <dsp:nvSpPr>
        <dsp:cNvPr id="0" name=""/>
        <dsp:cNvSpPr/>
      </dsp:nvSpPr>
      <dsp:spPr>
        <a:xfrm>
          <a:off x="6149877" y="4835654"/>
          <a:ext cx="1737772" cy="10426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dirty="0"/>
            <a:t>GUI development and Integration</a:t>
          </a:r>
        </a:p>
      </dsp:txBody>
      <dsp:txXfrm>
        <a:off x="6149877" y="4835654"/>
        <a:ext cx="1737772" cy="1042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21688-4252-D84A-8106-6EFE16D059AB}">
      <dsp:nvSpPr>
        <dsp:cNvPr id="0" name=""/>
        <dsp:cNvSpPr/>
      </dsp:nvSpPr>
      <dsp:spPr>
        <a:xfrm>
          <a:off x="3364992" y="1195"/>
          <a:ext cx="3785616" cy="69583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200000"/>
            </a:lnSpc>
            <a:spcBef>
              <a:spcPct val="0"/>
            </a:spcBef>
            <a:spcAft>
              <a:spcPct val="35000"/>
            </a:spcAft>
            <a:buNone/>
          </a:pPr>
          <a:r>
            <a:rPr lang="en-US" sz="2000" kern="1200"/>
            <a:t>Benchmark1: 18%</a:t>
          </a:r>
        </a:p>
      </dsp:txBody>
      <dsp:txXfrm>
        <a:off x="3398960" y="35163"/>
        <a:ext cx="3717680" cy="627895"/>
      </dsp:txXfrm>
    </dsp:sp>
    <dsp:sp modelId="{72A33C40-0955-324E-BD4A-0FC92A7F55DB}">
      <dsp:nvSpPr>
        <dsp:cNvPr id="0" name=""/>
        <dsp:cNvSpPr/>
      </dsp:nvSpPr>
      <dsp:spPr>
        <a:xfrm>
          <a:off x="3364992" y="731818"/>
          <a:ext cx="3785616" cy="695831"/>
        </a:xfrm>
        <a:prstGeom prst="roundRect">
          <a:avLst/>
        </a:prstGeom>
        <a:gradFill rotWithShape="0">
          <a:gsLst>
            <a:gs pos="0">
              <a:schemeClr val="accent2">
                <a:hueOff val="-60328"/>
                <a:satOff val="-3538"/>
                <a:lumOff val="1372"/>
                <a:alphaOff val="0"/>
                <a:satMod val="103000"/>
                <a:lumMod val="102000"/>
                <a:tint val="94000"/>
              </a:schemeClr>
            </a:gs>
            <a:gs pos="50000">
              <a:schemeClr val="accent2">
                <a:hueOff val="-60328"/>
                <a:satOff val="-3538"/>
                <a:lumOff val="1372"/>
                <a:alphaOff val="0"/>
                <a:satMod val="110000"/>
                <a:lumMod val="100000"/>
                <a:shade val="100000"/>
              </a:schemeClr>
            </a:gs>
            <a:gs pos="100000">
              <a:schemeClr val="accent2">
                <a:hueOff val="-60328"/>
                <a:satOff val="-3538"/>
                <a:lumOff val="137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200000"/>
            </a:lnSpc>
            <a:spcBef>
              <a:spcPct val="0"/>
            </a:spcBef>
            <a:spcAft>
              <a:spcPct val="35000"/>
            </a:spcAft>
            <a:buNone/>
          </a:pPr>
          <a:r>
            <a:rPr lang="en-US" sz="2000" kern="1200"/>
            <a:t>Benchmark2: 18% </a:t>
          </a:r>
        </a:p>
      </dsp:txBody>
      <dsp:txXfrm>
        <a:off x="3398960" y="765786"/>
        <a:ext cx="3717680" cy="627895"/>
      </dsp:txXfrm>
    </dsp:sp>
    <dsp:sp modelId="{6B8923CC-52DF-DF4A-AFD0-8F7BDCF82A50}">
      <dsp:nvSpPr>
        <dsp:cNvPr id="0" name=""/>
        <dsp:cNvSpPr/>
      </dsp:nvSpPr>
      <dsp:spPr>
        <a:xfrm>
          <a:off x="3364992" y="1462441"/>
          <a:ext cx="3785616" cy="695831"/>
        </a:xfrm>
        <a:prstGeom prst="roundRect">
          <a:avLst/>
        </a:prstGeom>
        <a:gradFill rotWithShape="0">
          <a:gsLst>
            <a:gs pos="0">
              <a:schemeClr val="accent2">
                <a:hueOff val="-120655"/>
                <a:satOff val="-7076"/>
                <a:lumOff val="2744"/>
                <a:alphaOff val="0"/>
                <a:satMod val="103000"/>
                <a:lumMod val="102000"/>
                <a:tint val="94000"/>
              </a:schemeClr>
            </a:gs>
            <a:gs pos="50000">
              <a:schemeClr val="accent2">
                <a:hueOff val="-120655"/>
                <a:satOff val="-7076"/>
                <a:lumOff val="2744"/>
                <a:alphaOff val="0"/>
                <a:satMod val="110000"/>
                <a:lumMod val="100000"/>
                <a:shade val="100000"/>
              </a:schemeClr>
            </a:gs>
            <a:gs pos="100000">
              <a:schemeClr val="accent2">
                <a:hueOff val="-120655"/>
                <a:satOff val="-7076"/>
                <a:lumOff val="27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200000"/>
            </a:lnSpc>
            <a:spcBef>
              <a:spcPct val="0"/>
            </a:spcBef>
            <a:spcAft>
              <a:spcPct val="35000"/>
            </a:spcAft>
            <a:buNone/>
          </a:pPr>
          <a:r>
            <a:rPr lang="en-US" sz="2000" kern="1200"/>
            <a:t>Benchmark3 : 18% </a:t>
          </a:r>
        </a:p>
      </dsp:txBody>
      <dsp:txXfrm>
        <a:off x="3398960" y="1496409"/>
        <a:ext cx="3717680" cy="627895"/>
      </dsp:txXfrm>
    </dsp:sp>
    <dsp:sp modelId="{E53BAD97-AEFE-4F4F-B431-4C5CBC6BB904}">
      <dsp:nvSpPr>
        <dsp:cNvPr id="0" name=""/>
        <dsp:cNvSpPr/>
      </dsp:nvSpPr>
      <dsp:spPr>
        <a:xfrm>
          <a:off x="3364992" y="2193064"/>
          <a:ext cx="3785616" cy="695831"/>
        </a:xfrm>
        <a:prstGeom prst="roundRect">
          <a:avLst/>
        </a:prstGeom>
        <a:gradFill rotWithShape="0">
          <a:gsLst>
            <a:gs pos="0">
              <a:schemeClr val="accent2">
                <a:hueOff val="-180983"/>
                <a:satOff val="-10614"/>
                <a:lumOff val="4117"/>
                <a:alphaOff val="0"/>
                <a:satMod val="103000"/>
                <a:lumMod val="102000"/>
                <a:tint val="94000"/>
              </a:schemeClr>
            </a:gs>
            <a:gs pos="50000">
              <a:schemeClr val="accent2">
                <a:hueOff val="-180983"/>
                <a:satOff val="-10614"/>
                <a:lumOff val="4117"/>
                <a:alphaOff val="0"/>
                <a:satMod val="110000"/>
                <a:lumMod val="100000"/>
                <a:shade val="100000"/>
              </a:schemeClr>
            </a:gs>
            <a:gs pos="100000">
              <a:schemeClr val="accent2">
                <a:hueOff val="-180983"/>
                <a:satOff val="-10614"/>
                <a:lumOff val="411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200000"/>
            </a:lnSpc>
            <a:spcBef>
              <a:spcPct val="0"/>
            </a:spcBef>
            <a:spcAft>
              <a:spcPct val="35000"/>
            </a:spcAft>
            <a:buNone/>
          </a:pPr>
          <a:r>
            <a:rPr lang="en-US" sz="2000" kern="1200"/>
            <a:t>Benchmark4: 18% </a:t>
          </a:r>
        </a:p>
      </dsp:txBody>
      <dsp:txXfrm>
        <a:off x="3398960" y="2227032"/>
        <a:ext cx="3717680" cy="627895"/>
      </dsp:txXfrm>
    </dsp:sp>
    <dsp:sp modelId="{72AC513F-F4F5-E246-970E-2FD22AB84AF7}">
      <dsp:nvSpPr>
        <dsp:cNvPr id="0" name=""/>
        <dsp:cNvSpPr/>
      </dsp:nvSpPr>
      <dsp:spPr>
        <a:xfrm>
          <a:off x="3364992" y="2923688"/>
          <a:ext cx="3785616" cy="695831"/>
        </a:xfrm>
        <a:prstGeom prst="roundRect">
          <a:avLst/>
        </a:prstGeom>
        <a:gradFill rotWithShape="0">
          <a:gsLst>
            <a:gs pos="0">
              <a:schemeClr val="accent2">
                <a:hueOff val="-241310"/>
                <a:satOff val="-14152"/>
                <a:lumOff val="5489"/>
                <a:alphaOff val="0"/>
                <a:satMod val="103000"/>
                <a:lumMod val="102000"/>
                <a:tint val="94000"/>
              </a:schemeClr>
            </a:gs>
            <a:gs pos="50000">
              <a:schemeClr val="accent2">
                <a:hueOff val="-241310"/>
                <a:satOff val="-14152"/>
                <a:lumOff val="5489"/>
                <a:alphaOff val="0"/>
                <a:satMod val="110000"/>
                <a:lumMod val="100000"/>
                <a:shade val="100000"/>
              </a:schemeClr>
            </a:gs>
            <a:gs pos="100000">
              <a:schemeClr val="accent2">
                <a:hueOff val="-241310"/>
                <a:satOff val="-14152"/>
                <a:lumOff val="548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200000"/>
            </a:lnSpc>
            <a:spcBef>
              <a:spcPct val="0"/>
            </a:spcBef>
            <a:spcAft>
              <a:spcPct val="35000"/>
            </a:spcAft>
            <a:buNone/>
          </a:pPr>
          <a:r>
            <a:rPr lang="en-US" sz="2000" kern="1200"/>
            <a:t>Benchmark5: 14% </a:t>
          </a:r>
        </a:p>
      </dsp:txBody>
      <dsp:txXfrm>
        <a:off x="3398960" y="2957656"/>
        <a:ext cx="3717680" cy="627895"/>
      </dsp:txXfrm>
    </dsp:sp>
    <dsp:sp modelId="{4FD01E21-DA1D-034D-B243-B141ED5880B0}">
      <dsp:nvSpPr>
        <dsp:cNvPr id="0" name=""/>
        <dsp:cNvSpPr/>
      </dsp:nvSpPr>
      <dsp:spPr>
        <a:xfrm>
          <a:off x="3364992" y="3654311"/>
          <a:ext cx="3785616" cy="695831"/>
        </a:xfrm>
        <a:prstGeom prst="roundRect">
          <a:avLst/>
        </a:prstGeom>
        <a:gradFill rotWithShape="0">
          <a:gsLst>
            <a:gs pos="0">
              <a:schemeClr val="accent2">
                <a:hueOff val="-301638"/>
                <a:satOff val="-17690"/>
                <a:lumOff val="6861"/>
                <a:alphaOff val="0"/>
                <a:satMod val="103000"/>
                <a:lumMod val="102000"/>
                <a:tint val="94000"/>
              </a:schemeClr>
            </a:gs>
            <a:gs pos="50000">
              <a:schemeClr val="accent2">
                <a:hueOff val="-301638"/>
                <a:satOff val="-17690"/>
                <a:lumOff val="6861"/>
                <a:alphaOff val="0"/>
                <a:satMod val="110000"/>
                <a:lumMod val="100000"/>
                <a:shade val="100000"/>
              </a:schemeClr>
            </a:gs>
            <a:gs pos="100000">
              <a:schemeClr val="accent2">
                <a:hueOff val="-301638"/>
                <a:satOff val="-17690"/>
                <a:lumOff val="68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200000"/>
            </a:lnSpc>
            <a:spcBef>
              <a:spcPct val="0"/>
            </a:spcBef>
            <a:spcAft>
              <a:spcPct val="35000"/>
            </a:spcAft>
            <a:buNone/>
          </a:pPr>
          <a:r>
            <a:rPr lang="en-US" sz="2000" kern="1200"/>
            <a:t>Report and Presentation: 14%</a:t>
          </a:r>
        </a:p>
      </dsp:txBody>
      <dsp:txXfrm>
        <a:off x="3398960" y="3688279"/>
        <a:ext cx="3717680" cy="62789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184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 id="214748368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www.datacamp.com/community/tutorials/data-preparation-with-pandashttps:/www.datacamp.com/community/tutorials/data-preparation-with-pandas" TargetMode="External"/><Relationship Id="rId2" Type="http://schemas.openxmlformats.org/officeDocument/2006/relationships/hyperlink" Target="https://realpython.com/pandas-read-write-files/" TargetMode="External"/><Relationship Id="rId1" Type="http://schemas.openxmlformats.org/officeDocument/2006/relationships/slideLayout" Target="../slideLayouts/slideLayout6.xml"/><Relationship Id="rId6" Type="http://schemas.openxmlformats.org/officeDocument/2006/relationships/hyperlink" Target="https://towardsdatascience.com/data-visualization-in-data-science-5681cbdde5bf" TargetMode="External"/><Relationship Id="rId5" Type="http://schemas.openxmlformats.org/officeDocument/2006/relationships/hyperlink" Target="https://medium.com/codex/customer-segmentation-with-k-means-in-python-18336fb915be" TargetMode="External"/><Relationship Id="rId4" Type="http://schemas.openxmlformats.org/officeDocument/2006/relationships/hyperlink" Target="https://towardsdatascience.com/introduction-to-data-visualization-in-python-89a54c97fbe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6594EF2-D33F-2B4B-A8A0-01B85C9455E3}"/>
              </a:ext>
            </a:extLst>
          </p:cNvPr>
          <p:cNvSpPr txBox="1"/>
          <p:nvPr/>
        </p:nvSpPr>
        <p:spPr>
          <a:xfrm>
            <a:off x="686834" y="1153572"/>
            <a:ext cx="3200400" cy="4461163"/>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FFFFFF"/>
                </a:solidFill>
                <a:latin typeface="+mj-lt"/>
                <a:ea typeface="+mj-ea"/>
                <a:cs typeface="+mj-cs"/>
              </a:rPr>
              <a:t>Prediction of Customer churn in a Bank</a:t>
            </a:r>
          </a:p>
          <a:p>
            <a:pPr>
              <a:lnSpc>
                <a:spcPct val="90000"/>
              </a:lnSpc>
              <a:spcBef>
                <a:spcPct val="0"/>
              </a:spcBef>
              <a:spcAft>
                <a:spcPts val="600"/>
              </a:spcAft>
            </a:pPr>
            <a:r>
              <a:rPr lang="en-US" sz="4400" b="1" kern="1200" dirty="0">
                <a:solidFill>
                  <a:srgbClr val="FFFFFF"/>
                </a:solidFill>
                <a:latin typeface="+mj-lt"/>
                <a:ea typeface="+mj-ea"/>
                <a:cs typeface="+mj-cs"/>
              </a:rPr>
              <a:t>      </a:t>
            </a:r>
          </a:p>
          <a:p>
            <a:pPr>
              <a:lnSpc>
                <a:spcPct val="90000"/>
              </a:lnSpc>
              <a:spcBef>
                <a:spcPct val="0"/>
              </a:spcBef>
              <a:spcAft>
                <a:spcPts val="600"/>
              </a:spcAft>
            </a:pPr>
            <a:endParaRPr lang="en-US" sz="4400" b="1" kern="1200" dirty="0">
              <a:solidFill>
                <a:srgbClr val="FFFFFF"/>
              </a:solidFill>
              <a:latin typeface="+mj-lt"/>
              <a:ea typeface="+mj-ea"/>
              <a:cs typeface="+mj-cs"/>
            </a:endParaRPr>
          </a:p>
        </p:txBody>
      </p:sp>
      <p:sp>
        <p:nvSpPr>
          <p:cNvPr id="61" name="Arc 6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ABC114A3-713D-B845-B986-267C8C2A32B3}"/>
              </a:ext>
            </a:extLst>
          </p:cNvPr>
          <p:cNvSpPr txBox="1"/>
          <p:nvPr/>
        </p:nvSpPr>
        <p:spPr>
          <a:xfrm>
            <a:off x="4447308" y="591344"/>
            <a:ext cx="6906491" cy="5585619"/>
          </a:xfrm>
          <a:prstGeom prst="rect">
            <a:avLst/>
          </a:prstGeom>
          <a:noFill/>
        </p:spPr>
        <p:txBody>
          <a:bodyPr vert="horz" lIns="91440" tIns="45720" rIns="91440" bIns="45720" rtlCol="0" anchor="ctr">
            <a:normAutofit/>
          </a:bodyPr>
          <a:lstStyle/>
          <a:p>
            <a:pPr>
              <a:lnSpc>
                <a:spcPct val="90000"/>
              </a:lnSpc>
              <a:spcAft>
                <a:spcPts val="600"/>
              </a:spcAft>
            </a:pPr>
            <a:r>
              <a:rPr lang="en-US" dirty="0"/>
              <a:t>Computer Science Department </a:t>
            </a:r>
          </a:p>
          <a:p>
            <a:pPr>
              <a:lnSpc>
                <a:spcPct val="90000"/>
              </a:lnSpc>
              <a:spcAft>
                <a:spcPts val="600"/>
              </a:spcAft>
            </a:pPr>
            <a:r>
              <a:rPr lang="en-US" dirty="0"/>
              <a:t>        Capstone Project </a:t>
            </a:r>
          </a:p>
          <a:p>
            <a:pPr>
              <a:lnSpc>
                <a:spcPct val="90000"/>
              </a:lnSpc>
              <a:spcAft>
                <a:spcPts val="600"/>
              </a:spcAft>
            </a:pPr>
            <a:r>
              <a:rPr lang="en-US" dirty="0"/>
              <a:t>              CSC 521</a:t>
            </a:r>
          </a:p>
          <a:p>
            <a:pPr>
              <a:lnSpc>
                <a:spcPct val="90000"/>
              </a:lnSpc>
              <a:spcAft>
                <a:spcPts val="600"/>
              </a:spcAft>
            </a:pPr>
            <a:r>
              <a:rPr lang="en-US" dirty="0"/>
              <a:t>                   2022 </a:t>
            </a:r>
          </a:p>
          <a:p>
            <a:pPr>
              <a:lnSpc>
                <a:spcPct val="90000"/>
              </a:lnSpc>
              <a:spcAft>
                <a:spcPts val="600"/>
              </a:spcAft>
            </a:pPr>
            <a:endParaRPr lang="en-US" dirty="0"/>
          </a:p>
          <a:p>
            <a:pPr>
              <a:lnSpc>
                <a:spcPct val="90000"/>
              </a:lnSpc>
              <a:spcAft>
                <a:spcPts val="600"/>
              </a:spcAft>
            </a:pPr>
            <a:endParaRPr lang="en-US" dirty="0"/>
          </a:p>
          <a:p>
            <a:pPr indent="-228600">
              <a:lnSpc>
                <a:spcPct val="90000"/>
              </a:lnSpc>
              <a:spcAft>
                <a:spcPts val="600"/>
              </a:spcAft>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EC79F950-CF40-B846-9607-8AF1005B519C}"/>
              </a:ext>
            </a:extLst>
          </p:cNvPr>
          <p:cNvSpPr txBox="1"/>
          <p:nvPr/>
        </p:nvSpPr>
        <p:spPr>
          <a:xfrm>
            <a:off x="5912277" y="4254201"/>
            <a:ext cx="2738237" cy="723275"/>
          </a:xfrm>
          <a:prstGeom prst="rect">
            <a:avLst/>
          </a:prstGeom>
          <a:noFill/>
        </p:spPr>
        <p:txBody>
          <a:bodyPr wrap="square" rtlCol="0">
            <a:spAutoFit/>
          </a:bodyPr>
          <a:lstStyle/>
          <a:p>
            <a:pPr>
              <a:spcAft>
                <a:spcPts val="600"/>
              </a:spcAft>
            </a:pPr>
            <a:r>
              <a:rPr lang="en-US" altLang="ko-KR" dirty="0">
                <a:solidFill>
                  <a:srgbClr val="FF48FD"/>
                </a:solidFill>
                <a:cs typeface="Arial" pitchFamily="34" charset="0"/>
              </a:rPr>
              <a:t>By  SAMUEL  KAWUMA</a:t>
            </a:r>
          </a:p>
          <a:p>
            <a:pPr>
              <a:spcAft>
                <a:spcPts val="600"/>
              </a:spcAft>
            </a:pPr>
            <a:endParaRPr lang="en-US" dirty="0"/>
          </a:p>
        </p:txBody>
      </p:sp>
      <p:sp>
        <p:nvSpPr>
          <p:cNvPr id="9" name="TextBox 8">
            <a:extLst>
              <a:ext uri="{FF2B5EF4-FFF2-40B4-BE49-F238E27FC236}">
                <a16:creationId xmlns:a16="http://schemas.microsoft.com/office/drawing/2014/main" id="{43CA842F-655B-EF48-994B-A0E20D204C9F}"/>
              </a:ext>
            </a:extLst>
          </p:cNvPr>
          <p:cNvSpPr txBox="1"/>
          <p:nvPr/>
        </p:nvSpPr>
        <p:spPr>
          <a:xfrm>
            <a:off x="4368721" y="5273147"/>
            <a:ext cx="7820231" cy="1489254"/>
          </a:xfrm>
          <a:prstGeom prst="rect">
            <a:avLst/>
          </a:prstGeom>
          <a:noFill/>
        </p:spPr>
        <p:txBody>
          <a:bodyPr wrap="square" rtlCol="0">
            <a:spAutoFit/>
          </a:bodyPr>
          <a:lstStyle/>
          <a:p>
            <a:pPr marL="2203450" marR="0">
              <a:lnSpc>
                <a:spcPct val="107000"/>
              </a:lnSpc>
              <a:spcBef>
                <a:spcPts val="0"/>
              </a:spcBef>
              <a:spcAft>
                <a:spcPts val="600"/>
              </a:spcAft>
            </a:pPr>
            <a:r>
              <a:rPr lang="en-US" dirty="0">
                <a:solidFill>
                  <a:srgbClr val="28549C"/>
                </a:solidFill>
                <a:latin typeface="Times New Roman" panose="02020603050405020304" pitchFamily="18" charset="0"/>
                <a:ea typeface="Times New Roman" panose="02020603050405020304" pitchFamily="18" charset="0"/>
              </a:rPr>
              <a:t>CSC 521 Project Supervisor </a:t>
            </a:r>
            <a:endParaRPr lang="en-US" sz="1400" dirty="0">
              <a:solidFill>
                <a:srgbClr val="28549C"/>
              </a:solidFill>
              <a:latin typeface="Calibri" panose="020F0502020204030204" pitchFamily="34" charset="0"/>
              <a:ea typeface="Calibri" panose="020F0502020204030204" pitchFamily="34" charset="0"/>
            </a:endParaRPr>
          </a:p>
          <a:p>
            <a:pPr marL="15875" marR="0" algn="ctr">
              <a:lnSpc>
                <a:spcPct val="107000"/>
              </a:lnSpc>
              <a:spcBef>
                <a:spcPts val="0"/>
              </a:spcBef>
              <a:spcAft>
                <a:spcPts val="600"/>
              </a:spcAft>
            </a:pPr>
            <a:r>
              <a:rPr lang="en-US" dirty="0">
                <a:solidFill>
                  <a:srgbClr val="28549C"/>
                </a:solidFill>
                <a:latin typeface="Times New Roman" panose="02020603050405020304" pitchFamily="18" charset="0"/>
                <a:ea typeface="Times New Roman" panose="02020603050405020304" pitchFamily="18" charset="0"/>
              </a:rPr>
              <a:t> </a:t>
            </a:r>
            <a:endParaRPr lang="en-US" sz="1400" dirty="0">
              <a:solidFill>
                <a:srgbClr val="28549C"/>
              </a:solidFill>
              <a:latin typeface="Calibri" panose="020F0502020204030204" pitchFamily="34" charset="0"/>
              <a:ea typeface="Calibri" panose="020F0502020204030204" pitchFamily="34" charset="0"/>
            </a:endParaRPr>
          </a:p>
          <a:p>
            <a:pPr marL="2052955">
              <a:lnSpc>
                <a:spcPct val="107000"/>
              </a:lnSpc>
              <a:spcAft>
                <a:spcPts val="600"/>
              </a:spcAft>
            </a:pPr>
            <a:r>
              <a:rPr lang="en-US" i="1" dirty="0">
                <a:solidFill>
                  <a:srgbClr val="28549C"/>
                </a:solidFill>
                <a:latin typeface="Times New Roman" panose="02020603050405020304" pitchFamily="18" charset="0"/>
                <a:ea typeface="Times New Roman" panose="02020603050405020304" pitchFamily="18" charset="0"/>
              </a:rPr>
              <a:t>             FATEMA NAFA </a:t>
            </a:r>
            <a:endParaRPr lang="en-US" sz="1400" dirty="0">
              <a:solidFill>
                <a:srgbClr val="28549C"/>
              </a:solidFill>
              <a:latin typeface="Calibri" panose="020F0502020204030204" pitchFamily="34" charset="0"/>
              <a:ea typeface="Calibri" panose="020F0502020204030204" pitchFamily="34" charset="0"/>
            </a:endParaRPr>
          </a:p>
          <a:p>
            <a:pPr>
              <a:spcAft>
                <a:spcPts val="600"/>
              </a:spcAft>
            </a:pPr>
            <a:endParaRPr lang="en-US" dirty="0"/>
          </a:p>
        </p:txBody>
      </p:sp>
    </p:spTree>
    <p:extLst>
      <p:ext uri="{BB962C8B-B14F-4D97-AF65-F5344CB8AC3E}">
        <p14:creationId xmlns:p14="http://schemas.microsoft.com/office/powerpoint/2010/main" val="3695015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2">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4">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56">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B6A87C3F-FB61-F849-B8A5-72D4EE5A2500}"/>
              </a:ext>
            </a:extLst>
          </p:cNvPr>
          <p:cNvPicPr>
            <a:picLocks noChangeAspect="1"/>
          </p:cNvPicPr>
          <p:nvPr/>
        </p:nvPicPr>
        <p:blipFill rotWithShape="1">
          <a:blip r:embed="rId2">
            <a:extLst>
              <a:ext uri="{28A0092B-C50C-407E-A947-70E740481C1C}">
                <a14:useLocalDpi xmlns:a14="http://schemas.microsoft.com/office/drawing/2010/main" val="0"/>
              </a:ext>
            </a:extLst>
          </a:blip>
          <a:srcRect l="15537" r="17707"/>
          <a:stretch/>
        </p:blipFill>
        <p:spPr>
          <a:xfrm>
            <a:off x="4038599" y="10"/>
            <a:ext cx="8160026" cy="6875809"/>
          </a:xfrm>
          <a:prstGeom prst="rect">
            <a:avLst/>
          </a:prstGeom>
        </p:spPr>
      </p:pic>
      <p:sp>
        <p:nvSpPr>
          <p:cNvPr id="66" name="Freeform: Shape 5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TextBox 30">
            <a:extLst>
              <a:ext uri="{FF2B5EF4-FFF2-40B4-BE49-F238E27FC236}">
                <a16:creationId xmlns:a16="http://schemas.microsoft.com/office/drawing/2014/main" id="{A3F06E7F-807D-E440-889A-1D14DAE39DEE}"/>
              </a:ext>
            </a:extLst>
          </p:cNvPr>
          <p:cNvSpPr txBox="1"/>
          <p:nvPr/>
        </p:nvSpPr>
        <p:spPr>
          <a:xfrm>
            <a:off x="0" y="2950388"/>
            <a:ext cx="3935501" cy="1374870"/>
          </a:xfrm>
          <a:prstGeom prst="rect">
            <a:avLst/>
          </a:prstGeom>
        </p:spPr>
        <p:txBody>
          <a:bodyPr vert="horz" lIns="91440" tIns="45720" rIns="91440" bIns="45720" rtlCol="0" anchor="t">
            <a:normAutofit/>
          </a:bodyPr>
          <a:lstStyle/>
          <a:p>
            <a:pPr marL="5715" marR="0" indent="-6350" algn="r">
              <a:lnSpc>
                <a:spcPct val="90000"/>
              </a:lnSpc>
              <a:spcBef>
                <a:spcPct val="0"/>
              </a:spcBef>
              <a:spcAft>
                <a:spcPts val="420"/>
              </a:spcAft>
            </a:pPr>
            <a:r>
              <a:rPr lang="en-US" sz="4000" b="1" dirty="0">
                <a:solidFill>
                  <a:srgbClr val="FFFFFF"/>
                </a:solidFill>
              </a:rPr>
              <a:t>Methodology</a:t>
            </a:r>
          </a:p>
        </p:txBody>
      </p:sp>
    </p:spTree>
    <p:extLst>
      <p:ext uri="{BB962C8B-B14F-4D97-AF65-F5344CB8AC3E}">
        <p14:creationId xmlns:p14="http://schemas.microsoft.com/office/powerpoint/2010/main" val="31733628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Rectangle 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3F06E7F-807D-E440-889A-1D14DAE39DEE}"/>
              </a:ext>
            </a:extLst>
          </p:cNvPr>
          <p:cNvSpPr txBox="1"/>
          <p:nvPr/>
        </p:nvSpPr>
        <p:spPr>
          <a:xfrm>
            <a:off x="-116114" y="2148114"/>
            <a:ext cx="4153940" cy="1175657"/>
          </a:xfrm>
          <a:prstGeom prst="rect">
            <a:avLst/>
          </a:prstGeom>
        </p:spPr>
        <p:txBody>
          <a:bodyPr vert="horz" lIns="91440" tIns="45720" rIns="91440" bIns="45720" rtlCol="0" anchor="b">
            <a:normAutofit/>
          </a:bodyPr>
          <a:lstStyle/>
          <a:p>
            <a:pPr marL="5715" marR="0" indent="-6350" algn="r">
              <a:lnSpc>
                <a:spcPct val="90000"/>
              </a:lnSpc>
              <a:spcBef>
                <a:spcPct val="0"/>
              </a:spcBef>
              <a:spcAft>
                <a:spcPts val="420"/>
              </a:spcAft>
            </a:pPr>
            <a:r>
              <a:rPr lang="en-US" sz="4000" b="1" dirty="0">
                <a:solidFill>
                  <a:srgbClr val="FFFFFF"/>
                </a:solidFill>
              </a:rPr>
              <a:t>Methodology</a:t>
            </a:r>
          </a:p>
        </p:txBody>
      </p:sp>
      <p:sp>
        <p:nvSpPr>
          <p:cNvPr id="2" name="TextBox 1">
            <a:extLst>
              <a:ext uri="{FF2B5EF4-FFF2-40B4-BE49-F238E27FC236}">
                <a16:creationId xmlns:a16="http://schemas.microsoft.com/office/drawing/2014/main" id="{A3E301F5-F97F-3440-B846-A73E3BEA4413}"/>
              </a:ext>
            </a:extLst>
          </p:cNvPr>
          <p:cNvSpPr txBox="1"/>
          <p:nvPr/>
        </p:nvSpPr>
        <p:spPr>
          <a:xfrm>
            <a:off x="5413829" y="2365829"/>
            <a:ext cx="5951777" cy="3829698"/>
          </a:xfrm>
          <a:prstGeom prst="rect">
            <a:avLst/>
          </a:prstGeom>
        </p:spPr>
        <p:txBody>
          <a:bodyPr vert="horz" lIns="91440" tIns="45720" rIns="91440" bIns="45720" rtlCol="0" anchor="ctr">
            <a:normAutofit/>
          </a:bodyPr>
          <a:lstStyle/>
          <a:p>
            <a:pPr>
              <a:lnSpc>
                <a:spcPct val="90000"/>
              </a:lnSpc>
              <a:spcAft>
                <a:spcPts val="600"/>
              </a:spcAft>
            </a:pPr>
            <a:endParaRPr lang="en-US" sz="2000" dirty="0"/>
          </a:p>
        </p:txBody>
      </p:sp>
      <p:sp>
        <p:nvSpPr>
          <p:cNvPr id="4" name="TextBox 3">
            <a:extLst>
              <a:ext uri="{FF2B5EF4-FFF2-40B4-BE49-F238E27FC236}">
                <a16:creationId xmlns:a16="http://schemas.microsoft.com/office/drawing/2014/main" id="{38CC0A6F-E0F6-B241-8765-353DA682A48F}"/>
              </a:ext>
            </a:extLst>
          </p:cNvPr>
          <p:cNvSpPr txBox="1"/>
          <p:nvPr/>
        </p:nvSpPr>
        <p:spPr>
          <a:xfrm>
            <a:off x="6400383" y="1380190"/>
            <a:ext cx="2258458" cy="646331"/>
          </a:xfrm>
          <a:prstGeom prst="rect">
            <a:avLst/>
          </a:prstGeom>
          <a:noFill/>
        </p:spPr>
        <p:txBody>
          <a:bodyPr wrap="square" rtlCol="0">
            <a:spAutoFit/>
          </a:bodyPr>
          <a:lstStyle/>
          <a:p>
            <a:r>
              <a:rPr lang="en-US" dirty="0"/>
              <a:t>1.Data Collection</a:t>
            </a:r>
          </a:p>
          <a:p>
            <a:endParaRPr lang="en-US" dirty="0"/>
          </a:p>
        </p:txBody>
      </p:sp>
      <p:sp>
        <p:nvSpPr>
          <p:cNvPr id="5" name="TextBox 4">
            <a:extLst>
              <a:ext uri="{FF2B5EF4-FFF2-40B4-BE49-F238E27FC236}">
                <a16:creationId xmlns:a16="http://schemas.microsoft.com/office/drawing/2014/main" id="{891F39FF-CC29-344F-ADC7-3A6B0ECA782D}"/>
              </a:ext>
            </a:extLst>
          </p:cNvPr>
          <p:cNvSpPr txBox="1"/>
          <p:nvPr/>
        </p:nvSpPr>
        <p:spPr>
          <a:xfrm>
            <a:off x="4590483" y="2148115"/>
            <a:ext cx="5456900" cy="2222403"/>
          </a:xfrm>
          <a:prstGeom prst="rect">
            <a:avLst/>
          </a:prstGeom>
          <a:noFill/>
        </p:spPr>
        <p:txBody>
          <a:bodyPr wrap="square" rtlCol="0">
            <a:spAutoFit/>
          </a:bodyPr>
          <a:lstStyle/>
          <a:p>
            <a:pPr>
              <a:lnSpc>
                <a:spcPct val="200000"/>
              </a:lnSpc>
            </a:pPr>
            <a:r>
              <a:rPr lang="en-US" dirty="0"/>
              <a:t>The data used in the project to perform the analysis and predictive modelling of bank customer churn was sourced from Kaggle.</a:t>
            </a:r>
          </a:p>
          <a:p>
            <a:pPr>
              <a:lnSpc>
                <a:spcPct val="200000"/>
              </a:lnSpc>
            </a:pPr>
            <a:endParaRPr lang="en-US" dirty="0"/>
          </a:p>
        </p:txBody>
      </p:sp>
      <p:sp>
        <p:nvSpPr>
          <p:cNvPr id="3" name="TextBox 2">
            <a:extLst>
              <a:ext uri="{FF2B5EF4-FFF2-40B4-BE49-F238E27FC236}">
                <a16:creationId xmlns:a16="http://schemas.microsoft.com/office/drawing/2014/main" id="{0F815B47-F548-C743-A1D0-58F34CA856DD}"/>
              </a:ext>
            </a:extLst>
          </p:cNvPr>
          <p:cNvSpPr txBox="1"/>
          <p:nvPr/>
        </p:nvSpPr>
        <p:spPr>
          <a:xfrm>
            <a:off x="4176584" y="442371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609234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Rectangle 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3F06E7F-807D-E440-889A-1D14DAE39DEE}"/>
              </a:ext>
            </a:extLst>
          </p:cNvPr>
          <p:cNvSpPr txBox="1"/>
          <p:nvPr/>
        </p:nvSpPr>
        <p:spPr>
          <a:xfrm>
            <a:off x="-3057" y="2365829"/>
            <a:ext cx="3671145" cy="1063171"/>
          </a:xfrm>
          <a:prstGeom prst="rect">
            <a:avLst/>
          </a:prstGeom>
        </p:spPr>
        <p:txBody>
          <a:bodyPr vert="horz" lIns="91440" tIns="45720" rIns="91440" bIns="45720" rtlCol="0" anchor="b">
            <a:normAutofit/>
          </a:bodyPr>
          <a:lstStyle/>
          <a:p>
            <a:pPr marL="5715" marR="0" indent="-6350" algn="r">
              <a:lnSpc>
                <a:spcPct val="90000"/>
              </a:lnSpc>
              <a:spcBef>
                <a:spcPct val="0"/>
              </a:spcBef>
              <a:spcAft>
                <a:spcPts val="420"/>
              </a:spcAft>
            </a:pPr>
            <a:r>
              <a:rPr lang="en-US" sz="4000" b="1" dirty="0">
                <a:solidFill>
                  <a:srgbClr val="FFFFFF"/>
                </a:solidFill>
              </a:rPr>
              <a:t>Methodology</a:t>
            </a:r>
          </a:p>
        </p:txBody>
      </p:sp>
      <p:sp>
        <p:nvSpPr>
          <p:cNvPr id="4" name="TextBox 3">
            <a:extLst>
              <a:ext uri="{FF2B5EF4-FFF2-40B4-BE49-F238E27FC236}">
                <a16:creationId xmlns:a16="http://schemas.microsoft.com/office/drawing/2014/main" id="{38CC0A6F-E0F6-B241-8765-353DA682A48F}"/>
              </a:ext>
            </a:extLst>
          </p:cNvPr>
          <p:cNvSpPr txBox="1"/>
          <p:nvPr/>
        </p:nvSpPr>
        <p:spPr>
          <a:xfrm>
            <a:off x="5041907" y="1683657"/>
            <a:ext cx="6323699" cy="4511870"/>
          </a:xfrm>
          <a:prstGeom prst="rect">
            <a:avLst/>
          </a:prstGeom>
        </p:spPr>
        <p:txBody>
          <a:bodyPr vert="horz" lIns="91440" tIns="45720" rIns="91440" bIns="45720" rtlCol="0" anchor="ctr">
            <a:normAutofit/>
          </a:bodyPr>
          <a:lstStyle/>
          <a:p>
            <a:pPr>
              <a:lnSpc>
                <a:spcPct val="90000"/>
              </a:lnSpc>
              <a:spcAft>
                <a:spcPts val="600"/>
              </a:spcAft>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A3E301F5-F97F-3440-B846-A73E3BEA4413}"/>
              </a:ext>
            </a:extLst>
          </p:cNvPr>
          <p:cNvSpPr txBox="1"/>
          <p:nvPr/>
        </p:nvSpPr>
        <p:spPr>
          <a:xfrm>
            <a:off x="5413829" y="2365829"/>
            <a:ext cx="5951777" cy="3829698"/>
          </a:xfrm>
          <a:prstGeom prst="rect">
            <a:avLst/>
          </a:prstGeom>
        </p:spPr>
        <p:txBody>
          <a:bodyPr vert="horz" lIns="91440" tIns="45720" rIns="91440" bIns="45720" rtlCol="0" anchor="ctr">
            <a:normAutofit/>
          </a:bodyPr>
          <a:lstStyle/>
          <a:p>
            <a:pPr>
              <a:lnSpc>
                <a:spcPct val="90000"/>
              </a:lnSpc>
              <a:spcAft>
                <a:spcPts val="600"/>
              </a:spcAft>
            </a:pPr>
            <a:endParaRPr lang="en-US" sz="2000" dirty="0"/>
          </a:p>
        </p:txBody>
      </p:sp>
      <p:sp>
        <p:nvSpPr>
          <p:cNvPr id="6" name="TextBox 5">
            <a:extLst>
              <a:ext uri="{FF2B5EF4-FFF2-40B4-BE49-F238E27FC236}">
                <a16:creationId xmlns:a16="http://schemas.microsoft.com/office/drawing/2014/main" id="{71E9548A-D050-2749-B44D-93BA509BD914}"/>
              </a:ext>
            </a:extLst>
          </p:cNvPr>
          <p:cNvSpPr txBox="1"/>
          <p:nvPr/>
        </p:nvSpPr>
        <p:spPr>
          <a:xfrm>
            <a:off x="6094476" y="215322"/>
            <a:ext cx="2706477" cy="923330"/>
          </a:xfrm>
          <a:prstGeom prst="rect">
            <a:avLst/>
          </a:prstGeom>
          <a:noFill/>
        </p:spPr>
        <p:txBody>
          <a:bodyPr wrap="square" rtlCol="0">
            <a:spAutoFit/>
          </a:bodyPr>
          <a:lstStyle/>
          <a:p>
            <a:r>
              <a:rPr lang="en-US" dirty="0"/>
              <a:t>2.Data Understanding</a:t>
            </a:r>
          </a:p>
          <a:p>
            <a:endParaRPr lang="en-US" dirty="0"/>
          </a:p>
          <a:p>
            <a:endParaRPr lang="en-US" dirty="0"/>
          </a:p>
        </p:txBody>
      </p:sp>
      <p:sp>
        <p:nvSpPr>
          <p:cNvPr id="8" name="TextBox 7">
            <a:extLst>
              <a:ext uri="{FF2B5EF4-FFF2-40B4-BE49-F238E27FC236}">
                <a16:creationId xmlns:a16="http://schemas.microsoft.com/office/drawing/2014/main" id="{E364FE61-3098-FF4D-85F8-F17B31E18627}"/>
              </a:ext>
            </a:extLst>
          </p:cNvPr>
          <p:cNvSpPr txBox="1"/>
          <p:nvPr/>
        </p:nvSpPr>
        <p:spPr>
          <a:xfrm>
            <a:off x="4223657" y="676987"/>
            <a:ext cx="7678057" cy="6655925"/>
          </a:xfrm>
          <a:prstGeom prst="rect">
            <a:avLst/>
          </a:prstGeom>
          <a:noFill/>
        </p:spPr>
        <p:txBody>
          <a:bodyPr wrap="square" rtlCol="0">
            <a:spAutoFit/>
          </a:bodyPr>
          <a:lstStyle/>
          <a:p>
            <a:pPr>
              <a:lnSpc>
                <a:spcPct val="200000"/>
              </a:lnSpc>
            </a:pPr>
            <a:r>
              <a:rPr lang="en-US" dirty="0">
                <a:latin typeface="Times New Roman" panose="02020603050405020304" pitchFamily="18" charset="0"/>
                <a:cs typeface="Times New Roman" panose="02020603050405020304" pitchFamily="18" charset="0"/>
              </a:rPr>
              <a:t>Data understanding focusses on the identification , collecting and analysis of the data that will essentially help in accomplishing the project goals. This phase will entail four tasks:</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Collect initial data: Acquire the necessary data and (if necessary) load it into your analysis tool.</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Describe data: Examine the data and document its surface properties like data format, number of records, or field identities.</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Explore data: Dig deeper into the data. Query it, visualize it, and identify relationships among the data.</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Verify data quality: How clean/dirty is the data? Document any quality issues.</a:t>
            </a:r>
          </a:p>
          <a:p>
            <a:pPr>
              <a:lnSpc>
                <a:spcPct val="200000"/>
              </a:lnSpc>
            </a:pPr>
            <a:endParaRPr lang="en-US" dirty="0">
              <a:latin typeface="Times New Roman" panose="02020603050405020304" pitchFamily="18" charset="0"/>
              <a:cs typeface="Times New Roman" panose="02020603050405020304" pitchFamily="18" charset="0"/>
            </a:endParaRPr>
          </a:p>
          <a:p>
            <a:pPr>
              <a:lnSpc>
                <a:spcPct val="2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9218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Rectangle 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3F06E7F-807D-E440-889A-1D14DAE39DEE}"/>
              </a:ext>
            </a:extLst>
          </p:cNvPr>
          <p:cNvSpPr txBox="1"/>
          <p:nvPr/>
        </p:nvSpPr>
        <p:spPr>
          <a:xfrm>
            <a:off x="-188686" y="2815770"/>
            <a:ext cx="4037842" cy="1158581"/>
          </a:xfrm>
          <a:prstGeom prst="rect">
            <a:avLst/>
          </a:prstGeom>
        </p:spPr>
        <p:txBody>
          <a:bodyPr vert="horz" lIns="91440" tIns="45720" rIns="91440" bIns="45720" rtlCol="0" anchor="b">
            <a:normAutofit/>
          </a:bodyPr>
          <a:lstStyle/>
          <a:p>
            <a:pPr marL="5715" marR="0" indent="-6350" algn="r">
              <a:lnSpc>
                <a:spcPct val="90000"/>
              </a:lnSpc>
              <a:spcBef>
                <a:spcPct val="0"/>
              </a:spcBef>
              <a:spcAft>
                <a:spcPts val="420"/>
              </a:spcAft>
            </a:pPr>
            <a:r>
              <a:rPr lang="en-US" sz="4000" b="1" dirty="0">
                <a:solidFill>
                  <a:srgbClr val="FFFFFF"/>
                </a:solidFill>
              </a:rPr>
              <a:t>Methodology</a:t>
            </a:r>
          </a:p>
        </p:txBody>
      </p:sp>
      <p:sp>
        <p:nvSpPr>
          <p:cNvPr id="2" name="TextBox 1">
            <a:extLst>
              <a:ext uri="{FF2B5EF4-FFF2-40B4-BE49-F238E27FC236}">
                <a16:creationId xmlns:a16="http://schemas.microsoft.com/office/drawing/2014/main" id="{A3E301F5-F97F-3440-B846-A73E3BEA4413}"/>
              </a:ext>
            </a:extLst>
          </p:cNvPr>
          <p:cNvSpPr txBox="1"/>
          <p:nvPr/>
        </p:nvSpPr>
        <p:spPr>
          <a:xfrm>
            <a:off x="5413829" y="2365829"/>
            <a:ext cx="5951777" cy="3829698"/>
          </a:xfrm>
          <a:prstGeom prst="rect">
            <a:avLst/>
          </a:prstGeom>
        </p:spPr>
        <p:txBody>
          <a:bodyPr vert="horz" lIns="91440" tIns="45720" rIns="91440" bIns="45720" rtlCol="0" anchor="ctr">
            <a:normAutofit/>
          </a:bodyPr>
          <a:lstStyle/>
          <a:p>
            <a:pPr>
              <a:lnSpc>
                <a:spcPct val="90000"/>
              </a:lnSpc>
              <a:spcAft>
                <a:spcPts val="600"/>
              </a:spcAft>
            </a:pPr>
            <a:endParaRPr lang="en-US" sz="2000" dirty="0"/>
          </a:p>
        </p:txBody>
      </p:sp>
      <p:sp>
        <p:nvSpPr>
          <p:cNvPr id="6" name="TextBox 5">
            <a:extLst>
              <a:ext uri="{FF2B5EF4-FFF2-40B4-BE49-F238E27FC236}">
                <a16:creationId xmlns:a16="http://schemas.microsoft.com/office/drawing/2014/main" id="{5700D732-C776-C84E-9491-F943CE3EDAE4}"/>
              </a:ext>
            </a:extLst>
          </p:cNvPr>
          <p:cNvSpPr txBox="1"/>
          <p:nvPr/>
        </p:nvSpPr>
        <p:spPr>
          <a:xfrm>
            <a:off x="6319135" y="662473"/>
            <a:ext cx="2919470" cy="1021818"/>
          </a:xfrm>
          <a:prstGeom prst="rect">
            <a:avLst/>
          </a:prstGeom>
          <a:noFill/>
        </p:spPr>
        <p:txBody>
          <a:bodyPr wrap="square" rtlCol="0">
            <a:spAutoFit/>
          </a:bodyPr>
          <a:lstStyle/>
          <a:p>
            <a:pPr>
              <a:lnSpc>
                <a:spcPct val="90000"/>
              </a:lnSpc>
              <a:spcAft>
                <a:spcPts val="600"/>
              </a:spcAft>
            </a:pPr>
            <a:r>
              <a:rPr lang="en-US" dirty="0"/>
              <a:t>3.Data Preparation</a:t>
            </a:r>
          </a:p>
          <a:p>
            <a:pPr indent="-228600">
              <a:lnSpc>
                <a:spcPct val="90000"/>
              </a:lnSpc>
              <a:spcAft>
                <a:spcPts val="600"/>
              </a:spcAft>
              <a:buFont typeface="Arial" panose="020B0604020202020204" pitchFamily="34" charset="0"/>
              <a:buChar char="•"/>
            </a:pPr>
            <a:endParaRPr lang="en-US" dirty="0"/>
          </a:p>
          <a:p>
            <a:endParaRPr lang="en-US" dirty="0"/>
          </a:p>
        </p:txBody>
      </p:sp>
      <p:sp>
        <p:nvSpPr>
          <p:cNvPr id="3" name="TextBox 2">
            <a:extLst>
              <a:ext uri="{FF2B5EF4-FFF2-40B4-BE49-F238E27FC236}">
                <a16:creationId xmlns:a16="http://schemas.microsoft.com/office/drawing/2014/main" id="{32F1C8FA-8662-FE47-9A08-E25EF33CC435}"/>
              </a:ext>
            </a:extLst>
          </p:cNvPr>
          <p:cNvSpPr txBox="1"/>
          <p:nvPr/>
        </p:nvSpPr>
        <p:spPr>
          <a:xfrm>
            <a:off x="4555222" y="1694433"/>
            <a:ext cx="6447295" cy="443839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This stage refers to data preparation. It prepares the final data for modelling. </a:t>
            </a:r>
          </a:p>
          <a:p>
            <a:pPr marL="285750" indent="-285750">
              <a:lnSpc>
                <a:spcPct val="200000"/>
              </a:lnSpc>
              <a:buFont typeface="Arial" panose="020B0604020202020204" pitchFamily="34" charset="0"/>
              <a:buChar char="•"/>
            </a:pPr>
            <a:r>
              <a:rPr lang="en-US" dirty="0"/>
              <a:t>It involves data cleaning, feature engineering, feature scaling, data formatting, etc. </a:t>
            </a:r>
          </a:p>
          <a:p>
            <a:pPr marL="285750" indent="-285750">
              <a:lnSpc>
                <a:spcPct val="200000"/>
              </a:lnSpc>
              <a:buFont typeface="Arial" panose="020B0604020202020204" pitchFamily="34" charset="0"/>
              <a:buChar char="•"/>
            </a:pPr>
            <a:r>
              <a:rPr lang="en-US" dirty="0"/>
              <a:t>Firstly, I dropped the “</a:t>
            </a:r>
            <a:r>
              <a:rPr lang="en-US" dirty="0" err="1"/>
              <a:t>RowNumber</a:t>
            </a:r>
            <a:r>
              <a:rPr lang="en-US" dirty="0"/>
              <a:t>”, “</a:t>
            </a:r>
            <a:r>
              <a:rPr lang="en-US" dirty="0" err="1"/>
              <a:t>CustomerId</a:t>
            </a:r>
            <a:r>
              <a:rPr lang="en-US" dirty="0"/>
              <a:t>”, and “Surname” columns because they are not needed in this analysis </a:t>
            </a:r>
            <a:r>
              <a:rPr lang="en-US" dirty="0" err="1"/>
              <a:t>i.e</a:t>
            </a:r>
            <a:r>
              <a:rPr lang="en-US" dirty="0"/>
              <a:t> they don’t have any effect on the problem to be solved. </a:t>
            </a:r>
          </a:p>
        </p:txBody>
      </p:sp>
    </p:spTree>
    <p:extLst>
      <p:ext uri="{BB962C8B-B14F-4D97-AF65-F5344CB8AC3E}">
        <p14:creationId xmlns:p14="http://schemas.microsoft.com/office/powerpoint/2010/main" val="20046322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Rectangle 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3F06E7F-807D-E440-889A-1D14DAE39DEE}"/>
              </a:ext>
            </a:extLst>
          </p:cNvPr>
          <p:cNvSpPr txBox="1"/>
          <p:nvPr/>
        </p:nvSpPr>
        <p:spPr>
          <a:xfrm>
            <a:off x="-68442" y="2501984"/>
            <a:ext cx="4037841" cy="1472368"/>
          </a:xfrm>
          <a:prstGeom prst="rect">
            <a:avLst/>
          </a:prstGeom>
        </p:spPr>
        <p:txBody>
          <a:bodyPr vert="horz" lIns="91440" tIns="45720" rIns="91440" bIns="45720" rtlCol="0" anchor="b">
            <a:normAutofit/>
          </a:bodyPr>
          <a:lstStyle/>
          <a:p>
            <a:pPr marL="5715" marR="0" indent="-6350" algn="r">
              <a:lnSpc>
                <a:spcPct val="90000"/>
              </a:lnSpc>
              <a:spcBef>
                <a:spcPct val="0"/>
              </a:spcBef>
              <a:spcAft>
                <a:spcPts val="420"/>
              </a:spcAft>
            </a:pPr>
            <a:r>
              <a:rPr lang="en-US" sz="4000" b="1" dirty="0">
                <a:solidFill>
                  <a:srgbClr val="FFFFFF"/>
                </a:solidFill>
              </a:rPr>
              <a:t>Methodology</a:t>
            </a:r>
          </a:p>
        </p:txBody>
      </p:sp>
      <p:sp>
        <p:nvSpPr>
          <p:cNvPr id="2" name="TextBox 1">
            <a:extLst>
              <a:ext uri="{FF2B5EF4-FFF2-40B4-BE49-F238E27FC236}">
                <a16:creationId xmlns:a16="http://schemas.microsoft.com/office/drawing/2014/main" id="{A3E301F5-F97F-3440-B846-A73E3BEA4413}"/>
              </a:ext>
            </a:extLst>
          </p:cNvPr>
          <p:cNvSpPr txBox="1"/>
          <p:nvPr/>
        </p:nvSpPr>
        <p:spPr>
          <a:xfrm>
            <a:off x="5413829" y="2365829"/>
            <a:ext cx="5951777" cy="3829698"/>
          </a:xfrm>
          <a:prstGeom prst="rect">
            <a:avLst/>
          </a:prstGeom>
        </p:spPr>
        <p:txBody>
          <a:bodyPr vert="horz" lIns="91440" tIns="45720" rIns="91440" bIns="45720" rtlCol="0" anchor="ctr">
            <a:normAutofit/>
          </a:bodyPr>
          <a:lstStyle/>
          <a:p>
            <a:pPr>
              <a:lnSpc>
                <a:spcPct val="90000"/>
              </a:lnSpc>
              <a:spcAft>
                <a:spcPts val="600"/>
              </a:spcAft>
            </a:pPr>
            <a:endParaRPr lang="en-US" sz="2000" dirty="0"/>
          </a:p>
        </p:txBody>
      </p:sp>
      <p:sp>
        <p:nvSpPr>
          <p:cNvPr id="4" name="TextBox 3">
            <a:extLst>
              <a:ext uri="{FF2B5EF4-FFF2-40B4-BE49-F238E27FC236}">
                <a16:creationId xmlns:a16="http://schemas.microsoft.com/office/drawing/2014/main" id="{5E196DCC-DD11-3E4B-BC69-CE2E389A57BD}"/>
              </a:ext>
            </a:extLst>
          </p:cNvPr>
          <p:cNvSpPr txBox="1"/>
          <p:nvPr/>
        </p:nvSpPr>
        <p:spPr>
          <a:xfrm>
            <a:off x="6457309" y="252955"/>
            <a:ext cx="2121093" cy="646331"/>
          </a:xfrm>
          <a:prstGeom prst="rect">
            <a:avLst/>
          </a:prstGeom>
          <a:noFill/>
        </p:spPr>
        <p:txBody>
          <a:bodyPr wrap="none" rtlCol="0">
            <a:spAutoFit/>
          </a:bodyPr>
          <a:lstStyle/>
          <a:p>
            <a:r>
              <a:rPr lang="en-US" dirty="0"/>
              <a:t>3.Data Preparation</a:t>
            </a:r>
          </a:p>
          <a:p>
            <a:endParaRPr lang="en-US" dirty="0"/>
          </a:p>
        </p:txBody>
      </p:sp>
      <p:sp>
        <p:nvSpPr>
          <p:cNvPr id="5" name="TextBox 4">
            <a:extLst>
              <a:ext uri="{FF2B5EF4-FFF2-40B4-BE49-F238E27FC236}">
                <a16:creationId xmlns:a16="http://schemas.microsoft.com/office/drawing/2014/main" id="{F29C74A3-E208-EE43-B78E-B4A9321BBF43}"/>
              </a:ext>
            </a:extLst>
          </p:cNvPr>
          <p:cNvSpPr txBox="1"/>
          <p:nvPr/>
        </p:nvSpPr>
        <p:spPr>
          <a:xfrm>
            <a:off x="4317385" y="1141596"/>
            <a:ext cx="6917591" cy="554639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Feature engineering was used to convert categorical data into numerical data to prepare our data ready for modelling and therefore creating more features in the dataset. </a:t>
            </a:r>
          </a:p>
          <a:p>
            <a:pPr marL="285750" indent="-285750">
              <a:lnSpc>
                <a:spcPct val="200000"/>
              </a:lnSpc>
              <a:buFont typeface="Arial" panose="020B0604020202020204" pitchFamily="34" charset="0"/>
              <a:buChar char="•"/>
            </a:pPr>
            <a:r>
              <a:rPr lang="en-US" dirty="0"/>
              <a:t>Since the column “geography” is a categorical data let’s one-hot encode it by using pandas library (</a:t>
            </a:r>
            <a:r>
              <a:rPr lang="en-US" dirty="0" err="1"/>
              <a:t>pd.get_dummies</a:t>
            </a:r>
            <a:r>
              <a:rPr lang="en-US" dirty="0"/>
              <a:t>) to create more features from the “geography” column.</a:t>
            </a:r>
          </a:p>
          <a:p>
            <a:pPr marL="285750" indent="-285750">
              <a:lnSpc>
                <a:spcPct val="200000"/>
              </a:lnSpc>
              <a:buFont typeface="Arial" panose="020B0604020202020204" pitchFamily="34" charset="0"/>
              <a:buChar char="•"/>
            </a:pPr>
            <a:r>
              <a:rPr lang="en-US" dirty="0"/>
              <a:t> Also, we create a function to convert the categorical data in “gender” to numerical data. For example, male = 0 while female = 1.</a:t>
            </a:r>
          </a:p>
          <a:p>
            <a:pPr marL="285750" indent="-285750">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25931469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Rectangle 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3F06E7F-807D-E440-889A-1D14DAE39DEE}"/>
              </a:ext>
            </a:extLst>
          </p:cNvPr>
          <p:cNvSpPr txBox="1"/>
          <p:nvPr/>
        </p:nvSpPr>
        <p:spPr>
          <a:xfrm>
            <a:off x="-1" y="2365830"/>
            <a:ext cx="3986913" cy="1440052"/>
          </a:xfrm>
          <a:prstGeom prst="rect">
            <a:avLst/>
          </a:prstGeom>
        </p:spPr>
        <p:txBody>
          <a:bodyPr vert="horz" lIns="91440" tIns="45720" rIns="91440" bIns="45720" rtlCol="0" anchor="b">
            <a:normAutofit/>
          </a:bodyPr>
          <a:lstStyle/>
          <a:p>
            <a:pPr marL="5715" marR="0" indent="-6350" algn="r">
              <a:lnSpc>
                <a:spcPct val="90000"/>
              </a:lnSpc>
              <a:spcBef>
                <a:spcPct val="0"/>
              </a:spcBef>
              <a:spcAft>
                <a:spcPts val="420"/>
              </a:spcAft>
            </a:pPr>
            <a:r>
              <a:rPr lang="en-US" sz="4000" b="1" dirty="0">
                <a:solidFill>
                  <a:srgbClr val="FFFFFF"/>
                </a:solidFill>
              </a:rPr>
              <a:t>Methodology</a:t>
            </a:r>
          </a:p>
        </p:txBody>
      </p:sp>
      <p:sp>
        <p:nvSpPr>
          <p:cNvPr id="3" name="TextBox 2">
            <a:extLst>
              <a:ext uri="{FF2B5EF4-FFF2-40B4-BE49-F238E27FC236}">
                <a16:creationId xmlns:a16="http://schemas.microsoft.com/office/drawing/2014/main" id="{C0DCB504-5B17-7642-89FD-C51833551C1B}"/>
              </a:ext>
            </a:extLst>
          </p:cNvPr>
          <p:cNvSpPr txBox="1"/>
          <p:nvPr/>
        </p:nvSpPr>
        <p:spPr>
          <a:xfrm>
            <a:off x="6096000" y="494270"/>
            <a:ext cx="3097427" cy="1021818"/>
          </a:xfrm>
          <a:prstGeom prst="rect">
            <a:avLst/>
          </a:prstGeom>
          <a:noFill/>
        </p:spPr>
        <p:txBody>
          <a:bodyPr wrap="square" rtlCol="0">
            <a:spAutoFit/>
          </a:bodyPr>
          <a:lstStyle/>
          <a:p>
            <a:pPr>
              <a:lnSpc>
                <a:spcPct val="90000"/>
              </a:lnSpc>
              <a:spcAft>
                <a:spcPts val="600"/>
              </a:spcAft>
            </a:pPr>
            <a:r>
              <a:rPr lang="en-US" dirty="0"/>
              <a:t>3.Data Preparation</a:t>
            </a:r>
          </a:p>
          <a:p>
            <a:pPr indent="-228600">
              <a:lnSpc>
                <a:spcPct val="90000"/>
              </a:lnSpc>
              <a:spcAft>
                <a:spcPts val="600"/>
              </a:spcAft>
              <a:buFont typeface="Arial" panose="020B0604020202020204" pitchFamily="34" charset="0"/>
              <a:buChar char="•"/>
            </a:pPr>
            <a:endParaRPr lang="en-US" dirty="0"/>
          </a:p>
          <a:p>
            <a:endParaRPr lang="en-US" dirty="0"/>
          </a:p>
        </p:txBody>
      </p:sp>
      <p:sp>
        <p:nvSpPr>
          <p:cNvPr id="7" name="TextBox 6">
            <a:extLst>
              <a:ext uri="{FF2B5EF4-FFF2-40B4-BE49-F238E27FC236}">
                <a16:creationId xmlns:a16="http://schemas.microsoft.com/office/drawing/2014/main" id="{74637D55-0115-1E49-A9E9-2EB199581264}"/>
              </a:ext>
            </a:extLst>
          </p:cNvPr>
          <p:cNvSpPr txBox="1"/>
          <p:nvPr/>
        </p:nvSpPr>
        <p:spPr>
          <a:xfrm>
            <a:off x="4436661" y="1005179"/>
            <a:ext cx="7079741" cy="610038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I perform feature scaling (standardization) on some features using </a:t>
            </a:r>
            <a:r>
              <a:rPr lang="en-US" dirty="0" err="1"/>
              <a:t>sklearn</a:t>
            </a:r>
            <a:r>
              <a:rPr lang="en-US" dirty="0"/>
              <a:t> library (</a:t>
            </a:r>
            <a:r>
              <a:rPr lang="en-US" dirty="0" err="1"/>
              <a:t>StandardScalar</a:t>
            </a:r>
            <a:r>
              <a:rPr lang="en-US" dirty="0"/>
              <a:t>) to scale down features into properties of Standard Normal Distribution where mean = 0 and standard deviation = 1.</a:t>
            </a:r>
          </a:p>
          <a:p>
            <a:pPr marL="285750" indent="-285750">
              <a:lnSpc>
                <a:spcPct val="200000"/>
              </a:lnSpc>
              <a:buFont typeface="Arial" panose="020B0604020202020204" pitchFamily="34" charset="0"/>
              <a:buChar char="•"/>
            </a:pPr>
            <a:r>
              <a:rPr lang="en-US" dirty="0"/>
              <a:t> On realization scaling gave a higher performance in algorithms that involves gradient descent such as Logistic Regression, Support Vector Classifier, and KNN. </a:t>
            </a:r>
          </a:p>
          <a:p>
            <a:pPr marL="285750" indent="-285750">
              <a:lnSpc>
                <a:spcPct val="200000"/>
              </a:lnSpc>
              <a:buFont typeface="Arial" panose="020B0604020202020204" pitchFamily="34" charset="0"/>
              <a:buChar char="•"/>
            </a:pPr>
            <a:r>
              <a:rPr lang="en-US" dirty="0"/>
              <a:t>This means that feature scaling improved the performance of my (Logistic Regression, Support Vector Classifier, and KNN) models.</a:t>
            </a:r>
          </a:p>
          <a:p>
            <a:pPr marL="285750" indent="-285750">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34701426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Rectangle 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3F06E7F-807D-E440-889A-1D14DAE39DEE}"/>
              </a:ext>
            </a:extLst>
          </p:cNvPr>
          <p:cNvSpPr txBox="1"/>
          <p:nvPr/>
        </p:nvSpPr>
        <p:spPr>
          <a:xfrm>
            <a:off x="-3057" y="2693773"/>
            <a:ext cx="3671145" cy="1280579"/>
          </a:xfrm>
          <a:prstGeom prst="rect">
            <a:avLst/>
          </a:prstGeom>
        </p:spPr>
        <p:txBody>
          <a:bodyPr vert="horz" lIns="91440" tIns="45720" rIns="91440" bIns="45720" rtlCol="0" anchor="b">
            <a:normAutofit/>
          </a:bodyPr>
          <a:lstStyle/>
          <a:p>
            <a:pPr marL="5715" marR="0" indent="-6350" algn="r">
              <a:lnSpc>
                <a:spcPct val="90000"/>
              </a:lnSpc>
              <a:spcBef>
                <a:spcPct val="0"/>
              </a:spcBef>
              <a:spcAft>
                <a:spcPts val="420"/>
              </a:spcAft>
            </a:pPr>
            <a:r>
              <a:rPr lang="en-US" sz="4000" b="1" dirty="0">
                <a:solidFill>
                  <a:srgbClr val="FFFFFF"/>
                </a:solidFill>
              </a:rPr>
              <a:t>Methodology</a:t>
            </a:r>
          </a:p>
        </p:txBody>
      </p:sp>
      <p:sp>
        <p:nvSpPr>
          <p:cNvPr id="2" name="TextBox 1">
            <a:extLst>
              <a:ext uri="{FF2B5EF4-FFF2-40B4-BE49-F238E27FC236}">
                <a16:creationId xmlns:a16="http://schemas.microsoft.com/office/drawing/2014/main" id="{4BD1EF06-FA1A-6443-93F3-942F062F3B3B}"/>
              </a:ext>
            </a:extLst>
          </p:cNvPr>
          <p:cNvSpPr txBox="1"/>
          <p:nvPr/>
        </p:nvSpPr>
        <p:spPr>
          <a:xfrm>
            <a:off x="5535826" y="586857"/>
            <a:ext cx="3756455" cy="646331"/>
          </a:xfrm>
          <a:prstGeom prst="rect">
            <a:avLst/>
          </a:prstGeom>
          <a:noFill/>
        </p:spPr>
        <p:txBody>
          <a:bodyPr wrap="square" rtlCol="0">
            <a:spAutoFit/>
          </a:bodyPr>
          <a:lstStyle/>
          <a:p>
            <a:r>
              <a:rPr lang="en-US" dirty="0"/>
              <a:t>4. Data Modelling and Evaluation</a:t>
            </a:r>
          </a:p>
          <a:p>
            <a:endParaRPr lang="en-US" dirty="0"/>
          </a:p>
        </p:txBody>
      </p:sp>
      <p:sp>
        <p:nvSpPr>
          <p:cNvPr id="4" name="TextBox 3">
            <a:extLst>
              <a:ext uri="{FF2B5EF4-FFF2-40B4-BE49-F238E27FC236}">
                <a16:creationId xmlns:a16="http://schemas.microsoft.com/office/drawing/2014/main" id="{2A9E359D-3543-7C4B-B366-A1B8D6A92301}"/>
              </a:ext>
            </a:extLst>
          </p:cNvPr>
          <p:cNvSpPr txBox="1"/>
          <p:nvPr/>
        </p:nvSpPr>
        <p:spPr>
          <a:xfrm>
            <a:off x="4122057" y="1272399"/>
            <a:ext cx="8069943" cy="554639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This This involves building and developing various models based on several different modelling techniques. In this stage, we determine the algorithm to use for predictive modelling and evaluate which models give the best performance.</a:t>
            </a:r>
          </a:p>
          <a:p>
            <a:pPr marL="285750" indent="-285750">
              <a:lnSpc>
                <a:spcPct val="200000"/>
              </a:lnSpc>
              <a:buFont typeface="Arial" panose="020B0604020202020204" pitchFamily="34" charset="0"/>
              <a:buChar char="•"/>
            </a:pPr>
            <a:r>
              <a:rPr lang="en-US" dirty="0"/>
              <a:t>Pending modelling selection and approach, we might need to split the data into training and test sets using </a:t>
            </a:r>
            <a:r>
              <a:rPr lang="en-US" dirty="0" err="1"/>
              <a:t>sklearn</a:t>
            </a:r>
            <a:r>
              <a:rPr lang="en-US" dirty="0"/>
              <a:t> </a:t>
            </a:r>
            <a:r>
              <a:rPr lang="en-US" dirty="0" err="1"/>
              <a:t>train_test_split</a:t>
            </a:r>
            <a:r>
              <a:rPr lang="en-US" dirty="0"/>
              <a:t> library.</a:t>
            </a:r>
          </a:p>
          <a:p>
            <a:pPr marL="285750" indent="-285750">
              <a:lnSpc>
                <a:spcPct val="200000"/>
              </a:lnSpc>
              <a:buFont typeface="Arial" panose="020B0604020202020204" pitchFamily="34" charset="0"/>
              <a:buChar char="•"/>
            </a:pPr>
            <a:r>
              <a:rPr lang="en-US" dirty="0"/>
              <a:t> Since the project is a classification-based project (exited or not exited), I used classification models such as </a:t>
            </a:r>
            <a:r>
              <a:rPr lang="en-US" dirty="0" err="1"/>
              <a:t>LogisticRegression</a:t>
            </a:r>
            <a:r>
              <a:rPr lang="en-US" dirty="0"/>
              <a:t> followed by  Random Forest Classifier and XGB Classifier to make a prediction.</a:t>
            </a:r>
          </a:p>
          <a:p>
            <a:pPr marL="285750" indent="-285750">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19765639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Rectangle 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3F06E7F-807D-E440-889A-1D14DAE39DEE}"/>
              </a:ext>
            </a:extLst>
          </p:cNvPr>
          <p:cNvSpPr txBox="1"/>
          <p:nvPr/>
        </p:nvSpPr>
        <p:spPr>
          <a:xfrm>
            <a:off x="-136868" y="2693773"/>
            <a:ext cx="4037841" cy="1280579"/>
          </a:xfrm>
          <a:prstGeom prst="rect">
            <a:avLst/>
          </a:prstGeom>
        </p:spPr>
        <p:txBody>
          <a:bodyPr vert="horz" lIns="91440" tIns="45720" rIns="91440" bIns="45720" rtlCol="0" anchor="b">
            <a:normAutofit/>
          </a:bodyPr>
          <a:lstStyle/>
          <a:p>
            <a:pPr marL="5715" marR="0" indent="-6350" algn="r">
              <a:lnSpc>
                <a:spcPct val="90000"/>
              </a:lnSpc>
              <a:spcBef>
                <a:spcPct val="0"/>
              </a:spcBef>
              <a:spcAft>
                <a:spcPts val="420"/>
              </a:spcAft>
            </a:pPr>
            <a:r>
              <a:rPr lang="en-US" sz="4000" b="1" dirty="0">
                <a:solidFill>
                  <a:srgbClr val="FFFFFF"/>
                </a:solidFill>
              </a:rPr>
              <a:t>Methodology</a:t>
            </a:r>
          </a:p>
        </p:txBody>
      </p:sp>
      <p:sp>
        <p:nvSpPr>
          <p:cNvPr id="7" name="TextBox 6">
            <a:extLst>
              <a:ext uri="{FF2B5EF4-FFF2-40B4-BE49-F238E27FC236}">
                <a16:creationId xmlns:a16="http://schemas.microsoft.com/office/drawing/2014/main" id="{F7B91486-3C7A-6347-9C7C-3DB863BB2DDD}"/>
              </a:ext>
            </a:extLst>
          </p:cNvPr>
          <p:cNvSpPr txBox="1"/>
          <p:nvPr/>
        </p:nvSpPr>
        <p:spPr>
          <a:xfrm>
            <a:off x="6698931" y="142056"/>
            <a:ext cx="2364750" cy="369332"/>
          </a:xfrm>
          <a:prstGeom prst="rect">
            <a:avLst/>
          </a:prstGeom>
          <a:noFill/>
        </p:spPr>
        <p:txBody>
          <a:bodyPr wrap="none" rtlCol="0">
            <a:spAutoFit/>
          </a:bodyPr>
          <a:lstStyle/>
          <a:p>
            <a:r>
              <a:rPr lang="en-US" dirty="0"/>
              <a:t>5. Model Deployment</a:t>
            </a:r>
          </a:p>
        </p:txBody>
      </p:sp>
      <p:sp>
        <p:nvSpPr>
          <p:cNvPr id="8" name="TextBox 7">
            <a:extLst>
              <a:ext uri="{FF2B5EF4-FFF2-40B4-BE49-F238E27FC236}">
                <a16:creationId xmlns:a16="http://schemas.microsoft.com/office/drawing/2014/main" id="{107EB47D-8D2B-774F-8A8B-2ABE4831CB77}"/>
              </a:ext>
            </a:extLst>
          </p:cNvPr>
          <p:cNvSpPr txBox="1"/>
          <p:nvPr/>
        </p:nvSpPr>
        <p:spPr>
          <a:xfrm>
            <a:off x="4034778" y="511388"/>
            <a:ext cx="8154174" cy="5546390"/>
          </a:xfrm>
          <a:prstGeom prst="rect">
            <a:avLst/>
          </a:prstGeom>
          <a:noFill/>
        </p:spPr>
        <p:txBody>
          <a:bodyPr wrap="square" rtlCol="0">
            <a:spAutoFit/>
          </a:bodyPr>
          <a:lstStyle/>
          <a:p>
            <a:pPr>
              <a:lnSpc>
                <a:spcPct val="200000"/>
              </a:lnSpc>
            </a:pPr>
            <a:r>
              <a:rPr lang="en-US" dirty="0"/>
              <a:t>This is the stage the model goes into production </a:t>
            </a:r>
            <a:r>
              <a:rPr lang="en-US" dirty="0" err="1"/>
              <a:t>i.e</a:t>
            </a:r>
            <a:r>
              <a:rPr lang="en-US" dirty="0"/>
              <a:t> the stage in which clients can access the model results. </a:t>
            </a:r>
          </a:p>
          <a:p>
            <a:pPr marL="285750" indent="-285750">
              <a:lnSpc>
                <a:spcPct val="200000"/>
              </a:lnSpc>
              <a:buFont typeface="Arial" panose="020B0604020202020204" pitchFamily="34" charset="0"/>
              <a:buChar char="•"/>
            </a:pPr>
            <a:r>
              <a:rPr lang="en-US" dirty="0"/>
              <a:t>Plan deployment: Develop and document a plan for deploying the model.</a:t>
            </a:r>
          </a:p>
          <a:p>
            <a:pPr marL="285750" lvl="0" indent="-285750">
              <a:lnSpc>
                <a:spcPct val="200000"/>
              </a:lnSpc>
              <a:buFont typeface="Arial" panose="020B0604020202020204" pitchFamily="34" charset="0"/>
              <a:buChar char="•"/>
            </a:pPr>
            <a:r>
              <a:rPr lang="en-US" dirty="0"/>
              <a:t>Plan monitoring and maintenance: Develop a thorough monitoring and maintenance plan to avoid issues during the operational phase (or post-project phase) of a model.</a:t>
            </a:r>
          </a:p>
          <a:p>
            <a:pPr marL="285750" lvl="0" indent="-285750">
              <a:lnSpc>
                <a:spcPct val="200000"/>
              </a:lnSpc>
              <a:buFont typeface="Arial" panose="020B0604020202020204" pitchFamily="34" charset="0"/>
              <a:buChar char="•"/>
            </a:pPr>
            <a:r>
              <a:rPr lang="en-US" dirty="0"/>
              <a:t>Produce final report: Document a summary of the project which might include a final presentation of data mining results.</a:t>
            </a:r>
          </a:p>
          <a:p>
            <a:pPr marL="285750" indent="-285750">
              <a:lnSpc>
                <a:spcPct val="200000"/>
              </a:lnSpc>
              <a:buFont typeface="Arial" panose="020B0604020202020204" pitchFamily="34" charset="0"/>
              <a:buChar char="•"/>
            </a:pPr>
            <a:r>
              <a:rPr lang="en-US" dirty="0"/>
              <a:t>Review project: Conduct a project retrospective about what went well, what could have been better, and how to improve in the future </a:t>
            </a:r>
          </a:p>
        </p:txBody>
      </p:sp>
    </p:spTree>
    <p:extLst>
      <p:ext uri="{BB962C8B-B14F-4D97-AF65-F5344CB8AC3E}">
        <p14:creationId xmlns:p14="http://schemas.microsoft.com/office/powerpoint/2010/main" val="26253802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6" name="Rectangle 4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3F06E7F-807D-E440-889A-1D14DAE39DEE}"/>
              </a:ext>
            </a:extLst>
          </p:cNvPr>
          <p:cNvSpPr txBox="1"/>
          <p:nvPr/>
        </p:nvSpPr>
        <p:spPr>
          <a:xfrm>
            <a:off x="640080" y="325369"/>
            <a:ext cx="4368602" cy="1956841"/>
          </a:xfrm>
          <a:prstGeom prst="rect">
            <a:avLst/>
          </a:prstGeom>
        </p:spPr>
        <p:txBody>
          <a:bodyPr vert="horz" lIns="91440" tIns="45720" rIns="91440" bIns="45720" rtlCol="0" anchor="b">
            <a:normAutofit/>
          </a:bodyPr>
          <a:lstStyle/>
          <a:p>
            <a:pPr marL="5715" marR="0" indent="-6350">
              <a:lnSpc>
                <a:spcPct val="90000"/>
              </a:lnSpc>
              <a:spcBef>
                <a:spcPct val="0"/>
              </a:spcBef>
              <a:spcAft>
                <a:spcPts val="420"/>
              </a:spcAft>
            </a:pPr>
            <a:endParaRPr lang="en-US" sz="5400" b="1" dirty="0">
              <a:latin typeface="+mj-lt"/>
              <a:ea typeface="+mj-ea"/>
              <a:cs typeface="+mj-cs"/>
            </a:endParaRPr>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1">
            <a:extLst>
              <a:ext uri="{FF2B5EF4-FFF2-40B4-BE49-F238E27FC236}">
                <a16:creationId xmlns:a16="http://schemas.microsoft.com/office/drawing/2014/main" id="{9277CE2D-7708-D345-9AF3-6794EF3D6CBD}"/>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endParaRPr lang="en-US" sz="2000" dirty="0"/>
          </a:p>
        </p:txBody>
      </p:sp>
      <p:pic>
        <p:nvPicPr>
          <p:cNvPr id="33" name="Picture 32" descr="Green and yellow layers">
            <a:extLst>
              <a:ext uri="{FF2B5EF4-FFF2-40B4-BE49-F238E27FC236}">
                <a16:creationId xmlns:a16="http://schemas.microsoft.com/office/drawing/2014/main" id="{8158F89C-5E17-4034-A8FF-DE5CE104DCDF}"/>
              </a:ext>
            </a:extLst>
          </p:cNvPr>
          <p:cNvPicPr>
            <a:picLocks noChangeAspect="1"/>
          </p:cNvPicPr>
          <p:nvPr/>
        </p:nvPicPr>
        <p:blipFill rotWithShape="1">
          <a:blip r:embed="rId2"/>
          <a:srcRect l="10755" r="8501"/>
          <a:stretch/>
        </p:blipFill>
        <p:spPr>
          <a:xfrm>
            <a:off x="5311703" y="511387"/>
            <a:ext cx="4368602" cy="1020851"/>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useBgFill="1">
        <p:nvSpPr>
          <p:cNvPr id="7" name="Rectangle 6">
            <a:extLst>
              <a:ext uri="{FF2B5EF4-FFF2-40B4-BE49-F238E27FC236}">
                <a16:creationId xmlns:a16="http://schemas.microsoft.com/office/drawing/2014/main" id="{246CBEB2-F651-1F4D-AF7F-3196C3924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9D3DAB67-8F2A-6E4C-9561-3B916FC7F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945B13A-E89A-1E40-A7D2-8F5771F08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AD953E-F6AF-EF41-8082-E6AE78F8A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93BFB-3154-EF46-8697-E42835E24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45">
            <a:extLst>
              <a:ext uri="{FF2B5EF4-FFF2-40B4-BE49-F238E27FC236}">
                <a16:creationId xmlns:a16="http://schemas.microsoft.com/office/drawing/2014/main" id="{2699DEF9-C570-054A-97D8-7AFB071B5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A8E59EE5-BC45-6A4D-917A-3BE37818E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E32D1E4-8E0E-9749-AC85-CBAB3DC42B87}"/>
              </a:ext>
            </a:extLst>
          </p:cNvPr>
          <p:cNvSpPr txBox="1"/>
          <p:nvPr/>
        </p:nvSpPr>
        <p:spPr>
          <a:xfrm>
            <a:off x="-136868" y="2693773"/>
            <a:ext cx="4037841" cy="1280579"/>
          </a:xfrm>
          <a:prstGeom prst="rect">
            <a:avLst/>
          </a:prstGeom>
        </p:spPr>
        <p:txBody>
          <a:bodyPr vert="horz" lIns="91440" tIns="45720" rIns="91440" bIns="45720" rtlCol="0" anchor="b">
            <a:normAutofit/>
          </a:bodyPr>
          <a:lstStyle/>
          <a:p>
            <a:pPr marL="5715" marR="0" indent="-6350" algn="r">
              <a:lnSpc>
                <a:spcPct val="90000"/>
              </a:lnSpc>
              <a:spcBef>
                <a:spcPct val="0"/>
              </a:spcBef>
              <a:spcAft>
                <a:spcPts val="420"/>
              </a:spcAft>
            </a:pPr>
            <a:r>
              <a:rPr lang="en-US" sz="4000" b="1" dirty="0">
                <a:solidFill>
                  <a:srgbClr val="FFFFFF"/>
                </a:solidFill>
              </a:rPr>
              <a:t>Methodology</a:t>
            </a:r>
          </a:p>
        </p:txBody>
      </p:sp>
      <p:sp>
        <p:nvSpPr>
          <p:cNvPr id="15" name="TextBox 14">
            <a:extLst>
              <a:ext uri="{FF2B5EF4-FFF2-40B4-BE49-F238E27FC236}">
                <a16:creationId xmlns:a16="http://schemas.microsoft.com/office/drawing/2014/main" id="{16534884-4FD1-DA49-94DB-0F10019B14A6}"/>
              </a:ext>
            </a:extLst>
          </p:cNvPr>
          <p:cNvSpPr txBox="1"/>
          <p:nvPr/>
        </p:nvSpPr>
        <p:spPr>
          <a:xfrm>
            <a:off x="6771503" y="790832"/>
            <a:ext cx="2364750" cy="369332"/>
          </a:xfrm>
          <a:prstGeom prst="rect">
            <a:avLst/>
          </a:prstGeom>
          <a:noFill/>
        </p:spPr>
        <p:txBody>
          <a:bodyPr wrap="none" rtlCol="0">
            <a:spAutoFit/>
          </a:bodyPr>
          <a:lstStyle/>
          <a:p>
            <a:r>
              <a:rPr lang="en-US" dirty="0"/>
              <a:t>5. Model Deployment</a:t>
            </a:r>
          </a:p>
        </p:txBody>
      </p:sp>
      <p:sp>
        <p:nvSpPr>
          <p:cNvPr id="2" name="TextBox 1">
            <a:extLst>
              <a:ext uri="{FF2B5EF4-FFF2-40B4-BE49-F238E27FC236}">
                <a16:creationId xmlns:a16="http://schemas.microsoft.com/office/drawing/2014/main" id="{754976F0-6377-234D-BA64-99A5B143F79A}"/>
              </a:ext>
            </a:extLst>
          </p:cNvPr>
          <p:cNvSpPr txBox="1"/>
          <p:nvPr/>
        </p:nvSpPr>
        <p:spPr>
          <a:xfrm>
            <a:off x="4620164" y="2160586"/>
            <a:ext cx="6294554" cy="3693319"/>
          </a:xfrm>
          <a:prstGeom prst="rect">
            <a:avLst/>
          </a:prstGeom>
          <a:noFill/>
        </p:spPr>
        <p:txBody>
          <a:bodyPr wrap="square" rtlCol="0">
            <a:spAutoFit/>
          </a:bodyPr>
          <a:lstStyle/>
          <a:p>
            <a:pPr>
              <a:lnSpc>
                <a:spcPct val="200000"/>
              </a:lnSpc>
            </a:pPr>
            <a:r>
              <a:rPr lang="en-US" dirty="0"/>
              <a:t>I deployed my model into production using flask which is a web application framework written in Python. </a:t>
            </a:r>
          </a:p>
          <a:p>
            <a:pPr>
              <a:lnSpc>
                <a:spcPct val="200000"/>
              </a:lnSpc>
            </a:pPr>
            <a:r>
              <a:rPr lang="en-US" dirty="0"/>
              <a:t>It is a relatively simple way of building web applications and deploying machine learning models. For the functionality of my application.</a:t>
            </a:r>
          </a:p>
          <a:p>
            <a:pPr>
              <a:lnSpc>
                <a:spcPct val="200000"/>
              </a:lnSpc>
            </a:pPr>
            <a:r>
              <a:rPr lang="en-US" dirty="0"/>
              <a:t> </a:t>
            </a:r>
          </a:p>
          <a:p>
            <a:endParaRPr lang="en-US" dirty="0"/>
          </a:p>
        </p:txBody>
      </p:sp>
    </p:spTree>
    <p:extLst>
      <p:ext uri="{BB962C8B-B14F-4D97-AF65-F5344CB8AC3E}">
        <p14:creationId xmlns:p14="http://schemas.microsoft.com/office/powerpoint/2010/main" val="26687611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extBox 25">
            <a:extLst>
              <a:ext uri="{FF2B5EF4-FFF2-40B4-BE49-F238E27FC236}">
                <a16:creationId xmlns:a16="http://schemas.microsoft.com/office/drawing/2014/main" id="{4A13D663-7787-7243-9906-9104820471B0}"/>
              </a:ext>
            </a:extLst>
          </p:cNvPr>
          <p:cNvSpPr txBox="1"/>
          <p:nvPr/>
        </p:nvSpPr>
        <p:spPr>
          <a:xfrm>
            <a:off x="197317" y="2883488"/>
            <a:ext cx="3643969" cy="1909563"/>
          </a:xfrm>
          <a:prstGeom prst="rect">
            <a:avLst/>
          </a:prstGeom>
        </p:spPr>
        <p:txBody>
          <a:bodyPr vert="horz" lIns="91440" tIns="45720" rIns="91440" bIns="45720" rtlCol="0" anchor="t">
            <a:normAutofit/>
          </a:bodyPr>
          <a:lstStyle/>
          <a:p>
            <a:pPr marL="5715" marR="0" indent="-6350">
              <a:lnSpc>
                <a:spcPct val="90000"/>
              </a:lnSpc>
              <a:spcBef>
                <a:spcPct val="0"/>
              </a:spcBef>
              <a:spcAft>
                <a:spcPts val="420"/>
              </a:spcAft>
            </a:pPr>
            <a:r>
              <a:rPr lang="en-US" sz="4000" b="1" kern="1200" dirty="0">
                <a:solidFill>
                  <a:srgbClr val="FFFFFF"/>
                </a:solidFill>
                <a:latin typeface="+mj-lt"/>
                <a:ea typeface="+mj-ea"/>
                <a:cs typeface="+mj-cs"/>
              </a:rPr>
              <a:t> </a:t>
            </a:r>
          </a:p>
          <a:p>
            <a:pPr marL="5715" marR="0" indent="-6350">
              <a:lnSpc>
                <a:spcPct val="90000"/>
              </a:lnSpc>
              <a:spcBef>
                <a:spcPct val="0"/>
              </a:spcBef>
              <a:spcAft>
                <a:spcPts val="420"/>
              </a:spcAft>
            </a:pPr>
            <a:r>
              <a:rPr lang="en-US" sz="4000" b="1" dirty="0">
                <a:solidFill>
                  <a:srgbClr val="FFFFFF"/>
                </a:solidFill>
                <a:latin typeface="+mj-lt"/>
                <a:ea typeface="+mj-ea"/>
                <a:cs typeface="+mj-cs"/>
              </a:rPr>
              <a:t>UI Mockup</a:t>
            </a:r>
            <a:endParaRPr lang="en-US" sz="4000" b="1" kern="1200" dirty="0">
              <a:solidFill>
                <a:srgbClr val="FFFFFF"/>
              </a:solidFill>
              <a:latin typeface="+mj-lt"/>
              <a:ea typeface="+mj-ea"/>
              <a:cs typeface="+mj-cs"/>
            </a:endParaRPr>
          </a:p>
        </p:txBody>
      </p:sp>
      <p:sp>
        <p:nvSpPr>
          <p:cNvPr id="30" name="TextBox 29">
            <a:extLst>
              <a:ext uri="{FF2B5EF4-FFF2-40B4-BE49-F238E27FC236}">
                <a16:creationId xmlns:a16="http://schemas.microsoft.com/office/drawing/2014/main" id="{46D12A5C-FA33-C647-B58F-66B27C519830}"/>
              </a:ext>
            </a:extLst>
          </p:cNvPr>
          <p:cNvSpPr txBox="1"/>
          <p:nvPr/>
        </p:nvSpPr>
        <p:spPr>
          <a:xfrm>
            <a:off x="4176584" y="4423719"/>
            <a:ext cx="184731" cy="369332"/>
          </a:xfrm>
          <a:prstGeom prst="rect">
            <a:avLst/>
          </a:prstGeom>
          <a:noFill/>
        </p:spPr>
        <p:txBody>
          <a:bodyPr wrap="none" rtlCol="0">
            <a:spAutoFit/>
          </a:bodyPr>
          <a:lstStyle/>
          <a:p>
            <a:endParaRPr lang="en-US" dirty="0"/>
          </a:p>
        </p:txBody>
      </p:sp>
      <p:pic>
        <p:nvPicPr>
          <p:cNvPr id="36" name="Picture 35" descr="Graphical user interface, application&#10;&#10;Description automatically generated">
            <a:extLst>
              <a:ext uri="{FF2B5EF4-FFF2-40B4-BE49-F238E27FC236}">
                <a16:creationId xmlns:a16="http://schemas.microsoft.com/office/drawing/2014/main" id="{392DF8B6-985B-8548-AD0D-21774B206B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1315" y="280715"/>
            <a:ext cx="6447790" cy="6587490"/>
          </a:xfrm>
          <a:prstGeom prst="rect">
            <a:avLst/>
          </a:prstGeom>
        </p:spPr>
      </p:pic>
    </p:spTree>
    <p:extLst>
      <p:ext uri="{BB962C8B-B14F-4D97-AF65-F5344CB8AC3E}">
        <p14:creationId xmlns:p14="http://schemas.microsoft.com/office/powerpoint/2010/main" val="4664592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Rectangle 5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42C12F7-AE9B-40D2-A6C4-2F1B6BC860EE}"/>
              </a:ext>
            </a:extLst>
          </p:cNvPr>
          <p:cNvSpPr txBox="1"/>
          <p:nvPr/>
        </p:nvSpPr>
        <p:spPr>
          <a:xfrm>
            <a:off x="466722" y="586855"/>
            <a:ext cx="3201366" cy="3387497"/>
          </a:xfrm>
          <a:prstGeom prst="rect">
            <a:avLst/>
          </a:prstGeom>
        </p:spPr>
        <p:txBody>
          <a:bodyPr vert="horz" lIns="91440" tIns="45720" rIns="91440" bIns="45720" rtlCol="0" anchor="b">
            <a:normAutofit/>
          </a:bodyPr>
          <a:lstStyle/>
          <a:p>
            <a:pPr marL="8890" marR="0" algn="r">
              <a:lnSpc>
                <a:spcPct val="90000"/>
              </a:lnSpc>
              <a:spcBef>
                <a:spcPct val="0"/>
              </a:spcBef>
              <a:spcAft>
                <a:spcPts val="0"/>
              </a:spcAft>
            </a:pPr>
            <a:r>
              <a:rPr lang="en-US" sz="4000" kern="1200">
                <a:solidFill>
                  <a:srgbClr val="FFFFFF"/>
                </a:solidFill>
                <a:latin typeface="+mj-lt"/>
                <a:ea typeface="+mj-ea"/>
                <a:cs typeface="+mj-cs"/>
              </a:rPr>
              <a:t> </a:t>
            </a:r>
          </a:p>
          <a:p>
            <a:pPr marL="5715" marR="0" indent="-6350" algn="r">
              <a:lnSpc>
                <a:spcPct val="90000"/>
              </a:lnSpc>
              <a:spcBef>
                <a:spcPct val="0"/>
              </a:spcBef>
              <a:spcAft>
                <a:spcPts val="440"/>
              </a:spcAft>
            </a:pPr>
            <a:r>
              <a:rPr lang="en-US" sz="4000" b="1" kern="1200">
                <a:solidFill>
                  <a:srgbClr val="FFFFFF"/>
                </a:solidFill>
                <a:latin typeface="+mj-lt"/>
                <a:ea typeface="+mj-ea"/>
                <a:cs typeface="+mj-cs"/>
              </a:rPr>
              <a:t>Contents</a:t>
            </a:r>
          </a:p>
          <a:p>
            <a:pPr algn="r">
              <a:lnSpc>
                <a:spcPct val="90000"/>
              </a:lnSpc>
              <a:spcBef>
                <a:spcPct val="0"/>
              </a:spcBef>
            </a:pPr>
            <a:endParaRPr lang="en-US" altLang="ko-KR" sz="4000" kern="1200">
              <a:solidFill>
                <a:srgbClr val="FFFFFF"/>
              </a:solidFill>
              <a:latin typeface="+mj-lt"/>
              <a:ea typeface="+mj-ea"/>
              <a:cs typeface="+mj-cs"/>
            </a:endParaRPr>
          </a:p>
        </p:txBody>
      </p:sp>
      <p:sp>
        <p:nvSpPr>
          <p:cNvPr id="3" name="TextBox 2">
            <a:extLst>
              <a:ext uri="{FF2B5EF4-FFF2-40B4-BE49-F238E27FC236}">
                <a16:creationId xmlns:a16="http://schemas.microsoft.com/office/drawing/2014/main" id="{B16A4ED8-9F30-C545-B108-A07C24AD0137}"/>
              </a:ext>
            </a:extLst>
          </p:cNvPr>
          <p:cNvSpPr txBox="1"/>
          <p:nvPr/>
        </p:nvSpPr>
        <p:spPr>
          <a:xfrm>
            <a:off x="4810259" y="649480"/>
            <a:ext cx="6555347" cy="5546047"/>
          </a:xfrm>
          <a:prstGeom prst="rect">
            <a:avLst/>
          </a:prstGeom>
        </p:spPr>
        <p:txBody>
          <a:bodyPr vert="horz" lIns="91440" tIns="45720" rIns="91440" bIns="45720" rtlCol="0" anchor="ctr">
            <a:normAutofit fontScale="55000" lnSpcReduction="20000"/>
          </a:bodyPr>
          <a:lstStyle/>
          <a:p>
            <a:pPr marL="514350" indent="-457200">
              <a:lnSpc>
                <a:spcPct val="200000"/>
              </a:lnSpc>
              <a:spcAft>
                <a:spcPts val="600"/>
              </a:spcAft>
              <a:buFont typeface="+mj-lt"/>
              <a:buAutoNum type="arabicPeriod"/>
            </a:pPr>
            <a:r>
              <a:rPr lang="en-US" sz="2000" dirty="0"/>
              <a:t>Student Objectives   </a:t>
            </a:r>
          </a:p>
          <a:p>
            <a:pPr marL="514350" indent="-457200">
              <a:lnSpc>
                <a:spcPct val="200000"/>
              </a:lnSpc>
              <a:spcAft>
                <a:spcPts val="600"/>
              </a:spcAft>
              <a:buFont typeface="+mj-lt"/>
              <a:buAutoNum type="arabicPeriod"/>
            </a:pPr>
            <a:r>
              <a:rPr lang="en-US" sz="2000" dirty="0"/>
              <a:t> Problem Specification</a:t>
            </a:r>
          </a:p>
          <a:p>
            <a:pPr marL="514350" indent="-457200">
              <a:lnSpc>
                <a:spcPct val="200000"/>
              </a:lnSpc>
              <a:spcAft>
                <a:spcPts val="600"/>
              </a:spcAft>
              <a:buFont typeface="+mj-lt"/>
              <a:buAutoNum type="arabicPeriod"/>
            </a:pPr>
            <a:r>
              <a:rPr lang="en-US" sz="2000" dirty="0"/>
              <a:t>Amendments</a:t>
            </a:r>
          </a:p>
          <a:p>
            <a:pPr marL="514350" indent="-457200">
              <a:lnSpc>
                <a:spcPct val="200000"/>
              </a:lnSpc>
              <a:spcAft>
                <a:spcPts val="600"/>
              </a:spcAft>
              <a:buFont typeface="+mj-lt"/>
              <a:buAutoNum type="arabicPeriod"/>
            </a:pPr>
            <a:r>
              <a:rPr lang="en-US" sz="2000" dirty="0"/>
              <a:t>Solution Process and Design    </a:t>
            </a:r>
          </a:p>
          <a:p>
            <a:pPr marL="914400" lvl="1" indent="-457200">
              <a:lnSpc>
                <a:spcPct val="200000"/>
              </a:lnSpc>
              <a:spcAft>
                <a:spcPts val="600"/>
              </a:spcAft>
              <a:buFont typeface="Arial" panose="020B0604020202020204" pitchFamily="34" charset="0"/>
              <a:buChar char="•"/>
            </a:pPr>
            <a:r>
              <a:rPr lang="en-US" sz="2000" dirty="0"/>
              <a:t>Requirement Collection and Analysis </a:t>
            </a:r>
          </a:p>
          <a:p>
            <a:pPr marL="914400" lvl="1" indent="-457200">
              <a:lnSpc>
                <a:spcPct val="200000"/>
              </a:lnSpc>
              <a:spcAft>
                <a:spcPts val="600"/>
              </a:spcAft>
              <a:buFont typeface="Arial" panose="020B0604020202020204" pitchFamily="34" charset="0"/>
              <a:buChar char="•"/>
            </a:pPr>
            <a:r>
              <a:rPr lang="en-US" sz="2000" dirty="0"/>
              <a:t>High level Architectural Diagram</a:t>
            </a:r>
          </a:p>
          <a:p>
            <a:pPr marL="914400" lvl="1" indent="-457200">
              <a:lnSpc>
                <a:spcPct val="200000"/>
              </a:lnSpc>
              <a:spcAft>
                <a:spcPts val="600"/>
              </a:spcAft>
              <a:buFont typeface="Arial" panose="020B0604020202020204" pitchFamily="34" charset="0"/>
              <a:buChar char="•"/>
            </a:pPr>
            <a:r>
              <a:rPr lang="en-US" sz="2000" dirty="0"/>
              <a:t>Methodology</a:t>
            </a:r>
          </a:p>
          <a:p>
            <a:pPr marL="914400" lvl="1" indent="-457200">
              <a:lnSpc>
                <a:spcPct val="200000"/>
              </a:lnSpc>
              <a:spcAft>
                <a:spcPts val="600"/>
              </a:spcAft>
              <a:buFont typeface="Arial" panose="020B0604020202020204" pitchFamily="34" charset="0"/>
              <a:buChar char="•"/>
            </a:pPr>
            <a:r>
              <a:rPr lang="en-US" sz="2000" dirty="0"/>
              <a:t>UI Mockups </a:t>
            </a:r>
          </a:p>
          <a:p>
            <a:pPr marL="514350" indent="-457200">
              <a:lnSpc>
                <a:spcPct val="200000"/>
              </a:lnSpc>
              <a:spcAft>
                <a:spcPts val="600"/>
              </a:spcAft>
              <a:buFont typeface="+mj-lt"/>
              <a:buAutoNum type="arabicPeriod"/>
            </a:pPr>
            <a:r>
              <a:rPr lang="en-US" sz="2000" dirty="0"/>
              <a:t>Benchmark Specification</a:t>
            </a:r>
          </a:p>
          <a:p>
            <a:pPr marL="514350" indent="-457200">
              <a:lnSpc>
                <a:spcPct val="200000"/>
              </a:lnSpc>
              <a:spcAft>
                <a:spcPts val="600"/>
              </a:spcAft>
              <a:buFont typeface="+mj-lt"/>
              <a:buAutoNum type="arabicPeriod"/>
            </a:pPr>
            <a:r>
              <a:rPr lang="en-US" sz="2000" dirty="0"/>
              <a:t>Tool List </a:t>
            </a:r>
          </a:p>
          <a:p>
            <a:pPr marL="514350" indent="-457200">
              <a:lnSpc>
                <a:spcPct val="200000"/>
              </a:lnSpc>
              <a:spcAft>
                <a:spcPts val="600"/>
              </a:spcAft>
              <a:buFont typeface="+mj-lt"/>
              <a:buAutoNum type="arabicPeriod"/>
            </a:pPr>
            <a:r>
              <a:rPr lang="en-US" sz="2000" dirty="0"/>
              <a:t>Schedule Grading Scheme for CSC521</a:t>
            </a:r>
          </a:p>
          <a:p>
            <a:pPr marL="514350" indent="-457200">
              <a:lnSpc>
                <a:spcPct val="200000"/>
              </a:lnSpc>
              <a:spcAft>
                <a:spcPts val="600"/>
              </a:spcAft>
              <a:buFont typeface="+mj-lt"/>
              <a:buAutoNum type="arabicPeriod"/>
            </a:pPr>
            <a:r>
              <a:rPr lang="en-US" sz="2000" dirty="0"/>
              <a:t>Deliverables </a:t>
            </a:r>
          </a:p>
          <a:p>
            <a:pPr marL="514350" indent="-457200">
              <a:lnSpc>
                <a:spcPct val="200000"/>
              </a:lnSpc>
              <a:spcAft>
                <a:spcPts val="600"/>
              </a:spcAft>
              <a:buFont typeface="+mj-lt"/>
              <a:buAutoNum type="arabicPeriod"/>
            </a:pPr>
            <a:r>
              <a:rPr lang="en-US" sz="2000" dirty="0"/>
              <a:t>References </a:t>
            </a:r>
          </a:p>
          <a:p>
            <a:pPr indent="-228600">
              <a:lnSpc>
                <a:spcPct val="20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28170777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extBox 25">
            <a:extLst>
              <a:ext uri="{FF2B5EF4-FFF2-40B4-BE49-F238E27FC236}">
                <a16:creationId xmlns:a16="http://schemas.microsoft.com/office/drawing/2014/main" id="{4A13D663-7787-7243-9906-9104820471B0}"/>
              </a:ext>
            </a:extLst>
          </p:cNvPr>
          <p:cNvSpPr txBox="1"/>
          <p:nvPr/>
        </p:nvSpPr>
        <p:spPr>
          <a:xfrm>
            <a:off x="35715" y="2767106"/>
            <a:ext cx="4835273" cy="1656613"/>
          </a:xfrm>
          <a:prstGeom prst="rect">
            <a:avLst/>
          </a:prstGeom>
        </p:spPr>
        <p:txBody>
          <a:bodyPr vert="horz" lIns="91440" tIns="45720" rIns="91440" bIns="45720" rtlCol="0" anchor="t">
            <a:normAutofit/>
          </a:bodyPr>
          <a:lstStyle/>
          <a:p>
            <a:pPr marL="5715" marR="0" indent="-6350">
              <a:lnSpc>
                <a:spcPct val="90000"/>
              </a:lnSpc>
              <a:spcBef>
                <a:spcPct val="0"/>
              </a:spcBef>
              <a:spcAft>
                <a:spcPts val="420"/>
              </a:spcAft>
            </a:pPr>
            <a:r>
              <a:rPr lang="en-US" sz="4000" b="1" kern="1200" dirty="0" err="1">
                <a:solidFill>
                  <a:srgbClr val="FFFFFF"/>
                </a:solidFill>
                <a:latin typeface="+mj-lt"/>
                <a:ea typeface="+mj-ea"/>
                <a:cs typeface="+mj-cs"/>
              </a:rPr>
              <a:t>BenchMark</a:t>
            </a:r>
            <a:r>
              <a:rPr lang="en-US" sz="4000" b="1" kern="1200" dirty="0">
                <a:solidFill>
                  <a:srgbClr val="FFFFFF"/>
                </a:solidFill>
                <a:latin typeface="+mj-lt"/>
                <a:ea typeface="+mj-ea"/>
                <a:cs typeface="+mj-cs"/>
              </a:rPr>
              <a:t> </a:t>
            </a:r>
          </a:p>
          <a:p>
            <a:pPr marL="5715" marR="0" indent="-6350">
              <a:lnSpc>
                <a:spcPct val="90000"/>
              </a:lnSpc>
              <a:spcBef>
                <a:spcPct val="0"/>
              </a:spcBef>
              <a:spcAft>
                <a:spcPts val="420"/>
              </a:spcAft>
            </a:pPr>
            <a:r>
              <a:rPr lang="en-US" sz="4000" b="1" dirty="0">
                <a:solidFill>
                  <a:srgbClr val="FFFFFF"/>
                </a:solidFill>
                <a:latin typeface="+mj-lt"/>
                <a:ea typeface="+mj-ea"/>
                <a:cs typeface="+mj-cs"/>
              </a:rPr>
              <a:t>Specifications</a:t>
            </a:r>
            <a:endParaRPr lang="en-US" sz="4000" b="1" kern="1200" dirty="0">
              <a:solidFill>
                <a:srgbClr val="FFFFFF"/>
              </a:solidFill>
              <a:latin typeface="+mj-lt"/>
              <a:ea typeface="+mj-ea"/>
              <a:cs typeface="+mj-cs"/>
            </a:endParaRPr>
          </a:p>
        </p:txBody>
      </p:sp>
      <p:sp>
        <p:nvSpPr>
          <p:cNvPr id="30" name="TextBox 29">
            <a:extLst>
              <a:ext uri="{FF2B5EF4-FFF2-40B4-BE49-F238E27FC236}">
                <a16:creationId xmlns:a16="http://schemas.microsoft.com/office/drawing/2014/main" id="{46D12A5C-FA33-C647-B58F-66B27C519830}"/>
              </a:ext>
            </a:extLst>
          </p:cNvPr>
          <p:cNvSpPr txBox="1"/>
          <p:nvPr/>
        </p:nvSpPr>
        <p:spPr>
          <a:xfrm>
            <a:off x="4176584" y="4423719"/>
            <a:ext cx="184731" cy="369332"/>
          </a:xfrm>
          <a:prstGeom prst="rect">
            <a:avLst/>
          </a:prstGeom>
          <a:noFill/>
        </p:spPr>
        <p:txBody>
          <a:bodyPr wrap="none" rtlCol="0">
            <a:spAutoFit/>
          </a:bodyPr>
          <a:lstStyle/>
          <a:p>
            <a:endParaRPr lang="en-US" dirty="0"/>
          </a:p>
        </p:txBody>
      </p:sp>
      <p:graphicFrame>
        <p:nvGraphicFramePr>
          <p:cNvPr id="53" name="TextBox 1">
            <a:extLst>
              <a:ext uri="{FF2B5EF4-FFF2-40B4-BE49-F238E27FC236}">
                <a16:creationId xmlns:a16="http://schemas.microsoft.com/office/drawing/2014/main" id="{FED26955-E656-534E-7B91-B41ABBC76271}"/>
              </a:ext>
            </a:extLst>
          </p:cNvPr>
          <p:cNvGraphicFramePr/>
          <p:nvPr>
            <p:extLst>
              <p:ext uri="{D42A27DB-BD31-4B8C-83A1-F6EECF244321}">
                <p14:modId xmlns:p14="http://schemas.microsoft.com/office/powerpoint/2010/main" val="886805005"/>
              </p:ext>
            </p:extLst>
          </p:nvPr>
        </p:nvGraphicFramePr>
        <p:xfrm>
          <a:off x="4074319" y="134259"/>
          <a:ext cx="8153396" cy="5909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2046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38DC07-EF56-D549-B690-84B55A5DA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AAFF6B-D75D-C540-B98F-9845307E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9965E4E-2A3E-F14D-9CF4-8455913B7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713CF4-DA74-CE47-B5FA-A91E5BBE3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48">
            <a:extLst>
              <a:ext uri="{FF2B5EF4-FFF2-40B4-BE49-F238E27FC236}">
                <a16:creationId xmlns:a16="http://schemas.microsoft.com/office/drawing/2014/main" id="{0912F0B4-D2C4-B34A-B5C0-07F1518DF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TextBox 13">
            <a:extLst>
              <a:ext uri="{FF2B5EF4-FFF2-40B4-BE49-F238E27FC236}">
                <a16:creationId xmlns:a16="http://schemas.microsoft.com/office/drawing/2014/main" id="{621BD098-FF10-F64E-B3B7-87ACD420402A}"/>
              </a:ext>
            </a:extLst>
          </p:cNvPr>
          <p:cNvSpPr txBox="1"/>
          <p:nvPr/>
        </p:nvSpPr>
        <p:spPr>
          <a:xfrm>
            <a:off x="35715" y="2767106"/>
            <a:ext cx="4835273" cy="1656613"/>
          </a:xfrm>
          <a:prstGeom prst="rect">
            <a:avLst/>
          </a:prstGeom>
        </p:spPr>
        <p:txBody>
          <a:bodyPr vert="horz" lIns="91440" tIns="45720" rIns="91440" bIns="45720" rtlCol="0" anchor="t">
            <a:normAutofit/>
          </a:bodyPr>
          <a:lstStyle/>
          <a:p>
            <a:pPr marL="5715" marR="0" indent="-6350">
              <a:lnSpc>
                <a:spcPct val="90000"/>
              </a:lnSpc>
              <a:spcBef>
                <a:spcPct val="0"/>
              </a:spcBef>
              <a:spcAft>
                <a:spcPts val="420"/>
              </a:spcAft>
            </a:pPr>
            <a:r>
              <a:rPr lang="en-US" sz="4000" b="1" dirty="0">
                <a:solidFill>
                  <a:srgbClr val="FFFFFF"/>
                </a:solidFill>
                <a:latin typeface="+mj-lt"/>
                <a:ea typeface="+mj-ea"/>
                <a:cs typeface="+mj-cs"/>
              </a:rPr>
              <a:t>Tools List</a:t>
            </a:r>
            <a:endParaRPr lang="en-US" sz="4000" b="1" kern="1200" dirty="0">
              <a:solidFill>
                <a:srgbClr val="FFFFFF"/>
              </a:solidFill>
              <a:latin typeface="+mj-lt"/>
              <a:ea typeface="+mj-ea"/>
              <a:cs typeface="+mj-cs"/>
            </a:endParaRPr>
          </a:p>
        </p:txBody>
      </p:sp>
      <p:sp>
        <p:nvSpPr>
          <p:cNvPr id="15" name="TextBox 14">
            <a:extLst>
              <a:ext uri="{FF2B5EF4-FFF2-40B4-BE49-F238E27FC236}">
                <a16:creationId xmlns:a16="http://schemas.microsoft.com/office/drawing/2014/main" id="{ED363E90-23CF-8C47-A51C-2E06A99500B4}"/>
              </a:ext>
            </a:extLst>
          </p:cNvPr>
          <p:cNvSpPr txBox="1"/>
          <p:nvPr/>
        </p:nvSpPr>
        <p:spPr>
          <a:xfrm>
            <a:off x="4176584" y="4423719"/>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4FAA57B2-0C74-AC42-970B-3C97A4B27EAB}"/>
              </a:ext>
            </a:extLst>
          </p:cNvPr>
          <p:cNvSpPr txBox="1"/>
          <p:nvPr/>
        </p:nvSpPr>
        <p:spPr>
          <a:xfrm>
            <a:off x="4974086" y="1935126"/>
            <a:ext cx="6397628" cy="3970318"/>
          </a:xfrm>
          <a:prstGeom prst="rect">
            <a:avLst/>
          </a:prstGeom>
          <a:noFill/>
        </p:spPr>
        <p:txBody>
          <a:bodyPr wrap="square" rtlCol="0">
            <a:spAutoFit/>
          </a:bodyPr>
          <a:lstStyle/>
          <a:p>
            <a:pPr lvl="0">
              <a:buFont typeface="Symbol" pitchFamily="2" charset="2"/>
              <a:buChar char=""/>
            </a:pPr>
            <a:r>
              <a:rPr lang="en-US" dirty="0"/>
              <a:t>Tools for data pre-processing:  pandas, NumPy</a:t>
            </a:r>
          </a:p>
          <a:p>
            <a:pPr lvl="0">
              <a:buFont typeface="Symbol" pitchFamily="2" charset="2"/>
              <a:buChar char=""/>
            </a:pPr>
            <a:endParaRPr lang="en-US" b="1" dirty="0"/>
          </a:p>
          <a:p>
            <a:pPr>
              <a:buFont typeface="Symbol" pitchFamily="2" charset="2"/>
              <a:buChar char=""/>
            </a:pPr>
            <a:r>
              <a:rPr lang="en-US" dirty="0"/>
              <a:t>Tools for Data Visualization: matplotlib, seaborn </a:t>
            </a:r>
          </a:p>
          <a:p>
            <a:pPr>
              <a:buFont typeface="Symbol" pitchFamily="2" charset="2"/>
              <a:buChar char=""/>
            </a:pPr>
            <a:endParaRPr lang="en-US" b="1" dirty="0"/>
          </a:p>
          <a:p>
            <a:pPr>
              <a:buFont typeface="Symbol" pitchFamily="2" charset="2"/>
              <a:buChar char=""/>
            </a:pPr>
            <a:r>
              <a:rPr lang="en-US" dirty="0"/>
              <a:t>IDE  for data pre-processing, </a:t>
            </a:r>
            <a:r>
              <a:rPr lang="en-US" dirty="0" err="1"/>
              <a:t>jupyter</a:t>
            </a:r>
            <a:endParaRPr lang="en-US" dirty="0"/>
          </a:p>
          <a:p>
            <a:pPr>
              <a:buFont typeface="Symbol" pitchFamily="2" charset="2"/>
              <a:buChar char=""/>
            </a:pPr>
            <a:endParaRPr lang="en-US" dirty="0"/>
          </a:p>
          <a:p>
            <a:pPr>
              <a:buFont typeface="Symbol" pitchFamily="2" charset="2"/>
              <a:buChar char=""/>
            </a:pPr>
            <a:r>
              <a:rPr lang="en-US" dirty="0"/>
              <a:t>IDE  for app development , </a:t>
            </a:r>
            <a:r>
              <a:rPr lang="en-US" dirty="0" err="1"/>
              <a:t>Pycharm</a:t>
            </a:r>
            <a:endParaRPr lang="en-US" dirty="0"/>
          </a:p>
          <a:p>
            <a:endParaRPr lang="en-US" dirty="0"/>
          </a:p>
          <a:p>
            <a:pPr lvl="0">
              <a:buFont typeface="Symbol" pitchFamily="2" charset="2"/>
              <a:buChar char=""/>
            </a:pPr>
            <a:r>
              <a:rPr lang="en-US" dirty="0"/>
              <a:t>Tools for building GUI Languages, html and flask, </a:t>
            </a:r>
          </a:p>
          <a:p>
            <a:pPr lvl="0"/>
            <a:endParaRPr lang="en-US" b="1" dirty="0"/>
          </a:p>
          <a:p>
            <a:pPr lvl="0">
              <a:buFont typeface="Symbol" pitchFamily="2" charset="2"/>
              <a:buChar char=""/>
            </a:pPr>
            <a:r>
              <a:rPr lang="en-US" dirty="0"/>
              <a:t>Project Management : Trello</a:t>
            </a:r>
          </a:p>
          <a:p>
            <a:pPr lvl="0">
              <a:buFont typeface="Symbol" pitchFamily="2" charset="2"/>
              <a:buChar char=""/>
            </a:pPr>
            <a:endParaRPr lang="en-US" b="1" dirty="0"/>
          </a:p>
          <a:p>
            <a:pPr lvl="0">
              <a:buFont typeface="Symbol" pitchFamily="2" charset="2"/>
              <a:buChar char=""/>
            </a:pPr>
            <a:r>
              <a:rPr lang="en-US" dirty="0"/>
              <a:t>Version Control: Git ,GitHub</a:t>
            </a:r>
          </a:p>
          <a:p>
            <a:endParaRPr lang="en-US" dirty="0"/>
          </a:p>
        </p:txBody>
      </p:sp>
    </p:spTree>
    <p:extLst>
      <p:ext uri="{BB962C8B-B14F-4D97-AF65-F5344CB8AC3E}">
        <p14:creationId xmlns:p14="http://schemas.microsoft.com/office/powerpoint/2010/main" val="42796439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292EDD-5974-1A49-A145-05FB947A5D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FEF839-A616-C141-B7C4-E2EBF493D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D302C9-6984-4543-96A3-F9CFF77C2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8A32BD9-F934-DC48-B7F7-167AC2DC5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48">
            <a:extLst>
              <a:ext uri="{FF2B5EF4-FFF2-40B4-BE49-F238E27FC236}">
                <a16:creationId xmlns:a16="http://schemas.microsoft.com/office/drawing/2014/main" id="{098CEE6D-9456-0A47-8D6B-EF29A3A7C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TextBox 13">
            <a:extLst>
              <a:ext uri="{FF2B5EF4-FFF2-40B4-BE49-F238E27FC236}">
                <a16:creationId xmlns:a16="http://schemas.microsoft.com/office/drawing/2014/main" id="{B82883F4-FD2D-9E44-96E1-78893DE14039}"/>
              </a:ext>
            </a:extLst>
          </p:cNvPr>
          <p:cNvSpPr txBox="1"/>
          <p:nvPr/>
        </p:nvSpPr>
        <p:spPr>
          <a:xfrm>
            <a:off x="35716" y="2732568"/>
            <a:ext cx="3956360" cy="1691152"/>
          </a:xfrm>
          <a:prstGeom prst="rect">
            <a:avLst/>
          </a:prstGeom>
        </p:spPr>
        <p:txBody>
          <a:bodyPr vert="horz" lIns="91440" tIns="45720" rIns="91440" bIns="45720" rtlCol="0" anchor="t">
            <a:normAutofit/>
          </a:bodyPr>
          <a:lstStyle/>
          <a:p>
            <a:pPr marL="5715" marR="0" indent="-6350">
              <a:lnSpc>
                <a:spcPct val="90000"/>
              </a:lnSpc>
              <a:spcBef>
                <a:spcPct val="0"/>
              </a:spcBef>
              <a:spcAft>
                <a:spcPts val="420"/>
              </a:spcAft>
            </a:pPr>
            <a:r>
              <a:rPr lang="en-US" sz="4000" b="1" kern="1200" dirty="0">
                <a:solidFill>
                  <a:srgbClr val="FFFFFF"/>
                </a:solidFill>
                <a:latin typeface="+mj-lt"/>
                <a:ea typeface="+mj-ea"/>
                <a:cs typeface="+mj-cs"/>
              </a:rPr>
              <a:t>Time Schedule</a:t>
            </a:r>
          </a:p>
        </p:txBody>
      </p:sp>
      <p:sp>
        <p:nvSpPr>
          <p:cNvPr id="15" name="TextBox 14">
            <a:extLst>
              <a:ext uri="{FF2B5EF4-FFF2-40B4-BE49-F238E27FC236}">
                <a16:creationId xmlns:a16="http://schemas.microsoft.com/office/drawing/2014/main" id="{FD739195-74DE-224B-9DEC-FAC8E686848A}"/>
              </a:ext>
            </a:extLst>
          </p:cNvPr>
          <p:cNvSpPr txBox="1"/>
          <p:nvPr/>
        </p:nvSpPr>
        <p:spPr>
          <a:xfrm>
            <a:off x="4176584" y="4423719"/>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A1F8EC84-3D82-C248-87BF-674D97E24817}"/>
              </a:ext>
            </a:extLst>
          </p:cNvPr>
          <p:cNvSpPr txBox="1"/>
          <p:nvPr/>
        </p:nvSpPr>
        <p:spPr>
          <a:xfrm>
            <a:off x="4460092" y="1052623"/>
            <a:ext cx="6746624" cy="4499886"/>
          </a:xfrm>
          <a:prstGeom prst="rect">
            <a:avLst/>
          </a:prstGeom>
          <a:noFill/>
        </p:spPr>
        <p:txBody>
          <a:bodyPr wrap="square" rtlCol="0">
            <a:spAutoFit/>
          </a:bodyPr>
          <a:lstStyle/>
          <a:p>
            <a:pPr indent="-228600">
              <a:lnSpc>
                <a:spcPct val="200000"/>
              </a:lnSpc>
              <a:spcAft>
                <a:spcPts val="800"/>
              </a:spcAft>
              <a:buFont typeface="Arial" panose="020B0604020202020204" pitchFamily="34" charset="0"/>
              <a:buChar char="•"/>
            </a:pPr>
            <a:r>
              <a:rPr lang="en-US" dirty="0"/>
              <a:t>Benchmark1: 2.5weeks</a:t>
            </a:r>
          </a:p>
          <a:p>
            <a:pPr indent="-228600">
              <a:lnSpc>
                <a:spcPct val="200000"/>
              </a:lnSpc>
              <a:spcAft>
                <a:spcPts val="800"/>
              </a:spcAft>
              <a:buFont typeface="Arial" panose="020B0604020202020204" pitchFamily="34" charset="0"/>
              <a:buChar char="•"/>
            </a:pPr>
            <a:r>
              <a:rPr lang="en-US" dirty="0"/>
              <a:t>Benchmark2: 2.5 weeks</a:t>
            </a:r>
          </a:p>
          <a:p>
            <a:pPr indent="-228600">
              <a:lnSpc>
                <a:spcPct val="200000"/>
              </a:lnSpc>
              <a:spcAft>
                <a:spcPts val="800"/>
              </a:spcAft>
              <a:buFont typeface="Arial" panose="020B0604020202020204" pitchFamily="34" charset="0"/>
              <a:buChar char="•"/>
            </a:pPr>
            <a:r>
              <a:rPr lang="en-US" dirty="0"/>
              <a:t>Benchmark3 :2.5 weeks</a:t>
            </a:r>
          </a:p>
          <a:p>
            <a:pPr indent="-228600">
              <a:lnSpc>
                <a:spcPct val="200000"/>
              </a:lnSpc>
              <a:spcAft>
                <a:spcPts val="800"/>
              </a:spcAft>
              <a:buFont typeface="Arial" panose="020B0604020202020204" pitchFamily="34" charset="0"/>
              <a:buChar char="•"/>
            </a:pPr>
            <a:r>
              <a:rPr lang="en-US" dirty="0"/>
              <a:t>Benchmark4: 2.5 weeks</a:t>
            </a:r>
          </a:p>
          <a:p>
            <a:pPr indent="-228600">
              <a:lnSpc>
                <a:spcPct val="200000"/>
              </a:lnSpc>
              <a:spcAft>
                <a:spcPts val="800"/>
              </a:spcAft>
              <a:buFont typeface="Arial" panose="020B0604020202020204" pitchFamily="34" charset="0"/>
              <a:buChar char="•"/>
            </a:pPr>
            <a:r>
              <a:rPr lang="en-US" dirty="0"/>
              <a:t>Benchmark5: 2 weeks</a:t>
            </a:r>
          </a:p>
          <a:p>
            <a:pPr indent="-228600">
              <a:lnSpc>
                <a:spcPct val="200000"/>
              </a:lnSpc>
              <a:spcAft>
                <a:spcPts val="800"/>
              </a:spcAft>
              <a:buFont typeface="Arial" panose="020B0604020202020204" pitchFamily="34" charset="0"/>
              <a:buChar char="•"/>
            </a:pPr>
            <a:r>
              <a:rPr lang="en-US" dirty="0"/>
              <a:t>Report and Presentation: 2 weeks</a:t>
            </a:r>
          </a:p>
          <a:p>
            <a:pPr>
              <a:lnSpc>
                <a:spcPct val="200000"/>
              </a:lnSpc>
            </a:pPr>
            <a:endParaRPr lang="en-US" dirty="0"/>
          </a:p>
        </p:txBody>
      </p:sp>
    </p:spTree>
    <p:extLst>
      <p:ext uri="{BB962C8B-B14F-4D97-AF65-F5344CB8AC3E}">
        <p14:creationId xmlns:p14="http://schemas.microsoft.com/office/powerpoint/2010/main" val="14358684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9BA6C495-3C2D-E676-2168-B2410FBDF4F5}"/>
              </a:ext>
            </a:extLst>
          </p:cNvPr>
          <p:cNvPicPr>
            <a:picLocks noChangeAspect="1"/>
          </p:cNvPicPr>
          <p:nvPr/>
        </p:nvPicPr>
        <p:blipFill rotWithShape="1">
          <a:blip r:embed="rId2">
            <a:alphaModFix amt="35000"/>
          </a:blip>
          <a:srcRect t="21329"/>
          <a:stretch/>
        </p:blipFill>
        <p:spPr>
          <a:xfrm>
            <a:off x="20" y="10"/>
            <a:ext cx="12191980" cy="6857990"/>
          </a:xfrm>
          <a:prstGeom prst="rect">
            <a:avLst/>
          </a:prstGeom>
        </p:spPr>
      </p:pic>
      <p:sp>
        <p:nvSpPr>
          <p:cNvPr id="21" name="TextBox 20">
            <a:extLst>
              <a:ext uri="{FF2B5EF4-FFF2-40B4-BE49-F238E27FC236}">
                <a16:creationId xmlns:a16="http://schemas.microsoft.com/office/drawing/2014/main" id="{23674048-5336-AC4D-A1B4-2ED9EE06FC2D}"/>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marL="5715" marR="0" indent="-6350">
              <a:lnSpc>
                <a:spcPct val="90000"/>
              </a:lnSpc>
              <a:spcBef>
                <a:spcPct val="0"/>
              </a:spcBef>
              <a:spcAft>
                <a:spcPts val="420"/>
              </a:spcAft>
            </a:pPr>
            <a:r>
              <a:rPr lang="en-US" sz="4400" b="1">
                <a:solidFill>
                  <a:srgbClr val="FFFFFF"/>
                </a:solidFill>
                <a:latin typeface="+mj-lt"/>
                <a:ea typeface="+mj-ea"/>
                <a:cs typeface="+mj-cs"/>
              </a:rPr>
              <a:t>Grading Scheme</a:t>
            </a:r>
          </a:p>
        </p:txBody>
      </p:sp>
      <p:sp>
        <p:nvSpPr>
          <p:cNvPr id="22" name="TextBox 21">
            <a:extLst>
              <a:ext uri="{FF2B5EF4-FFF2-40B4-BE49-F238E27FC236}">
                <a16:creationId xmlns:a16="http://schemas.microsoft.com/office/drawing/2014/main" id="{4BBE3A5F-D990-494C-86B6-D9BCA7EE25E9}"/>
              </a:ext>
            </a:extLst>
          </p:cNvPr>
          <p:cNvSpPr txBox="1"/>
          <p:nvPr/>
        </p:nvSpPr>
        <p:spPr>
          <a:xfrm>
            <a:off x="4176584" y="4423719"/>
            <a:ext cx="184731" cy="369332"/>
          </a:xfrm>
          <a:prstGeom prst="rect">
            <a:avLst/>
          </a:prstGeom>
          <a:noFill/>
        </p:spPr>
        <p:txBody>
          <a:bodyPr wrap="none" rtlCol="0">
            <a:spAutoFit/>
          </a:bodyPr>
          <a:lstStyle/>
          <a:p>
            <a:endParaRPr lang="en-US" dirty="0"/>
          </a:p>
        </p:txBody>
      </p:sp>
      <p:graphicFrame>
        <p:nvGraphicFramePr>
          <p:cNvPr id="32" name="TextBox 2">
            <a:extLst>
              <a:ext uri="{FF2B5EF4-FFF2-40B4-BE49-F238E27FC236}">
                <a16:creationId xmlns:a16="http://schemas.microsoft.com/office/drawing/2014/main" id="{65FFB896-F19A-BAFD-E561-4CEBD28C58E3}"/>
              </a:ext>
            </a:extLst>
          </p:cNvPr>
          <p:cNvGraphicFramePr/>
          <p:nvPr>
            <p:extLst>
              <p:ext uri="{D42A27DB-BD31-4B8C-83A1-F6EECF244321}">
                <p14:modId xmlns:p14="http://schemas.microsoft.com/office/powerpoint/2010/main" val="35345644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91282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581C85-625F-3941-A1AF-BE7E1D616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B2C3C-6A6D-514C-A61B-B08251362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43119E1-0CE1-8E4D-8036-EC9F37E12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008C306-5507-3742-96A1-D7F32CA5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48">
            <a:extLst>
              <a:ext uri="{FF2B5EF4-FFF2-40B4-BE49-F238E27FC236}">
                <a16:creationId xmlns:a16="http://schemas.microsoft.com/office/drawing/2014/main" id="{A7537EEC-F171-FC47-B221-B11D6ECB0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TextBox 13">
            <a:extLst>
              <a:ext uri="{FF2B5EF4-FFF2-40B4-BE49-F238E27FC236}">
                <a16:creationId xmlns:a16="http://schemas.microsoft.com/office/drawing/2014/main" id="{028A0CF7-2C12-7246-B6D4-C7A70BDFDFA4}"/>
              </a:ext>
            </a:extLst>
          </p:cNvPr>
          <p:cNvSpPr txBox="1"/>
          <p:nvPr/>
        </p:nvSpPr>
        <p:spPr>
          <a:xfrm>
            <a:off x="35715" y="2767106"/>
            <a:ext cx="4835273" cy="1656613"/>
          </a:xfrm>
          <a:prstGeom prst="rect">
            <a:avLst/>
          </a:prstGeom>
        </p:spPr>
        <p:txBody>
          <a:bodyPr vert="horz" lIns="91440" tIns="45720" rIns="91440" bIns="45720" rtlCol="0" anchor="t">
            <a:normAutofit/>
          </a:bodyPr>
          <a:lstStyle/>
          <a:p>
            <a:pPr marL="5715" marR="0" indent="-6350">
              <a:lnSpc>
                <a:spcPct val="90000"/>
              </a:lnSpc>
              <a:spcBef>
                <a:spcPct val="0"/>
              </a:spcBef>
              <a:spcAft>
                <a:spcPts val="420"/>
              </a:spcAft>
            </a:pPr>
            <a:r>
              <a:rPr lang="en-US" sz="4000" b="1" dirty="0">
                <a:solidFill>
                  <a:srgbClr val="FFFFFF"/>
                </a:solidFill>
                <a:latin typeface="+mj-lt"/>
                <a:ea typeface="+mj-ea"/>
                <a:cs typeface="+mj-cs"/>
              </a:rPr>
              <a:t>Deliverables</a:t>
            </a:r>
            <a:endParaRPr lang="en-US" sz="4000" b="1" kern="1200" dirty="0">
              <a:solidFill>
                <a:srgbClr val="FFFFFF"/>
              </a:solidFill>
              <a:latin typeface="+mj-lt"/>
              <a:ea typeface="+mj-ea"/>
              <a:cs typeface="+mj-cs"/>
            </a:endParaRPr>
          </a:p>
        </p:txBody>
      </p:sp>
      <p:sp>
        <p:nvSpPr>
          <p:cNvPr id="15" name="TextBox 14">
            <a:extLst>
              <a:ext uri="{FF2B5EF4-FFF2-40B4-BE49-F238E27FC236}">
                <a16:creationId xmlns:a16="http://schemas.microsoft.com/office/drawing/2014/main" id="{4276D3A3-826E-D34D-AEC6-F04A58F2661F}"/>
              </a:ext>
            </a:extLst>
          </p:cNvPr>
          <p:cNvSpPr txBox="1"/>
          <p:nvPr/>
        </p:nvSpPr>
        <p:spPr>
          <a:xfrm>
            <a:off x="4176584" y="4423719"/>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72F4D9B7-EA11-5B44-8C7A-25CD1BDE4CD2}"/>
              </a:ext>
            </a:extLst>
          </p:cNvPr>
          <p:cNvSpPr txBox="1"/>
          <p:nvPr/>
        </p:nvSpPr>
        <p:spPr>
          <a:xfrm>
            <a:off x="4361315" y="502258"/>
            <a:ext cx="7395839" cy="61925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285750" lvl="0" indent="-285750">
              <a:lnSpc>
                <a:spcPct val="150000"/>
              </a:lnSpc>
              <a:buFont typeface="Arial" panose="020B0604020202020204" pitchFamily="34" charset="0"/>
              <a:buChar char="•"/>
            </a:pPr>
            <a:r>
              <a:rPr lang="en-US" sz="1400" dirty="0"/>
              <a:t>original proposal and presentation file(s) (from CSC 520)</a:t>
            </a:r>
          </a:p>
          <a:p>
            <a:pPr marL="285750" lvl="0" indent="-285750">
              <a:lnSpc>
                <a:spcPct val="150000"/>
              </a:lnSpc>
              <a:buFont typeface="Arial" panose="020B0604020202020204" pitchFamily="34" charset="0"/>
              <a:buChar char="•"/>
            </a:pPr>
            <a:r>
              <a:rPr lang="en-US" sz="1400" dirty="0"/>
              <a:t>amendments to the proposal (approved by the project supervisor)</a:t>
            </a:r>
          </a:p>
          <a:p>
            <a:pPr marL="285750" lvl="0" indent="-285750">
              <a:lnSpc>
                <a:spcPct val="150000"/>
              </a:lnSpc>
              <a:buFont typeface="Arial" panose="020B0604020202020204" pitchFamily="34" charset="0"/>
              <a:buChar char="•"/>
            </a:pPr>
            <a:r>
              <a:rPr lang="en-US" sz="1400" dirty="0"/>
              <a:t>appropriately commented source code</a:t>
            </a:r>
          </a:p>
          <a:p>
            <a:pPr marL="285750" lvl="0" indent="-285750">
              <a:lnSpc>
                <a:spcPct val="150000"/>
              </a:lnSpc>
              <a:buFont typeface="Arial" panose="020B0604020202020204" pitchFamily="34" charset="0"/>
              <a:buChar char="•"/>
            </a:pPr>
            <a:r>
              <a:rPr lang="en-US" sz="1400" dirty="0"/>
              <a:t>documentation of project functionality (test results, screenshots, video capture of project execution, etc.)</a:t>
            </a:r>
          </a:p>
          <a:p>
            <a:pPr marL="285750" lvl="0" indent="-285750">
              <a:lnSpc>
                <a:spcPct val="150000"/>
              </a:lnSpc>
              <a:buFont typeface="Arial" panose="020B0604020202020204" pitchFamily="34" charset="0"/>
              <a:buChar char="•"/>
            </a:pPr>
            <a:r>
              <a:rPr lang="en-US" sz="1400" dirty="0"/>
              <a:t>sample output (screen shots and/or reports)</a:t>
            </a:r>
          </a:p>
          <a:p>
            <a:pPr marL="285750" lvl="0" indent="-285750">
              <a:lnSpc>
                <a:spcPct val="150000"/>
              </a:lnSpc>
              <a:buFont typeface="Arial" panose="020B0604020202020204" pitchFamily="34" charset="0"/>
              <a:buChar char="•"/>
            </a:pPr>
            <a:r>
              <a:rPr lang="en-US" sz="1400" dirty="0"/>
              <a:t>user's manual</a:t>
            </a:r>
          </a:p>
          <a:p>
            <a:pPr marL="285750" lvl="0" indent="-285750">
              <a:lnSpc>
                <a:spcPct val="150000"/>
              </a:lnSpc>
              <a:buFont typeface="Arial" panose="020B0604020202020204" pitchFamily="34" charset="0"/>
              <a:buChar char="•"/>
            </a:pPr>
            <a:r>
              <a:rPr lang="en-US" sz="1400" dirty="0"/>
              <a:t>executables and/or projects</a:t>
            </a:r>
          </a:p>
          <a:p>
            <a:pPr marL="285750" lvl="0" indent="-285750">
              <a:lnSpc>
                <a:spcPct val="150000"/>
              </a:lnSpc>
              <a:buFont typeface="Arial" panose="020B0604020202020204" pitchFamily="34" charset="0"/>
              <a:buChar char="•"/>
            </a:pPr>
            <a:r>
              <a:rPr lang="en-US" sz="1400" dirty="0"/>
              <a:t>presentation documents (used to support the presentation of the completed CSC 521 project), including any presentation file(s)</a:t>
            </a:r>
          </a:p>
          <a:p>
            <a:pPr marL="285750" lvl="0" indent="-285750">
              <a:lnSpc>
                <a:spcPct val="150000"/>
              </a:lnSpc>
              <a:buFont typeface="Arial" panose="020B0604020202020204" pitchFamily="34" charset="0"/>
              <a:buChar char="•"/>
            </a:pPr>
            <a:r>
              <a:rPr lang="en-US" sz="1400" dirty="0"/>
              <a:t>project journal: a narrative of the progress of the project, in clear, concise English, including any problems encountered and how said problems were addressed</a:t>
            </a:r>
          </a:p>
          <a:p>
            <a:pPr marL="285750" lvl="0" indent="-285750">
              <a:lnSpc>
                <a:spcPct val="150000"/>
              </a:lnSpc>
              <a:buFont typeface="Arial" panose="020B0604020202020204" pitchFamily="34" charset="0"/>
              <a:buChar char="•"/>
            </a:pPr>
            <a:r>
              <a:rPr lang="en-US" sz="1400" dirty="0"/>
              <a:t>project postmortem: a summary of what was learned from the project and (based on that experience)</a:t>
            </a:r>
          </a:p>
          <a:p>
            <a:pPr marL="285750" lvl="0" indent="-285750">
              <a:lnSpc>
                <a:spcPct val="150000"/>
              </a:lnSpc>
              <a:buFont typeface="Arial" panose="020B0604020202020204" pitchFamily="34" charset="0"/>
              <a:buChar char="•"/>
            </a:pPr>
            <a:r>
              <a:rPr lang="en-US" sz="1400" dirty="0"/>
              <a:t>discussion of how various aspects of the project might have been approached differently</a:t>
            </a:r>
          </a:p>
          <a:p>
            <a:pPr marL="285750" lvl="0" indent="-285750">
              <a:lnSpc>
                <a:spcPct val="150000"/>
              </a:lnSpc>
              <a:buFont typeface="Arial" panose="020B0604020202020204" pitchFamily="34" charset="0"/>
              <a:buChar char="•"/>
            </a:pPr>
            <a:r>
              <a:rPr lang="en-US" sz="1400" dirty="0"/>
              <a:t>a list of what areas of the proposal (if any) were not completed, including reasons why</a:t>
            </a:r>
          </a:p>
          <a:p>
            <a:pPr marL="285750" lvl="0" indent="-285750">
              <a:lnSpc>
                <a:spcPct val="150000"/>
              </a:lnSpc>
              <a:buFont typeface="Arial" panose="020B0604020202020204" pitchFamily="34" charset="0"/>
              <a:buChar char="•"/>
            </a:pPr>
            <a:r>
              <a:rPr lang="en-US" sz="1400" dirty="0"/>
              <a:t>presentation of the completed project (PowerPoint format), including screenshots of the functioning project</a:t>
            </a:r>
          </a:p>
          <a:p>
            <a:pPr>
              <a:lnSpc>
                <a:spcPct val="150000"/>
              </a:lnSpc>
            </a:pPr>
            <a:endParaRPr lang="en-US" sz="1400" dirty="0"/>
          </a:p>
        </p:txBody>
      </p:sp>
    </p:spTree>
    <p:extLst>
      <p:ext uri="{BB962C8B-B14F-4D97-AF65-F5344CB8AC3E}">
        <p14:creationId xmlns:p14="http://schemas.microsoft.com/office/powerpoint/2010/main" val="39208374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6000">
              <a:schemeClr val="accent2">
                <a:lumMod val="40000"/>
                <a:lumOff val="60000"/>
              </a:schemeClr>
            </a:gs>
            <a:gs pos="94000">
              <a:schemeClr val="tx2">
                <a:lumMod val="20000"/>
                <a:lumOff val="80000"/>
              </a:schemeClr>
            </a:gs>
          </a:gsLst>
          <a:lin ang="6120000" scaled="1"/>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Rectangle 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3F06E7F-807D-E440-889A-1D14DAE39DEE}"/>
              </a:ext>
            </a:extLst>
          </p:cNvPr>
          <p:cNvSpPr txBox="1"/>
          <p:nvPr/>
        </p:nvSpPr>
        <p:spPr>
          <a:xfrm>
            <a:off x="466722" y="586855"/>
            <a:ext cx="3201366" cy="3387497"/>
          </a:xfrm>
          <a:prstGeom prst="rect">
            <a:avLst/>
          </a:prstGeom>
        </p:spPr>
        <p:txBody>
          <a:bodyPr vert="horz" lIns="91440" tIns="45720" rIns="91440" bIns="45720" rtlCol="0" anchor="b">
            <a:normAutofit/>
          </a:bodyPr>
          <a:lstStyle/>
          <a:p>
            <a:pPr marL="5715" marR="0" indent="-6350" algn="r">
              <a:lnSpc>
                <a:spcPct val="90000"/>
              </a:lnSpc>
              <a:spcBef>
                <a:spcPct val="0"/>
              </a:spcBef>
              <a:spcAft>
                <a:spcPts val="420"/>
              </a:spcAft>
            </a:pPr>
            <a:r>
              <a:rPr lang="en-US" sz="4000" b="1" kern="1200">
                <a:solidFill>
                  <a:srgbClr val="FFFFFF"/>
                </a:solidFill>
                <a:latin typeface="+mj-lt"/>
                <a:ea typeface="+mj-ea"/>
                <a:cs typeface="+mj-cs"/>
              </a:rPr>
              <a:t>References</a:t>
            </a:r>
          </a:p>
        </p:txBody>
      </p:sp>
      <p:sp>
        <p:nvSpPr>
          <p:cNvPr id="2" name="TextBox 1">
            <a:extLst>
              <a:ext uri="{FF2B5EF4-FFF2-40B4-BE49-F238E27FC236}">
                <a16:creationId xmlns:a16="http://schemas.microsoft.com/office/drawing/2014/main" id="{9277CE2D-7708-D345-9AF3-6794EF3D6CBD}"/>
              </a:ext>
            </a:extLst>
          </p:cNvPr>
          <p:cNvSpPr txBox="1"/>
          <p:nvPr/>
        </p:nvSpPr>
        <p:spPr>
          <a:xfrm>
            <a:off x="4810259" y="649480"/>
            <a:ext cx="6555347" cy="5546047"/>
          </a:xfrm>
          <a:prstGeom prst="rect">
            <a:avLst/>
          </a:prstGeom>
          <a:gradFill>
            <a:gsLst>
              <a:gs pos="6000">
                <a:schemeClr val="accent2">
                  <a:lumMod val="40000"/>
                  <a:lumOff val="60000"/>
                </a:schemeClr>
              </a:gs>
              <a:gs pos="94000">
                <a:schemeClr val="tx2">
                  <a:lumMod val="20000"/>
                  <a:lumOff val="80000"/>
                </a:schemeClr>
              </a:gs>
            </a:gsLst>
            <a:lin ang="6120000" scaled="1"/>
          </a:gradFill>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 </a:t>
            </a:r>
          </a:p>
          <a:p>
            <a:pPr indent="-228600">
              <a:lnSpc>
                <a:spcPct val="90000"/>
              </a:lnSpc>
              <a:spcAft>
                <a:spcPts val="600"/>
              </a:spcAft>
              <a:buFont typeface="Arial" panose="020B0604020202020204" pitchFamily="34" charset="0"/>
              <a:buChar char="•"/>
            </a:pPr>
            <a:r>
              <a:rPr lang="en-US" sz="2000" u="sng" dirty="0">
                <a:hlinkClick r:id="rId2"/>
              </a:rPr>
              <a:t>https://realpython.com/pandas-read-write-files/</a:t>
            </a:r>
            <a:endParaRPr lang="en-US" sz="2000" dirty="0"/>
          </a:p>
          <a:p>
            <a:pPr indent="-228600">
              <a:lnSpc>
                <a:spcPct val="90000"/>
              </a:lnSpc>
              <a:spcAft>
                <a:spcPts val="600"/>
              </a:spcAft>
              <a:buFont typeface="Arial" panose="020B0604020202020204" pitchFamily="34" charset="0"/>
              <a:buChar char="•"/>
            </a:pPr>
            <a:r>
              <a:rPr lang="en-US" sz="2000" u="sng" dirty="0">
                <a:hlinkClick r:id="rId3"/>
              </a:rPr>
              <a:t>https://www.datacamp.com/community/tutorials/data-preparation-with-pandashttps://www.datacamp.com/community/tutorials/data-preparation-with-pandas</a:t>
            </a:r>
            <a:endParaRPr lang="en-US" sz="2000" dirty="0"/>
          </a:p>
          <a:p>
            <a:pPr indent="-228600">
              <a:lnSpc>
                <a:spcPct val="90000"/>
              </a:lnSpc>
              <a:spcAft>
                <a:spcPts val="600"/>
              </a:spcAft>
              <a:buFont typeface="Arial" panose="020B0604020202020204" pitchFamily="34" charset="0"/>
              <a:buChar char="•"/>
            </a:pPr>
            <a:r>
              <a:rPr lang="en-US" sz="2000" u="sng" dirty="0">
                <a:hlinkClick r:id="rId4"/>
              </a:rPr>
              <a:t>https://towardsdatascience.com/introduction-to-data-visualization-in-python-89a54c97fbed</a:t>
            </a:r>
            <a:endParaRPr lang="en-US" sz="2000" dirty="0"/>
          </a:p>
          <a:p>
            <a:pPr indent="-228600">
              <a:lnSpc>
                <a:spcPct val="90000"/>
              </a:lnSpc>
              <a:spcAft>
                <a:spcPts val="600"/>
              </a:spcAft>
              <a:buFont typeface="Arial" panose="020B0604020202020204" pitchFamily="34" charset="0"/>
              <a:buChar char="•"/>
            </a:pPr>
            <a:r>
              <a:rPr lang="en-US" sz="2000" u="sng" dirty="0">
                <a:hlinkClick r:id="rId5"/>
              </a:rPr>
              <a:t>https://medium.com/codex/customer-segmentation-with-k-means-in-python-18336fb915be</a:t>
            </a:r>
            <a:endParaRPr lang="en-US" sz="2000" dirty="0"/>
          </a:p>
          <a:p>
            <a:pPr indent="-228600">
              <a:lnSpc>
                <a:spcPct val="90000"/>
              </a:lnSpc>
              <a:spcAft>
                <a:spcPts val="600"/>
              </a:spcAft>
              <a:buFont typeface="Arial" panose="020B0604020202020204" pitchFamily="34" charset="0"/>
              <a:buChar char="•"/>
            </a:pPr>
            <a:r>
              <a:rPr lang="en-US" sz="2000" u="sng" dirty="0">
                <a:hlinkClick r:id="rId6"/>
              </a:rPr>
              <a:t>https://towardsdatascience.com/data-visualization-in-data-science-5681cbdde5bf</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7328919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6000">
              <a:schemeClr val="accent2">
                <a:lumMod val="40000"/>
                <a:lumOff val="60000"/>
              </a:schemeClr>
            </a:gs>
            <a:gs pos="94000">
              <a:schemeClr val="tx2">
                <a:lumMod val="20000"/>
                <a:lumOff val="80000"/>
              </a:schemeClr>
            </a:gs>
          </a:gsLst>
          <a:lin ang="6120000" scaled="1"/>
        </a:gra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3595E35-CA56-7648-A158-0BE4A757DF88}"/>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rgbClr val="FFFFFF"/>
                </a:solidFill>
                <a:latin typeface="+mj-lt"/>
                <a:ea typeface="+mj-ea"/>
                <a:cs typeface="+mj-cs"/>
              </a:rPr>
              <a:t>Question and Answer</a:t>
            </a:r>
          </a:p>
        </p:txBody>
      </p:sp>
      <p:sp>
        <p:nvSpPr>
          <p:cNvPr id="4" name="TextBox 3">
            <a:extLst>
              <a:ext uri="{FF2B5EF4-FFF2-40B4-BE49-F238E27FC236}">
                <a16:creationId xmlns:a16="http://schemas.microsoft.com/office/drawing/2014/main" id="{298CF959-4651-4C64-A08C-8F2BDE46A824}"/>
              </a:ext>
            </a:extLst>
          </p:cNvPr>
          <p:cNvSpPr txBox="1"/>
          <p:nvPr/>
        </p:nvSpPr>
        <p:spPr>
          <a:xfrm>
            <a:off x="4447308" y="4937759"/>
            <a:ext cx="6906491" cy="1239203"/>
          </a:xfrm>
          <a:prstGeom prst="rect">
            <a:avLst/>
          </a:prstGeom>
        </p:spPr>
        <p:txBody>
          <a:bodyPr vert="horz" lIns="91440" tIns="45720" rIns="91440" bIns="45720" rtlCol="0" anchor="ctr">
            <a:normAutofit/>
          </a:bodyPr>
          <a:lstStyle/>
          <a:p>
            <a:pPr marL="1627505" marR="0">
              <a:lnSpc>
                <a:spcPct val="90000"/>
              </a:lnSpc>
              <a:spcBef>
                <a:spcPct val="0"/>
              </a:spcBef>
              <a:spcAft>
                <a:spcPts val="600"/>
              </a:spcAft>
            </a:pPr>
            <a:r>
              <a:rPr lang="en-US" b="1" i="1" dirty="0"/>
              <a:t>Prediction of Customer churn in a Bank      </a:t>
            </a:r>
          </a:p>
          <a:p>
            <a:pPr marL="1627505" marR="0">
              <a:lnSpc>
                <a:spcPct val="90000"/>
              </a:lnSpc>
              <a:spcBef>
                <a:spcPct val="0"/>
              </a:spcBef>
              <a:spcAft>
                <a:spcPts val="600"/>
              </a:spcAft>
            </a:pPr>
            <a:r>
              <a:rPr lang="en-US" b="1" i="1" dirty="0"/>
              <a:t>             By Samuel Kawuma</a:t>
            </a:r>
            <a:endParaRPr lang="en-US" dirty="0"/>
          </a:p>
        </p:txBody>
      </p:sp>
    </p:spTree>
    <p:extLst>
      <p:ext uri="{BB962C8B-B14F-4D97-AF65-F5344CB8AC3E}">
        <p14:creationId xmlns:p14="http://schemas.microsoft.com/office/powerpoint/2010/main" val="18321034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4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42C12F7-AE9B-40D2-A6C4-2F1B6BC860EE}"/>
              </a:ext>
            </a:extLst>
          </p:cNvPr>
          <p:cNvSpPr txBox="1"/>
          <p:nvPr/>
        </p:nvSpPr>
        <p:spPr>
          <a:xfrm>
            <a:off x="466722" y="586855"/>
            <a:ext cx="3201366" cy="3387497"/>
          </a:xfrm>
          <a:prstGeom prst="rect">
            <a:avLst/>
          </a:prstGeom>
        </p:spPr>
        <p:txBody>
          <a:bodyPr vert="horz" lIns="91440" tIns="45720" rIns="91440" bIns="45720" rtlCol="0" anchor="b">
            <a:normAutofit/>
          </a:bodyPr>
          <a:lstStyle/>
          <a:p>
            <a:pPr marL="8890" marR="0" algn="r">
              <a:lnSpc>
                <a:spcPct val="90000"/>
              </a:lnSpc>
              <a:spcBef>
                <a:spcPct val="0"/>
              </a:spcBef>
              <a:spcAft>
                <a:spcPts val="0"/>
              </a:spcAft>
            </a:pPr>
            <a:r>
              <a:rPr lang="en-US" sz="4000" kern="1200">
                <a:solidFill>
                  <a:srgbClr val="FFFFFF"/>
                </a:solidFill>
                <a:latin typeface="+mj-lt"/>
                <a:ea typeface="+mj-ea"/>
                <a:cs typeface="+mj-cs"/>
              </a:rPr>
              <a:t> </a:t>
            </a:r>
          </a:p>
          <a:p>
            <a:pPr marL="5715" marR="0" indent="-6350" algn="r">
              <a:lnSpc>
                <a:spcPct val="90000"/>
              </a:lnSpc>
              <a:spcBef>
                <a:spcPct val="0"/>
              </a:spcBef>
              <a:spcAft>
                <a:spcPts val="440"/>
              </a:spcAft>
            </a:pPr>
            <a:r>
              <a:rPr lang="en-US" sz="4000" b="1" kern="1200">
                <a:solidFill>
                  <a:srgbClr val="FFFFFF"/>
                </a:solidFill>
                <a:latin typeface="+mj-lt"/>
                <a:ea typeface="+mj-ea"/>
                <a:cs typeface="+mj-cs"/>
              </a:rPr>
              <a:t>Student Objectives</a:t>
            </a:r>
          </a:p>
          <a:p>
            <a:pPr algn="r">
              <a:lnSpc>
                <a:spcPct val="90000"/>
              </a:lnSpc>
              <a:spcBef>
                <a:spcPct val="0"/>
              </a:spcBef>
            </a:pPr>
            <a:endParaRPr lang="en-US" altLang="ko-KR" sz="4000" kern="1200">
              <a:solidFill>
                <a:srgbClr val="FFFFFF"/>
              </a:solidFill>
              <a:latin typeface="+mj-lt"/>
              <a:ea typeface="+mj-ea"/>
              <a:cs typeface="+mj-cs"/>
            </a:endParaRPr>
          </a:p>
        </p:txBody>
      </p:sp>
      <p:sp>
        <p:nvSpPr>
          <p:cNvPr id="3" name="TextBox 2">
            <a:extLst>
              <a:ext uri="{FF2B5EF4-FFF2-40B4-BE49-F238E27FC236}">
                <a16:creationId xmlns:a16="http://schemas.microsoft.com/office/drawing/2014/main" id="{C50A7AC3-5BF2-E640-9C16-561E81B35C56}"/>
              </a:ext>
            </a:extLst>
          </p:cNvPr>
          <p:cNvSpPr txBox="1"/>
          <p:nvPr/>
        </p:nvSpPr>
        <p:spPr>
          <a:xfrm>
            <a:off x="4698858" y="939765"/>
            <a:ext cx="6555347" cy="5546047"/>
          </a:xfrm>
          <a:prstGeom prst="rect">
            <a:avLst/>
          </a:prstGeom>
        </p:spPr>
        <p:txBody>
          <a:bodyPr vert="horz" lIns="91440" tIns="45720" rIns="91440" bIns="45720" rtlCol="0" anchor="ctr">
            <a:noAutofit/>
          </a:bodyPr>
          <a:lstStyle/>
          <a:p>
            <a:pPr indent="-228600">
              <a:lnSpc>
                <a:spcPct val="220000"/>
              </a:lnSpc>
              <a:spcAft>
                <a:spcPts val="600"/>
              </a:spcAft>
              <a:buFont typeface="Arial" panose="020B0604020202020204" pitchFamily="34" charset="0"/>
              <a:buChar char="•"/>
            </a:pPr>
            <a:r>
              <a:rPr lang="en-US" sz="1400" dirty="0"/>
              <a:t>To enable me to integrate the knowledge I have gained as a result of pursuing my computer science degree program in college.</a:t>
            </a:r>
          </a:p>
          <a:p>
            <a:pPr indent="-228600">
              <a:lnSpc>
                <a:spcPct val="220000"/>
              </a:lnSpc>
              <a:spcAft>
                <a:spcPts val="600"/>
              </a:spcAft>
              <a:buFont typeface="Arial" panose="020B0604020202020204" pitchFamily="34" charset="0"/>
              <a:buChar char="•"/>
            </a:pPr>
            <a:r>
              <a:rPr lang="en-US" sz="1400" dirty="0"/>
              <a:t>To integrate the skills and concepts learned systematically during my semester</a:t>
            </a:r>
          </a:p>
          <a:p>
            <a:pPr indent="-228600">
              <a:lnSpc>
                <a:spcPct val="220000"/>
              </a:lnSpc>
              <a:spcAft>
                <a:spcPts val="600"/>
              </a:spcAft>
              <a:buFont typeface="Arial" panose="020B0604020202020204" pitchFamily="34" charset="0"/>
              <a:buChar char="•"/>
            </a:pPr>
            <a:r>
              <a:rPr lang="en-US" sz="1400" dirty="0"/>
              <a:t>To integrate all aspects of the course which includes the theory, practical skills, and communication skills. </a:t>
            </a:r>
          </a:p>
          <a:p>
            <a:pPr indent="-228600">
              <a:lnSpc>
                <a:spcPct val="220000"/>
              </a:lnSpc>
              <a:spcAft>
                <a:spcPts val="600"/>
              </a:spcAft>
              <a:buFont typeface="Arial" panose="020B0604020202020204" pitchFamily="34" charset="0"/>
              <a:buChar char="•"/>
            </a:pPr>
            <a:r>
              <a:rPr lang="en-US" sz="1400" dirty="0"/>
              <a:t>To combine the diverse skills acquired in class and apply them work environment..</a:t>
            </a:r>
          </a:p>
          <a:p>
            <a:pPr indent="-228600">
              <a:lnSpc>
                <a:spcPct val="220000"/>
              </a:lnSpc>
              <a:spcAft>
                <a:spcPts val="600"/>
              </a:spcAft>
              <a:buFont typeface="Arial" panose="020B0604020202020204" pitchFamily="34" charset="0"/>
              <a:buChar char="•"/>
            </a:pPr>
            <a:r>
              <a:rPr lang="en-US" sz="1400" dirty="0"/>
              <a:t>My Capstone project should, therefore, focus on helping me to perfect technical skills in handling a given task. This requires me to have hands-on experience in the fields of specialization that I have chosen to undertake</a:t>
            </a:r>
          </a:p>
          <a:p>
            <a:pPr indent="-228600">
              <a:lnSpc>
                <a:spcPct val="22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4013090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Rectangle 7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42C12F7-AE9B-40D2-A6C4-2F1B6BC860EE}"/>
              </a:ext>
            </a:extLst>
          </p:cNvPr>
          <p:cNvSpPr txBox="1"/>
          <p:nvPr/>
        </p:nvSpPr>
        <p:spPr>
          <a:xfrm>
            <a:off x="-3057" y="1786987"/>
            <a:ext cx="3900974" cy="1712686"/>
          </a:xfrm>
          <a:prstGeom prst="rect">
            <a:avLst/>
          </a:prstGeom>
        </p:spPr>
        <p:txBody>
          <a:bodyPr vert="horz" lIns="91440" tIns="45720" rIns="91440" bIns="45720" rtlCol="0" anchor="b">
            <a:normAutofit/>
          </a:bodyPr>
          <a:lstStyle/>
          <a:p>
            <a:pPr marL="8890" marR="0" algn="r">
              <a:lnSpc>
                <a:spcPct val="90000"/>
              </a:lnSpc>
              <a:spcBef>
                <a:spcPct val="0"/>
              </a:spcBef>
              <a:spcAft>
                <a:spcPts val="0"/>
              </a:spcAft>
            </a:pPr>
            <a:r>
              <a:rPr lang="en-US" sz="4000" b="1" kern="1200" dirty="0">
                <a:solidFill>
                  <a:srgbClr val="FFFFFF"/>
                </a:solidFill>
                <a:latin typeface="+mj-lt"/>
                <a:ea typeface="+mj-ea"/>
                <a:cs typeface="+mj-cs"/>
              </a:rPr>
              <a:t>Project  Specification</a:t>
            </a:r>
          </a:p>
        </p:txBody>
      </p:sp>
      <p:sp>
        <p:nvSpPr>
          <p:cNvPr id="3" name="TextBox 2">
            <a:extLst>
              <a:ext uri="{FF2B5EF4-FFF2-40B4-BE49-F238E27FC236}">
                <a16:creationId xmlns:a16="http://schemas.microsoft.com/office/drawing/2014/main" id="{53213100-98C5-DC46-BCB2-44B5477A7539}"/>
              </a:ext>
            </a:extLst>
          </p:cNvPr>
          <p:cNvSpPr txBox="1"/>
          <p:nvPr/>
        </p:nvSpPr>
        <p:spPr>
          <a:xfrm>
            <a:off x="4367695" y="188686"/>
            <a:ext cx="6997912" cy="6006841"/>
          </a:xfrm>
          <a:prstGeom prst="rect">
            <a:avLst/>
          </a:prstGeom>
        </p:spPr>
        <p:txBody>
          <a:bodyPr vert="horz" lIns="91440" tIns="45720" rIns="91440" bIns="45720" rtlCol="0" anchor="ctr">
            <a:normAutofit/>
          </a:bodyPr>
          <a:lstStyle/>
          <a:p>
            <a:pPr marL="285750" indent="-228600">
              <a:lnSpc>
                <a:spcPct val="200000"/>
              </a:lnSpc>
              <a:buFont typeface="Arial" panose="020B0604020202020204" pitchFamily="34" charset="0"/>
              <a:buChar char="•"/>
            </a:pPr>
            <a:r>
              <a:rPr lang="en-US" sz="1600" dirty="0"/>
              <a:t>Analyze private data of Bank Customers with goals to discover key insights from the bank customers database and study the customers’ demographics such as customer (gender, age, and location).</a:t>
            </a:r>
          </a:p>
          <a:p>
            <a:pPr marL="285750" indent="-228600">
              <a:lnSpc>
                <a:spcPct val="200000"/>
              </a:lnSpc>
              <a:buFont typeface="Arial" panose="020B0604020202020204" pitchFamily="34" charset="0"/>
              <a:buChar char="•"/>
            </a:pPr>
            <a:r>
              <a:rPr lang="en-US" sz="1600" dirty="0"/>
              <a:t>Understand the company’s product and customer’s financial history such as customer (credit score, estimated salary, balance, tenure, credit card possession, etc.). </a:t>
            </a:r>
          </a:p>
          <a:p>
            <a:pPr marL="285750" indent="-228600">
              <a:lnSpc>
                <a:spcPct val="200000"/>
              </a:lnSpc>
              <a:buFont typeface="Arial" panose="020B0604020202020204" pitchFamily="34" charset="0"/>
              <a:buChar char="•"/>
            </a:pPr>
            <a:r>
              <a:rPr lang="en-US" sz="1600" dirty="0"/>
              <a:t>Understand how variable such as customers demographics and financial history affects the customers churn rate. </a:t>
            </a:r>
          </a:p>
          <a:p>
            <a:pPr marL="285750" indent="-228600">
              <a:lnSpc>
                <a:spcPct val="200000"/>
              </a:lnSpc>
              <a:buFont typeface="Arial" panose="020B0604020202020204" pitchFamily="34" charset="0"/>
              <a:buChar char="•"/>
            </a:pPr>
            <a:r>
              <a:rPr lang="en-US" sz="1600" dirty="0"/>
              <a:t>Perform analysis and developing a prediction model for the bank customer churn.</a:t>
            </a:r>
          </a:p>
        </p:txBody>
      </p:sp>
    </p:spTree>
    <p:extLst>
      <p:ext uri="{BB962C8B-B14F-4D97-AF65-F5344CB8AC3E}">
        <p14:creationId xmlns:p14="http://schemas.microsoft.com/office/powerpoint/2010/main" val="17296813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A3592B-4513-2D45-B6CE-2C6E57F3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57B02A9-3EA1-394B-A41F-F38820E9F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7B415D8-B07A-C34C-BC4D-B3F10637B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18D1EF-B8CD-A848-BBDD-AD76CC98D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48">
            <a:extLst>
              <a:ext uri="{FF2B5EF4-FFF2-40B4-BE49-F238E27FC236}">
                <a16:creationId xmlns:a16="http://schemas.microsoft.com/office/drawing/2014/main" id="{E801EA7F-E743-4A4C-81EF-F2A11839D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TextBox 13">
            <a:extLst>
              <a:ext uri="{FF2B5EF4-FFF2-40B4-BE49-F238E27FC236}">
                <a16:creationId xmlns:a16="http://schemas.microsoft.com/office/drawing/2014/main" id="{7EEDE646-88DC-784A-99B5-D91FF515C3F0}"/>
              </a:ext>
            </a:extLst>
          </p:cNvPr>
          <p:cNvSpPr txBox="1"/>
          <p:nvPr/>
        </p:nvSpPr>
        <p:spPr>
          <a:xfrm>
            <a:off x="35715" y="2767106"/>
            <a:ext cx="4835273" cy="1656613"/>
          </a:xfrm>
          <a:prstGeom prst="rect">
            <a:avLst/>
          </a:prstGeom>
        </p:spPr>
        <p:txBody>
          <a:bodyPr vert="horz" lIns="91440" tIns="45720" rIns="91440" bIns="45720" rtlCol="0" anchor="t">
            <a:normAutofit/>
          </a:bodyPr>
          <a:lstStyle/>
          <a:p>
            <a:pPr marL="5715" marR="0" indent="-6350">
              <a:lnSpc>
                <a:spcPct val="90000"/>
              </a:lnSpc>
              <a:spcBef>
                <a:spcPct val="0"/>
              </a:spcBef>
              <a:spcAft>
                <a:spcPts val="420"/>
              </a:spcAft>
            </a:pPr>
            <a:r>
              <a:rPr lang="en-US" sz="4000" b="1" kern="1200" dirty="0">
                <a:solidFill>
                  <a:srgbClr val="FFFFFF"/>
                </a:solidFill>
                <a:latin typeface="+mj-lt"/>
                <a:ea typeface="+mj-ea"/>
                <a:cs typeface="+mj-cs"/>
              </a:rPr>
              <a:t>Amendments</a:t>
            </a:r>
          </a:p>
        </p:txBody>
      </p:sp>
      <p:sp>
        <p:nvSpPr>
          <p:cNvPr id="15" name="TextBox 14">
            <a:extLst>
              <a:ext uri="{FF2B5EF4-FFF2-40B4-BE49-F238E27FC236}">
                <a16:creationId xmlns:a16="http://schemas.microsoft.com/office/drawing/2014/main" id="{CC732505-84AE-D347-9BBA-BCF2EB0D5D8E}"/>
              </a:ext>
            </a:extLst>
          </p:cNvPr>
          <p:cNvSpPr txBox="1"/>
          <p:nvPr/>
        </p:nvSpPr>
        <p:spPr>
          <a:xfrm>
            <a:off x="4176584" y="4423719"/>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AF2CA207-ED7E-D941-A54D-A0D71C57DB83}"/>
              </a:ext>
            </a:extLst>
          </p:cNvPr>
          <p:cNvSpPr txBox="1"/>
          <p:nvPr/>
        </p:nvSpPr>
        <p:spPr>
          <a:xfrm>
            <a:off x="4185490" y="2024830"/>
            <a:ext cx="6785489" cy="2776337"/>
          </a:xfrm>
          <a:prstGeom prst="rect">
            <a:avLst/>
          </a:prstGeom>
          <a:noFill/>
        </p:spPr>
        <p:txBody>
          <a:bodyPr wrap="square" rtlCol="0">
            <a:spAutoFit/>
          </a:bodyPr>
          <a:lstStyle/>
          <a:p>
            <a:pPr>
              <a:lnSpc>
                <a:spcPct val="200000"/>
              </a:lnSpc>
            </a:pPr>
            <a:r>
              <a:rPr lang="en-US" dirty="0"/>
              <a:t>Originally my project was to specifically focusing  on visualization, but then I had to go further and predict whether a customer will leave a bank or not.</a:t>
            </a:r>
          </a:p>
          <a:p>
            <a:pPr>
              <a:lnSpc>
                <a:spcPct val="200000"/>
              </a:lnSpc>
            </a:pPr>
            <a:r>
              <a:rPr lang="en-US" dirty="0"/>
              <a:t>I used several libraries that I didn’t use in my proposal</a:t>
            </a:r>
          </a:p>
          <a:p>
            <a:pPr>
              <a:lnSpc>
                <a:spcPct val="200000"/>
              </a:lnSpc>
            </a:pPr>
            <a:endParaRPr lang="en-US" dirty="0"/>
          </a:p>
        </p:txBody>
      </p:sp>
    </p:spTree>
    <p:extLst>
      <p:ext uri="{BB962C8B-B14F-4D97-AF65-F5344CB8AC3E}">
        <p14:creationId xmlns:p14="http://schemas.microsoft.com/office/powerpoint/2010/main" val="35007597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6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Rectangle 7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3F06E7F-807D-E440-889A-1D14DAE39DEE}"/>
              </a:ext>
            </a:extLst>
          </p:cNvPr>
          <p:cNvSpPr txBox="1"/>
          <p:nvPr/>
        </p:nvSpPr>
        <p:spPr>
          <a:xfrm>
            <a:off x="466722" y="586855"/>
            <a:ext cx="3201366" cy="3387497"/>
          </a:xfrm>
          <a:prstGeom prst="rect">
            <a:avLst/>
          </a:prstGeom>
        </p:spPr>
        <p:txBody>
          <a:bodyPr vert="horz" lIns="91440" tIns="45720" rIns="91440" bIns="45720" rtlCol="0" anchor="b">
            <a:normAutofit/>
          </a:bodyPr>
          <a:lstStyle/>
          <a:p>
            <a:pPr marL="5715" marR="0" indent="-6350" algn="r">
              <a:lnSpc>
                <a:spcPct val="90000"/>
              </a:lnSpc>
              <a:spcBef>
                <a:spcPct val="0"/>
              </a:spcBef>
              <a:spcAft>
                <a:spcPts val="420"/>
              </a:spcAft>
            </a:pPr>
            <a:r>
              <a:rPr lang="en-US" sz="4000" b="1" kern="1200">
                <a:solidFill>
                  <a:srgbClr val="FFFFFF"/>
                </a:solidFill>
                <a:latin typeface="+mj-lt"/>
                <a:ea typeface="+mj-ea"/>
                <a:cs typeface="+mj-cs"/>
              </a:rPr>
              <a:t>Solution Design</a:t>
            </a:r>
          </a:p>
        </p:txBody>
      </p:sp>
      <p:sp>
        <p:nvSpPr>
          <p:cNvPr id="2" name="TextBox 1">
            <a:extLst>
              <a:ext uri="{FF2B5EF4-FFF2-40B4-BE49-F238E27FC236}">
                <a16:creationId xmlns:a16="http://schemas.microsoft.com/office/drawing/2014/main" id="{9277CE2D-7708-D345-9AF3-6794EF3D6CBD}"/>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p:txBody>
      </p:sp>
      <p:sp>
        <p:nvSpPr>
          <p:cNvPr id="3" name="TextBox 2">
            <a:extLst>
              <a:ext uri="{FF2B5EF4-FFF2-40B4-BE49-F238E27FC236}">
                <a16:creationId xmlns:a16="http://schemas.microsoft.com/office/drawing/2014/main" id="{F5BF5699-0944-694D-86B8-278F18D512C7}"/>
              </a:ext>
            </a:extLst>
          </p:cNvPr>
          <p:cNvSpPr txBox="1"/>
          <p:nvPr/>
        </p:nvSpPr>
        <p:spPr>
          <a:xfrm>
            <a:off x="6270171" y="1103085"/>
            <a:ext cx="4267200" cy="723275"/>
          </a:xfrm>
          <a:prstGeom prst="rect">
            <a:avLst/>
          </a:prstGeom>
          <a:noFill/>
        </p:spPr>
        <p:txBody>
          <a:bodyPr wrap="square" rtlCol="0">
            <a:spAutoFit/>
          </a:bodyPr>
          <a:lstStyle/>
          <a:p>
            <a:pPr>
              <a:spcAft>
                <a:spcPts val="600"/>
              </a:spcAft>
            </a:pPr>
            <a:r>
              <a:rPr lang="en-US" b="1" dirty="0"/>
              <a:t>               Requirements and Analysis</a:t>
            </a:r>
            <a:endParaRPr lang="en-US" dirty="0"/>
          </a:p>
          <a:p>
            <a:pPr>
              <a:spcAft>
                <a:spcPts val="600"/>
              </a:spcAft>
            </a:pPr>
            <a:endParaRPr lang="en-US" dirty="0"/>
          </a:p>
        </p:txBody>
      </p:sp>
      <p:sp>
        <p:nvSpPr>
          <p:cNvPr id="5" name="TextBox 4">
            <a:extLst>
              <a:ext uri="{FF2B5EF4-FFF2-40B4-BE49-F238E27FC236}">
                <a16:creationId xmlns:a16="http://schemas.microsoft.com/office/drawing/2014/main" id="{5DF68238-DEA1-2C42-9EDE-149BC4A52302}"/>
              </a:ext>
            </a:extLst>
          </p:cNvPr>
          <p:cNvSpPr txBox="1"/>
          <p:nvPr/>
        </p:nvSpPr>
        <p:spPr>
          <a:xfrm>
            <a:off x="4134810" y="2104571"/>
            <a:ext cx="8107986" cy="3041667"/>
          </a:xfrm>
          <a:prstGeom prst="rect">
            <a:avLst/>
          </a:prstGeom>
          <a:noFill/>
        </p:spPr>
        <p:txBody>
          <a:bodyPr wrap="square" rtlCol="0">
            <a:spAutoFit/>
          </a:bodyPr>
          <a:lstStyle/>
          <a:p>
            <a:pPr lvl="5">
              <a:lnSpc>
                <a:spcPct val="200000"/>
              </a:lnSpc>
            </a:pPr>
            <a:r>
              <a:rPr lang="en-US" sz="1400" b="1" dirty="0"/>
              <a:t>Stake holders</a:t>
            </a:r>
          </a:p>
          <a:p>
            <a:pPr>
              <a:lnSpc>
                <a:spcPct val="200000"/>
              </a:lnSpc>
            </a:pPr>
            <a:r>
              <a:rPr lang="en-US" sz="1400" b="1" dirty="0"/>
              <a:t>Banks </a:t>
            </a:r>
            <a:endParaRPr lang="en-US" sz="1400" dirty="0"/>
          </a:p>
          <a:p>
            <a:pPr marL="285750" indent="-285750">
              <a:lnSpc>
                <a:spcPct val="200000"/>
              </a:lnSpc>
              <a:buFont typeface="Arial" panose="020B0604020202020204" pitchFamily="34" charset="0"/>
              <a:buChar char="•"/>
            </a:pPr>
            <a:r>
              <a:rPr lang="en-US" sz="1400" dirty="0"/>
              <a:t>Since customers are the most valuable assets of most banking institutions, </a:t>
            </a:r>
          </a:p>
          <a:p>
            <a:pPr>
              <a:lnSpc>
                <a:spcPct val="200000"/>
              </a:lnSpc>
            </a:pPr>
            <a:r>
              <a:rPr lang="en-US" sz="1400" dirty="0"/>
              <a:t>It is advantageous for banks to know what leads a client towards the decision to leave the company</a:t>
            </a:r>
          </a:p>
          <a:p>
            <a:pPr marL="285750" indent="-285750">
              <a:lnSpc>
                <a:spcPct val="200000"/>
              </a:lnSpc>
              <a:buFont typeface="Arial" panose="020B0604020202020204" pitchFamily="34" charset="0"/>
              <a:buChar char="•"/>
            </a:pPr>
            <a:r>
              <a:rPr lang="en-US" sz="1400" dirty="0"/>
              <a:t>Churn prevention allows companies to develop loyalty programs and retention campaigns to keep as many customers as possible. </a:t>
            </a:r>
          </a:p>
          <a:p>
            <a:pPr>
              <a:lnSpc>
                <a:spcPct val="200000"/>
              </a:lnSpc>
            </a:pPr>
            <a:endParaRPr lang="en-US" sz="1400" dirty="0"/>
          </a:p>
        </p:txBody>
      </p:sp>
    </p:spTree>
    <p:extLst>
      <p:ext uri="{BB962C8B-B14F-4D97-AF65-F5344CB8AC3E}">
        <p14:creationId xmlns:p14="http://schemas.microsoft.com/office/powerpoint/2010/main" val="17965702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3F06E7F-807D-E440-889A-1D14DAE39DEE}"/>
              </a:ext>
            </a:extLst>
          </p:cNvPr>
          <p:cNvSpPr txBox="1"/>
          <p:nvPr/>
        </p:nvSpPr>
        <p:spPr>
          <a:xfrm>
            <a:off x="1136397" y="502021"/>
            <a:ext cx="4959603" cy="1642969"/>
          </a:xfrm>
          <a:prstGeom prst="rect">
            <a:avLst/>
          </a:prstGeom>
        </p:spPr>
        <p:txBody>
          <a:bodyPr vert="horz" lIns="91440" tIns="45720" rIns="91440" bIns="45720" rtlCol="0" anchor="b">
            <a:normAutofit/>
          </a:bodyPr>
          <a:lstStyle/>
          <a:p>
            <a:pPr marL="5715" marR="0" indent="-6350">
              <a:lnSpc>
                <a:spcPct val="90000"/>
              </a:lnSpc>
              <a:spcBef>
                <a:spcPct val="0"/>
              </a:spcBef>
              <a:spcAft>
                <a:spcPts val="420"/>
              </a:spcAft>
            </a:pPr>
            <a:r>
              <a:rPr lang="en-US" sz="4000" b="1" kern="1200">
                <a:solidFill>
                  <a:schemeClr val="tx1"/>
                </a:solidFill>
                <a:latin typeface="+mj-lt"/>
                <a:ea typeface="+mj-ea"/>
                <a:cs typeface="+mj-cs"/>
              </a:rPr>
              <a:t>Dataset And Features</a:t>
            </a:r>
          </a:p>
        </p:txBody>
      </p:sp>
      <p:sp>
        <p:nvSpPr>
          <p:cNvPr id="6" name="TextBox 5">
            <a:extLst>
              <a:ext uri="{FF2B5EF4-FFF2-40B4-BE49-F238E27FC236}">
                <a16:creationId xmlns:a16="http://schemas.microsoft.com/office/drawing/2014/main" id="{8F56B88F-095D-C548-9725-6145E15DB74C}"/>
              </a:ext>
            </a:extLst>
          </p:cNvPr>
          <p:cNvSpPr txBox="1"/>
          <p:nvPr/>
        </p:nvSpPr>
        <p:spPr>
          <a:xfrm>
            <a:off x="342809" y="2435913"/>
            <a:ext cx="4959603" cy="352256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t>The input to the application is a .csv file served as the raw data for the application. </a:t>
            </a:r>
          </a:p>
          <a:p>
            <a:pPr indent="-228600">
              <a:lnSpc>
                <a:spcPct val="90000"/>
              </a:lnSpc>
              <a:spcAft>
                <a:spcPts val="600"/>
              </a:spcAft>
              <a:buFont typeface="Arial" panose="020B0604020202020204" pitchFamily="34" charset="0"/>
              <a:buChar char="•"/>
            </a:pPr>
            <a:r>
              <a:rPr lang="en-US" sz="2000" dirty="0"/>
              <a:t>The raw data consists of many attributes. </a:t>
            </a:r>
          </a:p>
          <a:p>
            <a:pPr indent="-228600">
              <a:lnSpc>
                <a:spcPct val="90000"/>
              </a:lnSpc>
              <a:spcAft>
                <a:spcPts val="600"/>
              </a:spcAft>
              <a:buFont typeface="Arial" panose="020B0604020202020204" pitchFamily="34" charset="0"/>
              <a:buChar char="•"/>
            </a:pPr>
            <a:r>
              <a:rPr lang="en-US" sz="2000" dirty="0"/>
              <a:t>Here is a screenshot of the titles of the .csv file.</a:t>
            </a:r>
          </a:p>
          <a:p>
            <a:pPr indent="-228600">
              <a:lnSpc>
                <a:spcPct val="90000"/>
              </a:lnSpc>
              <a:spcAft>
                <a:spcPts val="600"/>
              </a:spcAft>
              <a:buFont typeface="Arial" panose="020B0604020202020204" pitchFamily="34" charset="0"/>
              <a:buChar char="•"/>
            </a:pPr>
            <a:endParaRPr lang="en-US" sz="2000" dirty="0"/>
          </a:p>
        </p:txBody>
      </p:sp>
      <p:pic>
        <p:nvPicPr>
          <p:cNvPr id="15" name="Picture 14" descr="Table, Excel&#10;&#10;Description automatically generated">
            <a:extLst>
              <a:ext uri="{FF2B5EF4-FFF2-40B4-BE49-F238E27FC236}">
                <a16:creationId xmlns:a16="http://schemas.microsoft.com/office/drawing/2014/main" id="{1BCD923C-069C-9943-A916-493E3DD4B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412" y="509527"/>
            <a:ext cx="6758959" cy="5448955"/>
          </a:xfrm>
          <a:prstGeom prst="rect">
            <a:avLst/>
          </a:prstGeom>
        </p:spPr>
      </p:pic>
      <p:sp>
        <p:nvSpPr>
          <p:cNvPr id="71" name="Rectangle 7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277CE2D-7708-D345-9AF3-6794EF3D6CBD}"/>
              </a:ext>
            </a:extLst>
          </p:cNvPr>
          <p:cNvSpPr txBox="1"/>
          <p:nvPr/>
        </p:nvSpPr>
        <p:spPr>
          <a:xfrm>
            <a:off x="753161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13485425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TextBox 30">
            <a:extLst>
              <a:ext uri="{FF2B5EF4-FFF2-40B4-BE49-F238E27FC236}">
                <a16:creationId xmlns:a16="http://schemas.microsoft.com/office/drawing/2014/main" id="{A3F06E7F-807D-E440-889A-1D14DAE39DEE}"/>
              </a:ext>
            </a:extLst>
          </p:cNvPr>
          <p:cNvSpPr txBox="1"/>
          <p:nvPr/>
        </p:nvSpPr>
        <p:spPr>
          <a:xfrm>
            <a:off x="354105" y="2672210"/>
            <a:ext cx="3215273" cy="3071906"/>
          </a:xfrm>
          <a:prstGeom prst="rect">
            <a:avLst/>
          </a:prstGeom>
        </p:spPr>
        <p:txBody>
          <a:bodyPr vert="horz" lIns="91440" tIns="45720" rIns="91440" bIns="45720" rtlCol="0" anchor="t">
            <a:normAutofit/>
          </a:bodyPr>
          <a:lstStyle/>
          <a:p>
            <a:pPr marL="5715" marR="0" indent="-6350">
              <a:lnSpc>
                <a:spcPct val="90000"/>
              </a:lnSpc>
              <a:spcBef>
                <a:spcPct val="0"/>
              </a:spcBef>
              <a:spcAft>
                <a:spcPts val="420"/>
              </a:spcAft>
            </a:pPr>
            <a:r>
              <a:rPr lang="en-US" sz="4000" b="1" kern="1200" dirty="0">
                <a:solidFill>
                  <a:srgbClr val="FFFFFF"/>
                </a:solidFill>
                <a:latin typeface="+mj-lt"/>
                <a:ea typeface="+mj-ea"/>
                <a:cs typeface="+mj-cs"/>
              </a:rPr>
              <a:t>High Level Architecture Design</a:t>
            </a:r>
          </a:p>
        </p:txBody>
      </p:sp>
      <p:pic>
        <p:nvPicPr>
          <p:cNvPr id="14" name="Picture 13">
            <a:extLst>
              <a:ext uri="{FF2B5EF4-FFF2-40B4-BE49-F238E27FC236}">
                <a16:creationId xmlns:a16="http://schemas.microsoft.com/office/drawing/2014/main" id="{39B46046-47A5-DF49-8696-B2E9797B5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667" y="224479"/>
            <a:ext cx="7238990" cy="6408611"/>
          </a:xfrm>
          <a:prstGeom prst="rect">
            <a:avLst/>
          </a:prstGeom>
        </p:spPr>
      </p:pic>
    </p:spTree>
    <p:extLst>
      <p:ext uri="{BB962C8B-B14F-4D97-AF65-F5344CB8AC3E}">
        <p14:creationId xmlns:p14="http://schemas.microsoft.com/office/powerpoint/2010/main" val="30161540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62" name="Rectangle 4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5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5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Rectangle 6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3F06E7F-807D-E440-889A-1D14DAE39DEE}"/>
              </a:ext>
            </a:extLst>
          </p:cNvPr>
          <p:cNvSpPr txBox="1"/>
          <p:nvPr/>
        </p:nvSpPr>
        <p:spPr>
          <a:xfrm>
            <a:off x="-3057" y="2365830"/>
            <a:ext cx="3904029" cy="1063170"/>
          </a:xfrm>
          <a:prstGeom prst="rect">
            <a:avLst/>
          </a:prstGeom>
        </p:spPr>
        <p:txBody>
          <a:bodyPr vert="horz" lIns="91440" tIns="45720" rIns="91440" bIns="45720" rtlCol="0" anchor="b">
            <a:normAutofit/>
          </a:bodyPr>
          <a:lstStyle/>
          <a:p>
            <a:pPr marL="5715" marR="0" indent="-6350" algn="r">
              <a:lnSpc>
                <a:spcPct val="90000"/>
              </a:lnSpc>
              <a:spcBef>
                <a:spcPct val="0"/>
              </a:spcBef>
              <a:spcAft>
                <a:spcPts val="420"/>
              </a:spcAft>
            </a:pPr>
            <a:r>
              <a:rPr lang="en-US" sz="4000" b="1" kern="1200" dirty="0">
                <a:solidFill>
                  <a:srgbClr val="FFFFFF"/>
                </a:solidFill>
                <a:latin typeface="+mj-lt"/>
                <a:ea typeface="+mj-ea"/>
                <a:cs typeface="+mj-cs"/>
              </a:rPr>
              <a:t>Methodology</a:t>
            </a:r>
          </a:p>
        </p:txBody>
      </p:sp>
      <p:sp>
        <p:nvSpPr>
          <p:cNvPr id="2" name="TextBox 1">
            <a:extLst>
              <a:ext uri="{FF2B5EF4-FFF2-40B4-BE49-F238E27FC236}">
                <a16:creationId xmlns:a16="http://schemas.microsoft.com/office/drawing/2014/main" id="{A3E301F5-F97F-3440-B846-A73E3BEA4413}"/>
              </a:ext>
            </a:extLst>
          </p:cNvPr>
          <p:cNvSpPr txBox="1"/>
          <p:nvPr/>
        </p:nvSpPr>
        <p:spPr>
          <a:xfrm>
            <a:off x="4499429" y="304800"/>
            <a:ext cx="6866177" cy="5890727"/>
          </a:xfrm>
          <a:prstGeom prst="rect">
            <a:avLst/>
          </a:prstGeom>
        </p:spPr>
        <p:txBody>
          <a:bodyPr vert="horz" lIns="91440" tIns="45720" rIns="91440" bIns="45720" rtlCol="0" anchor="ctr">
            <a:normAutofit/>
          </a:bodyPr>
          <a:lstStyle/>
          <a:p>
            <a:pPr>
              <a:lnSpc>
                <a:spcPct val="200000"/>
              </a:lnSpc>
              <a:spcAft>
                <a:spcPts val="600"/>
              </a:spcAft>
            </a:pPr>
            <a:r>
              <a:rPr lang="en-US" sz="2000" dirty="0"/>
              <a:t>In this project I will use CRISP-DM  to build the bank customer churn prediction model in this methodology , a 5– phase technique was used ;</a:t>
            </a:r>
          </a:p>
          <a:p>
            <a:pPr indent="-228600">
              <a:lnSpc>
                <a:spcPct val="200000"/>
              </a:lnSpc>
              <a:spcAft>
                <a:spcPts val="600"/>
              </a:spcAft>
              <a:buFont typeface="Arial" panose="020B0604020202020204" pitchFamily="34" charset="0"/>
              <a:buChar char="•"/>
            </a:pPr>
            <a:r>
              <a:rPr lang="en-US" sz="2000" dirty="0"/>
              <a:t>Data Collection</a:t>
            </a:r>
          </a:p>
          <a:p>
            <a:pPr indent="-228600">
              <a:lnSpc>
                <a:spcPct val="200000"/>
              </a:lnSpc>
              <a:spcAft>
                <a:spcPts val="600"/>
              </a:spcAft>
              <a:buFont typeface="Arial" panose="020B0604020202020204" pitchFamily="34" charset="0"/>
              <a:buChar char="•"/>
            </a:pPr>
            <a:r>
              <a:rPr lang="en-US" sz="2000" dirty="0"/>
              <a:t>Data Understanding</a:t>
            </a:r>
          </a:p>
          <a:p>
            <a:pPr indent="-228600">
              <a:lnSpc>
                <a:spcPct val="200000"/>
              </a:lnSpc>
              <a:spcAft>
                <a:spcPts val="600"/>
              </a:spcAft>
              <a:buFont typeface="Arial" panose="020B0604020202020204" pitchFamily="34" charset="0"/>
              <a:buChar char="•"/>
            </a:pPr>
            <a:r>
              <a:rPr lang="en-US" sz="2000" dirty="0"/>
              <a:t>Data Preprocessing</a:t>
            </a:r>
          </a:p>
          <a:p>
            <a:pPr indent="-228600">
              <a:lnSpc>
                <a:spcPct val="200000"/>
              </a:lnSpc>
              <a:spcAft>
                <a:spcPts val="600"/>
              </a:spcAft>
              <a:buFont typeface="Arial" panose="020B0604020202020204" pitchFamily="34" charset="0"/>
              <a:buChar char="•"/>
            </a:pPr>
            <a:r>
              <a:rPr lang="en-US" sz="2000" dirty="0"/>
              <a:t>Modelling and Evaluation</a:t>
            </a:r>
          </a:p>
          <a:p>
            <a:pPr indent="-228600">
              <a:lnSpc>
                <a:spcPct val="200000"/>
              </a:lnSpc>
              <a:spcAft>
                <a:spcPts val="600"/>
              </a:spcAft>
              <a:buFont typeface="Arial" panose="020B0604020202020204" pitchFamily="34" charset="0"/>
              <a:buChar char="•"/>
            </a:pPr>
            <a:r>
              <a:rPr lang="en-US" sz="2000" dirty="0"/>
              <a:t>Model Deployment</a:t>
            </a:r>
          </a:p>
        </p:txBody>
      </p:sp>
    </p:spTree>
    <p:extLst>
      <p:ext uri="{BB962C8B-B14F-4D97-AF65-F5344CB8AC3E}">
        <p14:creationId xmlns:p14="http://schemas.microsoft.com/office/powerpoint/2010/main" val="439213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24999</TotalTime>
  <Words>1665</Words>
  <Application>Microsoft Macintosh PowerPoint</Application>
  <PresentationFormat>Widescreen</PresentationFormat>
  <Paragraphs>178</Paragraphs>
  <Slides>26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26</vt:i4>
      </vt:variant>
    </vt:vector>
  </HeadingPairs>
  <TitlesOfParts>
    <vt:vector size="33" baseType="lpstr">
      <vt:lpstr>Arial</vt:lpstr>
      <vt:lpstr>Calibri</vt:lpstr>
      <vt:lpstr>Symbol</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skawuma</cp:lastModifiedBy>
  <cp:revision>158</cp:revision>
  <dcterms:created xsi:type="dcterms:W3CDTF">2019-01-14T06:35:35Z</dcterms:created>
  <dcterms:modified xsi:type="dcterms:W3CDTF">2022-04-07T00:20:52Z</dcterms:modified>
</cp:coreProperties>
</file>