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9115" y="0"/>
            <a:ext cx="10588883" cy="1379708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54573" y="0"/>
            <a:ext cx="13542880" cy="1028822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31013" y="5931788"/>
            <a:ext cx="4216576" cy="2619463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46252" y="66915"/>
            <a:ext cx="17402175" cy="9705975"/>
          </a:xfrm>
          <a:custGeom>
            <a:avLst/>
            <a:gdLst/>
            <a:ahLst/>
            <a:cxnLst/>
            <a:rect l="l" t="t" r="r" b="b"/>
            <a:pathLst>
              <a:path w="17402175" h="9705975">
                <a:moveTo>
                  <a:pt x="94869" y="1393901"/>
                </a:moveTo>
                <a:lnTo>
                  <a:pt x="91694" y="1378178"/>
                </a:lnTo>
                <a:lnTo>
                  <a:pt x="83007" y="1365326"/>
                </a:lnTo>
                <a:lnTo>
                  <a:pt x="70154" y="1356664"/>
                </a:lnTo>
                <a:lnTo>
                  <a:pt x="54419" y="1353477"/>
                </a:lnTo>
                <a:lnTo>
                  <a:pt x="38671" y="1356664"/>
                </a:lnTo>
                <a:lnTo>
                  <a:pt x="25819" y="1365326"/>
                </a:lnTo>
                <a:lnTo>
                  <a:pt x="17145" y="1378178"/>
                </a:lnTo>
                <a:lnTo>
                  <a:pt x="13957" y="1393901"/>
                </a:lnTo>
                <a:lnTo>
                  <a:pt x="17145" y="1409636"/>
                </a:lnTo>
                <a:lnTo>
                  <a:pt x="25819" y="1422476"/>
                </a:lnTo>
                <a:lnTo>
                  <a:pt x="38671" y="1431150"/>
                </a:lnTo>
                <a:lnTo>
                  <a:pt x="54419" y="1434325"/>
                </a:lnTo>
                <a:lnTo>
                  <a:pt x="70154" y="1431150"/>
                </a:lnTo>
                <a:lnTo>
                  <a:pt x="83007" y="1422476"/>
                </a:lnTo>
                <a:lnTo>
                  <a:pt x="91694" y="1409636"/>
                </a:lnTo>
                <a:lnTo>
                  <a:pt x="94869" y="1393901"/>
                </a:lnTo>
                <a:close/>
              </a:path>
              <a:path w="17402175" h="9705975">
                <a:moveTo>
                  <a:pt x="101841" y="722045"/>
                </a:moveTo>
                <a:lnTo>
                  <a:pt x="98158" y="703465"/>
                </a:lnTo>
                <a:lnTo>
                  <a:pt x="88074" y="688416"/>
                </a:lnTo>
                <a:lnTo>
                  <a:pt x="73012" y="678332"/>
                </a:lnTo>
                <a:lnTo>
                  <a:pt x="54419" y="674649"/>
                </a:lnTo>
                <a:lnTo>
                  <a:pt x="35814" y="678522"/>
                </a:lnTo>
                <a:lnTo>
                  <a:pt x="20751" y="688936"/>
                </a:lnTo>
                <a:lnTo>
                  <a:pt x="10668" y="704049"/>
                </a:lnTo>
                <a:lnTo>
                  <a:pt x="6985" y="722045"/>
                </a:lnTo>
                <a:lnTo>
                  <a:pt x="10858" y="740625"/>
                </a:lnTo>
                <a:lnTo>
                  <a:pt x="21285" y="755675"/>
                </a:lnTo>
                <a:lnTo>
                  <a:pt x="36410" y="765759"/>
                </a:lnTo>
                <a:lnTo>
                  <a:pt x="54419" y="769442"/>
                </a:lnTo>
                <a:lnTo>
                  <a:pt x="72415" y="765556"/>
                </a:lnTo>
                <a:lnTo>
                  <a:pt x="87541" y="755154"/>
                </a:lnTo>
                <a:lnTo>
                  <a:pt x="97967" y="740029"/>
                </a:lnTo>
                <a:lnTo>
                  <a:pt x="101841" y="722045"/>
                </a:lnTo>
                <a:close/>
              </a:path>
              <a:path w="17402175" h="9705975">
                <a:moveTo>
                  <a:pt x="108826" y="52971"/>
                </a:moveTo>
                <a:lnTo>
                  <a:pt x="104444" y="31762"/>
                </a:lnTo>
                <a:lnTo>
                  <a:pt x="92608" y="14986"/>
                </a:lnTo>
                <a:lnTo>
                  <a:pt x="75272" y="3962"/>
                </a:lnTo>
                <a:lnTo>
                  <a:pt x="54419" y="0"/>
                </a:lnTo>
                <a:lnTo>
                  <a:pt x="33553" y="4356"/>
                </a:lnTo>
                <a:lnTo>
                  <a:pt x="16217" y="16027"/>
                </a:lnTo>
                <a:lnTo>
                  <a:pt x="4381" y="32931"/>
                </a:lnTo>
                <a:lnTo>
                  <a:pt x="0" y="52971"/>
                </a:lnTo>
                <a:lnTo>
                  <a:pt x="4381" y="73380"/>
                </a:lnTo>
                <a:lnTo>
                  <a:pt x="16217" y="89738"/>
                </a:lnTo>
                <a:lnTo>
                  <a:pt x="33553" y="100609"/>
                </a:lnTo>
                <a:lnTo>
                  <a:pt x="54419" y="104546"/>
                </a:lnTo>
                <a:lnTo>
                  <a:pt x="75272" y="100215"/>
                </a:lnTo>
                <a:lnTo>
                  <a:pt x="92608" y="88696"/>
                </a:lnTo>
                <a:lnTo>
                  <a:pt x="104444" y="72199"/>
                </a:lnTo>
                <a:lnTo>
                  <a:pt x="108826" y="52971"/>
                </a:lnTo>
                <a:close/>
              </a:path>
              <a:path w="17402175" h="9705975">
                <a:moveTo>
                  <a:pt x="763104" y="1399476"/>
                </a:moveTo>
                <a:lnTo>
                  <a:pt x="759929" y="1383169"/>
                </a:lnTo>
                <a:lnTo>
                  <a:pt x="751255" y="1370380"/>
                </a:lnTo>
                <a:lnTo>
                  <a:pt x="738390" y="1362036"/>
                </a:lnTo>
                <a:lnTo>
                  <a:pt x="722655" y="1359052"/>
                </a:lnTo>
                <a:lnTo>
                  <a:pt x="706907" y="1362240"/>
                </a:lnTo>
                <a:lnTo>
                  <a:pt x="694055" y="1370901"/>
                </a:lnTo>
                <a:lnTo>
                  <a:pt x="685380" y="1383753"/>
                </a:lnTo>
                <a:lnTo>
                  <a:pt x="682193" y="1399476"/>
                </a:lnTo>
                <a:lnTo>
                  <a:pt x="685380" y="1415211"/>
                </a:lnTo>
                <a:lnTo>
                  <a:pt x="694055" y="1428051"/>
                </a:lnTo>
                <a:lnTo>
                  <a:pt x="706907" y="1436725"/>
                </a:lnTo>
                <a:lnTo>
                  <a:pt x="722655" y="1439900"/>
                </a:lnTo>
                <a:lnTo>
                  <a:pt x="738390" y="1436725"/>
                </a:lnTo>
                <a:lnTo>
                  <a:pt x="751255" y="1428051"/>
                </a:lnTo>
                <a:lnTo>
                  <a:pt x="759929" y="1415211"/>
                </a:lnTo>
                <a:lnTo>
                  <a:pt x="763104" y="1399476"/>
                </a:lnTo>
                <a:close/>
              </a:path>
              <a:path w="17402175" h="9705975">
                <a:moveTo>
                  <a:pt x="770077" y="727621"/>
                </a:moveTo>
                <a:lnTo>
                  <a:pt x="766394" y="709625"/>
                </a:lnTo>
                <a:lnTo>
                  <a:pt x="756310" y="694512"/>
                </a:lnTo>
                <a:lnTo>
                  <a:pt x="741248" y="684110"/>
                </a:lnTo>
                <a:lnTo>
                  <a:pt x="722655" y="680224"/>
                </a:lnTo>
                <a:lnTo>
                  <a:pt x="704062" y="684110"/>
                </a:lnTo>
                <a:lnTo>
                  <a:pt x="689000" y="694512"/>
                </a:lnTo>
                <a:lnTo>
                  <a:pt x="678903" y="709625"/>
                </a:lnTo>
                <a:lnTo>
                  <a:pt x="675220" y="727621"/>
                </a:lnTo>
                <a:lnTo>
                  <a:pt x="679094" y="746201"/>
                </a:lnTo>
                <a:lnTo>
                  <a:pt x="689521" y="761250"/>
                </a:lnTo>
                <a:lnTo>
                  <a:pt x="704646" y="771334"/>
                </a:lnTo>
                <a:lnTo>
                  <a:pt x="722655" y="775017"/>
                </a:lnTo>
                <a:lnTo>
                  <a:pt x="740651" y="771131"/>
                </a:lnTo>
                <a:lnTo>
                  <a:pt x="755789" y="760730"/>
                </a:lnTo>
                <a:lnTo>
                  <a:pt x="766203" y="745604"/>
                </a:lnTo>
                <a:lnTo>
                  <a:pt x="770077" y="727621"/>
                </a:lnTo>
                <a:close/>
              </a:path>
              <a:path w="17402175" h="9705975">
                <a:moveTo>
                  <a:pt x="777062" y="57150"/>
                </a:moveTo>
                <a:lnTo>
                  <a:pt x="772680" y="36309"/>
                </a:lnTo>
                <a:lnTo>
                  <a:pt x="760844" y="18999"/>
                </a:lnTo>
                <a:lnTo>
                  <a:pt x="743508" y="7162"/>
                </a:lnTo>
                <a:lnTo>
                  <a:pt x="722655" y="2794"/>
                </a:lnTo>
                <a:lnTo>
                  <a:pt x="701789" y="7162"/>
                </a:lnTo>
                <a:lnTo>
                  <a:pt x="684466" y="18999"/>
                </a:lnTo>
                <a:lnTo>
                  <a:pt x="672630" y="36309"/>
                </a:lnTo>
                <a:lnTo>
                  <a:pt x="668248" y="57150"/>
                </a:lnTo>
                <a:lnTo>
                  <a:pt x="672630" y="77990"/>
                </a:lnTo>
                <a:lnTo>
                  <a:pt x="684466" y="95313"/>
                </a:lnTo>
                <a:lnTo>
                  <a:pt x="701789" y="107137"/>
                </a:lnTo>
                <a:lnTo>
                  <a:pt x="722655" y="111518"/>
                </a:lnTo>
                <a:lnTo>
                  <a:pt x="743508" y="107137"/>
                </a:lnTo>
                <a:lnTo>
                  <a:pt x="760844" y="95313"/>
                </a:lnTo>
                <a:lnTo>
                  <a:pt x="772680" y="77990"/>
                </a:lnTo>
                <a:lnTo>
                  <a:pt x="777062" y="57150"/>
                </a:lnTo>
                <a:close/>
              </a:path>
              <a:path w="17402175" h="9705975">
                <a:moveTo>
                  <a:pt x="1431340" y="1398092"/>
                </a:moveTo>
                <a:lnTo>
                  <a:pt x="1428165" y="1382585"/>
                </a:lnTo>
                <a:lnTo>
                  <a:pt x="1419491" y="1370215"/>
                </a:lnTo>
                <a:lnTo>
                  <a:pt x="1406626" y="1362024"/>
                </a:lnTo>
                <a:lnTo>
                  <a:pt x="1390891" y="1359052"/>
                </a:lnTo>
                <a:lnTo>
                  <a:pt x="1375371" y="1362240"/>
                </a:lnTo>
                <a:lnTo>
                  <a:pt x="1362989" y="1370901"/>
                </a:lnTo>
                <a:lnTo>
                  <a:pt x="1354785" y="1383753"/>
                </a:lnTo>
                <a:lnTo>
                  <a:pt x="1351826" y="1399476"/>
                </a:lnTo>
                <a:lnTo>
                  <a:pt x="1355013" y="1414983"/>
                </a:lnTo>
                <a:lnTo>
                  <a:pt x="1363687" y="1427365"/>
                </a:lnTo>
                <a:lnTo>
                  <a:pt x="1376540" y="1435544"/>
                </a:lnTo>
                <a:lnTo>
                  <a:pt x="1392288" y="1438516"/>
                </a:lnTo>
                <a:lnTo>
                  <a:pt x="1407807" y="1435328"/>
                </a:lnTo>
                <a:lnTo>
                  <a:pt x="1420190" y="1426667"/>
                </a:lnTo>
                <a:lnTo>
                  <a:pt x="1428381" y="1413814"/>
                </a:lnTo>
                <a:lnTo>
                  <a:pt x="1431340" y="1398092"/>
                </a:lnTo>
                <a:close/>
              </a:path>
              <a:path w="17402175" h="9705975">
                <a:moveTo>
                  <a:pt x="1438325" y="727621"/>
                </a:moveTo>
                <a:lnTo>
                  <a:pt x="1434642" y="709853"/>
                </a:lnTo>
                <a:lnTo>
                  <a:pt x="1424546" y="695210"/>
                </a:lnTo>
                <a:lnTo>
                  <a:pt x="1409484" y="685279"/>
                </a:lnTo>
                <a:lnTo>
                  <a:pt x="1390891" y="681621"/>
                </a:lnTo>
                <a:lnTo>
                  <a:pt x="1373098" y="685304"/>
                </a:lnTo>
                <a:lnTo>
                  <a:pt x="1358455" y="695388"/>
                </a:lnTo>
                <a:lnTo>
                  <a:pt x="1348511" y="710438"/>
                </a:lnTo>
                <a:lnTo>
                  <a:pt x="1344853" y="729018"/>
                </a:lnTo>
                <a:lnTo>
                  <a:pt x="1348536" y="746785"/>
                </a:lnTo>
                <a:lnTo>
                  <a:pt x="1358633" y="761428"/>
                </a:lnTo>
                <a:lnTo>
                  <a:pt x="1373695" y="771359"/>
                </a:lnTo>
                <a:lnTo>
                  <a:pt x="1392288" y="775017"/>
                </a:lnTo>
                <a:lnTo>
                  <a:pt x="1410665" y="771334"/>
                </a:lnTo>
                <a:lnTo>
                  <a:pt x="1425244" y="761250"/>
                </a:lnTo>
                <a:lnTo>
                  <a:pt x="1434858" y="746201"/>
                </a:lnTo>
                <a:lnTo>
                  <a:pt x="1438325" y="727621"/>
                </a:lnTo>
                <a:close/>
              </a:path>
              <a:path w="17402175" h="9705975">
                <a:moveTo>
                  <a:pt x="1438325" y="57150"/>
                </a:moveTo>
                <a:lnTo>
                  <a:pt x="1434642" y="39382"/>
                </a:lnTo>
                <a:lnTo>
                  <a:pt x="1424546" y="24739"/>
                </a:lnTo>
                <a:lnTo>
                  <a:pt x="1409484" y="14808"/>
                </a:lnTo>
                <a:lnTo>
                  <a:pt x="1390891" y="11150"/>
                </a:lnTo>
                <a:lnTo>
                  <a:pt x="1373098" y="14833"/>
                </a:lnTo>
                <a:lnTo>
                  <a:pt x="1358455" y="24917"/>
                </a:lnTo>
                <a:lnTo>
                  <a:pt x="1348511" y="39966"/>
                </a:lnTo>
                <a:lnTo>
                  <a:pt x="1344853" y="58547"/>
                </a:lnTo>
                <a:lnTo>
                  <a:pt x="1348536" y="76314"/>
                </a:lnTo>
                <a:lnTo>
                  <a:pt x="1358633" y="90957"/>
                </a:lnTo>
                <a:lnTo>
                  <a:pt x="1373695" y="100888"/>
                </a:lnTo>
                <a:lnTo>
                  <a:pt x="1392288" y="104546"/>
                </a:lnTo>
                <a:lnTo>
                  <a:pt x="1410665" y="100863"/>
                </a:lnTo>
                <a:lnTo>
                  <a:pt x="1425244" y="90779"/>
                </a:lnTo>
                <a:lnTo>
                  <a:pt x="1434858" y="75730"/>
                </a:lnTo>
                <a:lnTo>
                  <a:pt x="1438325" y="57150"/>
                </a:lnTo>
                <a:close/>
              </a:path>
              <a:path w="17402175" h="9705975">
                <a:moveTo>
                  <a:pt x="2099589" y="1398092"/>
                </a:moveTo>
                <a:lnTo>
                  <a:pt x="2096401" y="1382585"/>
                </a:lnTo>
                <a:lnTo>
                  <a:pt x="2087727" y="1370215"/>
                </a:lnTo>
                <a:lnTo>
                  <a:pt x="2074862" y="1362024"/>
                </a:lnTo>
                <a:lnTo>
                  <a:pt x="2059127" y="1359052"/>
                </a:lnTo>
                <a:lnTo>
                  <a:pt x="2043607" y="1362240"/>
                </a:lnTo>
                <a:lnTo>
                  <a:pt x="2031225" y="1370901"/>
                </a:lnTo>
                <a:lnTo>
                  <a:pt x="2023033" y="1383753"/>
                </a:lnTo>
                <a:lnTo>
                  <a:pt x="2020062" y="1399476"/>
                </a:lnTo>
                <a:lnTo>
                  <a:pt x="2023249" y="1414983"/>
                </a:lnTo>
                <a:lnTo>
                  <a:pt x="2031923" y="1427365"/>
                </a:lnTo>
                <a:lnTo>
                  <a:pt x="2044788" y="1435544"/>
                </a:lnTo>
                <a:lnTo>
                  <a:pt x="2060524" y="1438516"/>
                </a:lnTo>
                <a:lnTo>
                  <a:pt x="2076043" y="1435328"/>
                </a:lnTo>
                <a:lnTo>
                  <a:pt x="2088426" y="1426667"/>
                </a:lnTo>
                <a:lnTo>
                  <a:pt x="2096617" y="1413814"/>
                </a:lnTo>
                <a:lnTo>
                  <a:pt x="2099589" y="1398092"/>
                </a:lnTo>
                <a:close/>
              </a:path>
              <a:path w="17402175" h="9705975">
                <a:moveTo>
                  <a:pt x="2099589" y="727621"/>
                </a:moveTo>
                <a:lnTo>
                  <a:pt x="2096401" y="712114"/>
                </a:lnTo>
                <a:lnTo>
                  <a:pt x="2087727" y="699744"/>
                </a:lnTo>
                <a:lnTo>
                  <a:pt x="2074862" y="691553"/>
                </a:lnTo>
                <a:lnTo>
                  <a:pt x="2059127" y="688594"/>
                </a:lnTo>
                <a:lnTo>
                  <a:pt x="2043607" y="691769"/>
                </a:lnTo>
                <a:lnTo>
                  <a:pt x="2031225" y="700443"/>
                </a:lnTo>
                <a:lnTo>
                  <a:pt x="2023033" y="713295"/>
                </a:lnTo>
                <a:lnTo>
                  <a:pt x="2020062" y="729018"/>
                </a:lnTo>
                <a:lnTo>
                  <a:pt x="2023249" y="744524"/>
                </a:lnTo>
                <a:lnTo>
                  <a:pt x="2031923" y="756894"/>
                </a:lnTo>
                <a:lnTo>
                  <a:pt x="2044788" y="765086"/>
                </a:lnTo>
                <a:lnTo>
                  <a:pt x="2060524" y="768045"/>
                </a:lnTo>
                <a:lnTo>
                  <a:pt x="2076043" y="764857"/>
                </a:lnTo>
                <a:lnTo>
                  <a:pt x="2088426" y="756196"/>
                </a:lnTo>
                <a:lnTo>
                  <a:pt x="2096617" y="743343"/>
                </a:lnTo>
                <a:lnTo>
                  <a:pt x="2099589" y="727621"/>
                </a:lnTo>
                <a:close/>
              </a:path>
              <a:path w="17402175" h="9705975">
                <a:moveTo>
                  <a:pt x="2099589" y="57150"/>
                </a:moveTo>
                <a:lnTo>
                  <a:pt x="2096401" y="41643"/>
                </a:lnTo>
                <a:lnTo>
                  <a:pt x="2087727" y="29273"/>
                </a:lnTo>
                <a:lnTo>
                  <a:pt x="2074862" y="21082"/>
                </a:lnTo>
                <a:lnTo>
                  <a:pt x="2059127" y="18122"/>
                </a:lnTo>
                <a:lnTo>
                  <a:pt x="2043607" y="21297"/>
                </a:lnTo>
                <a:lnTo>
                  <a:pt x="2031225" y="29972"/>
                </a:lnTo>
                <a:lnTo>
                  <a:pt x="2023033" y="42824"/>
                </a:lnTo>
                <a:lnTo>
                  <a:pt x="2020062" y="58547"/>
                </a:lnTo>
                <a:lnTo>
                  <a:pt x="2023249" y="74053"/>
                </a:lnTo>
                <a:lnTo>
                  <a:pt x="2031923" y="86423"/>
                </a:lnTo>
                <a:lnTo>
                  <a:pt x="2044788" y="94615"/>
                </a:lnTo>
                <a:lnTo>
                  <a:pt x="2060524" y="97574"/>
                </a:lnTo>
                <a:lnTo>
                  <a:pt x="2076043" y="94399"/>
                </a:lnTo>
                <a:lnTo>
                  <a:pt x="2088426" y="85725"/>
                </a:lnTo>
                <a:lnTo>
                  <a:pt x="2096617" y="72872"/>
                </a:lnTo>
                <a:lnTo>
                  <a:pt x="2099589" y="57150"/>
                </a:lnTo>
                <a:close/>
              </a:path>
              <a:path w="17402175" h="9705975">
                <a:moveTo>
                  <a:pt x="15388641" y="8987650"/>
                </a:moveTo>
                <a:lnTo>
                  <a:pt x="15385669" y="8971928"/>
                </a:lnTo>
                <a:lnTo>
                  <a:pt x="15377478" y="8959075"/>
                </a:lnTo>
                <a:lnTo>
                  <a:pt x="15365095" y="8950414"/>
                </a:lnTo>
                <a:lnTo>
                  <a:pt x="15349576" y="8947239"/>
                </a:lnTo>
                <a:lnTo>
                  <a:pt x="15333841" y="8950198"/>
                </a:lnTo>
                <a:lnTo>
                  <a:pt x="15320975" y="8958389"/>
                </a:lnTo>
                <a:lnTo>
                  <a:pt x="15312301" y="8970759"/>
                </a:lnTo>
                <a:lnTo>
                  <a:pt x="15309126" y="8986266"/>
                </a:lnTo>
                <a:lnTo>
                  <a:pt x="15312085" y="9001989"/>
                </a:lnTo>
                <a:lnTo>
                  <a:pt x="15320277" y="9014841"/>
                </a:lnTo>
                <a:lnTo>
                  <a:pt x="15332659" y="9023502"/>
                </a:lnTo>
                <a:lnTo>
                  <a:pt x="15348179" y="9026690"/>
                </a:lnTo>
                <a:lnTo>
                  <a:pt x="15363927" y="9023718"/>
                </a:lnTo>
                <a:lnTo>
                  <a:pt x="15376779" y="9015539"/>
                </a:lnTo>
                <a:lnTo>
                  <a:pt x="15385453" y="9003170"/>
                </a:lnTo>
                <a:lnTo>
                  <a:pt x="15388641" y="8987650"/>
                </a:lnTo>
                <a:close/>
              </a:path>
              <a:path w="17402175" h="9705975">
                <a:moveTo>
                  <a:pt x="15390038" y="9658121"/>
                </a:moveTo>
                <a:lnTo>
                  <a:pt x="15385669" y="9642615"/>
                </a:lnTo>
                <a:lnTo>
                  <a:pt x="15377135" y="9630245"/>
                </a:lnTo>
                <a:lnTo>
                  <a:pt x="15364917" y="9622053"/>
                </a:lnTo>
                <a:lnTo>
                  <a:pt x="15349576" y="9619094"/>
                </a:lnTo>
                <a:lnTo>
                  <a:pt x="15333841" y="9622257"/>
                </a:lnTo>
                <a:lnTo>
                  <a:pt x="15320975" y="9630766"/>
                </a:lnTo>
                <a:lnTo>
                  <a:pt x="15312301" y="9643199"/>
                </a:lnTo>
                <a:lnTo>
                  <a:pt x="15309126" y="9658121"/>
                </a:lnTo>
                <a:lnTo>
                  <a:pt x="15312301" y="9673044"/>
                </a:lnTo>
                <a:lnTo>
                  <a:pt x="15320975" y="9685477"/>
                </a:lnTo>
                <a:lnTo>
                  <a:pt x="15333841" y="9693999"/>
                </a:lnTo>
                <a:lnTo>
                  <a:pt x="15349576" y="9697148"/>
                </a:lnTo>
                <a:lnTo>
                  <a:pt x="15365311" y="9693999"/>
                </a:lnTo>
                <a:lnTo>
                  <a:pt x="15378176" y="9685477"/>
                </a:lnTo>
                <a:lnTo>
                  <a:pt x="15386850" y="9673044"/>
                </a:lnTo>
                <a:lnTo>
                  <a:pt x="15390038" y="9658121"/>
                </a:lnTo>
                <a:close/>
              </a:path>
              <a:path w="17402175" h="9705975">
                <a:moveTo>
                  <a:pt x="16056877" y="8989047"/>
                </a:moveTo>
                <a:lnTo>
                  <a:pt x="16054502" y="8972537"/>
                </a:lnTo>
                <a:lnTo>
                  <a:pt x="16046234" y="8959431"/>
                </a:lnTo>
                <a:lnTo>
                  <a:pt x="16033534" y="8951023"/>
                </a:lnTo>
                <a:lnTo>
                  <a:pt x="16017812" y="8948623"/>
                </a:lnTo>
                <a:lnTo>
                  <a:pt x="16002076" y="8951595"/>
                </a:lnTo>
                <a:lnTo>
                  <a:pt x="15989211" y="8959774"/>
                </a:lnTo>
                <a:lnTo>
                  <a:pt x="15980537" y="8972144"/>
                </a:lnTo>
                <a:lnTo>
                  <a:pt x="15977362" y="8987650"/>
                </a:lnTo>
                <a:lnTo>
                  <a:pt x="15980321" y="9003386"/>
                </a:lnTo>
                <a:lnTo>
                  <a:pt x="15988513" y="9016225"/>
                </a:lnTo>
                <a:lnTo>
                  <a:pt x="16000895" y="9024899"/>
                </a:lnTo>
                <a:lnTo>
                  <a:pt x="16016415" y="9028074"/>
                </a:lnTo>
                <a:lnTo>
                  <a:pt x="16032163" y="9025115"/>
                </a:lnTo>
                <a:lnTo>
                  <a:pt x="16045015" y="9016924"/>
                </a:lnTo>
                <a:lnTo>
                  <a:pt x="16053689" y="9004554"/>
                </a:lnTo>
                <a:lnTo>
                  <a:pt x="16056877" y="8989047"/>
                </a:lnTo>
                <a:close/>
              </a:path>
              <a:path w="17402175" h="9705975">
                <a:moveTo>
                  <a:pt x="16063849" y="9658121"/>
                </a:moveTo>
                <a:lnTo>
                  <a:pt x="16060979" y="9639757"/>
                </a:lnTo>
                <a:lnTo>
                  <a:pt x="16051302" y="9625190"/>
                </a:lnTo>
                <a:lnTo>
                  <a:pt x="16036392" y="9615589"/>
                </a:lnTo>
                <a:lnTo>
                  <a:pt x="16017812" y="9612122"/>
                </a:lnTo>
                <a:lnTo>
                  <a:pt x="15999435" y="9615780"/>
                </a:lnTo>
                <a:lnTo>
                  <a:pt x="15984855" y="9625711"/>
                </a:lnTo>
                <a:lnTo>
                  <a:pt x="15975241" y="9640354"/>
                </a:lnTo>
                <a:lnTo>
                  <a:pt x="15971774" y="9658121"/>
                </a:lnTo>
                <a:lnTo>
                  <a:pt x="15975445" y="9675901"/>
                </a:lnTo>
                <a:lnTo>
                  <a:pt x="15985376" y="9690532"/>
                </a:lnTo>
                <a:lnTo>
                  <a:pt x="16000032" y="9700463"/>
                </a:lnTo>
                <a:lnTo>
                  <a:pt x="16017812" y="9704121"/>
                </a:lnTo>
                <a:lnTo>
                  <a:pt x="16035604" y="9700463"/>
                </a:lnTo>
                <a:lnTo>
                  <a:pt x="16050248" y="9690532"/>
                </a:lnTo>
                <a:lnTo>
                  <a:pt x="16060192" y="9675901"/>
                </a:lnTo>
                <a:lnTo>
                  <a:pt x="16063849" y="9658121"/>
                </a:lnTo>
                <a:close/>
              </a:path>
              <a:path w="17402175" h="9705975">
                <a:moveTo>
                  <a:pt x="16725113" y="8989047"/>
                </a:moveTo>
                <a:lnTo>
                  <a:pt x="16722738" y="8972537"/>
                </a:lnTo>
                <a:lnTo>
                  <a:pt x="16714483" y="8959431"/>
                </a:lnTo>
                <a:lnTo>
                  <a:pt x="16701770" y="8951023"/>
                </a:lnTo>
                <a:lnTo>
                  <a:pt x="16686048" y="8948623"/>
                </a:lnTo>
                <a:lnTo>
                  <a:pt x="16670312" y="8951595"/>
                </a:lnTo>
                <a:lnTo>
                  <a:pt x="16657460" y="8959774"/>
                </a:lnTo>
                <a:lnTo>
                  <a:pt x="16648773" y="8972144"/>
                </a:lnTo>
                <a:lnTo>
                  <a:pt x="16645598" y="8987650"/>
                </a:lnTo>
                <a:lnTo>
                  <a:pt x="16648557" y="9003386"/>
                </a:lnTo>
                <a:lnTo>
                  <a:pt x="16656761" y="9016225"/>
                </a:lnTo>
                <a:lnTo>
                  <a:pt x="16669144" y="9024899"/>
                </a:lnTo>
                <a:lnTo>
                  <a:pt x="16684663" y="9028074"/>
                </a:lnTo>
                <a:lnTo>
                  <a:pt x="16700399" y="9025115"/>
                </a:lnTo>
                <a:lnTo>
                  <a:pt x="16713251" y="9016924"/>
                </a:lnTo>
                <a:lnTo>
                  <a:pt x="16721938" y="9004554"/>
                </a:lnTo>
                <a:lnTo>
                  <a:pt x="16725113" y="8989047"/>
                </a:lnTo>
                <a:close/>
              </a:path>
              <a:path w="17402175" h="9705975">
                <a:moveTo>
                  <a:pt x="16732085" y="9658121"/>
                </a:moveTo>
                <a:lnTo>
                  <a:pt x="16729215" y="9640354"/>
                </a:lnTo>
                <a:lnTo>
                  <a:pt x="16719538" y="9625711"/>
                </a:lnTo>
                <a:lnTo>
                  <a:pt x="16704628" y="9615780"/>
                </a:lnTo>
                <a:lnTo>
                  <a:pt x="16686048" y="9612122"/>
                </a:lnTo>
                <a:lnTo>
                  <a:pt x="16668268" y="9615589"/>
                </a:lnTo>
                <a:lnTo>
                  <a:pt x="16653612" y="9625190"/>
                </a:lnTo>
                <a:lnTo>
                  <a:pt x="16643680" y="9639757"/>
                </a:lnTo>
                <a:lnTo>
                  <a:pt x="16640010" y="9658121"/>
                </a:lnTo>
                <a:lnTo>
                  <a:pt x="16643477" y="9675901"/>
                </a:lnTo>
                <a:lnTo>
                  <a:pt x="16653091" y="9690532"/>
                </a:lnTo>
                <a:lnTo>
                  <a:pt x="16667683" y="9700463"/>
                </a:lnTo>
                <a:lnTo>
                  <a:pt x="16686048" y="9704121"/>
                </a:lnTo>
                <a:lnTo>
                  <a:pt x="16704425" y="9700654"/>
                </a:lnTo>
                <a:lnTo>
                  <a:pt x="16719017" y="9691052"/>
                </a:lnTo>
                <a:lnTo>
                  <a:pt x="16728631" y="9676486"/>
                </a:lnTo>
                <a:lnTo>
                  <a:pt x="16732085" y="9658121"/>
                </a:lnTo>
                <a:close/>
              </a:path>
              <a:path w="17402175" h="9705975">
                <a:moveTo>
                  <a:pt x="17394746" y="8976500"/>
                </a:moveTo>
                <a:lnTo>
                  <a:pt x="17391571" y="8960777"/>
                </a:lnTo>
                <a:lnTo>
                  <a:pt x="17382884" y="8947925"/>
                </a:lnTo>
                <a:lnTo>
                  <a:pt x="17370032" y="8939263"/>
                </a:lnTo>
                <a:lnTo>
                  <a:pt x="17354296" y="8936088"/>
                </a:lnTo>
                <a:lnTo>
                  <a:pt x="17338548" y="8939263"/>
                </a:lnTo>
                <a:lnTo>
                  <a:pt x="17325696" y="8947925"/>
                </a:lnTo>
                <a:lnTo>
                  <a:pt x="17317022" y="8960777"/>
                </a:lnTo>
                <a:lnTo>
                  <a:pt x="17313834" y="8976500"/>
                </a:lnTo>
                <a:lnTo>
                  <a:pt x="17317022" y="8992235"/>
                </a:lnTo>
                <a:lnTo>
                  <a:pt x="17325696" y="9005075"/>
                </a:lnTo>
                <a:lnTo>
                  <a:pt x="17338548" y="9013749"/>
                </a:lnTo>
                <a:lnTo>
                  <a:pt x="17354296" y="9016924"/>
                </a:lnTo>
                <a:lnTo>
                  <a:pt x="17370032" y="9013749"/>
                </a:lnTo>
                <a:lnTo>
                  <a:pt x="17382884" y="9005075"/>
                </a:lnTo>
                <a:lnTo>
                  <a:pt x="17391571" y="8992235"/>
                </a:lnTo>
                <a:lnTo>
                  <a:pt x="17394746" y="8976500"/>
                </a:lnTo>
                <a:close/>
              </a:path>
              <a:path w="17402175" h="9705975">
                <a:moveTo>
                  <a:pt x="17401718" y="9659518"/>
                </a:moveTo>
                <a:lnTo>
                  <a:pt x="17398645" y="9640748"/>
                </a:lnTo>
                <a:lnTo>
                  <a:pt x="17388650" y="9625368"/>
                </a:lnTo>
                <a:lnTo>
                  <a:pt x="17373664" y="9615221"/>
                </a:lnTo>
                <a:lnTo>
                  <a:pt x="17355681" y="9612122"/>
                </a:lnTo>
                <a:lnTo>
                  <a:pt x="17337685" y="9615780"/>
                </a:lnTo>
                <a:lnTo>
                  <a:pt x="17322559" y="9625711"/>
                </a:lnTo>
                <a:lnTo>
                  <a:pt x="17312132" y="9640354"/>
                </a:lnTo>
                <a:lnTo>
                  <a:pt x="17308259" y="9658121"/>
                </a:lnTo>
                <a:lnTo>
                  <a:pt x="17311916" y="9676117"/>
                </a:lnTo>
                <a:lnTo>
                  <a:pt x="17321861" y="9691230"/>
                </a:lnTo>
                <a:lnTo>
                  <a:pt x="17336504" y="9701644"/>
                </a:lnTo>
                <a:lnTo>
                  <a:pt x="17354296" y="9705518"/>
                </a:lnTo>
                <a:lnTo>
                  <a:pt x="17372292" y="9701860"/>
                </a:lnTo>
                <a:lnTo>
                  <a:pt x="17387418" y="9691929"/>
                </a:lnTo>
                <a:lnTo>
                  <a:pt x="17397845" y="9677286"/>
                </a:lnTo>
                <a:lnTo>
                  <a:pt x="17401718" y="9659518"/>
                </a:lnTo>
                <a:close/>
              </a:path>
            </a:pathLst>
          </a:custGeom>
          <a:solidFill>
            <a:srgbClr val="8C67D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45152" y="2884050"/>
            <a:ext cx="371474" cy="37147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712450" y="5525555"/>
            <a:ext cx="371474" cy="37147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09544" y="7997983"/>
            <a:ext cx="247649" cy="24764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54051" y="1942038"/>
            <a:ext cx="247649" cy="24764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41440" y="9136273"/>
            <a:ext cx="247649" cy="247649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8816901" y="3183306"/>
            <a:ext cx="656590" cy="656590"/>
          </a:xfrm>
          <a:custGeom>
            <a:avLst/>
            <a:gdLst/>
            <a:ahLst/>
            <a:cxnLst/>
            <a:rect l="l" t="t" r="r" b="b"/>
            <a:pathLst>
              <a:path w="656590" h="656589">
                <a:moveTo>
                  <a:pt x="328243" y="0"/>
                </a:moveTo>
                <a:lnTo>
                  <a:pt x="656486" y="328243"/>
                </a:lnTo>
                <a:lnTo>
                  <a:pt x="328243" y="656486"/>
                </a:lnTo>
                <a:lnTo>
                  <a:pt x="0" y="328243"/>
                </a:lnTo>
                <a:lnTo>
                  <a:pt x="328243" y="0"/>
                </a:lnTo>
                <a:close/>
              </a:path>
            </a:pathLst>
          </a:custGeom>
          <a:ln w="274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8981021" y="3347429"/>
            <a:ext cx="328295" cy="328295"/>
          </a:xfrm>
          <a:custGeom>
            <a:avLst/>
            <a:gdLst/>
            <a:ahLst/>
            <a:cxnLst/>
            <a:rect l="l" t="t" r="r" b="b"/>
            <a:pathLst>
              <a:path w="328295" h="328295">
                <a:moveTo>
                  <a:pt x="256440" y="71801"/>
                </a:moveTo>
                <a:lnTo>
                  <a:pt x="328242" y="0"/>
                </a:lnTo>
              </a:path>
              <a:path w="328295" h="328295">
                <a:moveTo>
                  <a:pt x="0" y="328242"/>
                </a:moveTo>
                <a:lnTo>
                  <a:pt x="71801" y="256440"/>
                </a:lnTo>
              </a:path>
              <a:path w="328295" h="328295">
                <a:moveTo>
                  <a:pt x="256440" y="256440"/>
                </a:moveTo>
                <a:lnTo>
                  <a:pt x="328242" y="328242"/>
                </a:lnTo>
              </a:path>
              <a:path w="328295" h="328295">
                <a:moveTo>
                  <a:pt x="0" y="0"/>
                </a:moveTo>
                <a:lnTo>
                  <a:pt x="71801" y="71801"/>
                </a:lnTo>
              </a:path>
            </a:pathLst>
          </a:custGeom>
          <a:ln w="274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8960504" y="3326911"/>
            <a:ext cx="369570" cy="369570"/>
          </a:xfrm>
          <a:custGeom>
            <a:avLst/>
            <a:gdLst/>
            <a:ahLst/>
            <a:cxnLst/>
            <a:rect l="l" t="t" r="r" b="b"/>
            <a:pathLst>
              <a:path w="369570" h="369570">
                <a:moveTo>
                  <a:pt x="184639" y="0"/>
                </a:moveTo>
                <a:lnTo>
                  <a:pt x="369278" y="184639"/>
                </a:lnTo>
                <a:lnTo>
                  <a:pt x="184639" y="369278"/>
                </a:lnTo>
                <a:lnTo>
                  <a:pt x="0" y="184639"/>
                </a:lnTo>
                <a:lnTo>
                  <a:pt x="184639" y="0"/>
                </a:lnTo>
                <a:close/>
              </a:path>
            </a:pathLst>
          </a:custGeom>
          <a:ln w="274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9" name="bg 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347199" y="3167157"/>
            <a:ext cx="142336" cy="142336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800750" y="3167157"/>
            <a:ext cx="142336" cy="142336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800750" y="3713606"/>
            <a:ext cx="142336" cy="142336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47199" y="3713606"/>
            <a:ext cx="142336" cy="1423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62477" y="1010634"/>
            <a:ext cx="2832100" cy="942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9196" y="6371"/>
            <a:ext cx="14573185" cy="102911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90A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67730" y="707825"/>
            <a:ext cx="11356296" cy="16728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6000" spc="-45" b="0">
                <a:latin typeface="Verdana"/>
                <a:cs typeface="Verdana"/>
              </a:rPr>
              <a:t>OMEGA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82916" y="4893050"/>
            <a:ext cx="5922645" cy="29591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33245" marR="5080" indent="-1821180">
              <a:lnSpc>
                <a:spcPct val="116700"/>
              </a:lnSpc>
              <a:spcBef>
                <a:spcPts val="90"/>
              </a:spcBef>
            </a:pPr>
            <a:r>
              <a:rPr dirty="0" sz="8250" b="1">
                <a:solidFill>
                  <a:srgbClr val="FFFFFF"/>
                </a:solidFill>
                <a:latin typeface="Tahoma"/>
                <a:cs typeface="Tahoma"/>
              </a:rPr>
              <a:t>TREX </a:t>
            </a:r>
            <a:r>
              <a:rPr dirty="0" sz="8250" spc="-280" b="1">
                <a:solidFill>
                  <a:srgbClr val="FFFFFF"/>
                </a:solidFill>
                <a:latin typeface="Tahoma"/>
                <a:cs typeface="Tahoma"/>
              </a:rPr>
              <a:t>DINO </a:t>
            </a:r>
            <a:r>
              <a:rPr dirty="0" sz="8250" spc="160" b="1">
                <a:solidFill>
                  <a:srgbClr val="FFFFFF"/>
                </a:solidFill>
                <a:latin typeface="Tahoma"/>
                <a:cs typeface="Tahoma"/>
              </a:rPr>
              <a:t>BOT</a:t>
            </a:r>
            <a:endParaRPr sz="825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98458" y="841868"/>
            <a:ext cx="371474" cy="3714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93129"/>
              <a:ext cx="18287999" cy="719386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6050" y="4798347"/>
              <a:ext cx="1390649" cy="204617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3295965" y="7458796"/>
              <a:ext cx="1203325" cy="603885"/>
            </a:xfrm>
            <a:custGeom>
              <a:avLst/>
              <a:gdLst/>
              <a:ahLst/>
              <a:cxnLst/>
              <a:rect l="l" t="t" r="r" b="b"/>
              <a:pathLst>
                <a:path w="1203325" h="603884">
                  <a:moveTo>
                    <a:pt x="39996" y="17214"/>
                  </a:moveTo>
                  <a:lnTo>
                    <a:pt x="16368" y="10562"/>
                  </a:lnTo>
                  <a:lnTo>
                    <a:pt x="19549" y="8819"/>
                  </a:lnTo>
                  <a:lnTo>
                    <a:pt x="19478" y="7480"/>
                  </a:lnTo>
                  <a:lnTo>
                    <a:pt x="19914" y="6283"/>
                  </a:lnTo>
                  <a:lnTo>
                    <a:pt x="20561" y="6465"/>
                  </a:lnTo>
                  <a:lnTo>
                    <a:pt x="23297" y="639"/>
                  </a:lnTo>
                  <a:lnTo>
                    <a:pt x="30037" y="2536"/>
                  </a:lnTo>
                  <a:lnTo>
                    <a:pt x="35086" y="0"/>
                  </a:lnTo>
                  <a:lnTo>
                    <a:pt x="38264" y="12769"/>
                  </a:lnTo>
                  <a:lnTo>
                    <a:pt x="39996" y="17214"/>
                  </a:lnTo>
                  <a:close/>
                </a:path>
                <a:path w="1203325" h="603884">
                  <a:moveTo>
                    <a:pt x="542854" y="501824"/>
                  </a:moveTo>
                  <a:lnTo>
                    <a:pt x="494066" y="488088"/>
                  </a:lnTo>
                  <a:lnTo>
                    <a:pt x="446233" y="471983"/>
                  </a:lnTo>
                  <a:lnTo>
                    <a:pt x="399361" y="453509"/>
                  </a:lnTo>
                  <a:lnTo>
                    <a:pt x="354144" y="430224"/>
                  </a:lnTo>
                  <a:lnTo>
                    <a:pt x="309901" y="404574"/>
                  </a:lnTo>
                  <a:lnTo>
                    <a:pt x="266636" y="376561"/>
                  </a:lnTo>
                  <a:lnTo>
                    <a:pt x="225043" y="343741"/>
                  </a:lnTo>
                  <a:lnTo>
                    <a:pt x="186933" y="310583"/>
                  </a:lnTo>
                  <a:lnTo>
                    <a:pt x="151266" y="275473"/>
                  </a:lnTo>
                  <a:lnTo>
                    <a:pt x="118079" y="238423"/>
                  </a:lnTo>
                  <a:lnTo>
                    <a:pt x="87412" y="199443"/>
                  </a:lnTo>
                  <a:lnTo>
                    <a:pt x="59303" y="158545"/>
                  </a:lnTo>
                  <a:lnTo>
                    <a:pt x="34134" y="114517"/>
                  </a:lnTo>
                  <a:lnTo>
                    <a:pt x="15325" y="77557"/>
                  </a:lnTo>
                  <a:lnTo>
                    <a:pt x="1527" y="36730"/>
                  </a:lnTo>
                  <a:lnTo>
                    <a:pt x="0" y="29703"/>
                  </a:lnTo>
                  <a:lnTo>
                    <a:pt x="64" y="23124"/>
                  </a:lnTo>
                  <a:lnTo>
                    <a:pt x="2639" y="17252"/>
                  </a:lnTo>
                  <a:lnTo>
                    <a:pt x="8642" y="12345"/>
                  </a:lnTo>
                  <a:lnTo>
                    <a:pt x="10988" y="7728"/>
                  </a:lnTo>
                  <a:lnTo>
                    <a:pt x="16368" y="10562"/>
                  </a:lnTo>
                  <a:lnTo>
                    <a:pt x="39996" y="17214"/>
                  </a:lnTo>
                  <a:lnTo>
                    <a:pt x="42882" y="24624"/>
                  </a:lnTo>
                  <a:lnTo>
                    <a:pt x="47924" y="36598"/>
                  </a:lnTo>
                  <a:lnTo>
                    <a:pt x="52719" y="48503"/>
                  </a:lnTo>
                  <a:lnTo>
                    <a:pt x="54108" y="51533"/>
                  </a:lnTo>
                  <a:lnTo>
                    <a:pt x="56026" y="53392"/>
                  </a:lnTo>
                  <a:lnTo>
                    <a:pt x="56076" y="56045"/>
                  </a:lnTo>
                  <a:lnTo>
                    <a:pt x="59404" y="59621"/>
                  </a:lnTo>
                  <a:lnTo>
                    <a:pt x="61070" y="62729"/>
                  </a:lnTo>
                  <a:lnTo>
                    <a:pt x="62485" y="67085"/>
                  </a:lnTo>
                  <a:lnTo>
                    <a:pt x="66530" y="72182"/>
                  </a:lnTo>
                  <a:lnTo>
                    <a:pt x="69560" y="76993"/>
                  </a:lnTo>
                  <a:lnTo>
                    <a:pt x="71369" y="82780"/>
                  </a:lnTo>
                  <a:lnTo>
                    <a:pt x="72040" y="84288"/>
                  </a:lnTo>
                  <a:lnTo>
                    <a:pt x="72548" y="84431"/>
                  </a:lnTo>
                  <a:lnTo>
                    <a:pt x="72481" y="85732"/>
                  </a:lnTo>
                  <a:lnTo>
                    <a:pt x="72296" y="85680"/>
                  </a:lnTo>
                  <a:lnTo>
                    <a:pt x="72183" y="86967"/>
                  </a:lnTo>
                  <a:lnTo>
                    <a:pt x="72552" y="87071"/>
                  </a:lnTo>
                  <a:lnTo>
                    <a:pt x="72716" y="88437"/>
                  </a:lnTo>
                  <a:lnTo>
                    <a:pt x="75486" y="89216"/>
                  </a:lnTo>
                  <a:lnTo>
                    <a:pt x="75557" y="90556"/>
                  </a:lnTo>
                  <a:lnTo>
                    <a:pt x="77634" y="91141"/>
                  </a:lnTo>
                  <a:lnTo>
                    <a:pt x="78306" y="92649"/>
                  </a:lnTo>
                  <a:lnTo>
                    <a:pt x="78285" y="93963"/>
                  </a:lnTo>
                  <a:lnTo>
                    <a:pt x="80710" y="95965"/>
                  </a:lnTo>
                  <a:lnTo>
                    <a:pt x="81915" y="98943"/>
                  </a:lnTo>
                  <a:lnTo>
                    <a:pt x="81780" y="101544"/>
                  </a:lnTo>
                  <a:lnTo>
                    <a:pt x="81226" y="101388"/>
                  </a:lnTo>
                  <a:lnTo>
                    <a:pt x="82221" y="102987"/>
                  </a:lnTo>
                  <a:lnTo>
                    <a:pt x="83585" y="104690"/>
                  </a:lnTo>
                  <a:lnTo>
                    <a:pt x="85432" y="105210"/>
                  </a:lnTo>
                  <a:lnTo>
                    <a:pt x="90606" y="109306"/>
                  </a:lnTo>
                  <a:lnTo>
                    <a:pt x="92969" y="115249"/>
                  </a:lnTo>
                  <a:lnTo>
                    <a:pt x="95654" y="121282"/>
                  </a:lnTo>
                  <a:lnTo>
                    <a:pt x="94269" y="120892"/>
                  </a:lnTo>
                  <a:lnTo>
                    <a:pt x="92910" y="121829"/>
                  </a:lnTo>
                  <a:lnTo>
                    <a:pt x="91273" y="122687"/>
                  </a:lnTo>
                  <a:lnTo>
                    <a:pt x="90513" y="123793"/>
                  </a:lnTo>
                  <a:lnTo>
                    <a:pt x="90282" y="123728"/>
                  </a:lnTo>
                  <a:lnTo>
                    <a:pt x="94517" y="131517"/>
                  </a:lnTo>
                  <a:lnTo>
                    <a:pt x="98105" y="139124"/>
                  </a:lnTo>
                  <a:lnTo>
                    <a:pt x="105126" y="143739"/>
                  </a:lnTo>
                  <a:lnTo>
                    <a:pt x="132618" y="181825"/>
                  </a:lnTo>
                  <a:lnTo>
                    <a:pt x="134649" y="182397"/>
                  </a:lnTo>
                  <a:lnTo>
                    <a:pt x="135644" y="183996"/>
                  </a:lnTo>
                  <a:lnTo>
                    <a:pt x="135602" y="186623"/>
                  </a:lnTo>
                  <a:lnTo>
                    <a:pt x="137679" y="187208"/>
                  </a:lnTo>
                  <a:lnTo>
                    <a:pt x="138674" y="188807"/>
                  </a:lnTo>
                  <a:lnTo>
                    <a:pt x="138930" y="190199"/>
                  </a:lnTo>
                  <a:lnTo>
                    <a:pt x="141053" y="190797"/>
                  </a:lnTo>
                  <a:lnTo>
                    <a:pt x="142048" y="192396"/>
                  </a:lnTo>
                  <a:lnTo>
                    <a:pt x="142304" y="193787"/>
                  </a:lnTo>
                  <a:lnTo>
                    <a:pt x="144474" y="194398"/>
                  </a:lnTo>
                  <a:lnTo>
                    <a:pt x="145422" y="195985"/>
                  </a:lnTo>
                  <a:lnTo>
                    <a:pt x="145380" y="198612"/>
                  </a:lnTo>
                  <a:lnTo>
                    <a:pt x="148842" y="199586"/>
                  </a:lnTo>
                  <a:lnTo>
                    <a:pt x="148800" y="202213"/>
                  </a:lnTo>
                  <a:lnTo>
                    <a:pt x="131812" y="197430"/>
                  </a:lnTo>
                  <a:lnTo>
                    <a:pt x="132299" y="198887"/>
                  </a:lnTo>
                  <a:lnTo>
                    <a:pt x="151318" y="204241"/>
                  </a:lnTo>
                  <a:lnTo>
                    <a:pt x="152220" y="205815"/>
                  </a:lnTo>
                  <a:lnTo>
                    <a:pt x="154298" y="206400"/>
                  </a:lnTo>
                  <a:lnTo>
                    <a:pt x="155339" y="208012"/>
                  </a:lnTo>
                  <a:lnTo>
                    <a:pt x="155641" y="209417"/>
                  </a:lnTo>
                  <a:lnTo>
                    <a:pt x="157718" y="210001"/>
                  </a:lnTo>
                  <a:lnTo>
                    <a:pt x="158759" y="211614"/>
                  </a:lnTo>
                  <a:lnTo>
                    <a:pt x="158763" y="214254"/>
                  </a:lnTo>
                  <a:lnTo>
                    <a:pt x="162179" y="215215"/>
                  </a:lnTo>
                  <a:lnTo>
                    <a:pt x="162229" y="217868"/>
                  </a:lnTo>
                  <a:lnTo>
                    <a:pt x="165692" y="218843"/>
                  </a:lnTo>
                  <a:lnTo>
                    <a:pt x="165742" y="221496"/>
                  </a:lnTo>
                  <a:lnTo>
                    <a:pt x="167727" y="222055"/>
                  </a:lnTo>
                  <a:lnTo>
                    <a:pt x="168814" y="223680"/>
                  </a:lnTo>
                  <a:lnTo>
                    <a:pt x="169255" y="225124"/>
                  </a:lnTo>
                  <a:lnTo>
                    <a:pt x="171194" y="225670"/>
                  </a:lnTo>
                  <a:lnTo>
                    <a:pt x="172280" y="227295"/>
                  </a:lnTo>
                  <a:lnTo>
                    <a:pt x="172767" y="228751"/>
                  </a:lnTo>
                  <a:lnTo>
                    <a:pt x="174244" y="229167"/>
                  </a:lnTo>
                  <a:lnTo>
                    <a:pt x="175470" y="230832"/>
                  </a:lnTo>
                  <a:lnTo>
                    <a:pt x="176209" y="231040"/>
                  </a:lnTo>
                  <a:lnTo>
                    <a:pt x="176372" y="232405"/>
                  </a:lnTo>
                  <a:lnTo>
                    <a:pt x="175957" y="232288"/>
                  </a:lnTo>
                  <a:lnTo>
                    <a:pt x="175886" y="232508"/>
                  </a:lnTo>
                  <a:lnTo>
                    <a:pt x="175151" y="233381"/>
                  </a:lnTo>
                  <a:lnTo>
                    <a:pt x="178360" y="234284"/>
                  </a:lnTo>
                  <a:lnTo>
                    <a:pt x="253893" y="305685"/>
                  </a:lnTo>
                  <a:lnTo>
                    <a:pt x="286812" y="329466"/>
                  </a:lnTo>
                  <a:lnTo>
                    <a:pt x="320551" y="352159"/>
                  </a:lnTo>
                  <a:lnTo>
                    <a:pt x="355189" y="373785"/>
                  </a:lnTo>
                  <a:lnTo>
                    <a:pt x="390802" y="394366"/>
                  </a:lnTo>
                  <a:lnTo>
                    <a:pt x="475298" y="418155"/>
                  </a:lnTo>
                  <a:lnTo>
                    <a:pt x="476370" y="419776"/>
                  </a:lnTo>
                  <a:lnTo>
                    <a:pt x="489219" y="423394"/>
                  </a:lnTo>
                  <a:lnTo>
                    <a:pt x="490429" y="425054"/>
                  </a:lnTo>
                  <a:lnTo>
                    <a:pt x="837825" y="522858"/>
                  </a:lnTo>
                  <a:lnTo>
                    <a:pt x="793101" y="526099"/>
                  </a:lnTo>
                  <a:lnTo>
                    <a:pt x="744605" y="526959"/>
                  </a:lnTo>
                  <a:lnTo>
                    <a:pt x="695926" y="525128"/>
                  </a:lnTo>
                  <a:lnTo>
                    <a:pt x="643962" y="519734"/>
                  </a:lnTo>
                  <a:lnTo>
                    <a:pt x="592936" y="511965"/>
                  </a:lnTo>
                  <a:lnTo>
                    <a:pt x="542854" y="501824"/>
                  </a:lnTo>
                  <a:close/>
                </a:path>
                <a:path w="1203325" h="603884">
                  <a:moveTo>
                    <a:pt x="837825" y="522858"/>
                  </a:moveTo>
                  <a:lnTo>
                    <a:pt x="505570" y="429317"/>
                  </a:lnTo>
                  <a:lnTo>
                    <a:pt x="544970" y="439089"/>
                  </a:lnTo>
                  <a:lnTo>
                    <a:pt x="564497" y="444587"/>
                  </a:lnTo>
                  <a:lnTo>
                    <a:pt x="639720" y="460488"/>
                  </a:lnTo>
                  <a:lnTo>
                    <a:pt x="695760" y="467029"/>
                  </a:lnTo>
                  <a:lnTo>
                    <a:pt x="751821" y="470938"/>
                  </a:lnTo>
                  <a:lnTo>
                    <a:pt x="808615" y="469776"/>
                  </a:lnTo>
                  <a:lnTo>
                    <a:pt x="816068" y="470555"/>
                  </a:lnTo>
                  <a:lnTo>
                    <a:pt x="831987" y="469759"/>
                  </a:lnTo>
                  <a:lnTo>
                    <a:pt x="875631" y="464895"/>
                  </a:lnTo>
                  <a:lnTo>
                    <a:pt x="897595" y="461843"/>
                  </a:lnTo>
                  <a:lnTo>
                    <a:pt x="919137" y="459991"/>
                  </a:lnTo>
                  <a:lnTo>
                    <a:pt x="1018161" y="444331"/>
                  </a:lnTo>
                  <a:lnTo>
                    <a:pt x="1021069" y="445149"/>
                  </a:lnTo>
                  <a:lnTo>
                    <a:pt x="1024183" y="444707"/>
                  </a:lnTo>
                  <a:lnTo>
                    <a:pt x="1027431" y="441663"/>
                  </a:lnTo>
                  <a:lnTo>
                    <a:pt x="1031561" y="441506"/>
                  </a:lnTo>
                  <a:lnTo>
                    <a:pt x="1035670" y="442663"/>
                  </a:lnTo>
                  <a:lnTo>
                    <a:pt x="1036337" y="441532"/>
                  </a:lnTo>
                  <a:lnTo>
                    <a:pt x="1038091" y="442026"/>
                  </a:lnTo>
                  <a:lnTo>
                    <a:pt x="1041638" y="437747"/>
                  </a:lnTo>
                  <a:lnTo>
                    <a:pt x="1050086" y="440125"/>
                  </a:lnTo>
                  <a:lnTo>
                    <a:pt x="1053586" y="435833"/>
                  </a:lnTo>
                  <a:lnTo>
                    <a:pt x="1057208" y="435533"/>
                  </a:lnTo>
                  <a:lnTo>
                    <a:pt x="1061824" y="436833"/>
                  </a:lnTo>
                  <a:lnTo>
                    <a:pt x="1064636" y="434986"/>
                  </a:lnTo>
                  <a:lnTo>
                    <a:pt x="1066869" y="431656"/>
                  </a:lnTo>
                  <a:lnTo>
                    <a:pt x="1060007" y="425766"/>
                  </a:lnTo>
                  <a:lnTo>
                    <a:pt x="1055806" y="424584"/>
                  </a:lnTo>
                  <a:lnTo>
                    <a:pt x="1052181" y="422244"/>
                  </a:lnTo>
                  <a:lnTo>
                    <a:pt x="1021561" y="404387"/>
                  </a:lnTo>
                  <a:lnTo>
                    <a:pt x="991986" y="385506"/>
                  </a:lnTo>
                  <a:lnTo>
                    <a:pt x="963913" y="364409"/>
                  </a:lnTo>
                  <a:lnTo>
                    <a:pt x="937455" y="341128"/>
                  </a:lnTo>
                  <a:lnTo>
                    <a:pt x="932927" y="337214"/>
                  </a:lnTo>
                  <a:lnTo>
                    <a:pt x="928882" y="332117"/>
                  </a:lnTo>
                  <a:lnTo>
                    <a:pt x="926796" y="326252"/>
                  </a:lnTo>
                  <a:lnTo>
                    <a:pt x="924002" y="317549"/>
                  </a:lnTo>
                  <a:lnTo>
                    <a:pt x="922999" y="306712"/>
                  </a:lnTo>
                  <a:lnTo>
                    <a:pt x="921436" y="297036"/>
                  </a:lnTo>
                  <a:lnTo>
                    <a:pt x="917992" y="288151"/>
                  </a:lnTo>
                  <a:lnTo>
                    <a:pt x="916649" y="285134"/>
                  </a:lnTo>
                  <a:lnTo>
                    <a:pt x="917380" y="280062"/>
                  </a:lnTo>
                  <a:lnTo>
                    <a:pt x="924456" y="275457"/>
                  </a:lnTo>
                  <a:lnTo>
                    <a:pt x="931938" y="280203"/>
                  </a:lnTo>
                  <a:lnTo>
                    <a:pt x="937759" y="284480"/>
                  </a:lnTo>
                  <a:lnTo>
                    <a:pt x="940256" y="287822"/>
                  </a:lnTo>
                  <a:lnTo>
                    <a:pt x="968839" y="309063"/>
                  </a:lnTo>
                  <a:lnTo>
                    <a:pt x="998824" y="328059"/>
                  </a:lnTo>
                  <a:lnTo>
                    <a:pt x="1029802" y="346016"/>
                  </a:lnTo>
                  <a:lnTo>
                    <a:pt x="1062397" y="360471"/>
                  </a:lnTo>
                  <a:lnTo>
                    <a:pt x="1065423" y="362642"/>
                  </a:lnTo>
                  <a:lnTo>
                    <a:pt x="1070593" y="364098"/>
                  </a:lnTo>
                  <a:lnTo>
                    <a:pt x="1071726" y="365736"/>
                  </a:lnTo>
                  <a:lnTo>
                    <a:pt x="1083868" y="369154"/>
                  </a:lnTo>
                  <a:lnTo>
                    <a:pt x="1085832" y="371026"/>
                  </a:lnTo>
                  <a:lnTo>
                    <a:pt x="1097973" y="374445"/>
                  </a:lnTo>
                  <a:lnTo>
                    <a:pt x="1099983" y="376330"/>
                  </a:lnTo>
                  <a:lnTo>
                    <a:pt x="1184490" y="400122"/>
                  </a:lnTo>
                  <a:lnTo>
                    <a:pt x="1185488" y="405680"/>
                  </a:lnTo>
                  <a:lnTo>
                    <a:pt x="1188673" y="406577"/>
                  </a:lnTo>
                  <a:lnTo>
                    <a:pt x="1190406" y="408384"/>
                  </a:lnTo>
                  <a:lnTo>
                    <a:pt x="1195568" y="419073"/>
                  </a:lnTo>
                  <a:lnTo>
                    <a:pt x="1198740" y="426563"/>
                  </a:lnTo>
                  <a:lnTo>
                    <a:pt x="1199907" y="434808"/>
                  </a:lnTo>
                  <a:lnTo>
                    <a:pt x="1203254" y="456860"/>
                  </a:lnTo>
                  <a:lnTo>
                    <a:pt x="1203244" y="470051"/>
                  </a:lnTo>
                  <a:lnTo>
                    <a:pt x="1195625" y="481099"/>
                  </a:lnTo>
                  <a:lnTo>
                    <a:pt x="1175803" y="497948"/>
                  </a:lnTo>
                  <a:lnTo>
                    <a:pt x="1167032" y="504714"/>
                  </a:lnTo>
                  <a:lnTo>
                    <a:pt x="1087713" y="482383"/>
                  </a:lnTo>
                  <a:lnTo>
                    <a:pt x="1085107" y="482969"/>
                  </a:lnTo>
                  <a:lnTo>
                    <a:pt x="1083076" y="482397"/>
                  </a:lnTo>
                  <a:lnTo>
                    <a:pt x="1081577" y="483295"/>
                  </a:lnTo>
                  <a:lnTo>
                    <a:pt x="1080125" y="484205"/>
                  </a:lnTo>
                  <a:lnTo>
                    <a:pt x="1078627" y="485103"/>
                  </a:lnTo>
                  <a:lnTo>
                    <a:pt x="1008165" y="499569"/>
                  </a:lnTo>
                  <a:lnTo>
                    <a:pt x="937837" y="511434"/>
                  </a:lnTo>
                  <a:lnTo>
                    <a:pt x="889752" y="517687"/>
                  </a:lnTo>
                  <a:lnTo>
                    <a:pt x="841552" y="522588"/>
                  </a:lnTo>
                  <a:lnTo>
                    <a:pt x="837825" y="522858"/>
                  </a:lnTo>
                  <a:close/>
                </a:path>
                <a:path w="1203325" h="603884">
                  <a:moveTo>
                    <a:pt x="1070593" y="364098"/>
                  </a:moveTo>
                  <a:lnTo>
                    <a:pt x="1065423" y="362642"/>
                  </a:lnTo>
                  <a:lnTo>
                    <a:pt x="1069460" y="362459"/>
                  </a:lnTo>
                  <a:lnTo>
                    <a:pt x="1070593" y="364098"/>
                  </a:lnTo>
                  <a:close/>
                </a:path>
                <a:path w="1203325" h="603884">
                  <a:moveTo>
                    <a:pt x="1083868" y="369154"/>
                  </a:moveTo>
                  <a:lnTo>
                    <a:pt x="1071726" y="365736"/>
                  </a:lnTo>
                  <a:lnTo>
                    <a:pt x="1076964" y="365891"/>
                  </a:lnTo>
                  <a:lnTo>
                    <a:pt x="1081904" y="367282"/>
                  </a:lnTo>
                  <a:lnTo>
                    <a:pt x="1083868" y="369154"/>
                  </a:lnTo>
                  <a:close/>
                </a:path>
                <a:path w="1203325" h="603884">
                  <a:moveTo>
                    <a:pt x="1184490" y="400122"/>
                  </a:moveTo>
                  <a:lnTo>
                    <a:pt x="1099983" y="376330"/>
                  </a:lnTo>
                  <a:lnTo>
                    <a:pt x="1134371" y="383373"/>
                  </a:lnTo>
                  <a:lnTo>
                    <a:pt x="1151217" y="388115"/>
                  </a:lnTo>
                  <a:lnTo>
                    <a:pt x="1168415" y="391638"/>
                  </a:lnTo>
                  <a:lnTo>
                    <a:pt x="1183742" y="395953"/>
                  </a:lnTo>
                  <a:lnTo>
                    <a:pt x="1184490" y="400122"/>
                  </a:lnTo>
                  <a:close/>
                </a:path>
                <a:path w="1203325" h="603884">
                  <a:moveTo>
                    <a:pt x="1097973" y="374445"/>
                  </a:moveTo>
                  <a:lnTo>
                    <a:pt x="1085832" y="371026"/>
                  </a:lnTo>
                  <a:lnTo>
                    <a:pt x="1091069" y="371182"/>
                  </a:lnTo>
                  <a:lnTo>
                    <a:pt x="1095963" y="372559"/>
                  </a:lnTo>
                  <a:lnTo>
                    <a:pt x="1097973" y="374445"/>
                  </a:lnTo>
                  <a:close/>
                </a:path>
                <a:path w="1203325" h="603884">
                  <a:moveTo>
                    <a:pt x="75486" y="89216"/>
                  </a:moveTo>
                  <a:lnTo>
                    <a:pt x="72716" y="88437"/>
                  </a:lnTo>
                  <a:lnTo>
                    <a:pt x="72599" y="87084"/>
                  </a:lnTo>
                  <a:lnTo>
                    <a:pt x="72275" y="86993"/>
                  </a:lnTo>
                  <a:lnTo>
                    <a:pt x="72343" y="85693"/>
                  </a:lnTo>
                  <a:lnTo>
                    <a:pt x="74651" y="86343"/>
                  </a:lnTo>
                  <a:lnTo>
                    <a:pt x="75414" y="87877"/>
                  </a:lnTo>
                  <a:lnTo>
                    <a:pt x="75486" y="89216"/>
                  </a:lnTo>
                  <a:close/>
                </a:path>
                <a:path w="1203325" h="603884">
                  <a:moveTo>
                    <a:pt x="85432" y="105210"/>
                  </a:moveTo>
                  <a:lnTo>
                    <a:pt x="83770" y="104742"/>
                  </a:lnTo>
                  <a:lnTo>
                    <a:pt x="81226" y="101388"/>
                  </a:lnTo>
                  <a:lnTo>
                    <a:pt x="83950" y="102155"/>
                  </a:lnTo>
                  <a:lnTo>
                    <a:pt x="84760" y="103702"/>
                  </a:lnTo>
                  <a:lnTo>
                    <a:pt x="85432" y="105210"/>
                  </a:lnTo>
                  <a:close/>
                </a:path>
                <a:path w="1203325" h="603884">
                  <a:moveTo>
                    <a:pt x="132299" y="198887"/>
                  </a:moveTo>
                  <a:lnTo>
                    <a:pt x="131812" y="197430"/>
                  </a:lnTo>
                  <a:lnTo>
                    <a:pt x="132366" y="197586"/>
                  </a:lnTo>
                  <a:lnTo>
                    <a:pt x="132299" y="198887"/>
                  </a:lnTo>
                  <a:close/>
                </a:path>
                <a:path w="1203325" h="603884">
                  <a:moveTo>
                    <a:pt x="149979" y="203865"/>
                  </a:moveTo>
                  <a:lnTo>
                    <a:pt x="132299" y="198887"/>
                  </a:lnTo>
                  <a:lnTo>
                    <a:pt x="132366" y="197586"/>
                  </a:lnTo>
                  <a:lnTo>
                    <a:pt x="148800" y="202213"/>
                  </a:lnTo>
                  <a:lnTo>
                    <a:pt x="149979" y="203865"/>
                  </a:lnTo>
                  <a:close/>
                </a:path>
                <a:path w="1203325" h="603884">
                  <a:moveTo>
                    <a:pt x="997067" y="603314"/>
                  </a:moveTo>
                  <a:lnTo>
                    <a:pt x="992493" y="586193"/>
                  </a:lnTo>
                  <a:lnTo>
                    <a:pt x="994098" y="570813"/>
                  </a:lnTo>
                  <a:lnTo>
                    <a:pt x="1001953" y="557192"/>
                  </a:lnTo>
                  <a:lnTo>
                    <a:pt x="1016127" y="545350"/>
                  </a:lnTo>
                  <a:lnTo>
                    <a:pt x="1021899" y="539059"/>
                  </a:lnTo>
                  <a:lnTo>
                    <a:pt x="1028934" y="531803"/>
                  </a:lnTo>
                  <a:lnTo>
                    <a:pt x="1036351" y="525975"/>
                  </a:lnTo>
                  <a:lnTo>
                    <a:pt x="1043960" y="521521"/>
                  </a:lnTo>
                  <a:lnTo>
                    <a:pt x="1055436" y="514197"/>
                  </a:lnTo>
                  <a:lnTo>
                    <a:pt x="1066754" y="505509"/>
                  </a:lnTo>
                  <a:lnTo>
                    <a:pt x="1077344" y="496616"/>
                  </a:lnTo>
                  <a:lnTo>
                    <a:pt x="1086983" y="487455"/>
                  </a:lnTo>
                  <a:lnTo>
                    <a:pt x="1088804" y="486649"/>
                  </a:lnTo>
                  <a:lnTo>
                    <a:pt x="1090025" y="485673"/>
                  </a:lnTo>
                  <a:lnTo>
                    <a:pt x="1089077" y="484087"/>
                  </a:lnTo>
                  <a:lnTo>
                    <a:pt x="1087713" y="482383"/>
                  </a:lnTo>
                  <a:lnTo>
                    <a:pt x="1167032" y="504714"/>
                  </a:lnTo>
                  <a:lnTo>
                    <a:pt x="1153248" y="515347"/>
                  </a:lnTo>
                  <a:lnTo>
                    <a:pt x="1141789" y="525315"/>
                  </a:lnTo>
                  <a:lnTo>
                    <a:pt x="1130938" y="534134"/>
                  </a:lnTo>
                  <a:lnTo>
                    <a:pt x="1101209" y="558748"/>
                  </a:lnTo>
                  <a:lnTo>
                    <a:pt x="1069954" y="578975"/>
                  </a:lnTo>
                  <a:lnTo>
                    <a:pt x="1035638" y="594382"/>
                  </a:lnTo>
                  <a:lnTo>
                    <a:pt x="997067" y="603314"/>
                  </a:lnTo>
                  <a:close/>
                </a:path>
                <a:path w="1203325" h="603884">
                  <a:moveTo>
                    <a:pt x="175886" y="232508"/>
                  </a:moveTo>
                  <a:lnTo>
                    <a:pt x="175957" y="232288"/>
                  </a:lnTo>
                  <a:lnTo>
                    <a:pt x="175886" y="232508"/>
                  </a:lnTo>
                  <a:close/>
                </a:path>
                <a:path w="1203325" h="603884">
                  <a:moveTo>
                    <a:pt x="178360" y="234284"/>
                  </a:moveTo>
                  <a:lnTo>
                    <a:pt x="175567" y="233498"/>
                  </a:lnTo>
                  <a:lnTo>
                    <a:pt x="175886" y="232508"/>
                  </a:lnTo>
                  <a:lnTo>
                    <a:pt x="176049" y="232314"/>
                  </a:lnTo>
                  <a:lnTo>
                    <a:pt x="176372" y="232405"/>
                  </a:lnTo>
                  <a:lnTo>
                    <a:pt x="178360" y="234284"/>
                  </a:lnTo>
                  <a:close/>
                </a:path>
                <a:path w="1203325" h="603884">
                  <a:moveTo>
                    <a:pt x="463280" y="414771"/>
                  </a:moveTo>
                  <a:lnTo>
                    <a:pt x="390802" y="394366"/>
                  </a:lnTo>
                  <a:lnTo>
                    <a:pt x="392531" y="393534"/>
                  </a:lnTo>
                  <a:lnTo>
                    <a:pt x="394768" y="392844"/>
                  </a:lnTo>
                  <a:lnTo>
                    <a:pt x="397097" y="392181"/>
                  </a:lnTo>
                  <a:lnTo>
                    <a:pt x="397211" y="390893"/>
                  </a:lnTo>
                  <a:lnTo>
                    <a:pt x="393677" y="388579"/>
                  </a:lnTo>
                  <a:lnTo>
                    <a:pt x="388549" y="384496"/>
                  </a:lnTo>
                  <a:lnTo>
                    <a:pt x="393648" y="384613"/>
                  </a:lnTo>
                  <a:lnTo>
                    <a:pt x="395423" y="383793"/>
                  </a:lnTo>
                  <a:lnTo>
                    <a:pt x="418623" y="395602"/>
                  </a:lnTo>
                  <a:lnTo>
                    <a:pt x="442754" y="405035"/>
                  </a:lnTo>
                  <a:lnTo>
                    <a:pt x="445733" y="407193"/>
                  </a:lnTo>
                  <a:lnTo>
                    <a:pt x="450858" y="408635"/>
                  </a:lnTo>
                  <a:lnTo>
                    <a:pt x="451991" y="410274"/>
                  </a:lnTo>
                  <a:lnTo>
                    <a:pt x="462308" y="413179"/>
                  </a:lnTo>
                  <a:lnTo>
                    <a:pt x="463280" y="414771"/>
                  </a:lnTo>
                  <a:close/>
                </a:path>
                <a:path w="1203325" h="603884">
                  <a:moveTo>
                    <a:pt x="450858" y="408635"/>
                  </a:moveTo>
                  <a:lnTo>
                    <a:pt x="445733" y="407193"/>
                  </a:lnTo>
                  <a:lnTo>
                    <a:pt x="449725" y="406997"/>
                  </a:lnTo>
                  <a:lnTo>
                    <a:pt x="450858" y="408635"/>
                  </a:lnTo>
                  <a:close/>
                </a:path>
                <a:path w="1203325" h="603884">
                  <a:moveTo>
                    <a:pt x="455084" y="411145"/>
                  </a:moveTo>
                  <a:lnTo>
                    <a:pt x="451991" y="410274"/>
                  </a:lnTo>
                  <a:lnTo>
                    <a:pt x="453397" y="409350"/>
                  </a:lnTo>
                  <a:lnTo>
                    <a:pt x="454412" y="409636"/>
                  </a:lnTo>
                  <a:lnTo>
                    <a:pt x="455084" y="411145"/>
                  </a:lnTo>
                  <a:close/>
                </a:path>
                <a:path w="1203325" h="603884">
                  <a:moveTo>
                    <a:pt x="462308" y="413179"/>
                  </a:moveTo>
                  <a:lnTo>
                    <a:pt x="455084" y="411145"/>
                  </a:lnTo>
                  <a:lnTo>
                    <a:pt x="458429" y="410767"/>
                  </a:lnTo>
                  <a:lnTo>
                    <a:pt x="461337" y="411586"/>
                  </a:lnTo>
                  <a:lnTo>
                    <a:pt x="462308" y="413179"/>
                  </a:lnTo>
                  <a:close/>
                </a:path>
                <a:path w="1203325" h="603884">
                  <a:moveTo>
                    <a:pt x="475298" y="418155"/>
                  </a:moveTo>
                  <a:lnTo>
                    <a:pt x="463280" y="414771"/>
                  </a:lnTo>
                  <a:lnTo>
                    <a:pt x="473155" y="414913"/>
                  </a:lnTo>
                  <a:lnTo>
                    <a:pt x="475298" y="418155"/>
                  </a:lnTo>
                  <a:close/>
                </a:path>
                <a:path w="1203325" h="603884">
                  <a:moveTo>
                    <a:pt x="489219" y="423394"/>
                  </a:moveTo>
                  <a:lnTo>
                    <a:pt x="476370" y="419776"/>
                  </a:lnTo>
                  <a:lnTo>
                    <a:pt x="486799" y="420073"/>
                  </a:lnTo>
                  <a:lnTo>
                    <a:pt x="489219" y="423394"/>
                  </a:lnTo>
                  <a:close/>
                </a:path>
                <a:path w="1203325" h="603884">
                  <a:moveTo>
                    <a:pt x="505570" y="429317"/>
                  </a:moveTo>
                  <a:lnTo>
                    <a:pt x="490429" y="425054"/>
                  </a:lnTo>
                  <a:lnTo>
                    <a:pt x="501319" y="425481"/>
                  </a:lnTo>
                  <a:lnTo>
                    <a:pt x="505570" y="4293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0905" y="2957690"/>
              <a:ext cx="8128834" cy="613307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2576715" y="5683236"/>
              <a:ext cx="10871200" cy="1982470"/>
            </a:xfrm>
            <a:custGeom>
              <a:avLst/>
              <a:gdLst/>
              <a:ahLst/>
              <a:cxnLst/>
              <a:rect l="l" t="t" r="r" b="b"/>
              <a:pathLst>
                <a:path w="10871200" h="1982470">
                  <a:moveTo>
                    <a:pt x="1124140" y="66205"/>
                  </a:moveTo>
                  <a:lnTo>
                    <a:pt x="1122108" y="61442"/>
                  </a:lnTo>
                  <a:lnTo>
                    <a:pt x="1122210" y="53695"/>
                  </a:lnTo>
                  <a:lnTo>
                    <a:pt x="1119365" y="47942"/>
                  </a:lnTo>
                  <a:lnTo>
                    <a:pt x="1067854" y="24663"/>
                  </a:lnTo>
                  <a:lnTo>
                    <a:pt x="1027442" y="15316"/>
                  </a:lnTo>
                  <a:lnTo>
                    <a:pt x="1025017" y="14884"/>
                  </a:lnTo>
                  <a:lnTo>
                    <a:pt x="1025017" y="63093"/>
                  </a:lnTo>
                  <a:lnTo>
                    <a:pt x="1024026" y="62242"/>
                  </a:lnTo>
                  <a:lnTo>
                    <a:pt x="1025017" y="63093"/>
                  </a:lnTo>
                  <a:lnTo>
                    <a:pt x="1025017" y="14884"/>
                  </a:lnTo>
                  <a:lnTo>
                    <a:pt x="1023772" y="14655"/>
                  </a:lnTo>
                  <a:lnTo>
                    <a:pt x="1023772" y="62395"/>
                  </a:lnTo>
                  <a:lnTo>
                    <a:pt x="1022629" y="61633"/>
                  </a:lnTo>
                  <a:lnTo>
                    <a:pt x="1023772" y="62395"/>
                  </a:lnTo>
                  <a:lnTo>
                    <a:pt x="1023772" y="14655"/>
                  </a:lnTo>
                  <a:lnTo>
                    <a:pt x="1007249" y="11684"/>
                  </a:lnTo>
                  <a:lnTo>
                    <a:pt x="1007249" y="59829"/>
                  </a:lnTo>
                  <a:lnTo>
                    <a:pt x="1003046" y="59639"/>
                  </a:lnTo>
                  <a:lnTo>
                    <a:pt x="1003198" y="59524"/>
                  </a:lnTo>
                  <a:lnTo>
                    <a:pt x="1005382" y="59563"/>
                  </a:lnTo>
                  <a:lnTo>
                    <a:pt x="1007249" y="59829"/>
                  </a:lnTo>
                  <a:lnTo>
                    <a:pt x="1007249" y="11684"/>
                  </a:lnTo>
                  <a:lnTo>
                    <a:pt x="977544" y="6311"/>
                  </a:lnTo>
                  <a:lnTo>
                    <a:pt x="928141" y="1562"/>
                  </a:lnTo>
                  <a:lnTo>
                    <a:pt x="878573" y="0"/>
                  </a:lnTo>
                  <a:lnTo>
                    <a:pt x="845947" y="1066"/>
                  </a:lnTo>
                  <a:lnTo>
                    <a:pt x="845947" y="48094"/>
                  </a:lnTo>
                  <a:lnTo>
                    <a:pt x="845400" y="47231"/>
                  </a:lnTo>
                  <a:lnTo>
                    <a:pt x="845756" y="46977"/>
                  </a:lnTo>
                  <a:lnTo>
                    <a:pt x="845947" y="48094"/>
                  </a:lnTo>
                  <a:lnTo>
                    <a:pt x="845947" y="1066"/>
                  </a:lnTo>
                  <a:lnTo>
                    <a:pt x="779030" y="6388"/>
                  </a:lnTo>
                  <a:lnTo>
                    <a:pt x="729132" y="14274"/>
                  </a:lnTo>
                  <a:lnTo>
                    <a:pt x="677265" y="25057"/>
                  </a:lnTo>
                  <a:lnTo>
                    <a:pt x="628002" y="40195"/>
                  </a:lnTo>
                  <a:lnTo>
                    <a:pt x="579907" y="57607"/>
                  </a:lnTo>
                  <a:lnTo>
                    <a:pt x="533019" y="77292"/>
                  </a:lnTo>
                  <a:lnTo>
                    <a:pt x="488734" y="101333"/>
                  </a:lnTo>
                  <a:lnTo>
                    <a:pt x="445655" y="127635"/>
                  </a:lnTo>
                  <a:lnTo>
                    <a:pt x="403783" y="156184"/>
                  </a:lnTo>
                  <a:lnTo>
                    <a:pt x="363829" y="188036"/>
                  </a:lnTo>
                  <a:lnTo>
                    <a:pt x="325081" y="222135"/>
                  </a:lnTo>
                  <a:lnTo>
                    <a:pt x="287553" y="258483"/>
                  </a:lnTo>
                  <a:lnTo>
                    <a:pt x="254876" y="294601"/>
                  </a:lnTo>
                  <a:lnTo>
                    <a:pt x="224370" y="332320"/>
                  </a:lnTo>
                  <a:lnTo>
                    <a:pt x="198107" y="368668"/>
                  </a:lnTo>
                  <a:lnTo>
                    <a:pt x="195922" y="371690"/>
                  </a:lnTo>
                  <a:lnTo>
                    <a:pt x="168694" y="411772"/>
                  </a:lnTo>
                  <a:lnTo>
                    <a:pt x="142582" y="452628"/>
                  </a:lnTo>
                  <a:lnTo>
                    <a:pt x="106489" y="514134"/>
                  </a:lnTo>
                  <a:lnTo>
                    <a:pt x="72288" y="577418"/>
                  </a:lnTo>
                  <a:lnTo>
                    <a:pt x="71780" y="580847"/>
                  </a:lnTo>
                  <a:lnTo>
                    <a:pt x="71501" y="582574"/>
                  </a:lnTo>
                  <a:lnTo>
                    <a:pt x="69761" y="583755"/>
                  </a:lnTo>
                  <a:lnTo>
                    <a:pt x="68529" y="586130"/>
                  </a:lnTo>
                  <a:lnTo>
                    <a:pt x="66382" y="586054"/>
                  </a:lnTo>
                  <a:lnTo>
                    <a:pt x="64528" y="585787"/>
                  </a:lnTo>
                  <a:lnTo>
                    <a:pt x="64566" y="584225"/>
                  </a:lnTo>
                  <a:lnTo>
                    <a:pt x="65112" y="582307"/>
                  </a:lnTo>
                  <a:lnTo>
                    <a:pt x="64287" y="569036"/>
                  </a:lnTo>
                  <a:lnTo>
                    <a:pt x="64287" y="555205"/>
                  </a:lnTo>
                  <a:lnTo>
                    <a:pt x="64897" y="540956"/>
                  </a:lnTo>
                  <a:lnTo>
                    <a:pt x="66662" y="527456"/>
                  </a:lnTo>
                  <a:lnTo>
                    <a:pt x="68135" y="518769"/>
                  </a:lnTo>
                  <a:lnTo>
                    <a:pt x="68440" y="509333"/>
                  </a:lnTo>
                  <a:lnTo>
                    <a:pt x="67398" y="499287"/>
                  </a:lnTo>
                  <a:lnTo>
                    <a:pt x="66294" y="490816"/>
                  </a:lnTo>
                  <a:lnTo>
                    <a:pt x="66332" y="472351"/>
                  </a:lnTo>
                  <a:lnTo>
                    <a:pt x="60934" y="457581"/>
                  </a:lnTo>
                  <a:lnTo>
                    <a:pt x="50190" y="446468"/>
                  </a:lnTo>
                  <a:lnTo>
                    <a:pt x="34124" y="438962"/>
                  </a:lnTo>
                  <a:lnTo>
                    <a:pt x="16179" y="474256"/>
                  </a:lnTo>
                  <a:lnTo>
                    <a:pt x="5930" y="510451"/>
                  </a:lnTo>
                  <a:lnTo>
                    <a:pt x="1346" y="547395"/>
                  </a:lnTo>
                  <a:lnTo>
                    <a:pt x="1104" y="585990"/>
                  </a:lnTo>
                  <a:lnTo>
                    <a:pt x="889" y="599973"/>
                  </a:lnTo>
                  <a:lnTo>
                    <a:pt x="1155" y="615162"/>
                  </a:lnTo>
                  <a:lnTo>
                    <a:pt x="444" y="632548"/>
                  </a:lnTo>
                  <a:lnTo>
                    <a:pt x="0" y="643623"/>
                  </a:lnTo>
                  <a:lnTo>
                    <a:pt x="165" y="669632"/>
                  </a:lnTo>
                  <a:lnTo>
                    <a:pt x="3733" y="682574"/>
                  </a:lnTo>
                  <a:lnTo>
                    <a:pt x="13830" y="691057"/>
                  </a:lnTo>
                  <a:lnTo>
                    <a:pt x="32880" y="702665"/>
                  </a:lnTo>
                  <a:lnTo>
                    <a:pt x="39941" y="707072"/>
                  </a:lnTo>
                  <a:lnTo>
                    <a:pt x="47726" y="709447"/>
                  </a:lnTo>
                  <a:lnTo>
                    <a:pt x="59232" y="712368"/>
                  </a:lnTo>
                  <a:lnTo>
                    <a:pt x="61734" y="712203"/>
                  </a:lnTo>
                  <a:lnTo>
                    <a:pt x="64465" y="710336"/>
                  </a:lnTo>
                  <a:lnTo>
                    <a:pt x="69367" y="713143"/>
                  </a:lnTo>
                  <a:lnTo>
                    <a:pt x="73037" y="715251"/>
                  </a:lnTo>
                  <a:lnTo>
                    <a:pt x="86194" y="706285"/>
                  </a:lnTo>
                  <a:lnTo>
                    <a:pt x="99949" y="695363"/>
                  </a:lnTo>
                  <a:lnTo>
                    <a:pt x="114401" y="685507"/>
                  </a:lnTo>
                  <a:lnTo>
                    <a:pt x="141897" y="663689"/>
                  </a:lnTo>
                  <a:lnTo>
                    <a:pt x="144640" y="663359"/>
                  </a:lnTo>
                  <a:lnTo>
                    <a:pt x="147370" y="663028"/>
                  </a:lnTo>
                  <a:lnTo>
                    <a:pt x="151574" y="660171"/>
                  </a:lnTo>
                  <a:lnTo>
                    <a:pt x="155054" y="656247"/>
                  </a:lnTo>
                  <a:lnTo>
                    <a:pt x="157759" y="655955"/>
                  </a:lnTo>
                  <a:lnTo>
                    <a:pt x="160451" y="655650"/>
                  </a:lnTo>
                  <a:lnTo>
                    <a:pt x="164693" y="652754"/>
                  </a:lnTo>
                  <a:lnTo>
                    <a:pt x="168173" y="648843"/>
                  </a:lnTo>
                  <a:lnTo>
                    <a:pt x="170154" y="649033"/>
                  </a:lnTo>
                  <a:lnTo>
                    <a:pt x="172135" y="649211"/>
                  </a:lnTo>
                  <a:lnTo>
                    <a:pt x="174599" y="645998"/>
                  </a:lnTo>
                  <a:lnTo>
                    <a:pt x="178206" y="645083"/>
                  </a:lnTo>
                  <a:lnTo>
                    <a:pt x="210223" y="629399"/>
                  </a:lnTo>
                  <a:lnTo>
                    <a:pt x="243890" y="617207"/>
                  </a:lnTo>
                  <a:lnTo>
                    <a:pt x="277710" y="606437"/>
                  </a:lnTo>
                  <a:lnTo>
                    <a:pt x="312356" y="598182"/>
                  </a:lnTo>
                  <a:lnTo>
                    <a:pt x="316522" y="598424"/>
                  </a:lnTo>
                  <a:lnTo>
                    <a:pt x="323545" y="596709"/>
                  </a:lnTo>
                  <a:lnTo>
                    <a:pt x="331990" y="594029"/>
                  </a:lnTo>
                  <a:lnTo>
                    <a:pt x="333006" y="585647"/>
                  </a:lnTo>
                  <a:lnTo>
                    <a:pt x="329590" y="581825"/>
                  </a:lnTo>
                  <a:lnTo>
                    <a:pt x="326415" y="580923"/>
                  </a:lnTo>
                  <a:lnTo>
                    <a:pt x="317398" y="577850"/>
                  </a:lnTo>
                  <a:lnTo>
                    <a:pt x="308978" y="572820"/>
                  </a:lnTo>
                  <a:lnTo>
                    <a:pt x="300024" y="566635"/>
                  </a:lnTo>
                  <a:lnTo>
                    <a:pt x="291566" y="563181"/>
                  </a:lnTo>
                  <a:lnTo>
                    <a:pt x="285724" y="561009"/>
                  </a:lnTo>
                  <a:lnTo>
                    <a:pt x="279222" y="560832"/>
                  </a:lnTo>
                  <a:lnTo>
                    <a:pt x="273316" y="561784"/>
                  </a:lnTo>
                  <a:lnTo>
                    <a:pt x="238480" y="567093"/>
                  </a:lnTo>
                  <a:lnTo>
                    <a:pt x="204266" y="575043"/>
                  </a:lnTo>
                  <a:lnTo>
                    <a:pt x="170802" y="585571"/>
                  </a:lnTo>
                  <a:lnTo>
                    <a:pt x="137439" y="597560"/>
                  </a:lnTo>
                  <a:lnTo>
                    <a:pt x="133324" y="598830"/>
                  </a:lnTo>
                  <a:lnTo>
                    <a:pt x="129717" y="601294"/>
                  </a:lnTo>
                  <a:lnTo>
                    <a:pt x="120789" y="602754"/>
                  </a:lnTo>
                  <a:lnTo>
                    <a:pt x="119672" y="598906"/>
                  </a:lnTo>
                  <a:lnTo>
                    <a:pt x="120065" y="595566"/>
                  </a:lnTo>
                  <a:lnTo>
                    <a:pt x="124028" y="592861"/>
                  </a:lnTo>
                  <a:lnTo>
                    <a:pt x="126123" y="589902"/>
                  </a:lnTo>
                  <a:lnTo>
                    <a:pt x="125082" y="584454"/>
                  </a:lnTo>
                  <a:lnTo>
                    <a:pt x="132334" y="579513"/>
                  </a:lnTo>
                  <a:lnTo>
                    <a:pt x="131343" y="574052"/>
                  </a:lnTo>
                  <a:lnTo>
                    <a:pt x="132842" y="573024"/>
                  </a:lnTo>
                  <a:lnTo>
                    <a:pt x="132410" y="571779"/>
                  </a:lnTo>
                  <a:lnTo>
                    <a:pt x="135928" y="569379"/>
                  </a:lnTo>
                  <a:lnTo>
                    <a:pt x="138468" y="566115"/>
                  </a:lnTo>
                  <a:lnTo>
                    <a:pt x="138226" y="561670"/>
                  </a:lnTo>
                  <a:lnTo>
                    <a:pt x="139890" y="559003"/>
                  </a:lnTo>
                  <a:lnTo>
                    <a:pt x="142379" y="557301"/>
                  </a:lnTo>
                  <a:lnTo>
                    <a:pt x="194017" y="471360"/>
                  </a:lnTo>
                  <a:lnTo>
                    <a:pt x="206438" y="453669"/>
                  </a:lnTo>
                  <a:lnTo>
                    <a:pt x="218224" y="434886"/>
                  </a:lnTo>
                  <a:lnTo>
                    <a:pt x="242544" y="398310"/>
                  </a:lnTo>
                  <a:lnTo>
                    <a:pt x="252158" y="385610"/>
                  </a:lnTo>
                  <a:lnTo>
                    <a:pt x="257543" y="380403"/>
                  </a:lnTo>
                  <a:lnTo>
                    <a:pt x="293154" y="336130"/>
                  </a:lnTo>
                  <a:lnTo>
                    <a:pt x="332181" y="295694"/>
                  </a:lnTo>
                  <a:lnTo>
                    <a:pt x="373202" y="256959"/>
                  </a:lnTo>
                  <a:lnTo>
                    <a:pt x="433730" y="209550"/>
                  </a:lnTo>
                  <a:lnTo>
                    <a:pt x="450481" y="198120"/>
                  </a:lnTo>
                  <a:lnTo>
                    <a:pt x="483298" y="174218"/>
                  </a:lnTo>
                  <a:lnTo>
                    <a:pt x="488962" y="173418"/>
                  </a:lnTo>
                  <a:lnTo>
                    <a:pt x="496290" y="165354"/>
                  </a:lnTo>
                  <a:lnTo>
                    <a:pt x="498335" y="165493"/>
                  </a:lnTo>
                  <a:lnTo>
                    <a:pt x="502437" y="165773"/>
                  </a:lnTo>
                  <a:lnTo>
                    <a:pt x="509371" y="157975"/>
                  </a:lnTo>
                  <a:lnTo>
                    <a:pt x="511302" y="158191"/>
                  </a:lnTo>
                  <a:lnTo>
                    <a:pt x="515162" y="158635"/>
                  </a:lnTo>
                  <a:lnTo>
                    <a:pt x="521601" y="151168"/>
                  </a:lnTo>
                  <a:lnTo>
                    <a:pt x="523455" y="151434"/>
                  </a:lnTo>
                  <a:lnTo>
                    <a:pt x="525310" y="151714"/>
                  </a:lnTo>
                  <a:lnTo>
                    <a:pt x="527799" y="150012"/>
                  </a:lnTo>
                  <a:lnTo>
                    <a:pt x="529653" y="147218"/>
                  </a:lnTo>
                  <a:lnTo>
                    <a:pt x="531253" y="147662"/>
                  </a:lnTo>
                  <a:lnTo>
                    <a:pt x="532117" y="147066"/>
                  </a:lnTo>
                  <a:lnTo>
                    <a:pt x="532320" y="145402"/>
                  </a:lnTo>
                  <a:lnTo>
                    <a:pt x="534301" y="145580"/>
                  </a:lnTo>
                  <a:lnTo>
                    <a:pt x="536282" y="145770"/>
                  </a:lnTo>
                  <a:lnTo>
                    <a:pt x="538695" y="142582"/>
                  </a:lnTo>
                  <a:lnTo>
                    <a:pt x="542264" y="141693"/>
                  </a:lnTo>
                  <a:lnTo>
                    <a:pt x="564997" y="129260"/>
                  </a:lnTo>
                  <a:lnTo>
                    <a:pt x="588962" y="119075"/>
                  </a:lnTo>
                  <a:lnTo>
                    <a:pt x="589470" y="117195"/>
                  </a:lnTo>
                  <a:lnTo>
                    <a:pt x="592836" y="113360"/>
                  </a:lnTo>
                  <a:lnTo>
                    <a:pt x="586409" y="114668"/>
                  </a:lnTo>
                  <a:lnTo>
                    <a:pt x="582371" y="115887"/>
                  </a:lnTo>
                  <a:lnTo>
                    <a:pt x="581456" y="114973"/>
                  </a:lnTo>
                  <a:lnTo>
                    <a:pt x="582447" y="112763"/>
                  </a:lnTo>
                  <a:lnTo>
                    <a:pt x="583349" y="110604"/>
                  </a:lnTo>
                  <a:lnTo>
                    <a:pt x="622477" y="94678"/>
                  </a:lnTo>
                  <a:lnTo>
                    <a:pt x="661314" y="82042"/>
                  </a:lnTo>
                  <a:lnTo>
                    <a:pt x="700379" y="70777"/>
                  </a:lnTo>
                  <a:lnTo>
                    <a:pt x="739749" y="60833"/>
                  </a:lnTo>
                  <a:lnTo>
                    <a:pt x="843000" y="48856"/>
                  </a:lnTo>
                  <a:lnTo>
                    <a:pt x="845718" y="48539"/>
                  </a:lnTo>
                  <a:lnTo>
                    <a:pt x="846874" y="49288"/>
                  </a:lnTo>
                  <a:lnTo>
                    <a:pt x="847509" y="48856"/>
                  </a:lnTo>
                  <a:lnTo>
                    <a:pt x="849566" y="48983"/>
                  </a:lnTo>
                  <a:lnTo>
                    <a:pt x="850836" y="48120"/>
                  </a:lnTo>
                  <a:lnTo>
                    <a:pt x="852258" y="48679"/>
                  </a:lnTo>
                  <a:lnTo>
                    <a:pt x="854202" y="48895"/>
                  </a:lnTo>
                  <a:lnTo>
                    <a:pt x="855865" y="47764"/>
                  </a:lnTo>
                  <a:lnTo>
                    <a:pt x="857262" y="48348"/>
                  </a:lnTo>
                  <a:lnTo>
                    <a:pt x="859205" y="48564"/>
                  </a:lnTo>
                  <a:lnTo>
                    <a:pt x="860907" y="47396"/>
                  </a:lnTo>
                  <a:lnTo>
                    <a:pt x="862977" y="49072"/>
                  </a:lnTo>
                  <a:lnTo>
                    <a:pt x="865949" y="47040"/>
                  </a:lnTo>
                  <a:lnTo>
                    <a:pt x="868006" y="48704"/>
                  </a:lnTo>
                  <a:lnTo>
                    <a:pt x="870940" y="46710"/>
                  </a:lnTo>
                  <a:lnTo>
                    <a:pt x="872972" y="48399"/>
                  </a:lnTo>
                  <a:lnTo>
                    <a:pt x="874864" y="48641"/>
                  </a:lnTo>
                  <a:lnTo>
                    <a:pt x="876655" y="47421"/>
                  </a:lnTo>
                  <a:lnTo>
                    <a:pt x="877925" y="48094"/>
                  </a:lnTo>
                  <a:lnTo>
                    <a:pt x="879830" y="48336"/>
                  </a:lnTo>
                  <a:lnTo>
                    <a:pt x="881608" y="47117"/>
                  </a:lnTo>
                  <a:lnTo>
                    <a:pt x="882738" y="47320"/>
                  </a:lnTo>
                  <a:lnTo>
                    <a:pt x="883069" y="47561"/>
                  </a:lnTo>
                  <a:lnTo>
                    <a:pt x="884732" y="47523"/>
                  </a:lnTo>
                  <a:lnTo>
                    <a:pt x="885748" y="46761"/>
                  </a:lnTo>
                  <a:lnTo>
                    <a:pt x="886574" y="46812"/>
                  </a:lnTo>
                  <a:lnTo>
                    <a:pt x="888555" y="48539"/>
                  </a:lnTo>
                  <a:lnTo>
                    <a:pt x="891527" y="46507"/>
                  </a:lnTo>
                  <a:lnTo>
                    <a:pt x="893508" y="48221"/>
                  </a:lnTo>
                  <a:lnTo>
                    <a:pt x="895337" y="48526"/>
                  </a:lnTo>
                  <a:lnTo>
                    <a:pt x="897204" y="47256"/>
                  </a:lnTo>
                  <a:lnTo>
                    <a:pt x="898436" y="47955"/>
                  </a:lnTo>
                  <a:lnTo>
                    <a:pt x="900290" y="48209"/>
                  </a:lnTo>
                  <a:lnTo>
                    <a:pt x="902119" y="46977"/>
                  </a:lnTo>
                  <a:lnTo>
                    <a:pt x="903351" y="47675"/>
                  </a:lnTo>
                  <a:lnTo>
                    <a:pt x="905217" y="47929"/>
                  </a:lnTo>
                  <a:lnTo>
                    <a:pt x="906995" y="46723"/>
                  </a:lnTo>
                  <a:lnTo>
                    <a:pt x="908977" y="48437"/>
                  </a:lnTo>
                  <a:lnTo>
                    <a:pt x="910844" y="48704"/>
                  </a:lnTo>
                  <a:lnTo>
                    <a:pt x="912583" y="47523"/>
                  </a:lnTo>
                  <a:lnTo>
                    <a:pt x="959434" y="50927"/>
                  </a:lnTo>
                  <a:lnTo>
                    <a:pt x="967486" y="48514"/>
                  </a:lnTo>
                  <a:lnTo>
                    <a:pt x="975614" y="50660"/>
                  </a:lnTo>
                  <a:lnTo>
                    <a:pt x="984313" y="52412"/>
                  </a:lnTo>
                  <a:lnTo>
                    <a:pt x="984110" y="52552"/>
                  </a:lnTo>
                  <a:lnTo>
                    <a:pt x="984465" y="53848"/>
                  </a:lnTo>
                  <a:lnTo>
                    <a:pt x="984072" y="55651"/>
                  </a:lnTo>
                  <a:lnTo>
                    <a:pt x="983919" y="57289"/>
                  </a:lnTo>
                  <a:lnTo>
                    <a:pt x="982726" y="58102"/>
                  </a:lnTo>
                  <a:lnTo>
                    <a:pt x="989076" y="59918"/>
                  </a:lnTo>
                  <a:lnTo>
                    <a:pt x="995146" y="61937"/>
                  </a:lnTo>
                  <a:lnTo>
                    <a:pt x="1001610" y="60604"/>
                  </a:lnTo>
                  <a:lnTo>
                    <a:pt x="1003198" y="61048"/>
                  </a:lnTo>
                  <a:lnTo>
                    <a:pt x="1004900" y="61429"/>
                  </a:lnTo>
                  <a:lnTo>
                    <a:pt x="1006767" y="60159"/>
                  </a:lnTo>
                  <a:lnTo>
                    <a:pt x="1008672" y="61937"/>
                  </a:lnTo>
                  <a:lnTo>
                    <a:pt x="1011732" y="62928"/>
                  </a:lnTo>
                  <a:lnTo>
                    <a:pt x="1014818" y="62357"/>
                  </a:lnTo>
                  <a:lnTo>
                    <a:pt x="1015822" y="63207"/>
                  </a:lnTo>
                  <a:lnTo>
                    <a:pt x="1017397" y="63665"/>
                  </a:lnTo>
                  <a:lnTo>
                    <a:pt x="1019187" y="62445"/>
                  </a:lnTo>
                  <a:lnTo>
                    <a:pt x="1020254" y="63258"/>
                  </a:lnTo>
                  <a:lnTo>
                    <a:pt x="1021334" y="64058"/>
                  </a:lnTo>
                  <a:lnTo>
                    <a:pt x="1022997" y="64465"/>
                  </a:lnTo>
                  <a:lnTo>
                    <a:pt x="1024864" y="63207"/>
                  </a:lnTo>
                  <a:lnTo>
                    <a:pt x="1025817" y="64084"/>
                  </a:lnTo>
                  <a:lnTo>
                    <a:pt x="1026248" y="63779"/>
                  </a:lnTo>
                  <a:lnTo>
                    <a:pt x="1027836" y="64236"/>
                  </a:lnTo>
                  <a:lnTo>
                    <a:pt x="1033437" y="66573"/>
                  </a:lnTo>
                  <a:lnTo>
                    <a:pt x="1039063" y="67348"/>
                  </a:lnTo>
                  <a:lnTo>
                    <a:pt x="1045565" y="67525"/>
                  </a:lnTo>
                  <a:lnTo>
                    <a:pt x="1049820" y="69240"/>
                  </a:lnTo>
                  <a:lnTo>
                    <a:pt x="1053261" y="69951"/>
                  </a:lnTo>
                  <a:lnTo>
                    <a:pt x="1058151" y="69710"/>
                  </a:lnTo>
                  <a:lnTo>
                    <a:pt x="1060208" y="71374"/>
                  </a:lnTo>
                  <a:lnTo>
                    <a:pt x="1062863" y="71094"/>
                  </a:lnTo>
                  <a:lnTo>
                    <a:pt x="1066076" y="71983"/>
                  </a:lnTo>
                  <a:lnTo>
                    <a:pt x="1078280" y="75958"/>
                  </a:lnTo>
                  <a:lnTo>
                    <a:pt x="1090701" y="79794"/>
                  </a:lnTo>
                  <a:lnTo>
                    <a:pt x="1098232" y="82334"/>
                  </a:lnTo>
                  <a:lnTo>
                    <a:pt x="1102753" y="83870"/>
                  </a:lnTo>
                  <a:lnTo>
                    <a:pt x="1114577" y="89636"/>
                  </a:lnTo>
                  <a:lnTo>
                    <a:pt x="1115872" y="84137"/>
                  </a:lnTo>
                  <a:lnTo>
                    <a:pt x="1121664" y="80200"/>
                  </a:lnTo>
                  <a:lnTo>
                    <a:pt x="1118958" y="74358"/>
                  </a:lnTo>
                  <a:lnTo>
                    <a:pt x="1119517" y="73977"/>
                  </a:lnTo>
                  <a:lnTo>
                    <a:pt x="1118870" y="72872"/>
                  </a:lnTo>
                  <a:lnTo>
                    <a:pt x="1117803" y="72072"/>
                  </a:lnTo>
                  <a:lnTo>
                    <a:pt x="1118514" y="68503"/>
                  </a:lnTo>
                  <a:lnTo>
                    <a:pt x="1124140" y="66205"/>
                  </a:lnTo>
                  <a:close/>
                </a:path>
                <a:path w="10871200" h="1982470">
                  <a:moveTo>
                    <a:pt x="10870971" y="1982076"/>
                  </a:moveTo>
                  <a:lnTo>
                    <a:pt x="10870870" y="1979968"/>
                  </a:lnTo>
                  <a:lnTo>
                    <a:pt x="10869765" y="1978723"/>
                  </a:lnTo>
                  <a:lnTo>
                    <a:pt x="10867758" y="1978266"/>
                  </a:lnTo>
                  <a:lnTo>
                    <a:pt x="10868838" y="1979549"/>
                  </a:lnTo>
                  <a:lnTo>
                    <a:pt x="10869930" y="1980793"/>
                  </a:lnTo>
                  <a:lnTo>
                    <a:pt x="10870971" y="19820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18319" y="5703760"/>
              <a:ext cx="1778833" cy="143324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0591737" y="2207907"/>
              <a:ext cx="769620" cy="753745"/>
            </a:xfrm>
            <a:custGeom>
              <a:avLst/>
              <a:gdLst/>
              <a:ahLst/>
              <a:cxnLst/>
              <a:rect l="l" t="t" r="r" b="b"/>
              <a:pathLst>
                <a:path w="769620" h="753744">
                  <a:moveTo>
                    <a:pt x="43446" y="657631"/>
                  </a:moveTo>
                  <a:lnTo>
                    <a:pt x="42532" y="655104"/>
                  </a:lnTo>
                  <a:lnTo>
                    <a:pt x="42240" y="656958"/>
                  </a:lnTo>
                  <a:lnTo>
                    <a:pt x="41960" y="658787"/>
                  </a:lnTo>
                  <a:lnTo>
                    <a:pt x="43446" y="657631"/>
                  </a:lnTo>
                  <a:close/>
                </a:path>
                <a:path w="769620" h="753744">
                  <a:moveTo>
                    <a:pt x="769556" y="77647"/>
                  </a:moveTo>
                  <a:lnTo>
                    <a:pt x="767753" y="70993"/>
                  </a:lnTo>
                  <a:lnTo>
                    <a:pt x="763346" y="53454"/>
                  </a:lnTo>
                  <a:lnTo>
                    <a:pt x="759320" y="43700"/>
                  </a:lnTo>
                  <a:lnTo>
                    <a:pt x="753872" y="39903"/>
                  </a:lnTo>
                  <a:lnTo>
                    <a:pt x="749528" y="36855"/>
                  </a:lnTo>
                  <a:lnTo>
                    <a:pt x="742086" y="34620"/>
                  </a:lnTo>
                  <a:lnTo>
                    <a:pt x="740600" y="34175"/>
                  </a:lnTo>
                  <a:lnTo>
                    <a:pt x="730186" y="31051"/>
                  </a:lnTo>
                  <a:lnTo>
                    <a:pt x="721448" y="28219"/>
                  </a:lnTo>
                  <a:lnTo>
                    <a:pt x="718540" y="27279"/>
                  </a:lnTo>
                  <a:lnTo>
                    <a:pt x="707707" y="24485"/>
                  </a:lnTo>
                  <a:lnTo>
                    <a:pt x="696175" y="20612"/>
                  </a:lnTo>
                  <a:lnTo>
                    <a:pt x="685609" y="17614"/>
                  </a:lnTo>
                  <a:lnTo>
                    <a:pt x="655307" y="7505"/>
                  </a:lnTo>
                  <a:lnTo>
                    <a:pt x="625690" y="1701"/>
                  </a:lnTo>
                  <a:lnTo>
                    <a:pt x="594956" y="0"/>
                  </a:lnTo>
                  <a:lnTo>
                    <a:pt x="564451" y="6184"/>
                  </a:lnTo>
                  <a:lnTo>
                    <a:pt x="565810" y="19659"/>
                  </a:lnTo>
                  <a:lnTo>
                    <a:pt x="572008" y="30937"/>
                  </a:lnTo>
                  <a:lnTo>
                    <a:pt x="582295" y="39014"/>
                  </a:lnTo>
                  <a:lnTo>
                    <a:pt x="595922" y="42837"/>
                  </a:lnTo>
                  <a:lnTo>
                    <a:pt x="603059" y="46926"/>
                  </a:lnTo>
                  <a:lnTo>
                    <a:pt x="610006" y="49542"/>
                  </a:lnTo>
                  <a:lnTo>
                    <a:pt x="617435" y="51777"/>
                  </a:lnTo>
                  <a:lnTo>
                    <a:pt x="624433" y="52743"/>
                  </a:lnTo>
                  <a:lnTo>
                    <a:pt x="635622" y="55257"/>
                  </a:lnTo>
                  <a:lnTo>
                    <a:pt x="646506" y="58026"/>
                  </a:lnTo>
                  <a:lnTo>
                    <a:pt x="656894" y="61163"/>
                  </a:lnTo>
                  <a:lnTo>
                    <a:pt x="667448" y="65786"/>
                  </a:lnTo>
                  <a:lnTo>
                    <a:pt x="669201" y="66027"/>
                  </a:lnTo>
                  <a:lnTo>
                    <a:pt x="670560" y="66573"/>
                  </a:lnTo>
                  <a:lnTo>
                    <a:pt x="669683" y="67259"/>
                  </a:lnTo>
                  <a:lnTo>
                    <a:pt x="669378" y="69113"/>
                  </a:lnTo>
                  <a:lnTo>
                    <a:pt x="667118" y="69278"/>
                  </a:lnTo>
                  <a:lnTo>
                    <a:pt x="665784" y="70319"/>
                  </a:lnTo>
                  <a:lnTo>
                    <a:pt x="664248" y="69913"/>
                  </a:lnTo>
                  <a:lnTo>
                    <a:pt x="662736" y="69494"/>
                  </a:lnTo>
                  <a:lnTo>
                    <a:pt x="661200" y="69088"/>
                  </a:lnTo>
                  <a:lnTo>
                    <a:pt x="642315" y="73063"/>
                  </a:lnTo>
                  <a:lnTo>
                    <a:pt x="642315" y="112979"/>
                  </a:lnTo>
                  <a:lnTo>
                    <a:pt x="641565" y="111963"/>
                  </a:lnTo>
                  <a:lnTo>
                    <a:pt x="642315" y="112979"/>
                  </a:lnTo>
                  <a:lnTo>
                    <a:pt x="642315" y="73063"/>
                  </a:lnTo>
                  <a:lnTo>
                    <a:pt x="548919" y="92671"/>
                  </a:lnTo>
                  <a:lnTo>
                    <a:pt x="501992" y="105308"/>
                  </a:lnTo>
                  <a:lnTo>
                    <a:pt x="455333" y="119341"/>
                  </a:lnTo>
                  <a:lnTo>
                    <a:pt x="409575" y="135902"/>
                  </a:lnTo>
                  <a:lnTo>
                    <a:pt x="364528" y="155143"/>
                  </a:lnTo>
                  <a:lnTo>
                    <a:pt x="318503" y="179984"/>
                  </a:lnTo>
                  <a:lnTo>
                    <a:pt x="275107" y="207606"/>
                  </a:lnTo>
                  <a:lnTo>
                    <a:pt x="234315" y="238036"/>
                  </a:lnTo>
                  <a:lnTo>
                    <a:pt x="196151" y="271233"/>
                  </a:lnTo>
                  <a:lnTo>
                    <a:pt x="160616" y="307213"/>
                  </a:lnTo>
                  <a:lnTo>
                    <a:pt x="127723" y="345960"/>
                  </a:lnTo>
                  <a:lnTo>
                    <a:pt x="98272" y="388480"/>
                  </a:lnTo>
                  <a:lnTo>
                    <a:pt x="71462" y="433755"/>
                  </a:lnTo>
                  <a:lnTo>
                    <a:pt x="59601" y="458546"/>
                  </a:lnTo>
                  <a:lnTo>
                    <a:pt x="59601" y="562571"/>
                  </a:lnTo>
                  <a:lnTo>
                    <a:pt x="50444" y="569772"/>
                  </a:lnTo>
                  <a:lnTo>
                    <a:pt x="59601" y="562571"/>
                  </a:lnTo>
                  <a:lnTo>
                    <a:pt x="59601" y="458546"/>
                  </a:lnTo>
                  <a:lnTo>
                    <a:pt x="50406" y="477748"/>
                  </a:lnTo>
                  <a:lnTo>
                    <a:pt x="49453" y="480136"/>
                  </a:lnTo>
                  <a:lnTo>
                    <a:pt x="49453" y="570534"/>
                  </a:lnTo>
                  <a:lnTo>
                    <a:pt x="48882" y="569379"/>
                  </a:lnTo>
                  <a:lnTo>
                    <a:pt x="49098" y="569214"/>
                  </a:lnTo>
                  <a:lnTo>
                    <a:pt x="49453" y="570534"/>
                  </a:lnTo>
                  <a:lnTo>
                    <a:pt x="49453" y="480136"/>
                  </a:lnTo>
                  <a:lnTo>
                    <a:pt x="48755" y="481888"/>
                  </a:lnTo>
                  <a:lnTo>
                    <a:pt x="48755" y="572706"/>
                  </a:lnTo>
                  <a:lnTo>
                    <a:pt x="48348" y="571423"/>
                  </a:lnTo>
                  <a:lnTo>
                    <a:pt x="48526" y="571284"/>
                  </a:lnTo>
                  <a:lnTo>
                    <a:pt x="48755" y="572706"/>
                  </a:lnTo>
                  <a:lnTo>
                    <a:pt x="48755" y="481888"/>
                  </a:lnTo>
                  <a:lnTo>
                    <a:pt x="39281" y="505637"/>
                  </a:lnTo>
                  <a:lnTo>
                    <a:pt x="39281" y="673811"/>
                  </a:lnTo>
                  <a:lnTo>
                    <a:pt x="38684" y="672668"/>
                  </a:lnTo>
                  <a:lnTo>
                    <a:pt x="39281" y="673811"/>
                  </a:lnTo>
                  <a:lnTo>
                    <a:pt x="39281" y="505637"/>
                  </a:lnTo>
                  <a:lnTo>
                    <a:pt x="39001" y="506336"/>
                  </a:lnTo>
                  <a:lnTo>
                    <a:pt x="39001" y="662736"/>
                  </a:lnTo>
                  <a:lnTo>
                    <a:pt x="38303" y="661657"/>
                  </a:lnTo>
                  <a:lnTo>
                    <a:pt x="38455" y="661543"/>
                  </a:lnTo>
                  <a:lnTo>
                    <a:pt x="39001" y="662736"/>
                  </a:lnTo>
                  <a:lnTo>
                    <a:pt x="39001" y="506336"/>
                  </a:lnTo>
                  <a:lnTo>
                    <a:pt x="18796" y="568782"/>
                  </a:lnTo>
                  <a:lnTo>
                    <a:pt x="8343" y="615759"/>
                  </a:lnTo>
                  <a:lnTo>
                    <a:pt x="2032" y="664311"/>
                  </a:lnTo>
                  <a:lnTo>
                    <a:pt x="0" y="698207"/>
                  </a:lnTo>
                  <a:lnTo>
                    <a:pt x="584" y="715505"/>
                  </a:lnTo>
                  <a:lnTo>
                    <a:pt x="1917" y="732231"/>
                  </a:lnTo>
                  <a:lnTo>
                    <a:pt x="3352" y="740778"/>
                  </a:lnTo>
                  <a:lnTo>
                    <a:pt x="5194" y="747420"/>
                  </a:lnTo>
                  <a:lnTo>
                    <a:pt x="15405" y="749084"/>
                  </a:lnTo>
                  <a:lnTo>
                    <a:pt x="18389" y="751586"/>
                  </a:lnTo>
                  <a:lnTo>
                    <a:pt x="21348" y="747649"/>
                  </a:lnTo>
                  <a:lnTo>
                    <a:pt x="24549" y="748360"/>
                  </a:lnTo>
                  <a:lnTo>
                    <a:pt x="25069" y="749566"/>
                  </a:lnTo>
                  <a:lnTo>
                    <a:pt x="26339" y="750189"/>
                  </a:lnTo>
                  <a:lnTo>
                    <a:pt x="30137" y="753668"/>
                  </a:lnTo>
                  <a:lnTo>
                    <a:pt x="33769" y="749198"/>
                  </a:lnTo>
                  <a:lnTo>
                    <a:pt x="38747" y="750125"/>
                  </a:lnTo>
                  <a:lnTo>
                    <a:pt x="38150" y="745756"/>
                  </a:lnTo>
                  <a:lnTo>
                    <a:pt x="37363" y="739914"/>
                  </a:lnTo>
                  <a:lnTo>
                    <a:pt x="37084" y="735291"/>
                  </a:lnTo>
                  <a:lnTo>
                    <a:pt x="36703" y="729132"/>
                  </a:lnTo>
                  <a:lnTo>
                    <a:pt x="37096" y="719137"/>
                  </a:lnTo>
                  <a:lnTo>
                    <a:pt x="36550" y="708253"/>
                  </a:lnTo>
                  <a:lnTo>
                    <a:pt x="37122" y="706196"/>
                  </a:lnTo>
                  <a:lnTo>
                    <a:pt x="37820" y="704024"/>
                  </a:lnTo>
                  <a:lnTo>
                    <a:pt x="36728" y="701649"/>
                  </a:lnTo>
                  <a:lnTo>
                    <a:pt x="38582" y="698588"/>
                  </a:lnTo>
                  <a:lnTo>
                    <a:pt x="38544" y="695375"/>
                  </a:lnTo>
                  <a:lnTo>
                    <a:pt x="37795" y="691121"/>
                  </a:lnTo>
                  <a:lnTo>
                    <a:pt x="39547" y="686523"/>
                  </a:lnTo>
                  <a:lnTo>
                    <a:pt x="39852" y="681431"/>
                  </a:lnTo>
                  <a:lnTo>
                    <a:pt x="39585" y="676795"/>
                  </a:lnTo>
                  <a:lnTo>
                    <a:pt x="40259" y="676275"/>
                  </a:lnTo>
                  <a:lnTo>
                    <a:pt x="39801" y="675017"/>
                  </a:lnTo>
                  <a:lnTo>
                    <a:pt x="39979" y="674878"/>
                  </a:lnTo>
                  <a:lnTo>
                    <a:pt x="40601" y="672782"/>
                  </a:lnTo>
                  <a:lnTo>
                    <a:pt x="41351" y="672185"/>
                  </a:lnTo>
                  <a:lnTo>
                    <a:pt x="40830" y="670979"/>
                  </a:lnTo>
                  <a:lnTo>
                    <a:pt x="40322" y="669772"/>
                  </a:lnTo>
                  <a:lnTo>
                    <a:pt x="41681" y="668693"/>
                  </a:lnTo>
                  <a:lnTo>
                    <a:pt x="41567" y="667181"/>
                  </a:lnTo>
                  <a:lnTo>
                    <a:pt x="40982" y="666013"/>
                  </a:lnTo>
                  <a:lnTo>
                    <a:pt x="42011" y="663587"/>
                  </a:lnTo>
                  <a:lnTo>
                    <a:pt x="42468" y="661619"/>
                  </a:lnTo>
                  <a:lnTo>
                    <a:pt x="41871" y="660476"/>
                  </a:lnTo>
                  <a:lnTo>
                    <a:pt x="41262" y="659333"/>
                  </a:lnTo>
                  <a:lnTo>
                    <a:pt x="40906" y="659625"/>
                  </a:lnTo>
                  <a:lnTo>
                    <a:pt x="40995" y="657936"/>
                  </a:lnTo>
                  <a:lnTo>
                    <a:pt x="42113" y="657059"/>
                  </a:lnTo>
                  <a:lnTo>
                    <a:pt x="42532" y="655104"/>
                  </a:lnTo>
                  <a:lnTo>
                    <a:pt x="45593" y="651090"/>
                  </a:lnTo>
                  <a:lnTo>
                    <a:pt x="45681" y="646176"/>
                  </a:lnTo>
                  <a:lnTo>
                    <a:pt x="45986" y="641083"/>
                  </a:lnTo>
                  <a:lnTo>
                    <a:pt x="44297" y="640803"/>
                  </a:lnTo>
                  <a:lnTo>
                    <a:pt x="43637" y="641324"/>
                  </a:lnTo>
                  <a:lnTo>
                    <a:pt x="41998" y="640994"/>
                  </a:lnTo>
                  <a:lnTo>
                    <a:pt x="40944" y="640207"/>
                  </a:lnTo>
                  <a:lnTo>
                    <a:pt x="40792" y="640321"/>
                  </a:lnTo>
                  <a:lnTo>
                    <a:pt x="41554" y="633272"/>
                  </a:lnTo>
                  <a:lnTo>
                    <a:pt x="41897" y="626541"/>
                  </a:lnTo>
                  <a:lnTo>
                    <a:pt x="45377" y="620585"/>
                  </a:lnTo>
                  <a:lnTo>
                    <a:pt x="53644" y="583399"/>
                  </a:lnTo>
                  <a:lnTo>
                    <a:pt x="55854" y="581672"/>
                  </a:lnTo>
                  <a:lnTo>
                    <a:pt x="54711" y="579335"/>
                  </a:lnTo>
                  <a:lnTo>
                    <a:pt x="56946" y="577583"/>
                  </a:lnTo>
                  <a:lnTo>
                    <a:pt x="55765" y="575271"/>
                  </a:lnTo>
                  <a:lnTo>
                    <a:pt x="57937" y="575183"/>
                  </a:lnTo>
                  <a:lnTo>
                    <a:pt x="58039" y="573493"/>
                  </a:lnTo>
                  <a:lnTo>
                    <a:pt x="57645" y="572185"/>
                  </a:lnTo>
                  <a:lnTo>
                    <a:pt x="59067" y="571068"/>
                  </a:lnTo>
                  <a:lnTo>
                    <a:pt x="59131" y="569404"/>
                  </a:lnTo>
                  <a:lnTo>
                    <a:pt x="58762" y="568071"/>
                  </a:lnTo>
                  <a:lnTo>
                    <a:pt x="60185" y="566966"/>
                  </a:lnTo>
                  <a:lnTo>
                    <a:pt x="60248" y="565302"/>
                  </a:lnTo>
                  <a:lnTo>
                    <a:pt x="59880" y="563968"/>
                  </a:lnTo>
                  <a:lnTo>
                    <a:pt x="59994" y="562978"/>
                  </a:lnTo>
                  <a:lnTo>
                    <a:pt x="60680" y="562495"/>
                  </a:lnTo>
                  <a:lnTo>
                    <a:pt x="61099" y="561225"/>
                  </a:lnTo>
                  <a:lnTo>
                    <a:pt x="60985" y="560908"/>
                  </a:lnTo>
                  <a:lnTo>
                    <a:pt x="61010" y="559854"/>
                  </a:lnTo>
                  <a:lnTo>
                    <a:pt x="63271" y="558076"/>
                  </a:lnTo>
                  <a:lnTo>
                    <a:pt x="62128" y="555752"/>
                  </a:lnTo>
                  <a:lnTo>
                    <a:pt x="64389" y="553961"/>
                  </a:lnTo>
                  <a:lnTo>
                    <a:pt x="63284" y="551611"/>
                  </a:lnTo>
                  <a:lnTo>
                    <a:pt x="65392" y="551573"/>
                  </a:lnTo>
                  <a:lnTo>
                    <a:pt x="65519" y="549859"/>
                  </a:lnTo>
                  <a:lnTo>
                    <a:pt x="65214" y="548474"/>
                  </a:lnTo>
                  <a:lnTo>
                    <a:pt x="66548" y="547433"/>
                  </a:lnTo>
                  <a:lnTo>
                    <a:pt x="66700" y="545693"/>
                  </a:lnTo>
                  <a:lnTo>
                    <a:pt x="66395" y="544322"/>
                  </a:lnTo>
                  <a:lnTo>
                    <a:pt x="67691" y="543306"/>
                  </a:lnTo>
                  <a:lnTo>
                    <a:pt x="67843" y="541566"/>
                  </a:lnTo>
                  <a:lnTo>
                    <a:pt x="67576" y="540169"/>
                  </a:lnTo>
                  <a:lnTo>
                    <a:pt x="69786" y="538429"/>
                  </a:lnTo>
                  <a:lnTo>
                    <a:pt x="69545" y="537006"/>
                  </a:lnTo>
                  <a:lnTo>
                    <a:pt x="70053" y="536600"/>
                  </a:lnTo>
                  <a:lnTo>
                    <a:pt x="69723" y="535241"/>
                  </a:lnTo>
                  <a:lnTo>
                    <a:pt x="71234" y="534060"/>
                  </a:lnTo>
                  <a:lnTo>
                    <a:pt x="70777" y="532803"/>
                  </a:lnTo>
                  <a:lnTo>
                    <a:pt x="71920" y="530288"/>
                  </a:lnTo>
                  <a:lnTo>
                    <a:pt x="105994" y="455079"/>
                  </a:lnTo>
                  <a:lnTo>
                    <a:pt x="122186" y="426224"/>
                  </a:lnTo>
                  <a:lnTo>
                    <a:pt x="158673" y="371716"/>
                  </a:lnTo>
                  <a:lnTo>
                    <a:pt x="179082" y="345998"/>
                  </a:lnTo>
                  <a:lnTo>
                    <a:pt x="180771" y="346290"/>
                  </a:lnTo>
                  <a:lnTo>
                    <a:pt x="182016" y="345325"/>
                  </a:lnTo>
                  <a:lnTo>
                    <a:pt x="184886" y="346290"/>
                  </a:lnTo>
                  <a:lnTo>
                    <a:pt x="184734" y="346417"/>
                  </a:lnTo>
                  <a:lnTo>
                    <a:pt x="182981" y="349402"/>
                  </a:lnTo>
                  <a:lnTo>
                    <a:pt x="180733" y="354393"/>
                  </a:lnTo>
                  <a:lnTo>
                    <a:pt x="184632" y="352945"/>
                  </a:lnTo>
                  <a:lnTo>
                    <a:pt x="185572" y="352209"/>
                  </a:lnTo>
                  <a:lnTo>
                    <a:pt x="192773" y="344932"/>
                  </a:lnTo>
                  <a:lnTo>
                    <a:pt x="199301" y="336575"/>
                  </a:lnTo>
                  <a:lnTo>
                    <a:pt x="207441" y="330187"/>
                  </a:lnTo>
                  <a:lnTo>
                    <a:pt x="213982" y="321818"/>
                  </a:lnTo>
                  <a:lnTo>
                    <a:pt x="216166" y="320116"/>
                  </a:lnTo>
                  <a:lnTo>
                    <a:pt x="219329" y="319239"/>
                  </a:lnTo>
                  <a:lnTo>
                    <a:pt x="219519" y="317474"/>
                  </a:lnTo>
                  <a:lnTo>
                    <a:pt x="219684" y="315734"/>
                  </a:lnTo>
                  <a:lnTo>
                    <a:pt x="221729" y="314134"/>
                  </a:lnTo>
                  <a:lnTo>
                    <a:pt x="224472" y="313588"/>
                  </a:lnTo>
                  <a:lnTo>
                    <a:pt x="226377" y="312089"/>
                  </a:lnTo>
                  <a:lnTo>
                    <a:pt x="226529" y="308737"/>
                  </a:lnTo>
                  <a:lnTo>
                    <a:pt x="230301" y="307390"/>
                  </a:lnTo>
                  <a:lnTo>
                    <a:pt x="233324" y="305015"/>
                  </a:lnTo>
                  <a:lnTo>
                    <a:pt x="233934" y="302920"/>
                  </a:lnTo>
                  <a:lnTo>
                    <a:pt x="234543" y="300837"/>
                  </a:lnTo>
                  <a:lnTo>
                    <a:pt x="242481" y="297827"/>
                  </a:lnTo>
                  <a:lnTo>
                    <a:pt x="243954" y="293446"/>
                  </a:lnTo>
                  <a:lnTo>
                    <a:pt x="248107" y="291795"/>
                  </a:lnTo>
                  <a:lnTo>
                    <a:pt x="251434" y="289179"/>
                  </a:lnTo>
                  <a:lnTo>
                    <a:pt x="252260" y="286918"/>
                  </a:lnTo>
                  <a:lnTo>
                    <a:pt x="253098" y="284645"/>
                  </a:lnTo>
                  <a:lnTo>
                    <a:pt x="279450" y="265557"/>
                  </a:lnTo>
                  <a:lnTo>
                    <a:pt x="292227" y="255524"/>
                  </a:lnTo>
                  <a:lnTo>
                    <a:pt x="343712" y="221551"/>
                  </a:lnTo>
                  <a:lnTo>
                    <a:pt x="382739" y="198970"/>
                  </a:lnTo>
                  <a:lnTo>
                    <a:pt x="423684" y="179730"/>
                  </a:lnTo>
                  <a:lnTo>
                    <a:pt x="465785" y="162814"/>
                  </a:lnTo>
                  <a:lnTo>
                    <a:pt x="471220" y="160159"/>
                  </a:lnTo>
                  <a:lnTo>
                    <a:pt x="477558" y="158407"/>
                  </a:lnTo>
                  <a:lnTo>
                    <a:pt x="483095" y="155676"/>
                  </a:lnTo>
                  <a:lnTo>
                    <a:pt x="517359" y="146532"/>
                  </a:lnTo>
                  <a:lnTo>
                    <a:pt x="534085" y="141465"/>
                  </a:lnTo>
                  <a:lnTo>
                    <a:pt x="551548" y="137439"/>
                  </a:lnTo>
                  <a:lnTo>
                    <a:pt x="570217" y="132461"/>
                  </a:lnTo>
                  <a:lnTo>
                    <a:pt x="589622" y="128524"/>
                  </a:lnTo>
                  <a:lnTo>
                    <a:pt x="608228" y="123609"/>
                  </a:lnTo>
                  <a:lnTo>
                    <a:pt x="630110" y="119341"/>
                  </a:lnTo>
                  <a:lnTo>
                    <a:pt x="633831" y="116420"/>
                  </a:lnTo>
                  <a:lnTo>
                    <a:pt x="637628" y="118275"/>
                  </a:lnTo>
                  <a:lnTo>
                    <a:pt x="640892" y="117322"/>
                  </a:lnTo>
                  <a:lnTo>
                    <a:pt x="643801" y="115049"/>
                  </a:lnTo>
                  <a:lnTo>
                    <a:pt x="645033" y="115697"/>
                  </a:lnTo>
                  <a:lnTo>
                    <a:pt x="644944" y="114147"/>
                  </a:lnTo>
                  <a:lnTo>
                    <a:pt x="648716" y="116027"/>
                  </a:lnTo>
                  <a:lnTo>
                    <a:pt x="652221" y="114896"/>
                  </a:lnTo>
                  <a:lnTo>
                    <a:pt x="655027" y="112687"/>
                  </a:lnTo>
                  <a:lnTo>
                    <a:pt x="658774" y="114592"/>
                  </a:lnTo>
                  <a:lnTo>
                    <a:pt x="661708" y="113906"/>
                  </a:lnTo>
                  <a:lnTo>
                    <a:pt x="663943" y="110528"/>
                  </a:lnTo>
                  <a:lnTo>
                    <a:pt x="666902" y="111429"/>
                  </a:lnTo>
                  <a:lnTo>
                    <a:pt x="670039" y="113817"/>
                  </a:lnTo>
                  <a:lnTo>
                    <a:pt x="666445" y="119875"/>
                  </a:lnTo>
                  <a:lnTo>
                    <a:pt x="663689" y="122034"/>
                  </a:lnTo>
                  <a:lnTo>
                    <a:pt x="661885" y="125069"/>
                  </a:lnTo>
                  <a:lnTo>
                    <a:pt x="628510" y="170662"/>
                  </a:lnTo>
                  <a:lnTo>
                    <a:pt x="601980" y="220573"/>
                  </a:lnTo>
                  <a:lnTo>
                    <a:pt x="598373" y="229857"/>
                  </a:lnTo>
                  <a:lnTo>
                    <a:pt x="598462" y="234632"/>
                  </a:lnTo>
                  <a:lnTo>
                    <a:pt x="599986" y="243128"/>
                  </a:lnTo>
                  <a:lnTo>
                    <a:pt x="602234" y="251040"/>
                  </a:lnTo>
                  <a:lnTo>
                    <a:pt x="604342" y="259080"/>
                  </a:lnTo>
                  <a:lnTo>
                    <a:pt x="604659" y="266903"/>
                  </a:lnTo>
                  <a:lnTo>
                    <a:pt x="604113" y="268947"/>
                  </a:lnTo>
                  <a:lnTo>
                    <a:pt x="606831" y="273278"/>
                  </a:lnTo>
                  <a:lnTo>
                    <a:pt x="613473" y="274523"/>
                  </a:lnTo>
                  <a:lnTo>
                    <a:pt x="617245" y="268325"/>
                  </a:lnTo>
                  <a:lnTo>
                    <a:pt x="619937" y="262978"/>
                  </a:lnTo>
                  <a:lnTo>
                    <a:pt x="621245" y="260337"/>
                  </a:lnTo>
                  <a:lnTo>
                    <a:pt x="635927" y="235889"/>
                  </a:lnTo>
                  <a:lnTo>
                    <a:pt x="651865" y="212064"/>
                  </a:lnTo>
                  <a:lnTo>
                    <a:pt x="669810" y="189903"/>
                  </a:lnTo>
                  <a:lnTo>
                    <a:pt x="688911" y="168440"/>
                  </a:lnTo>
                  <a:lnTo>
                    <a:pt x="690321" y="165709"/>
                  </a:lnTo>
                  <a:lnTo>
                    <a:pt x="693534" y="164807"/>
                  </a:lnTo>
                  <a:lnTo>
                    <a:pt x="693712" y="163055"/>
                  </a:lnTo>
                  <a:lnTo>
                    <a:pt x="693889" y="161290"/>
                  </a:lnTo>
                  <a:lnTo>
                    <a:pt x="697877" y="159778"/>
                  </a:lnTo>
                  <a:lnTo>
                    <a:pt x="701116" y="157238"/>
                  </a:lnTo>
                  <a:lnTo>
                    <a:pt x="703338" y="153873"/>
                  </a:lnTo>
                  <a:lnTo>
                    <a:pt x="706551" y="151345"/>
                  </a:lnTo>
                  <a:lnTo>
                    <a:pt x="710539" y="149834"/>
                  </a:lnTo>
                  <a:lnTo>
                    <a:pt x="711301" y="147624"/>
                  </a:lnTo>
                  <a:lnTo>
                    <a:pt x="712063" y="145415"/>
                  </a:lnTo>
                  <a:lnTo>
                    <a:pt x="734898" y="129082"/>
                  </a:lnTo>
                  <a:lnTo>
                    <a:pt x="746721" y="121424"/>
                  </a:lnTo>
                  <a:lnTo>
                    <a:pt x="767778" y="104876"/>
                  </a:lnTo>
                  <a:lnTo>
                    <a:pt x="767295" y="102019"/>
                  </a:lnTo>
                  <a:lnTo>
                    <a:pt x="766584" y="97739"/>
                  </a:lnTo>
                  <a:lnTo>
                    <a:pt x="768667" y="96113"/>
                  </a:lnTo>
                  <a:lnTo>
                    <a:pt x="768451" y="93040"/>
                  </a:lnTo>
                  <a:lnTo>
                    <a:pt x="769493" y="84150"/>
                  </a:lnTo>
                  <a:lnTo>
                    <a:pt x="769556" y="776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6663069" y="1009650"/>
              <a:ext cx="581025" cy="0"/>
            </a:xfrm>
            <a:custGeom>
              <a:avLst/>
              <a:gdLst/>
              <a:ahLst/>
              <a:cxnLst/>
              <a:rect l="l" t="t" r="r" b="b"/>
              <a:pathLst>
                <a:path w="581025" h="0">
                  <a:moveTo>
                    <a:pt x="0" y="0"/>
                  </a:moveTo>
                  <a:lnTo>
                    <a:pt x="580924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7167300" y="952500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4" h="114300">
                  <a:moveTo>
                    <a:pt x="0" y="0"/>
                  </a:moveTo>
                  <a:lnTo>
                    <a:pt x="76694" y="57149"/>
                  </a:lnTo>
                  <a:lnTo>
                    <a:pt x="0" y="114299"/>
                  </a:lnTo>
                </a:path>
              </a:pathLst>
            </a:custGeom>
            <a:ln w="382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012497" y="7530807"/>
              <a:ext cx="2446020" cy="2038985"/>
            </a:xfrm>
            <a:custGeom>
              <a:avLst/>
              <a:gdLst/>
              <a:ahLst/>
              <a:cxnLst/>
              <a:rect l="l" t="t" r="r" b="b"/>
              <a:pathLst>
                <a:path w="2446020" h="2038984">
                  <a:moveTo>
                    <a:pt x="1162050" y="1019606"/>
                  </a:moveTo>
                  <a:lnTo>
                    <a:pt x="1161580" y="957275"/>
                  </a:lnTo>
                  <a:lnTo>
                    <a:pt x="1160183" y="897178"/>
                  </a:lnTo>
                  <a:lnTo>
                    <a:pt x="1157871" y="839355"/>
                  </a:lnTo>
                  <a:lnTo>
                    <a:pt x="1154658" y="783844"/>
                  </a:lnTo>
                  <a:lnTo>
                    <a:pt x="1150569" y="730656"/>
                  </a:lnTo>
                  <a:lnTo>
                    <a:pt x="1145590" y="679843"/>
                  </a:lnTo>
                  <a:lnTo>
                    <a:pt x="1139685" y="630770"/>
                  </a:lnTo>
                  <a:lnTo>
                    <a:pt x="1132967" y="584708"/>
                  </a:lnTo>
                  <a:lnTo>
                    <a:pt x="1125410" y="541147"/>
                  </a:lnTo>
                  <a:lnTo>
                    <a:pt x="1113815" y="486968"/>
                  </a:lnTo>
                  <a:lnTo>
                    <a:pt x="1100924" y="436041"/>
                  </a:lnTo>
                  <a:lnTo>
                    <a:pt x="1089748" y="398589"/>
                  </a:lnTo>
                  <a:lnTo>
                    <a:pt x="1086523" y="387769"/>
                  </a:lnTo>
                  <a:lnTo>
                    <a:pt x="1070711" y="342658"/>
                  </a:lnTo>
                  <a:lnTo>
                    <a:pt x="1053490" y="300786"/>
                  </a:lnTo>
                  <a:lnTo>
                    <a:pt x="1034834" y="262178"/>
                  </a:lnTo>
                  <a:lnTo>
                    <a:pt x="1014730" y="226910"/>
                  </a:lnTo>
                  <a:lnTo>
                    <a:pt x="982624" y="179997"/>
                  </a:lnTo>
                  <a:lnTo>
                    <a:pt x="947394" y="138734"/>
                  </a:lnTo>
                  <a:lnTo>
                    <a:pt x="909154" y="103251"/>
                  </a:lnTo>
                  <a:lnTo>
                    <a:pt x="868006" y="73647"/>
                  </a:lnTo>
                  <a:lnTo>
                    <a:pt x="824052" y="50012"/>
                  </a:lnTo>
                  <a:lnTo>
                    <a:pt x="779830" y="31915"/>
                  </a:lnTo>
                  <a:lnTo>
                    <a:pt x="733386" y="17894"/>
                  </a:lnTo>
                  <a:lnTo>
                    <a:pt x="708139" y="12725"/>
                  </a:lnTo>
                  <a:lnTo>
                    <a:pt x="708139" y="924814"/>
                  </a:lnTo>
                  <a:lnTo>
                    <a:pt x="708139" y="1112901"/>
                  </a:lnTo>
                  <a:lnTo>
                    <a:pt x="707872" y="1170571"/>
                  </a:lnTo>
                  <a:lnTo>
                    <a:pt x="707072" y="1225257"/>
                  </a:lnTo>
                  <a:lnTo>
                    <a:pt x="705739" y="1276870"/>
                  </a:lnTo>
                  <a:lnTo>
                    <a:pt x="703859" y="1325295"/>
                  </a:lnTo>
                  <a:lnTo>
                    <a:pt x="701421" y="1371168"/>
                  </a:lnTo>
                  <a:lnTo>
                    <a:pt x="697331" y="1420850"/>
                  </a:lnTo>
                  <a:lnTo>
                    <a:pt x="691781" y="1465770"/>
                  </a:lnTo>
                  <a:lnTo>
                    <a:pt x="684720" y="1505826"/>
                  </a:lnTo>
                  <a:lnTo>
                    <a:pt x="667042" y="1567053"/>
                  </a:lnTo>
                  <a:lnTo>
                    <a:pt x="646341" y="1607261"/>
                  </a:lnTo>
                  <a:lnTo>
                    <a:pt x="616724" y="1632966"/>
                  </a:lnTo>
                  <a:lnTo>
                    <a:pt x="581774" y="1639125"/>
                  </a:lnTo>
                  <a:lnTo>
                    <a:pt x="561695" y="1637372"/>
                  </a:lnTo>
                  <a:lnTo>
                    <a:pt x="516788" y="1607261"/>
                  </a:lnTo>
                  <a:lnTo>
                    <a:pt x="496074" y="1567053"/>
                  </a:lnTo>
                  <a:lnTo>
                    <a:pt x="478751" y="1505940"/>
                  </a:lnTo>
                  <a:lnTo>
                    <a:pt x="471385" y="1465402"/>
                  </a:lnTo>
                  <a:lnTo>
                    <a:pt x="465569" y="1420215"/>
                  </a:lnTo>
                  <a:lnTo>
                    <a:pt x="461378" y="1370418"/>
                  </a:lnTo>
                  <a:lnTo>
                    <a:pt x="458635" y="1325956"/>
                  </a:lnTo>
                  <a:lnTo>
                    <a:pt x="456501" y="1277353"/>
                  </a:lnTo>
                  <a:lnTo>
                    <a:pt x="455028" y="1225524"/>
                  </a:lnTo>
                  <a:lnTo>
                    <a:pt x="454177" y="1170647"/>
                  </a:lnTo>
                  <a:lnTo>
                    <a:pt x="453898" y="1112901"/>
                  </a:lnTo>
                  <a:lnTo>
                    <a:pt x="453898" y="924814"/>
                  </a:lnTo>
                  <a:lnTo>
                    <a:pt x="454177" y="867143"/>
                  </a:lnTo>
                  <a:lnTo>
                    <a:pt x="455028" y="812457"/>
                  </a:lnTo>
                  <a:lnTo>
                    <a:pt x="456488" y="760844"/>
                  </a:lnTo>
                  <a:lnTo>
                    <a:pt x="458584" y="712419"/>
                  </a:lnTo>
                  <a:lnTo>
                    <a:pt x="461378" y="667296"/>
                  </a:lnTo>
                  <a:lnTo>
                    <a:pt x="465569" y="617499"/>
                  </a:lnTo>
                  <a:lnTo>
                    <a:pt x="471385" y="572312"/>
                  </a:lnTo>
                  <a:lnTo>
                    <a:pt x="478726" y="531888"/>
                  </a:lnTo>
                  <a:lnTo>
                    <a:pt x="496074" y="470242"/>
                  </a:lnTo>
                  <a:lnTo>
                    <a:pt x="516788" y="430034"/>
                  </a:lnTo>
                  <a:lnTo>
                    <a:pt x="546811" y="404749"/>
                  </a:lnTo>
                  <a:lnTo>
                    <a:pt x="581774" y="398589"/>
                  </a:lnTo>
                  <a:lnTo>
                    <a:pt x="601840" y="400342"/>
                  </a:lnTo>
                  <a:lnTo>
                    <a:pt x="646760" y="430453"/>
                  </a:lnTo>
                  <a:lnTo>
                    <a:pt x="667461" y="470662"/>
                  </a:lnTo>
                  <a:lnTo>
                    <a:pt x="684796" y="531876"/>
                  </a:lnTo>
                  <a:lnTo>
                    <a:pt x="692073" y="572223"/>
                  </a:lnTo>
                  <a:lnTo>
                    <a:pt x="697649" y="617181"/>
                  </a:lnTo>
                  <a:lnTo>
                    <a:pt x="701421" y="666546"/>
                  </a:lnTo>
                  <a:lnTo>
                    <a:pt x="703834" y="711682"/>
                  </a:lnTo>
                  <a:lnTo>
                    <a:pt x="705726" y="760145"/>
                  </a:lnTo>
                  <a:lnTo>
                    <a:pt x="707072" y="811872"/>
                  </a:lnTo>
                  <a:lnTo>
                    <a:pt x="707872" y="866775"/>
                  </a:lnTo>
                  <a:lnTo>
                    <a:pt x="708139" y="924814"/>
                  </a:lnTo>
                  <a:lnTo>
                    <a:pt x="708139" y="12725"/>
                  </a:lnTo>
                  <a:lnTo>
                    <a:pt x="684822" y="7937"/>
                  </a:lnTo>
                  <a:lnTo>
                    <a:pt x="634250" y="1981"/>
                  </a:lnTo>
                  <a:lnTo>
                    <a:pt x="581774" y="0"/>
                  </a:lnTo>
                  <a:lnTo>
                    <a:pt x="528853" y="1981"/>
                  </a:lnTo>
                  <a:lnTo>
                    <a:pt x="477875" y="7937"/>
                  </a:lnTo>
                  <a:lnTo>
                    <a:pt x="428967" y="17894"/>
                  </a:lnTo>
                  <a:lnTo>
                    <a:pt x="382295" y="31915"/>
                  </a:lnTo>
                  <a:lnTo>
                    <a:pt x="337997" y="50012"/>
                  </a:lnTo>
                  <a:lnTo>
                    <a:pt x="294043" y="73647"/>
                  </a:lnTo>
                  <a:lnTo>
                    <a:pt x="252895" y="103251"/>
                  </a:lnTo>
                  <a:lnTo>
                    <a:pt x="214642" y="138734"/>
                  </a:lnTo>
                  <a:lnTo>
                    <a:pt x="179412" y="179997"/>
                  </a:lnTo>
                  <a:lnTo>
                    <a:pt x="147307" y="226910"/>
                  </a:lnTo>
                  <a:lnTo>
                    <a:pt x="126936" y="262178"/>
                  </a:lnTo>
                  <a:lnTo>
                    <a:pt x="108089" y="300761"/>
                  </a:lnTo>
                  <a:lnTo>
                    <a:pt x="90766" y="342607"/>
                  </a:lnTo>
                  <a:lnTo>
                    <a:pt x="74930" y="387629"/>
                  </a:lnTo>
                  <a:lnTo>
                    <a:pt x="60540" y="435762"/>
                  </a:lnTo>
                  <a:lnTo>
                    <a:pt x="47472" y="487438"/>
                  </a:lnTo>
                  <a:lnTo>
                    <a:pt x="35890" y="541896"/>
                  </a:lnTo>
                  <a:lnTo>
                    <a:pt x="28359" y="585431"/>
                  </a:lnTo>
                  <a:lnTo>
                    <a:pt x="21717" y="631431"/>
                  </a:lnTo>
                  <a:lnTo>
                    <a:pt x="16014" y="679297"/>
                  </a:lnTo>
                  <a:lnTo>
                    <a:pt x="11112" y="730224"/>
                  </a:lnTo>
                  <a:lnTo>
                    <a:pt x="7112" y="783526"/>
                  </a:lnTo>
                  <a:lnTo>
                    <a:pt x="4000" y="839165"/>
                  </a:lnTo>
                  <a:lnTo>
                    <a:pt x="1778" y="897077"/>
                  </a:lnTo>
                  <a:lnTo>
                    <a:pt x="444" y="957249"/>
                  </a:lnTo>
                  <a:lnTo>
                    <a:pt x="0" y="1019606"/>
                  </a:lnTo>
                  <a:lnTo>
                    <a:pt x="444" y="1081963"/>
                  </a:lnTo>
                  <a:lnTo>
                    <a:pt x="1765" y="1142111"/>
                  </a:lnTo>
                  <a:lnTo>
                    <a:pt x="3987" y="1200010"/>
                  </a:lnTo>
                  <a:lnTo>
                    <a:pt x="7086" y="1255610"/>
                  </a:lnTo>
                  <a:lnTo>
                    <a:pt x="11074" y="1308849"/>
                  </a:lnTo>
                  <a:lnTo>
                    <a:pt x="15951" y="1359687"/>
                  </a:lnTo>
                  <a:lnTo>
                    <a:pt x="21717" y="1408074"/>
                  </a:lnTo>
                  <a:lnTo>
                    <a:pt x="28359" y="1453972"/>
                  </a:lnTo>
                  <a:lnTo>
                    <a:pt x="35890" y="1497304"/>
                  </a:lnTo>
                  <a:lnTo>
                    <a:pt x="47244" y="1551495"/>
                  </a:lnTo>
                  <a:lnTo>
                    <a:pt x="60121" y="1602689"/>
                  </a:lnTo>
                  <a:lnTo>
                    <a:pt x="74510" y="1650834"/>
                  </a:lnTo>
                  <a:lnTo>
                    <a:pt x="90373" y="1695856"/>
                  </a:lnTo>
                  <a:lnTo>
                    <a:pt x="107683" y="1737690"/>
                  </a:lnTo>
                  <a:lnTo>
                    <a:pt x="126428" y="1776272"/>
                  </a:lnTo>
                  <a:lnTo>
                    <a:pt x="146558" y="1811553"/>
                  </a:lnTo>
                  <a:lnTo>
                    <a:pt x="178676" y="1858467"/>
                  </a:lnTo>
                  <a:lnTo>
                    <a:pt x="213944" y="1899716"/>
                  </a:lnTo>
                  <a:lnTo>
                    <a:pt x="252310" y="1935200"/>
                  </a:lnTo>
                  <a:lnTo>
                    <a:pt x="293674" y="1964817"/>
                  </a:lnTo>
                  <a:lnTo>
                    <a:pt x="337997" y="1988451"/>
                  </a:lnTo>
                  <a:lnTo>
                    <a:pt x="382663" y="2006257"/>
                  </a:lnTo>
                  <a:lnTo>
                    <a:pt x="429514" y="2020239"/>
                  </a:lnTo>
                  <a:lnTo>
                    <a:pt x="478409" y="2030310"/>
                  </a:lnTo>
                  <a:lnTo>
                    <a:pt x="529209" y="2036406"/>
                  </a:lnTo>
                  <a:lnTo>
                    <a:pt x="581774" y="2038451"/>
                  </a:lnTo>
                  <a:lnTo>
                    <a:pt x="634250" y="2036483"/>
                  </a:lnTo>
                  <a:lnTo>
                    <a:pt x="684872" y="2030526"/>
                  </a:lnTo>
                  <a:lnTo>
                    <a:pt x="733552" y="2020557"/>
                  </a:lnTo>
                  <a:lnTo>
                    <a:pt x="780211" y="2006549"/>
                  </a:lnTo>
                  <a:lnTo>
                    <a:pt x="824801" y="1988451"/>
                  </a:lnTo>
                  <a:lnTo>
                    <a:pt x="868756" y="1964817"/>
                  </a:lnTo>
                  <a:lnTo>
                    <a:pt x="909904" y="1935200"/>
                  </a:lnTo>
                  <a:lnTo>
                    <a:pt x="948143" y="1899716"/>
                  </a:lnTo>
                  <a:lnTo>
                    <a:pt x="983373" y="1858467"/>
                  </a:lnTo>
                  <a:lnTo>
                    <a:pt x="1015479" y="1811553"/>
                  </a:lnTo>
                  <a:lnTo>
                    <a:pt x="1035342" y="1776272"/>
                  </a:lnTo>
                  <a:lnTo>
                    <a:pt x="1053884" y="1737690"/>
                  </a:lnTo>
                  <a:lnTo>
                    <a:pt x="1071067" y="1695856"/>
                  </a:lnTo>
                  <a:lnTo>
                    <a:pt x="1086853" y="1650834"/>
                  </a:lnTo>
                  <a:lnTo>
                    <a:pt x="1095679" y="1621205"/>
                  </a:lnTo>
                  <a:lnTo>
                    <a:pt x="1101191" y="1602689"/>
                  </a:lnTo>
                  <a:lnTo>
                    <a:pt x="1114056" y="1551495"/>
                  </a:lnTo>
                  <a:lnTo>
                    <a:pt x="1125410" y="1497304"/>
                  </a:lnTo>
                  <a:lnTo>
                    <a:pt x="1133157" y="1453972"/>
                  </a:lnTo>
                  <a:lnTo>
                    <a:pt x="1139977" y="1408074"/>
                  </a:lnTo>
                  <a:lnTo>
                    <a:pt x="1145870" y="1359687"/>
                  </a:lnTo>
                  <a:lnTo>
                    <a:pt x="1150835" y="1308849"/>
                  </a:lnTo>
                  <a:lnTo>
                    <a:pt x="1154887" y="1255610"/>
                  </a:lnTo>
                  <a:lnTo>
                    <a:pt x="1158036" y="1200010"/>
                  </a:lnTo>
                  <a:lnTo>
                    <a:pt x="1160272" y="1142111"/>
                  </a:lnTo>
                  <a:lnTo>
                    <a:pt x="1161605" y="1081963"/>
                  </a:lnTo>
                  <a:lnTo>
                    <a:pt x="1162050" y="1019606"/>
                  </a:lnTo>
                  <a:close/>
                </a:path>
                <a:path w="2446020" h="2038984">
                  <a:moveTo>
                    <a:pt x="2445728" y="1211757"/>
                  </a:moveTo>
                  <a:lnTo>
                    <a:pt x="2261108" y="1211757"/>
                  </a:lnTo>
                  <a:lnTo>
                    <a:pt x="2261108" y="1210995"/>
                  </a:lnTo>
                  <a:lnTo>
                    <a:pt x="2261108" y="408838"/>
                  </a:lnTo>
                  <a:lnTo>
                    <a:pt x="2261108" y="284962"/>
                  </a:lnTo>
                  <a:lnTo>
                    <a:pt x="2013673" y="284962"/>
                  </a:lnTo>
                  <a:lnTo>
                    <a:pt x="2027974" y="234124"/>
                  </a:lnTo>
                  <a:lnTo>
                    <a:pt x="2041207" y="183654"/>
                  </a:lnTo>
                  <a:lnTo>
                    <a:pt x="2053158" y="133591"/>
                  </a:lnTo>
                  <a:lnTo>
                    <a:pt x="2063623" y="84035"/>
                  </a:lnTo>
                  <a:lnTo>
                    <a:pt x="2078748" y="6997"/>
                  </a:lnTo>
                  <a:lnTo>
                    <a:pt x="1974329" y="6997"/>
                  </a:lnTo>
                  <a:lnTo>
                    <a:pt x="1974329" y="408838"/>
                  </a:lnTo>
                  <a:lnTo>
                    <a:pt x="1971370" y="418731"/>
                  </a:lnTo>
                  <a:lnTo>
                    <a:pt x="1964867" y="439953"/>
                  </a:lnTo>
                  <a:lnTo>
                    <a:pt x="1961476" y="451129"/>
                  </a:lnTo>
                  <a:lnTo>
                    <a:pt x="1951977" y="483133"/>
                  </a:lnTo>
                  <a:lnTo>
                    <a:pt x="1941703" y="515708"/>
                  </a:lnTo>
                  <a:lnTo>
                    <a:pt x="1919097" y="582561"/>
                  </a:lnTo>
                  <a:lnTo>
                    <a:pt x="1895170" y="648741"/>
                  </a:lnTo>
                  <a:lnTo>
                    <a:pt x="1870671" y="713232"/>
                  </a:lnTo>
                  <a:lnTo>
                    <a:pt x="1845703" y="773087"/>
                  </a:lnTo>
                  <a:lnTo>
                    <a:pt x="1820735" y="827290"/>
                  </a:lnTo>
                  <a:lnTo>
                    <a:pt x="1813928" y="840879"/>
                  </a:lnTo>
                  <a:lnTo>
                    <a:pt x="1813928" y="1210995"/>
                  </a:lnTo>
                  <a:lnTo>
                    <a:pt x="1614919" y="1210995"/>
                  </a:lnTo>
                  <a:lnTo>
                    <a:pt x="1617192" y="1207223"/>
                  </a:lnTo>
                  <a:lnTo>
                    <a:pt x="1618703" y="1204201"/>
                  </a:lnTo>
                  <a:lnTo>
                    <a:pt x="1641830" y="1163320"/>
                  </a:lnTo>
                  <a:lnTo>
                    <a:pt x="1663534" y="1123378"/>
                  </a:lnTo>
                  <a:lnTo>
                    <a:pt x="1686026" y="1080744"/>
                  </a:lnTo>
                  <a:lnTo>
                    <a:pt x="1709508" y="1034999"/>
                  </a:lnTo>
                  <a:lnTo>
                    <a:pt x="1728749" y="996873"/>
                  </a:lnTo>
                  <a:lnTo>
                    <a:pt x="1748320" y="956881"/>
                  </a:lnTo>
                  <a:lnTo>
                    <a:pt x="1768182" y="915200"/>
                  </a:lnTo>
                  <a:lnTo>
                    <a:pt x="1788299" y="871943"/>
                  </a:lnTo>
                  <a:lnTo>
                    <a:pt x="1808632" y="827290"/>
                  </a:lnTo>
                  <a:lnTo>
                    <a:pt x="1828965" y="781519"/>
                  </a:lnTo>
                  <a:lnTo>
                    <a:pt x="1849120" y="734885"/>
                  </a:lnTo>
                  <a:lnTo>
                    <a:pt x="1869097" y="687412"/>
                  </a:lnTo>
                  <a:lnTo>
                    <a:pt x="1888845" y="639254"/>
                  </a:lnTo>
                  <a:lnTo>
                    <a:pt x="1908505" y="590118"/>
                  </a:lnTo>
                  <a:lnTo>
                    <a:pt x="1925701" y="545223"/>
                  </a:lnTo>
                  <a:lnTo>
                    <a:pt x="1942274" y="500037"/>
                  </a:lnTo>
                  <a:lnTo>
                    <a:pt x="1958403" y="454583"/>
                  </a:lnTo>
                  <a:lnTo>
                    <a:pt x="1974329" y="408838"/>
                  </a:lnTo>
                  <a:lnTo>
                    <a:pt x="1974329" y="6997"/>
                  </a:lnTo>
                  <a:lnTo>
                    <a:pt x="1633842" y="6997"/>
                  </a:lnTo>
                  <a:lnTo>
                    <a:pt x="1621739" y="55333"/>
                  </a:lnTo>
                  <a:lnTo>
                    <a:pt x="1608239" y="106616"/>
                  </a:lnTo>
                  <a:lnTo>
                    <a:pt x="1594218" y="158419"/>
                  </a:lnTo>
                  <a:lnTo>
                    <a:pt x="1579651" y="210654"/>
                  </a:lnTo>
                  <a:lnTo>
                    <a:pt x="1564513" y="263194"/>
                  </a:lnTo>
                  <a:lnTo>
                    <a:pt x="1548790" y="315937"/>
                  </a:lnTo>
                  <a:lnTo>
                    <a:pt x="1532445" y="368795"/>
                  </a:lnTo>
                  <a:lnTo>
                    <a:pt x="1518323" y="413880"/>
                  </a:lnTo>
                  <a:lnTo>
                    <a:pt x="1503819" y="459054"/>
                  </a:lnTo>
                  <a:lnTo>
                    <a:pt x="1488948" y="504266"/>
                  </a:lnTo>
                  <a:lnTo>
                    <a:pt x="1473708" y="549414"/>
                  </a:lnTo>
                  <a:lnTo>
                    <a:pt x="1458099" y="594436"/>
                  </a:lnTo>
                  <a:lnTo>
                    <a:pt x="1442161" y="639140"/>
                  </a:lnTo>
                  <a:lnTo>
                    <a:pt x="1425765" y="683768"/>
                  </a:lnTo>
                  <a:lnTo>
                    <a:pt x="1406537" y="735317"/>
                  </a:lnTo>
                  <a:lnTo>
                    <a:pt x="1386751" y="786447"/>
                  </a:lnTo>
                  <a:lnTo>
                    <a:pt x="1366456" y="837107"/>
                  </a:lnTo>
                  <a:lnTo>
                    <a:pt x="1345730" y="887260"/>
                  </a:lnTo>
                  <a:lnTo>
                    <a:pt x="1324610" y="936879"/>
                  </a:lnTo>
                  <a:lnTo>
                    <a:pt x="1303185" y="985901"/>
                  </a:lnTo>
                  <a:lnTo>
                    <a:pt x="1281493" y="1033792"/>
                  </a:lnTo>
                  <a:lnTo>
                    <a:pt x="1259586" y="1080604"/>
                  </a:lnTo>
                  <a:lnTo>
                    <a:pt x="1237259" y="1126680"/>
                  </a:lnTo>
                  <a:lnTo>
                    <a:pt x="1214691" y="1171549"/>
                  </a:lnTo>
                  <a:lnTo>
                    <a:pt x="1191768" y="1215288"/>
                  </a:lnTo>
                  <a:lnTo>
                    <a:pt x="1168501" y="1257833"/>
                  </a:lnTo>
                  <a:lnTo>
                    <a:pt x="1160932" y="1272184"/>
                  </a:lnTo>
                  <a:lnTo>
                    <a:pt x="1160932" y="1615097"/>
                  </a:lnTo>
                  <a:lnTo>
                    <a:pt x="1814677" y="1615097"/>
                  </a:lnTo>
                  <a:lnTo>
                    <a:pt x="1814677" y="2036572"/>
                  </a:lnTo>
                  <a:lnTo>
                    <a:pt x="2261108" y="2036572"/>
                  </a:lnTo>
                  <a:lnTo>
                    <a:pt x="2261108" y="1615097"/>
                  </a:lnTo>
                  <a:lnTo>
                    <a:pt x="2445728" y="1615097"/>
                  </a:lnTo>
                  <a:lnTo>
                    <a:pt x="2445728" y="12117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837561" y="5402852"/>
            <a:ext cx="4590415" cy="1259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100" spc="210" b="1">
                <a:solidFill>
                  <a:srgbClr val="FFFFFF"/>
                </a:solidFill>
                <a:latin typeface="Tahoma"/>
                <a:cs typeface="Tahoma"/>
              </a:rPr>
              <a:t>AGENDA</a:t>
            </a:r>
            <a:endParaRPr sz="81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8169" rIns="0" bIns="0" rtlCol="0" vert="horz">
            <a:spAutoFit/>
          </a:bodyPr>
          <a:lstStyle/>
          <a:p>
            <a:pPr marL="7304405">
              <a:lnSpc>
                <a:spcPct val="100000"/>
              </a:lnSpc>
              <a:spcBef>
                <a:spcPts val="130"/>
              </a:spcBef>
            </a:pPr>
            <a:r>
              <a:rPr dirty="0" sz="2600" spc="-10"/>
              <a:t>Technology</a:t>
            </a:r>
            <a:endParaRPr sz="2600"/>
          </a:p>
        </p:txBody>
      </p:sp>
      <p:sp>
        <p:nvSpPr>
          <p:cNvPr id="16" name="object 16" descr=""/>
          <p:cNvSpPr txBox="1"/>
          <p:nvPr/>
        </p:nvSpPr>
        <p:spPr>
          <a:xfrm>
            <a:off x="14105328" y="5674700"/>
            <a:ext cx="1936114" cy="958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90"/>
              </a:spcBef>
            </a:pPr>
            <a:r>
              <a:rPr dirty="0" sz="2600" spc="-10" b="1">
                <a:solidFill>
                  <a:srgbClr val="FFFFFF"/>
                </a:solidFill>
                <a:latin typeface="Tahoma"/>
                <a:cs typeface="Tahoma"/>
              </a:rPr>
              <a:t>Preliminary Scope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696515" y="7109901"/>
            <a:ext cx="2073910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spc="-30" b="1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8708466" y="8614561"/>
            <a:ext cx="942975" cy="518795"/>
          </a:xfrm>
          <a:custGeom>
            <a:avLst/>
            <a:gdLst/>
            <a:ahLst/>
            <a:cxnLst/>
            <a:rect l="l" t="t" r="r" b="b"/>
            <a:pathLst>
              <a:path w="942975" h="518795">
                <a:moveTo>
                  <a:pt x="99568" y="61048"/>
                </a:moveTo>
                <a:lnTo>
                  <a:pt x="97739" y="61480"/>
                </a:lnTo>
                <a:lnTo>
                  <a:pt x="95948" y="61937"/>
                </a:lnTo>
                <a:lnTo>
                  <a:pt x="97599" y="62852"/>
                </a:lnTo>
                <a:lnTo>
                  <a:pt x="99568" y="61048"/>
                </a:lnTo>
                <a:close/>
              </a:path>
              <a:path w="942975" h="518795">
                <a:moveTo>
                  <a:pt x="942428" y="475348"/>
                </a:moveTo>
                <a:lnTo>
                  <a:pt x="941628" y="467626"/>
                </a:lnTo>
                <a:lnTo>
                  <a:pt x="941463" y="466077"/>
                </a:lnTo>
                <a:lnTo>
                  <a:pt x="940333" y="455269"/>
                </a:lnTo>
                <a:lnTo>
                  <a:pt x="939584" y="446112"/>
                </a:lnTo>
                <a:lnTo>
                  <a:pt x="939342" y="443064"/>
                </a:lnTo>
                <a:lnTo>
                  <a:pt x="937742" y="431990"/>
                </a:lnTo>
                <a:lnTo>
                  <a:pt x="936879" y="419862"/>
                </a:lnTo>
                <a:lnTo>
                  <a:pt x="935570" y="408952"/>
                </a:lnTo>
                <a:lnTo>
                  <a:pt x="933234" y="377101"/>
                </a:lnTo>
                <a:lnTo>
                  <a:pt x="927176" y="347522"/>
                </a:lnTo>
                <a:lnTo>
                  <a:pt x="916914" y="318503"/>
                </a:lnTo>
                <a:lnTo>
                  <a:pt x="899452" y="292747"/>
                </a:lnTo>
                <a:lnTo>
                  <a:pt x="887552" y="299186"/>
                </a:lnTo>
                <a:lnTo>
                  <a:pt x="879513" y="309257"/>
                </a:lnTo>
                <a:lnTo>
                  <a:pt x="876033" y="321856"/>
                </a:lnTo>
                <a:lnTo>
                  <a:pt x="877747" y="335902"/>
                </a:lnTo>
                <a:lnTo>
                  <a:pt x="876731" y="344068"/>
                </a:lnTo>
                <a:lnTo>
                  <a:pt x="876985" y="351485"/>
                </a:lnTo>
                <a:lnTo>
                  <a:pt x="877785" y="359206"/>
                </a:lnTo>
                <a:lnTo>
                  <a:pt x="879576" y="366026"/>
                </a:lnTo>
                <a:lnTo>
                  <a:pt x="881583" y="377329"/>
                </a:lnTo>
                <a:lnTo>
                  <a:pt x="883221" y="388429"/>
                </a:lnTo>
                <a:lnTo>
                  <a:pt x="884326" y="399237"/>
                </a:lnTo>
                <a:lnTo>
                  <a:pt x="884123" y="410756"/>
                </a:lnTo>
                <a:lnTo>
                  <a:pt x="884580" y="412470"/>
                </a:lnTo>
                <a:lnTo>
                  <a:pt x="884593" y="413931"/>
                </a:lnTo>
                <a:lnTo>
                  <a:pt x="883627" y="413385"/>
                </a:lnTo>
                <a:lnTo>
                  <a:pt x="881799" y="413816"/>
                </a:lnTo>
                <a:lnTo>
                  <a:pt x="880770" y="411797"/>
                </a:lnTo>
                <a:lnTo>
                  <a:pt x="879297" y="410972"/>
                </a:lnTo>
                <a:lnTo>
                  <a:pt x="879081" y="409384"/>
                </a:lnTo>
                <a:lnTo>
                  <a:pt x="878890" y="407835"/>
                </a:lnTo>
                <a:lnTo>
                  <a:pt x="878674" y="406260"/>
                </a:lnTo>
                <a:lnTo>
                  <a:pt x="831570" y="337781"/>
                </a:lnTo>
                <a:lnTo>
                  <a:pt x="831570" y="404672"/>
                </a:lnTo>
                <a:lnTo>
                  <a:pt x="830884" y="405739"/>
                </a:lnTo>
                <a:lnTo>
                  <a:pt x="831545" y="404647"/>
                </a:lnTo>
                <a:lnTo>
                  <a:pt x="831570" y="337781"/>
                </a:lnTo>
                <a:lnTo>
                  <a:pt x="783920" y="273278"/>
                </a:lnTo>
                <a:lnTo>
                  <a:pt x="752995" y="235635"/>
                </a:lnTo>
                <a:lnTo>
                  <a:pt x="720077" y="199783"/>
                </a:lnTo>
                <a:lnTo>
                  <a:pt x="684974" y="165620"/>
                </a:lnTo>
                <a:lnTo>
                  <a:pt x="644334" y="132715"/>
                </a:lnTo>
                <a:lnTo>
                  <a:pt x="602119" y="103301"/>
                </a:lnTo>
                <a:lnTo>
                  <a:pt x="558330" y="77381"/>
                </a:lnTo>
                <a:lnTo>
                  <a:pt x="512991" y="54952"/>
                </a:lnTo>
                <a:lnTo>
                  <a:pt x="466102" y="36017"/>
                </a:lnTo>
                <a:lnTo>
                  <a:pt x="417677" y="20586"/>
                </a:lnTo>
                <a:lnTo>
                  <a:pt x="367093" y="9779"/>
                </a:lnTo>
                <a:lnTo>
                  <a:pt x="314985" y="2489"/>
                </a:lnTo>
                <a:lnTo>
                  <a:pt x="266268" y="0"/>
                </a:lnTo>
                <a:lnTo>
                  <a:pt x="218160" y="749"/>
                </a:lnTo>
                <a:lnTo>
                  <a:pt x="181368" y="4686"/>
                </a:lnTo>
                <a:lnTo>
                  <a:pt x="181368" y="34023"/>
                </a:lnTo>
                <a:lnTo>
                  <a:pt x="180276" y="34861"/>
                </a:lnTo>
                <a:lnTo>
                  <a:pt x="181140" y="33883"/>
                </a:lnTo>
                <a:lnTo>
                  <a:pt x="181368" y="34023"/>
                </a:lnTo>
                <a:lnTo>
                  <a:pt x="181368" y="4686"/>
                </a:lnTo>
                <a:lnTo>
                  <a:pt x="170091" y="5892"/>
                </a:lnTo>
                <a:lnTo>
                  <a:pt x="122720" y="14338"/>
                </a:lnTo>
                <a:lnTo>
                  <a:pt x="81902" y="25476"/>
                </a:lnTo>
                <a:lnTo>
                  <a:pt x="81902" y="64287"/>
                </a:lnTo>
                <a:lnTo>
                  <a:pt x="81064" y="65252"/>
                </a:lnTo>
                <a:lnTo>
                  <a:pt x="81889" y="64262"/>
                </a:lnTo>
                <a:lnTo>
                  <a:pt x="81902" y="25476"/>
                </a:lnTo>
                <a:lnTo>
                  <a:pt x="43408" y="38392"/>
                </a:lnTo>
                <a:lnTo>
                  <a:pt x="5410" y="57886"/>
                </a:lnTo>
                <a:lnTo>
                  <a:pt x="0" y="62141"/>
                </a:lnTo>
                <a:lnTo>
                  <a:pt x="2387" y="72212"/>
                </a:lnTo>
                <a:lnTo>
                  <a:pt x="1231" y="75920"/>
                </a:lnTo>
                <a:lnTo>
                  <a:pt x="6007" y="77139"/>
                </a:lnTo>
                <a:lnTo>
                  <a:pt x="6591" y="80365"/>
                </a:lnTo>
                <a:lnTo>
                  <a:pt x="5664" y="81305"/>
                </a:lnTo>
                <a:lnTo>
                  <a:pt x="5575" y="82715"/>
                </a:lnTo>
                <a:lnTo>
                  <a:pt x="3835" y="87566"/>
                </a:lnTo>
                <a:lnTo>
                  <a:pt x="9359" y="89192"/>
                </a:lnTo>
                <a:lnTo>
                  <a:pt x="10414" y="94157"/>
                </a:lnTo>
                <a:lnTo>
                  <a:pt x="14236" y="91922"/>
                </a:lnTo>
                <a:lnTo>
                  <a:pt x="19316" y="88938"/>
                </a:lnTo>
                <a:lnTo>
                  <a:pt x="23469" y="86893"/>
                </a:lnTo>
                <a:lnTo>
                  <a:pt x="29006" y="84175"/>
                </a:lnTo>
                <a:lnTo>
                  <a:pt x="38392" y="80683"/>
                </a:lnTo>
                <a:lnTo>
                  <a:pt x="48209" y="75996"/>
                </a:lnTo>
                <a:lnTo>
                  <a:pt x="50342" y="75730"/>
                </a:lnTo>
                <a:lnTo>
                  <a:pt x="52603" y="75539"/>
                </a:lnTo>
                <a:lnTo>
                  <a:pt x="54381" y="73621"/>
                </a:lnTo>
                <a:lnTo>
                  <a:pt x="57912" y="74142"/>
                </a:lnTo>
                <a:lnTo>
                  <a:pt x="60871" y="72885"/>
                </a:lnTo>
                <a:lnTo>
                  <a:pt x="64503" y="70548"/>
                </a:lnTo>
                <a:lnTo>
                  <a:pt x="69430" y="70396"/>
                </a:lnTo>
                <a:lnTo>
                  <a:pt x="74244" y="68719"/>
                </a:lnTo>
                <a:lnTo>
                  <a:pt x="78422" y="66687"/>
                </a:lnTo>
                <a:lnTo>
                  <a:pt x="79159" y="67094"/>
                </a:lnTo>
                <a:lnTo>
                  <a:pt x="80137" y="66192"/>
                </a:lnTo>
                <a:lnTo>
                  <a:pt x="80340" y="66306"/>
                </a:lnTo>
                <a:lnTo>
                  <a:pt x="82524" y="66090"/>
                </a:lnTo>
                <a:lnTo>
                  <a:pt x="83350" y="66535"/>
                </a:lnTo>
                <a:lnTo>
                  <a:pt x="84264" y="65595"/>
                </a:lnTo>
                <a:lnTo>
                  <a:pt x="85191" y="64655"/>
                </a:lnTo>
                <a:lnTo>
                  <a:pt x="86702" y="65493"/>
                </a:lnTo>
                <a:lnTo>
                  <a:pt x="88061" y="64795"/>
                </a:lnTo>
                <a:lnTo>
                  <a:pt x="88912" y="63817"/>
                </a:lnTo>
                <a:lnTo>
                  <a:pt x="91541" y="63830"/>
                </a:lnTo>
                <a:lnTo>
                  <a:pt x="93535" y="63500"/>
                </a:lnTo>
                <a:lnTo>
                  <a:pt x="94361" y="62496"/>
                </a:lnTo>
                <a:lnTo>
                  <a:pt x="95173" y="61506"/>
                </a:lnTo>
                <a:lnTo>
                  <a:pt x="92062" y="59766"/>
                </a:lnTo>
                <a:lnTo>
                  <a:pt x="91173" y="60718"/>
                </a:lnTo>
                <a:lnTo>
                  <a:pt x="91897" y="59664"/>
                </a:lnTo>
                <a:lnTo>
                  <a:pt x="92062" y="59766"/>
                </a:lnTo>
                <a:lnTo>
                  <a:pt x="94780" y="61277"/>
                </a:lnTo>
                <a:lnTo>
                  <a:pt x="96367" y="60718"/>
                </a:lnTo>
                <a:lnTo>
                  <a:pt x="97612" y="61404"/>
                </a:lnTo>
                <a:lnTo>
                  <a:pt x="99568" y="61048"/>
                </a:lnTo>
                <a:lnTo>
                  <a:pt x="104444" y="62318"/>
                </a:lnTo>
                <a:lnTo>
                  <a:pt x="109029" y="60515"/>
                </a:lnTo>
                <a:lnTo>
                  <a:pt x="113842" y="58839"/>
                </a:lnTo>
                <a:lnTo>
                  <a:pt x="113449" y="57162"/>
                </a:lnTo>
                <a:lnTo>
                  <a:pt x="112712" y="56756"/>
                </a:lnTo>
                <a:lnTo>
                  <a:pt x="112395" y="55118"/>
                </a:lnTo>
                <a:lnTo>
                  <a:pt x="112712" y="53848"/>
                </a:lnTo>
                <a:lnTo>
                  <a:pt x="112547" y="53746"/>
                </a:lnTo>
                <a:lnTo>
                  <a:pt x="119341" y="51727"/>
                </a:lnTo>
                <a:lnTo>
                  <a:pt x="125679" y="49453"/>
                </a:lnTo>
                <a:lnTo>
                  <a:pt x="132524" y="50368"/>
                </a:lnTo>
                <a:lnTo>
                  <a:pt x="170027" y="43688"/>
                </a:lnTo>
                <a:lnTo>
                  <a:pt x="172478" y="45046"/>
                </a:lnTo>
                <a:lnTo>
                  <a:pt x="174180" y="43091"/>
                </a:lnTo>
                <a:lnTo>
                  <a:pt x="176669" y="44488"/>
                </a:lnTo>
                <a:lnTo>
                  <a:pt x="178346" y="42506"/>
                </a:lnTo>
                <a:lnTo>
                  <a:pt x="179260" y="44475"/>
                </a:lnTo>
                <a:lnTo>
                  <a:pt x="180860" y="43916"/>
                </a:lnTo>
                <a:lnTo>
                  <a:pt x="181914" y="43053"/>
                </a:lnTo>
                <a:lnTo>
                  <a:pt x="183489" y="43929"/>
                </a:lnTo>
                <a:lnTo>
                  <a:pt x="185051" y="43345"/>
                </a:lnTo>
                <a:lnTo>
                  <a:pt x="186131" y="42506"/>
                </a:lnTo>
                <a:lnTo>
                  <a:pt x="187718" y="43383"/>
                </a:lnTo>
                <a:lnTo>
                  <a:pt x="189268" y="42799"/>
                </a:lnTo>
                <a:lnTo>
                  <a:pt x="190360" y="41948"/>
                </a:lnTo>
                <a:lnTo>
                  <a:pt x="177342" y="34683"/>
                </a:lnTo>
                <a:lnTo>
                  <a:pt x="177749" y="34899"/>
                </a:lnTo>
                <a:lnTo>
                  <a:pt x="177876" y="34975"/>
                </a:lnTo>
                <a:lnTo>
                  <a:pt x="178015" y="35052"/>
                </a:lnTo>
                <a:lnTo>
                  <a:pt x="179044" y="34175"/>
                </a:lnTo>
                <a:lnTo>
                  <a:pt x="179222" y="34290"/>
                </a:lnTo>
                <a:lnTo>
                  <a:pt x="178015" y="35052"/>
                </a:lnTo>
                <a:lnTo>
                  <a:pt x="190360" y="41948"/>
                </a:lnTo>
                <a:lnTo>
                  <a:pt x="191312" y="41681"/>
                </a:lnTo>
                <a:lnTo>
                  <a:pt x="192024" y="42125"/>
                </a:lnTo>
                <a:lnTo>
                  <a:pt x="193357" y="42024"/>
                </a:lnTo>
                <a:lnTo>
                  <a:pt x="193598" y="41795"/>
                </a:lnTo>
                <a:lnTo>
                  <a:pt x="194576" y="41414"/>
                </a:lnTo>
                <a:lnTo>
                  <a:pt x="197104" y="42811"/>
                </a:lnTo>
                <a:lnTo>
                  <a:pt x="198805" y="40855"/>
                </a:lnTo>
                <a:lnTo>
                  <a:pt x="201320" y="42265"/>
                </a:lnTo>
                <a:lnTo>
                  <a:pt x="203073" y="40322"/>
                </a:lnTo>
                <a:lnTo>
                  <a:pt x="203923" y="42252"/>
                </a:lnTo>
                <a:lnTo>
                  <a:pt x="205549" y="41706"/>
                </a:lnTo>
                <a:lnTo>
                  <a:pt x="206705" y="40906"/>
                </a:lnTo>
                <a:lnTo>
                  <a:pt x="208178" y="41732"/>
                </a:lnTo>
                <a:lnTo>
                  <a:pt x="209842" y="41198"/>
                </a:lnTo>
                <a:lnTo>
                  <a:pt x="210997" y="40398"/>
                </a:lnTo>
                <a:lnTo>
                  <a:pt x="212445" y="41198"/>
                </a:lnTo>
                <a:lnTo>
                  <a:pt x="214096" y="40665"/>
                </a:lnTo>
                <a:lnTo>
                  <a:pt x="215290" y="39878"/>
                </a:lnTo>
                <a:lnTo>
                  <a:pt x="217741" y="41249"/>
                </a:lnTo>
                <a:lnTo>
                  <a:pt x="218960" y="40474"/>
                </a:lnTo>
                <a:lnTo>
                  <a:pt x="219532" y="40792"/>
                </a:lnTo>
                <a:lnTo>
                  <a:pt x="220649" y="39966"/>
                </a:lnTo>
                <a:lnTo>
                  <a:pt x="222326" y="40906"/>
                </a:lnTo>
                <a:lnTo>
                  <a:pt x="223316" y="40005"/>
                </a:lnTo>
                <a:lnTo>
                  <a:pt x="226072" y="40081"/>
                </a:lnTo>
                <a:lnTo>
                  <a:pt x="308610" y="42570"/>
                </a:lnTo>
                <a:lnTo>
                  <a:pt x="405828" y="59067"/>
                </a:lnTo>
                <a:lnTo>
                  <a:pt x="437807" y="69672"/>
                </a:lnTo>
                <a:lnTo>
                  <a:pt x="439178" y="70446"/>
                </a:lnTo>
                <a:lnTo>
                  <a:pt x="439381" y="73456"/>
                </a:lnTo>
                <a:lnTo>
                  <a:pt x="439216" y="73367"/>
                </a:lnTo>
                <a:lnTo>
                  <a:pt x="435775" y="72898"/>
                </a:lnTo>
                <a:lnTo>
                  <a:pt x="430314" y="72758"/>
                </a:lnTo>
                <a:lnTo>
                  <a:pt x="433146" y="75793"/>
                </a:lnTo>
                <a:lnTo>
                  <a:pt x="434187" y="76377"/>
                </a:lnTo>
                <a:lnTo>
                  <a:pt x="443674" y="80225"/>
                </a:lnTo>
                <a:lnTo>
                  <a:pt x="453910" y="83032"/>
                </a:lnTo>
                <a:lnTo>
                  <a:pt x="462940" y="88087"/>
                </a:lnTo>
                <a:lnTo>
                  <a:pt x="473176" y="90893"/>
                </a:lnTo>
                <a:lnTo>
                  <a:pt x="475589" y="92240"/>
                </a:lnTo>
                <a:lnTo>
                  <a:pt x="477621" y="94830"/>
                </a:lnTo>
                <a:lnTo>
                  <a:pt x="479323" y="94322"/>
                </a:lnTo>
                <a:lnTo>
                  <a:pt x="480999" y="93827"/>
                </a:lnTo>
                <a:lnTo>
                  <a:pt x="483260" y="95072"/>
                </a:lnTo>
                <a:lnTo>
                  <a:pt x="484822" y="97396"/>
                </a:lnTo>
                <a:lnTo>
                  <a:pt x="486930" y="98577"/>
                </a:lnTo>
                <a:lnTo>
                  <a:pt x="490080" y="97434"/>
                </a:lnTo>
                <a:lnTo>
                  <a:pt x="492785" y="100393"/>
                </a:lnTo>
                <a:lnTo>
                  <a:pt x="496138" y="102273"/>
                </a:lnTo>
                <a:lnTo>
                  <a:pt x="498297" y="102019"/>
                </a:lnTo>
                <a:lnTo>
                  <a:pt x="500468" y="101777"/>
                </a:lnTo>
                <a:lnTo>
                  <a:pt x="506298" y="107950"/>
                </a:lnTo>
                <a:lnTo>
                  <a:pt x="510933" y="107632"/>
                </a:lnTo>
                <a:lnTo>
                  <a:pt x="514032" y="110820"/>
                </a:lnTo>
                <a:lnTo>
                  <a:pt x="517728" y="112877"/>
                </a:lnTo>
                <a:lnTo>
                  <a:pt x="520141" y="112776"/>
                </a:lnTo>
                <a:lnTo>
                  <a:pt x="522554" y="112661"/>
                </a:lnTo>
                <a:lnTo>
                  <a:pt x="550316" y="129628"/>
                </a:lnTo>
                <a:lnTo>
                  <a:pt x="615683" y="171983"/>
                </a:lnTo>
                <a:lnTo>
                  <a:pt x="651548" y="199313"/>
                </a:lnTo>
                <a:lnTo>
                  <a:pt x="685076" y="229679"/>
                </a:lnTo>
                <a:lnTo>
                  <a:pt x="716902" y="262013"/>
                </a:lnTo>
                <a:lnTo>
                  <a:pt x="721448" y="266014"/>
                </a:lnTo>
                <a:lnTo>
                  <a:pt x="725512" y="271195"/>
                </a:lnTo>
                <a:lnTo>
                  <a:pt x="730161" y="275247"/>
                </a:lnTo>
                <a:lnTo>
                  <a:pt x="751801" y="303339"/>
                </a:lnTo>
                <a:lnTo>
                  <a:pt x="762914" y="316826"/>
                </a:lnTo>
                <a:lnTo>
                  <a:pt x="773353" y="331393"/>
                </a:lnTo>
                <a:lnTo>
                  <a:pt x="785139" y="346710"/>
                </a:lnTo>
                <a:lnTo>
                  <a:pt x="796239" y="363093"/>
                </a:lnTo>
                <a:lnTo>
                  <a:pt x="807948" y="378371"/>
                </a:lnTo>
                <a:lnTo>
                  <a:pt x="820318" y="396925"/>
                </a:lnTo>
                <a:lnTo>
                  <a:pt x="824445" y="399224"/>
                </a:lnTo>
                <a:lnTo>
                  <a:pt x="824191" y="403453"/>
                </a:lnTo>
                <a:lnTo>
                  <a:pt x="826325" y="406095"/>
                </a:lnTo>
                <a:lnTo>
                  <a:pt x="829538" y="407911"/>
                </a:lnTo>
                <a:lnTo>
                  <a:pt x="829437" y="409282"/>
                </a:lnTo>
                <a:lnTo>
                  <a:pt x="830821" y="408609"/>
                </a:lnTo>
                <a:lnTo>
                  <a:pt x="830541" y="412813"/>
                </a:lnTo>
                <a:lnTo>
                  <a:pt x="832942" y="415620"/>
                </a:lnTo>
                <a:lnTo>
                  <a:pt x="836066" y="417360"/>
                </a:lnTo>
                <a:lnTo>
                  <a:pt x="835748" y="421551"/>
                </a:lnTo>
                <a:lnTo>
                  <a:pt x="837501" y="423989"/>
                </a:lnTo>
                <a:lnTo>
                  <a:pt x="841476" y="424751"/>
                </a:lnTo>
                <a:lnTo>
                  <a:pt x="841781" y="427837"/>
                </a:lnTo>
                <a:lnTo>
                  <a:pt x="840803" y="431647"/>
                </a:lnTo>
                <a:lnTo>
                  <a:pt x="833818" y="430657"/>
                </a:lnTo>
                <a:lnTo>
                  <a:pt x="830770" y="428955"/>
                </a:lnTo>
                <a:lnTo>
                  <a:pt x="827265" y="428447"/>
                </a:lnTo>
                <a:lnTo>
                  <a:pt x="800163" y="420573"/>
                </a:lnTo>
                <a:lnTo>
                  <a:pt x="772337" y="415213"/>
                </a:lnTo>
                <a:lnTo>
                  <a:pt x="744486" y="411276"/>
                </a:lnTo>
                <a:lnTo>
                  <a:pt x="716064" y="409943"/>
                </a:lnTo>
                <a:lnTo>
                  <a:pt x="711034" y="410044"/>
                </a:lnTo>
                <a:lnTo>
                  <a:pt x="706107" y="410197"/>
                </a:lnTo>
                <a:lnTo>
                  <a:pt x="701725" y="412115"/>
                </a:lnTo>
                <a:lnTo>
                  <a:pt x="694486" y="416801"/>
                </a:lnTo>
                <a:lnTo>
                  <a:pt x="688035" y="421919"/>
                </a:lnTo>
                <a:lnTo>
                  <a:pt x="681431" y="426961"/>
                </a:lnTo>
                <a:lnTo>
                  <a:pt x="674331" y="430276"/>
                </a:lnTo>
                <a:lnTo>
                  <a:pt x="672236" y="430555"/>
                </a:lnTo>
                <a:lnTo>
                  <a:pt x="669290" y="434721"/>
                </a:lnTo>
                <a:lnTo>
                  <a:pt x="670699" y="441337"/>
                </a:lnTo>
                <a:lnTo>
                  <a:pt x="677875" y="442429"/>
                </a:lnTo>
                <a:lnTo>
                  <a:pt x="683844" y="442861"/>
                </a:lnTo>
                <a:lnTo>
                  <a:pt x="686777" y="443052"/>
                </a:lnTo>
                <a:lnTo>
                  <a:pt x="715010" y="447179"/>
                </a:lnTo>
                <a:lnTo>
                  <a:pt x="743127" y="452716"/>
                </a:lnTo>
                <a:lnTo>
                  <a:pt x="770496" y="460730"/>
                </a:lnTo>
                <a:lnTo>
                  <a:pt x="797648" y="470090"/>
                </a:lnTo>
                <a:lnTo>
                  <a:pt x="800722" y="470357"/>
                </a:lnTo>
                <a:lnTo>
                  <a:pt x="802779" y="472960"/>
                </a:lnTo>
                <a:lnTo>
                  <a:pt x="804481" y="472452"/>
                </a:lnTo>
                <a:lnTo>
                  <a:pt x="806170" y="471944"/>
                </a:lnTo>
                <a:lnTo>
                  <a:pt x="809104" y="475043"/>
                </a:lnTo>
                <a:lnTo>
                  <a:pt x="812698" y="477050"/>
                </a:lnTo>
                <a:lnTo>
                  <a:pt x="816660" y="477812"/>
                </a:lnTo>
                <a:lnTo>
                  <a:pt x="820242" y="479818"/>
                </a:lnTo>
                <a:lnTo>
                  <a:pt x="823163" y="482892"/>
                </a:lnTo>
                <a:lnTo>
                  <a:pt x="825487" y="482739"/>
                </a:lnTo>
                <a:lnTo>
                  <a:pt x="827824" y="482587"/>
                </a:lnTo>
                <a:lnTo>
                  <a:pt x="851687" y="497382"/>
                </a:lnTo>
                <a:lnTo>
                  <a:pt x="863307" y="505333"/>
                </a:lnTo>
                <a:lnTo>
                  <a:pt x="886701" y="518401"/>
                </a:lnTo>
                <a:lnTo>
                  <a:pt x="889139" y="516851"/>
                </a:lnTo>
                <a:lnTo>
                  <a:pt x="892810" y="514540"/>
                </a:lnTo>
                <a:lnTo>
                  <a:pt x="895121" y="515835"/>
                </a:lnTo>
                <a:lnTo>
                  <a:pt x="897877" y="514464"/>
                </a:lnTo>
                <a:lnTo>
                  <a:pt x="906475" y="512000"/>
                </a:lnTo>
                <a:lnTo>
                  <a:pt x="912507" y="509549"/>
                </a:lnTo>
                <a:lnTo>
                  <a:pt x="917956" y="505320"/>
                </a:lnTo>
                <a:lnTo>
                  <a:pt x="932446" y="494499"/>
                </a:lnTo>
                <a:lnTo>
                  <a:pt x="939888" y="487019"/>
                </a:lnTo>
                <a:lnTo>
                  <a:pt x="941298" y="480542"/>
                </a:lnTo>
                <a:lnTo>
                  <a:pt x="942428" y="475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9972742" y="9065997"/>
            <a:ext cx="1696085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b="1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dirty="0" sz="26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600" spc="-20" b="1">
                <a:solidFill>
                  <a:srgbClr val="FFFFFF"/>
                </a:solidFill>
                <a:latin typeface="Tahoma"/>
                <a:cs typeface="Tahoma"/>
              </a:rPr>
              <a:t>Cases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5722" y="1216503"/>
            <a:ext cx="9482531" cy="907988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61311"/>
            <a:ext cx="2709704" cy="2613571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1530685" y="9538780"/>
            <a:ext cx="600075" cy="153035"/>
            <a:chOff x="1530685" y="9538780"/>
            <a:chExt cx="600075" cy="153035"/>
          </a:xfrm>
        </p:grpSpPr>
        <p:sp>
          <p:nvSpPr>
            <p:cNvPr id="5" name="object 5" descr=""/>
            <p:cNvSpPr/>
            <p:nvPr/>
          </p:nvSpPr>
          <p:spPr>
            <a:xfrm>
              <a:off x="1530685" y="9615066"/>
              <a:ext cx="581025" cy="0"/>
            </a:xfrm>
            <a:custGeom>
              <a:avLst/>
              <a:gdLst/>
              <a:ahLst/>
              <a:cxnLst/>
              <a:rect l="l" t="t" r="r" b="b"/>
              <a:pathLst>
                <a:path w="581025" h="0">
                  <a:moveTo>
                    <a:pt x="0" y="0"/>
                  </a:moveTo>
                  <a:lnTo>
                    <a:pt x="580924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034915" y="9557916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5" h="114300">
                  <a:moveTo>
                    <a:pt x="0" y="0"/>
                  </a:moveTo>
                  <a:lnTo>
                    <a:pt x="76694" y="57149"/>
                  </a:lnTo>
                  <a:lnTo>
                    <a:pt x="0" y="114299"/>
                  </a:lnTo>
                </a:path>
              </a:pathLst>
            </a:custGeom>
            <a:ln w="382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00692" y="2057401"/>
            <a:ext cx="6191249" cy="69056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55013" y="3485673"/>
            <a:ext cx="6835775" cy="10496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90"/>
              <a:t>INTRODUCTION</a:t>
            </a: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6746" y="5724792"/>
            <a:ext cx="104258" cy="104258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6746" y="7028022"/>
            <a:ext cx="104258" cy="104258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682430" y="5497337"/>
            <a:ext cx="6713855" cy="2632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95275">
              <a:lnSpc>
                <a:spcPct val="113999"/>
              </a:lnSpc>
              <a:spcBef>
                <a:spcPts val="100"/>
              </a:spcBef>
            </a:pPr>
            <a:r>
              <a:rPr dirty="0" sz="2500" spc="-95" b="1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500" spc="-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10" b="1">
                <a:solidFill>
                  <a:srgbClr val="FFFFFF"/>
                </a:solidFill>
                <a:latin typeface="Tahoma"/>
                <a:cs typeface="Tahoma"/>
              </a:rPr>
              <a:t>Dino</a:t>
            </a:r>
            <a:r>
              <a:rPr dirty="0" sz="25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85" b="1">
                <a:solidFill>
                  <a:srgbClr val="FFFFFF"/>
                </a:solidFill>
                <a:latin typeface="Tahoma"/>
                <a:cs typeface="Tahoma"/>
              </a:rPr>
              <a:t>Game</a:t>
            </a:r>
            <a:r>
              <a:rPr dirty="0" sz="25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90" b="1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25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500" spc="-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00" b="1">
                <a:solidFill>
                  <a:srgbClr val="FFFFFF"/>
                </a:solidFill>
                <a:latin typeface="Tahoma"/>
                <a:cs typeface="Tahoma"/>
              </a:rPr>
              <a:t>popular</a:t>
            </a:r>
            <a:r>
              <a:rPr dirty="0" sz="25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30" b="1">
                <a:solidFill>
                  <a:srgbClr val="FFFFFF"/>
                </a:solidFill>
                <a:latin typeface="Tahoma"/>
                <a:cs typeface="Tahoma"/>
              </a:rPr>
              <a:t>offline</a:t>
            </a:r>
            <a:r>
              <a:rPr dirty="0" sz="25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95" b="1">
                <a:solidFill>
                  <a:srgbClr val="FFFFFF"/>
                </a:solidFill>
                <a:latin typeface="Tahoma"/>
                <a:cs typeface="Tahoma"/>
              </a:rPr>
              <a:t>game</a:t>
            </a:r>
            <a:r>
              <a:rPr dirty="0" sz="2500" spc="-6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35" b="1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dirty="0" sz="2500" spc="-100" b="1">
                <a:solidFill>
                  <a:srgbClr val="FFFFFF"/>
                </a:solidFill>
                <a:latin typeface="Tahoma"/>
                <a:cs typeface="Tahoma"/>
              </a:rPr>
              <a:t>Google</a:t>
            </a:r>
            <a:r>
              <a:rPr dirty="0" sz="25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35" b="1">
                <a:solidFill>
                  <a:srgbClr val="FFFFFF"/>
                </a:solidFill>
                <a:latin typeface="Tahoma"/>
                <a:cs typeface="Tahoma"/>
              </a:rPr>
              <a:t>Chrome,</a:t>
            </a:r>
            <a:r>
              <a:rPr dirty="0" sz="250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85" b="1">
                <a:solidFill>
                  <a:srgbClr val="FFFFFF"/>
                </a:solidFill>
                <a:latin typeface="Tahoma"/>
                <a:cs typeface="Tahoma"/>
              </a:rPr>
              <a:t>playable</a:t>
            </a:r>
            <a:r>
              <a:rPr dirty="0" sz="250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20" b="1">
                <a:solidFill>
                  <a:srgbClr val="FFFFFF"/>
                </a:solidFill>
                <a:latin typeface="Tahoma"/>
                <a:cs typeface="Tahoma"/>
              </a:rPr>
              <a:t>when</a:t>
            </a:r>
            <a:r>
              <a:rPr dirty="0" sz="250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30" b="1">
                <a:solidFill>
                  <a:srgbClr val="FFFFFF"/>
                </a:solidFill>
                <a:latin typeface="Tahoma"/>
                <a:cs typeface="Tahoma"/>
              </a:rPr>
              <a:t>there's</a:t>
            </a:r>
            <a:r>
              <a:rPr dirty="0" sz="250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25" b="1">
                <a:solidFill>
                  <a:srgbClr val="FFFFFF"/>
                </a:solidFill>
                <a:latin typeface="Tahoma"/>
                <a:cs typeface="Tahoma"/>
              </a:rPr>
              <a:t>no </a:t>
            </a:r>
            <a:r>
              <a:rPr dirty="0" sz="2500" spc="-150" b="1">
                <a:solidFill>
                  <a:srgbClr val="FFFFFF"/>
                </a:solidFill>
                <a:latin typeface="Tahoma"/>
                <a:cs typeface="Tahoma"/>
              </a:rPr>
              <a:t>internet</a:t>
            </a:r>
            <a:r>
              <a:rPr dirty="0" sz="2500" spc="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40" b="1">
                <a:solidFill>
                  <a:srgbClr val="FFFFFF"/>
                </a:solidFill>
                <a:latin typeface="Tahoma"/>
                <a:cs typeface="Tahoma"/>
              </a:rPr>
              <a:t>connection.</a:t>
            </a:r>
            <a:endParaRPr sz="2500">
              <a:latin typeface="Tahoma"/>
              <a:cs typeface="Tahoma"/>
            </a:endParaRPr>
          </a:p>
          <a:p>
            <a:pPr marL="12700" marR="5080">
              <a:lnSpc>
                <a:spcPct val="113999"/>
              </a:lnSpc>
            </a:pPr>
            <a:r>
              <a:rPr dirty="0" sz="2500" spc="-340" b="1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25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20" b="1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dirty="0" sz="25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55" b="1">
                <a:solidFill>
                  <a:srgbClr val="FFFFFF"/>
                </a:solidFill>
                <a:latin typeface="Tahoma"/>
                <a:cs typeface="Tahoma"/>
              </a:rPr>
              <a:t>project,</a:t>
            </a:r>
            <a:r>
              <a:rPr dirty="0" sz="2500" spc="-70" b="1">
                <a:solidFill>
                  <a:srgbClr val="FFFFFF"/>
                </a:solidFill>
                <a:latin typeface="Tahoma"/>
                <a:cs typeface="Tahoma"/>
              </a:rPr>
              <a:t> we</a:t>
            </a:r>
            <a:r>
              <a:rPr dirty="0" sz="2500" spc="-8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14" b="1">
                <a:solidFill>
                  <a:srgbClr val="FFFFFF"/>
                </a:solidFill>
                <a:latin typeface="Tahoma"/>
                <a:cs typeface="Tahoma"/>
              </a:rPr>
              <a:t>aim</a:t>
            </a:r>
            <a:r>
              <a:rPr dirty="0" sz="25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25" b="1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5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20" b="1">
                <a:solidFill>
                  <a:srgbClr val="FFFFFF"/>
                </a:solidFill>
                <a:latin typeface="Tahoma"/>
                <a:cs typeface="Tahoma"/>
              </a:rPr>
              <a:t>develop</a:t>
            </a:r>
            <a:r>
              <a:rPr dirty="0" sz="25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0" b="1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dirty="0" sz="250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25" b="1">
                <a:solidFill>
                  <a:srgbClr val="FFFFFF"/>
                </a:solidFill>
                <a:latin typeface="Tahoma"/>
                <a:cs typeface="Tahoma"/>
              </a:rPr>
              <a:t>AI </a:t>
            </a:r>
            <a:r>
              <a:rPr dirty="0" sz="2500" spc="-125" b="1">
                <a:solidFill>
                  <a:srgbClr val="FFFFFF"/>
                </a:solidFill>
                <a:latin typeface="Tahoma"/>
                <a:cs typeface="Tahoma"/>
              </a:rPr>
              <a:t>algorithm</a:t>
            </a:r>
            <a:r>
              <a:rPr dirty="0" sz="2500" spc="-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25" b="1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5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45" b="1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5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10" b="1">
                <a:solidFill>
                  <a:srgbClr val="FFFFFF"/>
                </a:solidFill>
                <a:latin typeface="Tahoma"/>
                <a:cs typeface="Tahoma"/>
              </a:rPr>
              <a:t>Dino</a:t>
            </a:r>
            <a:r>
              <a:rPr dirty="0" sz="25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85" b="1">
                <a:solidFill>
                  <a:srgbClr val="FFFFFF"/>
                </a:solidFill>
                <a:latin typeface="Tahoma"/>
                <a:cs typeface="Tahoma"/>
              </a:rPr>
              <a:t>Game</a:t>
            </a:r>
            <a:r>
              <a:rPr dirty="0" sz="25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05" b="1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dirty="0" sz="25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05" b="1">
                <a:solidFill>
                  <a:srgbClr val="FFFFFF"/>
                </a:solidFill>
                <a:latin typeface="Tahoma"/>
                <a:cs typeface="Tahoma"/>
              </a:rPr>
              <a:t>learns</a:t>
            </a:r>
            <a:r>
              <a:rPr dirty="0" sz="25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55" b="1">
                <a:solidFill>
                  <a:srgbClr val="FFFFFF"/>
                </a:solidFill>
                <a:latin typeface="Tahoma"/>
                <a:cs typeface="Tahoma"/>
              </a:rPr>
              <a:t>from </a:t>
            </a:r>
            <a:r>
              <a:rPr dirty="0" sz="2500" spc="-120" b="1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dirty="0" sz="25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0" b="1">
                <a:solidFill>
                  <a:srgbClr val="FFFFFF"/>
                </a:solidFill>
                <a:latin typeface="Tahoma"/>
                <a:cs typeface="Tahoma"/>
              </a:rPr>
              <a:t>mistakes.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2606170"/>
            <a:ext cx="18288000" cy="7677150"/>
            <a:chOff x="0" y="2606170"/>
            <a:chExt cx="18288000" cy="76771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06170"/>
              <a:ext cx="18287999" cy="767714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6961184" y="9615064"/>
              <a:ext cx="581025" cy="0"/>
            </a:xfrm>
            <a:custGeom>
              <a:avLst/>
              <a:gdLst/>
              <a:ahLst/>
              <a:cxnLst/>
              <a:rect l="l" t="t" r="r" b="b"/>
              <a:pathLst>
                <a:path w="581025" h="0">
                  <a:moveTo>
                    <a:pt x="0" y="0"/>
                  </a:moveTo>
                  <a:lnTo>
                    <a:pt x="580924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465416" y="9557914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4" h="114300">
                  <a:moveTo>
                    <a:pt x="0" y="0"/>
                  </a:moveTo>
                  <a:lnTo>
                    <a:pt x="76694" y="57149"/>
                  </a:lnTo>
                  <a:lnTo>
                    <a:pt x="0" y="114299"/>
                  </a:lnTo>
                </a:path>
              </a:pathLst>
            </a:custGeom>
            <a:ln w="382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937" y="3076316"/>
              <a:ext cx="5175005" cy="506251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113585" y="4685805"/>
              <a:ext cx="3114675" cy="3114040"/>
            </a:xfrm>
            <a:custGeom>
              <a:avLst/>
              <a:gdLst/>
              <a:ahLst/>
              <a:cxnLst/>
              <a:rect l="l" t="t" r="r" b="b"/>
              <a:pathLst>
                <a:path w="3114675" h="3114040">
                  <a:moveTo>
                    <a:pt x="535314" y="0"/>
                  </a:moveTo>
                  <a:lnTo>
                    <a:pt x="559010" y="23696"/>
                  </a:lnTo>
                  <a:lnTo>
                    <a:pt x="525201" y="58417"/>
                  </a:lnTo>
                  <a:lnTo>
                    <a:pt x="492517" y="93821"/>
                  </a:lnTo>
                  <a:lnTo>
                    <a:pt x="460960" y="129883"/>
                  </a:lnTo>
                  <a:lnTo>
                    <a:pt x="430528" y="166583"/>
                  </a:lnTo>
                  <a:lnTo>
                    <a:pt x="401222" y="203895"/>
                  </a:lnTo>
                  <a:lnTo>
                    <a:pt x="373042" y="241797"/>
                  </a:lnTo>
                  <a:lnTo>
                    <a:pt x="345988" y="280266"/>
                  </a:lnTo>
                  <a:lnTo>
                    <a:pt x="320060" y="319278"/>
                  </a:lnTo>
                  <a:lnTo>
                    <a:pt x="295257" y="358810"/>
                  </a:lnTo>
                  <a:lnTo>
                    <a:pt x="271581" y="398840"/>
                  </a:lnTo>
                  <a:lnTo>
                    <a:pt x="249031" y="439344"/>
                  </a:lnTo>
                  <a:lnTo>
                    <a:pt x="227606" y="480299"/>
                  </a:lnTo>
                  <a:lnTo>
                    <a:pt x="207308" y="521682"/>
                  </a:lnTo>
                  <a:lnTo>
                    <a:pt x="188135" y="563469"/>
                  </a:lnTo>
                  <a:lnTo>
                    <a:pt x="170089" y="605638"/>
                  </a:lnTo>
                  <a:lnTo>
                    <a:pt x="153169" y="648165"/>
                  </a:lnTo>
                  <a:lnTo>
                    <a:pt x="137374" y="691027"/>
                  </a:lnTo>
                  <a:lnTo>
                    <a:pt x="122706" y="734201"/>
                  </a:lnTo>
                  <a:lnTo>
                    <a:pt x="109164" y="777663"/>
                  </a:lnTo>
                  <a:lnTo>
                    <a:pt x="96748" y="821392"/>
                  </a:lnTo>
                  <a:lnTo>
                    <a:pt x="85458" y="865363"/>
                  </a:lnTo>
                  <a:lnTo>
                    <a:pt x="75294" y="909553"/>
                  </a:lnTo>
                  <a:lnTo>
                    <a:pt x="66256" y="953939"/>
                  </a:lnTo>
                  <a:lnTo>
                    <a:pt x="58344" y="998499"/>
                  </a:lnTo>
                  <a:lnTo>
                    <a:pt x="51559" y="1043208"/>
                  </a:lnTo>
                  <a:lnTo>
                    <a:pt x="45900" y="1088044"/>
                  </a:lnTo>
                  <a:lnTo>
                    <a:pt x="41367" y="1132983"/>
                  </a:lnTo>
                  <a:lnTo>
                    <a:pt x="37960" y="1178003"/>
                  </a:lnTo>
                  <a:lnTo>
                    <a:pt x="35679" y="1223080"/>
                  </a:lnTo>
                  <a:lnTo>
                    <a:pt x="34525" y="1268191"/>
                  </a:lnTo>
                  <a:lnTo>
                    <a:pt x="34497" y="1313313"/>
                  </a:lnTo>
                  <a:lnTo>
                    <a:pt x="35595" y="1358423"/>
                  </a:lnTo>
                  <a:lnTo>
                    <a:pt x="37820" y="1403497"/>
                  </a:lnTo>
                  <a:lnTo>
                    <a:pt x="41170" y="1448513"/>
                  </a:lnTo>
                  <a:lnTo>
                    <a:pt x="45647" y="1493447"/>
                  </a:lnTo>
                  <a:lnTo>
                    <a:pt x="51251" y="1538276"/>
                  </a:lnTo>
                  <a:lnTo>
                    <a:pt x="57981" y="1582977"/>
                  </a:lnTo>
                  <a:lnTo>
                    <a:pt x="65837" y="1627526"/>
                  </a:lnTo>
                  <a:lnTo>
                    <a:pt x="74819" y="1671902"/>
                  </a:lnTo>
                  <a:lnTo>
                    <a:pt x="84928" y="1716079"/>
                  </a:lnTo>
                  <a:lnTo>
                    <a:pt x="96164" y="1760037"/>
                  </a:lnTo>
                  <a:lnTo>
                    <a:pt x="108525" y="1803750"/>
                  </a:lnTo>
                  <a:lnTo>
                    <a:pt x="122013" y="1847196"/>
                  </a:lnTo>
                  <a:lnTo>
                    <a:pt x="136628" y="1890352"/>
                  </a:lnTo>
                  <a:lnTo>
                    <a:pt x="152369" y="1933195"/>
                  </a:lnTo>
                  <a:lnTo>
                    <a:pt x="169237" y="1975701"/>
                  </a:lnTo>
                  <a:lnTo>
                    <a:pt x="187231" y="2017848"/>
                  </a:lnTo>
                  <a:lnTo>
                    <a:pt x="206352" y="2059611"/>
                  </a:lnTo>
                  <a:lnTo>
                    <a:pt x="226599" y="2100969"/>
                  </a:lnTo>
                  <a:lnTo>
                    <a:pt x="247972" y="2141898"/>
                  </a:lnTo>
                  <a:lnTo>
                    <a:pt x="270473" y="2182374"/>
                  </a:lnTo>
                  <a:lnTo>
                    <a:pt x="294100" y="2222375"/>
                  </a:lnTo>
                  <a:lnTo>
                    <a:pt x="318853" y="2261878"/>
                  </a:lnTo>
                  <a:lnTo>
                    <a:pt x="344733" y="2300858"/>
                  </a:lnTo>
                  <a:lnTo>
                    <a:pt x="371740" y="2339294"/>
                  </a:lnTo>
                  <a:lnTo>
                    <a:pt x="399873" y="2377161"/>
                  </a:lnTo>
                  <a:lnTo>
                    <a:pt x="429133" y="2414438"/>
                  </a:lnTo>
                  <a:lnTo>
                    <a:pt x="459520" y="2451100"/>
                  </a:lnTo>
                  <a:lnTo>
                    <a:pt x="491033" y="2487124"/>
                  </a:lnTo>
                  <a:lnTo>
                    <a:pt x="523673" y="2522488"/>
                  </a:lnTo>
                  <a:lnTo>
                    <a:pt x="557440" y="2557167"/>
                  </a:lnTo>
                  <a:lnTo>
                    <a:pt x="592120" y="2590934"/>
                  </a:lnTo>
                  <a:lnTo>
                    <a:pt x="627483" y="2623574"/>
                  </a:lnTo>
                  <a:lnTo>
                    <a:pt x="663507" y="2655087"/>
                  </a:lnTo>
                  <a:lnTo>
                    <a:pt x="700169" y="2685474"/>
                  </a:lnTo>
                  <a:lnTo>
                    <a:pt x="737445" y="2714734"/>
                  </a:lnTo>
                  <a:lnTo>
                    <a:pt x="775313" y="2742867"/>
                  </a:lnTo>
                  <a:lnTo>
                    <a:pt x="813748" y="2769873"/>
                  </a:lnTo>
                  <a:lnTo>
                    <a:pt x="852728" y="2795753"/>
                  </a:lnTo>
                  <a:lnTo>
                    <a:pt x="892231" y="2820506"/>
                  </a:lnTo>
                  <a:lnTo>
                    <a:pt x="932231" y="2844133"/>
                  </a:lnTo>
                  <a:lnTo>
                    <a:pt x="972707" y="2866633"/>
                  </a:lnTo>
                  <a:lnTo>
                    <a:pt x="1013635" y="2888006"/>
                  </a:lnTo>
                  <a:lnTo>
                    <a:pt x="1054993" y="2908253"/>
                  </a:lnTo>
                  <a:lnTo>
                    <a:pt x="1096756" y="2927373"/>
                  </a:lnTo>
                  <a:lnTo>
                    <a:pt x="1138902" y="2945367"/>
                  </a:lnTo>
                  <a:lnTo>
                    <a:pt x="1181408" y="2962234"/>
                  </a:lnTo>
                  <a:lnTo>
                    <a:pt x="1224251" y="2977975"/>
                  </a:lnTo>
                  <a:lnTo>
                    <a:pt x="1267406" y="2992589"/>
                  </a:lnTo>
                  <a:lnTo>
                    <a:pt x="1310852" y="3006076"/>
                  </a:lnTo>
                  <a:lnTo>
                    <a:pt x="1354565" y="3018438"/>
                  </a:lnTo>
                  <a:lnTo>
                    <a:pt x="1398521" y="3029672"/>
                  </a:lnTo>
                  <a:lnTo>
                    <a:pt x="1442698" y="3039781"/>
                  </a:lnTo>
                  <a:lnTo>
                    <a:pt x="1487073" y="3048763"/>
                  </a:lnTo>
                  <a:lnTo>
                    <a:pt x="1531622" y="3056618"/>
                  </a:lnTo>
                  <a:lnTo>
                    <a:pt x="1576323" y="3063348"/>
                  </a:lnTo>
                  <a:lnTo>
                    <a:pt x="1621151" y="3068950"/>
                  </a:lnTo>
                  <a:lnTo>
                    <a:pt x="1666085" y="3073427"/>
                  </a:lnTo>
                  <a:lnTo>
                    <a:pt x="1711100" y="3076777"/>
                  </a:lnTo>
                  <a:lnTo>
                    <a:pt x="1756173" y="3079001"/>
                  </a:lnTo>
                  <a:lnTo>
                    <a:pt x="1801282" y="3080099"/>
                  </a:lnTo>
                  <a:lnTo>
                    <a:pt x="1846404" y="3080070"/>
                  </a:lnTo>
                  <a:lnTo>
                    <a:pt x="1891514" y="3078915"/>
                  </a:lnTo>
                  <a:lnTo>
                    <a:pt x="1936591" y="3076634"/>
                  </a:lnTo>
                  <a:lnTo>
                    <a:pt x="1981610" y="3073226"/>
                  </a:lnTo>
                  <a:lnTo>
                    <a:pt x="2026549" y="3068693"/>
                  </a:lnTo>
                  <a:lnTo>
                    <a:pt x="2071384" y="3063033"/>
                  </a:lnTo>
                  <a:lnTo>
                    <a:pt x="2116093" y="3056247"/>
                  </a:lnTo>
                  <a:lnTo>
                    <a:pt x="2160652" y="3048335"/>
                  </a:lnTo>
                  <a:lnTo>
                    <a:pt x="2205038" y="3039297"/>
                  </a:lnTo>
                  <a:lnTo>
                    <a:pt x="2249227" y="3029132"/>
                  </a:lnTo>
                  <a:lnTo>
                    <a:pt x="2293198" y="3017842"/>
                  </a:lnTo>
                  <a:lnTo>
                    <a:pt x="2336926" y="3005425"/>
                  </a:lnTo>
                  <a:lnTo>
                    <a:pt x="2380388" y="2991882"/>
                  </a:lnTo>
                  <a:lnTo>
                    <a:pt x="2423561" y="2977214"/>
                  </a:lnTo>
                  <a:lnTo>
                    <a:pt x="2466423" y="2961419"/>
                  </a:lnTo>
                  <a:lnTo>
                    <a:pt x="2508949" y="2944498"/>
                  </a:lnTo>
                  <a:lnTo>
                    <a:pt x="2551118" y="2926451"/>
                  </a:lnTo>
                  <a:lnTo>
                    <a:pt x="2592904" y="2907278"/>
                  </a:lnTo>
                  <a:lnTo>
                    <a:pt x="2634287" y="2886980"/>
                  </a:lnTo>
                  <a:lnTo>
                    <a:pt x="2675241" y="2865555"/>
                  </a:lnTo>
                  <a:lnTo>
                    <a:pt x="2715745" y="2843004"/>
                  </a:lnTo>
                  <a:lnTo>
                    <a:pt x="2755774" y="2819327"/>
                  </a:lnTo>
                  <a:lnTo>
                    <a:pt x="2795307" y="2794525"/>
                  </a:lnTo>
                  <a:lnTo>
                    <a:pt x="2834319" y="2768596"/>
                  </a:lnTo>
                  <a:lnTo>
                    <a:pt x="2872787" y="2741542"/>
                  </a:lnTo>
                  <a:lnTo>
                    <a:pt x="2910689" y="2713362"/>
                  </a:lnTo>
                  <a:lnTo>
                    <a:pt x="2948001" y="2684056"/>
                  </a:lnTo>
                  <a:lnTo>
                    <a:pt x="2984700" y="2653624"/>
                  </a:lnTo>
                  <a:lnTo>
                    <a:pt x="3020763" y="2622066"/>
                  </a:lnTo>
                  <a:lnTo>
                    <a:pt x="3056167" y="2589383"/>
                  </a:lnTo>
                  <a:lnTo>
                    <a:pt x="3090888" y="2555573"/>
                  </a:lnTo>
                  <a:lnTo>
                    <a:pt x="3114584" y="2579270"/>
                  </a:lnTo>
                  <a:lnTo>
                    <a:pt x="3086619" y="2606607"/>
                  </a:lnTo>
                  <a:lnTo>
                    <a:pt x="3058076" y="2633341"/>
                  </a:lnTo>
                  <a:lnTo>
                    <a:pt x="3028967" y="2659458"/>
                  </a:lnTo>
                  <a:lnTo>
                    <a:pt x="2999307" y="2684946"/>
                  </a:lnTo>
                  <a:lnTo>
                    <a:pt x="2969109" y="2709794"/>
                  </a:lnTo>
                  <a:lnTo>
                    <a:pt x="2938387" y="2733991"/>
                  </a:lnTo>
                  <a:lnTo>
                    <a:pt x="2907155" y="2757525"/>
                  </a:lnTo>
                  <a:lnTo>
                    <a:pt x="2875426" y="2780386"/>
                  </a:lnTo>
                  <a:lnTo>
                    <a:pt x="2843217" y="2802563"/>
                  </a:lnTo>
                  <a:lnTo>
                    <a:pt x="2810541" y="2824045"/>
                  </a:lnTo>
                  <a:lnTo>
                    <a:pt x="2777413" y="2844824"/>
                  </a:lnTo>
                  <a:lnTo>
                    <a:pt x="2743849" y="2864890"/>
                  </a:lnTo>
                  <a:lnTo>
                    <a:pt x="2709864" y="2884233"/>
                  </a:lnTo>
                  <a:lnTo>
                    <a:pt x="2675474" y="2902844"/>
                  </a:lnTo>
                  <a:lnTo>
                    <a:pt x="2640694" y="2920715"/>
                  </a:lnTo>
                  <a:lnTo>
                    <a:pt x="2605540" y="2937838"/>
                  </a:lnTo>
                  <a:lnTo>
                    <a:pt x="2570029" y="2954206"/>
                  </a:lnTo>
                  <a:lnTo>
                    <a:pt x="2534176" y="2969809"/>
                  </a:lnTo>
                  <a:lnTo>
                    <a:pt x="2497999" y="2984642"/>
                  </a:lnTo>
                  <a:lnTo>
                    <a:pt x="2461513" y="2998697"/>
                  </a:lnTo>
                  <a:lnTo>
                    <a:pt x="2424736" y="3011968"/>
                  </a:lnTo>
                  <a:lnTo>
                    <a:pt x="2387684" y="3024450"/>
                  </a:lnTo>
                  <a:lnTo>
                    <a:pt x="2350374" y="3036135"/>
                  </a:lnTo>
                  <a:lnTo>
                    <a:pt x="2312824" y="3047020"/>
                  </a:lnTo>
                  <a:lnTo>
                    <a:pt x="2275050" y="3057098"/>
                  </a:lnTo>
                  <a:lnTo>
                    <a:pt x="2237070" y="3066366"/>
                  </a:lnTo>
                  <a:lnTo>
                    <a:pt x="2198902" y="3074818"/>
                  </a:lnTo>
                  <a:lnTo>
                    <a:pt x="2160562" y="3082452"/>
                  </a:lnTo>
                  <a:lnTo>
                    <a:pt x="2122069" y="3089263"/>
                  </a:lnTo>
                  <a:lnTo>
                    <a:pt x="2083440" y="3095249"/>
                  </a:lnTo>
                  <a:lnTo>
                    <a:pt x="2044692" y="3100407"/>
                  </a:lnTo>
                  <a:lnTo>
                    <a:pt x="2005844" y="3104734"/>
                  </a:lnTo>
                  <a:lnTo>
                    <a:pt x="1966913" y="3108229"/>
                  </a:lnTo>
                  <a:lnTo>
                    <a:pt x="1927918" y="3110889"/>
                  </a:lnTo>
                  <a:lnTo>
                    <a:pt x="1888875" y="3112714"/>
                  </a:lnTo>
                  <a:lnTo>
                    <a:pt x="1849804" y="3113703"/>
                  </a:lnTo>
                  <a:lnTo>
                    <a:pt x="1830262" y="3113884"/>
                  </a:lnTo>
                  <a:lnTo>
                    <a:pt x="1810721" y="3113855"/>
                  </a:lnTo>
                  <a:lnTo>
                    <a:pt x="1771645" y="3113170"/>
                  </a:lnTo>
                  <a:lnTo>
                    <a:pt x="1732594" y="3111649"/>
                  </a:lnTo>
                  <a:lnTo>
                    <a:pt x="1693585" y="3109293"/>
                  </a:lnTo>
                  <a:lnTo>
                    <a:pt x="1654637" y="3106101"/>
                  </a:lnTo>
                  <a:lnTo>
                    <a:pt x="1615767" y="3102077"/>
                  </a:lnTo>
                  <a:lnTo>
                    <a:pt x="1576993" y="3097221"/>
                  </a:lnTo>
                  <a:lnTo>
                    <a:pt x="1538333" y="3091536"/>
                  </a:lnTo>
                  <a:lnTo>
                    <a:pt x="1499804" y="3085024"/>
                  </a:lnTo>
                  <a:lnTo>
                    <a:pt x="1461425" y="3077689"/>
                  </a:lnTo>
                  <a:lnTo>
                    <a:pt x="1423213" y="3069534"/>
                  </a:lnTo>
                  <a:lnTo>
                    <a:pt x="1385185" y="3060562"/>
                  </a:lnTo>
                  <a:lnTo>
                    <a:pt x="1347359" y="3050778"/>
                  </a:lnTo>
                  <a:lnTo>
                    <a:pt x="1309752" y="3040186"/>
                  </a:lnTo>
                  <a:lnTo>
                    <a:pt x="1272382" y="3028791"/>
                  </a:lnTo>
                  <a:lnTo>
                    <a:pt x="1235265" y="3016599"/>
                  </a:lnTo>
                  <a:lnTo>
                    <a:pt x="1198418" y="3003614"/>
                  </a:lnTo>
                  <a:lnTo>
                    <a:pt x="1161859" y="2989843"/>
                  </a:lnTo>
                  <a:lnTo>
                    <a:pt x="1125604" y="2975292"/>
                  </a:lnTo>
                  <a:lnTo>
                    <a:pt x="1089670" y="2959968"/>
                  </a:lnTo>
                  <a:lnTo>
                    <a:pt x="1054073" y="2943878"/>
                  </a:lnTo>
                  <a:lnTo>
                    <a:pt x="1018830" y="2927029"/>
                  </a:lnTo>
                  <a:lnTo>
                    <a:pt x="983957" y="2909429"/>
                  </a:lnTo>
                  <a:lnTo>
                    <a:pt x="949469" y="2891085"/>
                  </a:lnTo>
                  <a:lnTo>
                    <a:pt x="915383" y="2872007"/>
                  </a:lnTo>
                  <a:lnTo>
                    <a:pt x="881714" y="2852204"/>
                  </a:lnTo>
                  <a:lnTo>
                    <a:pt x="848477" y="2831683"/>
                  </a:lnTo>
                  <a:lnTo>
                    <a:pt x="815689" y="2810455"/>
                  </a:lnTo>
                  <a:lnTo>
                    <a:pt x="783363" y="2788530"/>
                  </a:lnTo>
                  <a:lnTo>
                    <a:pt x="751515" y="2765916"/>
                  </a:lnTo>
                  <a:lnTo>
                    <a:pt x="720159" y="2742626"/>
                  </a:lnTo>
                  <a:lnTo>
                    <a:pt x="689310" y="2718669"/>
                  </a:lnTo>
                  <a:lnTo>
                    <a:pt x="658982" y="2694056"/>
                  </a:lnTo>
                  <a:lnTo>
                    <a:pt x="629188" y="2668799"/>
                  </a:lnTo>
                  <a:lnTo>
                    <a:pt x="599943" y="2642909"/>
                  </a:lnTo>
                  <a:lnTo>
                    <a:pt x="571260" y="2616399"/>
                  </a:lnTo>
                  <a:lnTo>
                    <a:pt x="543151" y="2589280"/>
                  </a:lnTo>
                  <a:lnTo>
                    <a:pt x="515630" y="2561564"/>
                  </a:lnTo>
                  <a:lnTo>
                    <a:pt x="488710" y="2533265"/>
                  </a:lnTo>
                  <a:lnTo>
                    <a:pt x="462402" y="2504395"/>
                  </a:lnTo>
                  <a:lnTo>
                    <a:pt x="436719" y="2474968"/>
                  </a:lnTo>
                  <a:lnTo>
                    <a:pt x="411673" y="2444997"/>
                  </a:lnTo>
                  <a:lnTo>
                    <a:pt x="387274" y="2414496"/>
                  </a:lnTo>
                  <a:lnTo>
                    <a:pt x="363536" y="2383478"/>
                  </a:lnTo>
                  <a:lnTo>
                    <a:pt x="340467" y="2351959"/>
                  </a:lnTo>
                  <a:lnTo>
                    <a:pt x="318078" y="2319952"/>
                  </a:lnTo>
                  <a:lnTo>
                    <a:pt x="296381" y="2287472"/>
                  </a:lnTo>
                  <a:lnTo>
                    <a:pt x="275385" y="2254535"/>
                  </a:lnTo>
                  <a:lnTo>
                    <a:pt x="255099" y="2221155"/>
                  </a:lnTo>
                  <a:lnTo>
                    <a:pt x="235533" y="2187347"/>
                  </a:lnTo>
                  <a:lnTo>
                    <a:pt x="216696" y="2153126"/>
                  </a:lnTo>
                  <a:lnTo>
                    <a:pt x="198596" y="2118510"/>
                  </a:lnTo>
                  <a:lnTo>
                    <a:pt x="181242" y="2083513"/>
                  </a:lnTo>
                  <a:lnTo>
                    <a:pt x="164642" y="2048152"/>
                  </a:lnTo>
                  <a:lnTo>
                    <a:pt x="148803" y="2012442"/>
                  </a:lnTo>
                  <a:lnTo>
                    <a:pt x="133732" y="1976401"/>
                  </a:lnTo>
                  <a:lnTo>
                    <a:pt x="119437" y="1940044"/>
                  </a:lnTo>
                  <a:lnTo>
                    <a:pt x="105924" y="1903389"/>
                  </a:lnTo>
                  <a:lnTo>
                    <a:pt x="93199" y="1866452"/>
                  </a:lnTo>
                  <a:lnTo>
                    <a:pt x="81269" y="1829249"/>
                  </a:lnTo>
                  <a:lnTo>
                    <a:pt x="70138" y="1791799"/>
                  </a:lnTo>
                  <a:lnTo>
                    <a:pt x="59811" y="1754118"/>
                  </a:lnTo>
                  <a:lnTo>
                    <a:pt x="50294" y="1716224"/>
                  </a:lnTo>
                  <a:lnTo>
                    <a:pt x="41590" y="1678134"/>
                  </a:lnTo>
                  <a:lnTo>
                    <a:pt x="33704" y="1639865"/>
                  </a:lnTo>
                  <a:lnTo>
                    <a:pt x="26640" y="1601434"/>
                  </a:lnTo>
                  <a:lnTo>
                    <a:pt x="20400" y="1562861"/>
                  </a:lnTo>
                  <a:lnTo>
                    <a:pt x="14987" y="1524161"/>
                  </a:lnTo>
                  <a:lnTo>
                    <a:pt x="10405" y="1485354"/>
                  </a:lnTo>
                  <a:lnTo>
                    <a:pt x="6654" y="1446456"/>
                  </a:lnTo>
                  <a:lnTo>
                    <a:pt x="3737" y="1407486"/>
                  </a:lnTo>
                  <a:lnTo>
                    <a:pt x="1655" y="1368461"/>
                  </a:lnTo>
                  <a:lnTo>
                    <a:pt x="409" y="1329400"/>
                  </a:lnTo>
                  <a:lnTo>
                    <a:pt x="0" y="1290320"/>
                  </a:lnTo>
                  <a:lnTo>
                    <a:pt x="109" y="1270777"/>
                  </a:lnTo>
                  <a:lnTo>
                    <a:pt x="954" y="1231705"/>
                  </a:lnTo>
                  <a:lnTo>
                    <a:pt x="2636" y="1192654"/>
                  </a:lnTo>
                  <a:lnTo>
                    <a:pt x="5154" y="1153651"/>
                  </a:lnTo>
                  <a:lnTo>
                    <a:pt x="8506" y="1114706"/>
                  </a:lnTo>
                  <a:lnTo>
                    <a:pt x="12691" y="1075844"/>
                  </a:lnTo>
                  <a:lnTo>
                    <a:pt x="17707" y="1037076"/>
                  </a:lnTo>
                  <a:lnTo>
                    <a:pt x="23551" y="998428"/>
                  </a:lnTo>
                  <a:lnTo>
                    <a:pt x="30222" y="959908"/>
                  </a:lnTo>
                  <a:lnTo>
                    <a:pt x="37714" y="921543"/>
                  </a:lnTo>
                  <a:lnTo>
                    <a:pt x="46028" y="883342"/>
                  </a:lnTo>
                  <a:lnTo>
                    <a:pt x="55156" y="845330"/>
                  </a:lnTo>
                  <a:lnTo>
                    <a:pt x="65096" y="807518"/>
                  </a:lnTo>
                  <a:lnTo>
                    <a:pt x="75842" y="769930"/>
                  </a:lnTo>
                  <a:lnTo>
                    <a:pt x="87392" y="732576"/>
                  </a:lnTo>
                  <a:lnTo>
                    <a:pt x="99737" y="695481"/>
                  </a:lnTo>
                  <a:lnTo>
                    <a:pt x="112874" y="658653"/>
                  </a:lnTo>
                  <a:lnTo>
                    <a:pt x="126795" y="622119"/>
                  </a:lnTo>
                  <a:lnTo>
                    <a:pt x="154382" y="555838"/>
                  </a:lnTo>
                  <a:lnTo>
                    <a:pt x="176042" y="508412"/>
                  </a:lnTo>
                  <a:lnTo>
                    <a:pt x="199028" y="461686"/>
                  </a:lnTo>
                  <a:lnTo>
                    <a:pt x="223341" y="415659"/>
                  </a:lnTo>
                  <a:lnTo>
                    <a:pt x="248979" y="370332"/>
                  </a:lnTo>
                  <a:lnTo>
                    <a:pt x="275943" y="325703"/>
                  </a:lnTo>
                  <a:lnTo>
                    <a:pt x="304234" y="281774"/>
                  </a:lnTo>
                  <a:lnTo>
                    <a:pt x="333767" y="238670"/>
                  </a:lnTo>
                  <a:lnTo>
                    <a:pt x="364460" y="196516"/>
                  </a:lnTo>
                  <a:lnTo>
                    <a:pt x="396312" y="155312"/>
                  </a:lnTo>
                  <a:lnTo>
                    <a:pt x="429323" y="115058"/>
                  </a:lnTo>
                  <a:lnTo>
                    <a:pt x="463494" y="75755"/>
                  </a:lnTo>
                  <a:lnTo>
                    <a:pt x="498824" y="37402"/>
                  </a:lnTo>
                  <a:lnTo>
                    <a:pt x="535314" y="0"/>
                  </a:lnTo>
                  <a:close/>
                </a:path>
              </a:pathLst>
            </a:custGeom>
            <a:solidFill>
              <a:srgbClr val="49209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7010" y="4352695"/>
              <a:ext cx="276165" cy="27616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36872" y="6877615"/>
              <a:ext cx="276165" cy="27616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32143" y="3528018"/>
              <a:ext cx="647699" cy="64769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81452" y="3676891"/>
              <a:ext cx="352349" cy="35234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43201" y="6727087"/>
              <a:ext cx="647699" cy="64769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62051" y="6829529"/>
              <a:ext cx="371394" cy="371394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783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85"/>
              <a:t>PRELIMINARY</a:t>
            </a:r>
            <a:r>
              <a:rPr dirty="0" spc="-254"/>
              <a:t> </a:t>
            </a:r>
            <a:r>
              <a:rPr dirty="0" spc="110"/>
              <a:t>SCOPE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7617121" y="3257410"/>
            <a:ext cx="5687060" cy="2348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80795" marR="2148840">
              <a:lnSpc>
                <a:spcPct val="116700"/>
              </a:lnSpc>
              <a:spcBef>
                <a:spcPts val="95"/>
              </a:spcBef>
            </a:pPr>
            <a:r>
              <a:rPr dirty="0" sz="2700" spc="-10" b="1">
                <a:solidFill>
                  <a:srgbClr val="FFFFFF"/>
                </a:solidFill>
                <a:latin typeface="Tahoma"/>
                <a:cs typeface="Tahoma"/>
              </a:rPr>
              <a:t>Software </a:t>
            </a:r>
            <a:r>
              <a:rPr dirty="0" sz="2700" spc="-40" b="1">
                <a:solidFill>
                  <a:srgbClr val="FFFFFF"/>
                </a:solidFill>
                <a:latin typeface="Tahoma"/>
                <a:cs typeface="Tahoma"/>
              </a:rPr>
              <a:t>Development</a:t>
            </a: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Tahoma"/>
              <a:cs typeface="Tahoma"/>
            </a:endParaRPr>
          </a:p>
          <a:p>
            <a:pPr marL="12700" marR="5080">
              <a:lnSpc>
                <a:spcPct val="115199"/>
              </a:lnSpc>
            </a:pPr>
            <a:r>
              <a:rPr dirty="0" sz="2600" spc="10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dirty="0" sz="26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45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dirty="0" sz="26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9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dirty="0" sz="26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6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6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40">
                <a:solidFill>
                  <a:srgbClr val="FFFFFF"/>
                </a:solidFill>
                <a:latin typeface="Verdana"/>
                <a:cs typeface="Verdana"/>
              </a:rPr>
              <a:t>implement</a:t>
            </a:r>
            <a:r>
              <a:rPr dirty="0" sz="26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3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6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Verdana"/>
                <a:cs typeface="Verdana"/>
              </a:rPr>
              <a:t>AI </a:t>
            </a:r>
            <a:r>
              <a:rPr dirty="0" sz="2600" spc="-114">
                <a:solidFill>
                  <a:srgbClr val="FFFFFF"/>
                </a:solidFill>
                <a:latin typeface="Verdana"/>
                <a:cs typeface="Verdana"/>
              </a:rPr>
              <a:t>algorithm</a:t>
            </a:r>
            <a:r>
              <a:rPr dirty="0" sz="2600" spc="-2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0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3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6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00">
                <a:solidFill>
                  <a:srgbClr val="FFFFFF"/>
                </a:solidFill>
                <a:latin typeface="Verdana"/>
                <a:cs typeface="Verdana"/>
              </a:rPr>
              <a:t>Dino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Verdana"/>
                <a:cs typeface="Verdana"/>
              </a:rPr>
              <a:t>Game.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617121" y="6917177"/>
            <a:ext cx="6188075" cy="22815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10945">
              <a:lnSpc>
                <a:spcPct val="100000"/>
              </a:lnSpc>
              <a:spcBef>
                <a:spcPts val="114"/>
              </a:spcBef>
            </a:pPr>
            <a:r>
              <a:rPr dirty="0" sz="2700" spc="-30" b="1">
                <a:solidFill>
                  <a:srgbClr val="FFFFFF"/>
                </a:solidFill>
                <a:latin typeface="Tahoma"/>
                <a:cs typeface="Tahoma"/>
              </a:rPr>
              <a:t>AI</a:t>
            </a:r>
            <a:r>
              <a:rPr dirty="0" sz="2700" spc="-1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700" spc="-10" b="1">
                <a:solidFill>
                  <a:srgbClr val="FFFFFF"/>
                </a:solidFill>
                <a:latin typeface="Tahoma"/>
                <a:cs typeface="Tahoma"/>
              </a:rPr>
              <a:t>Agent</a:t>
            </a: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Tahoma"/>
              <a:cs typeface="Tahoma"/>
            </a:endParaRPr>
          </a:p>
          <a:p>
            <a:pPr algn="just" marL="12700" marR="5080">
              <a:lnSpc>
                <a:spcPct val="115199"/>
              </a:lnSpc>
            </a:pPr>
            <a:r>
              <a:rPr dirty="0" sz="2600" spc="-1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6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300">
                <a:solidFill>
                  <a:srgbClr val="FFFFFF"/>
                </a:solidFill>
                <a:latin typeface="Verdana"/>
                <a:cs typeface="Verdana"/>
              </a:rPr>
              <a:t>AI</a:t>
            </a:r>
            <a:r>
              <a:rPr dirty="0" sz="2600" spc="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10">
                <a:solidFill>
                  <a:srgbClr val="FFFFFF"/>
                </a:solidFill>
                <a:latin typeface="Verdana"/>
                <a:cs typeface="Verdana"/>
              </a:rPr>
              <a:t>agent</a:t>
            </a:r>
            <a:r>
              <a:rPr dirty="0" sz="2600" spc="-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55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dirty="0" sz="2600" spc="-1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25">
                <a:solidFill>
                  <a:srgbClr val="FFFFFF"/>
                </a:solidFill>
                <a:latin typeface="Verdana"/>
                <a:cs typeface="Verdana"/>
              </a:rPr>
              <a:t>interact</a:t>
            </a:r>
            <a:r>
              <a:rPr dirty="0" sz="2600" spc="-65">
                <a:solidFill>
                  <a:srgbClr val="FFFFFF"/>
                </a:solidFill>
                <a:latin typeface="Verdana"/>
                <a:cs typeface="Verdana"/>
              </a:rPr>
              <a:t> with</a:t>
            </a:r>
            <a:r>
              <a:rPr dirty="0" sz="26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9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6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Verdana"/>
                <a:cs typeface="Verdana"/>
              </a:rPr>
              <a:t>game </a:t>
            </a:r>
            <a:r>
              <a:rPr dirty="0" sz="2600" spc="-170">
                <a:solidFill>
                  <a:srgbClr val="FFFFFF"/>
                </a:solidFill>
                <a:latin typeface="Verdana"/>
                <a:cs typeface="Verdana"/>
              </a:rPr>
              <a:t>environment,</a:t>
            </a:r>
            <a:r>
              <a:rPr dirty="0" sz="26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30">
                <a:solidFill>
                  <a:srgbClr val="FFFFFF"/>
                </a:solidFill>
                <a:latin typeface="Verdana"/>
                <a:cs typeface="Verdana"/>
              </a:rPr>
              <a:t>learn</a:t>
            </a:r>
            <a:r>
              <a:rPr dirty="0" sz="2600" spc="-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85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dirty="0" sz="260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4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dirty="0" sz="260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35">
                <a:solidFill>
                  <a:srgbClr val="FFFFFF"/>
                </a:solidFill>
                <a:latin typeface="Verdana"/>
                <a:cs typeface="Verdana"/>
              </a:rPr>
              <a:t>actions,</a:t>
            </a:r>
            <a:r>
              <a:rPr dirty="0" sz="260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600" spc="-140">
                <a:solidFill>
                  <a:srgbClr val="FFFFFF"/>
                </a:solidFill>
                <a:latin typeface="Verdana"/>
                <a:cs typeface="Verdana"/>
              </a:rPr>
              <a:t>improve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95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dirty="0" sz="26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14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dirty="0" sz="26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4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dirty="0" sz="26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Verdana"/>
                <a:cs typeface="Verdana"/>
              </a:rPr>
              <a:t>time.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"/>
            <a:ext cx="18288000" cy="10287000"/>
            <a:chOff x="0" y="3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936" y="572334"/>
              <a:ext cx="9581845" cy="958197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134710"/>
              <a:ext cx="8266405" cy="352424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25207" y="3"/>
              <a:ext cx="8562791" cy="10286996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028700" y="756817"/>
              <a:ext cx="581025" cy="0"/>
            </a:xfrm>
            <a:custGeom>
              <a:avLst/>
              <a:gdLst/>
              <a:ahLst/>
              <a:cxnLst/>
              <a:rect l="l" t="t" r="r" b="b"/>
              <a:pathLst>
                <a:path w="581025" h="0">
                  <a:moveTo>
                    <a:pt x="0" y="0"/>
                  </a:moveTo>
                  <a:lnTo>
                    <a:pt x="580924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2929" y="699667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4" h="114300">
                  <a:moveTo>
                    <a:pt x="0" y="0"/>
                  </a:moveTo>
                  <a:lnTo>
                    <a:pt x="76694" y="57149"/>
                  </a:lnTo>
                  <a:lnTo>
                    <a:pt x="0" y="114299"/>
                  </a:lnTo>
                </a:path>
              </a:pathLst>
            </a:custGeom>
            <a:ln w="382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857998" y="741848"/>
              <a:ext cx="1430020" cy="1524000"/>
            </a:xfrm>
            <a:custGeom>
              <a:avLst/>
              <a:gdLst/>
              <a:ahLst/>
              <a:cxnLst/>
              <a:rect l="l" t="t" r="r" b="b"/>
              <a:pathLst>
                <a:path w="1430019" h="1524000">
                  <a:moveTo>
                    <a:pt x="62576" y="444500"/>
                  </a:moveTo>
                  <a:lnTo>
                    <a:pt x="3895" y="444500"/>
                  </a:lnTo>
                  <a:lnTo>
                    <a:pt x="21716" y="393700"/>
                  </a:lnTo>
                  <a:lnTo>
                    <a:pt x="39561" y="355600"/>
                  </a:lnTo>
                  <a:lnTo>
                    <a:pt x="57430" y="304800"/>
                  </a:lnTo>
                  <a:lnTo>
                    <a:pt x="75322" y="266700"/>
                  </a:lnTo>
                  <a:lnTo>
                    <a:pt x="93237" y="215900"/>
                  </a:lnTo>
                  <a:lnTo>
                    <a:pt x="111176" y="177800"/>
                  </a:lnTo>
                  <a:lnTo>
                    <a:pt x="129138" y="127000"/>
                  </a:lnTo>
                  <a:lnTo>
                    <a:pt x="147124" y="88900"/>
                  </a:lnTo>
                  <a:lnTo>
                    <a:pt x="165134" y="38100"/>
                  </a:lnTo>
                  <a:lnTo>
                    <a:pt x="166764" y="38100"/>
                  </a:lnTo>
                  <a:lnTo>
                    <a:pt x="168849" y="25400"/>
                  </a:lnTo>
                  <a:lnTo>
                    <a:pt x="173925" y="25400"/>
                  </a:lnTo>
                  <a:lnTo>
                    <a:pt x="176861" y="12700"/>
                  </a:lnTo>
                  <a:lnTo>
                    <a:pt x="187188" y="12700"/>
                  </a:lnTo>
                  <a:lnTo>
                    <a:pt x="195156" y="0"/>
                  </a:lnTo>
                  <a:lnTo>
                    <a:pt x="259665" y="0"/>
                  </a:lnTo>
                  <a:lnTo>
                    <a:pt x="396924" y="50800"/>
                  </a:lnTo>
                  <a:lnTo>
                    <a:pt x="217580" y="50800"/>
                  </a:lnTo>
                  <a:lnTo>
                    <a:pt x="212300" y="63500"/>
                  </a:lnTo>
                  <a:lnTo>
                    <a:pt x="153657" y="215900"/>
                  </a:lnTo>
                  <a:lnTo>
                    <a:pt x="75556" y="406400"/>
                  </a:lnTo>
                  <a:lnTo>
                    <a:pt x="67193" y="431800"/>
                  </a:lnTo>
                  <a:lnTo>
                    <a:pt x="65588" y="431800"/>
                  </a:lnTo>
                  <a:lnTo>
                    <a:pt x="62576" y="444500"/>
                  </a:lnTo>
                  <a:close/>
                </a:path>
                <a:path w="1430019" h="1524000">
                  <a:moveTo>
                    <a:pt x="643487" y="292100"/>
                  </a:moveTo>
                  <a:lnTo>
                    <a:pt x="583887" y="292100"/>
                  </a:lnTo>
                  <a:lnTo>
                    <a:pt x="621818" y="203200"/>
                  </a:lnTo>
                  <a:lnTo>
                    <a:pt x="618707" y="203200"/>
                  </a:lnTo>
                  <a:lnTo>
                    <a:pt x="517894" y="165100"/>
                  </a:lnTo>
                  <a:lnTo>
                    <a:pt x="380124" y="101600"/>
                  </a:lnTo>
                  <a:lnTo>
                    <a:pt x="242324" y="50800"/>
                  </a:lnTo>
                  <a:lnTo>
                    <a:pt x="396924" y="50800"/>
                  </a:lnTo>
                  <a:lnTo>
                    <a:pt x="465554" y="76200"/>
                  </a:lnTo>
                  <a:lnTo>
                    <a:pt x="642166" y="152400"/>
                  </a:lnTo>
                  <a:lnTo>
                    <a:pt x="659492" y="165100"/>
                  </a:lnTo>
                  <a:lnTo>
                    <a:pt x="673580" y="165100"/>
                  </a:lnTo>
                  <a:lnTo>
                    <a:pt x="681245" y="177800"/>
                  </a:lnTo>
                  <a:lnTo>
                    <a:pt x="682849" y="190500"/>
                  </a:lnTo>
                  <a:lnTo>
                    <a:pt x="678755" y="203200"/>
                  </a:lnTo>
                  <a:lnTo>
                    <a:pt x="655990" y="266700"/>
                  </a:lnTo>
                  <a:lnTo>
                    <a:pt x="643487" y="292100"/>
                  </a:lnTo>
                  <a:close/>
                </a:path>
                <a:path w="1430019" h="1524000">
                  <a:moveTo>
                    <a:pt x="903014" y="444500"/>
                  </a:moveTo>
                  <a:lnTo>
                    <a:pt x="849566" y="444500"/>
                  </a:lnTo>
                  <a:lnTo>
                    <a:pt x="848595" y="266700"/>
                  </a:lnTo>
                  <a:lnTo>
                    <a:pt x="848302" y="266700"/>
                  </a:lnTo>
                  <a:lnTo>
                    <a:pt x="848850" y="254000"/>
                  </a:lnTo>
                  <a:lnTo>
                    <a:pt x="851629" y="254000"/>
                  </a:lnTo>
                  <a:lnTo>
                    <a:pt x="853734" y="241300"/>
                  </a:lnTo>
                  <a:lnTo>
                    <a:pt x="1430000" y="241300"/>
                  </a:lnTo>
                  <a:lnTo>
                    <a:pt x="1430000" y="292100"/>
                  </a:lnTo>
                  <a:lnTo>
                    <a:pt x="902916" y="292100"/>
                  </a:lnTo>
                  <a:lnTo>
                    <a:pt x="903014" y="444500"/>
                  </a:lnTo>
                  <a:close/>
                </a:path>
                <a:path w="1430019" h="1524000">
                  <a:moveTo>
                    <a:pt x="613698" y="368300"/>
                  </a:moveTo>
                  <a:lnTo>
                    <a:pt x="568936" y="368300"/>
                  </a:lnTo>
                  <a:lnTo>
                    <a:pt x="564901" y="355600"/>
                  </a:lnTo>
                  <a:lnTo>
                    <a:pt x="561461" y="355600"/>
                  </a:lnTo>
                  <a:lnTo>
                    <a:pt x="557013" y="342900"/>
                  </a:lnTo>
                  <a:lnTo>
                    <a:pt x="546101" y="330200"/>
                  </a:lnTo>
                  <a:lnTo>
                    <a:pt x="408223" y="330200"/>
                  </a:lnTo>
                  <a:lnTo>
                    <a:pt x="412952" y="317500"/>
                  </a:lnTo>
                  <a:lnTo>
                    <a:pt x="418159" y="317500"/>
                  </a:lnTo>
                  <a:lnTo>
                    <a:pt x="423790" y="304800"/>
                  </a:lnTo>
                  <a:lnTo>
                    <a:pt x="429844" y="304800"/>
                  </a:lnTo>
                  <a:lnTo>
                    <a:pt x="436322" y="292100"/>
                  </a:lnTo>
                  <a:lnTo>
                    <a:pt x="508336" y="266700"/>
                  </a:lnTo>
                  <a:lnTo>
                    <a:pt x="583887" y="292100"/>
                  </a:lnTo>
                  <a:lnTo>
                    <a:pt x="643487" y="292100"/>
                  </a:lnTo>
                  <a:lnTo>
                    <a:pt x="630757" y="317500"/>
                  </a:lnTo>
                  <a:lnTo>
                    <a:pt x="617795" y="355600"/>
                  </a:lnTo>
                  <a:lnTo>
                    <a:pt x="613698" y="368300"/>
                  </a:lnTo>
                  <a:close/>
                </a:path>
                <a:path w="1430019" h="1524000">
                  <a:moveTo>
                    <a:pt x="466153" y="342900"/>
                  </a:moveTo>
                  <a:lnTo>
                    <a:pt x="400366" y="342900"/>
                  </a:lnTo>
                  <a:lnTo>
                    <a:pt x="404027" y="330200"/>
                  </a:lnTo>
                  <a:lnTo>
                    <a:pt x="472407" y="330200"/>
                  </a:lnTo>
                  <a:lnTo>
                    <a:pt x="466153" y="342900"/>
                  </a:lnTo>
                  <a:close/>
                </a:path>
                <a:path w="1430019" h="1524000">
                  <a:moveTo>
                    <a:pt x="450007" y="368300"/>
                  </a:moveTo>
                  <a:lnTo>
                    <a:pt x="392710" y="368300"/>
                  </a:lnTo>
                  <a:lnTo>
                    <a:pt x="394676" y="355600"/>
                  </a:lnTo>
                  <a:lnTo>
                    <a:pt x="397238" y="342900"/>
                  </a:lnTo>
                  <a:lnTo>
                    <a:pt x="463281" y="342900"/>
                  </a:lnTo>
                  <a:lnTo>
                    <a:pt x="458044" y="355600"/>
                  </a:lnTo>
                  <a:lnTo>
                    <a:pt x="451689" y="355600"/>
                  </a:lnTo>
                  <a:lnTo>
                    <a:pt x="450007" y="368300"/>
                  </a:lnTo>
                  <a:close/>
                </a:path>
                <a:path w="1430019" h="1524000">
                  <a:moveTo>
                    <a:pt x="445035" y="393700"/>
                  </a:moveTo>
                  <a:lnTo>
                    <a:pt x="390400" y="393700"/>
                  </a:lnTo>
                  <a:lnTo>
                    <a:pt x="390570" y="381000"/>
                  </a:lnTo>
                  <a:lnTo>
                    <a:pt x="391342" y="368300"/>
                  </a:lnTo>
                  <a:lnTo>
                    <a:pt x="446325" y="368300"/>
                  </a:lnTo>
                  <a:lnTo>
                    <a:pt x="445068" y="381000"/>
                  </a:lnTo>
                  <a:lnTo>
                    <a:pt x="444810" y="381000"/>
                  </a:lnTo>
                  <a:lnTo>
                    <a:pt x="445035" y="393700"/>
                  </a:lnTo>
                  <a:close/>
                </a:path>
                <a:path w="1430019" h="1524000">
                  <a:moveTo>
                    <a:pt x="594628" y="381000"/>
                  </a:moveTo>
                  <a:lnTo>
                    <a:pt x="583693" y="381000"/>
                  </a:lnTo>
                  <a:lnTo>
                    <a:pt x="575164" y="368300"/>
                  </a:lnTo>
                  <a:lnTo>
                    <a:pt x="602114" y="368300"/>
                  </a:lnTo>
                  <a:lnTo>
                    <a:pt x="594628" y="381000"/>
                  </a:lnTo>
                  <a:close/>
                </a:path>
                <a:path w="1430019" h="1524000">
                  <a:moveTo>
                    <a:pt x="447213" y="406400"/>
                  </a:moveTo>
                  <a:lnTo>
                    <a:pt x="391883" y="406400"/>
                  </a:lnTo>
                  <a:lnTo>
                    <a:pt x="390838" y="393700"/>
                  </a:lnTo>
                  <a:lnTo>
                    <a:pt x="445515" y="393700"/>
                  </a:lnTo>
                  <a:lnTo>
                    <a:pt x="447213" y="406400"/>
                  </a:lnTo>
                  <a:close/>
                </a:path>
                <a:path w="1430019" h="1524000">
                  <a:moveTo>
                    <a:pt x="496493" y="660400"/>
                  </a:moveTo>
                  <a:lnTo>
                    <a:pt x="462482" y="660400"/>
                  </a:lnTo>
                  <a:lnTo>
                    <a:pt x="441521" y="647700"/>
                  </a:lnTo>
                  <a:lnTo>
                    <a:pt x="420513" y="647700"/>
                  </a:lnTo>
                  <a:lnTo>
                    <a:pt x="346924" y="609600"/>
                  </a:lnTo>
                  <a:lnTo>
                    <a:pt x="291485" y="609600"/>
                  </a:lnTo>
                  <a:lnTo>
                    <a:pt x="290304" y="596900"/>
                  </a:lnTo>
                  <a:lnTo>
                    <a:pt x="462462" y="596900"/>
                  </a:lnTo>
                  <a:lnTo>
                    <a:pt x="500552" y="508000"/>
                  </a:lnTo>
                  <a:lnTo>
                    <a:pt x="460298" y="495300"/>
                  </a:lnTo>
                  <a:lnTo>
                    <a:pt x="428985" y="482600"/>
                  </a:lnTo>
                  <a:lnTo>
                    <a:pt x="406701" y="444500"/>
                  </a:lnTo>
                  <a:lnTo>
                    <a:pt x="393535" y="406400"/>
                  </a:lnTo>
                  <a:lnTo>
                    <a:pt x="448415" y="406400"/>
                  </a:lnTo>
                  <a:lnTo>
                    <a:pt x="451526" y="419100"/>
                  </a:lnTo>
                  <a:lnTo>
                    <a:pt x="453408" y="419100"/>
                  </a:lnTo>
                  <a:lnTo>
                    <a:pt x="457824" y="431800"/>
                  </a:lnTo>
                  <a:lnTo>
                    <a:pt x="468905" y="431800"/>
                  </a:lnTo>
                  <a:lnTo>
                    <a:pt x="475424" y="444500"/>
                  </a:lnTo>
                  <a:lnTo>
                    <a:pt x="497562" y="444500"/>
                  </a:lnTo>
                  <a:lnTo>
                    <a:pt x="501470" y="457200"/>
                  </a:lnTo>
                  <a:lnTo>
                    <a:pt x="563978" y="457200"/>
                  </a:lnTo>
                  <a:lnTo>
                    <a:pt x="566051" y="469900"/>
                  </a:lnTo>
                  <a:lnTo>
                    <a:pt x="567906" y="469900"/>
                  </a:lnTo>
                  <a:lnTo>
                    <a:pt x="567590" y="482600"/>
                  </a:lnTo>
                  <a:lnTo>
                    <a:pt x="566031" y="482600"/>
                  </a:lnTo>
                  <a:lnTo>
                    <a:pt x="550605" y="520700"/>
                  </a:lnTo>
                  <a:lnTo>
                    <a:pt x="534865" y="571500"/>
                  </a:lnTo>
                  <a:lnTo>
                    <a:pt x="519002" y="609600"/>
                  </a:lnTo>
                  <a:lnTo>
                    <a:pt x="503208" y="647700"/>
                  </a:lnTo>
                  <a:lnTo>
                    <a:pt x="496493" y="660400"/>
                  </a:lnTo>
                  <a:close/>
                </a:path>
                <a:path w="1430019" h="1524000">
                  <a:moveTo>
                    <a:pt x="730341" y="635000"/>
                  </a:moveTo>
                  <a:lnTo>
                    <a:pt x="665324" y="635000"/>
                  </a:lnTo>
                  <a:lnTo>
                    <a:pt x="661270" y="622300"/>
                  </a:lnTo>
                  <a:lnTo>
                    <a:pt x="657953" y="609600"/>
                  </a:lnTo>
                  <a:lnTo>
                    <a:pt x="655406" y="596900"/>
                  </a:lnTo>
                  <a:lnTo>
                    <a:pt x="653662" y="584200"/>
                  </a:lnTo>
                  <a:lnTo>
                    <a:pt x="652722" y="584200"/>
                  </a:lnTo>
                  <a:lnTo>
                    <a:pt x="654712" y="546100"/>
                  </a:lnTo>
                  <a:lnTo>
                    <a:pt x="660029" y="520700"/>
                  </a:lnTo>
                  <a:lnTo>
                    <a:pt x="663844" y="520700"/>
                  </a:lnTo>
                  <a:lnTo>
                    <a:pt x="668379" y="508000"/>
                  </a:lnTo>
                  <a:lnTo>
                    <a:pt x="673633" y="495300"/>
                  </a:lnTo>
                  <a:lnTo>
                    <a:pt x="679607" y="482600"/>
                  </a:lnTo>
                  <a:lnTo>
                    <a:pt x="711439" y="457200"/>
                  </a:lnTo>
                  <a:lnTo>
                    <a:pt x="750191" y="431800"/>
                  </a:lnTo>
                  <a:lnTo>
                    <a:pt x="796142" y="431800"/>
                  </a:lnTo>
                  <a:lnTo>
                    <a:pt x="849566" y="444500"/>
                  </a:lnTo>
                  <a:lnTo>
                    <a:pt x="903014" y="444500"/>
                  </a:lnTo>
                  <a:lnTo>
                    <a:pt x="903312" y="482600"/>
                  </a:lnTo>
                  <a:lnTo>
                    <a:pt x="765308" y="482600"/>
                  </a:lnTo>
                  <a:lnTo>
                    <a:pt x="754951" y="495300"/>
                  </a:lnTo>
                  <a:lnTo>
                    <a:pt x="750040" y="495300"/>
                  </a:lnTo>
                  <a:lnTo>
                    <a:pt x="740751" y="508000"/>
                  </a:lnTo>
                  <a:lnTo>
                    <a:pt x="728562" y="508000"/>
                  </a:lnTo>
                  <a:lnTo>
                    <a:pt x="725019" y="520700"/>
                  </a:lnTo>
                  <a:lnTo>
                    <a:pt x="718765" y="533400"/>
                  </a:lnTo>
                  <a:lnTo>
                    <a:pt x="716109" y="533400"/>
                  </a:lnTo>
                  <a:lnTo>
                    <a:pt x="711741" y="546100"/>
                  </a:lnTo>
                  <a:lnTo>
                    <a:pt x="710067" y="546100"/>
                  </a:lnTo>
                  <a:lnTo>
                    <a:pt x="707741" y="558800"/>
                  </a:lnTo>
                  <a:lnTo>
                    <a:pt x="707110" y="558800"/>
                  </a:lnTo>
                  <a:lnTo>
                    <a:pt x="706909" y="571500"/>
                  </a:lnTo>
                  <a:lnTo>
                    <a:pt x="707341" y="584200"/>
                  </a:lnTo>
                  <a:lnTo>
                    <a:pt x="709273" y="596900"/>
                  </a:lnTo>
                  <a:lnTo>
                    <a:pt x="710755" y="596900"/>
                  </a:lnTo>
                  <a:lnTo>
                    <a:pt x="714750" y="609600"/>
                  </a:lnTo>
                  <a:lnTo>
                    <a:pt x="717227" y="609600"/>
                  </a:lnTo>
                  <a:lnTo>
                    <a:pt x="723143" y="622300"/>
                  </a:lnTo>
                  <a:lnTo>
                    <a:pt x="726529" y="622300"/>
                  </a:lnTo>
                  <a:lnTo>
                    <a:pt x="730341" y="635000"/>
                  </a:lnTo>
                  <a:close/>
                </a:path>
                <a:path w="1430019" h="1524000">
                  <a:moveTo>
                    <a:pt x="187567" y="495300"/>
                  </a:moveTo>
                  <a:lnTo>
                    <a:pt x="38876" y="495300"/>
                  </a:lnTo>
                  <a:lnTo>
                    <a:pt x="21731" y="482600"/>
                  </a:lnTo>
                  <a:lnTo>
                    <a:pt x="6856" y="482600"/>
                  </a:lnTo>
                  <a:lnTo>
                    <a:pt x="4215" y="469900"/>
                  </a:lnTo>
                  <a:lnTo>
                    <a:pt x="750" y="469900"/>
                  </a:lnTo>
                  <a:lnTo>
                    <a:pt x="0" y="457200"/>
                  </a:lnTo>
                  <a:lnTo>
                    <a:pt x="569" y="457200"/>
                  </a:lnTo>
                  <a:lnTo>
                    <a:pt x="1877" y="444500"/>
                  </a:lnTo>
                  <a:lnTo>
                    <a:pt x="61823" y="444500"/>
                  </a:lnTo>
                  <a:lnTo>
                    <a:pt x="187567" y="495300"/>
                  </a:lnTo>
                  <a:close/>
                </a:path>
                <a:path w="1430019" h="1524000">
                  <a:moveTo>
                    <a:pt x="555391" y="457200"/>
                  </a:moveTo>
                  <a:lnTo>
                    <a:pt x="513321" y="457200"/>
                  </a:lnTo>
                  <a:lnTo>
                    <a:pt x="517239" y="444500"/>
                  </a:lnTo>
                  <a:lnTo>
                    <a:pt x="548430" y="444500"/>
                  </a:lnTo>
                  <a:lnTo>
                    <a:pt x="555391" y="457200"/>
                  </a:lnTo>
                  <a:close/>
                </a:path>
                <a:path w="1430019" h="1524000">
                  <a:moveTo>
                    <a:pt x="898221" y="508000"/>
                  </a:moveTo>
                  <a:lnTo>
                    <a:pt x="850665" y="508000"/>
                  </a:lnTo>
                  <a:lnTo>
                    <a:pt x="846165" y="495300"/>
                  </a:lnTo>
                  <a:lnTo>
                    <a:pt x="831443" y="495300"/>
                  </a:lnTo>
                  <a:lnTo>
                    <a:pt x="820834" y="482600"/>
                  </a:lnTo>
                  <a:lnTo>
                    <a:pt x="904232" y="482600"/>
                  </a:lnTo>
                  <a:lnTo>
                    <a:pt x="903398" y="495300"/>
                  </a:lnTo>
                  <a:lnTo>
                    <a:pt x="898221" y="508000"/>
                  </a:lnTo>
                  <a:close/>
                </a:path>
                <a:path w="1430019" h="1524000">
                  <a:moveTo>
                    <a:pt x="194543" y="558800"/>
                  </a:moveTo>
                  <a:lnTo>
                    <a:pt x="122653" y="558800"/>
                  </a:lnTo>
                  <a:lnTo>
                    <a:pt x="127006" y="546100"/>
                  </a:lnTo>
                  <a:lnTo>
                    <a:pt x="131990" y="533400"/>
                  </a:lnTo>
                  <a:lnTo>
                    <a:pt x="132256" y="533400"/>
                  </a:lnTo>
                  <a:lnTo>
                    <a:pt x="56033" y="495300"/>
                  </a:lnTo>
                  <a:lnTo>
                    <a:pt x="199320" y="495300"/>
                  </a:lnTo>
                  <a:lnTo>
                    <a:pt x="207430" y="508000"/>
                  </a:lnTo>
                  <a:lnTo>
                    <a:pt x="213928" y="508000"/>
                  </a:lnTo>
                  <a:lnTo>
                    <a:pt x="217512" y="520700"/>
                  </a:lnTo>
                  <a:lnTo>
                    <a:pt x="216805" y="533400"/>
                  </a:lnTo>
                  <a:lnTo>
                    <a:pt x="212328" y="546100"/>
                  </a:lnTo>
                  <a:lnTo>
                    <a:pt x="198269" y="546100"/>
                  </a:lnTo>
                  <a:lnTo>
                    <a:pt x="194543" y="558800"/>
                  </a:lnTo>
                  <a:close/>
                </a:path>
                <a:path w="1430019" h="1524000">
                  <a:moveTo>
                    <a:pt x="877117" y="520700"/>
                  </a:moveTo>
                  <a:lnTo>
                    <a:pt x="874010" y="520700"/>
                  </a:lnTo>
                  <a:lnTo>
                    <a:pt x="867802" y="508000"/>
                  </a:lnTo>
                  <a:lnTo>
                    <a:pt x="883336" y="508000"/>
                  </a:lnTo>
                  <a:lnTo>
                    <a:pt x="877117" y="520700"/>
                  </a:lnTo>
                  <a:close/>
                </a:path>
                <a:path w="1430019" h="1524000">
                  <a:moveTo>
                    <a:pt x="336175" y="558800"/>
                  </a:moveTo>
                  <a:lnTo>
                    <a:pt x="295912" y="558800"/>
                  </a:lnTo>
                  <a:lnTo>
                    <a:pt x="303288" y="546100"/>
                  </a:lnTo>
                  <a:lnTo>
                    <a:pt x="332395" y="546100"/>
                  </a:lnTo>
                  <a:lnTo>
                    <a:pt x="336175" y="558800"/>
                  </a:lnTo>
                  <a:close/>
                </a:path>
                <a:path w="1430019" h="1524000">
                  <a:moveTo>
                    <a:pt x="165919" y="622300"/>
                  </a:moveTo>
                  <a:lnTo>
                    <a:pt x="111441" y="622300"/>
                  </a:lnTo>
                  <a:lnTo>
                    <a:pt x="110880" y="609600"/>
                  </a:lnTo>
                  <a:lnTo>
                    <a:pt x="111050" y="596900"/>
                  </a:lnTo>
                  <a:lnTo>
                    <a:pt x="111944" y="584200"/>
                  </a:lnTo>
                  <a:lnTo>
                    <a:pt x="113556" y="584200"/>
                  </a:lnTo>
                  <a:lnTo>
                    <a:pt x="115885" y="571500"/>
                  </a:lnTo>
                  <a:lnTo>
                    <a:pt x="118932" y="558800"/>
                  </a:lnTo>
                  <a:lnTo>
                    <a:pt x="181991" y="558800"/>
                  </a:lnTo>
                  <a:lnTo>
                    <a:pt x="173540" y="571500"/>
                  </a:lnTo>
                  <a:lnTo>
                    <a:pt x="170316" y="584200"/>
                  </a:lnTo>
                  <a:lnTo>
                    <a:pt x="165869" y="596900"/>
                  </a:lnTo>
                  <a:lnTo>
                    <a:pt x="164764" y="596900"/>
                  </a:lnTo>
                  <a:lnTo>
                    <a:pt x="164789" y="609600"/>
                  </a:lnTo>
                  <a:lnTo>
                    <a:pt x="165919" y="622300"/>
                  </a:lnTo>
                  <a:close/>
                </a:path>
                <a:path w="1430019" h="1524000">
                  <a:moveTo>
                    <a:pt x="462462" y="596900"/>
                  </a:moveTo>
                  <a:lnTo>
                    <a:pt x="289491" y="596900"/>
                  </a:lnTo>
                  <a:lnTo>
                    <a:pt x="289062" y="584200"/>
                  </a:lnTo>
                  <a:lnTo>
                    <a:pt x="289210" y="571500"/>
                  </a:lnTo>
                  <a:lnTo>
                    <a:pt x="290019" y="571500"/>
                  </a:lnTo>
                  <a:lnTo>
                    <a:pt x="292051" y="558800"/>
                  </a:lnTo>
                  <a:lnTo>
                    <a:pt x="338105" y="558800"/>
                  </a:lnTo>
                  <a:lnTo>
                    <a:pt x="462462" y="596900"/>
                  </a:lnTo>
                  <a:close/>
                </a:path>
                <a:path w="1430019" h="1524000">
                  <a:moveTo>
                    <a:pt x="242959" y="723900"/>
                  </a:moveTo>
                  <a:lnTo>
                    <a:pt x="189352" y="723900"/>
                  </a:lnTo>
                  <a:lnTo>
                    <a:pt x="182619" y="711200"/>
                  </a:lnTo>
                  <a:lnTo>
                    <a:pt x="163586" y="711200"/>
                  </a:lnTo>
                  <a:lnTo>
                    <a:pt x="157758" y="698500"/>
                  </a:lnTo>
                  <a:lnTo>
                    <a:pt x="152224" y="698500"/>
                  </a:lnTo>
                  <a:lnTo>
                    <a:pt x="146984" y="685800"/>
                  </a:lnTo>
                  <a:lnTo>
                    <a:pt x="137565" y="685800"/>
                  </a:lnTo>
                  <a:lnTo>
                    <a:pt x="133430" y="673100"/>
                  </a:lnTo>
                  <a:lnTo>
                    <a:pt x="247516" y="673100"/>
                  </a:lnTo>
                  <a:lnTo>
                    <a:pt x="260378" y="660400"/>
                  </a:lnTo>
                  <a:lnTo>
                    <a:pt x="266189" y="660400"/>
                  </a:lnTo>
                  <a:lnTo>
                    <a:pt x="276568" y="647700"/>
                  </a:lnTo>
                  <a:lnTo>
                    <a:pt x="280850" y="647700"/>
                  </a:lnTo>
                  <a:lnTo>
                    <a:pt x="287597" y="635000"/>
                  </a:lnTo>
                  <a:lnTo>
                    <a:pt x="289874" y="622300"/>
                  </a:lnTo>
                  <a:lnTo>
                    <a:pt x="291057" y="622300"/>
                  </a:lnTo>
                  <a:lnTo>
                    <a:pt x="291736" y="609600"/>
                  </a:lnTo>
                  <a:lnTo>
                    <a:pt x="346924" y="609600"/>
                  </a:lnTo>
                  <a:lnTo>
                    <a:pt x="334714" y="660400"/>
                  </a:lnTo>
                  <a:lnTo>
                    <a:pt x="313268" y="685800"/>
                  </a:lnTo>
                  <a:lnTo>
                    <a:pt x="282658" y="711200"/>
                  </a:lnTo>
                  <a:lnTo>
                    <a:pt x="242959" y="723900"/>
                  </a:lnTo>
                  <a:close/>
                </a:path>
                <a:path w="1430019" h="1524000">
                  <a:moveTo>
                    <a:pt x="205919" y="673100"/>
                  </a:moveTo>
                  <a:lnTo>
                    <a:pt x="129679" y="673100"/>
                  </a:lnTo>
                  <a:lnTo>
                    <a:pt x="124943" y="660400"/>
                  </a:lnTo>
                  <a:lnTo>
                    <a:pt x="120877" y="647700"/>
                  </a:lnTo>
                  <a:lnTo>
                    <a:pt x="117482" y="647700"/>
                  </a:lnTo>
                  <a:lnTo>
                    <a:pt x="114757" y="635000"/>
                  </a:lnTo>
                  <a:lnTo>
                    <a:pt x="112734" y="622300"/>
                  </a:lnTo>
                  <a:lnTo>
                    <a:pt x="168166" y="622300"/>
                  </a:lnTo>
                  <a:lnTo>
                    <a:pt x="170431" y="635000"/>
                  </a:lnTo>
                  <a:lnTo>
                    <a:pt x="173737" y="635000"/>
                  </a:lnTo>
                  <a:lnTo>
                    <a:pt x="182431" y="647700"/>
                  </a:lnTo>
                  <a:lnTo>
                    <a:pt x="187581" y="660400"/>
                  </a:lnTo>
                  <a:lnTo>
                    <a:pt x="199487" y="660400"/>
                  </a:lnTo>
                  <a:lnTo>
                    <a:pt x="205919" y="673100"/>
                  </a:lnTo>
                  <a:close/>
                </a:path>
                <a:path w="1430019" h="1524000">
                  <a:moveTo>
                    <a:pt x="902440" y="850900"/>
                  </a:moveTo>
                  <a:lnTo>
                    <a:pt x="848714" y="850900"/>
                  </a:lnTo>
                  <a:lnTo>
                    <a:pt x="848714" y="711200"/>
                  </a:lnTo>
                  <a:lnTo>
                    <a:pt x="790857" y="711200"/>
                  </a:lnTo>
                  <a:lnTo>
                    <a:pt x="743800" y="698500"/>
                  </a:lnTo>
                  <a:lnTo>
                    <a:pt x="705933" y="685800"/>
                  </a:lnTo>
                  <a:lnTo>
                    <a:pt x="675644" y="647700"/>
                  </a:lnTo>
                  <a:lnTo>
                    <a:pt x="670116" y="635000"/>
                  </a:lnTo>
                  <a:lnTo>
                    <a:pt x="738297" y="635000"/>
                  </a:lnTo>
                  <a:lnTo>
                    <a:pt x="747353" y="647700"/>
                  </a:lnTo>
                  <a:lnTo>
                    <a:pt x="752165" y="647700"/>
                  </a:lnTo>
                  <a:lnTo>
                    <a:pt x="762355" y="660400"/>
                  </a:lnTo>
                  <a:lnTo>
                    <a:pt x="902440" y="660400"/>
                  </a:lnTo>
                  <a:lnTo>
                    <a:pt x="902440" y="850900"/>
                  </a:lnTo>
                  <a:close/>
                </a:path>
                <a:path w="1430019" h="1524000">
                  <a:moveTo>
                    <a:pt x="899446" y="647700"/>
                  </a:moveTo>
                  <a:lnTo>
                    <a:pt x="848240" y="647700"/>
                  </a:lnTo>
                  <a:lnTo>
                    <a:pt x="852559" y="635000"/>
                  </a:lnTo>
                  <a:lnTo>
                    <a:pt x="897623" y="635000"/>
                  </a:lnTo>
                  <a:lnTo>
                    <a:pt x="899446" y="647700"/>
                  </a:lnTo>
                  <a:close/>
                </a:path>
                <a:path w="1430019" h="1524000">
                  <a:moveTo>
                    <a:pt x="903550" y="660400"/>
                  </a:moveTo>
                  <a:lnTo>
                    <a:pt x="828574" y="660400"/>
                  </a:lnTo>
                  <a:lnTo>
                    <a:pt x="833733" y="647700"/>
                  </a:lnTo>
                  <a:lnTo>
                    <a:pt x="902990" y="647700"/>
                  </a:lnTo>
                  <a:lnTo>
                    <a:pt x="903550" y="660400"/>
                  </a:lnTo>
                  <a:close/>
                </a:path>
                <a:path w="1430019" h="1524000">
                  <a:moveTo>
                    <a:pt x="1237146" y="673100"/>
                  </a:moveTo>
                  <a:lnTo>
                    <a:pt x="1133507" y="673100"/>
                  </a:lnTo>
                  <a:lnTo>
                    <a:pt x="1143529" y="660400"/>
                  </a:lnTo>
                  <a:lnTo>
                    <a:pt x="1227205" y="660400"/>
                  </a:lnTo>
                  <a:lnTo>
                    <a:pt x="1237146" y="673100"/>
                  </a:lnTo>
                  <a:close/>
                </a:path>
                <a:path w="1430019" h="1524000">
                  <a:moveTo>
                    <a:pt x="1108238" y="850900"/>
                  </a:moveTo>
                  <a:lnTo>
                    <a:pt x="1052423" y="850900"/>
                  </a:lnTo>
                  <a:lnTo>
                    <a:pt x="1043101" y="800100"/>
                  </a:lnTo>
                  <a:lnTo>
                    <a:pt x="1047485" y="762000"/>
                  </a:lnTo>
                  <a:lnTo>
                    <a:pt x="1065541" y="723900"/>
                  </a:lnTo>
                  <a:lnTo>
                    <a:pt x="1097231" y="685800"/>
                  </a:lnTo>
                  <a:lnTo>
                    <a:pt x="1105656" y="685800"/>
                  </a:lnTo>
                  <a:lnTo>
                    <a:pt x="1114511" y="673100"/>
                  </a:lnTo>
                  <a:lnTo>
                    <a:pt x="1256072" y="673100"/>
                  </a:lnTo>
                  <a:lnTo>
                    <a:pt x="1296395" y="711200"/>
                  </a:lnTo>
                  <a:lnTo>
                    <a:pt x="1157567" y="711200"/>
                  </a:lnTo>
                  <a:lnTo>
                    <a:pt x="1154274" y="723900"/>
                  </a:lnTo>
                  <a:lnTo>
                    <a:pt x="1135678" y="723900"/>
                  </a:lnTo>
                  <a:lnTo>
                    <a:pt x="1130042" y="736600"/>
                  </a:lnTo>
                  <a:lnTo>
                    <a:pt x="1119842" y="736600"/>
                  </a:lnTo>
                  <a:lnTo>
                    <a:pt x="1115331" y="749300"/>
                  </a:lnTo>
                  <a:lnTo>
                    <a:pt x="1109390" y="749300"/>
                  </a:lnTo>
                  <a:lnTo>
                    <a:pt x="1107643" y="762000"/>
                  </a:lnTo>
                  <a:lnTo>
                    <a:pt x="1103128" y="762000"/>
                  </a:lnTo>
                  <a:lnTo>
                    <a:pt x="1100749" y="774700"/>
                  </a:lnTo>
                  <a:lnTo>
                    <a:pt x="1099757" y="774700"/>
                  </a:lnTo>
                  <a:lnTo>
                    <a:pt x="1098169" y="787400"/>
                  </a:lnTo>
                  <a:lnTo>
                    <a:pt x="1097578" y="787400"/>
                  </a:lnTo>
                  <a:lnTo>
                    <a:pt x="1096802" y="800100"/>
                  </a:lnTo>
                  <a:lnTo>
                    <a:pt x="1096668" y="800100"/>
                  </a:lnTo>
                  <a:lnTo>
                    <a:pt x="1096898" y="812800"/>
                  </a:lnTo>
                  <a:lnTo>
                    <a:pt x="1098406" y="812800"/>
                  </a:lnTo>
                  <a:lnTo>
                    <a:pt x="1100088" y="825500"/>
                  </a:lnTo>
                  <a:lnTo>
                    <a:pt x="1101125" y="825500"/>
                  </a:lnTo>
                  <a:lnTo>
                    <a:pt x="1103594" y="838200"/>
                  </a:lnTo>
                  <a:lnTo>
                    <a:pt x="1105017" y="838200"/>
                  </a:lnTo>
                  <a:lnTo>
                    <a:pt x="1108238" y="850900"/>
                  </a:lnTo>
                  <a:close/>
                </a:path>
                <a:path w="1430019" h="1524000">
                  <a:moveTo>
                    <a:pt x="1319033" y="850900"/>
                  </a:moveTo>
                  <a:lnTo>
                    <a:pt x="1262586" y="850900"/>
                  </a:lnTo>
                  <a:lnTo>
                    <a:pt x="1266648" y="838200"/>
                  </a:lnTo>
                  <a:lnTo>
                    <a:pt x="1269919" y="825500"/>
                  </a:lnTo>
                  <a:lnTo>
                    <a:pt x="1272340" y="825500"/>
                  </a:lnTo>
                  <a:lnTo>
                    <a:pt x="1273851" y="812800"/>
                  </a:lnTo>
                  <a:lnTo>
                    <a:pt x="1274453" y="800100"/>
                  </a:lnTo>
                  <a:lnTo>
                    <a:pt x="1274146" y="787400"/>
                  </a:lnTo>
                  <a:lnTo>
                    <a:pt x="1273364" y="787400"/>
                  </a:lnTo>
                  <a:lnTo>
                    <a:pt x="1271970" y="774700"/>
                  </a:lnTo>
                  <a:lnTo>
                    <a:pt x="1268884" y="774700"/>
                  </a:lnTo>
                  <a:lnTo>
                    <a:pt x="1267597" y="762000"/>
                  </a:lnTo>
                  <a:lnTo>
                    <a:pt x="1262980" y="762000"/>
                  </a:lnTo>
                  <a:lnTo>
                    <a:pt x="1259297" y="749300"/>
                  </a:lnTo>
                  <a:lnTo>
                    <a:pt x="1257287" y="749300"/>
                  </a:lnTo>
                  <a:lnTo>
                    <a:pt x="1252930" y="736600"/>
                  </a:lnTo>
                  <a:lnTo>
                    <a:pt x="1243006" y="736600"/>
                  </a:lnTo>
                  <a:lnTo>
                    <a:pt x="1237491" y="723900"/>
                  </a:lnTo>
                  <a:lnTo>
                    <a:pt x="1219175" y="723900"/>
                  </a:lnTo>
                  <a:lnTo>
                    <a:pt x="1215917" y="711200"/>
                  </a:lnTo>
                  <a:lnTo>
                    <a:pt x="1296395" y="711200"/>
                  </a:lnTo>
                  <a:lnTo>
                    <a:pt x="1320364" y="749300"/>
                  </a:lnTo>
                  <a:lnTo>
                    <a:pt x="1327926" y="800100"/>
                  </a:lnTo>
                  <a:lnTo>
                    <a:pt x="1319033" y="850900"/>
                  </a:lnTo>
                  <a:close/>
                </a:path>
                <a:path w="1430019" h="1524000">
                  <a:moveTo>
                    <a:pt x="1430000" y="1524000"/>
                  </a:moveTo>
                  <a:lnTo>
                    <a:pt x="276602" y="1524000"/>
                  </a:lnTo>
                  <a:lnTo>
                    <a:pt x="271659" y="1511300"/>
                  </a:lnTo>
                  <a:lnTo>
                    <a:pt x="257998" y="1511300"/>
                  </a:lnTo>
                  <a:lnTo>
                    <a:pt x="250116" y="1498600"/>
                  </a:lnTo>
                  <a:lnTo>
                    <a:pt x="246628" y="1498600"/>
                  </a:lnTo>
                  <a:lnTo>
                    <a:pt x="240555" y="1485900"/>
                  </a:lnTo>
                  <a:lnTo>
                    <a:pt x="238036" y="1485900"/>
                  </a:lnTo>
                  <a:lnTo>
                    <a:pt x="234034" y="1473200"/>
                  </a:lnTo>
                  <a:lnTo>
                    <a:pt x="232593" y="1460500"/>
                  </a:lnTo>
                  <a:lnTo>
                    <a:pt x="230832" y="1447800"/>
                  </a:lnTo>
                  <a:lnTo>
                    <a:pt x="230810" y="889000"/>
                  </a:lnTo>
                  <a:lnTo>
                    <a:pt x="232665" y="876300"/>
                  </a:lnTo>
                  <a:lnTo>
                    <a:pt x="238601" y="863600"/>
                  </a:lnTo>
                  <a:lnTo>
                    <a:pt x="249223" y="850900"/>
                  </a:lnTo>
                  <a:lnTo>
                    <a:pt x="490445" y="850900"/>
                  </a:lnTo>
                  <a:lnTo>
                    <a:pt x="496418" y="863600"/>
                  </a:lnTo>
                  <a:lnTo>
                    <a:pt x="505645" y="863600"/>
                  </a:lnTo>
                  <a:lnTo>
                    <a:pt x="508486" y="876300"/>
                  </a:lnTo>
                  <a:lnTo>
                    <a:pt x="509362" y="876300"/>
                  </a:lnTo>
                  <a:lnTo>
                    <a:pt x="510027" y="889000"/>
                  </a:lnTo>
                  <a:lnTo>
                    <a:pt x="508206" y="889000"/>
                  </a:lnTo>
                  <a:lnTo>
                    <a:pt x="506894" y="901700"/>
                  </a:lnTo>
                  <a:lnTo>
                    <a:pt x="498352" y="901700"/>
                  </a:lnTo>
                  <a:lnTo>
                    <a:pt x="494128" y="914400"/>
                  </a:lnTo>
                  <a:lnTo>
                    <a:pt x="284537" y="914400"/>
                  </a:lnTo>
                  <a:lnTo>
                    <a:pt x="284537" y="1435100"/>
                  </a:lnTo>
                  <a:lnTo>
                    <a:pt x="286207" y="1447800"/>
                  </a:lnTo>
                  <a:lnTo>
                    <a:pt x="292308" y="1460500"/>
                  </a:lnTo>
                  <a:lnTo>
                    <a:pt x="304477" y="1473200"/>
                  </a:lnTo>
                  <a:lnTo>
                    <a:pt x="1430000" y="1473200"/>
                  </a:lnTo>
                  <a:lnTo>
                    <a:pt x="1430000" y="1524000"/>
                  </a:lnTo>
                  <a:close/>
                </a:path>
                <a:path w="1430019" h="1524000">
                  <a:moveTo>
                    <a:pt x="1123503" y="901700"/>
                  </a:moveTo>
                  <a:lnTo>
                    <a:pt x="630016" y="901700"/>
                  </a:lnTo>
                  <a:lnTo>
                    <a:pt x="625571" y="889000"/>
                  </a:lnTo>
                  <a:lnTo>
                    <a:pt x="623798" y="876300"/>
                  </a:lnTo>
                  <a:lnTo>
                    <a:pt x="626218" y="876300"/>
                  </a:lnTo>
                  <a:lnTo>
                    <a:pt x="632882" y="863600"/>
                  </a:lnTo>
                  <a:lnTo>
                    <a:pt x="641463" y="850900"/>
                  </a:lnTo>
                  <a:lnTo>
                    <a:pt x="1116085" y="850900"/>
                  </a:lnTo>
                  <a:lnTo>
                    <a:pt x="1118377" y="863600"/>
                  </a:lnTo>
                  <a:lnTo>
                    <a:pt x="1126161" y="863600"/>
                  </a:lnTo>
                  <a:lnTo>
                    <a:pt x="1129062" y="876300"/>
                  </a:lnTo>
                  <a:lnTo>
                    <a:pt x="1128626" y="889000"/>
                  </a:lnTo>
                  <a:lnTo>
                    <a:pt x="1126304" y="889000"/>
                  </a:lnTo>
                  <a:lnTo>
                    <a:pt x="1123503" y="901700"/>
                  </a:lnTo>
                  <a:close/>
                </a:path>
                <a:path w="1430019" h="1524000">
                  <a:moveTo>
                    <a:pt x="1430000" y="901700"/>
                  </a:moveTo>
                  <a:lnTo>
                    <a:pt x="1247177" y="901700"/>
                  </a:lnTo>
                  <a:lnTo>
                    <a:pt x="1244022" y="889000"/>
                  </a:lnTo>
                  <a:lnTo>
                    <a:pt x="1241901" y="889000"/>
                  </a:lnTo>
                  <a:lnTo>
                    <a:pt x="1241287" y="876300"/>
                  </a:lnTo>
                  <a:lnTo>
                    <a:pt x="1242963" y="876300"/>
                  </a:lnTo>
                  <a:lnTo>
                    <a:pt x="1244174" y="863600"/>
                  </a:lnTo>
                  <a:lnTo>
                    <a:pt x="1252088" y="863600"/>
                  </a:lnTo>
                  <a:lnTo>
                    <a:pt x="1257733" y="850900"/>
                  </a:lnTo>
                  <a:lnTo>
                    <a:pt x="1430000" y="850900"/>
                  </a:lnTo>
                  <a:lnTo>
                    <a:pt x="1430000" y="901700"/>
                  </a:lnTo>
                  <a:close/>
                </a:path>
                <a:path w="1430019" h="1524000">
                  <a:moveTo>
                    <a:pt x="679667" y="1054100"/>
                  </a:moveTo>
                  <a:lnTo>
                    <a:pt x="592370" y="1054100"/>
                  </a:lnTo>
                  <a:lnTo>
                    <a:pt x="598796" y="1041400"/>
                  </a:lnTo>
                  <a:lnTo>
                    <a:pt x="616882" y="1041400"/>
                  </a:lnTo>
                  <a:lnTo>
                    <a:pt x="622344" y="1028700"/>
                  </a:lnTo>
                  <a:lnTo>
                    <a:pt x="632323" y="1028700"/>
                  </a:lnTo>
                  <a:lnTo>
                    <a:pt x="636721" y="1016000"/>
                  </a:lnTo>
                  <a:lnTo>
                    <a:pt x="640705" y="1016000"/>
                  </a:lnTo>
                  <a:lnTo>
                    <a:pt x="644275" y="1003300"/>
                  </a:lnTo>
                  <a:lnTo>
                    <a:pt x="647392" y="1003300"/>
                  </a:lnTo>
                  <a:lnTo>
                    <a:pt x="650016" y="990600"/>
                  </a:lnTo>
                  <a:lnTo>
                    <a:pt x="652147" y="990600"/>
                  </a:lnTo>
                  <a:lnTo>
                    <a:pt x="653785" y="977900"/>
                  </a:lnTo>
                  <a:lnTo>
                    <a:pt x="655571" y="965200"/>
                  </a:lnTo>
                  <a:lnTo>
                    <a:pt x="656160" y="965200"/>
                  </a:lnTo>
                  <a:lnTo>
                    <a:pt x="655553" y="952500"/>
                  </a:lnTo>
                  <a:lnTo>
                    <a:pt x="653749" y="939800"/>
                  </a:lnTo>
                  <a:lnTo>
                    <a:pt x="650813" y="927100"/>
                  </a:lnTo>
                  <a:lnTo>
                    <a:pt x="646812" y="927100"/>
                  </a:lnTo>
                  <a:lnTo>
                    <a:pt x="641745" y="914400"/>
                  </a:lnTo>
                  <a:lnTo>
                    <a:pt x="635612" y="901700"/>
                  </a:lnTo>
                  <a:lnTo>
                    <a:pt x="906637" y="901700"/>
                  </a:lnTo>
                  <a:lnTo>
                    <a:pt x="905018" y="914400"/>
                  </a:lnTo>
                  <a:lnTo>
                    <a:pt x="700020" y="914400"/>
                  </a:lnTo>
                  <a:lnTo>
                    <a:pt x="706335" y="965200"/>
                  </a:lnTo>
                  <a:lnTo>
                    <a:pt x="699666" y="1016000"/>
                  </a:lnTo>
                  <a:lnTo>
                    <a:pt x="679667" y="1054100"/>
                  </a:lnTo>
                  <a:close/>
                </a:path>
                <a:path w="1430019" h="1524000">
                  <a:moveTo>
                    <a:pt x="1108173" y="914400"/>
                  </a:moveTo>
                  <a:lnTo>
                    <a:pt x="1056357" y="914400"/>
                  </a:lnTo>
                  <a:lnTo>
                    <a:pt x="1017387" y="901700"/>
                  </a:lnTo>
                  <a:lnTo>
                    <a:pt x="1119316" y="901700"/>
                  </a:lnTo>
                  <a:lnTo>
                    <a:pt x="1108173" y="914400"/>
                  </a:lnTo>
                  <a:close/>
                </a:path>
                <a:path w="1430019" h="1524000">
                  <a:moveTo>
                    <a:pt x="1276167" y="914400"/>
                  </a:moveTo>
                  <a:lnTo>
                    <a:pt x="1263529" y="914400"/>
                  </a:lnTo>
                  <a:lnTo>
                    <a:pt x="1251709" y="901700"/>
                  </a:lnTo>
                  <a:lnTo>
                    <a:pt x="1312425" y="901700"/>
                  </a:lnTo>
                  <a:lnTo>
                    <a:pt x="1276167" y="914400"/>
                  </a:lnTo>
                  <a:close/>
                </a:path>
                <a:path w="1430019" h="1524000">
                  <a:moveTo>
                    <a:pt x="636897" y="1092200"/>
                  </a:moveTo>
                  <a:lnTo>
                    <a:pt x="503584" y="1092200"/>
                  </a:lnTo>
                  <a:lnTo>
                    <a:pt x="494230" y="1079500"/>
                  </a:lnTo>
                  <a:lnTo>
                    <a:pt x="485233" y="1079500"/>
                  </a:lnTo>
                  <a:lnTo>
                    <a:pt x="452392" y="1054100"/>
                  </a:lnTo>
                  <a:lnTo>
                    <a:pt x="432953" y="1016000"/>
                  </a:lnTo>
                  <a:lnTo>
                    <a:pt x="426714" y="965200"/>
                  </a:lnTo>
                  <a:lnTo>
                    <a:pt x="433469" y="914400"/>
                  </a:lnTo>
                  <a:lnTo>
                    <a:pt x="490354" y="914400"/>
                  </a:lnTo>
                  <a:lnTo>
                    <a:pt x="487030" y="927100"/>
                  </a:lnTo>
                  <a:lnTo>
                    <a:pt x="484157" y="927100"/>
                  </a:lnTo>
                  <a:lnTo>
                    <a:pt x="481765" y="939800"/>
                  </a:lnTo>
                  <a:lnTo>
                    <a:pt x="479887" y="939800"/>
                  </a:lnTo>
                  <a:lnTo>
                    <a:pt x="478523" y="952500"/>
                  </a:lnTo>
                  <a:lnTo>
                    <a:pt x="477672" y="952500"/>
                  </a:lnTo>
                  <a:lnTo>
                    <a:pt x="477342" y="965200"/>
                  </a:lnTo>
                  <a:lnTo>
                    <a:pt x="477539" y="965200"/>
                  </a:lnTo>
                  <a:lnTo>
                    <a:pt x="478264" y="977900"/>
                  </a:lnTo>
                  <a:lnTo>
                    <a:pt x="479516" y="977900"/>
                  </a:lnTo>
                  <a:lnTo>
                    <a:pt x="481278" y="990600"/>
                  </a:lnTo>
                  <a:lnTo>
                    <a:pt x="483532" y="990600"/>
                  </a:lnTo>
                  <a:lnTo>
                    <a:pt x="486277" y="1003300"/>
                  </a:lnTo>
                  <a:lnTo>
                    <a:pt x="489514" y="1003300"/>
                  </a:lnTo>
                  <a:lnTo>
                    <a:pt x="493072" y="1016000"/>
                  </a:lnTo>
                  <a:lnTo>
                    <a:pt x="497008" y="1016000"/>
                  </a:lnTo>
                  <a:lnTo>
                    <a:pt x="501320" y="1028700"/>
                  </a:lnTo>
                  <a:lnTo>
                    <a:pt x="511023" y="1028700"/>
                  </a:lnTo>
                  <a:lnTo>
                    <a:pt x="516311" y="1041400"/>
                  </a:lnTo>
                  <a:lnTo>
                    <a:pt x="539944" y="1041400"/>
                  </a:lnTo>
                  <a:lnTo>
                    <a:pt x="546283" y="1054100"/>
                  </a:lnTo>
                  <a:lnTo>
                    <a:pt x="679667" y="1054100"/>
                  </a:lnTo>
                  <a:lnTo>
                    <a:pt x="645996" y="1079500"/>
                  </a:lnTo>
                  <a:lnTo>
                    <a:pt x="636897" y="1092200"/>
                  </a:lnTo>
                  <a:close/>
                </a:path>
                <a:path w="1430019" h="1524000">
                  <a:moveTo>
                    <a:pt x="907849" y="1117600"/>
                  </a:moveTo>
                  <a:lnTo>
                    <a:pt x="850292" y="1117600"/>
                  </a:lnTo>
                  <a:lnTo>
                    <a:pt x="848872" y="1104900"/>
                  </a:lnTo>
                  <a:lnTo>
                    <a:pt x="848677" y="1079500"/>
                  </a:lnTo>
                  <a:lnTo>
                    <a:pt x="848622" y="1016000"/>
                  </a:lnTo>
                  <a:lnTo>
                    <a:pt x="849130" y="914400"/>
                  </a:lnTo>
                  <a:lnTo>
                    <a:pt x="903411" y="914400"/>
                  </a:lnTo>
                  <a:lnTo>
                    <a:pt x="903411" y="1054100"/>
                  </a:lnTo>
                  <a:lnTo>
                    <a:pt x="994891" y="1054100"/>
                  </a:lnTo>
                  <a:lnTo>
                    <a:pt x="1033855" y="1066800"/>
                  </a:lnTo>
                  <a:lnTo>
                    <a:pt x="1068118" y="1104900"/>
                  </a:lnTo>
                  <a:lnTo>
                    <a:pt x="919074" y="1104900"/>
                  </a:lnTo>
                  <a:lnTo>
                    <a:pt x="907849" y="1117600"/>
                  </a:lnTo>
                  <a:close/>
                </a:path>
                <a:path w="1430019" h="1524000">
                  <a:moveTo>
                    <a:pt x="597164" y="1104900"/>
                  </a:moveTo>
                  <a:lnTo>
                    <a:pt x="533681" y="1104900"/>
                  </a:lnTo>
                  <a:lnTo>
                    <a:pt x="523367" y="1092200"/>
                  </a:lnTo>
                  <a:lnTo>
                    <a:pt x="607528" y="1092200"/>
                  </a:lnTo>
                  <a:lnTo>
                    <a:pt x="597164" y="1104900"/>
                  </a:lnTo>
                  <a:close/>
                </a:path>
                <a:path w="1430019" h="1524000">
                  <a:moveTo>
                    <a:pt x="1089877" y="1143000"/>
                  </a:moveTo>
                  <a:lnTo>
                    <a:pt x="1028207" y="1143000"/>
                  </a:lnTo>
                  <a:lnTo>
                    <a:pt x="1024217" y="1130300"/>
                  </a:lnTo>
                  <a:lnTo>
                    <a:pt x="1015157" y="1117600"/>
                  </a:lnTo>
                  <a:lnTo>
                    <a:pt x="999390" y="1117600"/>
                  </a:lnTo>
                  <a:lnTo>
                    <a:pt x="993680" y="1104900"/>
                  </a:lnTo>
                  <a:lnTo>
                    <a:pt x="1074606" y="1104900"/>
                  </a:lnTo>
                  <a:lnTo>
                    <a:pt x="1080395" y="1117600"/>
                  </a:lnTo>
                  <a:lnTo>
                    <a:pt x="1085486" y="1130300"/>
                  </a:lnTo>
                  <a:lnTo>
                    <a:pt x="1089877" y="1143000"/>
                  </a:lnTo>
                  <a:close/>
                </a:path>
                <a:path w="1430019" h="1524000">
                  <a:moveTo>
                    <a:pt x="897823" y="1130300"/>
                  </a:moveTo>
                  <a:lnTo>
                    <a:pt x="857694" y="1130300"/>
                  </a:lnTo>
                  <a:lnTo>
                    <a:pt x="853232" y="1117600"/>
                  </a:lnTo>
                  <a:lnTo>
                    <a:pt x="902636" y="1117600"/>
                  </a:lnTo>
                  <a:lnTo>
                    <a:pt x="897823" y="1130300"/>
                  </a:lnTo>
                  <a:close/>
                </a:path>
                <a:path w="1430019" h="1524000">
                  <a:moveTo>
                    <a:pt x="1090306" y="1244600"/>
                  </a:moveTo>
                  <a:lnTo>
                    <a:pt x="1030975" y="1244600"/>
                  </a:lnTo>
                  <a:lnTo>
                    <a:pt x="1037278" y="1231900"/>
                  </a:lnTo>
                  <a:lnTo>
                    <a:pt x="1039793" y="1219200"/>
                  </a:lnTo>
                  <a:lnTo>
                    <a:pt x="1043551" y="1206500"/>
                  </a:lnTo>
                  <a:lnTo>
                    <a:pt x="1044750" y="1206500"/>
                  </a:lnTo>
                  <a:lnTo>
                    <a:pt x="1045789" y="1193800"/>
                  </a:lnTo>
                  <a:lnTo>
                    <a:pt x="1045616" y="1181100"/>
                  </a:lnTo>
                  <a:lnTo>
                    <a:pt x="1043887" y="1168400"/>
                  </a:lnTo>
                  <a:lnTo>
                    <a:pt x="1042351" y="1168400"/>
                  </a:lnTo>
                  <a:lnTo>
                    <a:pt x="1037934" y="1155700"/>
                  </a:lnTo>
                  <a:lnTo>
                    <a:pt x="1035106" y="1143000"/>
                  </a:lnTo>
                  <a:lnTo>
                    <a:pt x="1093522" y="1143000"/>
                  </a:lnTo>
                  <a:lnTo>
                    <a:pt x="1096372" y="1155700"/>
                  </a:lnTo>
                  <a:lnTo>
                    <a:pt x="1098427" y="1168400"/>
                  </a:lnTo>
                  <a:lnTo>
                    <a:pt x="1099687" y="1181100"/>
                  </a:lnTo>
                  <a:lnTo>
                    <a:pt x="1100143" y="1193800"/>
                  </a:lnTo>
                  <a:lnTo>
                    <a:pt x="1099783" y="1193800"/>
                  </a:lnTo>
                  <a:lnTo>
                    <a:pt x="1098608" y="1206500"/>
                  </a:lnTo>
                  <a:lnTo>
                    <a:pt x="1096618" y="1219200"/>
                  </a:lnTo>
                  <a:lnTo>
                    <a:pt x="1093841" y="1231900"/>
                  </a:lnTo>
                  <a:lnTo>
                    <a:pt x="1090306" y="1244600"/>
                  </a:lnTo>
                  <a:close/>
                </a:path>
                <a:path w="1430019" h="1524000">
                  <a:moveTo>
                    <a:pt x="894532" y="1257300"/>
                  </a:moveTo>
                  <a:lnTo>
                    <a:pt x="858394" y="1257300"/>
                  </a:lnTo>
                  <a:lnTo>
                    <a:pt x="863994" y="1244600"/>
                  </a:lnTo>
                  <a:lnTo>
                    <a:pt x="889017" y="1244600"/>
                  </a:lnTo>
                  <a:lnTo>
                    <a:pt x="894532" y="1257300"/>
                  </a:lnTo>
                  <a:close/>
                </a:path>
                <a:path w="1430019" h="1524000">
                  <a:moveTo>
                    <a:pt x="1058619" y="1282700"/>
                  </a:moveTo>
                  <a:lnTo>
                    <a:pt x="976589" y="1282700"/>
                  </a:lnTo>
                  <a:lnTo>
                    <a:pt x="984535" y="1270000"/>
                  </a:lnTo>
                  <a:lnTo>
                    <a:pt x="1003555" y="1270000"/>
                  </a:lnTo>
                  <a:lnTo>
                    <a:pt x="1013964" y="1257300"/>
                  </a:lnTo>
                  <a:lnTo>
                    <a:pt x="1018705" y="1257300"/>
                  </a:lnTo>
                  <a:lnTo>
                    <a:pt x="1027260" y="1244600"/>
                  </a:lnTo>
                  <a:lnTo>
                    <a:pt x="1086012" y="1244600"/>
                  </a:lnTo>
                  <a:lnTo>
                    <a:pt x="1080960" y="1257300"/>
                  </a:lnTo>
                  <a:lnTo>
                    <a:pt x="1058619" y="1282700"/>
                  </a:lnTo>
                  <a:close/>
                </a:path>
                <a:path w="1430019" h="1524000">
                  <a:moveTo>
                    <a:pt x="911986" y="1270000"/>
                  </a:moveTo>
                  <a:lnTo>
                    <a:pt x="848839" y="1270000"/>
                  </a:lnTo>
                  <a:lnTo>
                    <a:pt x="854244" y="1257300"/>
                  </a:lnTo>
                  <a:lnTo>
                    <a:pt x="905127" y="1257300"/>
                  </a:lnTo>
                  <a:lnTo>
                    <a:pt x="911986" y="1270000"/>
                  </a:lnTo>
                  <a:close/>
                </a:path>
                <a:path w="1430019" h="1524000">
                  <a:moveTo>
                    <a:pt x="903828" y="1473200"/>
                  </a:moveTo>
                  <a:lnTo>
                    <a:pt x="849467" y="1473200"/>
                  </a:lnTo>
                  <a:lnTo>
                    <a:pt x="849417" y="1320800"/>
                  </a:lnTo>
                  <a:lnTo>
                    <a:pt x="849209" y="1282700"/>
                  </a:lnTo>
                  <a:lnTo>
                    <a:pt x="848062" y="1270000"/>
                  </a:lnTo>
                  <a:lnTo>
                    <a:pt x="927115" y="1270000"/>
                  </a:lnTo>
                  <a:lnTo>
                    <a:pt x="935050" y="1282700"/>
                  </a:lnTo>
                  <a:lnTo>
                    <a:pt x="1058619" y="1282700"/>
                  </a:lnTo>
                  <a:lnTo>
                    <a:pt x="1047448" y="1295400"/>
                  </a:lnTo>
                  <a:lnTo>
                    <a:pt x="1006663" y="1320800"/>
                  </a:lnTo>
                  <a:lnTo>
                    <a:pt x="903828" y="1320800"/>
                  </a:lnTo>
                  <a:lnTo>
                    <a:pt x="903828" y="1473200"/>
                  </a:lnTo>
                  <a:close/>
                </a:path>
                <a:path w="1430019" h="1524000">
                  <a:moveTo>
                    <a:pt x="958744" y="1333500"/>
                  </a:moveTo>
                  <a:lnTo>
                    <a:pt x="903828" y="1320800"/>
                  </a:lnTo>
                  <a:lnTo>
                    <a:pt x="1006663" y="1320800"/>
                  </a:lnTo>
                  <a:lnTo>
                    <a:pt x="958744" y="1333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4165" rIns="0" bIns="0" rtlCol="0" vert="horz">
            <a:spAutoFit/>
          </a:bodyPr>
          <a:lstStyle/>
          <a:p>
            <a:pPr marL="5611495">
              <a:lnSpc>
                <a:spcPct val="100000"/>
              </a:lnSpc>
              <a:spcBef>
                <a:spcPts val="130"/>
              </a:spcBef>
            </a:pPr>
            <a:r>
              <a:rPr dirty="0" sz="6350" spc="60"/>
              <a:t>TECHNOLOGY</a:t>
            </a:r>
            <a:endParaRPr sz="6350"/>
          </a:p>
        </p:txBody>
      </p:sp>
      <p:grpSp>
        <p:nvGrpSpPr>
          <p:cNvPr id="11" name="object 11" descr=""/>
          <p:cNvGrpSpPr/>
          <p:nvPr/>
        </p:nvGrpSpPr>
        <p:grpSpPr>
          <a:xfrm>
            <a:off x="9656522" y="3309384"/>
            <a:ext cx="1522730" cy="6977380"/>
            <a:chOff x="9656522" y="3309384"/>
            <a:chExt cx="1522730" cy="6977380"/>
          </a:xfrm>
        </p:grpSpPr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74059" y="3309384"/>
              <a:ext cx="117697" cy="117697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74059" y="5369084"/>
              <a:ext cx="117697" cy="117696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56522" y="9139463"/>
              <a:ext cx="1522165" cy="1146810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10600658" y="3032836"/>
            <a:ext cx="6207125" cy="46602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90"/>
              </a:spcBef>
            </a:pPr>
            <a:r>
              <a:rPr dirty="0" sz="2900" spc="-70" b="1">
                <a:solidFill>
                  <a:srgbClr val="FFFFFF"/>
                </a:solidFill>
                <a:latin typeface="Tahoma"/>
                <a:cs typeface="Tahoma"/>
              </a:rPr>
              <a:t>Machine</a:t>
            </a:r>
            <a:r>
              <a:rPr dirty="0" sz="2900" spc="-9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95" b="1">
                <a:solidFill>
                  <a:srgbClr val="FFFFFF"/>
                </a:solidFill>
                <a:latin typeface="Tahoma"/>
                <a:cs typeface="Tahoma"/>
              </a:rPr>
              <a:t>Learning:</a:t>
            </a:r>
            <a:r>
              <a:rPr dirty="0" sz="2900" spc="-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85" b="1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dirty="0" sz="2900" spc="-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65" b="1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dirty="0" sz="2900" spc="-8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10" b="1">
                <a:solidFill>
                  <a:srgbClr val="FFFFFF"/>
                </a:solidFill>
                <a:latin typeface="Tahoma"/>
                <a:cs typeface="Tahoma"/>
              </a:rPr>
              <a:t>utilize </a:t>
            </a:r>
            <a:r>
              <a:rPr dirty="0" sz="2900" spc="-105" b="1">
                <a:solidFill>
                  <a:srgbClr val="FFFFFF"/>
                </a:solidFill>
                <a:latin typeface="Tahoma"/>
                <a:cs typeface="Tahoma"/>
              </a:rPr>
              <a:t>reinforcement</a:t>
            </a:r>
            <a:r>
              <a:rPr dirty="0" sz="29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85" b="1">
                <a:solidFill>
                  <a:srgbClr val="FFFFFF"/>
                </a:solidFill>
                <a:latin typeface="Tahoma"/>
                <a:cs typeface="Tahoma"/>
              </a:rPr>
              <a:t>learning,</a:t>
            </a:r>
            <a:r>
              <a:rPr dirty="0" sz="290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6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90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10" b="1">
                <a:solidFill>
                  <a:srgbClr val="FFFFFF"/>
                </a:solidFill>
                <a:latin typeface="Tahoma"/>
                <a:cs typeface="Tahoma"/>
              </a:rPr>
              <a:t>branch </a:t>
            </a:r>
            <a:r>
              <a:rPr dirty="0" sz="2900" b="1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900" spc="-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75" b="1">
                <a:solidFill>
                  <a:srgbClr val="FFFFFF"/>
                </a:solidFill>
                <a:latin typeface="Tahoma"/>
                <a:cs typeface="Tahoma"/>
              </a:rPr>
              <a:t>machine</a:t>
            </a:r>
            <a:r>
              <a:rPr dirty="0" sz="290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85" b="1">
                <a:solidFill>
                  <a:srgbClr val="FFFFFF"/>
                </a:solidFill>
                <a:latin typeface="Tahoma"/>
                <a:cs typeface="Tahoma"/>
              </a:rPr>
              <a:t>learning,</a:t>
            </a:r>
            <a:r>
              <a:rPr dirty="0" sz="290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b="1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900" spc="-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60" b="1">
                <a:solidFill>
                  <a:srgbClr val="FFFFFF"/>
                </a:solidFill>
                <a:latin typeface="Tahoma"/>
                <a:cs typeface="Tahoma"/>
              </a:rPr>
              <a:t>train</a:t>
            </a:r>
            <a:r>
              <a:rPr dirty="0" sz="290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85" b="1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90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60" b="1">
                <a:solidFill>
                  <a:srgbClr val="FFFFFF"/>
                </a:solidFill>
                <a:latin typeface="Tahoma"/>
                <a:cs typeface="Tahoma"/>
              </a:rPr>
              <a:t>AI </a:t>
            </a:r>
            <a:r>
              <a:rPr dirty="0" sz="2900" spc="-10" b="1">
                <a:solidFill>
                  <a:srgbClr val="FFFFFF"/>
                </a:solidFill>
                <a:latin typeface="Tahoma"/>
                <a:cs typeface="Tahoma"/>
              </a:rPr>
              <a:t>agent.</a:t>
            </a:r>
            <a:endParaRPr sz="2900">
              <a:latin typeface="Tahoma"/>
              <a:cs typeface="Tahoma"/>
            </a:endParaRPr>
          </a:p>
          <a:p>
            <a:pPr marL="12700" marR="115570">
              <a:lnSpc>
                <a:spcPct val="116500"/>
              </a:lnSpc>
            </a:pPr>
            <a:r>
              <a:rPr dirty="0" sz="2900" spc="-100" b="1">
                <a:solidFill>
                  <a:srgbClr val="FFFFFF"/>
                </a:solidFill>
                <a:latin typeface="Tahoma"/>
                <a:cs typeface="Tahoma"/>
              </a:rPr>
              <a:t>Python:</a:t>
            </a:r>
            <a:r>
              <a:rPr dirty="0" sz="2900" spc="-114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20" b="1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900" spc="-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75" b="1">
                <a:solidFill>
                  <a:srgbClr val="FFFFFF"/>
                </a:solidFill>
                <a:latin typeface="Tahoma"/>
                <a:cs typeface="Tahoma"/>
              </a:rPr>
              <a:t>algorithm</a:t>
            </a:r>
            <a:r>
              <a:rPr dirty="0" sz="29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65" b="1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dirty="0" sz="290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25" b="1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dirty="0" sz="2900" spc="-80" b="1">
                <a:solidFill>
                  <a:srgbClr val="FFFFFF"/>
                </a:solidFill>
                <a:latin typeface="Tahoma"/>
                <a:cs typeface="Tahoma"/>
              </a:rPr>
              <a:t>developed</a:t>
            </a:r>
            <a:r>
              <a:rPr dirty="0" sz="2900" spc="-10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60" b="1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dirty="0" sz="2900" spc="-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85" b="1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900" spc="-9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10" b="1">
                <a:solidFill>
                  <a:srgbClr val="FFFFFF"/>
                </a:solidFill>
                <a:latin typeface="Tahoma"/>
                <a:cs typeface="Tahoma"/>
              </a:rPr>
              <a:t>Python </a:t>
            </a:r>
            <a:r>
              <a:rPr dirty="0" sz="2900" spc="-60" b="1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  <a:r>
              <a:rPr dirty="0" sz="2900" spc="-1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45" b="1">
                <a:solidFill>
                  <a:srgbClr val="FFFFFF"/>
                </a:solidFill>
                <a:latin typeface="Tahoma"/>
                <a:cs typeface="Tahoma"/>
              </a:rPr>
              <a:t>language,</a:t>
            </a:r>
            <a:r>
              <a:rPr dirty="0" sz="2900" spc="-1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10" b="1">
                <a:solidFill>
                  <a:srgbClr val="FFFFFF"/>
                </a:solidFill>
                <a:latin typeface="Tahoma"/>
                <a:cs typeface="Tahoma"/>
              </a:rPr>
              <a:t>which </a:t>
            </a:r>
            <a:r>
              <a:rPr dirty="0" sz="2900" spc="-50" b="1">
                <a:solidFill>
                  <a:srgbClr val="FFFFFF"/>
                </a:solidFill>
                <a:latin typeface="Tahoma"/>
                <a:cs typeface="Tahoma"/>
              </a:rPr>
              <a:t>offers</a:t>
            </a:r>
            <a:r>
              <a:rPr dirty="0" sz="2900" spc="-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6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900" spc="-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45" b="1">
                <a:solidFill>
                  <a:srgbClr val="FFFFFF"/>
                </a:solidFill>
                <a:latin typeface="Tahoma"/>
                <a:cs typeface="Tahoma"/>
              </a:rPr>
              <a:t>wide</a:t>
            </a:r>
            <a:r>
              <a:rPr dirty="0" sz="2900" spc="-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30" b="1">
                <a:solidFill>
                  <a:srgbClr val="FFFFFF"/>
                </a:solidFill>
                <a:latin typeface="Tahoma"/>
                <a:cs typeface="Tahoma"/>
              </a:rPr>
              <a:t>range</a:t>
            </a:r>
            <a:r>
              <a:rPr dirty="0" sz="2900" spc="-1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b="1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900" spc="-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70" b="1">
                <a:solidFill>
                  <a:srgbClr val="FFFFFF"/>
                </a:solidFill>
                <a:latin typeface="Tahoma"/>
                <a:cs typeface="Tahoma"/>
              </a:rPr>
              <a:t>libraries</a:t>
            </a:r>
            <a:r>
              <a:rPr dirty="0" sz="2900" spc="-1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25" b="1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dirty="0" sz="2900" spc="-75" b="1">
                <a:solidFill>
                  <a:srgbClr val="FFFFFF"/>
                </a:solidFill>
                <a:latin typeface="Tahoma"/>
                <a:cs typeface="Tahoma"/>
              </a:rPr>
              <a:t>machine</a:t>
            </a:r>
            <a:r>
              <a:rPr dirty="0" sz="2900" spc="-10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00" spc="-10" b="1">
                <a:solidFill>
                  <a:srgbClr val="FFFFFF"/>
                </a:solidFill>
                <a:latin typeface="Tahoma"/>
                <a:cs typeface="Tahoma"/>
              </a:rPr>
              <a:t>learning.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8270"/>
            <a:chOff x="0" y="0"/>
            <a:chExt cx="18288000" cy="1028827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0503" y="0"/>
              <a:ext cx="13545540" cy="10288132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7999" cy="716864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657350" y="2864519"/>
              <a:ext cx="4452620" cy="5971540"/>
            </a:xfrm>
            <a:custGeom>
              <a:avLst/>
              <a:gdLst/>
              <a:ahLst/>
              <a:cxnLst/>
              <a:rect l="l" t="t" r="r" b="b"/>
              <a:pathLst>
                <a:path w="4452620" h="5971540">
                  <a:moveTo>
                    <a:pt x="4019736" y="5971281"/>
                  </a:moveTo>
                  <a:lnTo>
                    <a:pt x="436517" y="5971281"/>
                  </a:lnTo>
                  <a:lnTo>
                    <a:pt x="390562" y="5964423"/>
                  </a:lnTo>
                  <a:lnTo>
                    <a:pt x="344494" y="5952846"/>
                  </a:lnTo>
                  <a:lnTo>
                    <a:pt x="299876" y="5936866"/>
                  </a:lnTo>
                  <a:lnTo>
                    <a:pt x="257028" y="5916616"/>
                  </a:lnTo>
                  <a:lnTo>
                    <a:pt x="216266" y="5892228"/>
                  </a:lnTo>
                  <a:lnTo>
                    <a:pt x="177911" y="5863833"/>
                  </a:lnTo>
                  <a:lnTo>
                    <a:pt x="142280" y="5831563"/>
                  </a:lnTo>
                  <a:lnTo>
                    <a:pt x="110010" y="5795932"/>
                  </a:lnTo>
                  <a:lnTo>
                    <a:pt x="81615" y="5757577"/>
                  </a:lnTo>
                  <a:lnTo>
                    <a:pt x="57227" y="5716816"/>
                  </a:lnTo>
                  <a:lnTo>
                    <a:pt x="36977" y="5673967"/>
                  </a:lnTo>
                  <a:lnTo>
                    <a:pt x="20997" y="5629349"/>
                  </a:lnTo>
                  <a:lnTo>
                    <a:pt x="9420" y="5583282"/>
                  </a:lnTo>
                  <a:lnTo>
                    <a:pt x="2377" y="5536082"/>
                  </a:lnTo>
                  <a:lnTo>
                    <a:pt x="0" y="5488069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7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3970478" y="0"/>
                  </a:lnTo>
                  <a:lnTo>
                    <a:pt x="4018491" y="2377"/>
                  </a:lnTo>
                  <a:lnTo>
                    <a:pt x="4065691" y="9420"/>
                  </a:lnTo>
                  <a:lnTo>
                    <a:pt x="4111759" y="20997"/>
                  </a:lnTo>
                  <a:lnTo>
                    <a:pt x="4156377" y="36977"/>
                  </a:lnTo>
                  <a:lnTo>
                    <a:pt x="4199226" y="57227"/>
                  </a:lnTo>
                  <a:lnTo>
                    <a:pt x="4239987" y="81615"/>
                  </a:lnTo>
                  <a:lnTo>
                    <a:pt x="4278342" y="110010"/>
                  </a:lnTo>
                  <a:lnTo>
                    <a:pt x="4313973" y="142280"/>
                  </a:lnTo>
                  <a:lnTo>
                    <a:pt x="4346243" y="177911"/>
                  </a:lnTo>
                  <a:lnTo>
                    <a:pt x="4374638" y="216266"/>
                  </a:lnTo>
                  <a:lnTo>
                    <a:pt x="4399026" y="257028"/>
                  </a:lnTo>
                  <a:lnTo>
                    <a:pt x="4419276" y="299877"/>
                  </a:lnTo>
                  <a:lnTo>
                    <a:pt x="4435256" y="344494"/>
                  </a:lnTo>
                  <a:lnTo>
                    <a:pt x="4446834" y="390562"/>
                  </a:lnTo>
                  <a:lnTo>
                    <a:pt x="4452342" y="427473"/>
                  </a:lnTo>
                  <a:lnTo>
                    <a:pt x="4452342" y="5546370"/>
                  </a:lnTo>
                  <a:lnTo>
                    <a:pt x="4435256" y="5629349"/>
                  </a:lnTo>
                  <a:lnTo>
                    <a:pt x="4419276" y="5673967"/>
                  </a:lnTo>
                  <a:lnTo>
                    <a:pt x="4399026" y="5716816"/>
                  </a:lnTo>
                  <a:lnTo>
                    <a:pt x="4374638" y="5757577"/>
                  </a:lnTo>
                  <a:lnTo>
                    <a:pt x="4346243" y="5795932"/>
                  </a:lnTo>
                  <a:lnTo>
                    <a:pt x="4313973" y="5831563"/>
                  </a:lnTo>
                  <a:lnTo>
                    <a:pt x="4278342" y="5863833"/>
                  </a:lnTo>
                  <a:lnTo>
                    <a:pt x="4239987" y="5892228"/>
                  </a:lnTo>
                  <a:lnTo>
                    <a:pt x="4199226" y="5916616"/>
                  </a:lnTo>
                  <a:lnTo>
                    <a:pt x="4156377" y="5936866"/>
                  </a:lnTo>
                  <a:lnTo>
                    <a:pt x="4111759" y="5952846"/>
                  </a:lnTo>
                  <a:lnTo>
                    <a:pt x="4065691" y="5964423"/>
                  </a:lnTo>
                  <a:lnTo>
                    <a:pt x="4019736" y="59712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6488359" y="9505519"/>
              <a:ext cx="581025" cy="0"/>
            </a:xfrm>
            <a:custGeom>
              <a:avLst/>
              <a:gdLst/>
              <a:ahLst/>
              <a:cxnLst/>
              <a:rect l="l" t="t" r="r" b="b"/>
              <a:pathLst>
                <a:path w="581025" h="0">
                  <a:moveTo>
                    <a:pt x="0" y="0"/>
                  </a:moveTo>
                  <a:lnTo>
                    <a:pt x="580924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992589" y="9448369"/>
              <a:ext cx="76835" cy="114300"/>
            </a:xfrm>
            <a:custGeom>
              <a:avLst/>
              <a:gdLst/>
              <a:ahLst/>
              <a:cxnLst/>
              <a:rect l="l" t="t" r="r" b="b"/>
              <a:pathLst>
                <a:path w="76834" h="114300">
                  <a:moveTo>
                    <a:pt x="0" y="0"/>
                  </a:moveTo>
                  <a:lnTo>
                    <a:pt x="76694" y="57149"/>
                  </a:lnTo>
                  <a:lnTo>
                    <a:pt x="0" y="114299"/>
                  </a:lnTo>
                </a:path>
              </a:pathLst>
            </a:custGeom>
            <a:ln w="382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580234" y="7331417"/>
              <a:ext cx="342900" cy="600075"/>
            </a:xfrm>
            <a:custGeom>
              <a:avLst/>
              <a:gdLst/>
              <a:ahLst/>
              <a:cxnLst/>
              <a:rect l="l" t="t" r="r" b="b"/>
              <a:pathLst>
                <a:path w="342900" h="600075">
                  <a:moveTo>
                    <a:pt x="114287" y="85369"/>
                  </a:moveTo>
                  <a:lnTo>
                    <a:pt x="85712" y="85369"/>
                  </a:lnTo>
                  <a:lnTo>
                    <a:pt x="85712" y="113931"/>
                  </a:lnTo>
                  <a:lnTo>
                    <a:pt x="114287" y="113931"/>
                  </a:lnTo>
                  <a:lnTo>
                    <a:pt x="114287" y="85369"/>
                  </a:lnTo>
                  <a:close/>
                </a:path>
                <a:path w="342900" h="600075">
                  <a:moveTo>
                    <a:pt x="142862" y="113931"/>
                  </a:moveTo>
                  <a:lnTo>
                    <a:pt x="114287" y="113931"/>
                  </a:lnTo>
                  <a:lnTo>
                    <a:pt x="114287" y="142506"/>
                  </a:lnTo>
                  <a:lnTo>
                    <a:pt x="142862" y="142506"/>
                  </a:lnTo>
                  <a:lnTo>
                    <a:pt x="142862" y="113931"/>
                  </a:lnTo>
                  <a:close/>
                </a:path>
                <a:path w="342900" h="600075">
                  <a:moveTo>
                    <a:pt x="171450" y="399592"/>
                  </a:moveTo>
                  <a:lnTo>
                    <a:pt x="142862" y="399592"/>
                  </a:lnTo>
                  <a:lnTo>
                    <a:pt x="142862" y="370776"/>
                  </a:lnTo>
                  <a:lnTo>
                    <a:pt x="142862" y="342836"/>
                  </a:lnTo>
                  <a:lnTo>
                    <a:pt x="114287" y="342836"/>
                  </a:lnTo>
                  <a:lnTo>
                    <a:pt x="114287" y="370776"/>
                  </a:lnTo>
                  <a:lnTo>
                    <a:pt x="85712" y="370776"/>
                  </a:lnTo>
                  <a:lnTo>
                    <a:pt x="85712" y="399592"/>
                  </a:lnTo>
                  <a:lnTo>
                    <a:pt x="57150" y="399592"/>
                  </a:lnTo>
                  <a:lnTo>
                    <a:pt x="57150" y="427913"/>
                  </a:lnTo>
                  <a:lnTo>
                    <a:pt x="28575" y="427913"/>
                  </a:lnTo>
                  <a:lnTo>
                    <a:pt x="28575" y="57137"/>
                  </a:lnTo>
                  <a:lnTo>
                    <a:pt x="57150" y="57137"/>
                  </a:lnTo>
                  <a:lnTo>
                    <a:pt x="57150" y="85369"/>
                  </a:lnTo>
                  <a:lnTo>
                    <a:pt x="85712" y="85369"/>
                  </a:lnTo>
                  <a:lnTo>
                    <a:pt x="85712" y="56794"/>
                  </a:lnTo>
                  <a:lnTo>
                    <a:pt x="57150" y="56794"/>
                  </a:lnTo>
                  <a:lnTo>
                    <a:pt x="57150" y="27940"/>
                  </a:lnTo>
                  <a:lnTo>
                    <a:pt x="28575" y="27940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485051"/>
                  </a:lnTo>
                  <a:lnTo>
                    <a:pt x="28575" y="485051"/>
                  </a:lnTo>
                  <a:lnTo>
                    <a:pt x="28575" y="457111"/>
                  </a:lnTo>
                  <a:lnTo>
                    <a:pt x="57150" y="457111"/>
                  </a:lnTo>
                  <a:lnTo>
                    <a:pt x="57150" y="428155"/>
                  </a:lnTo>
                  <a:lnTo>
                    <a:pt x="85712" y="428155"/>
                  </a:lnTo>
                  <a:lnTo>
                    <a:pt x="85712" y="399973"/>
                  </a:lnTo>
                  <a:lnTo>
                    <a:pt x="142862" y="399973"/>
                  </a:lnTo>
                  <a:lnTo>
                    <a:pt x="142862" y="456692"/>
                  </a:lnTo>
                  <a:lnTo>
                    <a:pt x="171450" y="456692"/>
                  </a:lnTo>
                  <a:lnTo>
                    <a:pt x="171450" y="399592"/>
                  </a:lnTo>
                  <a:close/>
                </a:path>
                <a:path w="342900" h="600075">
                  <a:moveTo>
                    <a:pt x="171450" y="142506"/>
                  </a:moveTo>
                  <a:lnTo>
                    <a:pt x="142862" y="142506"/>
                  </a:lnTo>
                  <a:lnTo>
                    <a:pt x="142862" y="171069"/>
                  </a:lnTo>
                  <a:lnTo>
                    <a:pt x="171450" y="171069"/>
                  </a:lnTo>
                  <a:lnTo>
                    <a:pt x="171450" y="142506"/>
                  </a:lnTo>
                  <a:close/>
                </a:path>
                <a:path w="342900" h="600075">
                  <a:moveTo>
                    <a:pt x="200025" y="456692"/>
                  </a:moveTo>
                  <a:lnTo>
                    <a:pt x="171450" y="456692"/>
                  </a:lnTo>
                  <a:lnTo>
                    <a:pt x="171450" y="513829"/>
                  </a:lnTo>
                  <a:lnTo>
                    <a:pt x="200025" y="513829"/>
                  </a:lnTo>
                  <a:lnTo>
                    <a:pt x="200025" y="456692"/>
                  </a:lnTo>
                  <a:close/>
                </a:path>
                <a:path w="342900" h="600075">
                  <a:moveTo>
                    <a:pt x="200025" y="171069"/>
                  </a:moveTo>
                  <a:lnTo>
                    <a:pt x="171450" y="171069"/>
                  </a:lnTo>
                  <a:lnTo>
                    <a:pt x="171450" y="199644"/>
                  </a:lnTo>
                  <a:lnTo>
                    <a:pt x="200025" y="199644"/>
                  </a:lnTo>
                  <a:lnTo>
                    <a:pt x="200025" y="171069"/>
                  </a:lnTo>
                  <a:close/>
                </a:path>
                <a:path w="342900" h="600075">
                  <a:moveTo>
                    <a:pt x="228600" y="513829"/>
                  </a:moveTo>
                  <a:lnTo>
                    <a:pt x="200025" y="513829"/>
                  </a:lnTo>
                  <a:lnTo>
                    <a:pt x="200025" y="570966"/>
                  </a:lnTo>
                  <a:lnTo>
                    <a:pt x="228600" y="570966"/>
                  </a:lnTo>
                  <a:lnTo>
                    <a:pt x="228600" y="513829"/>
                  </a:lnTo>
                  <a:close/>
                </a:path>
                <a:path w="342900" h="600075">
                  <a:moveTo>
                    <a:pt x="228600" y="199644"/>
                  </a:moveTo>
                  <a:lnTo>
                    <a:pt x="200025" y="199644"/>
                  </a:lnTo>
                  <a:lnTo>
                    <a:pt x="200025" y="228206"/>
                  </a:lnTo>
                  <a:lnTo>
                    <a:pt x="228600" y="228206"/>
                  </a:lnTo>
                  <a:lnTo>
                    <a:pt x="228600" y="199644"/>
                  </a:lnTo>
                  <a:close/>
                </a:path>
                <a:path w="342900" h="600075">
                  <a:moveTo>
                    <a:pt x="257175" y="228206"/>
                  </a:moveTo>
                  <a:lnTo>
                    <a:pt x="228600" y="228206"/>
                  </a:lnTo>
                  <a:lnTo>
                    <a:pt x="228600" y="256743"/>
                  </a:lnTo>
                  <a:lnTo>
                    <a:pt x="257175" y="256743"/>
                  </a:lnTo>
                  <a:lnTo>
                    <a:pt x="257175" y="228206"/>
                  </a:lnTo>
                  <a:close/>
                </a:path>
                <a:path w="342900" h="600075">
                  <a:moveTo>
                    <a:pt x="285737" y="570966"/>
                  </a:moveTo>
                  <a:lnTo>
                    <a:pt x="228600" y="570966"/>
                  </a:lnTo>
                  <a:lnTo>
                    <a:pt x="228600" y="599541"/>
                  </a:lnTo>
                  <a:lnTo>
                    <a:pt x="285737" y="599541"/>
                  </a:lnTo>
                  <a:lnTo>
                    <a:pt x="285737" y="570966"/>
                  </a:lnTo>
                  <a:close/>
                </a:path>
                <a:path w="342900" h="600075">
                  <a:moveTo>
                    <a:pt x="285737" y="456692"/>
                  </a:moveTo>
                  <a:lnTo>
                    <a:pt x="257175" y="456692"/>
                  </a:lnTo>
                  <a:lnTo>
                    <a:pt x="257175" y="513829"/>
                  </a:lnTo>
                  <a:lnTo>
                    <a:pt x="285737" y="513829"/>
                  </a:lnTo>
                  <a:lnTo>
                    <a:pt x="285737" y="456692"/>
                  </a:lnTo>
                  <a:close/>
                </a:path>
                <a:path w="342900" h="600075">
                  <a:moveTo>
                    <a:pt x="285737" y="256743"/>
                  </a:moveTo>
                  <a:lnTo>
                    <a:pt x="257175" y="256743"/>
                  </a:lnTo>
                  <a:lnTo>
                    <a:pt x="257175" y="285318"/>
                  </a:lnTo>
                  <a:lnTo>
                    <a:pt x="285737" y="285318"/>
                  </a:lnTo>
                  <a:lnTo>
                    <a:pt x="285737" y="256743"/>
                  </a:lnTo>
                  <a:close/>
                </a:path>
                <a:path w="342900" h="600075">
                  <a:moveTo>
                    <a:pt x="314312" y="513829"/>
                  </a:moveTo>
                  <a:lnTo>
                    <a:pt x="285737" y="513829"/>
                  </a:lnTo>
                  <a:lnTo>
                    <a:pt x="285737" y="570966"/>
                  </a:lnTo>
                  <a:lnTo>
                    <a:pt x="314312" y="570966"/>
                  </a:lnTo>
                  <a:lnTo>
                    <a:pt x="314312" y="513829"/>
                  </a:lnTo>
                  <a:close/>
                </a:path>
                <a:path w="342900" h="600075">
                  <a:moveTo>
                    <a:pt x="342887" y="313626"/>
                  </a:moveTo>
                  <a:lnTo>
                    <a:pt x="314312" y="313626"/>
                  </a:lnTo>
                  <a:lnTo>
                    <a:pt x="314312" y="285699"/>
                  </a:lnTo>
                  <a:lnTo>
                    <a:pt x="285737" y="285699"/>
                  </a:lnTo>
                  <a:lnTo>
                    <a:pt x="285737" y="313626"/>
                  </a:lnTo>
                  <a:lnTo>
                    <a:pt x="200025" y="313626"/>
                  </a:lnTo>
                  <a:lnTo>
                    <a:pt x="200025" y="342836"/>
                  </a:lnTo>
                  <a:lnTo>
                    <a:pt x="200025" y="399973"/>
                  </a:lnTo>
                  <a:lnTo>
                    <a:pt x="228600" y="399973"/>
                  </a:lnTo>
                  <a:lnTo>
                    <a:pt x="228600" y="456692"/>
                  </a:lnTo>
                  <a:lnTo>
                    <a:pt x="257175" y="456692"/>
                  </a:lnTo>
                  <a:lnTo>
                    <a:pt x="257175" y="399592"/>
                  </a:lnTo>
                  <a:lnTo>
                    <a:pt x="228600" y="399592"/>
                  </a:lnTo>
                  <a:lnTo>
                    <a:pt x="228600" y="342836"/>
                  </a:lnTo>
                  <a:lnTo>
                    <a:pt x="342887" y="342836"/>
                  </a:lnTo>
                  <a:lnTo>
                    <a:pt x="342887" y="3136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608809" y="7388554"/>
              <a:ext cx="257175" cy="256540"/>
            </a:xfrm>
            <a:custGeom>
              <a:avLst/>
              <a:gdLst/>
              <a:ahLst/>
              <a:cxnLst/>
              <a:rect l="l" t="t" r="r" b="b"/>
              <a:pathLst>
                <a:path w="257175" h="256540">
                  <a:moveTo>
                    <a:pt x="257162" y="228561"/>
                  </a:moveTo>
                  <a:lnTo>
                    <a:pt x="228600" y="228561"/>
                  </a:lnTo>
                  <a:lnTo>
                    <a:pt x="228600" y="199351"/>
                  </a:lnTo>
                  <a:lnTo>
                    <a:pt x="200025" y="199351"/>
                  </a:lnTo>
                  <a:lnTo>
                    <a:pt x="200025" y="171424"/>
                  </a:lnTo>
                  <a:lnTo>
                    <a:pt x="171450" y="171424"/>
                  </a:lnTo>
                  <a:lnTo>
                    <a:pt x="171450" y="142214"/>
                  </a:lnTo>
                  <a:lnTo>
                    <a:pt x="142862" y="142214"/>
                  </a:lnTo>
                  <a:lnTo>
                    <a:pt x="142862" y="114287"/>
                  </a:lnTo>
                  <a:lnTo>
                    <a:pt x="114287" y="114287"/>
                  </a:lnTo>
                  <a:lnTo>
                    <a:pt x="114287" y="85077"/>
                  </a:lnTo>
                  <a:lnTo>
                    <a:pt x="85712" y="85077"/>
                  </a:lnTo>
                  <a:lnTo>
                    <a:pt x="85712" y="57137"/>
                  </a:lnTo>
                  <a:lnTo>
                    <a:pt x="57137" y="57137"/>
                  </a:lnTo>
                  <a:lnTo>
                    <a:pt x="57137" y="27940"/>
                  </a:lnTo>
                  <a:lnTo>
                    <a:pt x="28575" y="27940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27940"/>
                  </a:lnTo>
                  <a:lnTo>
                    <a:pt x="0" y="57137"/>
                  </a:lnTo>
                  <a:lnTo>
                    <a:pt x="0" y="256489"/>
                  </a:lnTo>
                  <a:lnTo>
                    <a:pt x="257162" y="256489"/>
                  </a:lnTo>
                  <a:lnTo>
                    <a:pt x="257162" y="2285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8816" y="7645043"/>
              <a:ext cx="257157" cy="25733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2853055">
              <a:lnSpc>
                <a:spcPct val="100000"/>
              </a:lnSpc>
              <a:spcBef>
                <a:spcPts val="114"/>
              </a:spcBef>
            </a:pPr>
            <a:r>
              <a:rPr dirty="0" spc="85"/>
              <a:t>USE</a:t>
            </a:r>
            <a:r>
              <a:rPr dirty="0" spc="-15"/>
              <a:t> </a:t>
            </a:r>
            <a:r>
              <a:rPr dirty="0" spc="195"/>
              <a:t>CASES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2025835" y="3302538"/>
            <a:ext cx="1824355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b="1">
                <a:solidFill>
                  <a:srgbClr val="290A66"/>
                </a:solidFill>
                <a:latin typeface="Tahoma"/>
                <a:cs typeface="Tahoma"/>
              </a:rPr>
              <a:t>Use</a:t>
            </a:r>
            <a:r>
              <a:rPr dirty="0" sz="2600" spc="-5" b="1">
                <a:solidFill>
                  <a:srgbClr val="290A66"/>
                </a:solidFill>
                <a:latin typeface="Tahoma"/>
                <a:cs typeface="Tahoma"/>
              </a:rPr>
              <a:t> </a:t>
            </a:r>
            <a:r>
              <a:rPr dirty="0" sz="2600" b="1">
                <a:solidFill>
                  <a:srgbClr val="290A66"/>
                </a:solidFill>
                <a:latin typeface="Tahoma"/>
                <a:cs typeface="Tahoma"/>
              </a:rPr>
              <a:t>Case </a:t>
            </a:r>
            <a:r>
              <a:rPr dirty="0" sz="2600" spc="-50" b="1">
                <a:solidFill>
                  <a:srgbClr val="290A66"/>
                </a:solidFill>
                <a:latin typeface="Tahoma"/>
                <a:cs typeface="Tahoma"/>
              </a:rPr>
              <a:t>1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025835" y="4057608"/>
            <a:ext cx="2461260" cy="3870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</a:pPr>
            <a:r>
              <a:rPr dirty="0" sz="2450" spc="-110">
                <a:solidFill>
                  <a:srgbClr val="290A66"/>
                </a:solidFill>
                <a:latin typeface="Verdana"/>
                <a:cs typeface="Verdana"/>
              </a:rPr>
              <a:t>The</a:t>
            </a:r>
            <a:r>
              <a:rPr dirty="0" sz="2450" spc="-220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145">
                <a:solidFill>
                  <a:srgbClr val="290A66"/>
                </a:solidFill>
                <a:latin typeface="Verdana"/>
                <a:cs typeface="Verdana"/>
              </a:rPr>
              <a:t>AI</a:t>
            </a:r>
            <a:r>
              <a:rPr dirty="0" sz="2450" spc="-21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290A66"/>
                </a:solidFill>
                <a:latin typeface="Verdana"/>
                <a:cs typeface="Verdana"/>
              </a:rPr>
              <a:t>agent's </a:t>
            </a:r>
            <a:r>
              <a:rPr dirty="0" sz="2450" spc="-100">
                <a:solidFill>
                  <a:srgbClr val="290A66"/>
                </a:solidFill>
                <a:latin typeface="Verdana"/>
                <a:cs typeface="Verdana"/>
              </a:rPr>
              <a:t>ability</a:t>
            </a:r>
            <a:r>
              <a:rPr dirty="0" sz="2450" spc="-17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25">
                <a:solidFill>
                  <a:srgbClr val="290A66"/>
                </a:solidFill>
                <a:latin typeface="Verdana"/>
                <a:cs typeface="Verdana"/>
              </a:rPr>
              <a:t>to </a:t>
            </a:r>
            <a:r>
              <a:rPr dirty="0" sz="2450" spc="-20">
                <a:solidFill>
                  <a:srgbClr val="290A66"/>
                </a:solidFill>
                <a:latin typeface="Verdana"/>
                <a:cs typeface="Verdana"/>
              </a:rPr>
              <a:t>successfully </a:t>
            </a:r>
            <a:r>
              <a:rPr dirty="0" sz="2450" spc="-114">
                <a:solidFill>
                  <a:srgbClr val="290A66"/>
                </a:solidFill>
                <a:latin typeface="Verdana"/>
                <a:cs typeface="Verdana"/>
              </a:rPr>
              <a:t>interact</a:t>
            </a:r>
            <a:r>
              <a:rPr dirty="0" sz="2450" spc="-17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65">
                <a:solidFill>
                  <a:srgbClr val="290A66"/>
                </a:solidFill>
                <a:latin typeface="Verdana"/>
                <a:cs typeface="Verdana"/>
              </a:rPr>
              <a:t>with</a:t>
            </a:r>
            <a:r>
              <a:rPr dirty="0" sz="2450" spc="-17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25">
                <a:solidFill>
                  <a:srgbClr val="290A66"/>
                </a:solidFill>
                <a:latin typeface="Verdana"/>
                <a:cs typeface="Verdana"/>
              </a:rPr>
              <a:t>the </a:t>
            </a:r>
            <a:r>
              <a:rPr dirty="0" sz="2450" spc="-20">
                <a:solidFill>
                  <a:srgbClr val="290A66"/>
                </a:solidFill>
                <a:latin typeface="Verdana"/>
                <a:cs typeface="Verdana"/>
              </a:rPr>
              <a:t>game </a:t>
            </a:r>
            <a:r>
              <a:rPr dirty="0" sz="2450" spc="-150">
                <a:solidFill>
                  <a:srgbClr val="290A66"/>
                </a:solidFill>
                <a:latin typeface="Verdana"/>
                <a:cs typeface="Verdana"/>
              </a:rPr>
              <a:t>environment</a:t>
            </a:r>
            <a:r>
              <a:rPr dirty="0" sz="2450" spc="-12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30">
                <a:solidFill>
                  <a:srgbClr val="290A66"/>
                </a:solidFill>
                <a:latin typeface="Verdana"/>
                <a:cs typeface="Verdana"/>
              </a:rPr>
              <a:t>and </a:t>
            </a:r>
            <a:r>
              <a:rPr dirty="0" sz="2450" spc="-10">
                <a:solidFill>
                  <a:srgbClr val="290A66"/>
                </a:solidFill>
                <a:latin typeface="Verdana"/>
                <a:cs typeface="Verdana"/>
              </a:rPr>
              <a:t>accurately </a:t>
            </a:r>
            <a:r>
              <a:rPr dirty="0" sz="2450" spc="-145">
                <a:solidFill>
                  <a:srgbClr val="290A66"/>
                </a:solidFill>
                <a:latin typeface="Verdana"/>
                <a:cs typeface="Verdana"/>
              </a:rPr>
              <a:t>determine</a:t>
            </a:r>
            <a:r>
              <a:rPr dirty="0" sz="2450" spc="-15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25">
                <a:solidFill>
                  <a:srgbClr val="290A66"/>
                </a:solidFill>
                <a:latin typeface="Verdana"/>
                <a:cs typeface="Verdana"/>
              </a:rPr>
              <a:t>the </a:t>
            </a:r>
            <a:r>
              <a:rPr dirty="0" sz="2450" spc="-130">
                <a:solidFill>
                  <a:srgbClr val="290A66"/>
                </a:solidFill>
                <a:latin typeface="Verdana"/>
                <a:cs typeface="Verdana"/>
              </a:rPr>
              <a:t>timing</a:t>
            </a:r>
            <a:r>
              <a:rPr dirty="0" sz="2450" spc="-200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75">
                <a:solidFill>
                  <a:srgbClr val="290A66"/>
                </a:solidFill>
                <a:latin typeface="Verdana"/>
                <a:cs typeface="Verdana"/>
              </a:rPr>
              <a:t>of</a:t>
            </a:r>
            <a:r>
              <a:rPr dirty="0" sz="2450" spc="-19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90A66"/>
                </a:solidFill>
                <a:latin typeface="Verdana"/>
                <a:cs typeface="Verdana"/>
              </a:rPr>
              <a:t>jumps.</a:t>
            </a:r>
            <a:endParaRPr sz="2450">
              <a:latin typeface="Verdana"/>
              <a:cs typeface="Verdan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6971021" y="2864519"/>
            <a:ext cx="9766300" cy="5971540"/>
            <a:chOff x="6971021" y="2864519"/>
            <a:chExt cx="9766300" cy="5971540"/>
          </a:xfrm>
        </p:grpSpPr>
        <p:sp>
          <p:nvSpPr>
            <p:cNvPr id="15" name="object 15" descr=""/>
            <p:cNvSpPr/>
            <p:nvPr/>
          </p:nvSpPr>
          <p:spPr>
            <a:xfrm>
              <a:off x="12521781" y="7331417"/>
              <a:ext cx="342900" cy="600075"/>
            </a:xfrm>
            <a:custGeom>
              <a:avLst/>
              <a:gdLst/>
              <a:ahLst/>
              <a:cxnLst/>
              <a:rect l="l" t="t" r="r" b="b"/>
              <a:pathLst>
                <a:path w="342900" h="600075">
                  <a:moveTo>
                    <a:pt x="114300" y="85369"/>
                  </a:moveTo>
                  <a:lnTo>
                    <a:pt x="85712" y="85369"/>
                  </a:lnTo>
                  <a:lnTo>
                    <a:pt x="85712" y="113931"/>
                  </a:lnTo>
                  <a:lnTo>
                    <a:pt x="114300" y="113931"/>
                  </a:lnTo>
                  <a:lnTo>
                    <a:pt x="114300" y="85369"/>
                  </a:lnTo>
                  <a:close/>
                </a:path>
                <a:path w="342900" h="600075">
                  <a:moveTo>
                    <a:pt x="142875" y="113931"/>
                  </a:moveTo>
                  <a:lnTo>
                    <a:pt x="114300" y="113931"/>
                  </a:lnTo>
                  <a:lnTo>
                    <a:pt x="114300" y="142506"/>
                  </a:lnTo>
                  <a:lnTo>
                    <a:pt x="142875" y="142506"/>
                  </a:lnTo>
                  <a:lnTo>
                    <a:pt x="142875" y="113931"/>
                  </a:lnTo>
                  <a:close/>
                </a:path>
                <a:path w="342900" h="600075">
                  <a:moveTo>
                    <a:pt x="171450" y="399592"/>
                  </a:moveTo>
                  <a:lnTo>
                    <a:pt x="142875" y="399592"/>
                  </a:lnTo>
                  <a:lnTo>
                    <a:pt x="142875" y="370776"/>
                  </a:lnTo>
                  <a:lnTo>
                    <a:pt x="142875" y="342836"/>
                  </a:lnTo>
                  <a:lnTo>
                    <a:pt x="114300" y="342836"/>
                  </a:lnTo>
                  <a:lnTo>
                    <a:pt x="114300" y="370776"/>
                  </a:lnTo>
                  <a:lnTo>
                    <a:pt x="85712" y="370776"/>
                  </a:lnTo>
                  <a:lnTo>
                    <a:pt x="85712" y="399592"/>
                  </a:lnTo>
                  <a:lnTo>
                    <a:pt x="57162" y="399592"/>
                  </a:lnTo>
                  <a:lnTo>
                    <a:pt x="57162" y="427913"/>
                  </a:lnTo>
                  <a:lnTo>
                    <a:pt x="28587" y="427913"/>
                  </a:lnTo>
                  <a:lnTo>
                    <a:pt x="28587" y="57137"/>
                  </a:lnTo>
                  <a:lnTo>
                    <a:pt x="57162" y="57137"/>
                  </a:lnTo>
                  <a:lnTo>
                    <a:pt x="57162" y="85369"/>
                  </a:lnTo>
                  <a:lnTo>
                    <a:pt x="85712" y="85369"/>
                  </a:lnTo>
                  <a:lnTo>
                    <a:pt x="85712" y="56794"/>
                  </a:lnTo>
                  <a:lnTo>
                    <a:pt x="57162" y="56794"/>
                  </a:lnTo>
                  <a:lnTo>
                    <a:pt x="57162" y="27940"/>
                  </a:lnTo>
                  <a:lnTo>
                    <a:pt x="28587" y="27940"/>
                  </a:lnTo>
                  <a:lnTo>
                    <a:pt x="28587" y="0"/>
                  </a:lnTo>
                  <a:lnTo>
                    <a:pt x="0" y="0"/>
                  </a:lnTo>
                  <a:lnTo>
                    <a:pt x="0" y="485051"/>
                  </a:lnTo>
                  <a:lnTo>
                    <a:pt x="28587" y="485051"/>
                  </a:lnTo>
                  <a:lnTo>
                    <a:pt x="28587" y="457111"/>
                  </a:lnTo>
                  <a:lnTo>
                    <a:pt x="57162" y="457111"/>
                  </a:lnTo>
                  <a:lnTo>
                    <a:pt x="57162" y="428155"/>
                  </a:lnTo>
                  <a:lnTo>
                    <a:pt x="85712" y="428155"/>
                  </a:lnTo>
                  <a:lnTo>
                    <a:pt x="85712" y="399973"/>
                  </a:lnTo>
                  <a:lnTo>
                    <a:pt x="142875" y="399973"/>
                  </a:lnTo>
                  <a:lnTo>
                    <a:pt x="142875" y="456692"/>
                  </a:lnTo>
                  <a:lnTo>
                    <a:pt x="171450" y="456692"/>
                  </a:lnTo>
                  <a:lnTo>
                    <a:pt x="171450" y="399592"/>
                  </a:lnTo>
                  <a:close/>
                </a:path>
                <a:path w="342900" h="600075">
                  <a:moveTo>
                    <a:pt x="171450" y="142506"/>
                  </a:moveTo>
                  <a:lnTo>
                    <a:pt x="142875" y="142506"/>
                  </a:lnTo>
                  <a:lnTo>
                    <a:pt x="142875" y="171069"/>
                  </a:lnTo>
                  <a:lnTo>
                    <a:pt x="171450" y="171069"/>
                  </a:lnTo>
                  <a:lnTo>
                    <a:pt x="171450" y="142506"/>
                  </a:lnTo>
                  <a:close/>
                </a:path>
                <a:path w="342900" h="600075">
                  <a:moveTo>
                    <a:pt x="200025" y="456692"/>
                  </a:moveTo>
                  <a:lnTo>
                    <a:pt x="171450" y="456692"/>
                  </a:lnTo>
                  <a:lnTo>
                    <a:pt x="171450" y="513829"/>
                  </a:lnTo>
                  <a:lnTo>
                    <a:pt x="200025" y="513829"/>
                  </a:lnTo>
                  <a:lnTo>
                    <a:pt x="200025" y="456692"/>
                  </a:lnTo>
                  <a:close/>
                </a:path>
                <a:path w="342900" h="600075">
                  <a:moveTo>
                    <a:pt x="200025" y="171069"/>
                  </a:moveTo>
                  <a:lnTo>
                    <a:pt x="171450" y="171069"/>
                  </a:lnTo>
                  <a:lnTo>
                    <a:pt x="171450" y="199644"/>
                  </a:lnTo>
                  <a:lnTo>
                    <a:pt x="200025" y="199644"/>
                  </a:lnTo>
                  <a:lnTo>
                    <a:pt x="200025" y="171069"/>
                  </a:lnTo>
                  <a:close/>
                </a:path>
                <a:path w="342900" h="600075">
                  <a:moveTo>
                    <a:pt x="228612" y="513829"/>
                  </a:moveTo>
                  <a:lnTo>
                    <a:pt x="200025" y="513829"/>
                  </a:lnTo>
                  <a:lnTo>
                    <a:pt x="200025" y="570966"/>
                  </a:lnTo>
                  <a:lnTo>
                    <a:pt x="228612" y="570966"/>
                  </a:lnTo>
                  <a:lnTo>
                    <a:pt x="228612" y="513829"/>
                  </a:lnTo>
                  <a:close/>
                </a:path>
                <a:path w="342900" h="600075">
                  <a:moveTo>
                    <a:pt x="228612" y="199644"/>
                  </a:moveTo>
                  <a:lnTo>
                    <a:pt x="200025" y="199644"/>
                  </a:lnTo>
                  <a:lnTo>
                    <a:pt x="200025" y="228206"/>
                  </a:lnTo>
                  <a:lnTo>
                    <a:pt x="228612" y="228206"/>
                  </a:lnTo>
                  <a:lnTo>
                    <a:pt x="228612" y="199644"/>
                  </a:lnTo>
                  <a:close/>
                </a:path>
                <a:path w="342900" h="600075">
                  <a:moveTo>
                    <a:pt x="257187" y="228206"/>
                  </a:moveTo>
                  <a:lnTo>
                    <a:pt x="228612" y="228206"/>
                  </a:lnTo>
                  <a:lnTo>
                    <a:pt x="228612" y="256743"/>
                  </a:lnTo>
                  <a:lnTo>
                    <a:pt x="257187" y="256743"/>
                  </a:lnTo>
                  <a:lnTo>
                    <a:pt x="257187" y="228206"/>
                  </a:lnTo>
                  <a:close/>
                </a:path>
                <a:path w="342900" h="600075">
                  <a:moveTo>
                    <a:pt x="285737" y="570966"/>
                  </a:moveTo>
                  <a:lnTo>
                    <a:pt x="228612" y="570966"/>
                  </a:lnTo>
                  <a:lnTo>
                    <a:pt x="228612" y="599541"/>
                  </a:lnTo>
                  <a:lnTo>
                    <a:pt x="285737" y="599541"/>
                  </a:lnTo>
                  <a:lnTo>
                    <a:pt x="285737" y="570966"/>
                  </a:lnTo>
                  <a:close/>
                </a:path>
                <a:path w="342900" h="600075">
                  <a:moveTo>
                    <a:pt x="285737" y="456692"/>
                  </a:moveTo>
                  <a:lnTo>
                    <a:pt x="257187" y="456692"/>
                  </a:lnTo>
                  <a:lnTo>
                    <a:pt x="257187" y="513829"/>
                  </a:lnTo>
                  <a:lnTo>
                    <a:pt x="285737" y="513829"/>
                  </a:lnTo>
                  <a:lnTo>
                    <a:pt x="285737" y="456692"/>
                  </a:lnTo>
                  <a:close/>
                </a:path>
                <a:path w="342900" h="600075">
                  <a:moveTo>
                    <a:pt x="285737" y="256743"/>
                  </a:moveTo>
                  <a:lnTo>
                    <a:pt x="257187" y="256743"/>
                  </a:lnTo>
                  <a:lnTo>
                    <a:pt x="257187" y="285318"/>
                  </a:lnTo>
                  <a:lnTo>
                    <a:pt x="285737" y="285318"/>
                  </a:lnTo>
                  <a:lnTo>
                    <a:pt x="285737" y="256743"/>
                  </a:lnTo>
                  <a:close/>
                </a:path>
                <a:path w="342900" h="600075">
                  <a:moveTo>
                    <a:pt x="314325" y="513829"/>
                  </a:moveTo>
                  <a:lnTo>
                    <a:pt x="285737" y="513829"/>
                  </a:lnTo>
                  <a:lnTo>
                    <a:pt x="285737" y="570966"/>
                  </a:lnTo>
                  <a:lnTo>
                    <a:pt x="314325" y="570966"/>
                  </a:lnTo>
                  <a:lnTo>
                    <a:pt x="314325" y="513829"/>
                  </a:lnTo>
                  <a:close/>
                </a:path>
                <a:path w="342900" h="600075">
                  <a:moveTo>
                    <a:pt x="342900" y="313626"/>
                  </a:moveTo>
                  <a:lnTo>
                    <a:pt x="314325" y="313626"/>
                  </a:lnTo>
                  <a:lnTo>
                    <a:pt x="314325" y="285699"/>
                  </a:lnTo>
                  <a:lnTo>
                    <a:pt x="285737" y="285699"/>
                  </a:lnTo>
                  <a:lnTo>
                    <a:pt x="285737" y="313626"/>
                  </a:lnTo>
                  <a:lnTo>
                    <a:pt x="200037" y="313626"/>
                  </a:lnTo>
                  <a:lnTo>
                    <a:pt x="200037" y="342836"/>
                  </a:lnTo>
                  <a:lnTo>
                    <a:pt x="200037" y="399973"/>
                  </a:lnTo>
                  <a:lnTo>
                    <a:pt x="228612" y="399973"/>
                  </a:lnTo>
                  <a:lnTo>
                    <a:pt x="228612" y="456692"/>
                  </a:lnTo>
                  <a:lnTo>
                    <a:pt x="257187" y="456692"/>
                  </a:lnTo>
                  <a:lnTo>
                    <a:pt x="257187" y="399592"/>
                  </a:lnTo>
                  <a:lnTo>
                    <a:pt x="228612" y="399592"/>
                  </a:lnTo>
                  <a:lnTo>
                    <a:pt x="228612" y="342836"/>
                  </a:lnTo>
                  <a:lnTo>
                    <a:pt x="342900" y="342836"/>
                  </a:lnTo>
                  <a:lnTo>
                    <a:pt x="342900" y="3136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2550369" y="7388554"/>
              <a:ext cx="257175" cy="256540"/>
            </a:xfrm>
            <a:custGeom>
              <a:avLst/>
              <a:gdLst/>
              <a:ahLst/>
              <a:cxnLst/>
              <a:rect l="l" t="t" r="r" b="b"/>
              <a:pathLst>
                <a:path w="257175" h="256540">
                  <a:moveTo>
                    <a:pt x="257149" y="228561"/>
                  </a:moveTo>
                  <a:lnTo>
                    <a:pt x="228600" y="228561"/>
                  </a:lnTo>
                  <a:lnTo>
                    <a:pt x="228600" y="199351"/>
                  </a:lnTo>
                  <a:lnTo>
                    <a:pt x="200025" y="199351"/>
                  </a:lnTo>
                  <a:lnTo>
                    <a:pt x="200025" y="171424"/>
                  </a:lnTo>
                  <a:lnTo>
                    <a:pt x="171437" y="171424"/>
                  </a:lnTo>
                  <a:lnTo>
                    <a:pt x="171437" y="142214"/>
                  </a:lnTo>
                  <a:lnTo>
                    <a:pt x="142862" y="142214"/>
                  </a:lnTo>
                  <a:lnTo>
                    <a:pt x="142862" y="114287"/>
                  </a:lnTo>
                  <a:lnTo>
                    <a:pt x="114287" y="114287"/>
                  </a:lnTo>
                  <a:lnTo>
                    <a:pt x="114287" y="85077"/>
                  </a:lnTo>
                  <a:lnTo>
                    <a:pt x="85699" y="85077"/>
                  </a:lnTo>
                  <a:lnTo>
                    <a:pt x="85699" y="57137"/>
                  </a:lnTo>
                  <a:lnTo>
                    <a:pt x="57124" y="57137"/>
                  </a:lnTo>
                  <a:lnTo>
                    <a:pt x="57124" y="27940"/>
                  </a:lnTo>
                  <a:lnTo>
                    <a:pt x="28575" y="27940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27940"/>
                  </a:lnTo>
                  <a:lnTo>
                    <a:pt x="0" y="57137"/>
                  </a:lnTo>
                  <a:lnTo>
                    <a:pt x="0" y="256489"/>
                  </a:lnTo>
                  <a:lnTo>
                    <a:pt x="257149" y="256489"/>
                  </a:lnTo>
                  <a:lnTo>
                    <a:pt x="257149" y="2285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50370" y="7645043"/>
              <a:ext cx="257157" cy="257335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6971017" y="2864522"/>
              <a:ext cx="9766300" cy="5971540"/>
            </a:xfrm>
            <a:custGeom>
              <a:avLst/>
              <a:gdLst/>
              <a:ahLst/>
              <a:cxnLst/>
              <a:rect l="l" t="t" r="r" b="b"/>
              <a:pathLst>
                <a:path w="9766300" h="5971540">
                  <a:moveTo>
                    <a:pt x="4452340" y="427469"/>
                  </a:moveTo>
                  <a:lnTo>
                    <a:pt x="4435259" y="344500"/>
                  </a:lnTo>
                  <a:lnTo>
                    <a:pt x="4419270" y="299885"/>
                  </a:lnTo>
                  <a:lnTo>
                    <a:pt x="4399026" y="257035"/>
                  </a:lnTo>
                  <a:lnTo>
                    <a:pt x="4374642" y="216268"/>
                  </a:lnTo>
                  <a:lnTo>
                    <a:pt x="4346245" y="177914"/>
                  </a:lnTo>
                  <a:lnTo>
                    <a:pt x="4313974" y="142278"/>
                  </a:lnTo>
                  <a:lnTo>
                    <a:pt x="4278338" y="110020"/>
                  </a:lnTo>
                  <a:lnTo>
                    <a:pt x="4239984" y="81622"/>
                  </a:lnTo>
                  <a:lnTo>
                    <a:pt x="4199229" y="57226"/>
                  </a:lnTo>
                  <a:lnTo>
                    <a:pt x="4156379" y="36982"/>
                  </a:lnTo>
                  <a:lnTo>
                    <a:pt x="4111752" y="21005"/>
                  </a:lnTo>
                  <a:lnTo>
                    <a:pt x="4065689" y="9423"/>
                  </a:lnTo>
                  <a:lnTo>
                    <a:pt x="4018496" y="2374"/>
                  </a:lnTo>
                  <a:lnTo>
                    <a:pt x="3970477" y="0"/>
                  </a:lnTo>
                  <a:lnTo>
                    <a:pt x="485775" y="0"/>
                  </a:lnTo>
                  <a:lnTo>
                    <a:pt x="437756" y="2374"/>
                  </a:lnTo>
                  <a:lnTo>
                    <a:pt x="390563" y="9423"/>
                  </a:lnTo>
                  <a:lnTo>
                    <a:pt x="344487" y="21005"/>
                  </a:lnTo>
                  <a:lnTo>
                    <a:pt x="299872" y="36982"/>
                  </a:lnTo>
                  <a:lnTo>
                    <a:pt x="257022" y="57226"/>
                  </a:lnTo>
                  <a:lnTo>
                    <a:pt x="216268" y="81622"/>
                  </a:lnTo>
                  <a:lnTo>
                    <a:pt x="177914" y="110020"/>
                  </a:lnTo>
                  <a:lnTo>
                    <a:pt x="142278" y="142278"/>
                  </a:lnTo>
                  <a:lnTo>
                    <a:pt x="110007" y="177914"/>
                  </a:lnTo>
                  <a:lnTo>
                    <a:pt x="81610" y="216268"/>
                  </a:lnTo>
                  <a:lnTo>
                    <a:pt x="57226" y="257035"/>
                  </a:lnTo>
                  <a:lnTo>
                    <a:pt x="36969" y="299885"/>
                  </a:lnTo>
                  <a:lnTo>
                    <a:pt x="20993" y="344500"/>
                  </a:lnTo>
                  <a:lnTo>
                    <a:pt x="9423" y="390563"/>
                  </a:lnTo>
                  <a:lnTo>
                    <a:pt x="2374" y="437769"/>
                  </a:lnTo>
                  <a:lnTo>
                    <a:pt x="0" y="485775"/>
                  </a:lnTo>
                  <a:lnTo>
                    <a:pt x="0" y="5488076"/>
                  </a:lnTo>
                  <a:lnTo>
                    <a:pt x="2374" y="5536082"/>
                  </a:lnTo>
                  <a:lnTo>
                    <a:pt x="9423" y="5583288"/>
                  </a:lnTo>
                  <a:lnTo>
                    <a:pt x="20993" y="5629351"/>
                  </a:lnTo>
                  <a:lnTo>
                    <a:pt x="36969" y="5673966"/>
                  </a:lnTo>
                  <a:lnTo>
                    <a:pt x="57226" y="5716816"/>
                  </a:lnTo>
                  <a:lnTo>
                    <a:pt x="81610" y="5757583"/>
                  </a:lnTo>
                  <a:lnTo>
                    <a:pt x="110007" y="5795937"/>
                  </a:lnTo>
                  <a:lnTo>
                    <a:pt x="142278" y="5831573"/>
                  </a:lnTo>
                  <a:lnTo>
                    <a:pt x="177914" y="5863831"/>
                  </a:lnTo>
                  <a:lnTo>
                    <a:pt x="216268" y="5892228"/>
                  </a:lnTo>
                  <a:lnTo>
                    <a:pt x="257022" y="5916625"/>
                  </a:lnTo>
                  <a:lnTo>
                    <a:pt x="299872" y="5936869"/>
                  </a:lnTo>
                  <a:lnTo>
                    <a:pt x="344487" y="5952845"/>
                  </a:lnTo>
                  <a:lnTo>
                    <a:pt x="390563" y="5964428"/>
                  </a:lnTo>
                  <a:lnTo>
                    <a:pt x="436511" y="5971286"/>
                  </a:lnTo>
                  <a:lnTo>
                    <a:pt x="4019740" y="5971286"/>
                  </a:lnTo>
                  <a:lnTo>
                    <a:pt x="4065689" y="5964428"/>
                  </a:lnTo>
                  <a:lnTo>
                    <a:pt x="4111752" y="5952845"/>
                  </a:lnTo>
                  <a:lnTo>
                    <a:pt x="4156379" y="5936869"/>
                  </a:lnTo>
                  <a:lnTo>
                    <a:pt x="4199229" y="5916625"/>
                  </a:lnTo>
                  <a:lnTo>
                    <a:pt x="4239984" y="5892228"/>
                  </a:lnTo>
                  <a:lnTo>
                    <a:pt x="4278338" y="5863831"/>
                  </a:lnTo>
                  <a:lnTo>
                    <a:pt x="4313974" y="5831573"/>
                  </a:lnTo>
                  <a:lnTo>
                    <a:pt x="4346245" y="5795937"/>
                  </a:lnTo>
                  <a:lnTo>
                    <a:pt x="4374642" y="5757583"/>
                  </a:lnTo>
                  <a:lnTo>
                    <a:pt x="4399026" y="5716816"/>
                  </a:lnTo>
                  <a:lnTo>
                    <a:pt x="4419270" y="5673966"/>
                  </a:lnTo>
                  <a:lnTo>
                    <a:pt x="4435259" y="5629351"/>
                  </a:lnTo>
                  <a:lnTo>
                    <a:pt x="4446829" y="5583288"/>
                  </a:lnTo>
                  <a:lnTo>
                    <a:pt x="4452340" y="5546382"/>
                  </a:lnTo>
                  <a:lnTo>
                    <a:pt x="4452340" y="427469"/>
                  </a:lnTo>
                  <a:close/>
                </a:path>
                <a:path w="9766300" h="5971540">
                  <a:moveTo>
                    <a:pt x="9766008" y="427469"/>
                  </a:moveTo>
                  <a:lnTo>
                    <a:pt x="9748926" y="344500"/>
                  </a:lnTo>
                  <a:lnTo>
                    <a:pt x="9732950" y="299885"/>
                  </a:lnTo>
                  <a:lnTo>
                    <a:pt x="9712693" y="257035"/>
                  </a:lnTo>
                  <a:lnTo>
                    <a:pt x="9688309" y="216268"/>
                  </a:lnTo>
                  <a:lnTo>
                    <a:pt x="9659912" y="177914"/>
                  </a:lnTo>
                  <a:lnTo>
                    <a:pt x="9627641" y="142278"/>
                  </a:lnTo>
                  <a:lnTo>
                    <a:pt x="9592005" y="110020"/>
                  </a:lnTo>
                  <a:lnTo>
                    <a:pt x="9553651" y="81622"/>
                  </a:lnTo>
                  <a:lnTo>
                    <a:pt x="9512897" y="57226"/>
                  </a:lnTo>
                  <a:lnTo>
                    <a:pt x="9470047" y="36982"/>
                  </a:lnTo>
                  <a:lnTo>
                    <a:pt x="9425432" y="21005"/>
                  </a:lnTo>
                  <a:lnTo>
                    <a:pt x="9379356" y="9423"/>
                  </a:lnTo>
                  <a:lnTo>
                    <a:pt x="9332163" y="2374"/>
                  </a:lnTo>
                  <a:lnTo>
                    <a:pt x="9284144" y="0"/>
                  </a:lnTo>
                  <a:lnTo>
                    <a:pt x="5799442" y="0"/>
                  </a:lnTo>
                  <a:lnTo>
                    <a:pt x="5751423" y="2374"/>
                  </a:lnTo>
                  <a:lnTo>
                    <a:pt x="5704230" y="9423"/>
                  </a:lnTo>
                  <a:lnTo>
                    <a:pt x="5658167" y="21005"/>
                  </a:lnTo>
                  <a:lnTo>
                    <a:pt x="5613539" y="36982"/>
                  </a:lnTo>
                  <a:lnTo>
                    <a:pt x="5570690" y="57226"/>
                  </a:lnTo>
                  <a:lnTo>
                    <a:pt x="5529935" y="81622"/>
                  </a:lnTo>
                  <a:lnTo>
                    <a:pt x="5491581" y="110020"/>
                  </a:lnTo>
                  <a:lnTo>
                    <a:pt x="5455945" y="142278"/>
                  </a:lnTo>
                  <a:lnTo>
                    <a:pt x="5423674" y="177914"/>
                  </a:lnTo>
                  <a:lnTo>
                    <a:pt x="5395277" y="216268"/>
                  </a:lnTo>
                  <a:lnTo>
                    <a:pt x="5370893" y="257035"/>
                  </a:lnTo>
                  <a:lnTo>
                    <a:pt x="5350649" y="299885"/>
                  </a:lnTo>
                  <a:lnTo>
                    <a:pt x="5334660" y="344500"/>
                  </a:lnTo>
                  <a:lnTo>
                    <a:pt x="5323090" y="390563"/>
                  </a:lnTo>
                  <a:lnTo>
                    <a:pt x="5316042" y="437769"/>
                  </a:lnTo>
                  <a:lnTo>
                    <a:pt x="5313667" y="485775"/>
                  </a:lnTo>
                  <a:lnTo>
                    <a:pt x="5313667" y="5488076"/>
                  </a:lnTo>
                  <a:lnTo>
                    <a:pt x="5316042" y="5536082"/>
                  </a:lnTo>
                  <a:lnTo>
                    <a:pt x="5323090" y="5583288"/>
                  </a:lnTo>
                  <a:lnTo>
                    <a:pt x="5334660" y="5629351"/>
                  </a:lnTo>
                  <a:lnTo>
                    <a:pt x="5350649" y="5673966"/>
                  </a:lnTo>
                  <a:lnTo>
                    <a:pt x="5370893" y="5716816"/>
                  </a:lnTo>
                  <a:lnTo>
                    <a:pt x="5395277" y="5757583"/>
                  </a:lnTo>
                  <a:lnTo>
                    <a:pt x="5423674" y="5795937"/>
                  </a:lnTo>
                  <a:lnTo>
                    <a:pt x="5455945" y="5831573"/>
                  </a:lnTo>
                  <a:lnTo>
                    <a:pt x="5491581" y="5863831"/>
                  </a:lnTo>
                  <a:lnTo>
                    <a:pt x="5529935" y="5892228"/>
                  </a:lnTo>
                  <a:lnTo>
                    <a:pt x="5570690" y="5916625"/>
                  </a:lnTo>
                  <a:lnTo>
                    <a:pt x="5613539" y="5936869"/>
                  </a:lnTo>
                  <a:lnTo>
                    <a:pt x="5658167" y="5952845"/>
                  </a:lnTo>
                  <a:lnTo>
                    <a:pt x="5704230" y="5964428"/>
                  </a:lnTo>
                  <a:lnTo>
                    <a:pt x="5750179" y="5971286"/>
                  </a:lnTo>
                  <a:lnTo>
                    <a:pt x="9333408" y="5971286"/>
                  </a:lnTo>
                  <a:lnTo>
                    <a:pt x="9379356" y="5964428"/>
                  </a:lnTo>
                  <a:lnTo>
                    <a:pt x="9425432" y="5952845"/>
                  </a:lnTo>
                  <a:lnTo>
                    <a:pt x="9470047" y="5936869"/>
                  </a:lnTo>
                  <a:lnTo>
                    <a:pt x="9512897" y="5916625"/>
                  </a:lnTo>
                  <a:lnTo>
                    <a:pt x="9553651" y="5892228"/>
                  </a:lnTo>
                  <a:lnTo>
                    <a:pt x="9592005" y="5863831"/>
                  </a:lnTo>
                  <a:lnTo>
                    <a:pt x="9627641" y="5831573"/>
                  </a:lnTo>
                  <a:lnTo>
                    <a:pt x="9659912" y="5795937"/>
                  </a:lnTo>
                  <a:lnTo>
                    <a:pt x="9688309" y="5757583"/>
                  </a:lnTo>
                  <a:lnTo>
                    <a:pt x="9712693" y="5716816"/>
                  </a:lnTo>
                  <a:lnTo>
                    <a:pt x="9732950" y="5673966"/>
                  </a:lnTo>
                  <a:lnTo>
                    <a:pt x="9748926" y="5629351"/>
                  </a:lnTo>
                  <a:lnTo>
                    <a:pt x="9760496" y="5583288"/>
                  </a:lnTo>
                  <a:lnTo>
                    <a:pt x="9766008" y="5546382"/>
                  </a:lnTo>
                  <a:lnTo>
                    <a:pt x="9766008" y="4274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7351414" y="3302538"/>
            <a:ext cx="1824355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b="1">
                <a:solidFill>
                  <a:srgbClr val="290A66"/>
                </a:solidFill>
                <a:latin typeface="Tahoma"/>
                <a:cs typeface="Tahoma"/>
              </a:rPr>
              <a:t>Use</a:t>
            </a:r>
            <a:r>
              <a:rPr dirty="0" sz="2600" spc="-5" b="1">
                <a:solidFill>
                  <a:srgbClr val="290A66"/>
                </a:solidFill>
                <a:latin typeface="Tahoma"/>
                <a:cs typeface="Tahoma"/>
              </a:rPr>
              <a:t> </a:t>
            </a:r>
            <a:r>
              <a:rPr dirty="0" sz="2600" b="1">
                <a:solidFill>
                  <a:srgbClr val="290A66"/>
                </a:solidFill>
                <a:latin typeface="Tahoma"/>
                <a:cs typeface="Tahoma"/>
              </a:rPr>
              <a:t>Case </a:t>
            </a:r>
            <a:r>
              <a:rPr dirty="0" sz="2600" spc="-50" b="1">
                <a:solidFill>
                  <a:srgbClr val="290A66"/>
                </a:solidFill>
                <a:latin typeface="Tahoma"/>
                <a:cs typeface="Tahoma"/>
              </a:rPr>
              <a:t>2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402758" y="4042686"/>
            <a:ext cx="2695575" cy="34436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</a:pPr>
            <a:r>
              <a:rPr dirty="0" sz="2450" spc="-110">
                <a:solidFill>
                  <a:srgbClr val="290A66"/>
                </a:solidFill>
                <a:latin typeface="Verdana"/>
                <a:cs typeface="Verdana"/>
              </a:rPr>
              <a:t>The</a:t>
            </a:r>
            <a:r>
              <a:rPr dirty="0" sz="2450" spc="-210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290A66"/>
                </a:solidFill>
                <a:latin typeface="Verdana"/>
                <a:cs typeface="Verdana"/>
              </a:rPr>
              <a:t>agent's learning </a:t>
            </a:r>
            <a:r>
              <a:rPr dirty="0" sz="2450" spc="-110">
                <a:solidFill>
                  <a:srgbClr val="290A66"/>
                </a:solidFill>
                <a:latin typeface="Verdana"/>
                <a:cs typeface="Verdana"/>
              </a:rPr>
              <a:t>capability,</a:t>
            </a:r>
            <a:r>
              <a:rPr dirty="0" sz="2450" spc="-140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25">
                <a:solidFill>
                  <a:srgbClr val="290A66"/>
                </a:solidFill>
                <a:latin typeface="Verdana"/>
                <a:cs typeface="Verdana"/>
              </a:rPr>
              <a:t>as </a:t>
            </a:r>
            <a:r>
              <a:rPr dirty="0" sz="2450" spc="-120">
                <a:solidFill>
                  <a:srgbClr val="290A66"/>
                </a:solidFill>
                <a:latin typeface="Verdana"/>
                <a:cs typeface="Verdana"/>
              </a:rPr>
              <a:t>demonstrated</a:t>
            </a:r>
            <a:r>
              <a:rPr dirty="0" sz="2450" spc="-140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25">
                <a:solidFill>
                  <a:srgbClr val="290A66"/>
                </a:solidFill>
                <a:latin typeface="Verdana"/>
                <a:cs typeface="Verdana"/>
              </a:rPr>
              <a:t>by </a:t>
            </a:r>
            <a:r>
              <a:rPr dirty="0" sz="2450" spc="-100">
                <a:solidFill>
                  <a:srgbClr val="290A66"/>
                </a:solidFill>
                <a:latin typeface="Verdana"/>
                <a:cs typeface="Verdana"/>
              </a:rPr>
              <a:t>its</a:t>
            </a:r>
            <a:r>
              <a:rPr dirty="0" sz="2450" spc="-200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100">
                <a:solidFill>
                  <a:srgbClr val="290A66"/>
                </a:solidFill>
                <a:latin typeface="Verdana"/>
                <a:cs typeface="Verdana"/>
              </a:rPr>
              <a:t>ability</a:t>
            </a:r>
            <a:r>
              <a:rPr dirty="0" sz="2450" spc="-19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114">
                <a:solidFill>
                  <a:srgbClr val="290A66"/>
                </a:solidFill>
                <a:latin typeface="Verdana"/>
                <a:cs typeface="Verdana"/>
              </a:rPr>
              <a:t>to</a:t>
            </a:r>
            <a:r>
              <a:rPr dirty="0" sz="2450" spc="-19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290A66"/>
                </a:solidFill>
                <a:latin typeface="Verdana"/>
                <a:cs typeface="Verdana"/>
              </a:rPr>
              <a:t>learn </a:t>
            </a:r>
            <a:r>
              <a:rPr dirty="0" sz="2450" spc="-145">
                <a:solidFill>
                  <a:srgbClr val="290A66"/>
                </a:solidFill>
                <a:latin typeface="Verdana"/>
                <a:cs typeface="Verdana"/>
              </a:rPr>
              <a:t>from</a:t>
            </a:r>
            <a:r>
              <a:rPr dirty="0" sz="2450" spc="-180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125">
                <a:solidFill>
                  <a:srgbClr val="290A66"/>
                </a:solidFill>
                <a:latin typeface="Verdana"/>
                <a:cs typeface="Verdana"/>
              </a:rPr>
              <a:t>mistakes</a:t>
            </a:r>
            <a:r>
              <a:rPr dirty="0" sz="2450" spc="-17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35">
                <a:solidFill>
                  <a:srgbClr val="290A66"/>
                </a:solidFill>
                <a:latin typeface="Verdana"/>
                <a:cs typeface="Verdana"/>
              </a:rPr>
              <a:t>and </a:t>
            </a:r>
            <a:r>
              <a:rPr dirty="0" sz="2450" spc="-60">
                <a:solidFill>
                  <a:srgbClr val="290A66"/>
                </a:solidFill>
                <a:latin typeface="Verdana"/>
                <a:cs typeface="Verdana"/>
              </a:rPr>
              <a:t>adapt</a:t>
            </a:r>
            <a:r>
              <a:rPr dirty="0" sz="2450" spc="-200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100">
                <a:solidFill>
                  <a:srgbClr val="290A66"/>
                </a:solidFill>
                <a:latin typeface="Verdana"/>
                <a:cs typeface="Verdana"/>
              </a:rPr>
              <a:t>its</a:t>
            </a:r>
            <a:r>
              <a:rPr dirty="0" sz="2450" spc="-19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290A66"/>
                </a:solidFill>
                <a:latin typeface="Verdana"/>
                <a:cs typeface="Verdana"/>
              </a:rPr>
              <a:t>actions </a:t>
            </a:r>
            <a:r>
              <a:rPr dirty="0" sz="2450" spc="-35">
                <a:solidFill>
                  <a:srgbClr val="290A66"/>
                </a:solidFill>
                <a:latin typeface="Verdana"/>
                <a:cs typeface="Verdana"/>
              </a:rPr>
              <a:t>accordingly.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2680677" y="3302538"/>
            <a:ext cx="1824355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b="1">
                <a:solidFill>
                  <a:srgbClr val="290A66"/>
                </a:solidFill>
                <a:latin typeface="Tahoma"/>
                <a:cs typeface="Tahoma"/>
              </a:rPr>
              <a:t>Use</a:t>
            </a:r>
            <a:r>
              <a:rPr dirty="0" sz="2600" spc="-5" b="1">
                <a:solidFill>
                  <a:srgbClr val="290A66"/>
                </a:solidFill>
                <a:latin typeface="Tahoma"/>
                <a:cs typeface="Tahoma"/>
              </a:rPr>
              <a:t> </a:t>
            </a:r>
            <a:r>
              <a:rPr dirty="0" sz="2600" b="1">
                <a:solidFill>
                  <a:srgbClr val="290A66"/>
                </a:solidFill>
                <a:latin typeface="Tahoma"/>
                <a:cs typeface="Tahoma"/>
              </a:rPr>
              <a:t>Case </a:t>
            </a:r>
            <a:r>
              <a:rPr dirty="0" sz="2600" spc="-50" b="1">
                <a:solidFill>
                  <a:srgbClr val="290A66"/>
                </a:solidFill>
                <a:latin typeface="Tahoma"/>
                <a:cs typeface="Tahoma"/>
              </a:rPr>
              <a:t>3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2680677" y="4057608"/>
            <a:ext cx="2451100" cy="1307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</a:pPr>
            <a:r>
              <a:rPr dirty="0" sz="2450" spc="-105">
                <a:solidFill>
                  <a:srgbClr val="290A66"/>
                </a:solidFill>
                <a:latin typeface="Verdana"/>
                <a:cs typeface="Verdana"/>
              </a:rPr>
              <a:t>Evaluation</a:t>
            </a:r>
            <a:r>
              <a:rPr dirty="0" sz="2450" spc="-180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75">
                <a:solidFill>
                  <a:srgbClr val="290A66"/>
                </a:solidFill>
                <a:latin typeface="Verdana"/>
                <a:cs typeface="Verdana"/>
              </a:rPr>
              <a:t>of</a:t>
            </a:r>
            <a:r>
              <a:rPr dirty="0" sz="2450" spc="-180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95">
                <a:solidFill>
                  <a:srgbClr val="290A66"/>
                </a:solidFill>
                <a:latin typeface="Verdana"/>
                <a:cs typeface="Verdana"/>
              </a:rPr>
              <a:t>the </a:t>
            </a:r>
            <a:r>
              <a:rPr dirty="0" sz="2450" spc="-10">
                <a:solidFill>
                  <a:srgbClr val="290A66"/>
                </a:solidFill>
                <a:latin typeface="Verdana"/>
                <a:cs typeface="Verdana"/>
              </a:rPr>
              <a:t>agent's </a:t>
            </a:r>
            <a:r>
              <a:rPr dirty="0" sz="2450" spc="-30">
                <a:solidFill>
                  <a:srgbClr val="290A66"/>
                </a:solidFill>
                <a:latin typeface="Verdana"/>
                <a:cs typeface="Verdana"/>
              </a:rPr>
              <a:t>performance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2680677" y="5392915"/>
            <a:ext cx="2626995" cy="39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50" spc="-155">
                <a:solidFill>
                  <a:srgbClr val="290A66"/>
                </a:solidFill>
                <a:latin typeface="Verdana"/>
                <a:cs typeface="Verdana"/>
              </a:rPr>
              <a:t>improvement</a:t>
            </a:r>
            <a:r>
              <a:rPr dirty="0" sz="2450" spc="-12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90">
                <a:solidFill>
                  <a:srgbClr val="290A66"/>
                </a:solidFill>
                <a:latin typeface="Verdana"/>
                <a:cs typeface="Verdana"/>
              </a:rPr>
              <a:t>over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2655277" y="5766675"/>
            <a:ext cx="2626995" cy="2162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14399"/>
              </a:lnSpc>
              <a:spcBef>
                <a:spcPts val="100"/>
              </a:spcBef>
            </a:pPr>
            <a:r>
              <a:rPr dirty="0" sz="2450" spc="-195">
                <a:solidFill>
                  <a:srgbClr val="290A66"/>
                </a:solidFill>
                <a:latin typeface="Verdana"/>
                <a:cs typeface="Verdana"/>
              </a:rPr>
              <a:t>time,</a:t>
            </a:r>
            <a:r>
              <a:rPr dirty="0" sz="2450" spc="-180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2150">
                <a:solidFill>
                  <a:srgbClr val="290A66"/>
                </a:solidFill>
                <a:latin typeface="Verdana"/>
                <a:cs typeface="Verdana"/>
              </a:rPr>
              <a:t>m</a:t>
            </a:r>
            <a:r>
              <a:rPr dirty="0" baseline="-26455" sz="3150" spc="-127">
                <a:solidFill>
                  <a:srgbClr val="290A66"/>
                </a:solidFill>
                <a:latin typeface="Verdana"/>
                <a:cs typeface="Verdana"/>
              </a:rPr>
              <a:t>x</a:t>
            </a:r>
            <a:r>
              <a:rPr dirty="0" baseline="-26455" sz="3150" spc="-982">
                <a:solidFill>
                  <a:srgbClr val="290A66"/>
                </a:solidFill>
                <a:latin typeface="Verdana"/>
                <a:cs typeface="Verdana"/>
              </a:rPr>
              <a:t>p</a:t>
            </a:r>
            <a:r>
              <a:rPr dirty="0" sz="2450" spc="-85">
                <a:solidFill>
                  <a:srgbClr val="290A66"/>
                </a:solidFill>
                <a:latin typeface="Verdana"/>
                <a:cs typeface="Verdana"/>
              </a:rPr>
              <a:t>e</a:t>
            </a:r>
            <a:r>
              <a:rPr dirty="0" sz="2450" spc="-80">
                <a:solidFill>
                  <a:srgbClr val="290A66"/>
                </a:solidFill>
                <a:latin typeface="Verdana"/>
                <a:cs typeface="Verdana"/>
              </a:rPr>
              <a:t>a</a:t>
            </a:r>
            <a:r>
              <a:rPr dirty="0" sz="2450" spc="-85">
                <a:solidFill>
                  <a:srgbClr val="290A66"/>
                </a:solidFill>
                <a:latin typeface="Verdana"/>
                <a:cs typeface="Verdana"/>
              </a:rPr>
              <a:t>su</a:t>
            </a:r>
            <a:r>
              <a:rPr dirty="0" sz="2450" spc="-720">
                <a:solidFill>
                  <a:srgbClr val="290A66"/>
                </a:solidFill>
                <a:latin typeface="Verdana"/>
                <a:cs typeface="Verdana"/>
              </a:rPr>
              <a:t>r</a:t>
            </a:r>
            <a:r>
              <a:rPr dirty="0" baseline="49707" sz="2850" spc="-60">
                <a:latin typeface="Georgia"/>
                <a:cs typeface="Georgia"/>
              </a:rPr>
              <a:t>.</a:t>
            </a:r>
            <a:r>
              <a:rPr dirty="0" sz="2450" spc="-85">
                <a:solidFill>
                  <a:srgbClr val="290A66"/>
                </a:solidFill>
                <a:latin typeface="Verdana"/>
                <a:cs typeface="Verdana"/>
              </a:rPr>
              <a:t>in</a:t>
            </a:r>
            <a:r>
              <a:rPr dirty="0" sz="2450" spc="-75">
                <a:solidFill>
                  <a:srgbClr val="290A66"/>
                </a:solidFill>
                <a:latin typeface="Verdana"/>
                <a:cs typeface="Verdana"/>
              </a:rPr>
              <a:t>g</a:t>
            </a:r>
            <a:r>
              <a:rPr dirty="0" sz="2450" spc="-35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100">
                <a:solidFill>
                  <a:srgbClr val="290A66"/>
                </a:solidFill>
                <a:latin typeface="Verdana"/>
                <a:cs typeface="Verdana"/>
              </a:rPr>
              <a:t>its</a:t>
            </a:r>
            <a:r>
              <a:rPr dirty="0" sz="2450" spc="-19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100">
                <a:solidFill>
                  <a:srgbClr val="290A66"/>
                </a:solidFill>
                <a:latin typeface="Verdana"/>
                <a:cs typeface="Verdana"/>
              </a:rPr>
              <a:t>ability</a:t>
            </a:r>
            <a:r>
              <a:rPr dirty="0" sz="2450" spc="-190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25">
                <a:solidFill>
                  <a:srgbClr val="290A66"/>
                </a:solidFill>
                <a:latin typeface="Verdana"/>
                <a:cs typeface="Verdana"/>
              </a:rPr>
              <a:t>to </a:t>
            </a:r>
            <a:r>
              <a:rPr dirty="0" sz="2450" spc="-110">
                <a:solidFill>
                  <a:srgbClr val="290A66"/>
                </a:solidFill>
                <a:latin typeface="Verdana"/>
                <a:cs typeface="Verdana"/>
              </a:rPr>
              <a:t>achieve</a:t>
            </a:r>
            <a:r>
              <a:rPr dirty="0" sz="2450" spc="-190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290A66"/>
                </a:solidFill>
                <a:latin typeface="Verdana"/>
                <a:cs typeface="Verdana"/>
              </a:rPr>
              <a:t>higher </a:t>
            </a:r>
            <a:r>
              <a:rPr dirty="0" sz="2450" spc="-110">
                <a:solidFill>
                  <a:srgbClr val="290A66"/>
                </a:solidFill>
                <a:latin typeface="Verdana"/>
                <a:cs typeface="Verdana"/>
              </a:rPr>
              <a:t>scores</a:t>
            </a:r>
            <a:r>
              <a:rPr dirty="0" sz="2450" spc="-19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120">
                <a:solidFill>
                  <a:srgbClr val="290A66"/>
                </a:solidFill>
                <a:latin typeface="Verdana"/>
                <a:cs typeface="Verdana"/>
              </a:rPr>
              <a:t>in</a:t>
            </a:r>
            <a:r>
              <a:rPr dirty="0" sz="2450" spc="-195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135">
                <a:solidFill>
                  <a:srgbClr val="290A66"/>
                </a:solidFill>
                <a:latin typeface="Verdana"/>
                <a:cs typeface="Verdana"/>
              </a:rPr>
              <a:t>the</a:t>
            </a:r>
            <a:r>
              <a:rPr dirty="0" sz="2450" spc="-190">
                <a:solidFill>
                  <a:srgbClr val="290A66"/>
                </a:solidFill>
                <a:latin typeface="Verdana"/>
                <a:cs typeface="Verdana"/>
              </a:rPr>
              <a:t> </a:t>
            </a:r>
            <a:r>
              <a:rPr dirty="0" sz="2450" spc="-75">
                <a:solidFill>
                  <a:srgbClr val="290A66"/>
                </a:solidFill>
                <a:latin typeface="Verdana"/>
                <a:cs typeface="Verdana"/>
              </a:rPr>
              <a:t>Dino </a:t>
            </a:r>
            <a:r>
              <a:rPr dirty="0" sz="2450" spc="-10">
                <a:solidFill>
                  <a:srgbClr val="290A66"/>
                </a:solidFill>
                <a:latin typeface="Verdana"/>
                <a:cs typeface="Verdana"/>
              </a:rPr>
              <a:t>Game.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45085" y="4710117"/>
            <a:ext cx="6365875" cy="1259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100" spc="190" b="1">
                <a:solidFill>
                  <a:srgbClr val="FFFFFF"/>
                </a:solidFill>
                <a:latin typeface="Tahoma"/>
                <a:cs typeface="Tahoma"/>
              </a:rPr>
              <a:t>THANK</a:t>
            </a:r>
            <a:r>
              <a:rPr dirty="0" sz="8100" spc="-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100" spc="-25" b="1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endParaRPr sz="81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578239" y="6484912"/>
            <a:ext cx="1527175" cy="2359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17800"/>
              </a:lnSpc>
              <a:spcBef>
                <a:spcPts val="90"/>
              </a:spcBef>
            </a:pPr>
            <a:r>
              <a:rPr dirty="0" sz="2600" spc="-10" b="1">
                <a:solidFill>
                  <a:srgbClr val="FFFFFF"/>
                </a:solidFill>
                <a:latin typeface="Tahoma"/>
                <a:cs typeface="Tahoma"/>
              </a:rPr>
              <a:t>Vishal </a:t>
            </a:r>
            <a:r>
              <a:rPr dirty="0" sz="2600" spc="-20" b="1">
                <a:solidFill>
                  <a:srgbClr val="FFFFFF"/>
                </a:solidFill>
                <a:latin typeface="Tahoma"/>
                <a:cs typeface="Tahoma"/>
              </a:rPr>
              <a:t>Binu </a:t>
            </a:r>
            <a:r>
              <a:rPr dirty="0" sz="2600" spc="-10" b="1">
                <a:solidFill>
                  <a:srgbClr val="FFFFFF"/>
                </a:solidFill>
                <a:latin typeface="Tahoma"/>
                <a:cs typeface="Tahoma"/>
              </a:rPr>
              <a:t>Hisham </a:t>
            </a:r>
            <a:r>
              <a:rPr dirty="0" sz="2600" spc="-50" b="1">
                <a:solidFill>
                  <a:srgbClr val="FFFFFF"/>
                </a:solidFill>
                <a:latin typeface="Tahoma"/>
                <a:cs typeface="Tahoma"/>
              </a:rPr>
              <a:t>Immanat </a:t>
            </a:r>
            <a:r>
              <a:rPr dirty="0" sz="2600" spc="50" b="1">
                <a:solidFill>
                  <a:srgbClr val="FFFFFF"/>
                </a:solidFill>
                <a:latin typeface="Tahoma"/>
                <a:cs typeface="Tahoma"/>
              </a:rPr>
              <a:t>Sarah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Vishal K.R</dc:creator>
  <cp:keywords>DAFj401jH-A,BAFj4hXtEDQ</cp:keywords>
  <dc:title>Purple Futuristic Pitch Deck Presentation</dc:title>
  <dcterms:created xsi:type="dcterms:W3CDTF">2023-05-25T23:33:14Z</dcterms:created>
  <dcterms:modified xsi:type="dcterms:W3CDTF">2023-05-25T23:33:14Z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2023-05-25T00:00:00Z</vt:filetime>
  </property>
  <property fmtid="{D5CDD505-2E9C-101B-9397-08002B2CF9AE}" pid="3" name="Creator">
    <vt:lpwstr>Canva</vt:lpwstr>
  </property>
  <property fmtid="{D5CDD505-2E9C-101B-9397-08002B2CF9AE}" pid="4" name="LastSaved">
    <vt:filetime>2023-05-25T00:00:00Z</vt:filetime>
  </property>
  <property fmtid="{D5CDD505-2E9C-101B-9397-08002B2CF9AE}" pid="5" name="Producer">
    <vt:lpwstr>Canva</vt:lpwstr>
  </property>
</Properties>
</file>