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e1aec65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e1aec65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7e2d44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17e2d44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17e2d441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17e2d44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17e2d44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17e2d44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2327e52f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2327e52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2327e52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2327e52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e1aec65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e1aec65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2327e52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2327e52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2327e52f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2327e52f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Bangladesh Class Digram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 By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Md Anowar Sharif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1805108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B2-Group-2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594225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2659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Plan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27925"/>
            <a:ext cx="8826598" cy="431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26599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Destination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50" y="771450"/>
            <a:ext cx="8470024" cy="416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Explore(add or remove Tourist Spot)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450"/>
            <a:ext cx="929639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Sign In / Sign Up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450"/>
            <a:ext cx="8979000" cy="449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587376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CheckList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0" y="741900"/>
            <a:ext cx="8607450" cy="417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