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3" r:id="rId2"/>
  </p:sldMasterIdLst>
  <p:notesMasterIdLst>
    <p:notesMasterId r:id="rId19"/>
  </p:notesMasterIdLst>
  <p:handoutMasterIdLst>
    <p:handoutMasterId r:id="rId20"/>
  </p:handoutMasterIdLst>
  <p:sldIdLst>
    <p:sldId id="520" r:id="rId3"/>
    <p:sldId id="415" r:id="rId4"/>
    <p:sldId id="416" r:id="rId5"/>
    <p:sldId id="417" r:id="rId6"/>
    <p:sldId id="418" r:id="rId7"/>
    <p:sldId id="419" r:id="rId8"/>
    <p:sldId id="420" r:id="rId9"/>
    <p:sldId id="421" r:id="rId10"/>
    <p:sldId id="423" r:id="rId11"/>
    <p:sldId id="424" r:id="rId12"/>
    <p:sldId id="427" r:id="rId13"/>
    <p:sldId id="428" r:id="rId14"/>
    <p:sldId id="429" r:id="rId15"/>
    <p:sldId id="425" r:id="rId16"/>
    <p:sldId id="426" r:id="rId17"/>
    <p:sldId id="277" r:id="rId18"/>
  </p:sldIdLst>
  <p:sldSz cx="12192000" cy="6858000"/>
  <p:notesSz cx="9874250" cy="67976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547"/>
    <a:srgbClr val="000000"/>
    <a:srgbClr val="232323"/>
    <a:srgbClr val="2E2D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86" autoAdjust="0"/>
    <p:restoredTop sz="75406" autoAdjust="0"/>
  </p:normalViewPr>
  <p:slideViewPr>
    <p:cSldViewPr snapToGrid="0">
      <p:cViewPr varScale="1">
        <p:scale>
          <a:sx n="83" d="100"/>
          <a:sy n="83" d="100"/>
        </p:scale>
        <p:origin x="1602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117" d="100"/>
          <a:sy n="117" d="100"/>
        </p:scale>
        <p:origin x="208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278842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593123" y="1"/>
            <a:ext cx="4278842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16D691-7D92-46A8-9FC7-2933B4D37BA6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278842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593123" y="6456612"/>
            <a:ext cx="4278842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812F4C-51DD-4F3E-8BCF-33D777912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6314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8313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592763" y="0"/>
            <a:ext cx="4279900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558265-EB08-4DF7-A82A-6AFB52D83FBF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98775" y="849313"/>
            <a:ext cx="4076700" cy="2293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87425" y="3271838"/>
            <a:ext cx="7899400" cy="26765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456363"/>
            <a:ext cx="4278313" cy="3413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592763" y="6456363"/>
            <a:ext cx="4279900" cy="3413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0CD87D-C1CF-4466-9601-59552356D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180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OSI_model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tools.ietf.org/html/rfc2616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0CD87D-C1CF-4466-9601-59552356DE1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1654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</a:t>
            </a:r>
            <a:r>
              <a:rPr lang="en-US" dirty="0" err="1"/>
              <a:t>system.web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0CD87D-C1CF-4466-9601-59552356DE1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3779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По-английски AJAX произносится как «</a:t>
            </a:r>
            <a:r>
              <a:rPr lang="ru-RU" sz="9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э́йджэкс</a:t>
            </a:r>
            <a:r>
              <a:rPr lang="ru-RU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», по-русски довольно распространено «</a:t>
            </a:r>
            <a:r>
              <a:rPr lang="ru-RU" sz="9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ая́кс</a:t>
            </a:r>
            <a:r>
              <a:rPr lang="ru-RU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»</a:t>
            </a:r>
            <a:r>
              <a:rPr lang="ru-RU" sz="9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«</a:t>
            </a:r>
            <a:r>
              <a:rPr lang="ru-RU" sz="9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адж</a:t>
            </a:r>
            <a:r>
              <a:rPr lang="ru-RU" sz="9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́а</a:t>
            </a:r>
            <a:r>
              <a:rPr lang="ru-RU" sz="9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кс</a:t>
            </a:r>
            <a:r>
              <a:rPr lang="ru-RU" sz="9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».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722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5077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0CD87D-C1CF-4466-9601-59552356DE1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0213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— широко распространённый протокол передачи данных, изначально предназначенный для передачи гипертекстовых документов (то есть документов, которые могут содержать ссылки, позволяющие организовать переход к другим документам). </a:t>
            </a:r>
            <a:r>
              <a:rPr lang="ru-RU" dirty="0"/>
              <a:t>В настоящий момент используется для передачи произвольных данных.</a:t>
            </a:r>
            <a:br>
              <a:rPr lang="ru-RU" dirty="0"/>
            </a:br>
            <a:br>
              <a:rPr lang="ru-RU" dirty="0"/>
            </a:b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Аббревиатура HTTP расшифровывается как </a:t>
            </a:r>
            <a:r>
              <a:rPr lang="ru-RU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HyperText</a:t>
            </a:r>
            <a:r>
              <a:rPr lang="ru-RU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Transfer</a:t>
            </a:r>
            <a:r>
              <a:rPr lang="ru-RU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Protocol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«протокол передачи гипертекста». В соответствии со спецификацией </a:t>
            </a:r>
            <a:r>
              <a:rPr lang="ru-RU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OSI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HTTP является протоколом прикладного (верхнего, 7-го) уровня. Актуальная на данный момент версия протокола, HTTP 1.1, описана в спецификации </a:t>
            </a:r>
            <a:r>
              <a:rPr lang="ru-RU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RFC 2616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br>
              <a:rPr lang="ru-RU" dirty="0"/>
            </a:br>
            <a:br>
              <a:rPr lang="ru-RU" dirty="0"/>
            </a:b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Протокол HTTP предполагает использование клиент-серверной структуры передачи данных. Клиентское приложение формирует запрос и отправляет его на сервер, после чего серверное программное обеспечение обрабатывает данный запрос, формирует ответ и передаёт его обратно клиенту. После этого клиентское приложение может продолжить отправлять другие запросы, которые будут обработаны аналогичным образом.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0CD87D-C1CF-4466-9601-59552356DE1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0122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1503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246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3254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5312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Свойство</a:t>
            </a:r>
            <a:r>
              <a:rPr lang="ru-RU" baseline="0" dirty="0"/>
              <a:t> которое будет указано что возвращено пользователю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5940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ADFS — Active</a:t>
            </a:r>
            <a:r>
              <a:rPr lang="en-US" baseline="0" dirty="0"/>
              <a:t> Directory Federated Services.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0CD87D-C1CF-4466-9601-59552356DE1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5063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Основной момент: с</a:t>
            </a:r>
            <a:r>
              <a:rPr lang="ru-RU" baseline="0" dirty="0"/>
              <a:t> точки зрения инфраструктуры </a:t>
            </a:r>
            <a:r>
              <a:rPr lang="en-US" baseline="0" dirty="0"/>
              <a:t>IIS (</a:t>
            </a:r>
            <a:r>
              <a:rPr lang="ru-RU" baseline="0" dirty="0"/>
              <a:t>и </a:t>
            </a:r>
            <a:r>
              <a:rPr lang="en-US" baseline="0" dirty="0"/>
              <a:t>ASP.NET) </a:t>
            </a:r>
            <a:r>
              <a:rPr lang="ru-RU" baseline="0" dirty="0"/>
              <a:t>для аутентификации пароль не нужен. Ответственность за его проверку лежит на разработчике.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0CD87D-C1CF-4466-9601-59552356DE1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7659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843842" y="1889829"/>
            <a:ext cx="9934225" cy="993073"/>
          </a:xfrm>
          <a:prstGeom prst="rect">
            <a:avLst/>
          </a:prstGeom>
        </p:spPr>
        <p:txBody>
          <a:bodyPr lIns="68580" tIns="0" rIns="68580" bIns="3429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5467" kern="0" cap="all" spc="-1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877423" y="3839366"/>
            <a:ext cx="3454920" cy="349648"/>
          </a:xfrm>
          <a:prstGeom prst="rect">
            <a:avLst/>
          </a:prstGeom>
          <a:solidFill>
            <a:schemeClr val="accent2"/>
          </a:solidFill>
        </p:spPr>
        <p:txBody>
          <a:bodyPr wrap="none" lIns="68580" tIns="27432" rIns="68580" bIns="3429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867" cap="all" baseline="0">
                <a:solidFill>
                  <a:srgbClr val="FFFFFF"/>
                </a:solidFill>
                <a:latin typeface="Arial Black"/>
                <a:cs typeface="Arial Black"/>
              </a:defRPr>
            </a:lvl1pPr>
            <a:lvl2pPr marL="457189" indent="0">
              <a:buFontTx/>
              <a:buNone/>
              <a:defRPr/>
            </a:lvl2pPr>
            <a:lvl3pPr marL="914377" indent="0">
              <a:buFontTx/>
              <a:buNone/>
              <a:defRPr/>
            </a:lvl3pPr>
            <a:lvl4pPr marL="1371566" indent="0">
              <a:buFontTx/>
              <a:buNone/>
              <a:defRPr/>
            </a:lvl4pPr>
            <a:lvl5pPr marL="1828754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880532" y="5459486"/>
            <a:ext cx="4866216" cy="373063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867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MONTH DATE, YEAR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837173" y="673102"/>
            <a:ext cx="1658003" cy="610983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3048469" y="673101"/>
            <a:ext cx="1882121" cy="611841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2764117" y="761999"/>
            <a:ext cx="0" cy="46317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0233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69964" y="1439861"/>
            <a:ext cx="11110320" cy="4511040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457189" indent="-457189">
              <a:lnSpc>
                <a:spcPts val="2400"/>
              </a:lnSpc>
              <a:spcBef>
                <a:spcPts val="0"/>
              </a:spcBef>
              <a:spcAft>
                <a:spcPts val="2400"/>
              </a:spcAft>
              <a:buSzPct val="140000"/>
              <a:buFont typeface="+mj-lt"/>
              <a:buAutoNum type="arabicPeriod"/>
              <a:defRPr sz="2000" baseline="0">
                <a:latin typeface="Trebuchet MS" panose="020B0603020202020204" pitchFamily="34" charset="0"/>
              </a:defRPr>
            </a:lvl1pPr>
            <a:lvl2pPr>
              <a:defRPr sz="1867"/>
            </a:lvl2pPr>
            <a:lvl3pPr>
              <a:defRPr sz="1600"/>
            </a:lvl3pPr>
            <a:lvl4pPr>
              <a:defRPr sz="1333"/>
            </a:lvl4pPr>
            <a:lvl5pPr>
              <a:defRPr sz="1067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numbered list</a:t>
            </a:r>
          </a:p>
          <a:p>
            <a:pPr lvl="0"/>
            <a:r>
              <a:rPr lang="en-US" dirty="0"/>
              <a:t>Click to add numbered list</a:t>
            </a:r>
          </a:p>
          <a:p>
            <a:pPr lvl="0"/>
            <a:r>
              <a:rPr lang="en-US" dirty="0"/>
              <a:t>Click to add numbered list</a:t>
            </a:r>
          </a:p>
          <a:p>
            <a:pPr lvl="0"/>
            <a:r>
              <a:rPr lang="en-US" dirty="0"/>
              <a:t>Click to add numbered list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34199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480484" y="1439864"/>
            <a:ext cx="11119104" cy="451104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3732" marR="0" indent="-173732" algn="l" defTabSz="457189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867" baseline="0">
                <a:solidFill>
                  <a:schemeClr val="tx1"/>
                </a:solidFill>
              </a:defRPr>
            </a:lvl1pPr>
            <a:lvl2pPr marL="742938" indent="-285750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Trebuchet MS" panose="020B0603020202020204" pitchFamily="34" charset="0"/>
              <a:buChar char="∙"/>
              <a:defRPr sz="1600" baseline="0">
                <a:solidFill>
                  <a:schemeClr val="tx1"/>
                </a:solidFill>
              </a:defRPr>
            </a:lvl2pPr>
            <a:lvl3pPr>
              <a:lnSpc>
                <a:spcPct val="120000"/>
              </a:lnSpc>
              <a:defRPr sz="1467" baseline="0">
                <a:solidFill>
                  <a:schemeClr val="tx1"/>
                </a:solidFill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1"/>
            <a:r>
              <a:rPr lang="en-US" dirty="0"/>
              <a:t>Second Level Bullet</a:t>
            </a:r>
          </a:p>
          <a:p>
            <a:pPr lvl="2"/>
            <a:r>
              <a:rPr lang="en-US" dirty="0"/>
              <a:t>Third Level Bullet</a:t>
            </a:r>
            <a:br>
              <a:rPr lang="en-US" dirty="0"/>
            </a:br>
            <a:endParaRPr lang="en-US" dirty="0"/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357679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480484" y="1439864"/>
            <a:ext cx="11119104" cy="451104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3732" marR="0" indent="-173732" algn="l" defTabSz="457189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2400" baseline="0">
                <a:solidFill>
                  <a:schemeClr val="tx1"/>
                </a:solidFill>
              </a:defRPr>
            </a:lvl1pPr>
            <a:lvl2pPr marL="800088" indent="-342900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Trebuchet MS" panose="020B0603020202020204" pitchFamily="34" charset="0"/>
              <a:buChar char="∙"/>
              <a:defRPr sz="2000" baseline="0">
                <a:solidFill>
                  <a:schemeClr val="tx1"/>
                </a:solidFill>
              </a:defRPr>
            </a:lvl2pPr>
            <a:lvl3pPr>
              <a:lnSpc>
                <a:spcPct val="120000"/>
              </a:lnSpc>
              <a:defRPr sz="1800" baseline="0">
                <a:solidFill>
                  <a:schemeClr val="tx1"/>
                </a:solidFill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1"/>
            <a:r>
              <a:rPr lang="en-US" dirty="0"/>
              <a:t>Second Level Bullet</a:t>
            </a:r>
          </a:p>
          <a:p>
            <a:pPr lvl="2"/>
            <a:r>
              <a:rPr lang="en-US" dirty="0"/>
              <a:t>Third Level Bullet</a:t>
            </a:r>
            <a:br>
              <a:rPr lang="en-US" dirty="0"/>
            </a:br>
            <a:endParaRPr lang="en-US" dirty="0"/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610682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480484" y="1439864"/>
            <a:ext cx="5583432" cy="451104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3732" marR="0" indent="-173732" algn="l" defTabSz="457189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867" baseline="0">
                <a:solidFill>
                  <a:schemeClr val="tx1"/>
                </a:solidFill>
              </a:defRPr>
            </a:lvl1pPr>
            <a:lvl2pPr marL="742938" indent="-285750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Trebuchet MS" panose="020B0603020202020204" pitchFamily="34" charset="0"/>
              <a:buChar char="∙"/>
              <a:defRPr sz="1600" baseline="0">
                <a:solidFill>
                  <a:schemeClr val="tx1"/>
                </a:solidFill>
              </a:defRPr>
            </a:lvl2pPr>
            <a:lvl3pPr>
              <a:lnSpc>
                <a:spcPct val="120000"/>
              </a:lnSpc>
              <a:defRPr sz="1467" baseline="0">
                <a:solidFill>
                  <a:schemeClr val="tx1"/>
                </a:solidFill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1"/>
            <a:r>
              <a:rPr lang="en-US" dirty="0"/>
              <a:t>Second Level Bullet</a:t>
            </a:r>
          </a:p>
          <a:p>
            <a:pPr lvl="2"/>
            <a:r>
              <a:rPr lang="en-US" dirty="0"/>
              <a:t>Third Level Bullet</a:t>
            </a:r>
            <a:br>
              <a:rPr lang="en-US" dirty="0"/>
            </a:br>
            <a:endParaRPr lang="en-US" dirty="0"/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idx="11" hasCustomPrompt="1"/>
          </p:nvPr>
        </p:nvSpPr>
        <p:spPr>
          <a:xfrm>
            <a:off x="6231579" y="1439864"/>
            <a:ext cx="5583432" cy="451104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3732" marR="0" indent="-173732" algn="l" defTabSz="457189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867" baseline="0">
                <a:solidFill>
                  <a:schemeClr val="tx1"/>
                </a:solidFill>
              </a:defRPr>
            </a:lvl1pPr>
            <a:lvl2pPr marL="742938" indent="-285750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Trebuchet MS" panose="020B0603020202020204" pitchFamily="34" charset="0"/>
              <a:buChar char="∙"/>
              <a:defRPr lang="en-US" sz="16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lnSpc>
                <a:spcPct val="120000"/>
              </a:lnSpc>
              <a:defRPr sz="1467" baseline="0">
                <a:solidFill>
                  <a:schemeClr val="tx1"/>
                </a:solidFill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1"/>
            <a:r>
              <a:rPr lang="en-US" dirty="0"/>
              <a:t>Second Level Bullet</a:t>
            </a:r>
          </a:p>
          <a:p>
            <a:pPr lvl="2"/>
            <a:r>
              <a:rPr lang="en-US" dirty="0"/>
              <a:t>Third Level Bullet</a:t>
            </a:r>
            <a:br>
              <a:rPr lang="en-US" dirty="0"/>
            </a:br>
            <a:endParaRPr lang="en-US" dirty="0"/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684829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Large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480484" y="1439864"/>
            <a:ext cx="5583432" cy="451104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3732" marR="0" indent="-173732" algn="l" defTabSz="457189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2400" baseline="0">
                <a:solidFill>
                  <a:schemeClr val="tx1"/>
                </a:solidFill>
              </a:defRPr>
            </a:lvl1pPr>
            <a:lvl2pPr marL="742938" indent="-285750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Trebuchet MS" panose="020B0603020202020204" pitchFamily="34" charset="0"/>
              <a:buChar char="∙"/>
              <a:defRPr sz="2000" baseline="0">
                <a:solidFill>
                  <a:schemeClr val="tx1"/>
                </a:solidFill>
              </a:defRPr>
            </a:lvl2pPr>
            <a:lvl3pPr>
              <a:lnSpc>
                <a:spcPct val="120000"/>
              </a:lnSpc>
              <a:defRPr sz="1800" baseline="0">
                <a:solidFill>
                  <a:schemeClr val="tx1"/>
                </a:solidFill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1"/>
            <a:r>
              <a:rPr lang="en-US" dirty="0"/>
              <a:t>Second Level Bullet</a:t>
            </a:r>
          </a:p>
          <a:p>
            <a:pPr lvl="2"/>
            <a:r>
              <a:rPr lang="en-US" dirty="0"/>
              <a:t>Third Level Bullet</a:t>
            </a:r>
            <a:br>
              <a:rPr lang="en-US" dirty="0"/>
            </a:br>
            <a:endParaRPr lang="en-US" dirty="0"/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idx="11" hasCustomPrompt="1"/>
          </p:nvPr>
        </p:nvSpPr>
        <p:spPr>
          <a:xfrm>
            <a:off x="6231579" y="1439864"/>
            <a:ext cx="5583432" cy="451104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3732" marR="0" indent="-173732" algn="l" defTabSz="457189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2400" baseline="0">
                <a:solidFill>
                  <a:schemeClr val="tx1"/>
                </a:solidFill>
              </a:defRPr>
            </a:lvl1pPr>
            <a:lvl2pPr marL="800088" indent="-342900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Trebuchet MS" panose="020B0603020202020204" pitchFamily="34" charset="0"/>
              <a:buChar char="∙"/>
              <a:defRPr sz="2000" baseline="0">
                <a:solidFill>
                  <a:schemeClr val="tx1"/>
                </a:solidFill>
              </a:defRPr>
            </a:lvl2pPr>
            <a:lvl3pPr>
              <a:lnSpc>
                <a:spcPct val="120000"/>
              </a:lnSpc>
              <a:defRPr sz="1800" baseline="0">
                <a:solidFill>
                  <a:schemeClr val="tx1"/>
                </a:solidFill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1"/>
            <a:r>
              <a:rPr lang="en-US" dirty="0"/>
              <a:t>Second Level Bullet</a:t>
            </a:r>
          </a:p>
          <a:p>
            <a:pPr lvl="2"/>
            <a:r>
              <a:rPr lang="en-US" dirty="0"/>
              <a:t>Third Level Bullet</a:t>
            </a:r>
            <a:br>
              <a:rPr lang="en-US" dirty="0"/>
            </a:br>
            <a:endParaRPr lang="en-US" dirty="0"/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651005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480484" y="1776415"/>
            <a:ext cx="11106149" cy="419643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3732" marR="0" indent="-173732" algn="l" defTabSz="45718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867" baseline="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marL="173732" marR="0" lvl="0" indent="-173732" algn="l" defTabSz="457189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14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/>
              <a:t>Click to add bulleted list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557531" y="1335234"/>
            <a:ext cx="1931234" cy="3159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333" cap="all" baseline="0">
                <a:solidFill>
                  <a:schemeClr val="bg1"/>
                </a:solidFill>
                <a:latin typeface="Arial Black" panose="020B0A04020102020204" pitchFamily="34" charset="0"/>
                <a:cs typeface="Arial Black" panose="020B0A04020102020204" pitchFamily="34" charset="0"/>
              </a:defRPr>
            </a:lvl1pPr>
          </a:lstStyle>
          <a:p>
            <a:pPr lvl="0"/>
            <a:r>
              <a:rPr lang="en-US" dirty="0"/>
              <a:t>TITLE TO GO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114547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s with Subhea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480484" y="1754658"/>
            <a:ext cx="5583432" cy="4196245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3732" marR="0" indent="-173732" algn="l" defTabSz="457189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867" baseline="0">
                <a:solidFill>
                  <a:schemeClr val="tx1"/>
                </a:solidFill>
              </a:defRPr>
            </a:lvl1pPr>
            <a:lvl2pPr marL="457188" indent="0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SzPct val="100000"/>
              <a:buFontTx/>
              <a:buNone/>
              <a:defRPr sz="1600" baseline="0">
                <a:solidFill>
                  <a:schemeClr val="tx1"/>
                </a:solidFill>
              </a:defRPr>
            </a:lvl2pPr>
            <a:lvl3pPr>
              <a:lnSpc>
                <a:spcPct val="120000"/>
              </a:lnSpc>
              <a:defRPr sz="1467" baseline="0">
                <a:solidFill>
                  <a:schemeClr val="tx1"/>
                </a:solidFill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1"/>
            <a:r>
              <a:rPr lang="en-US" dirty="0"/>
              <a:t>Second Level Bullet</a:t>
            </a:r>
          </a:p>
          <a:p>
            <a:pPr lvl="2"/>
            <a:r>
              <a:rPr lang="en-US" dirty="0"/>
              <a:t>Third Level Bullet</a:t>
            </a:r>
            <a:br>
              <a:rPr lang="en-US" dirty="0"/>
            </a:br>
            <a:endParaRPr lang="en-US" dirty="0"/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idx="11" hasCustomPrompt="1"/>
          </p:nvPr>
        </p:nvSpPr>
        <p:spPr>
          <a:xfrm>
            <a:off x="6231579" y="1754658"/>
            <a:ext cx="5583432" cy="4196245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3732" marR="0" indent="-173732" algn="l" defTabSz="457189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867" baseline="0">
                <a:solidFill>
                  <a:schemeClr val="tx1"/>
                </a:solidFill>
              </a:defRPr>
            </a:lvl1pPr>
            <a:lvl2pPr marL="457188" indent="0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SzPct val="100000"/>
              <a:buFontTx/>
              <a:buNone/>
              <a:defRPr sz="1600" baseline="0">
                <a:solidFill>
                  <a:schemeClr val="tx1"/>
                </a:solidFill>
              </a:defRPr>
            </a:lvl2pPr>
            <a:lvl3pPr>
              <a:lnSpc>
                <a:spcPct val="120000"/>
              </a:lnSpc>
              <a:defRPr sz="1467" baseline="0">
                <a:solidFill>
                  <a:schemeClr val="tx1"/>
                </a:solidFill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1"/>
            <a:r>
              <a:rPr lang="en-US" dirty="0"/>
              <a:t>Second Level Bullet</a:t>
            </a:r>
          </a:p>
          <a:p>
            <a:pPr lvl="2"/>
            <a:r>
              <a:rPr lang="en-US" dirty="0"/>
              <a:t>Third Level Bullet</a:t>
            </a:r>
            <a:br>
              <a:rPr lang="en-US" dirty="0"/>
            </a:br>
            <a:endParaRPr lang="en-US" dirty="0"/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557531" y="1335234"/>
            <a:ext cx="1931234" cy="3159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333" cap="all" baseline="0">
                <a:solidFill>
                  <a:schemeClr val="bg1"/>
                </a:solidFill>
                <a:latin typeface="Arial Black" panose="020B0A04020102020204" pitchFamily="34" charset="0"/>
                <a:cs typeface="Arial Black" panose="020B0A04020102020204" pitchFamily="34" charset="0"/>
              </a:defRPr>
            </a:lvl1pPr>
          </a:lstStyle>
          <a:p>
            <a:pPr lvl="0"/>
            <a:r>
              <a:rPr lang="en-US" dirty="0"/>
              <a:t>TITLE TO GO HERE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6307542" y="1335234"/>
            <a:ext cx="1931234" cy="3159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333" cap="all" baseline="0">
                <a:solidFill>
                  <a:schemeClr val="bg1"/>
                </a:solidFill>
                <a:latin typeface="Arial Black" panose="020B0A04020102020204" pitchFamily="34" charset="0"/>
                <a:cs typeface="Arial Black" panose="020B0A04020102020204" pitchFamily="34" charset="0"/>
              </a:defRPr>
            </a:lvl1pPr>
          </a:lstStyle>
          <a:p>
            <a:pPr lvl="0"/>
            <a:r>
              <a:rPr lang="en-US" dirty="0"/>
              <a:t>TITLE TO GO HERE</a:t>
            </a:r>
          </a:p>
        </p:txBody>
      </p:sp>
    </p:spTree>
    <p:extLst>
      <p:ext uri="{BB962C8B-B14F-4D97-AF65-F5344CB8AC3E}">
        <p14:creationId xmlns:p14="http://schemas.microsoft.com/office/powerpoint/2010/main" val="17653439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-1" y="939032"/>
            <a:ext cx="12192000" cy="37795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2400" dirty="0">
              <a:solidFill>
                <a:srgbClr val="2FC2D9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1267454" y="1125385"/>
            <a:ext cx="498964" cy="464583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6576" rIns="0" rtlCol="0" anchor="ctr" anchorCtr="0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rial Black"/>
                <a:cs typeface="Arial Black"/>
              </a:rPr>
              <a:t>1</a:t>
            </a: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045812" y="932690"/>
            <a:ext cx="0" cy="553620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6093813" y="944425"/>
            <a:ext cx="1" cy="5524471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9139624" y="932689"/>
            <a:ext cx="1" cy="5536207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4311077" y="1125385"/>
            <a:ext cx="498964" cy="464583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6576" rIns="0" rtlCol="0" anchor="ctr" anchorCtr="0"/>
          <a:lstStyle/>
          <a:p>
            <a:pPr algn="ctr"/>
            <a:r>
              <a:rPr lang="hu-HU" sz="2000" dirty="0">
                <a:solidFill>
                  <a:schemeClr val="bg1"/>
                </a:solidFill>
                <a:latin typeface="Arial Black"/>
                <a:cs typeface="Arial Black"/>
              </a:rPr>
              <a:t>2</a:t>
            </a:r>
            <a:endParaRPr lang="en-US" sz="2000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7370022" y="1125385"/>
            <a:ext cx="498964" cy="464583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6576" rIns="0" rtlCol="0" anchor="ctr" anchorCtr="0"/>
          <a:lstStyle/>
          <a:p>
            <a:pPr algn="ctr"/>
            <a:r>
              <a:rPr lang="hu-HU" sz="2000" dirty="0">
                <a:solidFill>
                  <a:schemeClr val="bg1"/>
                </a:solidFill>
                <a:latin typeface="Arial Black"/>
                <a:cs typeface="Arial Black"/>
              </a:rPr>
              <a:t>3</a:t>
            </a:r>
            <a:endParaRPr lang="en-US" sz="2000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10402698" y="1125385"/>
            <a:ext cx="498964" cy="464583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6576" rIns="0" rtlCol="0" anchor="ctr" anchorCtr="0"/>
          <a:lstStyle/>
          <a:p>
            <a:pPr algn="ctr"/>
            <a:r>
              <a:rPr lang="hu-HU" sz="2000" dirty="0">
                <a:solidFill>
                  <a:schemeClr val="bg1"/>
                </a:solidFill>
                <a:latin typeface="Arial Black"/>
                <a:cs typeface="Arial Black"/>
              </a:rPr>
              <a:t>4</a:t>
            </a:r>
            <a:endParaRPr lang="en-US" sz="2000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1" hasCustomPrompt="1"/>
          </p:nvPr>
        </p:nvSpPr>
        <p:spPr>
          <a:xfrm>
            <a:off x="323851" y="1830917"/>
            <a:ext cx="2400300" cy="3894667"/>
          </a:xfrm>
          <a:prstGeom prst="rect">
            <a:avLst/>
          </a:prstGeom>
        </p:spPr>
        <p:txBody>
          <a:bodyPr vert="horz"/>
          <a:lstStyle>
            <a:lvl1pPr marL="171446" indent="-171446" algn="ctr">
              <a:lnSpc>
                <a:spcPts val="18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buFont typeface="Arial"/>
              <a:buChar char="•"/>
              <a:defRPr sz="1600"/>
            </a:lvl1pPr>
          </a:lstStyle>
          <a:p>
            <a:pPr algn="ctr">
              <a:lnSpc>
                <a:spcPts val="1350"/>
              </a:lnSpc>
            </a:pPr>
            <a:r>
              <a:rPr lang="en-US" sz="1600" cap="all" dirty="0" err="1">
                <a:solidFill>
                  <a:srgbClr val="444444"/>
                </a:solidFill>
                <a:latin typeface="Arial Black"/>
                <a:cs typeface="Arial Black"/>
              </a:rPr>
              <a:t>Lorem</a:t>
            </a:r>
            <a: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b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600" cap="all" dirty="0" err="1">
                <a:solidFill>
                  <a:srgbClr val="444444"/>
                </a:solidFill>
                <a:latin typeface="Arial Black"/>
                <a:cs typeface="Arial Black"/>
              </a:rPr>
              <a:t>ipsum</a:t>
            </a:r>
            <a: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  <a:t> dolor </a:t>
            </a:r>
            <a:b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  <a:t>sit </a:t>
            </a:r>
            <a:r>
              <a:rPr lang="en-US" sz="1600" cap="all" dirty="0" err="1">
                <a:solidFill>
                  <a:srgbClr val="444444"/>
                </a:solidFill>
                <a:latin typeface="Arial Black"/>
                <a:cs typeface="Arial Black"/>
              </a:rPr>
              <a:t>amet</a:t>
            </a:r>
            <a:endParaRPr lang="en-US" sz="1600" cap="all" dirty="0">
              <a:solidFill>
                <a:srgbClr val="444444"/>
              </a:solidFill>
              <a:latin typeface="Arial Black"/>
              <a:cs typeface="Arial Black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Sed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diam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nonummy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nibh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tincidunt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ut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laoreet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magna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erat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volutpat</a:t>
            </a:r>
            <a:endParaRPr lang="en-US" sz="1467" dirty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algn="ctr">
              <a:lnSpc>
                <a:spcPts val="1350"/>
              </a:lnSpc>
            </a:pPr>
            <a:endParaRPr lang="en-US" sz="1600" cap="all" dirty="0">
              <a:solidFill>
                <a:srgbClr val="444444"/>
              </a:solidFill>
              <a:latin typeface="Arial Black"/>
              <a:cs typeface="Arial Black"/>
            </a:endParaRPr>
          </a:p>
        </p:txBody>
      </p:sp>
      <p:sp>
        <p:nvSpPr>
          <p:cNvPr id="30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3371851" y="1830917"/>
            <a:ext cx="2400300" cy="3894667"/>
          </a:xfrm>
          <a:prstGeom prst="rect">
            <a:avLst/>
          </a:prstGeom>
        </p:spPr>
        <p:txBody>
          <a:bodyPr vert="horz"/>
          <a:lstStyle>
            <a:lvl1pPr marL="171446" indent="-171446" algn="ctr" defTabSz="457189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buFont typeface="Arial"/>
              <a:buChar char="•"/>
              <a:defRPr lang="en-US" sz="1467" kern="1200" dirty="0" smtClean="0">
                <a:solidFill>
                  <a:srgbClr val="444444"/>
                </a:solidFill>
                <a:latin typeface="Trebuchet MS"/>
                <a:ea typeface="+mn-ea"/>
                <a:cs typeface="Trebuchet MS"/>
              </a:defRPr>
            </a:lvl1pPr>
          </a:lstStyle>
          <a:p>
            <a:pPr algn="ctr">
              <a:lnSpc>
                <a:spcPts val="1350"/>
              </a:lnSpc>
            </a:pPr>
            <a:r>
              <a:rPr lang="en-US" sz="1600" cap="all" dirty="0" err="1">
                <a:solidFill>
                  <a:srgbClr val="444444"/>
                </a:solidFill>
                <a:latin typeface="Arial Black"/>
                <a:cs typeface="Arial Black"/>
              </a:rPr>
              <a:t>Lorem</a:t>
            </a:r>
            <a: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b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600" cap="all" dirty="0" err="1">
                <a:solidFill>
                  <a:srgbClr val="444444"/>
                </a:solidFill>
                <a:latin typeface="Arial Black"/>
                <a:cs typeface="Arial Black"/>
              </a:rPr>
              <a:t>ipsum</a:t>
            </a:r>
            <a: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  <a:t> dolor </a:t>
            </a:r>
            <a:b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  <a:t>sit </a:t>
            </a:r>
            <a:r>
              <a:rPr lang="en-US" sz="1600" cap="all" dirty="0" err="1">
                <a:solidFill>
                  <a:srgbClr val="444444"/>
                </a:solidFill>
                <a:latin typeface="Arial Black"/>
                <a:cs typeface="Arial Black"/>
              </a:rPr>
              <a:t>amet</a:t>
            </a:r>
            <a:endParaRPr lang="en-US" sz="1600" cap="all" dirty="0">
              <a:solidFill>
                <a:srgbClr val="444444"/>
              </a:solidFill>
              <a:latin typeface="Arial Black"/>
              <a:cs typeface="Arial Black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Sed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diam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nonummy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nibh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tincidunt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ut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laoreet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magna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erat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volutpat</a:t>
            </a:r>
            <a:endParaRPr lang="en-US" sz="1467" dirty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algn="ctr">
              <a:lnSpc>
                <a:spcPts val="1350"/>
              </a:lnSpc>
            </a:pPr>
            <a:endParaRPr lang="en-US" sz="1600" cap="all" dirty="0">
              <a:solidFill>
                <a:srgbClr val="444444"/>
              </a:solidFill>
              <a:latin typeface="Arial Black"/>
              <a:cs typeface="Arial Black"/>
            </a:endParaRPr>
          </a:p>
        </p:txBody>
      </p:sp>
      <p:sp>
        <p:nvSpPr>
          <p:cNvPr id="31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6419851" y="1830917"/>
            <a:ext cx="2400300" cy="3894667"/>
          </a:xfrm>
          <a:prstGeom prst="rect">
            <a:avLst/>
          </a:prstGeom>
        </p:spPr>
        <p:txBody>
          <a:bodyPr vert="horz"/>
          <a:lstStyle>
            <a:lvl1pPr marL="171446" indent="-171446" algn="ctr" defTabSz="457189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buFont typeface="Arial"/>
              <a:buChar char="•"/>
              <a:defRPr lang="en-US" sz="1467" kern="1200" dirty="0" smtClean="0">
                <a:solidFill>
                  <a:srgbClr val="444444"/>
                </a:solidFill>
                <a:latin typeface="Trebuchet MS"/>
                <a:ea typeface="+mn-ea"/>
                <a:cs typeface="Trebuchet MS"/>
              </a:defRPr>
            </a:lvl1pPr>
          </a:lstStyle>
          <a:p>
            <a:pPr algn="ctr">
              <a:lnSpc>
                <a:spcPts val="1350"/>
              </a:lnSpc>
            </a:pPr>
            <a:r>
              <a:rPr lang="en-US" sz="1600" cap="all" dirty="0" err="1">
                <a:solidFill>
                  <a:srgbClr val="444444"/>
                </a:solidFill>
                <a:latin typeface="Arial Black"/>
                <a:cs typeface="Arial Black"/>
              </a:rPr>
              <a:t>Lorem</a:t>
            </a:r>
            <a: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b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600" cap="all" dirty="0" err="1">
                <a:solidFill>
                  <a:srgbClr val="444444"/>
                </a:solidFill>
                <a:latin typeface="Arial Black"/>
                <a:cs typeface="Arial Black"/>
              </a:rPr>
              <a:t>ipsum</a:t>
            </a:r>
            <a: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  <a:t> dolor </a:t>
            </a:r>
            <a:b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  <a:t>sit </a:t>
            </a:r>
            <a:r>
              <a:rPr lang="en-US" sz="1600" cap="all" dirty="0" err="1">
                <a:solidFill>
                  <a:srgbClr val="444444"/>
                </a:solidFill>
                <a:latin typeface="Arial Black"/>
                <a:cs typeface="Arial Black"/>
              </a:rPr>
              <a:t>amet</a:t>
            </a:r>
            <a:endParaRPr lang="en-US" sz="1600" cap="all" dirty="0">
              <a:solidFill>
                <a:srgbClr val="444444"/>
              </a:solidFill>
              <a:latin typeface="Arial Black"/>
              <a:cs typeface="Arial Black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Sed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diam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nonummy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nibh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tincidunt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ut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laoreet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magna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erat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volutpat</a:t>
            </a:r>
            <a:endParaRPr lang="en-US" sz="1467" dirty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algn="ctr">
              <a:lnSpc>
                <a:spcPts val="1350"/>
              </a:lnSpc>
            </a:pPr>
            <a:endParaRPr lang="en-US" sz="1600" cap="all" dirty="0">
              <a:solidFill>
                <a:srgbClr val="444444"/>
              </a:solidFill>
              <a:latin typeface="Arial Black"/>
              <a:cs typeface="Arial Black"/>
            </a:endParaRPr>
          </a:p>
        </p:txBody>
      </p:sp>
      <p:sp>
        <p:nvSpPr>
          <p:cNvPr id="32" name="Text Placeholder 28"/>
          <p:cNvSpPr>
            <a:spLocks noGrp="1"/>
          </p:cNvSpPr>
          <p:nvPr>
            <p:ph type="body" sz="quarter" idx="14" hasCustomPrompt="1"/>
          </p:nvPr>
        </p:nvSpPr>
        <p:spPr>
          <a:xfrm>
            <a:off x="9467851" y="1830917"/>
            <a:ext cx="2400300" cy="3894667"/>
          </a:xfrm>
          <a:prstGeom prst="rect">
            <a:avLst/>
          </a:prstGeom>
        </p:spPr>
        <p:txBody>
          <a:bodyPr vert="horz"/>
          <a:lstStyle>
            <a:lvl1pPr marL="171446" indent="-171446" algn="ctr" defTabSz="457189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buFont typeface="Arial"/>
              <a:buChar char="•"/>
              <a:defRPr lang="en-US" sz="1467" kern="1200" dirty="0" smtClean="0">
                <a:solidFill>
                  <a:srgbClr val="444444"/>
                </a:solidFill>
                <a:latin typeface="Trebuchet MS"/>
                <a:ea typeface="+mn-ea"/>
                <a:cs typeface="Trebuchet MS"/>
              </a:defRPr>
            </a:lvl1pPr>
          </a:lstStyle>
          <a:p>
            <a:pPr algn="ctr">
              <a:lnSpc>
                <a:spcPts val="1350"/>
              </a:lnSpc>
            </a:pPr>
            <a:r>
              <a:rPr lang="en-US" sz="1600" cap="all" dirty="0" err="1">
                <a:solidFill>
                  <a:srgbClr val="444444"/>
                </a:solidFill>
                <a:latin typeface="Arial Black"/>
                <a:cs typeface="Arial Black"/>
              </a:rPr>
              <a:t>Lorem</a:t>
            </a:r>
            <a: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b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600" cap="all" dirty="0" err="1">
                <a:solidFill>
                  <a:srgbClr val="444444"/>
                </a:solidFill>
                <a:latin typeface="Arial Black"/>
                <a:cs typeface="Arial Black"/>
              </a:rPr>
              <a:t>ipsum</a:t>
            </a:r>
            <a: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  <a:t> dolor </a:t>
            </a:r>
            <a:b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  <a:t>sit </a:t>
            </a:r>
            <a:r>
              <a:rPr lang="en-US" sz="1600" cap="all" dirty="0" err="1">
                <a:solidFill>
                  <a:srgbClr val="444444"/>
                </a:solidFill>
                <a:latin typeface="Arial Black"/>
                <a:cs typeface="Arial Black"/>
              </a:rPr>
              <a:t>amet</a:t>
            </a:r>
            <a:endParaRPr lang="en-US" sz="1600" cap="all" dirty="0">
              <a:solidFill>
                <a:srgbClr val="444444"/>
              </a:solidFill>
              <a:latin typeface="Arial Black"/>
              <a:cs typeface="Arial Black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Sed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diam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nonummy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nibh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tincidunt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ut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laoreet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magna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erat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volutpat</a:t>
            </a:r>
            <a:endParaRPr lang="en-US" sz="1467" dirty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algn="ctr">
              <a:lnSpc>
                <a:spcPts val="1350"/>
              </a:lnSpc>
            </a:pPr>
            <a:endParaRPr lang="en-US" sz="1600" cap="all" dirty="0">
              <a:solidFill>
                <a:srgbClr val="444444"/>
              </a:solidFill>
              <a:latin typeface="Arial Black"/>
              <a:cs typeface="Arial Black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559341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" y="939032"/>
            <a:ext cx="1038225" cy="5541816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2400" dirty="0">
              <a:solidFill>
                <a:srgbClr val="2FC2D9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801688" y="3477648"/>
            <a:ext cx="464583" cy="464583"/>
          </a:xfrm>
          <a:prstGeom prst="ellipse">
            <a:avLst/>
          </a:prstGeom>
          <a:solidFill>
            <a:srgbClr val="2FC2D9"/>
          </a:solidFill>
          <a:ln w="25400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6576" rIns="0" rtlCol="0" anchor="ctr" anchorCtr="0"/>
          <a:lstStyle/>
          <a:p>
            <a:pPr algn="ctr"/>
            <a:r>
              <a:rPr lang="en-US" sz="2000" dirty="0">
                <a:solidFill>
                  <a:srgbClr val="FFFFFF"/>
                </a:solidFill>
                <a:latin typeface="Arial Black"/>
                <a:cs typeface="Arial Black"/>
              </a:rPr>
              <a:t>2</a:t>
            </a:r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0" y="4633576"/>
            <a:ext cx="12192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801688" y="1630376"/>
            <a:ext cx="464583" cy="464581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6576" rIns="0" rtlCol="0" anchor="ctr" anchorCtr="0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rial Black"/>
                <a:cs typeface="Arial Black"/>
              </a:rPr>
              <a:t>1</a:t>
            </a:r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0" y="2786304"/>
            <a:ext cx="12192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801688" y="5324921"/>
            <a:ext cx="464583" cy="464583"/>
          </a:xfrm>
          <a:prstGeom prst="ellipse">
            <a:avLst/>
          </a:prstGeom>
          <a:solidFill>
            <a:srgbClr val="2FC2D9"/>
          </a:solidFill>
          <a:ln w="25400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6576" rIns="0" rtlCol="0" anchor="ctr" anchorCtr="0"/>
          <a:lstStyle/>
          <a:p>
            <a:pPr algn="ctr"/>
            <a:r>
              <a:rPr lang="en-US" sz="2000" dirty="0">
                <a:solidFill>
                  <a:srgbClr val="FFFFFF"/>
                </a:solidFill>
                <a:latin typeface="Arial Black"/>
                <a:cs typeface="Arial Black"/>
              </a:rPr>
              <a:t>3</a:t>
            </a:r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7" hasCustomPrompt="1"/>
          </p:nvPr>
        </p:nvSpPr>
        <p:spPr>
          <a:xfrm>
            <a:off x="1492827" y="1232093"/>
            <a:ext cx="2048256" cy="1280160"/>
          </a:xfrm>
          <a:prstGeom prst="rect">
            <a:avLst/>
          </a:prstGeom>
        </p:spPr>
        <p:txBody>
          <a:bodyPr vert="horz" anchor="ctr" anchorCtr="0"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latin typeface="Arial Black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1600" dirty="0">
                <a:solidFill>
                  <a:srgbClr val="444444"/>
                </a:solidFill>
                <a:latin typeface="Arial Black"/>
                <a:cs typeface="Arial Black"/>
              </a:rPr>
              <a:t>LOREM IPSUM DOLOR SIT AMET DIAM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8" hasCustomPrompt="1"/>
          </p:nvPr>
        </p:nvSpPr>
        <p:spPr>
          <a:xfrm>
            <a:off x="3926417" y="1232095"/>
            <a:ext cx="7741920" cy="1280159"/>
          </a:xfrm>
          <a:prstGeom prst="rect">
            <a:avLst/>
          </a:prstGeom>
        </p:spPr>
        <p:txBody>
          <a:bodyPr vert="horz" anchor="ctr" anchorCtr="0"/>
          <a:lstStyle>
            <a:lvl1pPr marL="171446" indent="-171446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rgbClr val="2FC2D9"/>
              </a:buClr>
              <a:buFont typeface="Arial"/>
              <a:buChar char="•"/>
              <a:defRPr lang="en-US" sz="1600" dirty="0" smtClean="0">
                <a:solidFill>
                  <a:srgbClr val="444444"/>
                </a:solidFill>
                <a:latin typeface="Trebuchet MS" panose="020B0603020202020204" pitchFamily="34" charset="0"/>
                <a:cs typeface="Trebuchet MS" panose="020B0603020202020204" pitchFamily="34" charset="0"/>
              </a:defRPr>
            </a:lvl1pPr>
          </a:lstStyle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Lorem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ipsum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dolor sit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amet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,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consectetuer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adipiscing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</a:p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Sed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diam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nonummy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nibh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tincidunt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ut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laoreet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magna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erat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volutpat</a:t>
            </a:r>
            <a:endParaRPr lang="en-US" sz="1600" dirty="0">
              <a:solidFill>
                <a:srgbClr val="444444"/>
              </a:solidFill>
              <a:latin typeface="+mn-lt"/>
              <a:cs typeface="Trebuchet MS"/>
            </a:endParaRPr>
          </a:p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Lorem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ipsum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dolor sit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amet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,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consectetuer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adipiscing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</a:p>
        </p:txBody>
      </p:sp>
      <p:sp>
        <p:nvSpPr>
          <p:cNvPr id="27" name="Text Placeholder 23"/>
          <p:cNvSpPr>
            <a:spLocks noGrp="1"/>
          </p:cNvSpPr>
          <p:nvPr>
            <p:ph type="body" sz="quarter" idx="19" hasCustomPrompt="1"/>
          </p:nvPr>
        </p:nvSpPr>
        <p:spPr>
          <a:xfrm>
            <a:off x="1492827" y="3079367"/>
            <a:ext cx="2048256" cy="1280160"/>
          </a:xfrm>
          <a:prstGeom prst="rect">
            <a:avLst/>
          </a:prstGeom>
        </p:spPr>
        <p:txBody>
          <a:bodyPr vert="horz" anchor="ctr" anchorCtr="0"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latin typeface="Arial Black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1600" dirty="0">
                <a:solidFill>
                  <a:srgbClr val="444444"/>
                </a:solidFill>
                <a:latin typeface="Arial Black"/>
                <a:cs typeface="Arial Black"/>
              </a:rPr>
              <a:t>LOREM IPSUM DOLOR SIT AMET DIAM</a:t>
            </a:r>
          </a:p>
        </p:txBody>
      </p:sp>
      <p:sp>
        <p:nvSpPr>
          <p:cNvPr id="28" name="Text Placeholder 25"/>
          <p:cNvSpPr>
            <a:spLocks noGrp="1"/>
          </p:cNvSpPr>
          <p:nvPr>
            <p:ph type="body" sz="quarter" idx="20" hasCustomPrompt="1"/>
          </p:nvPr>
        </p:nvSpPr>
        <p:spPr>
          <a:xfrm>
            <a:off x="3926417" y="3079369"/>
            <a:ext cx="7741920" cy="1280159"/>
          </a:xfrm>
          <a:prstGeom prst="rect">
            <a:avLst/>
          </a:prstGeom>
        </p:spPr>
        <p:txBody>
          <a:bodyPr vert="horz" anchor="ctr" anchorCtr="0"/>
          <a:lstStyle>
            <a:lvl1pPr marL="171446" indent="-171446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rgbClr val="2FC2D9"/>
              </a:buClr>
              <a:buFont typeface="Arial"/>
              <a:buChar char="•"/>
              <a:defRPr lang="en-US" sz="1600" dirty="0" smtClean="0">
                <a:solidFill>
                  <a:srgbClr val="444444"/>
                </a:solidFill>
                <a:latin typeface="Trebuchet MS" panose="020B0603020202020204" pitchFamily="34" charset="0"/>
                <a:cs typeface="Trebuchet MS" panose="020B0603020202020204" pitchFamily="34" charset="0"/>
              </a:defRPr>
            </a:lvl1pPr>
          </a:lstStyle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Lorem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ipsum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dolor sit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amet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,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consectetuer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adipiscing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</a:p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Sed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diam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nonummy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nibh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tincidunt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ut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laoreet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magna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erat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volutpat</a:t>
            </a:r>
            <a:endParaRPr lang="en-US" sz="1600" dirty="0">
              <a:solidFill>
                <a:srgbClr val="444444"/>
              </a:solidFill>
              <a:latin typeface="+mn-lt"/>
              <a:cs typeface="Trebuchet MS"/>
            </a:endParaRPr>
          </a:p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Lorem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ipsum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dolor sit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amet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,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consectetuer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adipiscing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</a:p>
        </p:txBody>
      </p:sp>
      <p:sp>
        <p:nvSpPr>
          <p:cNvPr id="29" name="Text Placeholder 23"/>
          <p:cNvSpPr>
            <a:spLocks noGrp="1"/>
          </p:cNvSpPr>
          <p:nvPr>
            <p:ph type="body" sz="quarter" idx="21" hasCustomPrompt="1"/>
          </p:nvPr>
        </p:nvSpPr>
        <p:spPr>
          <a:xfrm>
            <a:off x="1492827" y="4926640"/>
            <a:ext cx="2048256" cy="1280160"/>
          </a:xfrm>
          <a:prstGeom prst="rect">
            <a:avLst/>
          </a:prstGeom>
        </p:spPr>
        <p:txBody>
          <a:bodyPr vert="horz" anchor="ctr" anchorCtr="0"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latin typeface="Arial Black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1600" dirty="0">
                <a:solidFill>
                  <a:srgbClr val="444444"/>
                </a:solidFill>
                <a:latin typeface="Arial Black"/>
                <a:cs typeface="Arial Black"/>
              </a:rPr>
              <a:t>LOREM IPSUM DOLOR SIT AMET DIAM</a:t>
            </a:r>
          </a:p>
        </p:txBody>
      </p:sp>
      <p:sp>
        <p:nvSpPr>
          <p:cNvPr id="30" name="Text Placeholder 25"/>
          <p:cNvSpPr>
            <a:spLocks noGrp="1"/>
          </p:cNvSpPr>
          <p:nvPr>
            <p:ph type="body" sz="quarter" idx="22" hasCustomPrompt="1"/>
          </p:nvPr>
        </p:nvSpPr>
        <p:spPr>
          <a:xfrm>
            <a:off x="3926417" y="4926642"/>
            <a:ext cx="7741920" cy="1280159"/>
          </a:xfrm>
          <a:prstGeom prst="rect">
            <a:avLst/>
          </a:prstGeom>
        </p:spPr>
        <p:txBody>
          <a:bodyPr vert="horz" anchor="ctr" anchorCtr="0"/>
          <a:lstStyle>
            <a:lvl1pPr marL="171446" indent="-171446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rgbClr val="2FC2D9"/>
              </a:buClr>
              <a:buFont typeface="Arial"/>
              <a:buChar char="•"/>
              <a:defRPr lang="en-US" sz="1600" dirty="0" smtClean="0">
                <a:solidFill>
                  <a:srgbClr val="444444"/>
                </a:solidFill>
                <a:latin typeface="Trebuchet MS" panose="020B0603020202020204" pitchFamily="34" charset="0"/>
                <a:cs typeface="Trebuchet MS" panose="020B0603020202020204" pitchFamily="34" charset="0"/>
              </a:defRPr>
            </a:lvl1pPr>
          </a:lstStyle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Lorem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ipsum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dolor sit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amet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,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consectetuer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adipiscing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</a:p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Sed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diam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nonummy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nibh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tincidunt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ut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laoreet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magna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erat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volutpat</a:t>
            </a:r>
            <a:endParaRPr lang="en-US" sz="1600" dirty="0">
              <a:solidFill>
                <a:srgbClr val="444444"/>
              </a:solidFill>
              <a:latin typeface="+mn-lt"/>
              <a:cs typeface="Trebuchet MS"/>
            </a:endParaRPr>
          </a:p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Lorem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ipsum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dolor sit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amet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,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consectetuer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adipiscing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861580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 flipV="1">
            <a:off x="3045812" y="932690"/>
            <a:ext cx="0" cy="553620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6093813" y="944425"/>
            <a:ext cx="1" cy="5524471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9139624" y="932689"/>
            <a:ext cx="1" cy="5536207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3920288" y="2602133"/>
            <a:ext cx="1278170" cy="3159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333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3249084" y="2954875"/>
            <a:ext cx="2631016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67"/>
            </a:lvl1pPr>
            <a:lvl2pPr marL="457189" indent="0">
              <a:buNone/>
              <a:defRPr sz="1067"/>
            </a:lvl2pPr>
            <a:lvl3pPr marL="914377" indent="0">
              <a:buNone/>
              <a:defRPr sz="1067"/>
            </a:lvl3pPr>
            <a:lvl4pPr marL="1371566" indent="0">
              <a:buNone/>
              <a:defRPr sz="1067"/>
            </a:lvl4pPr>
            <a:lvl5pPr marL="1828754" indent="0">
              <a:buNone/>
              <a:defRPr sz="1067"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3371273" y="3509434"/>
            <a:ext cx="2369704" cy="26797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</a:lstStyle>
          <a:p>
            <a:pPr lvl="0">
              <a:lnSpc>
                <a:spcPct val="110000"/>
              </a:lnSpc>
            </a:pPr>
            <a:r>
              <a:rPr lang="en-US" sz="1467" dirty="0" err="1">
                <a:solidFill>
                  <a:srgbClr val="444444"/>
                </a:solidFill>
              </a:rPr>
              <a:t>Lorem</a:t>
            </a:r>
            <a:r>
              <a:rPr lang="en-US" sz="1467" dirty="0">
                <a:solidFill>
                  <a:srgbClr val="444444"/>
                </a:solidFill>
              </a:rPr>
              <a:t> </a:t>
            </a:r>
            <a:r>
              <a:rPr lang="en-US" sz="1467" dirty="0" err="1">
                <a:solidFill>
                  <a:srgbClr val="444444"/>
                </a:solidFill>
              </a:rPr>
              <a:t>ipsum</a:t>
            </a:r>
            <a:r>
              <a:rPr lang="en-US" sz="1467" dirty="0">
                <a:solidFill>
                  <a:srgbClr val="444444"/>
                </a:solidFill>
              </a:rPr>
              <a:t> dolor sit </a:t>
            </a:r>
            <a:r>
              <a:rPr lang="en-US" sz="1467" dirty="0" err="1">
                <a:solidFill>
                  <a:srgbClr val="444444"/>
                </a:solidFill>
              </a:rPr>
              <a:t>amet</a:t>
            </a:r>
            <a:r>
              <a:rPr lang="en-US" sz="1467" dirty="0">
                <a:solidFill>
                  <a:srgbClr val="444444"/>
                </a:solidFill>
              </a:rPr>
              <a:t>, </a:t>
            </a:r>
            <a:r>
              <a:rPr lang="en-US" sz="1467" dirty="0" err="1">
                <a:solidFill>
                  <a:srgbClr val="444444"/>
                </a:solidFill>
              </a:rPr>
              <a:t>consectetur</a:t>
            </a:r>
            <a:r>
              <a:rPr lang="en-US" sz="1467" dirty="0">
                <a:solidFill>
                  <a:srgbClr val="444444"/>
                </a:solidFill>
              </a:rPr>
              <a:t> </a:t>
            </a:r>
            <a:r>
              <a:rPr lang="en-US" sz="1467" dirty="0" err="1">
                <a:solidFill>
                  <a:srgbClr val="444444"/>
                </a:solidFill>
              </a:rPr>
              <a:t>adipiscing</a:t>
            </a:r>
            <a:r>
              <a:rPr lang="en-US" sz="1467" dirty="0">
                <a:solidFill>
                  <a:srgbClr val="444444"/>
                </a:solidFill>
              </a:rPr>
              <a:t> </a:t>
            </a:r>
            <a:r>
              <a:rPr lang="en-US" sz="1467" dirty="0" err="1">
                <a:solidFill>
                  <a:srgbClr val="444444"/>
                </a:solidFill>
              </a:rPr>
              <a:t>elit</a:t>
            </a:r>
            <a:r>
              <a:rPr lang="en-US" sz="1467" dirty="0">
                <a:solidFill>
                  <a:srgbClr val="444444"/>
                </a:solidFill>
              </a:rPr>
              <a:t>. </a:t>
            </a:r>
            <a:endParaRPr lang="en-US" dirty="0"/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8" hasCustomPrompt="1"/>
          </p:nvPr>
        </p:nvSpPr>
        <p:spPr>
          <a:xfrm>
            <a:off x="923251" y="1200727"/>
            <a:ext cx="1216507" cy="1231516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600"/>
            </a:lvl1pPr>
          </a:lstStyle>
          <a:p>
            <a:r>
              <a:rPr lang="en-US" dirty="0"/>
              <a:t>Headshot</a:t>
            </a:r>
          </a:p>
        </p:txBody>
      </p:sp>
      <p:sp>
        <p:nvSpPr>
          <p:cNvPr id="33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887681" y="2602133"/>
            <a:ext cx="1278170" cy="3159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333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216477" y="2954875"/>
            <a:ext cx="2631016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67"/>
            </a:lvl1pPr>
            <a:lvl2pPr marL="457189" indent="0">
              <a:buNone/>
              <a:defRPr sz="1067"/>
            </a:lvl2pPr>
            <a:lvl3pPr marL="914377" indent="0">
              <a:buNone/>
              <a:defRPr sz="1067"/>
            </a:lvl3pPr>
            <a:lvl4pPr marL="1371566" indent="0">
              <a:buNone/>
              <a:defRPr sz="1067"/>
            </a:lvl4pPr>
            <a:lvl5pPr marL="1828754" indent="0">
              <a:buNone/>
              <a:defRPr sz="1067"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5" name="Text Placeholder 11"/>
          <p:cNvSpPr>
            <a:spLocks noGrp="1"/>
          </p:cNvSpPr>
          <p:nvPr>
            <p:ph type="body" sz="quarter" idx="21" hasCustomPrompt="1"/>
          </p:nvPr>
        </p:nvSpPr>
        <p:spPr>
          <a:xfrm>
            <a:off x="338667" y="3509434"/>
            <a:ext cx="2369704" cy="26797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</a:lstStyle>
          <a:p>
            <a:pPr lvl="0">
              <a:lnSpc>
                <a:spcPct val="110000"/>
              </a:lnSpc>
            </a:pPr>
            <a:r>
              <a:rPr lang="en-US" sz="1467" dirty="0" err="1">
                <a:solidFill>
                  <a:srgbClr val="444444"/>
                </a:solidFill>
              </a:rPr>
              <a:t>Lorem</a:t>
            </a:r>
            <a:r>
              <a:rPr lang="en-US" sz="1467" dirty="0">
                <a:solidFill>
                  <a:srgbClr val="444444"/>
                </a:solidFill>
              </a:rPr>
              <a:t> </a:t>
            </a:r>
            <a:r>
              <a:rPr lang="en-US" sz="1467" dirty="0" err="1">
                <a:solidFill>
                  <a:srgbClr val="444444"/>
                </a:solidFill>
              </a:rPr>
              <a:t>ipsum</a:t>
            </a:r>
            <a:r>
              <a:rPr lang="en-US" sz="1467" dirty="0">
                <a:solidFill>
                  <a:srgbClr val="444444"/>
                </a:solidFill>
              </a:rPr>
              <a:t> dolor sit </a:t>
            </a:r>
            <a:r>
              <a:rPr lang="en-US" sz="1467" dirty="0" err="1">
                <a:solidFill>
                  <a:srgbClr val="444444"/>
                </a:solidFill>
              </a:rPr>
              <a:t>amet</a:t>
            </a:r>
            <a:r>
              <a:rPr lang="en-US" sz="1467" dirty="0">
                <a:solidFill>
                  <a:srgbClr val="444444"/>
                </a:solidFill>
              </a:rPr>
              <a:t>, </a:t>
            </a:r>
            <a:r>
              <a:rPr lang="en-US" sz="1467" dirty="0" err="1">
                <a:solidFill>
                  <a:srgbClr val="444444"/>
                </a:solidFill>
              </a:rPr>
              <a:t>consectetur</a:t>
            </a:r>
            <a:r>
              <a:rPr lang="en-US" sz="1467" dirty="0">
                <a:solidFill>
                  <a:srgbClr val="444444"/>
                </a:solidFill>
              </a:rPr>
              <a:t> </a:t>
            </a:r>
            <a:r>
              <a:rPr lang="en-US" sz="1467" dirty="0" err="1">
                <a:solidFill>
                  <a:srgbClr val="444444"/>
                </a:solidFill>
              </a:rPr>
              <a:t>adipiscing</a:t>
            </a:r>
            <a:r>
              <a:rPr lang="en-US" sz="1467" dirty="0">
                <a:solidFill>
                  <a:srgbClr val="444444"/>
                </a:solidFill>
              </a:rPr>
              <a:t> </a:t>
            </a:r>
            <a:r>
              <a:rPr lang="en-US" sz="1467" dirty="0" err="1">
                <a:solidFill>
                  <a:srgbClr val="444444"/>
                </a:solidFill>
              </a:rPr>
              <a:t>elit</a:t>
            </a:r>
            <a:r>
              <a:rPr lang="en-US" sz="1467" dirty="0">
                <a:solidFill>
                  <a:srgbClr val="444444"/>
                </a:solidFill>
              </a:rPr>
              <a:t>. </a:t>
            </a:r>
            <a:endParaRPr lang="en-US" dirty="0"/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6983681" y="2602133"/>
            <a:ext cx="1278170" cy="3159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333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38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6312477" y="2954875"/>
            <a:ext cx="2631016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67"/>
            </a:lvl1pPr>
            <a:lvl2pPr marL="457189" indent="0">
              <a:buNone/>
              <a:defRPr sz="1067"/>
            </a:lvl2pPr>
            <a:lvl3pPr marL="914377" indent="0">
              <a:buNone/>
              <a:defRPr sz="1067"/>
            </a:lvl3pPr>
            <a:lvl4pPr marL="1371566" indent="0">
              <a:buNone/>
              <a:defRPr sz="1067"/>
            </a:lvl4pPr>
            <a:lvl5pPr marL="1828754" indent="0">
              <a:buNone/>
              <a:defRPr sz="1067"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9" name="Text Placeholder 11"/>
          <p:cNvSpPr>
            <a:spLocks noGrp="1"/>
          </p:cNvSpPr>
          <p:nvPr>
            <p:ph type="body" sz="quarter" idx="25" hasCustomPrompt="1"/>
          </p:nvPr>
        </p:nvSpPr>
        <p:spPr>
          <a:xfrm>
            <a:off x="6434667" y="3509434"/>
            <a:ext cx="2369704" cy="26797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</a:lstStyle>
          <a:p>
            <a:pPr lvl="0">
              <a:lnSpc>
                <a:spcPct val="110000"/>
              </a:lnSpc>
            </a:pPr>
            <a:r>
              <a:rPr lang="en-US" sz="1467" dirty="0" err="1">
                <a:solidFill>
                  <a:srgbClr val="444444"/>
                </a:solidFill>
              </a:rPr>
              <a:t>Lorem</a:t>
            </a:r>
            <a:r>
              <a:rPr lang="en-US" sz="1467" dirty="0">
                <a:solidFill>
                  <a:srgbClr val="444444"/>
                </a:solidFill>
              </a:rPr>
              <a:t> </a:t>
            </a:r>
            <a:r>
              <a:rPr lang="en-US" sz="1467" dirty="0" err="1">
                <a:solidFill>
                  <a:srgbClr val="444444"/>
                </a:solidFill>
              </a:rPr>
              <a:t>ipsum</a:t>
            </a:r>
            <a:r>
              <a:rPr lang="en-US" sz="1467" dirty="0">
                <a:solidFill>
                  <a:srgbClr val="444444"/>
                </a:solidFill>
              </a:rPr>
              <a:t> dolor sit </a:t>
            </a:r>
            <a:r>
              <a:rPr lang="en-US" sz="1467" dirty="0" err="1">
                <a:solidFill>
                  <a:srgbClr val="444444"/>
                </a:solidFill>
              </a:rPr>
              <a:t>amet</a:t>
            </a:r>
            <a:r>
              <a:rPr lang="en-US" sz="1467" dirty="0">
                <a:solidFill>
                  <a:srgbClr val="444444"/>
                </a:solidFill>
              </a:rPr>
              <a:t>, </a:t>
            </a:r>
            <a:r>
              <a:rPr lang="en-US" sz="1467" dirty="0" err="1">
                <a:solidFill>
                  <a:srgbClr val="444444"/>
                </a:solidFill>
              </a:rPr>
              <a:t>consectetur</a:t>
            </a:r>
            <a:r>
              <a:rPr lang="en-US" sz="1467" dirty="0">
                <a:solidFill>
                  <a:srgbClr val="444444"/>
                </a:solidFill>
              </a:rPr>
              <a:t> </a:t>
            </a:r>
            <a:r>
              <a:rPr lang="en-US" sz="1467" dirty="0" err="1">
                <a:solidFill>
                  <a:srgbClr val="444444"/>
                </a:solidFill>
              </a:rPr>
              <a:t>adipiscing</a:t>
            </a:r>
            <a:r>
              <a:rPr lang="en-US" sz="1467" dirty="0">
                <a:solidFill>
                  <a:srgbClr val="444444"/>
                </a:solidFill>
              </a:rPr>
              <a:t> </a:t>
            </a:r>
            <a:r>
              <a:rPr lang="en-US" sz="1467" dirty="0" err="1">
                <a:solidFill>
                  <a:srgbClr val="444444"/>
                </a:solidFill>
              </a:rPr>
              <a:t>elit</a:t>
            </a:r>
            <a:r>
              <a:rPr lang="en-US" sz="1467" dirty="0">
                <a:solidFill>
                  <a:srgbClr val="444444"/>
                </a:solidFill>
              </a:rPr>
              <a:t>. </a:t>
            </a:r>
            <a:endParaRPr lang="en-US" dirty="0"/>
          </a:p>
        </p:txBody>
      </p:sp>
      <p:sp>
        <p:nvSpPr>
          <p:cNvPr id="41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10047075" y="2602133"/>
            <a:ext cx="1278170" cy="3159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333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42" name="Text Placeholder 6"/>
          <p:cNvSpPr>
            <a:spLocks noGrp="1"/>
          </p:cNvSpPr>
          <p:nvPr>
            <p:ph type="body" sz="quarter" idx="28" hasCustomPrompt="1"/>
          </p:nvPr>
        </p:nvSpPr>
        <p:spPr>
          <a:xfrm>
            <a:off x="9375871" y="2954875"/>
            <a:ext cx="2631016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67"/>
            </a:lvl1pPr>
            <a:lvl2pPr marL="457189" indent="0">
              <a:buNone/>
              <a:defRPr sz="1067"/>
            </a:lvl2pPr>
            <a:lvl3pPr marL="914377" indent="0">
              <a:buNone/>
              <a:defRPr sz="1067"/>
            </a:lvl3pPr>
            <a:lvl4pPr marL="1371566" indent="0">
              <a:buNone/>
              <a:defRPr sz="1067"/>
            </a:lvl4pPr>
            <a:lvl5pPr marL="1828754" indent="0">
              <a:buNone/>
              <a:defRPr sz="1067"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3" name="Text Placeholder 11"/>
          <p:cNvSpPr>
            <a:spLocks noGrp="1"/>
          </p:cNvSpPr>
          <p:nvPr>
            <p:ph type="body" sz="quarter" idx="29" hasCustomPrompt="1"/>
          </p:nvPr>
        </p:nvSpPr>
        <p:spPr>
          <a:xfrm>
            <a:off x="9498060" y="3509434"/>
            <a:ext cx="2369704" cy="26797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</a:lstStyle>
          <a:p>
            <a:pPr lvl="0">
              <a:lnSpc>
                <a:spcPct val="110000"/>
              </a:lnSpc>
            </a:pPr>
            <a:r>
              <a:rPr lang="en-US" sz="1467" dirty="0" err="1">
                <a:solidFill>
                  <a:srgbClr val="444444"/>
                </a:solidFill>
              </a:rPr>
              <a:t>Lorem</a:t>
            </a:r>
            <a:r>
              <a:rPr lang="en-US" sz="1467" dirty="0">
                <a:solidFill>
                  <a:srgbClr val="444444"/>
                </a:solidFill>
              </a:rPr>
              <a:t> </a:t>
            </a:r>
            <a:r>
              <a:rPr lang="en-US" sz="1467" dirty="0" err="1">
                <a:solidFill>
                  <a:srgbClr val="444444"/>
                </a:solidFill>
              </a:rPr>
              <a:t>ipsum</a:t>
            </a:r>
            <a:r>
              <a:rPr lang="en-US" sz="1467" dirty="0">
                <a:solidFill>
                  <a:srgbClr val="444444"/>
                </a:solidFill>
              </a:rPr>
              <a:t> dolor sit </a:t>
            </a:r>
            <a:r>
              <a:rPr lang="en-US" sz="1467" dirty="0" err="1">
                <a:solidFill>
                  <a:srgbClr val="444444"/>
                </a:solidFill>
              </a:rPr>
              <a:t>amet</a:t>
            </a:r>
            <a:r>
              <a:rPr lang="en-US" sz="1467" dirty="0">
                <a:solidFill>
                  <a:srgbClr val="444444"/>
                </a:solidFill>
              </a:rPr>
              <a:t>, </a:t>
            </a:r>
            <a:r>
              <a:rPr lang="en-US" sz="1467" dirty="0" err="1">
                <a:solidFill>
                  <a:srgbClr val="444444"/>
                </a:solidFill>
              </a:rPr>
              <a:t>consectetur</a:t>
            </a:r>
            <a:r>
              <a:rPr lang="en-US" sz="1467" dirty="0">
                <a:solidFill>
                  <a:srgbClr val="444444"/>
                </a:solidFill>
              </a:rPr>
              <a:t> </a:t>
            </a:r>
            <a:r>
              <a:rPr lang="en-US" sz="1467" dirty="0" err="1">
                <a:solidFill>
                  <a:srgbClr val="444444"/>
                </a:solidFill>
              </a:rPr>
              <a:t>adipiscing</a:t>
            </a:r>
            <a:r>
              <a:rPr lang="en-US" sz="1467" dirty="0">
                <a:solidFill>
                  <a:srgbClr val="444444"/>
                </a:solidFill>
              </a:rPr>
              <a:t> </a:t>
            </a:r>
            <a:r>
              <a:rPr lang="en-US" sz="1467" dirty="0" err="1">
                <a:solidFill>
                  <a:srgbClr val="444444"/>
                </a:solidFill>
              </a:rPr>
              <a:t>elit</a:t>
            </a:r>
            <a:r>
              <a:rPr lang="en-US" sz="1467" dirty="0">
                <a:solidFill>
                  <a:srgbClr val="444444"/>
                </a:solidFill>
              </a:rPr>
              <a:t>. </a:t>
            </a:r>
            <a:endParaRPr lang="en-US" dirty="0"/>
          </a:p>
        </p:txBody>
      </p:sp>
      <p:sp>
        <p:nvSpPr>
          <p:cNvPr id="44" name="Picture Placeholder 3"/>
          <p:cNvSpPr>
            <a:spLocks noGrp="1"/>
          </p:cNvSpPr>
          <p:nvPr>
            <p:ph type="pic" sz="quarter" idx="30" hasCustomPrompt="1"/>
          </p:nvPr>
        </p:nvSpPr>
        <p:spPr>
          <a:xfrm>
            <a:off x="3955856" y="1200727"/>
            <a:ext cx="1216507" cy="1231516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600"/>
            </a:lvl1pPr>
          </a:lstStyle>
          <a:p>
            <a:r>
              <a:rPr lang="en-US" dirty="0"/>
              <a:t>Headshot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1" hasCustomPrompt="1"/>
          </p:nvPr>
        </p:nvSpPr>
        <p:spPr>
          <a:xfrm>
            <a:off x="7019251" y="1200727"/>
            <a:ext cx="1216507" cy="1231516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600"/>
            </a:lvl1pPr>
          </a:lstStyle>
          <a:p>
            <a:r>
              <a:rPr lang="en-US" dirty="0"/>
              <a:t>Headshot</a:t>
            </a:r>
          </a:p>
        </p:txBody>
      </p:sp>
      <p:sp>
        <p:nvSpPr>
          <p:cNvPr id="46" name="Picture Placeholder 3"/>
          <p:cNvSpPr>
            <a:spLocks noGrp="1"/>
          </p:cNvSpPr>
          <p:nvPr>
            <p:ph type="pic" sz="quarter" idx="32" hasCustomPrompt="1"/>
          </p:nvPr>
        </p:nvSpPr>
        <p:spPr>
          <a:xfrm>
            <a:off x="10036463" y="1200727"/>
            <a:ext cx="1216507" cy="1231516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600"/>
            </a:lvl1pPr>
          </a:lstStyle>
          <a:p>
            <a:r>
              <a:rPr lang="en-US" dirty="0"/>
              <a:t>Headshot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51647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vert="horz" lIns="68580" tIns="34290" rIns="68580" bIns="34290"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Background Image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842433" y="2075578"/>
            <a:ext cx="9213851" cy="742319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5467" cap="all" spc="-200" baseline="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6000">
                <a:latin typeface="Arial Black"/>
                <a:cs typeface="Arial Black"/>
              </a:defRPr>
            </a:lvl2pPr>
            <a:lvl3pPr>
              <a:defRPr sz="6000">
                <a:latin typeface="Arial Black"/>
                <a:cs typeface="Arial Black"/>
              </a:defRPr>
            </a:lvl3pPr>
            <a:lvl4pPr>
              <a:defRPr sz="6000">
                <a:latin typeface="Arial Black"/>
                <a:cs typeface="Arial Black"/>
              </a:defRPr>
            </a:lvl4pPr>
            <a:lvl5pPr>
              <a:defRPr sz="60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880534" y="4453469"/>
            <a:ext cx="8650817" cy="356572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67" cap="all" baseline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880532" y="5459486"/>
            <a:ext cx="4866216" cy="373063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867" cap="small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MONTH DATE, YEAR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837173" y="673102"/>
            <a:ext cx="1658003" cy="610983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401101791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 flipV="1">
            <a:off x="4064000" y="928324"/>
            <a:ext cx="0" cy="5537131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8128000" y="928324"/>
            <a:ext cx="0" cy="5537131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 flipH="1">
            <a:off x="0" y="3733800"/>
            <a:ext cx="12192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2131935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lIns="68580" tIns="34290" rIns="68580" bIns="34290"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Insert Case Study Image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6349741"/>
            <a:ext cx="12192000" cy="50825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1867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2853026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4614931"/>
              </p:ext>
            </p:extLst>
          </p:nvPr>
        </p:nvGraphicFramePr>
        <p:xfrm>
          <a:off x="-1" y="935107"/>
          <a:ext cx="12192000" cy="55303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62760"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M2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M3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M4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M5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M6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M7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M8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M9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M11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M12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67589"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17637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(No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6" descr="Pattern_ppt.jp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17823" y="-15393"/>
            <a:ext cx="9197473" cy="6898104"/>
          </a:xfrm>
          <a:prstGeom prst="rect">
            <a:avLst/>
          </a:prstGeom>
        </p:spPr>
      </p:pic>
      <p:pic>
        <p:nvPicPr>
          <p:cNvPr id="16" name="Picture Placeholder 6" descr="Pattern_ppt.jpg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144002" y="-15393"/>
            <a:ext cx="3117724" cy="6898104"/>
          </a:xfrm>
          <a:prstGeom prst="rect">
            <a:avLst/>
          </a:prstGeom>
        </p:spPr>
      </p:pic>
      <p:sp>
        <p:nvSpPr>
          <p:cNvPr id="7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163206" y="5263636"/>
            <a:ext cx="6686633" cy="8628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5067" b="0" i="0" cap="all" baseline="0">
                <a:solidFill>
                  <a:schemeClr val="bg1"/>
                </a:solidFill>
                <a:latin typeface="Arial Black" panose="020B0A04020102020204" pitchFamily="34" charset="0"/>
                <a:cs typeface="Arial Black"/>
              </a:defRPr>
            </a:lvl1pPr>
            <a:lvl2pPr marL="457189" indent="0">
              <a:buNone/>
              <a:defRPr sz="5067" b="0" i="0" cap="all">
                <a:latin typeface="Arial Black"/>
                <a:cs typeface="Arial Black"/>
              </a:defRPr>
            </a:lvl2pPr>
            <a:lvl3pPr marL="914377" indent="0">
              <a:buNone/>
              <a:defRPr sz="5067" b="0" i="0" cap="all">
                <a:latin typeface="Arial Black"/>
                <a:cs typeface="Arial Black"/>
              </a:defRPr>
            </a:lvl3pPr>
            <a:lvl4pPr marL="1371566" indent="0">
              <a:buNone/>
              <a:defRPr sz="5067" b="0" i="0" cap="all">
                <a:latin typeface="Arial Black"/>
                <a:cs typeface="Arial Black"/>
              </a:defRPr>
            </a:lvl4pPr>
            <a:lvl5pPr marL="1828754" indent="0">
              <a:buNone/>
              <a:defRPr sz="5067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And Line 3 Here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1163206" y="4525827"/>
            <a:ext cx="4917903" cy="8628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5067" b="0" i="0" cap="all" baseline="0">
                <a:solidFill>
                  <a:schemeClr val="bg1"/>
                </a:solidFill>
                <a:latin typeface="Arial Black" panose="020B0A04020102020204" pitchFamily="34" charset="0"/>
                <a:cs typeface="Arial Black"/>
              </a:defRPr>
            </a:lvl1pPr>
            <a:lvl2pPr marL="457189" indent="0">
              <a:buNone/>
              <a:defRPr sz="5067" b="0" i="0" cap="all">
                <a:latin typeface="Arial Black"/>
                <a:cs typeface="Arial Black"/>
              </a:defRPr>
            </a:lvl2pPr>
            <a:lvl3pPr marL="914377" indent="0">
              <a:buNone/>
              <a:defRPr sz="5067" b="0" i="0" cap="all">
                <a:latin typeface="Arial Black"/>
                <a:cs typeface="Arial Black"/>
              </a:defRPr>
            </a:lvl3pPr>
            <a:lvl4pPr marL="1371566" indent="0">
              <a:buNone/>
              <a:defRPr sz="5067" b="0" i="0" cap="all">
                <a:latin typeface="Arial Black"/>
                <a:cs typeface="Arial Black"/>
              </a:defRPr>
            </a:lvl4pPr>
            <a:lvl5pPr marL="1828754" indent="0">
              <a:buNone/>
              <a:defRPr sz="5067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Line 2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63206" y="3826604"/>
            <a:ext cx="6956713" cy="842090"/>
          </a:xfrm>
          <a:prstGeom prst="rect">
            <a:avLst/>
          </a:prstGeom>
          <a:solidFill>
            <a:srgbClr val="2FC2D9"/>
          </a:solidFill>
          <a:ln>
            <a:noFill/>
          </a:ln>
        </p:spPr>
        <p:txBody>
          <a:bodyPr wrap="none" lIns="137160" tIns="27432" rIns="137160" bIns="34290" anchor="t">
            <a:spAutoFit/>
          </a:bodyPr>
          <a:lstStyle>
            <a:lvl1pPr algn="l">
              <a:defRPr sz="5067" b="0" cap="all" baseline="0">
                <a:solidFill>
                  <a:srgbClr val="FFFFFF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Type line 1 here</a:t>
            </a:r>
          </a:p>
        </p:txBody>
      </p:sp>
      <p:sp>
        <p:nvSpPr>
          <p:cNvPr id="8" name="Text Placeholder 13"/>
          <p:cNvSpPr txBox="1">
            <a:spLocks/>
          </p:cNvSpPr>
          <p:nvPr/>
        </p:nvSpPr>
        <p:spPr>
          <a:xfrm>
            <a:off x="1041806" y="3328611"/>
            <a:ext cx="8650817" cy="923331"/>
          </a:xfrm>
          <a:prstGeom prst="rect">
            <a:avLst/>
          </a:prstGeom>
        </p:spPr>
        <p:txBody>
          <a:bodyPr lIns="91440" tIns="45720" rIns="91440" bIns="45720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1155505" y="3276170"/>
            <a:ext cx="4925772" cy="356572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68580" tIns="34290" rIns="68580" bIns="34290">
            <a:spAutoFit/>
          </a:bodyPr>
          <a:lstStyle>
            <a:lvl1pPr marL="0" indent="0">
              <a:buNone/>
              <a:defRPr sz="1867" cap="small" baseline="0">
                <a:solidFill>
                  <a:srgbClr val="FFFFFF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OPTIONAL EYEBROW HEADER HERE</a:t>
            </a:r>
          </a:p>
        </p:txBody>
      </p:sp>
    </p:spTree>
    <p:extLst>
      <p:ext uri="{BB962C8B-B14F-4D97-AF65-F5344CB8AC3E}">
        <p14:creationId xmlns:p14="http://schemas.microsoft.com/office/powerpoint/2010/main" val="1755928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p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1A9CB0"/>
              </a:gs>
              <a:gs pos="100000">
                <a:srgbClr val="2FC2D9"/>
              </a:gs>
            </a:gsLst>
            <a:lin ang="1764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>
              <a:lnSpc>
                <a:spcPct val="85000"/>
              </a:lnSpc>
            </a:pPr>
            <a:endParaRPr lang="en-US" sz="1867" dirty="0"/>
          </a:p>
        </p:txBody>
      </p:sp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835376" y="3197413"/>
            <a:ext cx="10099325" cy="2921872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FontTx/>
              <a:buNone/>
              <a:defRPr sz="4533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HEADLINE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471" y="-188043"/>
            <a:ext cx="12836976" cy="7450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250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se Study (No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557531" y="1335234"/>
            <a:ext cx="1931234" cy="3159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333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TITLE TO GO HERE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0" y="-4"/>
            <a:ext cx="12192000" cy="929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5400" dir="54000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1867" dirty="0"/>
          </a:p>
        </p:txBody>
      </p: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411651" y="119512"/>
            <a:ext cx="8610608" cy="724867"/>
          </a:xfrm>
          <a:prstGeom prst="rect">
            <a:avLst/>
          </a:prstGeom>
        </p:spPr>
        <p:txBody>
          <a:bodyPr vert="horz" lIns="68580" tIns="0" rIns="68580" bIns="34290" rtlCol="0" anchor="ctr">
            <a:normAutofit/>
          </a:bodyPr>
          <a:lstStyle>
            <a:lvl1pPr>
              <a:defRPr baseline="0"/>
            </a:lvl1pPr>
          </a:lstStyle>
          <a:p>
            <a:r>
              <a:rPr lang="en-US" dirty="0"/>
              <a:t>client name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2223912" y="328467"/>
            <a:ext cx="0" cy="274320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12192000" y="943719"/>
            <a:ext cx="0" cy="5598499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Content Placeholder 22"/>
          <p:cNvSpPr>
            <a:spLocks noGrp="1"/>
          </p:cNvSpPr>
          <p:nvPr>
            <p:ph sz="quarter" idx="10" hasCustomPrompt="1"/>
          </p:nvPr>
        </p:nvSpPr>
        <p:spPr>
          <a:xfrm>
            <a:off x="484716" y="1776413"/>
            <a:ext cx="5242560" cy="3657600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1300"/>
              </a:spcAft>
              <a:buNone/>
              <a:defRPr sz="1867"/>
            </a:lvl1pPr>
            <a:lvl2pPr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 dirty="0">
                <a:solidFill>
                  <a:srgbClr val="444444"/>
                </a:solidFill>
              </a:rPr>
              <a:t>Click to add text - Lorem </a:t>
            </a:r>
            <a:r>
              <a:rPr lang="en-US" dirty="0" err="1">
                <a:solidFill>
                  <a:srgbClr val="444444"/>
                </a:solidFill>
              </a:rPr>
              <a:t>ipsum</a:t>
            </a:r>
            <a:r>
              <a:rPr lang="en-US" dirty="0">
                <a:solidFill>
                  <a:srgbClr val="444444"/>
                </a:solidFill>
              </a:rPr>
              <a:t> dolor sit </a:t>
            </a:r>
            <a:r>
              <a:rPr lang="en-US" dirty="0" err="1">
                <a:solidFill>
                  <a:srgbClr val="444444"/>
                </a:solidFill>
              </a:rPr>
              <a:t>amet</a:t>
            </a:r>
            <a:r>
              <a:rPr lang="en-US" dirty="0">
                <a:solidFill>
                  <a:srgbClr val="444444"/>
                </a:solidFill>
              </a:rPr>
              <a:t>, </a:t>
            </a:r>
            <a:r>
              <a:rPr lang="en-US" dirty="0" err="1">
                <a:solidFill>
                  <a:srgbClr val="444444"/>
                </a:solidFill>
              </a:rPr>
              <a:t>consectetur</a:t>
            </a:r>
            <a:r>
              <a:rPr lang="en-US" dirty="0">
                <a:solidFill>
                  <a:srgbClr val="444444"/>
                </a:solidFill>
              </a:rPr>
              <a:t> adipiscing </a:t>
            </a:r>
            <a:r>
              <a:rPr lang="en-US" dirty="0" err="1">
                <a:solidFill>
                  <a:srgbClr val="444444"/>
                </a:solidFill>
              </a:rPr>
              <a:t>elit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Ut</a:t>
            </a:r>
            <a:r>
              <a:rPr lang="en-US" dirty="0">
                <a:solidFill>
                  <a:srgbClr val="444444"/>
                </a:solidFill>
              </a:rPr>
              <a:t> vitae </a:t>
            </a:r>
            <a:r>
              <a:rPr lang="en-US" dirty="0" err="1">
                <a:solidFill>
                  <a:srgbClr val="444444"/>
                </a:solidFill>
              </a:rPr>
              <a:t>laoreet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Sed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eleifend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 a </a:t>
            </a:r>
            <a:r>
              <a:rPr lang="en-US" dirty="0" err="1">
                <a:solidFill>
                  <a:srgbClr val="444444"/>
                </a:solidFill>
              </a:rPr>
              <a:t>purus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tincidunt</a:t>
            </a:r>
            <a:r>
              <a:rPr lang="en-US" dirty="0">
                <a:solidFill>
                  <a:srgbClr val="444444"/>
                </a:solidFill>
              </a:rPr>
              <a:t>, a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Praesent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justo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nec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metus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auctor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volutpat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Morbi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mattis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eros</a:t>
            </a:r>
            <a:r>
              <a:rPr lang="en-US" dirty="0">
                <a:solidFill>
                  <a:srgbClr val="444444"/>
                </a:solidFill>
              </a:rPr>
              <a:t>, adipiscing </a:t>
            </a:r>
            <a:r>
              <a:rPr lang="en-US" dirty="0" err="1">
                <a:solidFill>
                  <a:srgbClr val="444444"/>
                </a:solidFill>
              </a:rPr>
              <a:t>tempor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.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343066" y="202672"/>
            <a:ext cx="1648295" cy="542395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200" baseline="0"/>
            </a:lvl1pPr>
          </a:lstStyle>
          <a:p>
            <a:r>
              <a:rPr lang="en-US" dirty="0"/>
              <a:t>Insert logo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6422622" y="1335234"/>
            <a:ext cx="1931234" cy="3159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333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TITLE TO GO HERE</a:t>
            </a:r>
          </a:p>
        </p:txBody>
      </p:sp>
      <p:sp>
        <p:nvSpPr>
          <p:cNvPr id="19" name="Content Placeholder 22"/>
          <p:cNvSpPr>
            <a:spLocks noGrp="1"/>
          </p:cNvSpPr>
          <p:nvPr>
            <p:ph sz="quarter" idx="17" hasCustomPrompt="1"/>
          </p:nvPr>
        </p:nvSpPr>
        <p:spPr>
          <a:xfrm>
            <a:off x="6349807" y="1776413"/>
            <a:ext cx="5242560" cy="3657600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170684" marR="0" indent="-170684" algn="l" defTabSz="45718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867" baseline="0"/>
            </a:lvl1pPr>
            <a:lvl2pPr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</p:txBody>
      </p:sp>
    </p:spTree>
    <p:extLst>
      <p:ext uri="{BB962C8B-B14F-4D97-AF65-F5344CB8AC3E}">
        <p14:creationId xmlns:p14="http://schemas.microsoft.com/office/powerpoint/2010/main" val="2213202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2519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3006" y="1058269"/>
            <a:ext cx="10385988" cy="2387600"/>
          </a:xfrm>
          <a:prstGeom prst="rect">
            <a:avLst/>
          </a:prstGeom>
        </p:spPr>
        <p:txBody>
          <a:bodyPr anchor="t"/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3006" y="3687496"/>
            <a:ext cx="10385988" cy="165576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A55E0FA-2B8C-4471-A27C-8012C1886DB0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4BABA8C-6B13-433A-816E-6672240FA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181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11053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469964" y="1438656"/>
            <a:ext cx="11119104" cy="451104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1867">
                <a:latin typeface="+mn-lt"/>
              </a:defRPr>
            </a:lvl1pPr>
            <a:lvl2pPr>
              <a:defRPr sz="1600"/>
            </a:lvl2pPr>
            <a:lvl3pPr>
              <a:defRPr sz="1467"/>
            </a:lvl3pPr>
          </a:lstStyle>
          <a:p>
            <a:pPr lvl="0"/>
            <a:r>
              <a:rPr lang="en-US" dirty="0">
                <a:solidFill>
                  <a:srgbClr val="444444"/>
                </a:solidFill>
              </a:rPr>
              <a:t>Click to add text - Lorem </a:t>
            </a:r>
            <a:r>
              <a:rPr lang="en-US" dirty="0" err="1">
                <a:solidFill>
                  <a:srgbClr val="444444"/>
                </a:solidFill>
              </a:rPr>
              <a:t>ipsum</a:t>
            </a:r>
            <a:r>
              <a:rPr lang="en-US" dirty="0">
                <a:solidFill>
                  <a:srgbClr val="444444"/>
                </a:solidFill>
              </a:rPr>
              <a:t> dolor sit </a:t>
            </a:r>
            <a:r>
              <a:rPr lang="en-US" dirty="0" err="1">
                <a:solidFill>
                  <a:srgbClr val="444444"/>
                </a:solidFill>
              </a:rPr>
              <a:t>amet</a:t>
            </a:r>
            <a:r>
              <a:rPr lang="en-US" dirty="0">
                <a:solidFill>
                  <a:srgbClr val="444444"/>
                </a:solidFill>
              </a:rPr>
              <a:t>, </a:t>
            </a:r>
            <a:r>
              <a:rPr lang="en-US" dirty="0" err="1">
                <a:solidFill>
                  <a:srgbClr val="444444"/>
                </a:solidFill>
              </a:rPr>
              <a:t>consectetur</a:t>
            </a:r>
            <a:r>
              <a:rPr lang="en-US" dirty="0">
                <a:solidFill>
                  <a:srgbClr val="444444"/>
                </a:solidFill>
              </a:rPr>
              <a:t> adipiscing </a:t>
            </a:r>
            <a:r>
              <a:rPr lang="en-US" dirty="0" err="1">
                <a:solidFill>
                  <a:srgbClr val="444444"/>
                </a:solidFill>
              </a:rPr>
              <a:t>elit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Ut</a:t>
            </a:r>
            <a:r>
              <a:rPr lang="en-US" dirty="0">
                <a:solidFill>
                  <a:srgbClr val="444444"/>
                </a:solidFill>
              </a:rPr>
              <a:t> vitae </a:t>
            </a:r>
            <a:r>
              <a:rPr lang="en-US" dirty="0" err="1">
                <a:solidFill>
                  <a:srgbClr val="444444"/>
                </a:solidFill>
              </a:rPr>
              <a:t>laoreet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Sed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eleifend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 a </a:t>
            </a:r>
            <a:r>
              <a:rPr lang="en-US" dirty="0" err="1">
                <a:solidFill>
                  <a:srgbClr val="444444"/>
                </a:solidFill>
              </a:rPr>
              <a:t>purus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tincidunt</a:t>
            </a:r>
            <a:r>
              <a:rPr lang="en-US" dirty="0">
                <a:solidFill>
                  <a:srgbClr val="444444"/>
                </a:solidFill>
              </a:rPr>
              <a:t>, a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Praesent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justo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nec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metus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auctor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volutpat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Morbi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mattis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eros</a:t>
            </a:r>
            <a:r>
              <a:rPr lang="en-US" dirty="0">
                <a:solidFill>
                  <a:srgbClr val="444444"/>
                </a:solidFill>
              </a:rPr>
              <a:t>, </a:t>
            </a:r>
            <a:r>
              <a:rPr lang="en-US" dirty="0" err="1">
                <a:solidFill>
                  <a:srgbClr val="444444"/>
                </a:solidFill>
              </a:rPr>
              <a:t>adipiscing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tempor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varius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eget</a:t>
            </a:r>
            <a:r>
              <a:rPr lang="en-US" dirty="0">
                <a:solidFill>
                  <a:srgbClr val="444444"/>
                </a:solidFill>
              </a:rPr>
              <a:t>…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99706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13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9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9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Relationship Id="rId14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475307"/>
            <a:ext cx="12206941" cy="39763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1867" dirty="0"/>
          </a:p>
        </p:txBody>
      </p:sp>
      <p:sp>
        <p:nvSpPr>
          <p:cNvPr id="3" name="TextBox 2"/>
          <p:cNvSpPr txBox="1"/>
          <p:nvPr/>
        </p:nvSpPr>
        <p:spPr>
          <a:xfrm>
            <a:off x="9894817" y="6533385"/>
            <a:ext cx="1991360" cy="25654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fld id="{C2C0EDAD-27A0-9447-9004-E733B36B95C3}" type="slidenum">
              <a:rPr lang="en-US" sz="1067" b="0" i="0" smtClean="0">
                <a:solidFill>
                  <a:srgbClr val="CCCCCC"/>
                </a:solidFill>
                <a:latin typeface="Trebuchet MS"/>
                <a:cs typeface="Trebuchet MS"/>
              </a:rPr>
              <a:pPr algn="r"/>
              <a:t>‹#›</a:t>
            </a:fld>
            <a:endParaRPr lang="en-US" sz="1067" b="0" i="0" dirty="0">
              <a:solidFill>
                <a:srgbClr val="CCCCCC"/>
              </a:solidFill>
              <a:latin typeface="Trebuchet MS"/>
              <a:cs typeface="Trebuchet M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74079" y="6562319"/>
            <a:ext cx="3088640" cy="21544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800" b="0" i="0" kern="0" spc="20" dirty="0">
                <a:solidFill>
                  <a:schemeClr val="accent1"/>
                </a:solidFill>
                <a:latin typeface="Trebuchet MS"/>
                <a:cs typeface="Trebuchet MS"/>
              </a:rPr>
              <a:t>CONFIDENTIAL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084332" y="6587744"/>
            <a:ext cx="0" cy="164592"/>
          </a:xfrm>
          <a:prstGeom prst="line">
            <a:avLst/>
          </a:prstGeom>
          <a:ln w="31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logo_footer.png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632" y="6575245"/>
            <a:ext cx="635000" cy="225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156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0" r:id="rId3"/>
    <p:sldLayoutId id="2147483675" r:id="rId4"/>
    <p:sldLayoutId id="2147483676" r:id="rId5"/>
    <p:sldLayoutId id="2147483680" r:id="rId6"/>
    <p:sldLayoutId id="2147483710" r:id="rId7"/>
  </p:sldLayoutIdLst>
  <p:txStyles>
    <p:titleStyle>
      <a:lvl1pPr algn="ctr" defTabSz="457189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457189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457189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457189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457189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457189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475307"/>
            <a:ext cx="12206941" cy="39763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1867" dirty="0"/>
          </a:p>
        </p:txBody>
      </p:sp>
      <p:sp>
        <p:nvSpPr>
          <p:cNvPr id="3" name="TextBox 2"/>
          <p:cNvSpPr txBox="1"/>
          <p:nvPr/>
        </p:nvSpPr>
        <p:spPr>
          <a:xfrm>
            <a:off x="9894817" y="6533385"/>
            <a:ext cx="1991360" cy="25654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fld id="{C2C0EDAD-27A0-9447-9004-E733B36B95C3}" type="slidenum">
              <a:rPr lang="en-US" sz="1067" b="0" i="0" smtClean="0">
                <a:solidFill>
                  <a:srgbClr val="CCCCCC"/>
                </a:solidFill>
                <a:latin typeface="Trebuchet MS"/>
                <a:cs typeface="Trebuchet MS"/>
              </a:rPr>
              <a:pPr algn="r"/>
              <a:t>‹#›</a:t>
            </a:fld>
            <a:endParaRPr lang="en-US" sz="1067" b="0" i="0" dirty="0">
              <a:solidFill>
                <a:srgbClr val="CCCCCC"/>
              </a:solidFill>
              <a:latin typeface="Trebuchet MS"/>
              <a:cs typeface="Trebuchet M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74079" y="6562319"/>
            <a:ext cx="3088640" cy="21544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800" b="0" i="0" kern="0" spc="20" dirty="0">
                <a:solidFill>
                  <a:schemeClr val="accent1"/>
                </a:solidFill>
                <a:latin typeface="Trebuchet MS"/>
                <a:cs typeface="Trebuchet MS"/>
              </a:rPr>
              <a:t>CONFIDENTIAL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084332" y="6587744"/>
            <a:ext cx="0" cy="164592"/>
          </a:xfrm>
          <a:prstGeom prst="line">
            <a:avLst/>
          </a:prstGeom>
          <a:ln w="31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logo_footer.png"/>
          <p:cNvPicPr>
            <a:picLocks noChangeAspect="1"/>
          </p:cNvPicPr>
          <p:nvPr/>
        </p:nvPicPr>
        <p:blipFill>
          <a:blip r:embed="rId1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632" y="6575245"/>
            <a:ext cx="635000" cy="225889"/>
          </a:xfrm>
          <a:prstGeom prst="rect">
            <a:avLst/>
          </a:prstGeom>
        </p:spPr>
      </p:pic>
      <p:sp>
        <p:nvSpPr>
          <p:cNvPr id="7" name="Title Placeholder 6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324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vert="horz" lIns="274320" tIns="34290" rIns="68580" bIns="34290" rtlCol="0" anchor="ctr" anchorCtr="0">
            <a:normAutofit/>
          </a:bodyPr>
          <a:lstStyle/>
          <a:p>
            <a:pPr marL="0" lvl="0" indent="0" algn="l">
              <a:spcBef>
                <a:spcPct val="20000"/>
              </a:spcBef>
              <a:buFont typeface="Arial"/>
            </a:pPr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84546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708" r:id="rId5"/>
    <p:sldLayoutId id="2147483690" r:id="rId6"/>
    <p:sldLayoutId id="2147483713" r:id="rId7"/>
    <p:sldLayoutId id="2147483691" r:id="rId8"/>
    <p:sldLayoutId id="2147483701" r:id="rId9"/>
    <p:sldLayoutId id="2147483693" r:id="rId10"/>
    <p:sldLayoutId id="2147483694" r:id="rId11"/>
    <p:sldLayoutId id="2147483695" r:id="rId12"/>
    <p:sldLayoutId id="2147483696" r:id="rId13"/>
    <p:sldLayoutId id="2147483699" r:id="rId14"/>
    <p:sldLayoutId id="2147483700" r:id="rId15"/>
  </p:sldLayoutIdLst>
  <p:txStyles>
    <p:titleStyle>
      <a:lvl1pPr algn="l" defTabSz="457189" rtl="0" eaLnBrk="1" latinLnBrk="0" hangingPunct="1">
        <a:spcBef>
          <a:spcPct val="0"/>
        </a:spcBef>
        <a:buNone/>
        <a:defRPr lang="en-US" sz="2667" kern="1200" cap="all" baseline="0" smtClean="0">
          <a:solidFill>
            <a:schemeClr val="tx1"/>
          </a:solidFill>
          <a:latin typeface="Arial Black"/>
          <a:ea typeface="+mn-ea"/>
          <a:cs typeface="+mj-cs"/>
        </a:defRPr>
      </a:lvl1pPr>
    </p:titleStyle>
    <p:bodyStyle>
      <a:lvl1pPr marL="342891" indent="-342891" algn="l" defTabSz="457189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457189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457189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457189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457189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-1"/>
            <a:ext cx="7628351" cy="5122844"/>
          </a:xfrm>
          <a:prstGeom prst="rect">
            <a:avLst/>
          </a:prstGeom>
          <a:solidFill>
            <a:srgbClr val="46454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13" name="Picture Placeholder 12"/>
          <p:cNvPicPr>
            <a:picLocks noGrp="1" noChangeAspect="1"/>
          </p:cNvPicPr>
          <p:nvPr>
            <p:ph type="pic" sz="quarter" idx="18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8351" y="-1"/>
            <a:ext cx="4590239" cy="6885359"/>
          </a:xfrm>
        </p:spPr>
      </p:pic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413361" y="1281960"/>
            <a:ext cx="6940876" cy="1078757"/>
          </a:xfrm>
          <a:noFill/>
        </p:spPr>
        <p:txBody>
          <a:bodyPr anchor="ctr"/>
          <a:lstStyle/>
          <a:p>
            <a:r>
              <a:rPr lang="en-US" sz="8000" dirty="0">
                <a:latin typeface="Oswald Regular" panose="02000503000000000000" pitchFamily="2" charset="-52"/>
              </a:rPr>
              <a:t>ASP.NET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880534" y="5417868"/>
            <a:ext cx="6121515" cy="356572"/>
          </a:xfrm>
        </p:spPr>
        <p:txBody>
          <a:bodyPr/>
          <a:lstStyle/>
          <a:p>
            <a:r>
              <a:rPr lang="en-US" dirty="0">
                <a:solidFill>
                  <a:srgbClr val="464547"/>
                </a:solidFill>
                <a:latin typeface="Oswald Regular" panose="02000503000000000000" pitchFamily="2" charset="-52"/>
              </a:rPr>
              <a:t>External Training .NET/Web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7"/>
          </p:nvPr>
        </p:nvSpPr>
        <p:spPr>
          <a:xfrm>
            <a:off x="880532" y="5885614"/>
            <a:ext cx="4866216" cy="373063"/>
          </a:xfrm>
        </p:spPr>
        <p:txBody>
          <a:bodyPr/>
          <a:lstStyle/>
          <a:p>
            <a:r>
              <a:rPr lang="en-US" dirty="0">
                <a:solidFill>
                  <a:srgbClr val="464547"/>
                </a:solidFill>
                <a:latin typeface="Oswald Regular" panose="02000503000000000000" pitchFamily="2" charset="-52"/>
              </a:rPr>
              <a:t>EPAM SARATOV · 2020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413361" y="3177458"/>
            <a:ext cx="6800240" cy="902106"/>
          </a:xfrm>
          <a:prstGeom prst="rect">
            <a:avLst/>
          </a:prstGeom>
          <a:noFill/>
        </p:spPr>
        <p:txBody>
          <a:bodyPr wrap="square" lIns="68580" tIns="34290" rIns="68580" bIns="34290" anchor="ctr">
            <a:spAutoFit/>
          </a:bodyPr>
          <a:lstStyle>
            <a:lvl1pPr marL="0" indent="0" algn="l" defTabSz="457189" rtl="0" eaLnBrk="1" latinLnBrk="0" hangingPunct="1">
              <a:lnSpc>
                <a:spcPct val="80000"/>
              </a:lnSpc>
              <a:spcBef>
                <a:spcPts val="0"/>
              </a:spcBef>
              <a:buFont typeface="Arial"/>
              <a:buNone/>
              <a:defRPr sz="5467" kern="1200" cap="all" spc="-200" baseline="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32" indent="-285744" algn="l" defTabSz="457189" rtl="0" eaLnBrk="1" latinLnBrk="0" hangingPunct="1">
              <a:spcBef>
                <a:spcPct val="20000"/>
              </a:spcBef>
              <a:buFont typeface="Arial"/>
              <a:buChar char="–"/>
              <a:defRPr sz="6000" kern="1200">
                <a:solidFill>
                  <a:schemeClr val="tx1"/>
                </a:solidFill>
                <a:latin typeface="Arial Black"/>
                <a:ea typeface="+mn-ea"/>
                <a:cs typeface="Arial Black"/>
              </a:defRPr>
            </a:lvl2pPr>
            <a:lvl3pPr marL="1142971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6000" kern="1200">
                <a:solidFill>
                  <a:schemeClr val="tx1"/>
                </a:solidFill>
                <a:latin typeface="Arial Black"/>
                <a:ea typeface="+mn-ea"/>
                <a:cs typeface="Arial Black"/>
              </a:defRPr>
            </a:lvl3pPr>
            <a:lvl4pPr marL="1600160" indent="-228594" algn="l" defTabSz="457189" rtl="0" eaLnBrk="1" latinLnBrk="0" hangingPunct="1">
              <a:spcBef>
                <a:spcPct val="20000"/>
              </a:spcBef>
              <a:buFont typeface="Arial"/>
              <a:buChar char="–"/>
              <a:defRPr sz="6000" kern="1200">
                <a:solidFill>
                  <a:schemeClr val="tx1"/>
                </a:solidFill>
                <a:latin typeface="Arial Black"/>
                <a:ea typeface="+mn-ea"/>
                <a:cs typeface="Arial Black"/>
              </a:defRPr>
            </a:lvl4pPr>
            <a:lvl5pPr marL="2057349" indent="-228594" algn="l" defTabSz="457189" rtl="0" eaLnBrk="1" latinLnBrk="0" hangingPunct="1">
              <a:spcBef>
                <a:spcPct val="20000"/>
              </a:spcBef>
              <a:buFont typeface="Arial"/>
              <a:buChar char="»"/>
              <a:defRPr sz="6000" kern="1200">
                <a:solidFill>
                  <a:schemeClr val="tx1"/>
                </a:solidFill>
                <a:latin typeface="Arial Black"/>
                <a:ea typeface="+mn-ea"/>
                <a:cs typeface="Arial Black"/>
              </a:defRPr>
            </a:lvl5pPr>
            <a:lvl6pPr marL="2514537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600" cap="small" dirty="0">
                <a:latin typeface="Oswald Regular" panose="02000503000000000000" pitchFamily="2" charset="-52"/>
              </a:rPr>
              <a:t>WEB PAGES (PART 2)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14175" y="4871231"/>
            <a:ext cx="7200000" cy="110168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Rounded Rectangle 9"/>
          <p:cNvSpPr/>
          <p:nvPr/>
        </p:nvSpPr>
        <p:spPr>
          <a:xfrm>
            <a:off x="214174" y="4871231"/>
            <a:ext cx="6787875" cy="110168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7021119" y="4529155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  <a:latin typeface="Oswald Regular" panose="02000503000000000000" pitchFamily="2" charset="-52"/>
              </a:rPr>
              <a:t>28</a:t>
            </a:r>
            <a:endParaRPr lang="ru-RU" sz="1600" dirty="0">
              <a:solidFill>
                <a:schemeClr val="bg1"/>
              </a:solidFill>
              <a:latin typeface="Oswald Regular" panose="02000503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7742588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80990" indent="-380990">
              <a:buFont typeface="Arial" panose="020B0604020202020204" pitchFamily="34" charset="0"/>
              <a:buChar char="•"/>
            </a:pPr>
            <a:r>
              <a:rPr lang="ru-RU" dirty="0"/>
              <a:t>Для работы с данными аутентификации и авторизации используется свойство </a:t>
            </a:r>
            <a:r>
              <a:rPr lang="en-US" b="1" dirty="0"/>
              <a:t>User</a:t>
            </a:r>
            <a:r>
              <a:rPr lang="ru-RU" dirty="0"/>
              <a:t>;</a:t>
            </a:r>
            <a:endParaRPr lang="ru-RU" b="1" dirty="0"/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ru-RU" dirty="0"/>
              <a:t>Данное свойство позволяет проверить:</a:t>
            </a:r>
          </a:p>
          <a:p>
            <a:pPr marL="950191" lvl="1" indent="-380990">
              <a:buFont typeface="Arial" panose="020B0604020202020204" pitchFamily="34" charset="0"/>
              <a:buChar char="•"/>
            </a:pPr>
            <a:r>
              <a:rPr lang="ru-RU" sz="1867" dirty="0"/>
              <a:t>Успешность прохождения аутентификации;</a:t>
            </a:r>
          </a:p>
          <a:p>
            <a:pPr marL="950191" lvl="1" indent="-380990">
              <a:buFont typeface="Arial" panose="020B0604020202020204" pitchFamily="34" charset="0"/>
              <a:buChar char="•"/>
            </a:pPr>
            <a:r>
              <a:rPr lang="ru-RU" sz="1867" dirty="0"/>
              <a:t>Наличие прав доступа у пользователя.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Параметры авторизации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4537" y="4615095"/>
            <a:ext cx="8230524" cy="168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7398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Настройка </a:t>
            </a:r>
            <a:r>
              <a:rPr lang="en-US" dirty="0" err="1"/>
              <a:t>Web.config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ru-RU" dirty="0"/>
              <a:t>Аутентификация:</a:t>
            </a:r>
          </a:p>
          <a:p>
            <a:endParaRPr lang="ru-RU" dirty="0"/>
          </a:p>
          <a:p>
            <a:r>
              <a:rPr lang="ru-RU" dirty="0" err="1"/>
              <a:t>Деаутентификация</a:t>
            </a:r>
            <a:r>
              <a:rPr lang="ru-RU" dirty="0"/>
              <a:t>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 персональной аутентификации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3113" y="1967345"/>
            <a:ext cx="9896475" cy="1447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709" y="4097237"/>
            <a:ext cx="11049000" cy="3905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9709" y="5169854"/>
            <a:ext cx="4381500" cy="39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8130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662" y="1962150"/>
            <a:ext cx="9972675" cy="2933700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Настройка </a:t>
            </a:r>
            <a:r>
              <a:rPr lang="en-US" dirty="0" err="1"/>
              <a:t>Web.config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ru-RU" dirty="0"/>
          </a:p>
          <a:p>
            <a:r>
              <a:rPr lang="ru-RU" dirty="0"/>
              <a:t>Проверка авторизации: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 авторизации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410423" y="2214567"/>
            <a:ext cx="3259226" cy="369332"/>
          </a:xfrm>
          <a:prstGeom prst="rect">
            <a:avLst/>
          </a:prstGeom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ru-RU" dirty="0"/>
              <a:t>Запрещает анонимный вход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410423" y="4421002"/>
            <a:ext cx="6750566" cy="369332"/>
          </a:xfrm>
          <a:prstGeom prst="rect">
            <a:avLst/>
          </a:prstGeom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ru-RU" dirty="0"/>
              <a:t>Устанавливает механизм, предоставляющий перечень ролей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2764" y="5728204"/>
            <a:ext cx="3971925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7505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Реализуется как потомок абстрактного класса </a:t>
            </a:r>
            <a:r>
              <a:rPr lang="en-US" b="1" dirty="0" err="1">
                <a:latin typeface="PT Mono" panose="02060509020205020204" pitchFamily="49" charset="-52"/>
                <a:ea typeface="PT Mono" panose="02060509020205020204" pitchFamily="49" charset="-52"/>
              </a:rPr>
              <a:t>RoleProvider</a:t>
            </a:r>
            <a:r>
              <a:rPr lang="en-US" dirty="0"/>
              <a:t>;</a:t>
            </a:r>
          </a:p>
          <a:p>
            <a:r>
              <a:rPr lang="ru-RU" dirty="0"/>
              <a:t>Для базового функционала достаточно переопределить два метода: </a:t>
            </a:r>
            <a:r>
              <a:rPr lang="en-US" b="1" dirty="0" err="1">
                <a:latin typeface="PT Mono" panose="02060509020205020204" pitchFamily="49" charset="-52"/>
                <a:ea typeface="PT Mono" panose="02060509020205020204" pitchFamily="49" charset="-52"/>
              </a:rPr>
              <a:t>IsUserInRole</a:t>
            </a:r>
            <a:r>
              <a:rPr lang="ru-RU" dirty="0"/>
              <a:t> и </a:t>
            </a:r>
            <a:r>
              <a:rPr lang="en-US" b="1" dirty="0" err="1">
                <a:latin typeface="PT Mono" panose="02060509020205020204" pitchFamily="49" charset="-52"/>
                <a:ea typeface="PT Mono" panose="02060509020205020204" pitchFamily="49" charset="-52"/>
              </a:rPr>
              <a:t>GetRolesForUser</a:t>
            </a:r>
            <a:r>
              <a:rPr lang="en-US" dirty="0"/>
              <a:t>;</a:t>
            </a:r>
          </a:p>
          <a:p>
            <a:r>
              <a:rPr lang="ru-RU" dirty="0"/>
              <a:t>Остальные методы (если не используются) можно не реализовывать (оставить с </a:t>
            </a:r>
            <a:r>
              <a:rPr lang="en-US" b="1" dirty="0" err="1">
                <a:latin typeface="PT Mono" panose="02060509020205020204" pitchFamily="49" charset="-52"/>
                <a:ea typeface="PT Mono" panose="02060509020205020204" pitchFamily="49" charset="-52"/>
              </a:rPr>
              <a:t>NotImplementedException</a:t>
            </a:r>
            <a:r>
              <a:rPr lang="en-US" dirty="0"/>
              <a:t>).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 </a:t>
            </a:r>
            <a:r>
              <a:rPr lang="en-US" dirty="0" err="1"/>
              <a:t>RoleProvider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9104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AJAX</a:t>
            </a:r>
            <a:r>
              <a:rPr lang="ru-RU" dirty="0"/>
              <a:t> (</a:t>
            </a:r>
            <a:r>
              <a:rPr lang="ru-RU" i="1" dirty="0"/>
              <a:t>Asynchronous Javascript and XML</a:t>
            </a:r>
            <a:r>
              <a:rPr lang="ru-RU" dirty="0"/>
              <a:t>) — подход к построению интерактивных пользовательских интерфейсов </a:t>
            </a:r>
            <a:r>
              <a:rPr lang="en-US" dirty="0"/>
              <a:t>web−</a:t>
            </a:r>
            <a:r>
              <a:rPr lang="ru-RU" dirty="0"/>
              <a:t>приложений, заключающийся в «фоновом» обмене данными браузера с </a:t>
            </a:r>
            <a:r>
              <a:rPr lang="en-US" dirty="0"/>
              <a:t>web−</a:t>
            </a:r>
            <a:r>
              <a:rPr lang="ru-RU" dirty="0"/>
              <a:t>сервером</a:t>
            </a:r>
            <a:r>
              <a:rPr lang="en-US" dirty="0"/>
              <a:t>;</a:t>
            </a:r>
          </a:p>
          <a:p>
            <a:r>
              <a:rPr lang="ru-RU" dirty="0"/>
              <a:t>В результате, при обновлении данных </a:t>
            </a:r>
            <a:r>
              <a:rPr lang="en-US" dirty="0"/>
              <a:t>web−</a:t>
            </a:r>
            <a:r>
              <a:rPr lang="ru-RU" dirty="0"/>
              <a:t>страница не перезагружается полностью, и </a:t>
            </a:r>
            <a:r>
              <a:rPr lang="en-US" dirty="0"/>
              <a:t>web−</a:t>
            </a:r>
            <a:r>
              <a:rPr lang="ru-RU" dirty="0"/>
              <a:t>приложения становятся быстрее и удобнее.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AJAX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022104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определения типа запроса передачи данных используется свойство </a:t>
            </a:r>
            <a:r>
              <a:rPr lang="en-US" b="1" dirty="0" err="1">
                <a:latin typeface="PT Mono" panose="02060509020205020204" pitchFamily="49" charset="-52"/>
                <a:ea typeface="PT Mono" panose="02060509020205020204" pitchFamily="49" charset="-52"/>
              </a:rPr>
              <a:t>IsAjax</a:t>
            </a:r>
            <a:r>
              <a:rPr lang="ru-RU" dirty="0"/>
              <a:t>;</a:t>
            </a:r>
            <a:endParaRPr lang="en-US" b="1" dirty="0"/>
          </a:p>
          <a:p>
            <a:pPr lvl="1"/>
            <a:r>
              <a:rPr lang="ru-RU" dirty="0"/>
              <a:t>Значение </a:t>
            </a:r>
            <a:r>
              <a:rPr lang="en-US" b="1" dirty="0">
                <a:latin typeface="PT Mono" panose="02060509020205020204" pitchFamily="49" charset="-52"/>
                <a:ea typeface="PT Mono" panose="02060509020205020204" pitchFamily="49" charset="-52"/>
              </a:rPr>
              <a:t>true</a:t>
            </a:r>
            <a:r>
              <a:rPr lang="ru-RU" dirty="0"/>
              <a:t> означает, что пришёл </a:t>
            </a:r>
            <a:r>
              <a:rPr lang="en-US" dirty="0"/>
              <a:t>AJAX-</a:t>
            </a:r>
            <a:r>
              <a:rPr lang="ru-RU" dirty="0"/>
              <a:t>запрос;</a:t>
            </a:r>
          </a:p>
          <a:p>
            <a:pPr lvl="1"/>
            <a:r>
              <a:rPr lang="ru-RU" dirty="0"/>
              <a:t>Значение </a:t>
            </a:r>
            <a:r>
              <a:rPr lang="en-US" b="1" dirty="0">
                <a:latin typeface="PT Mono" panose="02060509020205020204" pitchFamily="49" charset="-52"/>
                <a:ea typeface="PT Mono" panose="02060509020205020204" pitchFamily="49" charset="-52"/>
              </a:rPr>
              <a:t>false</a:t>
            </a:r>
            <a:r>
              <a:rPr lang="en-US" dirty="0"/>
              <a:t> </a:t>
            </a:r>
            <a:r>
              <a:rPr lang="ru-RU" dirty="0"/>
              <a:t>означает, что это обычный </a:t>
            </a:r>
            <a:r>
              <a:rPr lang="en-US" dirty="0"/>
              <a:t>HTTP-</a:t>
            </a:r>
            <a:r>
              <a:rPr lang="ru-RU" dirty="0"/>
              <a:t>запрос;</a:t>
            </a:r>
          </a:p>
          <a:p>
            <a:r>
              <a:rPr lang="ru-RU" dirty="0"/>
              <a:t>Фактически </a:t>
            </a:r>
            <a:r>
              <a:rPr lang="en-US" dirty="0"/>
              <a:t>AJAX</a:t>
            </a:r>
            <a:r>
              <a:rPr lang="ru-RU" dirty="0"/>
              <a:t>-запрос отличается от </a:t>
            </a:r>
            <a:r>
              <a:rPr lang="ru-RU" dirty="0" err="1"/>
              <a:t>не-</a:t>
            </a:r>
            <a:r>
              <a:rPr lang="en-US" dirty="0"/>
              <a:t>AJAX</a:t>
            </a:r>
            <a:r>
              <a:rPr lang="ru-RU" dirty="0"/>
              <a:t> только заголовками </a:t>
            </a:r>
            <a:r>
              <a:rPr lang="en-US" dirty="0"/>
              <a:t>HTTP;</a:t>
            </a:r>
          </a:p>
          <a:p>
            <a:r>
              <a:rPr lang="en-US" dirty="0"/>
              <a:t>AJAX-</a:t>
            </a:r>
            <a:r>
              <a:rPr lang="ru-RU" dirty="0"/>
              <a:t>запросы могут быть как </a:t>
            </a:r>
            <a:r>
              <a:rPr lang="en-US" dirty="0"/>
              <a:t>GET, </a:t>
            </a:r>
            <a:r>
              <a:rPr lang="ru-RU" dirty="0"/>
              <a:t>так и </a:t>
            </a:r>
            <a:r>
              <a:rPr lang="en-US" dirty="0"/>
              <a:t>POST.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Проверка типа запроса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6163" y="4684079"/>
            <a:ext cx="4543425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7753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/>
          <p:cNvPicPr>
            <a:picLocks noGrp="1" noChangeAspect="1"/>
          </p:cNvPicPr>
          <p:nvPr>
            <p:ph type="pic" sz="quarter" idx="18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2091809" y="5013523"/>
            <a:ext cx="5857706" cy="1285677"/>
          </a:xfrm>
          <a:solidFill>
            <a:srgbClr val="2E2D2F"/>
          </a:solidFill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dirty="0">
                <a:latin typeface="Oswald Regular" panose="02000503000000000000" pitchFamily="2" charset="-52"/>
              </a:rPr>
              <a:t>Thanks for attention!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15016" y="5013523"/>
            <a:ext cx="1640994" cy="1640994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Placeholder 8"/>
          <p:cNvPicPr>
            <a:picLocks noGrp="1" noChangeAspect="1"/>
          </p:cNvPicPr>
          <p:nvPr>
            <p:ph type="pic" sz="quarter" idx="19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261" y="5528529"/>
            <a:ext cx="1629287" cy="610983"/>
          </a:xfrm>
        </p:spPr>
      </p:pic>
      <p:sp>
        <p:nvSpPr>
          <p:cNvPr id="14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2091808" y="6300425"/>
            <a:ext cx="5857707" cy="356572"/>
          </a:xfrm>
          <a:solidFill>
            <a:schemeClr val="bg1"/>
          </a:solidFill>
        </p:spPr>
        <p:txBody>
          <a:bodyPr/>
          <a:lstStyle/>
          <a:p>
            <a:r>
              <a:rPr lang="en-US" dirty="0">
                <a:solidFill>
                  <a:srgbClr val="2E2D2F"/>
                </a:solidFill>
                <a:latin typeface="Oswald Regular" panose="02000503000000000000" pitchFamily="2" charset="-52"/>
              </a:rPr>
              <a:t>ANTON PUDIKOV, Saratov, Russia</a:t>
            </a:r>
          </a:p>
        </p:txBody>
      </p:sp>
    </p:spTree>
    <p:extLst>
      <p:ext uri="{BB962C8B-B14F-4D97-AF65-F5344CB8AC3E}">
        <p14:creationId xmlns:p14="http://schemas.microsoft.com/office/powerpoint/2010/main" val="1781286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Протокол </a:t>
            </a:r>
            <a:r>
              <a:rPr lang="en-US" dirty="0"/>
              <a:t>HTTP;</a:t>
            </a:r>
          </a:p>
          <a:p>
            <a:r>
              <a:rPr lang="ru-RU" dirty="0"/>
              <a:t>Получение параметров запроса</a:t>
            </a:r>
            <a:r>
              <a:rPr lang="en-US" dirty="0"/>
              <a:t>;</a:t>
            </a:r>
          </a:p>
          <a:p>
            <a:r>
              <a:rPr lang="ru-RU" dirty="0"/>
              <a:t>Передача данных между запросами</a:t>
            </a:r>
            <a:r>
              <a:rPr lang="en-US" dirty="0"/>
              <a:t>;</a:t>
            </a:r>
            <a:endParaRPr lang="ru-RU" dirty="0"/>
          </a:p>
          <a:p>
            <a:r>
              <a:rPr lang="ru-RU" dirty="0"/>
              <a:t>Аутентификация и авторизация</a:t>
            </a:r>
            <a:r>
              <a:rPr lang="en-US" dirty="0"/>
              <a:t>;</a:t>
            </a:r>
          </a:p>
          <a:p>
            <a:r>
              <a:rPr lang="en-US" dirty="0"/>
              <a:t>AJAX.</a:t>
            </a:r>
          </a:p>
        </p:txBody>
      </p:sp>
      <p:pic>
        <p:nvPicPr>
          <p:cNvPr id="10" name="Picture Placeholder 9"/>
          <p:cNvPicPr>
            <a:picLocks noGrp="1" noChangeAspect="1"/>
          </p:cNvPicPr>
          <p:nvPr>
            <p:ph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0938" y="1846818"/>
            <a:ext cx="5584825" cy="3697764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План занятия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346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HTTP</a:t>
            </a:r>
            <a:r>
              <a:rPr lang="ru-RU" dirty="0"/>
              <a:t> (</a:t>
            </a:r>
            <a:r>
              <a:rPr lang="ru-RU" b="1" dirty="0" err="1"/>
              <a:t>H</a:t>
            </a:r>
            <a:r>
              <a:rPr lang="ru-RU" dirty="0" err="1"/>
              <a:t>yper</a:t>
            </a:r>
            <a:r>
              <a:rPr lang="ru-RU" b="1" dirty="0" err="1"/>
              <a:t>T</a:t>
            </a:r>
            <a:r>
              <a:rPr lang="ru-RU" dirty="0" err="1"/>
              <a:t>ext</a:t>
            </a:r>
            <a:r>
              <a:rPr lang="ru-RU" dirty="0"/>
              <a:t> </a:t>
            </a:r>
            <a:r>
              <a:rPr lang="ru-RU" b="1" dirty="0" err="1"/>
              <a:t>T</a:t>
            </a:r>
            <a:r>
              <a:rPr lang="ru-RU" dirty="0" err="1"/>
              <a:t>ransfer</a:t>
            </a:r>
            <a:r>
              <a:rPr lang="ru-RU" dirty="0"/>
              <a:t> </a:t>
            </a:r>
            <a:r>
              <a:rPr lang="ru-RU" b="1" dirty="0" err="1"/>
              <a:t>P</a:t>
            </a:r>
            <a:r>
              <a:rPr lang="ru-RU" dirty="0" err="1"/>
              <a:t>rotocol</a:t>
            </a:r>
            <a:r>
              <a:rPr lang="ru-RU" dirty="0"/>
              <a:t>) — протокол прикладного уровня передачи данных</a:t>
            </a:r>
            <a:r>
              <a:rPr lang="en-US" dirty="0"/>
              <a:t>;</a:t>
            </a:r>
            <a:endParaRPr lang="ru-RU" dirty="0"/>
          </a:p>
          <a:p>
            <a:r>
              <a:rPr lang="en-US" dirty="0"/>
              <a:t>HTTP/1.x </a:t>
            </a:r>
            <a:r>
              <a:rPr lang="ru-RU" dirty="0"/>
              <a:t>является текстовым протоколом (в текстовом виде передаются даже бинарные данные). </a:t>
            </a:r>
            <a:r>
              <a:rPr lang="en-US" dirty="0"/>
              <a:t>HTTP/2 </a:t>
            </a:r>
            <a:r>
              <a:rPr lang="ru-RU" dirty="0"/>
              <a:t>— бинарный протокол;</a:t>
            </a:r>
            <a:endParaRPr lang="en-US" dirty="0"/>
          </a:p>
          <a:p>
            <a:r>
              <a:rPr lang="ru-RU" dirty="0"/>
              <a:t>Основой протокола является технология «клиент—сервер», то есть предполагается существование потребителей (клиентов), которые инициируют соединение и посылают запрос, и поставщиков (серверов), которые ожидают соединения для получения запроса, производят необходимые действия и возвращают обратно сообщение с результатом.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HTTP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69927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Любой запрос в рамках </a:t>
            </a:r>
            <a:r>
              <a:rPr lang="en-US" dirty="0"/>
              <a:t>HTTP</a:t>
            </a:r>
            <a:r>
              <a:rPr lang="ru-RU" dirty="0"/>
              <a:t> состоит из трёх компонентов:</a:t>
            </a:r>
          </a:p>
          <a:p>
            <a:pPr lvl="1"/>
            <a:r>
              <a:rPr lang="ru-RU" dirty="0"/>
              <a:t>Адрес ресурса</a:t>
            </a:r>
            <a:r>
              <a:rPr lang="en-US" dirty="0"/>
              <a:t> </a:t>
            </a:r>
            <a:r>
              <a:rPr lang="ru-RU" dirty="0"/>
              <a:t>— с чем работаем</a:t>
            </a:r>
            <a:r>
              <a:rPr lang="en-US" dirty="0"/>
              <a:t>;</a:t>
            </a:r>
            <a:endParaRPr lang="ru-RU" dirty="0"/>
          </a:p>
          <a:p>
            <a:pPr lvl="1"/>
            <a:r>
              <a:rPr lang="ru-RU" dirty="0"/>
              <a:t>Метод (глагол действия) — что делаем</a:t>
            </a:r>
            <a:r>
              <a:rPr lang="en-US" dirty="0"/>
              <a:t>;</a:t>
            </a:r>
            <a:endParaRPr lang="ru-RU" dirty="0"/>
          </a:p>
          <a:p>
            <a:pPr lvl="1"/>
            <a:r>
              <a:rPr lang="ru-RU" dirty="0"/>
              <a:t>Заголовки </a:t>
            </a:r>
            <a:r>
              <a:rPr lang="en-US" dirty="0"/>
              <a:t>HTTP</a:t>
            </a:r>
            <a:r>
              <a:rPr lang="ru-RU" dirty="0"/>
              <a:t> — дополнительная информация</a:t>
            </a:r>
            <a:r>
              <a:rPr lang="en-US" dirty="0"/>
              <a:t>.</a:t>
            </a:r>
            <a:endParaRPr lang="ru-RU" dirty="0"/>
          </a:p>
          <a:p>
            <a:r>
              <a:rPr lang="ru-RU" dirty="0"/>
              <a:t>При работе с </a:t>
            </a:r>
            <a:r>
              <a:rPr lang="en-US" dirty="0"/>
              <a:t>web-</a:t>
            </a:r>
            <a:r>
              <a:rPr lang="ru-RU" dirty="0"/>
              <a:t>страницами браузер использует два типа запросов:</a:t>
            </a:r>
          </a:p>
          <a:p>
            <a:pPr lvl="1"/>
            <a:r>
              <a:rPr lang="en-US" dirty="0"/>
              <a:t>GET — </a:t>
            </a:r>
            <a:r>
              <a:rPr lang="ru-RU" dirty="0"/>
              <a:t>получение данных;</a:t>
            </a:r>
          </a:p>
          <a:p>
            <a:pPr lvl="1"/>
            <a:r>
              <a:rPr lang="en-US" dirty="0"/>
              <a:t>POST — </a:t>
            </a:r>
            <a:r>
              <a:rPr lang="ru-RU" dirty="0"/>
              <a:t>отправка данных;</a:t>
            </a:r>
          </a:p>
          <a:p>
            <a:r>
              <a:rPr lang="ru-RU" dirty="0"/>
              <a:t>Есть и другие виды запросов, применяющиеся в других областях (например, в сервисах): </a:t>
            </a:r>
            <a:r>
              <a:rPr lang="en-US" dirty="0"/>
              <a:t>PUT, DELETE, HEAD, PATCH, OPTIONS.</a:t>
            </a:r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Методы запросов </a:t>
            </a:r>
            <a:r>
              <a:rPr lang="en-US"/>
              <a:t>HTTP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74888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Является идемпотентным, т.е. повторное применение метода приводит к тому же результату, что и одинарное;</a:t>
            </a:r>
          </a:p>
          <a:p>
            <a:r>
              <a:rPr lang="ru-RU" dirty="0"/>
              <a:t>Применяется для получения данных с сервера: страницы, стили, скрипты, прочие файлы, </a:t>
            </a:r>
            <a:r>
              <a:rPr lang="en-US" dirty="0"/>
              <a:t>JSON</a:t>
            </a:r>
            <a:r>
              <a:rPr lang="ru-RU" dirty="0"/>
              <a:t>;</a:t>
            </a:r>
          </a:p>
          <a:p>
            <a:r>
              <a:rPr lang="ru-RU" dirty="0"/>
              <a:t>Не содержит тела. Все данные передаются в адресе ресурса и заголовках </a:t>
            </a:r>
            <a:r>
              <a:rPr lang="en-US" dirty="0"/>
              <a:t>HTTP</a:t>
            </a:r>
            <a:r>
              <a:rPr lang="ru-RU" dirty="0"/>
              <a:t>;</a:t>
            </a:r>
          </a:p>
          <a:p>
            <a:r>
              <a:rPr lang="ru-RU" dirty="0"/>
              <a:t>Кешируется браузером.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ru-RU" dirty="0"/>
              <a:t>Не является идемпотентным, т.е. повторное применение метода может привести к не всегда желательным последствиям;</a:t>
            </a:r>
          </a:p>
          <a:p>
            <a:r>
              <a:rPr lang="ru-RU" dirty="0"/>
              <a:t>Применяется для изменения состояния сервера: модификация данных, загрузка на сервер файлов, аутентификация;</a:t>
            </a:r>
          </a:p>
          <a:p>
            <a:r>
              <a:rPr lang="ru-RU" dirty="0"/>
              <a:t>Данные передаются в теле запроса;</a:t>
            </a:r>
          </a:p>
          <a:p>
            <a:r>
              <a:rPr lang="ru-RU" dirty="0"/>
              <a:t>Не подлежит кэшированию.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</a:t>
            </a:r>
            <a:r>
              <a:rPr lang="ru-RU" dirty="0"/>
              <a:t>или </a:t>
            </a:r>
            <a:r>
              <a:rPr lang="en-US" dirty="0"/>
              <a:t>Post</a:t>
            </a:r>
            <a:endParaRPr lang="ru-R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557531" y="1335234"/>
            <a:ext cx="528030" cy="315920"/>
          </a:xfrm>
        </p:spPr>
        <p:txBody>
          <a:bodyPr/>
          <a:lstStyle/>
          <a:p>
            <a:r>
              <a:rPr lang="en-US" dirty="0"/>
              <a:t>GET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307542" y="1335234"/>
            <a:ext cx="651460" cy="315920"/>
          </a:xfrm>
        </p:spPr>
        <p:txBody>
          <a:bodyPr/>
          <a:lstStyle/>
          <a:p>
            <a:r>
              <a:rPr lang="en-US" dirty="0"/>
              <a:t>POST</a:t>
            </a:r>
          </a:p>
        </p:txBody>
      </p:sp>
    </p:spTree>
    <p:extLst>
      <p:ext uri="{BB962C8B-B14F-4D97-AF65-F5344CB8AC3E}">
        <p14:creationId xmlns:p14="http://schemas.microsoft.com/office/powerpoint/2010/main" val="330014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Для определения метода передачи данных используется свойство страницы </a:t>
            </a:r>
            <a:r>
              <a:rPr lang="en-US" b="1" dirty="0" err="1">
                <a:latin typeface="PT Mono" panose="02060509020205020204" pitchFamily="49" charset="-52"/>
                <a:ea typeface="PT Mono" panose="02060509020205020204" pitchFamily="49" charset="-52"/>
              </a:rPr>
              <a:t>IsPost</a:t>
            </a:r>
            <a:r>
              <a:rPr lang="ru-RU" dirty="0"/>
              <a:t>;</a:t>
            </a:r>
          </a:p>
          <a:p>
            <a:pPr lvl="1"/>
            <a:r>
              <a:rPr lang="ru-RU" dirty="0"/>
              <a:t>Значение </a:t>
            </a:r>
            <a:r>
              <a:rPr lang="en-US" b="1" dirty="0">
                <a:latin typeface="PT Mono" panose="02060509020205020204" pitchFamily="49" charset="-52"/>
                <a:ea typeface="PT Mono" panose="02060509020205020204" pitchFamily="49" charset="-52"/>
              </a:rPr>
              <a:t>true</a:t>
            </a:r>
            <a:r>
              <a:rPr lang="en-US" dirty="0"/>
              <a:t> </a:t>
            </a:r>
            <a:r>
              <a:rPr lang="ru-RU" dirty="0"/>
              <a:t>означает, что использовался </a:t>
            </a:r>
            <a:r>
              <a:rPr lang="en-US" dirty="0"/>
              <a:t>POST-</a:t>
            </a:r>
            <a:r>
              <a:rPr lang="ru-RU" dirty="0"/>
              <a:t>запрос;</a:t>
            </a:r>
          </a:p>
          <a:p>
            <a:pPr lvl="1"/>
            <a:r>
              <a:rPr lang="ru-RU" dirty="0"/>
              <a:t>Значение </a:t>
            </a:r>
            <a:r>
              <a:rPr lang="en-US" b="1" dirty="0">
                <a:latin typeface="PT Mono" panose="02060509020205020204" pitchFamily="49" charset="-52"/>
                <a:ea typeface="PT Mono" panose="02060509020205020204" pitchFamily="49" charset="-52"/>
              </a:rPr>
              <a:t>false</a:t>
            </a:r>
            <a:r>
              <a:rPr lang="en-US" dirty="0"/>
              <a:t> </a:t>
            </a:r>
            <a:r>
              <a:rPr lang="ru-RU" dirty="0"/>
              <a:t>означает, что использовался </a:t>
            </a:r>
            <a:r>
              <a:rPr lang="en-US" dirty="0"/>
              <a:t>GET-</a:t>
            </a:r>
            <a:r>
              <a:rPr lang="ru-RU" dirty="0"/>
              <a:t>запрос;</a:t>
            </a:r>
          </a:p>
          <a:p>
            <a:r>
              <a:rPr lang="ru-RU" dirty="0"/>
              <a:t>Для досрочного прекращения построения страницы можно применить оператор </a:t>
            </a:r>
            <a:r>
              <a:rPr lang="en-US" b="1" dirty="0">
                <a:latin typeface="PT Mono" panose="02060509020205020204" pitchFamily="49" charset="-52"/>
                <a:ea typeface="PT Mono" panose="02060509020205020204" pitchFamily="49" charset="-52"/>
              </a:rPr>
              <a:t>return</a:t>
            </a:r>
            <a:r>
              <a:rPr lang="en-US" dirty="0"/>
              <a:t>.</a:t>
            </a:r>
          </a:p>
          <a:p>
            <a:endParaRPr lang="en-US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Действия при различных видах запроса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1"/>
          </p:nvPr>
        </p:nvPicPr>
        <p:blipFill>
          <a:blip r:embed="rId3"/>
          <a:stretch>
            <a:fillRect/>
          </a:stretch>
        </p:blipFill>
        <p:spPr>
          <a:xfrm>
            <a:off x="6697806" y="1353757"/>
            <a:ext cx="4324350" cy="24479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7806" y="4223039"/>
            <a:ext cx="5257800" cy="215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834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получение информации о запросе пользователя используется свойство </a:t>
            </a:r>
            <a:r>
              <a:rPr lang="en-US" b="1" dirty="0">
                <a:latin typeface="PT Mono" panose="02060509020205020204" pitchFamily="49" charset="-52"/>
                <a:ea typeface="PT Mono" panose="02060509020205020204" pitchFamily="49" charset="-52"/>
              </a:rPr>
              <a:t>Request</a:t>
            </a:r>
            <a:r>
              <a:rPr lang="en-US" dirty="0"/>
              <a:t>; </a:t>
            </a:r>
          </a:p>
          <a:p>
            <a:r>
              <a:rPr lang="ru-RU" dirty="0"/>
              <a:t>В нём содержится вся необходимая информация о произошедшем запросе на сервер.</a:t>
            </a:r>
          </a:p>
          <a:p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1"/>
          </p:nvPr>
        </p:nvPicPr>
        <p:blipFill>
          <a:blip r:embed="rId3"/>
          <a:stretch>
            <a:fillRect/>
          </a:stretch>
        </p:blipFill>
        <p:spPr>
          <a:xfrm>
            <a:off x="6230938" y="2121723"/>
            <a:ext cx="5584825" cy="3147955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Параметры запроса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763105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ответа пользователю используется свойство </a:t>
            </a:r>
            <a:r>
              <a:rPr lang="en-US" b="1" dirty="0">
                <a:latin typeface="PT Mono" panose="02060509020205020204" pitchFamily="49" charset="-52"/>
                <a:ea typeface="PT Mono" panose="02060509020205020204" pitchFamily="49" charset="-52"/>
              </a:rPr>
              <a:t>Response</a:t>
            </a:r>
            <a:r>
              <a:rPr lang="ru-RU" dirty="0"/>
              <a:t>;</a:t>
            </a:r>
            <a:endParaRPr lang="en-US" dirty="0"/>
          </a:p>
          <a:p>
            <a:r>
              <a:rPr lang="ru-RU" dirty="0"/>
              <a:t>Данное свойство позволяет  выполнять различные действия с ответом пользователю (например, вернуть код перенаправления на другую страницу — </a:t>
            </a:r>
            <a:r>
              <a:rPr lang="en-US" b="1" dirty="0">
                <a:latin typeface="PT Mono" panose="02060509020205020204" pitchFamily="49" charset="-52"/>
                <a:ea typeface="PT Mono" panose="02060509020205020204" pitchFamily="49" charset="-52"/>
              </a:rPr>
              <a:t>redirect</a:t>
            </a:r>
            <a:r>
              <a:rPr lang="en-US" dirty="0"/>
              <a:t>).</a:t>
            </a:r>
            <a:endParaRPr lang="ru-RU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1"/>
          </p:nvPr>
        </p:nvPicPr>
        <p:blipFill>
          <a:blip r:embed="rId3"/>
          <a:stretch>
            <a:fillRect/>
          </a:stretch>
        </p:blipFill>
        <p:spPr>
          <a:xfrm>
            <a:off x="6880225" y="2776538"/>
            <a:ext cx="4286250" cy="1838325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Параметры ответа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205930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Аутентификация </a:t>
            </a:r>
            <a:r>
              <a:rPr lang="en-US" dirty="0"/>
              <a:t>—</a:t>
            </a:r>
            <a:r>
              <a:rPr lang="ru-RU" dirty="0"/>
              <a:t> это проверка подлинности пользователя. Основные виды:</a:t>
            </a:r>
          </a:p>
          <a:p>
            <a:pPr lvl="1"/>
            <a:r>
              <a:rPr lang="ru-RU" dirty="0"/>
              <a:t>На основе пары логин—пароль;</a:t>
            </a:r>
          </a:p>
          <a:p>
            <a:pPr lvl="1"/>
            <a:r>
              <a:rPr lang="ru-RU" dirty="0"/>
              <a:t>На основе </a:t>
            </a:r>
            <a:r>
              <a:rPr lang="ru-RU" dirty="0" err="1"/>
              <a:t>токена</a:t>
            </a:r>
            <a:r>
              <a:rPr lang="ru-RU" dirty="0"/>
              <a:t> доверенного сервера;</a:t>
            </a:r>
          </a:p>
          <a:p>
            <a:pPr lvl="1"/>
            <a:r>
              <a:rPr lang="ru-RU" dirty="0"/>
              <a:t>На основе полного имени текущего пользователя ОС;</a:t>
            </a:r>
          </a:p>
          <a:p>
            <a:pPr lvl="1"/>
            <a:r>
              <a:rPr lang="ru-RU" dirty="0"/>
              <a:t>На основе системы безопасности </a:t>
            </a:r>
            <a:r>
              <a:rPr lang="en-US" dirty="0"/>
              <a:t>ADFS;</a:t>
            </a:r>
            <a:endParaRPr lang="ru-RU" dirty="0"/>
          </a:p>
          <a:p>
            <a:r>
              <a:rPr lang="ru-RU" dirty="0"/>
              <a:t>Авторизация — это предоставление прав аутентифицированному пользователю в зависимости от ряда факторов;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Аутентификация и Авторизация</a:t>
            </a:r>
          </a:p>
        </p:txBody>
      </p:sp>
      <p:pic>
        <p:nvPicPr>
          <p:cNvPr id="8" name="Picture 4" descr="http://blogs.pcmag.ru/files/imagecache/photo/blogphoto/352627-what-you-need-to-know-about-two-factor-authentication.jpg"/>
          <p:cNvPicPr>
            <a:picLocks noGrp="1" noChangeAspect="1" noChangeArrowheads="1"/>
          </p:cNvPicPr>
          <p:nvPr>
            <p:ph idx="1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3663" y="2386013"/>
            <a:ext cx="2619375" cy="261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7670094"/>
      </p:ext>
    </p:extLst>
  </p:cSld>
  <p:clrMapOvr>
    <a:masterClrMapping/>
  </p:clrMapOvr>
</p:sld>
</file>

<file path=ppt/theme/theme1.xml><?xml version="1.0" encoding="utf-8"?>
<a:theme xmlns:a="http://schemas.openxmlformats.org/drawingml/2006/main" name="EPAM_General_No_Header">
  <a:themeElements>
    <a:clrScheme name="EPAM_Color">
      <a:dk1>
        <a:srgbClr val="464547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B8BA0"/>
      </a:accent3>
      <a:accent4>
        <a:srgbClr val="A3C644"/>
      </a:accent4>
      <a:accent5>
        <a:srgbClr val="7F993A"/>
      </a:accent5>
      <a:accent6>
        <a:srgbClr val="B22746"/>
      </a:accent6>
      <a:hlink>
        <a:srgbClr val="32B6CE"/>
      </a:hlink>
      <a:folHlink>
        <a:srgbClr val="1B8A9F"/>
      </a:folHlink>
    </a:clrScheme>
    <a:fontScheme name="Custom 5">
      <a:majorFont>
        <a:latin typeface="Arial Black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EPAM_General_With_Header">
  <a:themeElements>
    <a:clrScheme name="EPAM_Color">
      <a:dk1>
        <a:srgbClr val="464547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B8BA0"/>
      </a:accent3>
      <a:accent4>
        <a:srgbClr val="A3C644"/>
      </a:accent4>
      <a:accent5>
        <a:srgbClr val="7F993A"/>
      </a:accent5>
      <a:accent6>
        <a:srgbClr val="B22746"/>
      </a:accent6>
      <a:hlink>
        <a:srgbClr val="32B6CE"/>
      </a:hlink>
      <a:folHlink>
        <a:srgbClr val="1B8A9F"/>
      </a:folHlink>
    </a:clrScheme>
    <a:fontScheme name="Custom 5">
      <a:majorFont>
        <a:latin typeface="Arial Black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EPAM_PPT_General_Template_20150223</Template>
  <TotalTime>10486</TotalTime>
  <Words>892</Words>
  <Application>Microsoft Office PowerPoint</Application>
  <PresentationFormat>Широкоэкранный</PresentationFormat>
  <Paragraphs>112</Paragraphs>
  <Slides>16</Slides>
  <Notes>13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16</vt:i4>
      </vt:variant>
    </vt:vector>
  </HeadingPairs>
  <TitlesOfParts>
    <vt:vector size="24" baseType="lpstr">
      <vt:lpstr>Arial</vt:lpstr>
      <vt:lpstr>Arial Black</vt:lpstr>
      <vt:lpstr>Calibri</vt:lpstr>
      <vt:lpstr>Oswald Regular</vt:lpstr>
      <vt:lpstr>PT Mono</vt:lpstr>
      <vt:lpstr>Trebuchet MS</vt:lpstr>
      <vt:lpstr>EPAM_General_No_Header</vt:lpstr>
      <vt:lpstr>EPAM_General_With_Header</vt:lpstr>
      <vt:lpstr>Презентация PowerPoint</vt:lpstr>
      <vt:lpstr>План занятия</vt:lpstr>
      <vt:lpstr>HTTP</vt:lpstr>
      <vt:lpstr>Методы запросов HTTP</vt:lpstr>
      <vt:lpstr>GET или Post</vt:lpstr>
      <vt:lpstr>Действия при различных видах запроса</vt:lpstr>
      <vt:lpstr>Параметры запроса</vt:lpstr>
      <vt:lpstr>Параметры ответа</vt:lpstr>
      <vt:lpstr>Аутентификация и Авторизация</vt:lpstr>
      <vt:lpstr>Параметры авторизации</vt:lpstr>
      <vt:lpstr>Реализация персональной аутентификации</vt:lpstr>
      <vt:lpstr>Реализация авторизации</vt:lpstr>
      <vt:lpstr>Реализация RoleProvider</vt:lpstr>
      <vt:lpstr>AJAX</vt:lpstr>
      <vt:lpstr>Проверка типа запроса</vt:lpstr>
      <vt:lpstr>Презентация PowerPoint</vt:lpstr>
    </vt:vector>
  </TitlesOfParts>
  <Company>EPAM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Exceptions Model</dc:title>
  <dc:creator>Dmitry Vereskun</dc:creator>
  <cp:lastModifiedBy>Anton Pudikov</cp:lastModifiedBy>
  <cp:revision>304</cp:revision>
  <cp:lastPrinted>2015-07-29T15:20:55Z</cp:lastPrinted>
  <dcterms:created xsi:type="dcterms:W3CDTF">2015-06-23T10:29:18Z</dcterms:created>
  <dcterms:modified xsi:type="dcterms:W3CDTF">2020-09-09T17:03:36Z</dcterms:modified>
</cp:coreProperties>
</file>