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2"/>
  </p:notesMasterIdLst>
  <p:handoutMasterIdLst>
    <p:handoutMasterId r:id="rId33"/>
  </p:handoutMasterIdLst>
  <p:sldIdLst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277" r:id="rId31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134C8-B269-4919-8A3F-7EF89ABA2737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8C2D47B-3C4E-4F77-9CA3-70C3646396A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/>
            <a:t>Унарные</a:t>
          </a:r>
        </a:p>
      </dgm:t>
    </dgm:pt>
    <dgm:pt modelId="{49330F14-D0FA-4221-BA10-2B417BFB9C8A}" type="parTrans" cxnId="{0D919451-9E1A-49C9-BD62-8D23061BEDE7}">
      <dgm:prSet/>
      <dgm:spPr/>
      <dgm:t>
        <a:bodyPr/>
        <a:lstStyle/>
        <a:p>
          <a:endParaRPr lang="ru-RU"/>
        </a:p>
      </dgm:t>
    </dgm:pt>
    <dgm:pt modelId="{EF1AA0DB-9169-470F-8524-B4D7744B5F6B}" type="sibTrans" cxnId="{0D919451-9E1A-49C9-BD62-8D23061BEDE7}">
      <dgm:prSet/>
      <dgm:spPr/>
      <dgm:t>
        <a:bodyPr/>
        <a:lstStyle/>
        <a:p>
          <a:endParaRPr lang="ru-RU"/>
        </a:p>
      </dgm:t>
    </dgm:pt>
    <dgm:pt modelId="{2FF2DE36-0F15-4BCE-B346-C007D861D82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+ - ! </a:t>
          </a:r>
          <a:r>
            <a:rPr lang="en-US" dirty="0">
              <a:latin typeface="Consolas" panose="020B0609020204030204" pitchFamily="49" charset="0"/>
              <a:ea typeface="PT Mono" panose="02060509020205020204" pitchFamily="49" charset="-52"/>
              <a:cs typeface="Consolas" panose="020B0609020204030204" pitchFamily="49" charset="0"/>
            </a:rPr>
            <a:t>~</a:t>
          </a:r>
          <a:endParaRPr lang="ru-RU" dirty="0">
            <a:latin typeface="Consolas" panose="020B0609020204030204" pitchFamily="49" charset="0"/>
            <a:ea typeface="PT Mono" panose="02060509020205020204" pitchFamily="49" charset="-52"/>
            <a:cs typeface="Consolas" panose="020B0609020204030204" pitchFamily="49" charset="0"/>
          </a:endParaRPr>
        </a:p>
      </dgm:t>
    </dgm:pt>
    <dgm:pt modelId="{77944426-DBDE-485B-B887-B61C77570728}" type="parTrans" cxnId="{8D5B5E95-45E0-47D3-BBA7-DBC61F6906F2}">
      <dgm:prSet/>
      <dgm:spPr/>
      <dgm:t>
        <a:bodyPr/>
        <a:lstStyle/>
        <a:p>
          <a:endParaRPr lang="ru-RU"/>
        </a:p>
      </dgm:t>
    </dgm:pt>
    <dgm:pt modelId="{3EEA53CE-0A05-49B6-8FBB-D061783292D7}" type="sibTrans" cxnId="{8D5B5E95-45E0-47D3-BBA7-DBC61F6906F2}">
      <dgm:prSet/>
      <dgm:spPr/>
      <dgm:t>
        <a:bodyPr/>
        <a:lstStyle/>
        <a:p>
          <a:endParaRPr lang="ru-RU"/>
        </a:p>
      </dgm:t>
    </dgm:pt>
    <dgm:pt modelId="{4B8FBC15-FF3B-407B-965F-DD2BD132471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/>
            <a:t>Бинарные</a:t>
          </a:r>
        </a:p>
      </dgm:t>
    </dgm:pt>
    <dgm:pt modelId="{469F7447-AF2B-4D2F-9E0C-1A52CBBA3ABE}" type="parTrans" cxnId="{D2864ABD-BA58-4077-924E-5FAC9AED236B}">
      <dgm:prSet/>
      <dgm:spPr/>
      <dgm:t>
        <a:bodyPr/>
        <a:lstStyle/>
        <a:p>
          <a:endParaRPr lang="ru-RU"/>
        </a:p>
      </dgm:t>
    </dgm:pt>
    <dgm:pt modelId="{59C5B888-A366-4209-BEB3-F079796D9594}" type="sibTrans" cxnId="{D2864ABD-BA58-4077-924E-5FAC9AED236B}">
      <dgm:prSet/>
      <dgm:spPr/>
      <dgm:t>
        <a:bodyPr/>
        <a:lstStyle/>
        <a:p>
          <a:endParaRPr lang="ru-RU"/>
        </a:p>
      </dgm:t>
    </dgm:pt>
    <dgm:pt modelId="{DF806773-9CF9-47EB-BFC1-F5CD03630B74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+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-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*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/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%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B1799F00-D56E-43C4-B509-D1FECE6A77F6}" type="parTrans" cxnId="{EB6C17CF-0310-418C-8913-D400D9720650}">
      <dgm:prSet/>
      <dgm:spPr/>
      <dgm:t>
        <a:bodyPr/>
        <a:lstStyle/>
        <a:p>
          <a:endParaRPr lang="ru-RU"/>
        </a:p>
      </dgm:t>
    </dgm:pt>
    <dgm:pt modelId="{A926566F-8EBF-4366-AED9-881547622FC8}" type="sibTrans" cxnId="{EB6C17CF-0310-418C-8913-D400D9720650}">
      <dgm:prSet/>
      <dgm:spPr/>
      <dgm:t>
        <a:bodyPr/>
        <a:lstStyle/>
        <a:p>
          <a:endParaRPr lang="ru-RU"/>
        </a:p>
      </dgm:t>
    </dgm:pt>
    <dgm:pt modelId="{F32B078E-E8E8-4452-A802-6831392A82A5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/>
            <a:t>Операции приведения типов</a:t>
          </a:r>
        </a:p>
      </dgm:t>
    </dgm:pt>
    <dgm:pt modelId="{E449D92B-DE0B-4588-8077-F57C4A15E201}" type="parTrans" cxnId="{A6FD112B-018A-4E25-8055-8C6096729C18}">
      <dgm:prSet/>
      <dgm:spPr/>
      <dgm:t>
        <a:bodyPr/>
        <a:lstStyle/>
        <a:p>
          <a:endParaRPr lang="ru-RU"/>
        </a:p>
      </dgm:t>
    </dgm:pt>
    <dgm:pt modelId="{ED4A6B22-A29B-45BC-A9A4-15E179CAA973}" type="sibTrans" cxnId="{A6FD112B-018A-4E25-8055-8C6096729C18}">
      <dgm:prSet/>
      <dgm:spPr/>
      <dgm:t>
        <a:bodyPr/>
        <a:lstStyle/>
        <a:p>
          <a:endParaRPr lang="ru-RU"/>
        </a:p>
      </dgm:t>
    </dgm:pt>
    <dgm:pt modelId="{2C7BB285-F813-4FD0-BA6E-151E0C9EA80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implicit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B5420D33-4803-455B-AF9F-73AB41FA7117}" type="parTrans" cxnId="{2F54CE16-DA5F-4D02-AD7B-D465F8EAF8FE}">
      <dgm:prSet/>
      <dgm:spPr/>
      <dgm:t>
        <a:bodyPr/>
        <a:lstStyle/>
        <a:p>
          <a:endParaRPr lang="ru-RU"/>
        </a:p>
      </dgm:t>
    </dgm:pt>
    <dgm:pt modelId="{3185DADE-59A0-4934-83AD-FF07E9B18F1C}" type="sibTrans" cxnId="{2F54CE16-DA5F-4D02-AD7B-D465F8EAF8FE}">
      <dgm:prSet/>
      <dgm:spPr/>
      <dgm:t>
        <a:bodyPr/>
        <a:lstStyle/>
        <a:p>
          <a:endParaRPr lang="ru-RU"/>
        </a:p>
      </dgm:t>
    </dgm:pt>
    <dgm:pt modelId="{C1DFA725-01DA-4CFB-ABB5-467E57129C0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dirty="0"/>
            <a:t>Индексаторы</a:t>
          </a:r>
        </a:p>
      </dgm:t>
    </dgm:pt>
    <dgm:pt modelId="{741CB14C-3ED4-4ED7-867D-104D2F9F9BF7}" type="parTrans" cxnId="{E8B57B53-CC83-4421-87A7-41B43F88E853}">
      <dgm:prSet/>
      <dgm:spPr/>
      <dgm:t>
        <a:bodyPr/>
        <a:lstStyle/>
        <a:p>
          <a:endParaRPr lang="ru-RU"/>
        </a:p>
      </dgm:t>
    </dgm:pt>
    <dgm:pt modelId="{F284EEA5-279B-4641-9300-25440118C156}" type="sibTrans" cxnId="{E8B57B53-CC83-4421-87A7-41B43F88E853}">
      <dgm:prSet/>
      <dgm:spPr/>
      <dgm:t>
        <a:bodyPr/>
        <a:lstStyle/>
        <a:p>
          <a:endParaRPr lang="ru-RU"/>
        </a:p>
      </dgm:t>
    </dgm:pt>
    <dgm:pt modelId="{1ABBB959-CBE4-437B-BD49-8A89B517D60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++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--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D58AEAD2-3A94-459C-B269-FCABD76A4BB3}" type="parTrans" cxnId="{BEBEFA55-5CD9-4B32-AF09-CDA2E9BDC9FE}">
      <dgm:prSet/>
      <dgm:spPr/>
      <dgm:t>
        <a:bodyPr/>
        <a:lstStyle/>
        <a:p>
          <a:endParaRPr lang="ru-RU"/>
        </a:p>
      </dgm:t>
    </dgm:pt>
    <dgm:pt modelId="{FD0C7651-A2E7-4D7B-82C6-AF3EC73A7CE1}" type="sibTrans" cxnId="{BEBEFA55-5CD9-4B32-AF09-CDA2E9BDC9FE}">
      <dgm:prSet/>
      <dgm:spPr/>
      <dgm:t>
        <a:bodyPr/>
        <a:lstStyle/>
        <a:p>
          <a:endParaRPr lang="ru-RU"/>
        </a:p>
      </dgm:t>
    </dgm:pt>
    <dgm:pt modelId="{4E4E8BF7-06BB-4A40-AB12-D5634D7C196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true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false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9158CCAC-B5E8-493C-BF5D-E063CEB14708}" type="parTrans" cxnId="{8D660E12-2E54-4AD6-AA69-41C1F9A93FBA}">
      <dgm:prSet/>
      <dgm:spPr/>
      <dgm:t>
        <a:bodyPr/>
        <a:lstStyle/>
        <a:p>
          <a:endParaRPr lang="ru-RU"/>
        </a:p>
      </dgm:t>
    </dgm:pt>
    <dgm:pt modelId="{085EEFD1-B77F-4A49-AEE2-EDCDB77A250F}" type="sibTrans" cxnId="{8D660E12-2E54-4AD6-AA69-41C1F9A93FBA}">
      <dgm:prSet/>
      <dgm:spPr/>
      <dgm:t>
        <a:bodyPr/>
        <a:lstStyle/>
        <a:p>
          <a:endParaRPr lang="ru-RU"/>
        </a:p>
      </dgm:t>
    </dgm:pt>
    <dgm:pt modelId="{3F96CFF4-E83D-44FA-B1A3-931DFEF1A1D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==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!=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&lt;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&gt;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&lt;=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&gt;=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0137A842-6578-4809-B662-EAD91FCB33F6}" type="parTrans" cxnId="{234614A7-E594-4A9B-8383-F975F01D5A94}">
      <dgm:prSet/>
      <dgm:spPr/>
      <dgm:t>
        <a:bodyPr/>
        <a:lstStyle/>
        <a:p>
          <a:endParaRPr lang="ru-RU"/>
        </a:p>
      </dgm:t>
    </dgm:pt>
    <dgm:pt modelId="{1D15480E-A84C-4804-9FD8-96F4D8C3CD4E}" type="sibTrans" cxnId="{234614A7-E594-4A9B-8383-F975F01D5A94}">
      <dgm:prSet/>
      <dgm:spPr/>
      <dgm:t>
        <a:bodyPr/>
        <a:lstStyle/>
        <a:p>
          <a:endParaRPr lang="ru-RU"/>
        </a:p>
      </dgm:t>
    </dgm:pt>
    <dgm:pt modelId="{5EB053EE-CF3D-428F-99A0-849EE3F62286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explicit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AF8CE774-AC2D-42ED-9C02-6FBC8300369F}" type="parTrans" cxnId="{DE155161-2547-4422-9D66-5624BA5F17B1}">
      <dgm:prSet/>
      <dgm:spPr/>
      <dgm:t>
        <a:bodyPr/>
        <a:lstStyle/>
        <a:p>
          <a:endParaRPr lang="ru-RU"/>
        </a:p>
      </dgm:t>
    </dgm:pt>
    <dgm:pt modelId="{8B6AFE86-ADAD-48C3-A643-3146268093AC}" type="sibTrans" cxnId="{DE155161-2547-4422-9D66-5624BA5F17B1}">
      <dgm:prSet/>
      <dgm:spPr/>
      <dgm:t>
        <a:bodyPr/>
        <a:lstStyle/>
        <a:p>
          <a:endParaRPr lang="ru-RU"/>
        </a:p>
      </dgm:t>
    </dgm:pt>
    <dgm:pt modelId="{6C09B29F-4F33-473A-91CC-F4A2D3E08CDE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&amp;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|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^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800BD45E-7C59-4F72-8869-B07E8299AD93}" type="parTrans" cxnId="{363E9F0D-9373-4C37-BF7E-2DC3FB7476E9}">
      <dgm:prSet/>
      <dgm:spPr/>
      <dgm:t>
        <a:bodyPr/>
        <a:lstStyle/>
        <a:p>
          <a:endParaRPr lang="ru-RU"/>
        </a:p>
      </dgm:t>
    </dgm:pt>
    <dgm:pt modelId="{21D4B540-D2E6-4D20-B228-A89382053894}" type="sibTrans" cxnId="{363E9F0D-9373-4C37-BF7E-2DC3FB7476E9}">
      <dgm:prSet/>
      <dgm:spPr/>
      <dgm:t>
        <a:bodyPr/>
        <a:lstStyle/>
        <a:p>
          <a:endParaRPr lang="ru-RU"/>
        </a:p>
      </dgm:t>
    </dgm:pt>
    <dgm:pt modelId="{B4850503-8B99-459F-A90E-5DC8D5267F49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&lt;&lt;</a:t>
          </a:r>
          <a:r>
            <a:rPr lang="ru-RU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&gt;&gt;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05DC614A-CF1A-407D-BB7A-C6B5622EB2E8}" type="parTrans" cxnId="{7F016F34-6186-4A9C-95BE-2324A9B97D52}">
      <dgm:prSet/>
      <dgm:spPr/>
      <dgm:t>
        <a:bodyPr/>
        <a:lstStyle/>
        <a:p>
          <a:endParaRPr lang="ru-RU"/>
        </a:p>
      </dgm:t>
    </dgm:pt>
    <dgm:pt modelId="{EE4DE2EA-467A-447F-9956-3FF854B9CBBA}" type="sibTrans" cxnId="{7F016F34-6186-4A9C-95BE-2324A9B97D52}">
      <dgm:prSet/>
      <dgm:spPr/>
      <dgm:t>
        <a:bodyPr/>
        <a:lstStyle/>
        <a:p>
          <a:endParaRPr lang="ru-RU"/>
        </a:p>
      </dgm:t>
    </dgm:pt>
    <dgm:pt modelId="{8ADAE49B-3DD6-4093-85C7-CCC7A3C4F679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PT Mono" panose="02060509020205020204" pitchFamily="49" charset="-52"/>
              <a:ea typeface="PT Mono" panose="02060509020205020204" pitchFamily="49" charset="-52"/>
            </a:rPr>
            <a:t>[ ]</a:t>
          </a:r>
          <a:endParaRPr lang="ru-RU" dirty="0">
            <a:latin typeface="PT Mono" panose="02060509020205020204" pitchFamily="49" charset="-52"/>
            <a:ea typeface="PT Mono" panose="02060509020205020204" pitchFamily="49" charset="-52"/>
          </a:endParaRPr>
        </a:p>
      </dgm:t>
    </dgm:pt>
    <dgm:pt modelId="{9BC6550F-3375-4326-9721-937F98000586}" type="parTrans" cxnId="{1AC2ED88-ED1C-4F85-929C-5456A81B73D8}">
      <dgm:prSet/>
      <dgm:spPr/>
      <dgm:t>
        <a:bodyPr/>
        <a:lstStyle/>
        <a:p>
          <a:endParaRPr lang="en-US"/>
        </a:p>
      </dgm:t>
    </dgm:pt>
    <dgm:pt modelId="{4B42708C-8BF3-48EC-98D7-0B2DCCC3A238}" type="sibTrans" cxnId="{1AC2ED88-ED1C-4F85-929C-5456A81B73D8}">
      <dgm:prSet/>
      <dgm:spPr/>
      <dgm:t>
        <a:bodyPr/>
        <a:lstStyle/>
        <a:p>
          <a:endParaRPr lang="en-US"/>
        </a:p>
      </dgm:t>
    </dgm:pt>
    <dgm:pt modelId="{542748A1-D65B-48A2-8CDF-77CCEF512F5B}" type="pres">
      <dgm:prSet presAssocID="{932134C8-B269-4919-8A3F-7EF89ABA2737}" presName="theList" presStyleCnt="0">
        <dgm:presLayoutVars>
          <dgm:dir/>
          <dgm:animLvl val="lvl"/>
          <dgm:resizeHandles val="exact"/>
        </dgm:presLayoutVars>
      </dgm:prSet>
      <dgm:spPr/>
    </dgm:pt>
    <dgm:pt modelId="{7117E6AC-7458-4636-A2CA-2904213B6284}" type="pres">
      <dgm:prSet presAssocID="{98C2D47B-3C4E-4F77-9CA3-70C3646396A3}" presName="compNode" presStyleCnt="0"/>
      <dgm:spPr/>
    </dgm:pt>
    <dgm:pt modelId="{9AE333CD-8A56-4BD4-BA51-58B09BBDD9E4}" type="pres">
      <dgm:prSet presAssocID="{98C2D47B-3C4E-4F77-9CA3-70C3646396A3}" presName="aNode" presStyleLbl="bgShp" presStyleIdx="0" presStyleCnt="4"/>
      <dgm:spPr/>
    </dgm:pt>
    <dgm:pt modelId="{B6E34107-8FD2-4252-8AF5-559C546EA531}" type="pres">
      <dgm:prSet presAssocID="{98C2D47B-3C4E-4F77-9CA3-70C3646396A3}" presName="textNode" presStyleLbl="bgShp" presStyleIdx="0" presStyleCnt="4"/>
      <dgm:spPr/>
    </dgm:pt>
    <dgm:pt modelId="{55DCBE03-8C0C-4946-A32A-CA18E65C8BF2}" type="pres">
      <dgm:prSet presAssocID="{98C2D47B-3C4E-4F77-9CA3-70C3646396A3}" presName="compChildNode" presStyleCnt="0"/>
      <dgm:spPr/>
    </dgm:pt>
    <dgm:pt modelId="{B12E6DC8-B1D0-4145-BBAF-ABBE39240E5E}" type="pres">
      <dgm:prSet presAssocID="{98C2D47B-3C4E-4F77-9CA3-70C3646396A3}" presName="theInnerList" presStyleCnt="0"/>
      <dgm:spPr/>
    </dgm:pt>
    <dgm:pt modelId="{C0F96923-F20A-4FF1-AB6A-564B7FD4293F}" type="pres">
      <dgm:prSet presAssocID="{2FF2DE36-0F15-4BCE-B346-C007D861D825}" presName="childNode" presStyleLbl="node1" presStyleIdx="0" presStyleCnt="10">
        <dgm:presLayoutVars>
          <dgm:bulletEnabled val="1"/>
        </dgm:presLayoutVars>
      </dgm:prSet>
      <dgm:spPr/>
    </dgm:pt>
    <dgm:pt modelId="{066C8219-750E-47E3-8BE7-B1E01F30F950}" type="pres">
      <dgm:prSet presAssocID="{2FF2DE36-0F15-4BCE-B346-C007D861D825}" presName="aSpace2" presStyleCnt="0"/>
      <dgm:spPr/>
    </dgm:pt>
    <dgm:pt modelId="{7D60A8BE-01F2-4F7A-B6FF-F9769434C8BD}" type="pres">
      <dgm:prSet presAssocID="{1ABBB959-CBE4-437B-BD49-8A89B517D607}" presName="childNode" presStyleLbl="node1" presStyleIdx="1" presStyleCnt="10">
        <dgm:presLayoutVars>
          <dgm:bulletEnabled val="1"/>
        </dgm:presLayoutVars>
      </dgm:prSet>
      <dgm:spPr/>
    </dgm:pt>
    <dgm:pt modelId="{59851676-DBEF-4C33-969A-BCECACF27574}" type="pres">
      <dgm:prSet presAssocID="{1ABBB959-CBE4-437B-BD49-8A89B517D607}" presName="aSpace2" presStyleCnt="0"/>
      <dgm:spPr/>
    </dgm:pt>
    <dgm:pt modelId="{538AFF9E-954E-4EA9-9ED9-247C0695D92A}" type="pres">
      <dgm:prSet presAssocID="{4E4E8BF7-06BB-4A40-AB12-D5634D7C1963}" presName="childNode" presStyleLbl="node1" presStyleIdx="2" presStyleCnt="10">
        <dgm:presLayoutVars>
          <dgm:bulletEnabled val="1"/>
        </dgm:presLayoutVars>
      </dgm:prSet>
      <dgm:spPr/>
    </dgm:pt>
    <dgm:pt modelId="{3EE62C92-D0ED-41E2-9C6B-920C2517C022}" type="pres">
      <dgm:prSet presAssocID="{98C2D47B-3C4E-4F77-9CA3-70C3646396A3}" presName="aSpace" presStyleCnt="0"/>
      <dgm:spPr/>
    </dgm:pt>
    <dgm:pt modelId="{BCC2C0F0-66DE-428A-9F2F-664FAD8A8CD7}" type="pres">
      <dgm:prSet presAssocID="{4B8FBC15-FF3B-407B-965F-DD2BD1324712}" presName="compNode" presStyleCnt="0"/>
      <dgm:spPr/>
    </dgm:pt>
    <dgm:pt modelId="{C9D0F598-7728-43B2-B310-BB386781DDD9}" type="pres">
      <dgm:prSet presAssocID="{4B8FBC15-FF3B-407B-965F-DD2BD1324712}" presName="aNode" presStyleLbl="bgShp" presStyleIdx="1" presStyleCnt="4"/>
      <dgm:spPr/>
    </dgm:pt>
    <dgm:pt modelId="{CC3593DA-52DA-4B62-8CFC-1BE63600650C}" type="pres">
      <dgm:prSet presAssocID="{4B8FBC15-FF3B-407B-965F-DD2BD1324712}" presName="textNode" presStyleLbl="bgShp" presStyleIdx="1" presStyleCnt="4"/>
      <dgm:spPr/>
    </dgm:pt>
    <dgm:pt modelId="{F04A2D1A-F661-4E57-B3FD-48CCDB162C7B}" type="pres">
      <dgm:prSet presAssocID="{4B8FBC15-FF3B-407B-965F-DD2BD1324712}" presName="compChildNode" presStyleCnt="0"/>
      <dgm:spPr/>
    </dgm:pt>
    <dgm:pt modelId="{3D8B756E-0ED8-4512-97E3-C07E457AA33C}" type="pres">
      <dgm:prSet presAssocID="{4B8FBC15-FF3B-407B-965F-DD2BD1324712}" presName="theInnerList" presStyleCnt="0"/>
      <dgm:spPr/>
    </dgm:pt>
    <dgm:pt modelId="{2D191D47-2057-41B4-A3E6-F1C5AAD9DF9F}" type="pres">
      <dgm:prSet presAssocID="{DF806773-9CF9-47EB-BFC1-F5CD03630B74}" presName="childNode" presStyleLbl="node1" presStyleIdx="3" presStyleCnt="10">
        <dgm:presLayoutVars>
          <dgm:bulletEnabled val="1"/>
        </dgm:presLayoutVars>
      </dgm:prSet>
      <dgm:spPr/>
    </dgm:pt>
    <dgm:pt modelId="{399C6438-EBFB-4183-8BF6-FAF21F93CE88}" type="pres">
      <dgm:prSet presAssocID="{DF806773-9CF9-47EB-BFC1-F5CD03630B74}" presName="aSpace2" presStyleCnt="0"/>
      <dgm:spPr/>
    </dgm:pt>
    <dgm:pt modelId="{9770EF94-F937-4F45-8D5E-8589F59309B4}" type="pres">
      <dgm:prSet presAssocID="{6C09B29F-4F33-473A-91CC-F4A2D3E08CDE}" presName="childNode" presStyleLbl="node1" presStyleIdx="4" presStyleCnt="10">
        <dgm:presLayoutVars>
          <dgm:bulletEnabled val="1"/>
        </dgm:presLayoutVars>
      </dgm:prSet>
      <dgm:spPr/>
    </dgm:pt>
    <dgm:pt modelId="{443438E1-CCD2-4D29-9558-12B8A58309CB}" type="pres">
      <dgm:prSet presAssocID="{6C09B29F-4F33-473A-91CC-F4A2D3E08CDE}" presName="aSpace2" presStyleCnt="0"/>
      <dgm:spPr/>
    </dgm:pt>
    <dgm:pt modelId="{FBB915E4-213D-458A-B500-C699D3C6BFD1}" type="pres">
      <dgm:prSet presAssocID="{B4850503-8B99-459F-A90E-5DC8D5267F49}" presName="childNode" presStyleLbl="node1" presStyleIdx="5" presStyleCnt="10">
        <dgm:presLayoutVars>
          <dgm:bulletEnabled val="1"/>
        </dgm:presLayoutVars>
      </dgm:prSet>
      <dgm:spPr/>
    </dgm:pt>
    <dgm:pt modelId="{D635A837-8DBE-466E-97BC-B53D9D60D679}" type="pres">
      <dgm:prSet presAssocID="{B4850503-8B99-459F-A90E-5DC8D5267F49}" presName="aSpace2" presStyleCnt="0"/>
      <dgm:spPr/>
    </dgm:pt>
    <dgm:pt modelId="{7BFC1EA3-3E71-4647-AEDB-B891E22C5DC2}" type="pres">
      <dgm:prSet presAssocID="{3F96CFF4-E83D-44FA-B1A3-931DFEF1A1DB}" presName="childNode" presStyleLbl="node1" presStyleIdx="6" presStyleCnt="10">
        <dgm:presLayoutVars>
          <dgm:bulletEnabled val="1"/>
        </dgm:presLayoutVars>
      </dgm:prSet>
      <dgm:spPr/>
    </dgm:pt>
    <dgm:pt modelId="{88DE47F0-EDD8-449D-A9B3-90B2E690A2DB}" type="pres">
      <dgm:prSet presAssocID="{4B8FBC15-FF3B-407B-965F-DD2BD1324712}" presName="aSpace" presStyleCnt="0"/>
      <dgm:spPr/>
    </dgm:pt>
    <dgm:pt modelId="{D0BA3C30-68A2-4793-AFE7-59BA51017121}" type="pres">
      <dgm:prSet presAssocID="{F32B078E-E8E8-4452-A802-6831392A82A5}" presName="compNode" presStyleCnt="0"/>
      <dgm:spPr/>
    </dgm:pt>
    <dgm:pt modelId="{15ACC052-1D49-4E8E-97BD-8D5EDE0EDDD6}" type="pres">
      <dgm:prSet presAssocID="{F32B078E-E8E8-4452-A802-6831392A82A5}" presName="aNode" presStyleLbl="bgShp" presStyleIdx="2" presStyleCnt="4"/>
      <dgm:spPr/>
    </dgm:pt>
    <dgm:pt modelId="{058FCC69-0C30-4FB3-9007-BCE4BF469EE2}" type="pres">
      <dgm:prSet presAssocID="{F32B078E-E8E8-4452-A802-6831392A82A5}" presName="textNode" presStyleLbl="bgShp" presStyleIdx="2" presStyleCnt="4"/>
      <dgm:spPr/>
    </dgm:pt>
    <dgm:pt modelId="{CC14378D-E58C-484F-96F7-A18AF648E6AD}" type="pres">
      <dgm:prSet presAssocID="{F32B078E-E8E8-4452-A802-6831392A82A5}" presName="compChildNode" presStyleCnt="0"/>
      <dgm:spPr/>
    </dgm:pt>
    <dgm:pt modelId="{B6C2EC2E-0BCA-4011-8AA9-0F433C8CF7D1}" type="pres">
      <dgm:prSet presAssocID="{F32B078E-E8E8-4452-A802-6831392A82A5}" presName="theInnerList" presStyleCnt="0"/>
      <dgm:spPr/>
    </dgm:pt>
    <dgm:pt modelId="{4D25B221-BACA-4D81-95A8-B5F84A6013C8}" type="pres">
      <dgm:prSet presAssocID="{2C7BB285-F813-4FD0-BA6E-151E0C9EA809}" presName="childNode" presStyleLbl="node1" presStyleIdx="7" presStyleCnt="10">
        <dgm:presLayoutVars>
          <dgm:bulletEnabled val="1"/>
        </dgm:presLayoutVars>
      </dgm:prSet>
      <dgm:spPr/>
    </dgm:pt>
    <dgm:pt modelId="{A102E273-0A5A-4521-B825-308EF425C869}" type="pres">
      <dgm:prSet presAssocID="{2C7BB285-F813-4FD0-BA6E-151E0C9EA809}" presName="aSpace2" presStyleCnt="0"/>
      <dgm:spPr/>
    </dgm:pt>
    <dgm:pt modelId="{2B0910F4-76C0-4C2B-B084-1884856A5D6C}" type="pres">
      <dgm:prSet presAssocID="{5EB053EE-CF3D-428F-99A0-849EE3F62286}" presName="childNode" presStyleLbl="node1" presStyleIdx="8" presStyleCnt="10">
        <dgm:presLayoutVars>
          <dgm:bulletEnabled val="1"/>
        </dgm:presLayoutVars>
      </dgm:prSet>
      <dgm:spPr/>
    </dgm:pt>
    <dgm:pt modelId="{B24FC888-F07F-4B7B-A31B-6776E468F467}" type="pres">
      <dgm:prSet presAssocID="{F32B078E-E8E8-4452-A802-6831392A82A5}" presName="aSpace" presStyleCnt="0"/>
      <dgm:spPr/>
    </dgm:pt>
    <dgm:pt modelId="{78DCF89D-2DBB-4960-B2A5-9C3F5A1DD4EC}" type="pres">
      <dgm:prSet presAssocID="{C1DFA725-01DA-4CFB-ABB5-467E57129C0B}" presName="compNode" presStyleCnt="0"/>
      <dgm:spPr/>
    </dgm:pt>
    <dgm:pt modelId="{5346FE28-7A5E-48AF-8734-91AE2CE68E2A}" type="pres">
      <dgm:prSet presAssocID="{C1DFA725-01DA-4CFB-ABB5-467E57129C0B}" presName="aNode" presStyleLbl="bgShp" presStyleIdx="3" presStyleCnt="4"/>
      <dgm:spPr/>
    </dgm:pt>
    <dgm:pt modelId="{D54ABF6B-2DBF-46BA-BC68-3A0065E3E322}" type="pres">
      <dgm:prSet presAssocID="{C1DFA725-01DA-4CFB-ABB5-467E57129C0B}" presName="textNode" presStyleLbl="bgShp" presStyleIdx="3" presStyleCnt="4"/>
      <dgm:spPr/>
    </dgm:pt>
    <dgm:pt modelId="{276AB2C0-7EE4-4AFE-A445-2D38E9F068D0}" type="pres">
      <dgm:prSet presAssocID="{C1DFA725-01DA-4CFB-ABB5-467E57129C0B}" presName="compChildNode" presStyleCnt="0"/>
      <dgm:spPr/>
    </dgm:pt>
    <dgm:pt modelId="{F805A741-3954-46C3-AC76-0BADAF11BC9B}" type="pres">
      <dgm:prSet presAssocID="{C1DFA725-01DA-4CFB-ABB5-467E57129C0B}" presName="theInnerList" presStyleCnt="0"/>
      <dgm:spPr/>
    </dgm:pt>
    <dgm:pt modelId="{6B60D98D-9CC2-4101-A190-0BF52A641FF4}" type="pres">
      <dgm:prSet presAssocID="{8ADAE49B-3DD6-4093-85C7-CCC7A3C4F679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363E9F0D-9373-4C37-BF7E-2DC3FB7476E9}" srcId="{4B8FBC15-FF3B-407B-965F-DD2BD1324712}" destId="{6C09B29F-4F33-473A-91CC-F4A2D3E08CDE}" srcOrd="1" destOrd="0" parTransId="{800BD45E-7C59-4F72-8869-B07E8299AD93}" sibTransId="{21D4B540-D2E6-4D20-B228-A89382053894}"/>
    <dgm:cxn modelId="{FC521A0F-298B-4168-AD64-4DE40931D385}" type="presOf" srcId="{932134C8-B269-4919-8A3F-7EF89ABA2737}" destId="{542748A1-D65B-48A2-8CDF-77CCEF512F5B}" srcOrd="0" destOrd="0" presId="urn:microsoft.com/office/officeart/2005/8/layout/lProcess2"/>
    <dgm:cxn modelId="{8D660E12-2E54-4AD6-AA69-41C1F9A93FBA}" srcId="{98C2D47B-3C4E-4F77-9CA3-70C3646396A3}" destId="{4E4E8BF7-06BB-4A40-AB12-D5634D7C1963}" srcOrd="2" destOrd="0" parTransId="{9158CCAC-B5E8-493C-BF5D-E063CEB14708}" sibTransId="{085EEFD1-B77F-4A49-AEE2-EDCDB77A250F}"/>
    <dgm:cxn modelId="{2F54CE16-DA5F-4D02-AD7B-D465F8EAF8FE}" srcId="{F32B078E-E8E8-4452-A802-6831392A82A5}" destId="{2C7BB285-F813-4FD0-BA6E-151E0C9EA809}" srcOrd="0" destOrd="0" parTransId="{B5420D33-4803-455B-AF9F-73AB41FA7117}" sibTransId="{3185DADE-59A0-4934-83AD-FF07E9B18F1C}"/>
    <dgm:cxn modelId="{7CAB3918-E054-4101-9AF0-CD995E0CD5F6}" type="presOf" srcId="{2FF2DE36-0F15-4BCE-B346-C007D861D825}" destId="{C0F96923-F20A-4FF1-AB6A-564B7FD4293F}" srcOrd="0" destOrd="0" presId="urn:microsoft.com/office/officeart/2005/8/layout/lProcess2"/>
    <dgm:cxn modelId="{A6FD112B-018A-4E25-8055-8C6096729C18}" srcId="{932134C8-B269-4919-8A3F-7EF89ABA2737}" destId="{F32B078E-E8E8-4452-A802-6831392A82A5}" srcOrd="2" destOrd="0" parTransId="{E449D92B-DE0B-4588-8077-F57C4A15E201}" sibTransId="{ED4A6B22-A29B-45BC-A9A4-15E179CAA973}"/>
    <dgm:cxn modelId="{7F016F34-6186-4A9C-95BE-2324A9B97D52}" srcId="{4B8FBC15-FF3B-407B-965F-DD2BD1324712}" destId="{B4850503-8B99-459F-A90E-5DC8D5267F49}" srcOrd="2" destOrd="0" parTransId="{05DC614A-CF1A-407D-BB7A-C6B5622EB2E8}" sibTransId="{EE4DE2EA-467A-447F-9956-3FF854B9CBBA}"/>
    <dgm:cxn modelId="{5EF2A03A-E085-4F97-8F50-582B56627044}" type="presOf" srcId="{4E4E8BF7-06BB-4A40-AB12-D5634D7C1963}" destId="{538AFF9E-954E-4EA9-9ED9-247C0695D92A}" srcOrd="0" destOrd="0" presId="urn:microsoft.com/office/officeart/2005/8/layout/lProcess2"/>
    <dgm:cxn modelId="{DE155161-2547-4422-9D66-5624BA5F17B1}" srcId="{F32B078E-E8E8-4452-A802-6831392A82A5}" destId="{5EB053EE-CF3D-428F-99A0-849EE3F62286}" srcOrd="1" destOrd="0" parTransId="{AF8CE774-AC2D-42ED-9C02-6FBC8300369F}" sibTransId="{8B6AFE86-ADAD-48C3-A643-3146268093AC}"/>
    <dgm:cxn modelId="{3B337F51-C6B5-4A52-BB42-926F6F784057}" type="presOf" srcId="{B4850503-8B99-459F-A90E-5DC8D5267F49}" destId="{FBB915E4-213D-458A-B500-C699D3C6BFD1}" srcOrd="0" destOrd="0" presId="urn:microsoft.com/office/officeart/2005/8/layout/lProcess2"/>
    <dgm:cxn modelId="{0D919451-9E1A-49C9-BD62-8D23061BEDE7}" srcId="{932134C8-B269-4919-8A3F-7EF89ABA2737}" destId="{98C2D47B-3C4E-4F77-9CA3-70C3646396A3}" srcOrd="0" destOrd="0" parTransId="{49330F14-D0FA-4221-BA10-2B417BFB9C8A}" sibTransId="{EF1AA0DB-9169-470F-8524-B4D7744B5F6B}"/>
    <dgm:cxn modelId="{E8B57B53-CC83-4421-87A7-41B43F88E853}" srcId="{932134C8-B269-4919-8A3F-7EF89ABA2737}" destId="{C1DFA725-01DA-4CFB-ABB5-467E57129C0B}" srcOrd="3" destOrd="0" parTransId="{741CB14C-3ED4-4ED7-867D-104D2F9F9BF7}" sibTransId="{F284EEA5-279B-4641-9300-25440118C156}"/>
    <dgm:cxn modelId="{400A0974-ACD7-4FD1-981B-D60AB64D53A2}" type="presOf" srcId="{F32B078E-E8E8-4452-A802-6831392A82A5}" destId="{058FCC69-0C30-4FB3-9007-BCE4BF469EE2}" srcOrd="1" destOrd="0" presId="urn:microsoft.com/office/officeart/2005/8/layout/lProcess2"/>
    <dgm:cxn modelId="{BEBEFA55-5CD9-4B32-AF09-CDA2E9BDC9FE}" srcId="{98C2D47B-3C4E-4F77-9CA3-70C3646396A3}" destId="{1ABBB959-CBE4-437B-BD49-8A89B517D607}" srcOrd="1" destOrd="0" parTransId="{D58AEAD2-3A94-459C-B269-FCABD76A4BB3}" sibTransId="{FD0C7651-A2E7-4D7B-82C6-AF3EC73A7CE1}"/>
    <dgm:cxn modelId="{96C58056-C46C-4C2D-9F66-42BA5994646B}" type="presOf" srcId="{DF806773-9CF9-47EB-BFC1-F5CD03630B74}" destId="{2D191D47-2057-41B4-A3E6-F1C5AAD9DF9F}" srcOrd="0" destOrd="0" presId="urn:microsoft.com/office/officeart/2005/8/layout/lProcess2"/>
    <dgm:cxn modelId="{605AD57E-07F2-48C6-A92C-D399F076B3D4}" type="presOf" srcId="{5EB053EE-CF3D-428F-99A0-849EE3F62286}" destId="{2B0910F4-76C0-4C2B-B084-1884856A5D6C}" srcOrd="0" destOrd="0" presId="urn:microsoft.com/office/officeart/2005/8/layout/lProcess2"/>
    <dgm:cxn modelId="{1AC2ED88-ED1C-4F85-929C-5456A81B73D8}" srcId="{C1DFA725-01DA-4CFB-ABB5-467E57129C0B}" destId="{8ADAE49B-3DD6-4093-85C7-CCC7A3C4F679}" srcOrd="0" destOrd="0" parTransId="{9BC6550F-3375-4326-9721-937F98000586}" sibTransId="{4B42708C-8BF3-48EC-98D7-0B2DCCC3A238}"/>
    <dgm:cxn modelId="{8D5B5E95-45E0-47D3-BBA7-DBC61F6906F2}" srcId="{98C2D47B-3C4E-4F77-9CA3-70C3646396A3}" destId="{2FF2DE36-0F15-4BCE-B346-C007D861D825}" srcOrd="0" destOrd="0" parTransId="{77944426-DBDE-485B-B887-B61C77570728}" sibTransId="{3EEA53CE-0A05-49B6-8FBB-D061783292D7}"/>
    <dgm:cxn modelId="{E6B8F9A4-323E-455D-BA39-0ECF940BEF35}" type="presOf" srcId="{6C09B29F-4F33-473A-91CC-F4A2D3E08CDE}" destId="{9770EF94-F937-4F45-8D5E-8589F59309B4}" srcOrd="0" destOrd="0" presId="urn:microsoft.com/office/officeart/2005/8/layout/lProcess2"/>
    <dgm:cxn modelId="{234614A7-E594-4A9B-8383-F975F01D5A94}" srcId="{4B8FBC15-FF3B-407B-965F-DD2BD1324712}" destId="{3F96CFF4-E83D-44FA-B1A3-931DFEF1A1DB}" srcOrd="3" destOrd="0" parTransId="{0137A842-6578-4809-B662-EAD91FCB33F6}" sibTransId="{1D15480E-A84C-4804-9FD8-96F4D8C3CD4E}"/>
    <dgm:cxn modelId="{A353F4B6-FA34-4090-A0C8-E552F87842AB}" type="presOf" srcId="{3F96CFF4-E83D-44FA-B1A3-931DFEF1A1DB}" destId="{7BFC1EA3-3E71-4647-AEDB-B891E22C5DC2}" srcOrd="0" destOrd="0" presId="urn:microsoft.com/office/officeart/2005/8/layout/lProcess2"/>
    <dgm:cxn modelId="{D2864ABD-BA58-4077-924E-5FAC9AED236B}" srcId="{932134C8-B269-4919-8A3F-7EF89ABA2737}" destId="{4B8FBC15-FF3B-407B-965F-DD2BD1324712}" srcOrd="1" destOrd="0" parTransId="{469F7447-AF2B-4D2F-9E0C-1A52CBBA3ABE}" sibTransId="{59C5B888-A366-4209-BEB3-F079796D9594}"/>
    <dgm:cxn modelId="{EB6C17CF-0310-418C-8913-D400D9720650}" srcId="{4B8FBC15-FF3B-407B-965F-DD2BD1324712}" destId="{DF806773-9CF9-47EB-BFC1-F5CD03630B74}" srcOrd="0" destOrd="0" parTransId="{B1799F00-D56E-43C4-B509-D1FECE6A77F6}" sibTransId="{A926566F-8EBF-4366-AED9-881547622FC8}"/>
    <dgm:cxn modelId="{3D22ABE5-DF74-4FEE-8755-685865140C3D}" type="presOf" srcId="{4B8FBC15-FF3B-407B-965F-DD2BD1324712}" destId="{C9D0F598-7728-43B2-B310-BB386781DDD9}" srcOrd="0" destOrd="0" presId="urn:microsoft.com/office/officeart/2005/8/layout/lProcess2"/>
    <dgm:cxn modelId="{F0E674E9-A348-404A-8462-308EF16E5882}" type="presOf" srcId="{98C2D47B-3C4E-4F77-9CA3-70C3646396A3}" destId="{B6E34107-8FD2-4252-8AF5-559C546EA531}" srcOrd="1" destOrd="0" presId="urn:microsoft.com/office/officeart/2005/8/layout/lProcess2"/>
    <dgm:cxn modelId="{BEEEDBED-4FD0-4FA0-A5C5-D5F97B3B674F}" type="presOf" srcId="{C1DFA725-01DA-4CFB-ABB5-467E57129C0B}" destId="{D54ABF6B-2DBF-46BA-BC68-3A0065E3E322}" srcOrd="1" destOrd="0" presId="urn:microsoft.com/office/officeart/2005/8/layout/lProcess2"/>
    <dgm:cxn modelId="{939B79F3-B854-461B-B143-B9C95C1EF2E6}" type="presOf" srcId="{1ABBB959-CBE4-437B-BD49-8A89B517D607}" destId="{7D60A8BE-01F2-4F7A-B6FF-F9769434C8BD}" srcOrd="0" destOrd="0" presId="urn:microsoft.com/office/officeart/2005/8/layout/lProcess2"/>
    <dgm:cxn modelId="{D8867AF3-4BEB-459A-8C06-A04A6A04D73E}" type="presOf" srcId="{C1DFA725-01DA-4CFB-ABB5-467E57129C0B}" destId="{5346FE28-7A5E-48AF-8734-91AE2CE68E2A}" srcOrd="0" destOrd="0" presId="urn:microsoft.com/office/officeart/2005/8/layout/lProcess2"/>
    <dgm:cxn modelId="{7F14E9F3-278D-4A0F-B841-BD8A614D35B1}" type="presOf" srcId="{98C2D47B-3C4E-4F77-9CA3-70C3646396A3}" destId="{9AE333CD-8A56-4BD4-BA51-58B09BBDD9E4}" srcOrd="0" destOrd="0" presId="urn:microsoft.com/office/officeart/2005/8/layout/lProcess2"/>
    <dgm:cxn modelId="{CD5149F7-CC4F-4E6D-9737-B625AEBFC5C7}" type="presOf" srcId="{2C7BB285-F813-4FD0-BA6E-151E0C9EA809}" destId="{4D25B221-BACA-4D81-95A8-B5F84A6013C8}" srcOrd="0" destOrd="0" presId="urn:microsoft.com/office/officeart/2005/8/layout/lProcess2"/>
    <dgm:cxn modelId="{D4F3DFFA-2BBC-4A5E-98EF-F61CAAD9F38F}" type="presOf" srcId="{8ADAE49B-3DD6-4093-85C7-CCC7A3C4F679}" destId="{6B60D98D-9CC2-4101-A190-0BF52A641FF4}" srcOrd="0" destOrd="0" presId="urn:microsoft.com/office/officeart/2005/8/layout/lProcess2"/>
    <dgm:cxn modelId="{3C381DFC-25CC-46DC-AEBD-B366959F2892}" type="presOf" srcId="{F32B078E-E8E8-4452-A802-6831392A82A5}" destId="{15ACC052-1D49-4E8E-97BD-8D5EDE0EDDD6}" srcOrd="0" destOrd="0" presId="urn:microsoft.com/office/officeart/2005/8/layout/lProcess2"/>
    <dgm:cxn modelId="{C04732FE-D6EF-4541-BAB6-38E94B5DB0A6}" type="presOf" srcId="{4B8FBC15-FF3B-407B-965F-DD2BD1324712}" destId="{CC3593DA-52DA-4B62-8CFC-1BE63600650C}" srcOrd="1" destOrd="0" presId="urn:microsoft.com/office/officeart/2005/8/layout/lProcess2"/>
    <dgm:cxn modelId="{0F700B0D-98DF-491A-83D3-6DFB0C4A56B8}" type="presParOf" srcId="{542748A1-D65B-48A2-8CDF-77CCEF512F5B}" destId="{7117E6AC-7458-4636-A2CA-2904213B6284}" srcOrd="0" destOrd="0" presId="urn:microsoft.com/office/officeart/2005/8/layout/lProcess2"/>
    <dgm:cxn modelId="{C339BC3C-9059-4579-9B2D-1EDC2385588B}" type="presParOf" srcId="{7117E6AC-7458-4636-A2CA-2904213B6284}" destId="{9AE333CD-8A56-4BD4-BA51-58B09BBDD9E4}" srcOrd="0" destOrd="0" presId="urn:microsoft.com/office/officeart/2005/8/layout/lProcess2"/>
    <dgm:cxn modelId="{3E66376F-518C-4677-9D6D-29B53626C45C}" type="presParOf" srcId="{7117E6AC-7458-4636-A2CA-2904213B6284}" destId="{B6E34107-8FD2-4252-8AF5-559C546EA531}" srcOrd="1" destOrd="0" presId="urn:microsoft.com/office/officeart/2005/8/layout/lProcess2"/>
    <dgm:cxn modelId="{29D57BD7-A4EA-41CB-AF56-9F7D5FD03842}" type="presParOf" srcId="{7117E6AC-7458-4636-A2CA-2904213B6284}" destId="{55DCBE03-8C0C-4946-A32A-CA18E65C8BF2}" srcOrd="2" destOrd="0" presId="urn:microsoft.com/office/officeart/2005/8/layout/lProcess2"/>
    <dgm:cxn modelId="{2A14B81D-5C65-4AD2-9D8C-DDA60341B628}" type="presParOf" srcId="{55DCBE03-8C0C-4946-A32A-CA18E65C8BF2}" destId="{B12E6DC8-B1D0-4145-BBAF-ABBE39240E5E}" srcOrd="0" destOrd="0" presId="urn:microsoft.com/office/officeart/2005/8/layout/lProcess2"/>
    <dgm:cxn modelId="{7821544A-6D63-40BA-BAE3-7FD6C2350ADB}" type="presParOf" srcId="{B12E6DC8-B1D0-4145-BBAF-ABBE39240E5E}" destId="{C0F96923-F20A-4FF1-AB6A-564B7FD4293F}" srcOrd="0" destOrd="0" presId="urn:microsoft.com/office/officeart/2005/8/layout/lProcess2"/>
    <dgm:cxn modelId="{BC12CA54-9856-4BB8-AE31-9563729B845D}" type="presParOf" srcId="{B12E6DC8-B1D0-4145-BBAF-ABBE39240E5E}" destId="{066C8219-750E-47E3-8BE7-B1E01F30F950}" srcOrd="1" destOrd="0" presId="urn:microsoft.com/office/officeart/2005/8/layout/lProcess2"/>
    <dgm:cxn modelId="{19F8A8FA-9F6D-4A61-899A-AC03B8991B62}" type="presParOf" srcId="{B12E6DC8-B1D0-4145-BBAF-ABBE39240E5E}" destId="{7D60A8BE-01F2-4F7A-B6FF-F9769434C8BD}" srcOrd="2" destOrd="0" presId="urn:microsoft.com/office/officeart/2005/8/layout/lProcess2"/>
    <dgm:cxn modelId="{936F00B1-0169-4378-8AFF-25213D51358B}" type="presParOf" srcId="{B12E6DC8-B1D0-4145-BBAF-ABBE39240E5E}" destId="{59851676-DBEF-4C33-969A-BCECACF27574}" srcOrd="3" destOrd="0" presId="urn:microsoft.com/office/officeart/2005/8/layout/lProcess2"/>
    <dgm:cxn modelId="{E23B803E-919C-445B-94B9-A41AE3AD7499}" type="presParOf" srcId="{B12E6DC8-B1D0-4145-BBAF-ABBE39240E5E}" destId="{538AFF9E-954E-4EA9-9ED9-247C0695D92A}" srcOrd="4" destOrd="0" presId="urn:microsoft.com/office/officeart/2005/8/layout/lProcess2"/>
    <dgm:cxn modelId="{A885F7E8-BBC1-4F6B-9F74-D976E6B90907}" type="presParOf" srcId="{542748A1-D65B-48A2-8CDF-77CCEF512F5B}" destId="{3EE62C92-D0ED-41E2-9C6B-920C2517C022}" srcOrd="1" destOrd="0" presId="urn:microsoft.com/office/officeart/2005/8/layout/lProcess2"/>
    <dgm:cxn modelId="{C158B3F1-9B1D-42BF-9AFB-2354836935B8}" type="presParOf" srcId="{542748A1-D65B-48A2-8CDF-77CCEF512F5B}" destId="{BCC2C0F0-66DE-428A-9F2F-664FAD8A8CD7}" srcOrd="2" destOrd="0" presId="urn:microsoft.com/office/officeart/2005/8/layout/lProcess2"/>
    <dgm:cxn modelId="{75793AC4-1F06-4FF9-A031-673AEDB80CDF}" type="presParOf" srcId="{BCC2C0F0-66DE-428A-9F2F-664FAD8A8CD7}" destId="{C9D0F598-7728-43B2-B310-BB386781DDD9}" srcOrd="0" destOrd="0" presId="urn:microsoft.com/office/officeart/2005/8/layout/lProcess2"/>
    <dgm:cxn modelId="{F388C2E1-561F-4AF1-B12D-5BE3F8BC0F75}" type="presParOf" srcId="{BCC2C0F0-66DE-428A-9F2F-664FAD8A8CD7}" destId="{CC3593DA-52DA-4B62-8CFC-1BE63600650C}" srcOrd="1" destOrd="0" presId="urn:microsoft.com/office/officeart/2005/8/layout/lProcess2"/>
    <dgm:cxn modelId="{70798D72-6612-42F3-8731-399BD06FE0FA}" type="presParOf" srcId="{BCC2C0F0-66DE-428A-9F2F-664FAD8A8CD7}" destId="{F04A2D1A-F661-4E57-B3FD-48CCDB162C7B}" srcOrd="2" destOrd="0" presId="urn:microsoft.com/office/officeart/2005/8/layout/lProcess2"/>
    <dgm:cxn modelId="{89A3FF8B-B4B4-4D61-8709-A3ED221FC250}" type="presParOf" srcId="{F04A2D1A-F661-4E57-B3FD-48CCDB162C7B}" destId="{3D8B756E-0ED8-4512-97E3-C07E457AA33C}" srcOrd="0" destOrd="0" presId="urn:microsoft.com/office/officeart/2005/8/layout/lProcess2"/>
    <dgm:cxn modelId="{C4D50589-DAA5-4A1F-8E3D-A4F280D8E2DF}" type="presParOf" srcId="{3D8B756E-0ED8-4512-97E3-C07E457AA33C}" destId="{2D191D47-2057-41B4-A3E6-F1C5AAD9DF9F}" srcOrd="0" destOrd="0" presId="urn:microsoft.com/office/officeart/2005/8/layout/lProcess2"/>
    <dgm:cxn modelId="{E8AD94C9-DD61-4AC5-BC13-6E418E3A8772}" type="presParOf" srcId="{3D8B756E-0ED8-4512-97E3-C07E457AA33C}" destId="{399C6438-EBFB-4183-8BF6-FAF21F93CE88}" srcOrd="1" destOrd="0" presId="urn:microsoft.com/office/officeart/2005/8/layout/lProcess2"/>
    <dgm:cxn modelId="{C1B745EC-2B38-4FA6-9A18-BCC8BA949AC1}" type="presParOf" srcId="{3D8B756E-0ED8-4512-97E3-C07E457AA33C}" destId="{9770EF94-F937-4F45-8D5E-8589F59309B4}" srcOrd="2" destOrd="0" presId="urn:microsoft.com/office/officeart/2005/8/layout/lProcess2"/>
    <dgm:cxn modelId="{DAAF1FFB-4801-4D3E-BBEC-B21710A14297}" type="presParOf" srcId="{3D8B756E-0ED8-4512-97E3-C07E457AA33C}" destId="{443438E1-CCD2-4D29-9558-12B8A58309CB}" srcOrd="3" destOrd="0" presId="urn:microsoft.com/office/officeart/2005/8/layout/lProcess2"/>
    <dgm:cxn modelId="{B94A3B0E-D52A-44C2-A3C0-EA375F8DA532}" type="presParOf" srcId="{3D8B756E-0ED8-4512-97E3-C07E457AA33C}" destId="{FBB915E4-213D-458A-B500-C699D3C6BFD1}" srcOrd="4" destOrd="0" presId="urn:microsoft.com/office/officeart/2005/8/layout/lProcess2"/>
    <dgm:cxn modelId="{304D5046-CB82-4C1E-8E60-4B57456A36FD}" type="presParOf" srcId="{3D8B756E-0ED8-4512-97E3-C07E457AA33C}" destId="{D635A837-8DBE-466E-97BC-B53D9D60D679}" srcOrd="5" destOrd="0" presId="urn:microsoft.com/office/officeart/2005/8/layout/lProcess2"/>
    <dgm:cxn modelId="{2CD17F6C-AF7A-4B36-B52E-3ED1A0E77D8A}" type="presParOf" srcId="{3D8B756E-0ED8-4512-97E3-C07E457AA33C}" destId="{7BFC1EA3-3E71-4647-AEDB-B891E22C5DC2}" srcOrd="6" destOrd="0" presId="urn:microsoft.com/office/officeart/2005/8/layout/lProcess2"/>
    <dgm:cxn modelId="{6B2EDA80-E70B-47DD-B4FF-2139791FD522}" type="presParOf" srcId="{542748A1-D65B-48A2-8CDF-77CCEF512F5B}" destId="{88DE47F0-EDD8-449D-A9B3-90B2E690A2DB}" srcOrd="3" destOrd="0" presId="urn:microsoft.com/office/officeart/2005/8/layout/lProcess2"/>
    <dgm:cxn modelId="{A377CD42-6C15-4525-A787-4ECD9802FB36}" type="presParOf" srcId="{542748A1-D65B-48A2-8CDF-77CCEF512F5B}" destId="{D0BA3C30-68A2-4793-AFE7-59BA51017121}" srcOrd="4" destOrd="0" presId="urn:microsoft.com/office/officeart/2005/8/layout/lProcess2"/>
    <dgm:cxn modelId="{EA42A36D-4BB3-43FB-BCB6-32723E009CFE}" type="presParOf" srcId="{D0BA3C30-68A2-4793-AFE7-59BA51017121}" destId="{15ACC052-1D49-4E8E-97BD-8D5EDE0EDDD6}" srcOrd="0" destOrd="0" presId="urn:microsoft.com/office/officeart/2005/8/layout/lProcess2"/>
    <dgm:cxn modelId="{8224789E-BDE9-43AD-B37F-DBDCDD11D963}" type="presParOf" srcId="{D0BA3C30-68A2-4793-AFE7-59BA51017121}" destId="{058FCC69-0C30-4FB3-9007-BCE4BF469EE2}" srcOrd="1" destOrd="0" presId="urn:microsoft.com/office/officeart/2005/8/layout/lProcess2"/>
    <dgm:cxn modelId="{E534047E-D100-47E2-8AAC-EE4B595E36E5}" type="presParOf" srcId="{D0BA3C30-68A2-4793-AFE7-59BA51017121}" destId="{CC14378D-E58C-484F-96F7-A18AF648E6AD}" srcOrd="2" destOrd="0" presId="urn:microsoft.com/office/officeart/2005/8/layout/lProcess2"/>
    <dgm:cxn modelId="{8EA06D2C-E75C-45C4-86A4-CD95DBFF14D6}" type="presParOf" srcId="{CC14378D-E58C-484F-96F7-A18AF648E6AD}" destId="{B6C2EC2E-0BCA-4011-8AA9-0F433C8CF7D1}" srcOrd="0" destOrd="0" presId="urn:microsoft.com/office/officeart/2005/8/layout/lProcess2"/>
    <dgm:cxn modelId="{7CC510DD-BCCF-4EA4-B222-0D043147D6D5}" type="presParOf" srcId="{B6C2EC2E-0BCA-4011-8AA9-0F433C8CF7D1}" destId="{4D25B221-BACA-4D81-95A8-B5F84A6013C8}" srcOrd="0" destOrd="0" presId="urn:microsoft.com/office/officeart/2005/8/layout/lProcess2"/>
    <dgm:cxn modelId="{91ECE24E-7CBC-4056-88D5-45B6D748E944}" type="presParOf" srcId="{B6C2EC2E-0BCA-4011-8AA9-0F433C8CF7D1}" destId="{A102E273-0A5A-4521-B825-308EF425C869}" srcOrd="1" destOrd="0" presId="urn:microsoft.com/office/officeart/2005/8/layout/lProcess2"/>
    <dgm:cxn modelId="{A30FCB60-BB95-4D52-B2C0-E7D4AE730331}" type="presParOf" srcId="{B6C2EC2E-0BCA-4011-8AA9-0F433C8CF7D1}" destId="{2B0910F4-76C0-4C2B-B084-1884856A5D6C}" srcOrd="2" destOrd="0" presId="urn:microsoft.com/office/officeart/2005/8/layout/lProcess2"/>
    <dgm:cxn modelId="{AB3606B1-81F7-44E7-AEC3-812A4271E5D9}" type="presParOf" srcId="{542748A1-D65B-48A2-8CDF-77CCEF512F5B}" destId="{B24FC888-F07F-4B7B-A31B-6776E468F467}" srcOrd="5" destOrd="0" presId="urn:microsoft.com/office/officeart/2005/8/layout/lProcess2"/>
    <dgm:cxn modelId="{1A14F29E-1A56-4099-AD43-2D761E551CE9}" type="presParOf" srcId="{542748A1-D65B-48A2-8CDF-77CCEF512F5B}" destId="{78DCF89D-2DBB-4960-B2A5-9C3F5A1DD4EC}" srcOrd="6" destOrd="0" presId="urn:microsoft.com/office/officeart/2005/8/layout/lProcess2"/>
    <dgm:cxn modelId="{06C84D01-971F-4FA5-AF2F-F790E7DCA864}" type="presParOf" srcId="{78DCF89D-2DBB-4960-B2A5-9C3F5A1DD4EC}" destId="{5346FE28-7A5E-48AF-8734-91AE2CE68E2A}" srcOrd="0" destOrd="0" presId="urn:microsoft.com/office/officeart/2005/8/layout/lProcess2"/>
    <dgm:cxn modelId="{FDE7D7C4-FFA1-41EE-B497-349012104132}" type="presParOf" srcId="{78DCF89D-2DBB-4960-B2A5-9C3F5A1DD4EC}" destId="{D54ABF6B-2DBF-46BA-BC68-3A0065E3E322}" srcOrd="1" destOrd="0" presId="urn:microsoft.com/office/officeart/2005/8/layout/lProcess2"/>
    <dgm:cxn modelId="{9B78CDD9-BEF5-482F-AC87-2EA8995EE7B1}" type="presParOf" srcId="{78DCF89D-2DBB-4960-B2A5-9C3F5A1DD4EC}" destId="{276AB2C0-7EE4-4AFE-A445-2D38E9F068D0}" srcOrd="2" destOrd="0" presId="urn:microsoft.com/office/officeart/2005/8/layout/lProcess2"/>
    <dgm:cxn modelId="{97EDB293-D82C-4106-9E76-2CC328725474}" type="presParOf" srcId="{276AB2C0-7EE4-4AFE-A445-2D38E9F068D0}" destId="{F805A741-3954-46C3-AC76-0BADAF11BC9B}" srcOrd="0" destOrd="0" presId="urn:microsoft.com/office/officeart/2005/8/layout/lProcess2"/>
    <dgm:cxn modelId="{F5DC7D01-AEA3-45ED-9952-7CDE9C970605}" type="presParOf" srcId="{F805A741-3954-46C3-AC76-0BADAF11BC9B}" destId="{6B60D98D-9CC2-4101-A190-0BF52A641F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333CD-8A56-4BD4-BA51-58B09BBDD9E4}">
      <dsp:nvSpPr>
        <dsp:cNvPr id="0" name=""/>
        <dsp:cNvSpPr/>
      </dsp:nvSpPr>
      <dsp:spPr>
        <a:xfrm>
          <a:off x="2680" y="0"/>
          <a:ext cx="2630411" cy="4511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Унарные</a:t>
          </a:r>
        </a:p>
      </dsp:txBody>
      <dsp:txXfrm>
        <a:off x="2680" y="0"/>
        <a:ext cx="2630411" cy="1353502"/>
      </dsp:txXfrm>
    </dsp:sp>
    <dsp:sp modelId="{C0F96923-F20A-4FF1-AB6A-564B7FD4293F}">
      <dsp:nvSpPr>
        <dsp:cNvPr id="0" name=""/>
        <dsp:cNvSpPr/>
      </dsp:nvSpPr>
      <dsp:spPr>
        <a:xfrm>
          <a:off x="265721" y="1353888"/>
          <a:ext cx="2104329" cy="88636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+ - ! </a:t>
          </a:r>
          <a:r>
            <a:rPr lang="en-US" sz="2500" kern="1200" dirty="0">
              <a:latin typeface="Consolas" panose="020B0609020204030204" pitchFamily="49" charset="0"/>
              <a:ea typeface="PT Mono" panose="02060509020205020204" pitchFamily="49" charset="-52"/>
              <a:cs typeface="Consolas" panose="020B0609020204030204" pitchFamily="49" charset="0"/>
            </a:rPr>
            <a:t>~</a:t>
          </a:r>
          <a:endParaRPr lang="ru-RU" sz="2500" kern="1200" dirty="0">
            <a:latin typeface="Consolas" panose="020B0609020204030204" pitchFamily="49" charset="0"/>
            <a:ea typeface="PT Mono" panose="02060509020205020204" pitchFamily="49" charset="-52"/>
            <a:cs typeface="Consolas" panose="020B0609020204030204" pitchFamily="49" charset="0"/>
          </a:endParaRPr>
        </a:p>
      </dsp:txBody>
      <dsp:txXfrm>
        <a:off x="291682" y="1379849"/>
        <a:ext cx="2052407" cy="834441"/>
      </dsp:txXfrm>
    </dsp:sp>
    <dsp:sp modelId="{7D60A8BE-01F2-4F7A-B6FF-F9769434C8BD}">
      <dsp:nvSpPr>
        <dsp:cNvPr id="0" name=""/>
        <dsp:cNvSpPr/>
      </dsp:nvSpPr>
      <dsp:spPr>
        <a:xfrm>
          <a:off x="265721" y="2376615"/>
          <a:ext cx="2104329" cy="88636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++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--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291682" y="2402576"/>
        <a:ext cx="2052407" cy="834441"/>
      </dsp:txXfrm>
    </dsp:sp>
    <dsp:sp modelId="{538AFF9E-954E-4EA9-9ED9-247C0695D92A}">
      <dsp:nvSpPr>
        <dsp:cNvPr id="0" name=""/>
        <dsp:cNvSpPr/>
      </dsp:nvSpPr>
      <dsp:spPr>
        <a:xfrm>
          <a:off x="265721" y="3399342"/>
          <a:ext cx="2104329" cy="88636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true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false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291682" y="3425303"/>
        <a:ext cx="2052407" cy="834441"/>
      </dsp:txXfrm>
    </dsp:sp>
    <dsp:sp modelId="{C9D0F598-7728-43B2-B310-BB386781DDD9}">
      <dsp:nvSpPr>
        <dsp:cNvPr id="0" name=""/>
        <dsp:cNvSpPr/>
      </dsp:nvSpPr>
      <dsp:spPr>
        <a:xfrm>
          <a:off x="2830373" y="0"/>
          <a:ext cx="2630411" cy="4511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Бинарные</a:t>
          </a:r>
        </a:p>
      </dsp:txBody>
      <dsp:txXfrm>
        <a:off x="2830373" y="0"/>
        <a:ext cx="2630411" cy="1353502"/>
      </dsp:txXfrm>
    </dsp:sp>
    <dsp:sp modelId="{2D191D47-2057-41B4-A3E6-F1C5AAD9DF9F}">
      <dsp:nvSpPr>
        <dsp:cNvPr id="0" name=""/>
        <dsp:cNvSpPr/>
      </dsp:nvSpPr>
      <dsp:spPr>
        <a:xfrm>
          <a:off x="3093414" y="1353612"/>
          <a:ext cx="2104329" cy="65725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+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-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*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/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%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3112664" y="1372862"/>
        <a:ext cx="2065829" cy="618754"/>
      </dsp:txXfrm>
    </dsp:sp>
    <dsp:sp modelId="{9770EF94-F937-4F45-8D5E-8589F59309B4}">
      <dsp:nvSpPr>
        <dsp:cNvPr id="0" name=""/>
        <dsp:cNvSpPr/>
      </dsp:nvSpPr>
      <dsp:spPr>
        <a:xfrm>
          <a:off x="3093414" y="2111983"/>
          <a:ext cx="2104329" cy="65725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&amp;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|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^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3112664" y="2131233"/>
        <a:ext cx="2065829" cy="618754"/>
      </dsp:txXfrm>
    </dsp:sp>
    <dsp:sp modelId="{FBB915E4-213D-458A-B500-C699D3C6BFD1}">
      <dsp:nvSpPr>
        <dsp:cNvPr id="0" name=""/>
        <dsp:cNvSpPr/>
      </dsp:nvSpPr>
      <dsp:spPr>
        <a:xfrm>
          <a:off x="3093414" y="2870354"/>
          <a:ext cx="2104329" cy="65725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&lt;&lt;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&gt;&gt;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3112664" y="2889604"/>
        <a:ext cx="2065829" cy="618754"/>
      </dsp:txXfrm>
    </dsp:sp>
    <dsp:sp modelId="{7BFC1EA3-3E71-4647-AEDB-B891E22C5DC2}">
      <dsp:nvSpPr>
        <dsp:cNvPr id="0" name=""/>
        <dsp:cNvSpPr/>
      </dsp:nvSpPr>
      <dsp:spPr>
        <a:xfrm>
          <a:off x="3093414" y="3628726"/>
          <a:ext cx="2104329" cy="65725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==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!=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&lt;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&gt;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&lt;=</a:t>
          </a:r>
          <a:r>
            <a:rPr lang="ru-RU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 </a:t>
          </a: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&gt;=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3112664" y="3647976"/>
        <a:ext cx="2065829" cy="618754"/>
      </dsp:txXfrm>
    </dsp:sp>
    <dsp:sp modelId="{15ACC052-1D49-4E8E-97BD-8D5EDE0EDDD6}">
      <dsp:nvSpPr>
        <dsp:cNvPr id="0" name=""/>
        <dsp:cNvSpPr/>
      </dsp:nvSpPr>
      <dsp:spPr>
        <a:xfrm>
          <a:off x="5658065" y="0"/>
          <a:ext cx="2630411" cy="4511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Операции приведения типов</a:t>
          </a:r>
        </a:p>
      </dsp:txBody>
      <dsp:txXfrm>
        <a:off x="5658065" y="0"/>
        <a:ext cx="2630411" cy="1353502"/>
      </dsp:txXfrm>
    </dsp:sp>
    <dsp:sp modelId="{4D25B221-BACA-4D81-95A8-B5F84A6013C8}">
      <dsp:nvSpPr>
        <dsp:cNvPr id="0" name=""/>
        <dsp:cNvSpPr/>
      </dsp:nvSpPr>
      <dsp:spPr>
        <a:xfrm>
          <a:off x="5921106" y="1354824"/>
          <a:ext cx="2104329" cy="136033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implicit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5960949" y="1394667"/>
        <a:ext cx="2024643" cy="1280645"/>
      </dsp:txXfrm>
    </dsp:sp>
    <dsp:sp modelId="{2B0910F4-76C0-4C2B-B084-1884856A5D6C}">
      <dsp:nvSpPr>
        <dsp:cNvPr id="0" name=""/>
        <dsp:cNvSpPr/>
      </dsp:nvSpPr>
      <dsp:spPr>
        <a:xfrm>
          <a:off x="5921106" y="2924437"/>
          <a:ext cx="2104329" cy="136033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explicit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5960949" y="2964280"/>
        <a:ext cx="2024643" cy="1280645"/>
      </dsp:txXfrm>
    </dsp:sp>
    <dsp:sp modelId="{5346FE28-7A5E-48AF-8734-91AE2CE68E2A}">
      <dsp:nvSpPr>
        <dsp:cNvPr id="0" name=""/>
        <dsp:cNvSpPr/>
      </dsp:nvSpPr>
      <dsp:spPr>
        <a:xfrm>
          <a:off x="8485757" y="0"/>
          <a:ext cx="2630411" cy="4511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Индексаторы</a:t>
          </a:r>
        </a:p>
      </dsp:txBody>
      <dsp:txXfrm>
        <a:off x="8485757" y="0"/>
        <a:ext cx="2630411" cy="1353502"/>
      </dsp:txXfrm>
    </dsp:sp>
    <dsp:sp modelId="{6B60D98D-9CC2-4101-A190-0BF52A641FF4}">
      <dsp:nvSpPr>
        <dsp:cNvPr id="0" name=""/>
        <dsp:cNvSpPr/>
      </dsp:nvSpPr>
      <dsp:spPr>
        <a:xfrm>
          <a:off x="8748798" y="1353502"/>
          <a:ext cx="2104329" cy="293258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T Mono" panose="02060509020205020204" pitchFamily="49" charset="-52"/>
              <a:ea typeface="PT Mono" panose="02060509020205020204" pitchFamily="49" charset="-52"/>
            </a:rPr>
            <a:t>[ ]</a:t>
          </a:r>
          <a:endParaRPr lang="ru-RU" sz="2500" kern="1200" dirty="0">
            <a:latin typeface="PT Mono" panose="02060509020205020204" pitchFamily="49" charset="-52"/>
            <a:ea typeface="PT Mono" panose="02060509020205020204" pitchFamily="49" charset="-52"/>
          </a:endParaRPr>
        </a:p>
      </dsp:txBody>
      <dsp:txXfrm>
        <a:off x="8810432" y="1415136"/>
        <a:ext cx="1981061" cy="280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r>
              <a:rPr lang="ru-RU" baseline="0" dirty="0"/>
              <a:t> свойства допустима не только для </a:t>
            </a:r>
            <a:r>
              <a:rPr lang="en-US" baseline="0" dirty="0"/>
              <a:t>getter-only </a:t>
            </a:r>
            <a:r>
              <a:rPr lang="ru-RU" baseline="0" dirty="0"/>
              <a:t>свойств, но и для обычных </a:t>
            </a:r>
            <a:r>
              <a:rPr lang="en-US" baseline="0" dirty="0"/>
              <a:t>get/set.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9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Expression-syntax</a:t>
            </a:r>
            <a:r>
              <a:rPr lang="en-US" baseline="0" dirty="0"/>
              <a:t> </a:t>
            </a:r>
            <a:r>
              <a:rPr lang="ru-RU" baseline="0" dirty="0"/>
              <a:t>доступен только для </a:t>
            </a:r>
            <a:r>
              <a:rPr lang="en-US" baseline="0" dirty="0"/>
              <a:t>getter-only </a:t>
            </a:r>
            <a:r>
              <a:rPr lang="ru-RU" baseline="0" dirty="0"/>
              <a:t>свойств.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7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Поля </a:t>
            </a:r>
            <a:r>
              <a:rPr lang="en-US" baseline="0" dirty="0"/>
              <a:t>x, y</a:t>
            </a:r>
            <a:r>
              <a:rPr lang="ru-RU" baseline="0" dirty="0"/>
              <a:t> также имеет смысл сделать свойствами, так как на производительность кода, собранного в </a:t>
            </a:r>
            <a:r>
              <a:rPr lang="en-US" baseline="0" dirty="0"/>
              <a:t>Release</a:t>
            </a:r>
            <a:r>
              <a:rPr lang="ru-RU" baseline="0" dirty="0"/>
              <a:t> режиме, это не повлияет, а мало ли какие изменения понадобятся в будущем</a:t>
            </a:r>
            <a:r>
              <a:rPr lang="ru-RU" baseline="0" dirty="0">
                <a:sym typeface="Wingdings" pitchFamily="2" charset="2"/>
              </a:rPr>
              <a:t>. Не забыть озвучить причину, по которой стоит использовать именно свойства, а не поля.</a:t>
            </a:r>
          </a:p>
          <a:p>
            <a:endParaRPr lang="ru-RU" baseline="0" dirty="0">
              <a:sym typeface="Wingdings" pitchFamily="2" charset="2"/>
            </a:endParaRPr>
          </a:p>
          <a:p>
            <a:r>
              <a:rPr lang="en-US" baseline="0" dirty="0" err="1">
                <a:sym typeface="Wingdings" pitchFamily="2" charset="2"/>
              </a:rPr>
              <a:t>GetLength</a:t>
            </a:r>
            <a:r>
              <a:rPr lang="ru-RU" baseline="0" dirty="0">
                <a:sym typeface="Wingdings" pitchFamily="2" charset="2"/>
              </a:rPr>
              <a:t> можно сделать свойством только для чтения, так как объем производимых вычислений сравнительно мал. Если вычислений много, то только метод или </a:t>
            </a:r>
            <a:r>
              <a:rPr lang="en-US" baseline="0" dirty="0">
                <a:sym typeface="Wingdings" pitchFamily="2" charset="2"/>
              </a:rPr>
              <a:t>Lazy Loading.</a:t>
            </a:r>
            <a:endParaRPr lang="ru-RU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08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чём</a:t>
            </a:r>
            <a:r>
              <a:rPr lang="ru-RU" baseline="0" dirty="0"/>
              <a:t> проблема?</a:t>
            </a:r>
          </a:p>
          <a:p>
            <a:r>
              <a:rPr lang="ru-RU" dirty="0"/>
              <a:t>Каждое обращение</a:t>
            </a:r>
            <a:r>
              <a:rPr lang="ru-RU" baseline="0" dirty="0"/>
              <a:t> к свойству </a:t>
            </a:r>
            <a:r>
              <a:rPr lang="en-US" baseline="0" dirty="0" err="1"/>
              <a:t>DateTime.Now</a:t>
            </a:r>
            <a:r>
              <a:rPr lang="en-US" baseline="0" dirty="0"/>
              <a:t> </a:t>
            </a:r>
            <a:r>
              <a:rPr lang="ru-RU" baseline="0" dirty="0"/>
              <a:t>является, по сути, вызовом метода. Таким образом, в приведённом выше примере для формирования объекта </a:t>
            </a:r>
            <a:r>
              <a:rPr lang="en-US" baseline="0" dirty="0"/>
              <a:t>start (</a:t>
            </a:r>
            <a:r>
              <a:rPr lang="ru-RU" baseline="0" dirty="0"/>
              <a:t>равно как и </a:t>
            </a:r>
            <a:r>
              <a:rPr lang="en-US" baseline="0" dirty="0"/>
              <a:t>finish)</a:t>
            </a:r>
            <a:r>
              <a:rPr lang="ru-RU" baseline="0" dirty="0"/>
              <a:t> происходит 6 вызовов этого метода.</a:t>
            </a:r>
          </a:p>
          <a:p>
            <a:r>
              <a:rPr lang="ru-RU" baseline="0" dirty="0"/>
              <a:t>Оптимизация достигается за счёт предварительного сохранения результата вызова </a:t>
            </a:r>
            <a:r>
              <a:rPr lang="en-US" baseline="0" dirty="0" err="1"/>
              <a:t>DateTime.Now</a:t>
            </a:r>
            <a:r>
              <a:rPr lang="en-US" baseline="0" dirty="0"/>
              <a:t> </a:t>
            </a:r>
            <a:r>
              <a:rPr lang="ru-RU" baseline="0" dirty="0"/>
              <a:t>во временную переменную.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5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Технически создание</a:t>
            </a:r>
            <a:r>
              <a:rPr lang="ru-RU" baseline="0" dirty="0"/>
              <a:t> объекта — это всегда работа конструктора. Но иногда при создании объекта приходится учитывать некоторые особенности.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5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Конструктор – это специальный</a:t>
            </a:r>
            <a:r>
              <a:rPr lang="ru-RU" baseline="0" dirty="0"/>
              <a:t> </a:t>
            </a:r>
            <a:r>
              <a:rPr lang="ru-RU" dirty="0"/>
              <a:t>метод, который автоматически вызывается при создании объекта.</a:t>
            </a:r>
          </a:p>
          <a:p>
            <a:endParaRPr lang="ru-RU" dirty="0"/>
          </a:p>
          <a:p>
            <a:r>
              <a:rPr lang="ru-RU" dirty="0"/>
              <a:t>Назначение конструктора – задать свойствам объекта начальные значения, подгрузить необходимые данные из памяти или из базы</a:t>
            </a:r>
            <a:r>
              <a:rPr lang="ru-RU" baseline="0" dirty="0"/>
              <a:t> данных и т.д. Иногда вместо инициализации в конструкторах используют т.н. «отложенную загрузку» </a:t>
            </a:r>
            <a:r>
              <a:rPr lang="en-US" baseline="0" dirty="0"/>
              <a:t>Lazy Loading</a:t>
            </a:r>
            <a:r>
              <a:rPr lang="ru-RU" baseline="0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</a:t>
            </a:r>
            <a:r>
              <a:rPr lang="ru-RU" baseline="0" dirty="0"/>
              <a:t> в классе не объявлено ни одного конструктора, то считается, что в классе есть автоматический </a:t>
            </a:r>
            <a:r>
              <a:rPr lang="ru-RU" baseline="0" dirty="0" err="1"/>
              <a:t>непараметризованный</a:t>
            </a:r>
            <a:r>
              <a:rPr lang="ru-RU" baseline="0" dirty="0"/>
              <a:t> конструктор по умолчанию, который инициализирует все поля класса значениями по умолчанию (0, </a:t>
            </a:r>
            <a:r>
              <a:rPr lang="en-US" baseline="0" dirty="0"/>
              <a:t>null</a:t>
            </a:r>
            <a:r>
              <a:rPr lang="ru-RU" baseline="0" dirty="0"/>
              <a:t> для ссылок и т.д.)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Обратить</a:t>
            </a:r>
            <a:r>
              <a:rPr lang="ru-RU" baseline="0" dirty="0"/>
              <a:t> внимание на то, что автоматический конструктор удаляется, если явно создать хотя бы один конструктор. В итоге можно получить проблемы с </a:t>
            </a:r>
            <a:r>
              <a:rPr lang="ru-RU" baseline="0" dirty="0" err="1"/>
              <a:t>сериализацией</a:t>
            </a:r>
            <a:r>
              <a:rPr lang="ru-RU" baseline="0" dirty="0"/>
              <a:t>, которая требует наличия </a:t>
            </a:r>
            <a:r>
              <a:rPr lang="ru-RU" baseline="0" dirty="0" err="1"/>
              <a:t>непараметризованного</a:t>
            </a:r>
            <a:r>
              <a:rPr lang="ru-RU" baseline="0" dirty="0"/>
              <a:t> конструктора в каждом </a:t>
            </a:r>
            <a:r>
              <a:rPr lang="ru-RU" baseline="0" dirty="0" err="1"/>
              <a:t>сериализуемом</a:t>
            </a:r>
            <a:r>
              <a:rPr lang="ru-RU" baseline="0" dirty="0"/>
              <a:t> классе.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0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</a:t>
            </a:r>
            <a:r>
              <a:rPr lang="ru-RU" baseline="0" dirty="0"/>
              <a:t> конструктора класса, как правило, автоматически вызывается конструктор по умолчанию базового класса. Это поведение можно поменять, используя специальную запись в заголовке конструктора:</a:t>
            </a:r>
          </a:p>
          <a:p>
            <a:r>
              <a:rPr lang="ru-RU" baseline="0" dirty="0"/>
              <a:t>•</a:t>
            </a:r>
            <a:r>
              <a:rPr lang="en-US" baseline="0" dirty="0"/>
              <a:t> </a:t>
            </a:r>
            <a:r>
              <a:rPr lang="ru-RU" baseline="0" dirty="0"/>
              <a:t>: </a:t>
            </a:r>
            <a:r>
              <a:rPr lang="en-US" baseline="0" dirty="0"/>
              <a:t>this(</a:t>
            </a:r>
            <a:r>
              <a:rPr lang="ru-RU" baseline="0" dirty="0"/>
              <a:t>аргументы) — вызов другого конструктора этого же класса;</a:t>
            </a:r>
          </a:p>
          <a:p>
            <a:r>
              <a:rPr lang="ru-RU" baseline="0" dirty="0"/>
              <a:t>• : </a:t>
            </a:r>
            <a:r>
              <a:rPr lang="en-US" baseline="0" dirty="0"/>
              <a:t>base(</a:t>
            </a:r>
            <a:r>
              <a:rPr lang="ru-RU" baseline="0" dirty="0"/>
              <a:t>аргумента) — вызов конструктор класса-предка.</a:t>
            </a:r>
            <a:endParaRPr lang="ru-RU" dirty="0"/>
          </a:p>
          <a:p>
            <a:r>
              <a:rPr lang="ru-RU" dirty="0"/>
              <a:t>По умолчанию каждый конструктор неявно снабжается записью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base()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2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Иногда вместо инициализации в конструкторах используют т.н. «отложенную загрузку» </a:t>
            </a:r>
            <a:r>
              <a:rPr lang="en-US" baseline="0" dirty="0"/>
              <a:t>Lazy Loading</a:t>
            </a:r>
            <a:r>
              <a:rPr lang="ru-RU" baseline="0" dirty="0"/>
              <a:t>, чтобы программа быстрее запустилась, или если данные имеют большой объём.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0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8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Статическое поле – это поле, существующее в единственном</a:t>
            </a:r>
            <a:r>
              <a:rPr lang="ru-RU" baseline="0" dirty="0"/>
              <a:t> экземпляре для всех экземпляров класса (даже если их нет).</a:t>
            </a:r>
          </a:p>
          <a:p>
            <a:r>
              <a:rPr lang="ru-RU" baseline="0" dirty="0"/>
              <a:t>Статические методы работают только со статическими полями.</a:t>
            </a:r>
            <a:endParaRPr lang="en-US" baseline="0" dirty="0"/>
          </a:p>
          <a:p>
            <a:r>
              <a:rPr lang="ru-RU" baseline="0" dirty="0"/>
              <a:t>Статический конструктор вызывается при первом обращении к классу. Не может принимать параметры, не имеет модификатора доступа. Не конфликтует с </a:t>
            </a:r>
            <a:r>
              <a:rPr lang="ru-RU" baseline="0" dirty="0" err="1"/>
              <a:t>экземплярными</a:t>
            </a:r>
            <a:r>
              <a:rPr lang="ru-RU" baseline="0" dirty="0"/>
              <a:t> конструкторами.</a:t>
            </a:r>
          </a:p>
          <a:p>
            <a:r>
              <a:rPr lang="ru-RU" baseline="0" dirty="0"/>
              <a:t>Статический класс содержит только статические члены.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Инкапсуляция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свойство языка программирования, позволяющее отделить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внешний интерфейс объекта от его внутренней реализации с целью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объединения и защиты данных и кода от пользователя, а также для упрощения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использования им объекта.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— это прикладной программист.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может взаимодействовать с объектом только через этот интерфейс. Реализуется с помощью спецификаторов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public, protected internal, protected, internal, private.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не может влиять на работу объекта, кроме как через интерфейс. Как устроен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 он не знает, его это не нужно.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Реализуется с помощью использования закрытых данных и методов, значения которых берутся из открытого интерфейса при создании объекта.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в самой простейшей ситуации возможны крупные «засады». Примеры: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Окружность – радиус не может быть отрицательным. Т.е., менять его просто так нельзя! Только с проверкой. Плюс, не понятно, каким будет значение длины окружности, если попытаться узнать его до того, как будет установлен радиус.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Треугольник – три стороны можно задать так, что треугольник не будет существовать (1, 1, 100). Задание возможно только вместе и только с соответствующей проверкой.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01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Основная идея – оператор</a:t>
            </a:r>
            <a:r>
              <a:rPr lang="ru-RU" baseline="0" dirty="0"/>
              <a:t> делается там, где его применение интуитивно понятно. Что такое сложение строк – понятно. Что такое умножение строк – уже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Создать собственный оператор нельзя. Только переопределить существующий.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9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позволяют использовать объект указанного</a:t>
            </a:r>
            <a:r>
              <a:rPr lang="ru-RU" baseline="0" dirty="0"/>
              <a:t> класса в условных конструкциях.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15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Типы данных могут быть</a:t>
            </a:r>
            <a:r>
              <a:rPr lang="ru-RU" baseline="0" dirty="0"/>
              <a:t> любыми.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0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Важно: нельзя делать одновременно</a:t>
            </a:r>
            <a:r>
              <a:rPr lang="ru-RU" baseline="0" dirty="0"/>
              <a:t> и явное и неявное преобразование между одними и теми же типами.</a:t>
            </a:r>
          </a:p>
          <a:p>
            <a:r>
              <a:rPr lang="ru-RU" baseline="0" dirty="0"/>
              <a:t>Нежелательно делать взаимное неявное приведение.</a:t>
            </a:r>
          </a:p>
          <a:p>
            <a:r>
              <a:rPr lang="ru-RU" baseline="0" dirty="0"/>
              <a:t>Явное преобразование используется тогда, когда возможна потеря точности.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02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Приведение</a:t>
            </a:r>
            <a:r>
              <a:rPr lang="ru-RU" baseline="0" dirty="0"/>
              <a:t> не должно вносить путаницу. К примеру, строка не имеет возможности приведения к числу, поскольку не является числом.</a:t>
            </a:r>
          </a:p>
          <a:p>
            <a:r>
              <a:rPr lang="ru-RU" baseline="0" dirty="0"/>
              <a:t>Для преобразования между разными объектами лучше использовать методы.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Оператор</a:t>
            </a:r>
            <a:r>
              <a:rPr lang="ru-RU" baseline="0" dirty="0"/>
              <a:t> приведения типа должен располагаться в теле одного из задействованных классов. Нельзя объявить оператор для приведения типов данных в «третьем» классе.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709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качестве</a:t>
            </a:r>
            <a:r>
              <a:rPr lang="ru-RU" baseline="0" dirty="0"/>
              <a:t> типа индекса может выступать абсолютно любой тип языка.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Также как и свойство, каждый индексатор преобразуется в пару методов для получения и установки значения.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16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Сокрытие</a:t>
            </a:r>
            <a:r>
              <a:rPr lang="ru-RU" b="1" baseline="0" dirty="0"/>
              <a:t> реализации </a:t>
            </a:r>
            <a:r>
              <a:rPr lang="ru-RU" baseline="0" dirty="0"/>
              <a:t>— речь не идёт о том, чтобы спрятать от «хакера» особенности алгоритма, зашитого в метод, или коды доступа, зашитые в константы. Мы лишь «прячем» от пользователя ненужные ему, но необходимые для реализации вспомогательные поля и методы. Прячем в кавычках, поскольку рефлексия всемогуща </a:t>
            </a:r>
            <a:r>
              <a:rPr lang="ru-RU" baseline="0" dirty="0">
                <a:sym typeface="Wingdings" panose="05000000000000000000" pitchFamily="2" charset="2"/>
              </a:rPr>
              <a:t></a:t>
            </a:r>
          </a:p>
          <a:p>
            <a:r>
              <a:rPr lang="ru-RU" b="1" baseline="0" dirty="0">
                <a:sym typeface="Wingdings" panose="05000000000000000000" pitchFamily="2" charset="2"/>
              </a:rPr>
              <a:t>Поддержание объекта в корректном состоянии </a:t>
            </a:r>
            <a:r>
              <a:rPr lang="ru-RU" baseline="0" dirty="0">
                <a:sym typeface="Wingdings" panose="05000000000000000000" pitchFamily="2" charset="2"/>
              </a:rPr>
              <a:t>— наиболее частая проблема начинающих ООП-</a:t>
            </a:r>
            <a:r>
              <a:rPr lang="ru-RU" baseline="0" dirty="0" err="1">
                <a:sym typeface="Wingdings" panose="05000000000000000000" pitchFamily="2" charset="2"/>
              </a:rPr>
              <a:t>шников</a:t>
            </a:r>
            <a:r>
              <a:rPr lang="ru-RU" baseline="0" dirty="0">
                <a:sym typeface="Wingdings" panose="05000000000000000000" pitchFamily="2" charset="2"/>
              </a:rPr>
              <a:t>: сначала мы создаём объект, потом делаем с ним что угодно, потом проверяем, в порядке ли он, и затем используем. Проблема заключается в том, что разработчик такого объекта не может предугадать, где и как будет использоваться его творение, а значит вполне возможна ситуация, когда пользователь объекта может забыть (или не знать) сделать проверку корректности. Суть в том, что объект всегда должен быть корректным, немедленно производя исключения при попытке его «испортить».</a:t>
            </a:r>
          </a:p>
          <a:p>
            <a:r>
              <a:rPr lang="ru-RU" b="1" baseline="0" dirty="0">
                <a:sym typeface="Wingdings" panose="05000000000000000000" pitchFamily="2" charset="2"/>
              </a:rPr>
              <a:t>Проблема связанных полей </a:t>
            </a:r>
            <a:r>
              <a:rPr lang="ru-RU" baseline="0" dirty="0">
                <a:sym typeface="Wingdings" panose="05000000000000000000" pitchFamily="2" charset="2"/>
              </a:rPr>
              <a:t>— возникает после выполнения предыдущих пунктов. Если объект имеет несколько взаимосвязанных полей, доступ к каждому из которых возможен только «по согласованию» с другим, одновременная их модификация сильно затрудняется конфликтами с предыдущими значениями (например, одновременное изменение внутреннего и внешнего радиусов кольца без учёта предыдущего состояния). Инкапсуляция предполагает добавление в интерфейс объекта отдельного инструмента (метода), выполняющего поставленную задачу (одновременное изменение) в обход существующих интерфейсных решений (напрямую работа со скрытыми полями).</a:t>
            </a:r>
          </a:p>
          <a:p>
            <a:r>
              <a:rPr lang="ru-RU" b="1" baseline="0" dirty="0">
                <a:sym typeface="Wingdings" panose="05000000000000000000" pitchFamily="2" charset="2"/>
              </a:rPr>
              <a:t>Упрощение интерфейса</a:t>
            </a:r>
            <a:r>
              <a:rPr lang="ru-RU" baseline="0" dirty="0">
                <a:sym typeface="Wingdings" panose="05000000000000000000" pitchFamily="2" charset="2"/>
              </a:rPr>
              <a:t> —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себе, что вас посадили за пульт управления ядерным реактором и сказали: «рулите!»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Два варианта: </a:t>
            </a:r>
          </a:p>
          <a:p>
            <a:pPr marL="228600" indent="-228600"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пульте три кнопки: выйти на рабочую мощность, холостой ход и выключить. Рискнёте «порулить»?</a:t>
            </a:r>
          </a:p>
          <a:p>
            <a:pPr marL="228600" indent="-228600">
              <a:buAutoNum type="arabicPeriod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пульте 1000 переключателей: вынуть/опустить графитовый стержень + одно табло с указанием текущей мощности в процентах от рабочей. Как быстро рванёте, если все-таки рискнёте?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3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 поле </a:t>
            </a:r>
            <a:r>
              <a:rPr lang="en-US" b="1" dirty="0"/>
              <a:t>r</a:t>
            </a:r>
            <a:r>
              <a:rPr lang="en-US" dirty="0"/>
              <a:t> </a:t>
            </a:r>
            <a:r>
              <a:rPr lang="ru-RU" dirty="0"/>
              <a:t>закрыто спецификатором</a:t>
            </a:r>
            <a:r>
              <a:rPr lang="ru-RU" baseline="0" dirty="0"/>
              <a:t> </a:t>
            </a:r>
            <a:r>
              <a:rPr lang="en-US" b="1" baseline="0" dirty="0"/>
              <a:t>private</a:t>
            </a:r>
            <a:r>
              <a:rPr lang="ru-RU" baseline="0" dirty="0"/>
              <a:t>, прямой доступ к нему невозможен, а метод установки может содержать в себе проверку корректности значения.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9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необходимо выполнить длительные вычисления</a:t>
            </a:r>
            <a:r>
              <a:rPr lang="ru-RU" baseline="0" dirty="0"/>
              <a:t> хотя бы в одном из методов свойства,</a:t>
            </a:r>
            <a:r>
              <a:rPr lang="ru-RU" dirty="0"/>
              <a:t> то лучше</a:t>
            </a:r>
            <a:r>
              <a:rPr lang="ru-RU" baseline="0" dirty="0"/>
              <a:t> сделать отдельный метод.</a:t>
            </a:r>
          </a:p>
          <a:p>
            <a:r>
              <a:rPr lang="ru-RU" baseline="0" dirty="0"/>
              <a:t>Поскольку свойство имитирует работу поля, от него ожидается сохранение ранее помещённого туда корректного значения. Попытка присвоить некорректное значение должна приводить к исключению и не должна приводить к порче прошлого значения.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Основных отличий от </a:t>
            </a:r>
            <a:r>
              <a:rPr lang="en-US" dirty="0"/>
              <a:t>C#</a:t>
            </a:r>
            <a:r>
              <a:rPr lang="en-US" baseline="0" dirty="0"/>
              <a:t> </a:t>
            </a:r>
            <a:r>
              <a:rPr lang="ru-RU" dirty="0"/>
              <a:t>1.0 только два: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Можно указать независимые спецификаторы доступа на блоки, но они не могут быть шире, чем общий спецификатор свойства. Например, если свойство помечено </a:t>
            </a:r>
            <a:r>
              <a:rPr lang="en-US" baseline="0" dirty="0"/>
              <a:t>internal</a:t>
            </a:r>
            <a:r>
              <a:rPr lang="ru-RU" baseline="0" dirty="0"/>
              <a:t>, то отдельные блоки могут быть </a:t>
            </a:r>
            <a:r>
              <a:rPr lang="en-US" baseline="0" dirty="0"/>
              <a:t>private</a:t>
            </a:r>
            <a:r>
              <a:rPr lang="ru-RU" baseline="0" dirty="0"/>
              <a:t>, но не </a:t>
            </a:r>
            <a:r>
              <a:rPr lang="en-US" baseline="0" dirty="0"/>
              <a:t>public. </a:t>
            </a:r>
            <a:r>
              <a:rPr lang="ru-RU" baseline="0" dirty="0"/>
              <a:t>Наиболее частый сценарий: </a:t>
            </a:r>
            <a:r>
              <a:rPr lang="en-US" baseline="0" dirty="0"/>
              <a:t>public … { get {} private set {} }</a:t>
            </a:r>
            <a:endParaRPr lang="ru-RU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Можно</a:t>
            </a:r>
            <a:r>
              <a:rPr lang="ru-RU" baseline="0" dirty="0"/>
              <a:t> не указывать один из блоков (либо </a:t>
            </a:r>
            <a:r>
              <a:rPr lang="en-US" baseline="0" dirty="0"/>
              <a:t>get</a:t>
            </a:r>
            <a:r>
              <a:rPr lang="ru-RU" baseline="0" dirty="0"/>
              <a:t> — свойство только для записи, либо </a:t>
            </a:r>
            <a:r>
              <a:rPr lang="en-US" baseline="0" dirty="0"/>
              <a:t>set — </a:t>
            </a:r>
            <a:r>
              <a:rPr lang="ru-RU" baseline="0" dirty="0"/>
              <a:t>свойство только для чтения)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631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</a:t>
            </a:r>
            <a:r>
              <a:rPr lang="ru-RU" baseline="0" dirty="0"/>
              <a:t> записи полностью эквивалентны за исключением того, что во свёрнутой форме к полю нельзя обратиться напрямую, т. к. оно доступно только на этапе исполнения программы, а его имя включает в себя недопустимые для пользователя символы, что полностью исключает потенциальные конфликты между явными локальными полями и неявными переменными свойств.</a:t>
            </a:r>
          </a:p>
          <a:p>
            <a:r>
              <a:rPr lang="ru-RU" baseline="0" dirty="0"/>
              <a:t>Сокращённая форма может использоваться только в том случае, если присутствуют оба </a:t>
            </a:r>
            <a:r>
              <a:rPr lang="en-US" baseline="0" dirty="0"/>
              <a:t>accessor`</a:t>
            </a:r>
            <a:r>
              <a:rPr lang="ru-RU" baseline="0" dirty="0"/>
              <a:t>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7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80" r:id="rId5"/>
    <p:sldLayoutId id="2147483710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OOP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ENCAPSULATION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11988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06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9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Блоки могут иметь независимые спецификаторы доступа;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Блоки являются опциональными: разрешено опустить один из них.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 </a:t>
            </a:r>
            <a:r>
              <a:rPr lang="en-US" dirty="0"/>
              <a:t>C# 2</a:t>
            </a:r>
            <a:r>
              <a:rPr lang="ru-RU" dirty="0"/>
              <a:t>.0</a:t>
            </a:r>
            <a:r>
              <a:rPr lang="en-US" dirty="0"/>
              <a:t> (2005)</a:t>
            </a:r>
            <a:endParaRPr lang="ru-RU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632864" y="2837961"/>
            <a:ext cx="2514600" cy="2095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28" y="2837961"/>
            <a:ext cx="2676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9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 </a:t>
            </a:r>
            <a:r>
              <a:rPr lang="en-US" dirty="0"/>
              <a:t>C# </a:t>
            </a:r>
            <a:r>
              <a:rPr lang="ru-RU" dirty="0"/>
              <a:t>3</a:t>
            </a:r>
            <a:r>
              <a:rPr lang="en-US" dirty="0"/>
              <a:t> (2008)</a:t>
            </a:r>
            <a:endParaRPr lang="ru-RU" dirty="0"/>
          </a:p>
        </p:txBody>
      </p:sp>
      <p:sp>
        <p:nvSpPr>
          <p:cNvPr id="11" name="Right Arrow 10"/>
          <p:cNvSpPr/>
          <p:nvPr/>
        </p:nvSpPr>
        <p:spPr>
          <a:xfrm>
            <a:off x="5193030" y="2119815"/>
            <a:ext cx="902970" cy="5633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193151" y="4938983"/>
            <a:ext cx="902970" cy="5633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2" y="4177652"/>
            <a:ext cx="4410075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72" y="1353597"/>
            <a:ext cx="3248025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825" y="2210846"/>
            <a:ext cx="45624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825" y="5025376"/>
            <a:ext cx="5686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 </a:t>
            </a:r>
            <a:r>
              <a:rPr lang="en-US" dirty="0"/>
              <a:t>C# 6 (2015)</a:t>
            </a:r>
            <a:endParaRPr lang="ru-RU" dirty="0"/>
          </a:p>
        </p:txBody>
      </p:sp>
      <p:sp>
        <p:nvSpPr>
          <p:cNvPr id="11" name="Right Arrow 10"/>
          <p:cNvSpPr/>
          <p:nvPr/>
        </p:nvSpPr>
        <p:spPr>
          <a:xfrm>
            <a:off x="5099633" y="1988391"/>
            <a:ext cx="902970" cy="5633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071058" y="4835077"/>
            <a:ext cx="902970" cy="5633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5188648" y="283320"/>
            <a:ext cx="914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C# 6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89" y="2074782"/>
            <a:ext cx="3857625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89" y="4945282"/>
            <a:ext cx="4524375" cy="342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2" y="1369931"/>
            <a:ext cx="338137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72" y="4230907"/>
            <a:ext cx="3952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 </a:t>
            </a:r>
            <a:r>
              <a:rPr lang="en-US" dirty="0"/>
              <a:t>C# 6 (2015)</a:t>
            </a:r>
            <a:endParaRPr lang="ru-RU" dirty="0"/>
          </a:p>
        </p:txBody>
      </p:sp>
      <p:sp>
        <p:nvSpPr>
          <p:cNvPr id="11" name="Right Arrow 10"/>
          <p:cNvSpPr/>
          <p:nvPr/>
        </p:nvSpPr>
        <p:spPr>
          <a:xfrm>
            <a:off x="5802578" y="1988388"/>
            <a:ext cx="902970" cy="5633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802578" y="4835076"/>
            <a:ext cx="902970" cy="5633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5188648" y="283320"/>
            <a:ext cx="914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C# 6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08" y="2079543"/>
            <a:ext cx="336232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43" y="1641393"/>
            <a:ext cx="31242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43" y="3773039"/>
            <a:ext cx="5248275" cy="2124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008" y="4802407"/>
            <a:ext cx="41052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4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инкапсуляции поля свойством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3620" y="1101010"/>
            <a:ext cx="117647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Radius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</a:t>
            </a:r>
            <a:endParaRPr lang="en-US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r;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set</a:t>
            </a:r>
            <a:endParaRPr lang="en-US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(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&lt;= 0)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ArgumentException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>
                <a:solidFill>
                  <a:srgbClr val="A3151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"Radius should be positive"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 =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15" y="5239939"/>
            <a:ext cx="3619500" cy="1085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687" y="5239939"/>
            <a:ext cx="4619625" cy="98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6378" y="174777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C# 7:  get =&gt; r;</a:t>
            </a:r>
          </a:p>
        </p:txBody>
      </p:sp>
    </p:spTree>
    <p:extLst>
      <p:ext uri="{BB962C8B-B14F-4D97-AF65-F5344CB8AC3E}">
        <p14:creationId xmlns:p14="http://schemas.microsoft.com/office/powerpoint/2010/main" val="347016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13" y="2337736"/>
            <a:ext cx="5583237" cy="27159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— это методы!</a:t>
            </a:r>
          </a:p>
        </p:txBody>
      </p:sp>
      <p:pic>
        <p:nvPicPr>
          <p:cNvPr id="7" name="Content Placeholder 2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508750" y="2337736"/>
            <a:ext cx="5029200" cy="2124075"/>
          </a:xfrm>
        </p:spPr>
      </p:pic>
      <p:sp>
        <p:nvSpPr>
          <p:cNvPr id="10" name="Diagonal Stripe 9"/>
          <p:cNvSpPr/>
          <p:nvPr/>
        </p:nvSpPr>
        <p:spPr>
          <a:xfrm>
            <a:off x="1018309" y="1622713"/>
            <a:ext cx="4145973" cy="4145973"/>
          </a:xfrm>
          <a:prstGeom prst="diagStripe">
            <a:avLst>
              <a:gd name="adj" fmla="val 948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  <a:p>
            <a:r>
              <a:rPr lang="ru-RU" dirty="0"/>
              <a:t>Отложенная загрузка</a:t>
            </a:r>
          </a:p>
          <a:p>
            <a:r>
              <a:rPr lang="ru-RU" dirty="0"/>
              <a:t>Статический метод + скрытый конструктор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объекта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5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3319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Специальный метод, предназначенный для выделения памяти под объект и инициализации его полей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Имя всегда совпадает с именем типа данных, не имеет возвращаемого значения;</a:t>
            </a:r>
          </a:p>
          <a:p>
            <a:r>
              <a:rPr lang="ru-RU" dirty="0"/>
              <a:t>В одном типе может быть несколько конструкторов, различающихся набором аргументов;</a:t>
            </a:r>
          </a:p>
          <a:p>
            <a:r>
              <a:rPr lang="ru-RU" dirty="0"/>
              <a:t>Если в классе не задано ни одного конструктора, пользователю становится доступен неявный конструктор по умолчанию (без аргументов);</a:t>
            </a:r>
          </a:p>
          <a:p>
            <a:r>
              <a:rPr lang="ru-RU" dirty="0"/>
              <a:t>Структуры всегда содержат неявный конструктор по умолчанию, его нельзя переопределить или скрыть.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44" y="4878043"/>
            <a:ext cx="2038350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109" y="4878043"/>
            <a:ext cx="3038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65" y="2195271"/>
            <a:ext cx="4838700" cy="4143375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435756" y="2195271"/>
            <a:ext cx="5419725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Указание предшествующего конструктора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68638" y="3460830"/>
            <a:ext cx="486377" cy="6832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64170" y="4391817"/>
            <a:ext cx="21015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96496" y="2938516"/>
            <a:ext cx="31353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5665" y="1103474"/>
            <a:ext cx="11378497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70" dirty="0"/>
              <a:t>Вызов любого конструктора начинается с вызова предшествующего конструктора. По умолчанию это </a:t>
            </a:r>
            <a:r>
              <a:rPr lang="en-US" sz="1870" b="1" dirty="0">
                <a:latin typeface="PT Mono" panose="02060509020205020204" pitchFamily="49" charset="-52"/>
                <a:ea typeface="PT Mono" panose="02060509020205020204" pitchFamily="49" charset="-52"/>
              </a:rPr>
              <a:t>base()</a:t>
            </a:r>
            <a:r>
              <a:rPr lang="en-US" sz="1870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870" dirty="0"/>
              <a:t>— </a:t>
            </a:r>
            <a:r>
              <a:rPr lang="ru-RU" sz="1870" dirty="0"/>
              <a:t>конструктор по умолчанию класса-предка. В качестве предшествующего можно указать любой контруктор текущего или родительского класса, к которому есть доступ.</a:t>
            </a:r>
            <a:endParaRPr lang="en-US" sz="1870" dirty="0"/>
          </a:p>
        </p:txBody>
      </p:sp>
    </p:spTree>
    <p:extLst>
      <p:ext uri="{BB962C8B-B14F-4D97-AF65-F5344CB8AC3E}">
        <p14:creationId xmlns:p14="http://schemas.microsoft.com/office/powerpoint/2010/main" val="10897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загрузка (</a:t>
            </a:r>
            <a:r>
              <a:rPr lang="en-US" dirty="0"/>
              <a:t>Lazy Loading</a:t>
            </a:r>
            <a:r>
              <a:rPr lang="ru-RU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Данные имеют признак «загружен/не загружен» (зачастую просто значение </a:t>
            </a:r>
            <a:r>
              <a:rPr lang="en-US" dirty="0"/>
              <a:t>null);</a:t>
            </a:r>
          </a:p>
          <a:p>
            <a:r>
              <a:rPr lang="ru-RU" dirty="0"/>
              <a:t>При обращении к данных проверяется признак загрузки, и при необходимости выполняется загрузка данных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Если данные не востребованы, они не загружаются;</a:t>
            </a:r>
            <a:endParaRPr lang="en-US" dirty="0"/>
          </a:p>
          <a:p>
            <a:r>
              <a:rPr lang="ru-RU" dirty="0"/>
              <a:t>Загрузка данных происходит только один раз — при первом обращении;</a:t>
            </a:r>
            <a:endParaRPr lang="en-US" dirty="0"/>
          </a:p>
          <a:p>
            <a:r>
              <a:rPr lang="ru-RU" dirty="0"/>
              <a:t>Поэтому первое обращение к данным — самое медленное.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30938" y="1569109"/>
            <a:ext cx="5584825" cy="42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4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</a:t>
            </a:r>
          </a:p>
          <a:p>
            <a:r>
              <a:rPr lang="ru-RU" dirty="0"/>
              <a:t>Члены типа данных</a:t>
            </a:r>
          </a:p>
          <a:p>
            <a:r>
              <a:rPr lang="ru-RU" dirty="0"/>
              <a:t>Статические члены типа данных</a:t>
            </a:r>
          </a:p>
          <a:p>
            <a:r>
              <a:rPr lang="ru-RU" dirty="0"/>
              <a:t>Перегрузка операторов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конструктора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9964" y="1226916"/>
            <a:ext cx="11119104" cy="50118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Round</a:t>
            </a:r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Radius {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the only constructor is private</a:t>
            </a:r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Round(</a:t>
            </a:r>
            <a:r>
              <a:rPr lang="en-US" sz="2000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radius)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(radius &lt;= 0)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ArgumentException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Radius = radius;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Round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Create(</a:t>
            </a:r>
            <a:r>
              <a:rPr lang="en-US" sz="2000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radius,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color)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(color !=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?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ColorRound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(radius, color)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: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Round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(radius);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4567" y="5869422"/>
            <a:ext cx="542328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var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round = </a:t>
            </a:r>
            <a:r>
              <a:rPr lang="en-US" dirty="0" err="1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Round</a:t>
            </a:r>
            <a:r>
              <a:rPr lang="en-US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.Create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(10, </a:t>
            </a:r>
            <a:r>
              <a:rPr lang="en-US" dirty="0">
                <a:solidFill>
                  <a:srgbClr val="A3151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9134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Статические члены типа данных принадлежат самому типу данных, а не его объектам;</a:t>
            </a:r>
          </a:p>
          <a:p>
            <a:r>
              <a:rPr lang="ru-RU" dirty="0"/>
              <a:t>Статическими могут быть:</a:t>
            </a:r>
          </a:p>
          <a:p>
            <a:pPr lvl="1"/>
            <a:r>
              <a:rPr lang="ru-RU" dirty="0"/>
              <a:t>Поля</a:t>
            </a:r>
          </a:p>
          <a:p>
            <a:pPr lvl="1"/>
            <a:r>
              <a:rPr lang="ru-RU" dirty="0"/>
              <a:t>Методы</a:t>
            </a:r>
          </a:p>
          <a:p>
            <a:pPr lvl="1"/>
            <a:r>
              <a:rPr lang="ru-RU" dirty="0"/>
              <a:t>Свойства</a:t>
            </a:r>
          </a:p>
          <a:p>
            <a:r>
              <a:rPr lang="ru-RU" dirty="0"/>
              <a:t>Статический конструктор — специальный блок, исполняемый при первом обращении к типу данных;</a:t>
            </a:r>
          </a:p>
          <a:p>
            <a:r>
              <a:rPr lang="ru-RU" dirty="0"/>
              <a:t>Статический класс — класс, который может содержать только статические члены. Создать экземпляр статического класса нельзя.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Спецификатор </a:t>
            </a:r>
            <a:r>
              <a:rPr lang="en-US"/>
              <a:t>static</a:t>
            </a:r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52755" y="1447780"/>
            <a:ext cx="1876426" cy="689514"/>
            <a:chOff x="6452755" y="1447780"/>
            <a:chExt cx="1876426" cy="6895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755" y="1447780"/>
              <a:ext cx="1733550" cy="3048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756" y="1784869"/>
              <a:ext cx="1876425" cy="35242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452755" y="2525847"/>
            <a:ext cx="4552950" cy="723900"/>
            <a:chOff x="6452755" y="2459020"/>
            <a:chExt cx="4552950" cy="723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2755" y="2459020"/>
              <a:ext cx="4552950" cy="3714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756" y="2830495"/>
              <a:ext cx="2390775" cy="35242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755" y="3638300"/>
            <a:ext cx="215265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755" y="4636454"/>
            <a:ext cx="2686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9900" y="1438275"/>
          <a:ext cx="11118850" cy="45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20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static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тип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operator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знак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MyClass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obj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  <a:p>
            <a:r>
              <a:rPr lang="ru-RU" dirty="0"/>
              <a:t>Тип значения, возвращаемого операторами инкремента и декремента (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++</a:t>
            </a:r>
            <a:r>
              <a:rPr lang="ru-RU" dirty="0"/>
              <a:t>,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--</a:t>
            </a:r>
            <a:r>
              <a:rPr lang="ru-RU" dirty="0"/>
              <a:t>) должен совпадать с типом аргумента.</a:t>
            </a:r>
          </a:p>
          <a:p>
            <a:r>
              <a:rPr lang="ru-RU" dirty="0"/>
              <a:t>Операторы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true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false</a:t>
            </a:r>
            <a:r>
              <a:rPr lang="en-US" dirty="0"/>
              <a:t> </a:t>
            </a:r>
            <a:r>
              <a:rPr lang="ru-RU" dirty="0"/>
              <a:t>должны возвращать результат типа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bool</a:t>
            </a:r>
            <a:r>
              <a:rPr lang="ru-RU" dirty="0"/>
              <a:t>. Они должны переопределяться одновременно.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 операторы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80484" y="4349317"/>
            <a:ext cx="5524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static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тип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operator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знак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MyClass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1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obj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MyClass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2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obj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  <a:p>
            <a:r>
              <a:rPr lang="ru-RU" dirty="0"/>
              <a:t>Операторы сравнения должны возвращать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bool</a:t>
            </a:r>
            <a:r>
              <a:rPr lang="ru-RU" dirty="0"/>
              <a:t>;</a:t>
            </a:r>
          </a:p>
          <a:p>
            <a:r>
              <a:rPr lang="ru-RU" dirty="0"/>
              <a:t>Взаимно обратные операторы сравнения должны переопределяться одновременно: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==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!=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&gt;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&lt;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&gt;=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&lt;=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операторы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4" y="4384386"/>
            <a:ext cx="7477125" cy="110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65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Неявное приведение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Явное приведение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 приведения типов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35" y="2571949"/>
            <a:ext cx="641032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20" y="1866372"/>
            <a:ext cx="17049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535" y="4303805"/>
            <a:ext cx="200025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317" y="5046756"/>
            <a:ext cx="63817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Комплексные и действительные числа</a:t>
            </a:r>
          </a:p>
          <a:p>
            <a:r>
              <a:rPr lang="ru-RU" dirty="0"/>
              <a:t>Вектор на плоскости и вектор в пространстве</a:t>
            </a:r>
          </a:p>
          <a:p>
            <a:r>
              <a:rPr lang="ru-RU" dirty="0"/>
              <a:t>Вектор и матрица</a:t>
            </a:r>
          </a:p>
          <a:p>
            <a:r>
              <a:rPr lang="ru-RU" dirty="0"/>
              <a:t>Строка и строкоподобный идентификатор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операторов приведения</a:t>
            </a:r>
          </a:p>
        </p:txBody>
      </p:sp>
    </p:spTree>
    <p:extLst>
      <p:ext uri="{BB962C8B-B14F-4D97-AF65-F5344CB8AC3E}">
        <p14:creationId xmlns:p14="http://schemas.microsoft.com/office/powerpoint/2010/main" val="179978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операторов приведения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Complex</a:t>
            </a:r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Re {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implicit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Complex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n)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Complex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 Re = n, </a:t>
            </a:r>
            <a:r>
              <a:rPr lang="en-US" sz="2000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 };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endParaRPr lang="en-US" sz="2000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explicit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Complex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z)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z.Re</a:t>
            </a:r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3954" y="5626530"/>
            <a:ext cx="597471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Complex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z = 2.5;      </a:t>
            </a:r>
            <a:r>
              <a:rPr lang="en-US" dirty="0">
                <a:solidFill>
                  <a:srgbClr val="008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double </a:t>
            </a:r>
            <a:r>
              <a:rPr lang="ru-RU" dirty="0">
                <a:solidFill>
                  <a:srgbClr val="008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</a:t>
            </a:r>
            <a:r>
              <a:rPr lang="en-US" dirty="0">
                <a:solidFill>
                  <a:srgbClr val="008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 complex</a:t>
            </a:r>
            <a:endParaRPr lang="en-US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fr-FR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d = (</a:t>
            </a:r>
            <a:r>
              <a:rPr lang="fr-FR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)z; </a:t>
            </a:r>
            <a:r>
              <a:rPr lang="fr-FR" dirty="0">
                <a:solidFill>
                  <a:srgbClr val="008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complex</a:t>
            </a:r>
            <a:r>
              <a:rPr lang="fr-FR" dirty="0">
                <a:solidFill>
                  <a:srgbClr val="008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=&gt; double</a:t>
            </a:r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1672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языка, позволяющая реализовать поддержку оператор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[]</a:t>
            </a:r>
            <a:r>
              <a:rPr lang="en-US" dirty="0"/>
              <a:t> </a:t>
            </a:r>
            <a:r>
              <a:rPr lang="ru-RU" dirty="0"/>
              <a:t>для своего типа данных;</a:t>
            </a:r>
          </a:p>
          <a:p>
            <a:r>
              <a:rPr lang="ru-RU" dirty="0"/>
              <a:t>Синтаксис похож на синтаксис свойств:</a:t>
            </a:r>
          </a:p>
          <a:p>
            <a:pPr lvl="1"/>
            <a:r>
              <a:rPr lang="ru-RU" dirty="0"/>
              <a:t>Блоки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get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set</a:t>
            </a:r>
            <a:r>
              <a:rPr lang="ru-RU" dirty="0"/>
              <a:t>, необязательны;</a:t>
            </a:r>
          </a:p>
          <a:p>
            <a:pPr lvl="1"/>
            <a:r>
              <a:rPr lang="ru-RU" dirty="0"/>
              <a:t>В качестве имени используется ключевое слово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this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После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this</a:t>
            </a:r>
            <a:r>
              <a:rPr lang="ru-RU" dirty="0"/>
              <a:t> в квадратных скобках указываются аргументы (любые типы).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323013" y="1439864"/>
            <a:ext cx="5400675" cy="32766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Индексаторы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3" y="5223928"/>
            <a:ext cx="5124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8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Инкапсуляция</a:t>
            </a:r>
            <a:r>
              <a:rPr lang="ru-RU" dirty="0"/>
              <a:t> – это свойство системы, позволяющее объединить данные и методы, работающие с ними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Смысл инкапсуляции состоит в отделении внешнего интерфейса объекта от его внутренней реализации:</a:t>
            </a:r>
          </a:p>
          <a:p>
            <a:endParaRPr lang="ru-RU" dirty="0"/>
          </a:p>
          <a:p>
            <a:r>
              <a:rPr lang="ru-RU" dirty="0"/>
              <a:t>Пользователь не должен менять внутреннее состояние объекта;</a:t>
            </a:r>
          </a:p>
          <a:p>
            <a:r>
              <a:rPr lang="ru-RU" dirty="0"/>
              <a:t>Поля и методы делятся на внутренние (имплементация) и внешние (интерфейсные);</a:t>
            </a:r>
          </a:p>
          <a:p>
            <a:r>
              <a:rPr lang="ru-RU" dirty="0"/>
              <a:t>Всё, что не входит в публичный интерфейс – </a:t>
            </a:r>
            <a:r>
              <a:rPr lang="ru-RU" b="1" dirty="0"/>
              <a:t>инкапсулировано</a:t>
            </a:r>
            <a:r>
              <a:rPr lang="ru-RU" dirty="0"/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ru-R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963" y="3810000"/>
            <a:ext cx="1951037" cy="216058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3" y="703263"/>
            <a:ext cx="2433637" cy="2159000"/>
          </a:xfrm>
        </p:spPr>
      </p:pic>
    </p:spTree>
    <p:extLst>
      <p:ext uri="{BB962C8B-B14F-4D97-AF65-F5344CB8AC3E}">
        <p14:creationId xmlns:p14="http://schemas.microsoft.com/office/powerpoint/2010/main" val="319869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Поддержание объекта в заведомо корректном состоянии;</a:t>
            </a:r>
            <a:endParaRPr lang="en-US" b="1" dirty="0"/>
          </a:p>
          <a:p>
            <a:r>
              <a:rPr lang="ru-RU" dirty="0"/>
              <a:t>Сокрытие реализации;</a:t>
            </a:r>
          </a:p>
          <a:p>
            <a:r>
              <a:rPr lang="ru-RU" dirty="0"/>
              <a:t>Решение проблемы связанных полей;</a:t>
            </a:r>
          </a:p>
          <a:p>
            <a:r>
              <a:rPr lang="ru-RU" dirty="0"/>
              <a:t>Упрощение интерфейса.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решаемые инкапсуляцией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Спецификаторы доступа</a:t>
            </a:r>
          </a:p>
          <a:p>
            <a:r>
              <a:rPr lang="ru-RU" dirty="0"/>
              <a:t>Свойства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Конструкторы</a:t>
            </a:r>
          </a:p>
          <a:p>
            <a:r>
              <a:rPr lang="ru-RU" dirty="0"/>
              <a:t>Операторы</a:t>
            </a:r>
          </a:p>
          <a:p>
            <a:r>
              <a:rPr lang="ru-RU" dirty="0"/>
              <a:t>Индексаторы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для реализации инкапсуляции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private</a:t>
            </a:r>
            <a:r>
              <a:rPr lang="en-US" dirty="0"/>
              <a:t> — </a:t>
            </a:r>
            <a:r>
              <a:rPr lang="ru-RU" dirty="0"/>
              <a:t>доступ только из текущего класса;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protected</a:t>
            </a:r>
            <a:r>
              <a:rPr lang="en-US" dirty="0"/>
              <a:t> — </a:t>
            </a:r>
            <a:r>
              <a:rPr lang="ru-RU" dirty="0"/>
              <a:t>доступ только из текущего класса и из его потомков;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internal</a:t>
            </a:r>
            <a:r>
              <a:rPr lang="en-US" dirty="0"/>
              <a:t> — </a:t>
            </a:r>
            <a:r>
              <a:rPr lang="ru-RU" dirty="0"/>
              <a:t>доступ только из классов текущей сборки (проекта);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protected internal</a:t>
            </a:r>
            <a:r>
              <a:rPr lang="en-US" b="1" dirty="0"/>
              <a:t> </a:t>
            </a:r>
            <a:r>
              <a:rPr lang="en-US" dirty="0"/>
              <a:t>— </a:t>
            </a:r>
            <a:r>
              <a:rPr lang="ru-RU" dirty="0"/>
              <a:t>доступ из классов текущей сборки, а также из потомков класса;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dirty="0"/>
              <a:t> — </a:t>
            </a:r>
            <a:r>
              <a:rPr lang="ru-RU" dirty="0"/>
              <a:t>полный неограниченный доступ из любой точки приложения.</a:t>
            </a:r>
            <a:endParaRPr lang="en-US" dirty="0"/>
          </a:p>
          <a:p>
            <a:r>
              <a:rPr lang="en-US" b="1" dirty="0"/>
              <a:t>private protected -</a:t>
            </a:r>
            <a:r>
              <a:rPr lang="ru-RU" dirty="0"/>
              <a:t> имеют доступ типы, производные от содержащего класса, но только в пределах содержащей сборки. </a:t>
            </a:r>
            <a:endParaRPr lang="en-US" dirty="0"/>
          </a:p>
          <a:p>
            <a:endParaRPr lang="ru-RU" dirty="0"/>
          </a:p>
          <a:p>
            <a:r>
              <a:rPr lang="ru-RU" dirty="0"/>
              <a:t>Спецификаторы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private</a:t>
            </a:r>
            <a:r>
              <a:rPr lang="en-US" dirty="0"/>
              <a:t>,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protected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protected internal </a:t>
            </a:r>
            <a:r>
              <a:rPr lang="ru-RU" dirty="0"/>
              <a:t>применимы только для элементов, расположенных внутри других типов данных.</a:t>
            </a:r>
          </a:p>
          <a:p>
            <a:r>
              <a:rPr lang="ru-RU" dirty="0"/>
              <a:t>Если спецификатор доступа не указан, неявно применяется минимально возможный для данного элемента (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private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internal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доступа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поля парой методов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406" y="1289978"/>
            <a:ext cx="11357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r;</a:t>
            </a:r>
          </a:p>
          <a:p>
            <a:endParaRPr lang="en-US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=&gt; r;</a:t>
            </a:r>
          </a:p>
          <a:p>
            <a:endParaRPr lang="en-US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value)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(value &lt;= 0)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ArgumentException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>
                <a:solidFill>
                  <a:srgbClr val="A31515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"Radius should be positive"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(value));</a:t>
            </a:r>
          </a:p>
          <a:p>
            <a:endParaRPr lang="en-US" dirty="0">
              <a:solidFill>
                <a:srgbClr val="000000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r = value;</a:t>
            </a:r>
          </a:p>
          <a:p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406" y="49577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var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c = </a:t>
            </a:r>
            <a:r>
              <a:rPr lang="en-US" dirty="0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srgbClr val="2B91A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r>
              <a:rPr lang="en-US" dirty="0" err="1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c.</a:t>
            </a:r>
            <a:r>
              <a:rPr lang="en-US" u="w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T Mono" panose="02060509020205020204" pitchFamily="49" charset="-52"/>
                <a:ea typeface="PT Mono" panose="02060509020205020204" pitchFamily="49" charset="-52"/>
              </a:rPr>
              <a:t>r</a:t>
            </a:r>
            <a:r>
              <a:rPr lang="en-US" dirty="0">
                <a:solidFill>
                  <a:srgbClr val="FF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10;</a:t>
            </a:r>
          </a:p>
          <a:p>
            <a:r>
              <a:rPr lang="en-US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c.SetRadius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(10);</a:t>
            </a:r>
          </a:p>
          <a:p>
            <a:r>
              <a:rPr lang="en-US" dirty="0" err="1">
                <a:solidFill>
                  <a:srgbClr val="0000FF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var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radius = </a:t>
            </a:r>
            <a:r>
              <a:rPr lang="en-US" dirty="0" err="1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c.GetRadius</a:t>
            </a:r>
            <a:r>
              <a:rPr lang="en-US" dirty="0">
                <a:solidFill>
                  <a:srgbClr val="00000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  <a:endParaRPr lang="en-US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55" y="5034141"/>
            <a:ext cx="4143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Свойство — это пара методов, предназначенных для правильной инкапсуляции поля: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get</a:t>
            </a:r>
            <a:r>
              <a:rPr lang="en-US" dirty="0"/>
              <a:t> (get accessor / getter) — </a:t>
            </a:r>
            <a:r>
              <a:rPr lang="ru-RU" dirty="0"/>
              <a:t>предназначен для получения значения;</a:t>
            </a:r>
            <a:endParaRPr lang="en-US" dirty="0"/>
          </a:p>
          <a:p>
            <a:pPr lvl="2"/>
            <a:r>
              <a:rPr lang="ru-RU" dirty="0"/>
              <a:t>не должен приводить к исключениям;</a:t>
            </a:r>
          </a:p>
          <a:p>
            <a:pPr lvl="2"/>
            <a:r>
              <a:rPr lang="ru-RU" dirty="0"/>
              <a:t>не должен выполнять длительных вычислений;</a:t>
            </a: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set</a:t>
            </a:r>
            <a:r>
              <a:rPr lang="en-US" dirty="0"/>
              <a:t> (set accessor / setter) — </a:t>
            </a:r>
            <a:r>
              <a:rPr lang="ru-RU" dirty="0"/>
              <a:t>предназначен для установки значения;</a:t>
            </a:r>
          </a:p>
          <a:p>
            <a:pPr lvl="2"/>
            <a:r>
              <a:rPr lang="ru-RU" dirty="0"/>
              <a:t>должен производить </a:t>
            </a:r>
            <a:r>
              <a:rPr lang="ru-RU" dirty="0" err="1"/>
              <a:t>валидацию</a:t>
            </a:r>
            <a:r>
              <a:rPr lang="ru-RU" dirty="0"/>
              <a:t> передаваемого значения и генерировать исключение при необходимости;</a:t>
            </a:r>
          </a:p>
          <a:p>
            <a:pPr lvl="2"/>
            <a:r>
              <a:rPr lang="ru-RU" dirty="0"/>
              <a:t>не должен выполнять длительных вычислений.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85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 </a:t>
            </a:r>
            <a:r>
              <a:rPr lang="en-US" dirty="0"/>
              <a:t>C# </a:t>
            </a:r>
            <a:r>
              <a:rPr lang="ru-RU" dirty="0"/>
              <a:t>1.0 </a:t>
            </a:r>
            <a:r>
              <a:rPr lang="en-US" dirty="0"/>
              <a:t>(2002)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431" y="1282411"/>
            <a:ext cx="4724400" cy="32766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7704138" y="1282411"/>
            <a:ext cx="2638425" cy="38290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18000" y="2634727"/>
            <a:ext cx="902970" cy="5633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31" y="5879523"/>
            <a:ext cx="452437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138" y="5912860"/>
            <a:ext cx="2085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29514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12960</TotalTime>
  <Words>2547</Words>
  <Application>Microsoft Office PowerPoint</Application>
  <PresentationFormat>Широкоэкранный</PresentationFormat>
  <Paragraphs>289</Paragraphs>
  <Slides>29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Инкапсуляция</vt:lpstr>
      <vt:lpstr>Задачи, решаемые инкапсуляцией</vt:lpstr>
      <vt:lpstr>Средства для реализации инкапсуляции</vt:lpstr>
      <vt:lpstr>Спецификаторы доступа</vt:lpstr>
      <vt:lpstr>Инкапсуляция поля парой методов</vt:lpstr>
      <vt:lpstr>Свойства</vt:lpstr>
      <vt:lpstr>Свойства в C# 1.0 (2002)</vt:lpstr>
      <vt:lpstr>Свойства в C# 2.0 (2005)</vt:lpstr>
      <vt:lpstr>Свойства в C# 3 (2008)</vt:lpstr>
      <vt:lpstr>Свойства в C# 6 (2015)</vt:lpstr>
      <vt:lpstr>Свойства в C# 6 (2015)</vt:lpstr>
      <vt:lpstr>Пример инкапсуляции поля свойством</vt:lpstr>
      <vt:lpstr>Свойства — это методы!</vt:lpstr>
      <vt:lpstr>Инициализация объекта</vt:lpstr>
      <vt:lpstr>Конструктор</vt:lpstr>
      <vt:lpstr>Указание предшествующего конструктора</vt:lpstr>
      <vt:lpstr>Отложенная загрузка (Lazy Loading)</vt:lpstr>
      <vt:lpstr>Сокрытие конструктора</vt:lpstr>
      <vt:lpstr>Спецификатор static</vt:lpstr>
      <vt:lpstr>Операторы</vt:lpstr>
      <vt:lpstr>Унарные операторы</vt:lpstr>
      <vt:lpstr>Бинарные операторы</vt:lpstr>
      <vt:lpstr>Операции приведения типов</vt:lpstr>
      <vt:lpstr>Примеры использования операторов приведения</vt:lpstr>
      <vt:lpstr>Пример реализации операторов приведения</vt:lpstr>
      <vt:lpstr>Индексаторы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Encapsulation</dc:title>
  <dc:creator>Dmitry Vereskun</dc:creator>
  <cp:lastModifiedBy>Anton Pudikov</cp:lastModifiedBy>
  <cp:revision>362</cp:revision>
  <cp:lastPrinted>2015-07-29T15:20:55Z</cp:lastPrinted>
  <dcterms:created xsi:type="dcterms:W3CDTF">2015-06-23T10:29:18Z</dcterms:created>
  <dcterms:modified xsi:type="dcterms:W3CDTF">2020-06-01T16:42:31Z</dcterms:modified>
</cp:coreProperties>
</file>