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30"/>
  </p:notesMasterIdLst>
  <p:handoutMasterIdLst>
    <p:handoutMasterId r:id="rId31"/>
  </p:handoutMasterIdLst>
  <p:sldIdLst>
    <p:sldId id="401" r:id="rId3"/>
    <p:sldId id="434" r:id="rId4"/>
    <p:sldId id="435" r:id="rId5"/>
    <p:sldId id="436" r:id="rId6"/>
    <p:sldId id="437" r:id="rId7"/>
    <p:sldId id="438" r:id="rId8"/>
    <p:sldId id="460" r:id="rId9"/>
    <p:sldId id="439" r:id="rId10"/>
    <p:sldId id="440" r:id="rId11"/>
    <p:sldId id="452" r:id="rId12"/>
    <p:sldId id="441" r:id="rId13"/>
    <p:sldId id="442" r:id="rId14"/>
    <p:sldId id="443" r:id="rId15"/>
    <p:sldId id="444" r:id="rId16"/>
    <p:sldId id="446" r:id="rId17"/>
    <p:sldId id="447" r:id="rId18"/>
    <p:sldId id="448" r:id="rId19"/>
    <p:sldId id="449" r:id="rId20"/>
    <p:sldId id="450" r:id="rId21"/>
    <p:sldId id="451" r:id="rId22"/>
    <p:sldId id="453" r:id="rId23"/>
    <p:sldId id="454" r:id="rId24"/>
    <p:sldId id="455" r:id="rId25"/>
    <p:sldId id="456" r:id="rId26"/>
    <p:sldId id="457" r:id="rId27"/>
    <p:sldId id="459" r:id="rId28"/>
    <p:sldId id="277" r:id="rId29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383AF-6010-4AEB-A25A-1C41E2B1B9BF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32D3A99-4342-48E3-B281-81FFB47BC33D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/>
            <a:t> </a:t>
          </a:r>
          <a:endParaRPr lang="en-US" dirty="0"/>
        </a:p>
      </dgm:t>
    </dgm:pt>
    <dgm:pt modelId="{CAB27BDC-234C-48C8-AACF-B24DC3E1F010}" type="sibTrans" cxnId="{2443BEF3-8EB5-4BDC-AF25-82296D889A86}">
      <dgm:prSet/>
      <dgm:spPr/>
      <dgm:t>
        <a:bodyPr/>
        <a:lstStyle/>
        <a:p>
          <a:endParaRPr lang="en-US"/>
        </a:p>
      </dgm:t>
    </dgm:pt>
    <dgm:pt modelId="{45E29BFF-1049-490C-BF15-A11825DAAE03}" type="parTrans" cxnId="{2443BEF3-8EB5-4BDC-AF25-82296D889A86}">
      <dgm:prSet/>
      <dgm:spPr/>
      <dgm:t>
        <a:bodyPr/>
        <a:lstStyle/>
        <a:p>
          <a:endParaRPr lang="en-US"/>
        </a:p>
      </dgm:t>
    </dgm:pt>
    <dgm:pt modelId="{AE46EF34-C920-440F-BAEC-53A0F3DD7BDD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/>
            <a:t>?</a:t>
          </a:r>
          <a:endParaRPr lang="en-US" dirty="0"/>
        </a:p>
      </dgm:t>
    </dgm:pt>
    <dgm:pt modelId="{021399CC-C5FB-4A89-8FFA-1A79D95B3BEB}" type="sibTrans" cxnId="{F8BDB8DF-CBD3-416A-90F5-3A16962DBE36}">
      <dgm:prSet/>
      <dgm:spPr/>
      <dgm:t>
        <a:bodyPr/>
        <a:lstStyle/>
        <a:p>
          <a:endParaRPr lang="en-US"/>
        </a:p>
      </dgm:t>
    </dgm:pt>
    <dgm:pt modelId="{009A1DD9-6CC5-4274-BFCF-8BEC527BE574}" type="parTrans" cxnId="{F8BDB8DF-CBD3-416A-90F5-3A16962DBE36}">
      <dgm:prSet/>
      <dgm:spPr/>
      <dgm:t>
        <a:bodyPr/>
        <a:lstStyle/>
        <a:p>
          <a:endParaRPr lang="en-US"/>
        </a:p>
      </dgm:t>
    </dgm:pt>
    <dgm:pt modelId="{4A8F452D-D6F0-45D9-B0FB-DE95D1E76EA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/>
            <a:t> </a:t>
          </a:r>
          <a:endParaRPr lang="en-US" dirty="0"/>
        </a:p>
      </dgm:t>
    </dgm:pt>
    <dgm:pt modelId="{F5877E35-18F7-441B-91E7-567185ECE67B}" type="sibTrans" cxnId="{AB22BADB-C9C8-4CBF-89A7-0FBD68E5D6B5}">
      <dgm:prSet/>
      <dgm:spPr/>
      <dgm:t>
        <a:bodyPr/>
        <a:lstStyle/>
        <a:p>
          <a:endParaRPr lang="en-US"/>
        </a:p>
      </dgm:t>
    </dgm:pt>
    <dgm:pt modelId="{226ACCB6-10CD-4EBB-A129-F31F25FD0276}" type="parTrans" cxnId="{AB22BADB-C9C8-4CBF-89A7-0FBD68E5D6B5}">
      <dgm:prSet/>
      <dgm:spPr/>
      <dgm:t>
        <a:bodyPr/>
        <a:lstStyle/>
        <a:p>
          <a:endParaRPr lang="en-US"/>
        </a:p>
      </dgm:t>
    </dgm:pt>
    <dgm:pt modelId="{6A426E79-ADA5-4D31-BC91-E78B3158189A}" type="pres">
      <dgm:prSet presAssocID="{836383AF-6010-4AEB-A25A-1C41E2B1B9B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09180E8-6DB5-4C57-BC48-C0BE8D614300}" type="pres">
      <dgm:prSet presAssocID="{4A8F452D-D6F0-45D9-B0FB-DE95D1E76EA2}" presName="gear1" presStyleLbl="node1" presStyleIdx="0" presStyleCnt="3">
        <dgm:presLayoutVars>
          <dgm:chMax val="1"/>
          <dgm:bulletEnabled val="1"/>
        </dgm:presLayoutVars>
      </dgm:prSet>
      <dgm:spPr/>
    </dgm:pt>
    <dgm:pt modelId="{38CD5BA4-BC7E-4B13-823E-9FC70E7EAF17}" type="pres">
      <dgm:prSet presAssocID="{4A8F452D-D6F0-45D9-B0FB-DE95D1E76EA2}" presName="gear1srcNode" presStyleLbl="node1" presStyleIdx="0" presStyleCnt="3"/>
      <dgm:spPr/>
    </dgm:pt>
    <dgm:pt modelId="{48ED722F-53C3-4450-B54E-CF7ED0A6A912}" type="pres">
      <dgm:prSet presAssocID="{4A8F452D-D6F0-45D9-B0FB-DE95D1E76EA2}" presName="gear1dstNode" presStyleLbl="node1" presStyleIdx="0" presStyleCnt="3"/>
      <dgm:spPr/>
    </dgm:pt>
    <dgm:pt modelId="{F03E1405-1B88-4FFA-8C63-4BA99EE6248B}" type="pres">
      <dgm:prSet presAssocID="{AE46EF34-C920-440F-BAEC-53A0F3DD7BDD}" presName="gear2" presStyleLbl="node1" presStyleIdx="1" presStyleCnt="3">
        <dgm:presLayoutVars>
          <dgm:chMax val="1"/>
          <dgm:bulletEnabled val="1"/>
        </dgm:presLayoutVars>
      </dgm:prSet>
      <dgm:spPr/>
    </dgm:pt>
    <dgm:pt modelId="{E8C53B65-10F5-4163-AF42-C20D9D79CE6D}" type="pres">
      <dgm:prSet presAssocID="{AE46EF34-C920-440F-BAEC-53A0F3DD7BDD}" presName="gear2srcNode" presStyleLbl="node1" presStyleIdx="1" presStyleCnt="3"/>
      <dgm:spPr/>
    </dgm:pt>
    <dgm:pt modelId="{F5F868B5-FDE0-4074-926F-EBE11DADE5EC}" type="pres">
      <dgm:prSet presAssocID="{AE46EF34-C920-440F-BAEC-53A0F3DD7BDD}" presName="gear2dstNode" presStyleLbl="node1" presStyleIdx="1" presStyleCnt="3"/>
      <dgm:spPr/>
    </dgm:pt>
    <dgm:pt modelId="{CDC512A7-88F3-406D-91C3-C7AB86B3BA3C}" type="pres">
      <dgm:prSet presAssocID="{532D3A99-4342-48E3-B281-81FFB47BC33D}" presName="gear3" presStyleLbl="node1" presStyleIdx="2" presStyleCnt="3"/>
      <dgm:spPr/>
    </dgm:pt>
    <dgm:pt modelId="{352CCFDE-B9C6-4D49-9D71-A210F96434BF}" type="pres">
      <dgm:prSet presAssocID="{532D3A99-4342-48E3-B281-81FFB47BC33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B023460-3D7E-44C8-A198-0CD55B2BEA16}" type="pres">
      <dgm:prSet presAssocID="{532D3A99-4342-48E3-B281-81FFB47BC33D}" presName="gear3srcNode" presStyleLbl="node1" presStyleIdx="2" presStyleCnt="3"/>
      <dgm:spPr/>
    </dgm:pt>
    <dgm:pt modelId="{E815CAAC-C9A0-4FD1-8F76-9BFDD84B30B8}" type="pres">
      <dgm:prSet presAssocID="{532D3A99-4342-48E3-B281-81FFB47BC33D}" presName="gear3dstNode" presStyleLbl="node1" presStyleIdx="2" presStyleCnt="3"/>
      <dgm:spPr/>
    </dgm:pt>
    <dgm:pt modelId="{7C484455-DE75-402D-9E40-D6D52848433B}" type="pres">
      <dgm:prSet presAssocID="{F5877E35-18F7-441B-91E7-567185ECE67B}" presName="connector1" presStyleLbl="sibTrans2D1" presStyleIdx="0" presStyleCnt="3"/>
      <dgm:spPr/>
    </dgm:pt>
    <dgm:pt modelId="{B398432C-6DCF-4FAA-9AE8-D3E5238CDCEB}" type="pres">
      <dgm:prSet presAssocID="{021399CC-C5FB-4A89-8FFA-1A79D95B3BEB}" presName="connector2" presStyleLbl="sibTrans2D1" presStyleIdx="1" presStyleCnt="3"/>
      <dgm:spPr/>
    </dgm:pt>
    <dgm:pt modelId="{5FD0E87A-6A77-4EBB-A84F-4702F7CFD3D5}" type="pres">
      <dgm:prSet presAssocID="{CAB27BDC-234C-48C8-AACF-B24DC3E1F010}" presName="connector3" presStyleLbl="sibTrans2D1" presStyleIdx="2" presStyleCnt="3"/>
      <dgm:spPr/>
    </dgm:pt>
  </dgm:ptLst>
  <dgm:cxnLst>
    <dgm:cxn modelId="{3D803212-D4F9-4CAF-A602-064AC24EFB33}" type="presOf" srcId="{532D3A99-4342-48E3-B281-81FFB47BC33D}" destId="{CDC512A7-88F3-406D-91C3-C7AB86B3BA3C}" srcOrd="0" destOrd="0" presId="urn:microsoft.com/office/officeart/2005/8/layout/gear1"/>
    <dgm:cxn modelId="{E7FC5716-E9E6-4D01-8726-7AAD7F5D4DDB}" type="presOf" srcId="{4A8F452D-D6F0-45D9-B0FB-DE95D1E76EA2}" destId="{809180E8-6DB5-4C57-BC48-C0BE8D614300}" srcOrd="0" destOrd="0" presId="urn:microsoft.com/office/officeart/2005/8/layout/gear1"/>
    <dgm:cxn modelId="{52CD192A-832C-434F-A30B-FB2B8A1838B9}" type="presOf" srcId="{CAB27BDC-234C-48C8-AACF-B24DC3E1F010}" destId="{5FD0E87A-6A77-4EBB-A84F-4702F7CFD3D5}" srcOrd="0" destOrd="0" presId="urn:microsoft.com/office/officeart/2005/8/layout/gear1"/>
    <dgm:cxn modelId="{80121C70-DC34-42E6-A4F2-D8FF4D4B9117}" type="presOf" srcId="{836383AF-6010-4AEB-A25A-1C41E2B1B9BF}" destId="{6A426E79-ADA5-4D31-BC91-E78B3158189A}" srcOrd="0" destOrd="0" presId="urn:microsoft.com/office/officeart/2005/8/layout/gear1"/>
    <dgm:cxn modelId="{8BDE1F78-BD3F-420C-BC09-4CED086F3782}" type="presOf" srcId="{F5877E35-18F7-441B-91E7-567185ECE67B}" destId="{7C484455-DE75-402D-9E40-D6D52848433B}" srcOrd="0" destOrd="0" presId="urn:microsoft.com/office/officeart/2005/8/layout/gear1"/>
    <dgm:cxn modelId="{3776D882-E6E7-49A6-A6F3-EBCB71313BF6}" type="presOf" srcId="{AE46EF34-C920-440F-BAEC-53A0F3DD7BDD}" destId="{E8C53B65-10F5-4163-AF42-C20D9D79CE6D}" srcOrd="1" destOrd="0" presId="urn:microsoft.com/office/officeart/2005/8/layout/gear1"/>
    <dgm:cxn modelId="{5774C785-C50B-42F9-954F-18A9E31C6158}" type="presOf" srcId="{4A8F452D-D6F0-45D9-B0FB-DE95D1E76EA2}" destId="{48ED722F-53C3-4450-B54E-CF7ED0A6A912}" srcOrd="2" destOrd="0" presId="urn:microsoft.com/office/officeart/2005/8/layout/gear1"/>
    <dgm:cxn modelId="{F4D4168B-ABAA-49E3-8863-5363AF6A28A8}" type="presOf" srcId="{AE46EF34-C920-440F-BAEC-53A0F3DD7BDD}" destId="{F03E1405-1B88-4FFA-8C63-4BA99EE6248B}" srcOrd="0" destOrd="0" presId="urn:microsoft.com/office/officeart/2005/8/layout/gear1"/>
    <dgm:cxn modelId="{B42B6E8C-EF02-4A3D-B4DF-CD7A7FB2D166}" type="presOf" srcId="{AE46EF34-C920-440F-BAEC-53A0F3DD7BDD}" destId="{F5F868B5-FDE0-4074-926F-EBE11DADE5EC}" srcOrd="2" destOrd="0" presId="urn:microsoft.com/office/officeart/2005/8/layout/gear1"/>
    <dgm:cxn modelId="{64D7FB94-7AB9-4EC1-A6B3-B68F6B7FE02C}" type="presOf" srcId="{021399CC-C5FB-4A89-8FFA-1A79D95B3BEB}" destId="{B398432C-6DCF-4FAA-9AE8-D3E5238CDCEB}" srcOrd="0" destOrd="0" presId="urn:microsoft.com/office/officeart/2005/8/layout/gear1"/>
    <dgm:cxn modelId="{7F2EECA1-0CD7-4548-A4B9-E8313EECF11A}" type="presOf" srcId="{4A8F452D-D6F0-45D9-B0FB-DE95D1E76EA2}" destId="{38CD5BA4-BC7E-4B13-823E-9FC70E7EAF17}" srcOrd="1" destOrd="0" presId="urn:microsoft.com/office/officeart/2005/8/layout/gear1"/>
    <dgm:cxn modelId="{C58B4DC3-D234-4212-A66F-449749ACA84F}" type="presOf" srcId="{532D3A99-4342-48E3-B281-81FFB47BC33D}" destId="{352CCFDE-B9C6-4D49-9D71-A210F96434BF}" srcOrd="1" destOrd="0" presId="urn:microsoft.com/office/officeart/2005/8/layout/gear1"/>
    <dgm:cxn modelId="{28FCF9C8-D0E4-4C04-8D8F-9E42ADCFDCDA}" type="presOf" srcId="{532D3A99-4342-48E3-B281-81FFB47BC33D}" destId="{8B023460-3D7E-44C8-A198-0CD55B2BEA16}" srcOrd="2" destOrd="0" presId="urn:microsoft.com/office/officeart/2005/8/layout/gear1"/>
    <dgm:cxn modelId="{AB22BADB-C9C8-4CBF-89A7-0FBD68E5D6B5}" srcId="{836383AF-6010-4AEB-A25A-1C41E2B1B9BF}" destId="{4A8F452D-D6F0-45D9-B0FB-DE95D1E76EA2}" srcOrd="0" destOrd="0" parTransId="{226ACCB6-10CD-4EBB-A129-F31F25FD0276}" sibTransId="{F5877E35-18F7-441B-91E7-567185ECE67B}"/>
    <dgm:cxn modelId="{F8BDB8DF-CBD3-416A-90F5-3A16962DBE36}" srcId="{836383AF-6010-4AEB-A25A-1C41E2B1B9BF}" destId="{AE46EF34-C920-440F-BAEC-53A0F3DD7BDD}" srcOrd="1" destOrd="0" parTransId="{009A1DD9-6CC5-4274-BFCF-8BEC527BE574}" sibTransId="{021399CC-C5FB-4A89-8FFA-1A79D95B3BEB}"/>
    <dgm:cxn modelId="{AF135BF0-632B-409E-B7B0-A0DF8B8C7051}" type="presOf" srcId="{532D3A99-4342-48E3-B281-81FFB47BC33D}" destId="{E815CAAC-C9A0-4FD1-8F76-9BFDD84B30B8}" srcOrd="3" destOrd="0" presId="urn:microsoft.com/office/officeart/2005/8/layout/gear1"/>
    <dgm:cxn modelId="{2443BEF3-8EB5-4BDC-AF25-82296D889A86}" srcId="{836383AF-6010-4AEB-A25A-1C41E2B1B9BF}" destId="{532D3A99-4342-48E3-B281-81FFB47BC33D}" srcOrd="2" destOrd="0" parTransId="{45E29BFF-1049-490C-BF15-A11825DAAE03}" sibTransId="{CAB27BDC-234C-48C8-AACF-B24DC3E1F010}"/>
    <dgm:cxn modelId="{BA36DCE6-967F-452C-906C-76C296407762}" type="presParOf" srcId="{6A426E79-ADA5-4D31-BC91-E78B3158189A}" destId="{809180E8-6DB5-4C57-BC48-C0BE8D614300}" srcOrd="0" destOrd="0" presId="urn:microsoft.com/office/officeart/2005/8/layout/gear1"/>
    <dgm:cxn modelId="{F4CA8590-FC7A-41F1-A3B2-C0EE787A8F0C}" type="presParOf" srcId="{6A426E79-ADA5-4D31-BC91-E78B3158189A}" destId="{38CD5BA4-BC7E-4B13-823E-9FC70E7EAF17}" srcOrd="1" destOrd="0" presId="urn:microsoft.com/office/officeart/2005/8/layout/gear1"/>
    <dgm:cxn modelId="{0DE77F17-CB98-40C1-88BC-63020A913D07}" type="presParOf" srcId="{6A426E79-ADA5-4D31-BC91-E78B3158189A}" destId="{48ED722F-53C3-4450-B54E-CF7ED0A6A912}" srcOrd="2" destOrd="0" presId="urn:microsoft.com/office/officeart/2005/8/layout/gear1"/>
    <dgm:cxn modelId="{CA4891D9-E8C2-4D17-965B-C14EA14B1D73}" type="presParOf" srcId="{6A426E79-ADA5-4D31-BC91-E78B3158189A}" destId="{F03E1405-1B88-4FFA-8C63-4BA99EE6248B}" srcOrd="3" destOrd="0" presId="urn:microsoft.com/office/officeart/2005/8/layout/gear1"/>
    <dgm:cxn modelId="{3EE69655-53D8-479B-85C5-E6862E4B872D}" type="presParOf" srcId="{6A426E79-ADA5-4D31-BC91-E78B3158189A}" destId="{E8C53B65-10F5-4163-AF42-C20D9D79CE6D}" srcOrd="4" destOrd="0" presId="urn:microsoft.com/office/officeart/2005/8/layout/gear1"/>
    <dgm:cxn modelId="{1BBBC035-5902-4B84-9097-8E17D00D5762}" type="presParOf" srcId="{6A426E79-ADA5-4D31-BC91-E78B3158189A}" destId="{F5F868B5-FDE0-4074-926F-EBE11DADE5EC}" srcOrd="5" destOrd="0" presId="urn:microsoft.com/office/officeart/2005/8/layout/gear1"/>
    <dgm:cxn modelId="{1EC99E15-D753-483C-B504-C02DD2113FFC}" type="presParOf" srcId="{6A426E79-ADA5-4D31-BC91-E78B3158189A}" destId="{CDC512A7-88F3-406D-91C3-C7AB86B3BA3C}" srcOrd="6" destOrd="0" presId="urn:microsoft.com/office/officeart/2005/8/layout/gear1"/>
    <dgm:cxn modelId="{EB7D80F7-0F77-4655-A5F6-C33ADE8C0AB9}" type="presParOf" srcId="{6A426E79-ADA5-4D31-BC91-E78B3158189A}" destId="{352CCFDE-B9C6-4D49-9D71-A210F96434BF}" srcOrd="7" destOrd="0" presId="urn:microsoft.com/office/officeart/2005/8/layout/gear1"/>
    <dgm:cxn modelId="{3209C3F9-86A8-4A22-9E6C-13923D5B9FC1}" type="presParOf" srcId="{6A426E79-ADA5-4D31-BC91-E78B3158189A}" destId="{8B023460-3D7E-44C8-A198-0CD55B2BEA16}" srcOrd="8" destOrd="0" presId="urn:microsoft.com/office/officeart/2005/8/layout/gear1"/>
    <dgm:cxn modelId="{5380EF17-33D1-46AC-A882-84D286036125}" type="presParOf" srcId="{6A426E79-ADA5-4D31-BC91-E78B3158189A}" destId="{E815CAAC-C9A0-4FD1-8F76-9BFDD84B30B8}" srcOrd="9" destOrd="0" presId="urn:microsoft.com/office/officeart/2005/8/layout/gear1"/>
    <dgm:cxn modelId="{6F721AC1-3349-4E0A-A3F3-AA2C60F3029A}" type="presParOf" srcId="{6A426E79-ADA5-4D31-BC91-E78B3158189A}" destId="{7C484455-DE75-402D-9E40-D6D52848433B}" srcOrd="10" destOrd="0" presId="urn:microsoft.com/office/officeart/2005/8/layout/gear1"/>
    <dgm:cxn modelId="{BB8D9ED7-2F41-4C64-9F1C-6242FA03ECCD}" type="presParOf" srcId="{6A426E79-ADA5-4D31-BC91-E78B3158189A}" destId="{B398432C-6DCF-4FAA-9AE8-D3E5238CDCEB}" srcOrd="11" destOrd="0" presId="urn:microsoft.com/office/officeart/2005/8/layout/gear1"/>
    <dgm:cxn modelId="{0E470525-EE41-4F36-8FCA-6808686512B9}" type="presParOf" srcId="{6A426E79-ADA5-4D31-BC91-E78B3158189A}" destId="{5FD0E87A-6A77-4EBB-A84F-4702F7CFD3D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C20B1-64CD-4700-BA95-0FB10E38F431}" type="doc">
      <dgm:prSet loTypeId="urn:microsoft.com/office/officeart/2005/8/layout/hierarchy6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5DB6E2C-9F9A-4BF7-A82C-EECE5B923D72}">
      <dgm:prSet phldrT="[Text]"/>
      <dgm:spPr/>
      <dgm:t>
        <a:bodyPr/>
        <a:lstStyle/>
        <a:p>
          <a:r>
            <a:rPr lang="en-US" dirty="0"/>
            <a:t>Pub</a:t>
          </a:r>
        </a:p>
      </dgm:t>
    </dgm:pt>
    <dgm:pt modelId="{5C9976FB-B511-4E4C-95D7-4C45F9A13C08}" type="parTrans" cxnId="{56B5019E-59E4-4E11-ABF8-D7649543F0B8}">
      <dgm:prSet/>
      <dgm:spPr/>
      <dgm:t>
        <a:bodyPr/>
        <a:lstStyle/>
        <a:p>
          <a:endParaRPr lang="en-US"/>
        </a:p>
      </dgm:t>
    </dgm:pt>
    <dgm:pt modelId="{7598C0B2-1A3A-42CB-9545-5A059F666E3C}" type="sibTrans" cxnId="{56B5019E-59E4-4E11-ABF8-D7649543F0B8}">
      <dgm:prSet/>
      <dgm:spPr/>
      <dgm:t>
        <a:bodyPr/>
        <a:lstStyle/>
        <a:p>
          <a:endParaRPr lang="en-US"/>
        </a:p>
      </dgm:t>
    </dgm:pt>
    <dgm:pt modelId="{2603F900-FE09-4AC9-AD76-F05A172CA4C2}">
      <dgm:prSet phldrT="[Text]"/>
      <dgm:spPr/>
      <dgm:t>
        <a:bodyPr/>
        <a:lstStyle/>
        <a:p>
          <a:r>
            <a:rPr lang="en-US" dirty="0"/>
            <a:t>Sub1</a:t>
          </a:r>
        </a:p>
      </dgm:t>
    </dgm:pt>
    <dgm:pt modelId="{DB2E48DC-A6BE-430A-A358-0D7F4B91611E}" type="parTrans" cxnId="{ED2888E2-037C-436E-85AE-F4966E6003AA}">
      <dgm:prSet/>
      <dgm:spPr/>
      <dgm:t>
        <a:bodyPr/>
        <a:lstStyle/>
        <a:p>
          <a:endParaRPr lang="en-US"/>
        </a:p>
      </dgm:t>
    </dgm:pt>
    <dgm:pt modelId="{A553B2B0-D9AC-4750-B65F-AB3D529EE85D}" type="sibTrans" cxnId="{ED2888E2-037C-436E-85AE-F4966E6003AA}">
      <dgm:prSet/>
      <dgm:spPr/>
      <dgm:t>
        <a:bodyPr/>
        <a:lstStyle/>
        <a:p>
          <a:endParaRPr lang="en-US"/>
        </a:p>
      </dgm:t>
    </dgm:pt>
    <dgm:pt modelId="{97E83ACC-5383-466F-A1C4-78B2E9060D4E}">
      <dgm:prSet phldrT="[Text]"/>
      <dgm:spPr/>
      <dgm:t>
        <a:bodyPr/>
        <a:lstStyle/>
        <a:p>
          <a:r>
            <a:rPr lang="en-US" dirty="0"/>
            <a:t>Sub2</a:t>
          </a:r>
        </a:p>
      </dgm:t>
    </dgm:pt>
    <dgm:pt modelId="{FD10F7F7-3EE7-437C-B84B-88109292658D}" type="parTrans" cxnId="{2F69CDF9-2954-4958-B24E-6D21B1484804}">
      <dgm:prSet/>
      <dgm:spPr/>
      <dgm:t>
        <a:bodyPr/>
        <a:lstStyle/>
        <a:p>
          <a:endParaRPr lang="en-US"/>
        </a:p>
      </dgm:t>
    </dgm:pt>
    <dgm:pt modelId="{F42D889A-302C-45F1-8E63-FDBA016486B4}" type="sibTrans" cxnId="{2F69CDF9-2954-4958-B24E-6D21B1484804}">
      <dgm:prSet/>
      <dgm:spPr/>
      <dgm:t>
        <a:bodyPr/>
        <a:lstStyle/>
        <a:p>
          <a:endParaRPr lang="en-US"/>
        </a:p>
      </dgm:t>
    </dgm:pt>
    <dgm:pt modelId="{D7F5C3D8-6243-445C-A93C-5D2BE695FAB5}">
      <dgm:prSet phldrT="[Text]"/>
      <dgm:spPr/>
      <dgm:t>
        <a:bodyPr/>
        <a:lstStyle/>
        <a:p>
          <a:r>
            <a:rPr lang="en-US" dirty="0"/>
            <a:t>Subscribers</a:t>
          </a:r>
        </a:p>
      </dgm:t>
    </dgm:pt>
    <dgm:pt modelId="{C9281B3D-F5BD-4D76-91AC-928079319F6C}" type="parTrans" cxnId="{CA729A10-815C-4DFF-9A66-800D0B3278AA}">
      <dgm:prSet/>
      <dgm:spPr/>
      <dgm:t>
        <a:bodyPr/>
        <a:lstStyle/>
        <a:p>
          <a:endParaRPr lang="en-US"/>
        </a:p>
      </dgm:t>
    </dgm:pt>
    <dgm:pt modelId="{7C1B888B-09BD-4ED7-920D-9EFA90E59AC4}" type="sibTrans" cxnId="{CA729A10-815C-4DFF-9A66-800D0B3278AA}">
      <dgm:prSet/>
      <dgm:spPr/>
      <dgm:t>
        <a:bodyPr/>
        <a:lstStyle/>
        <a:p>
          <a:endParaRPr lang="en-US"/>
        </a:p>
      </dgm:t>
    </dgm:pt>
    <dgm:pt modelId="{58751A88-C112-4085-8F0B-A6A546DB6484}">
      <dgm:prSet phldrT="[Text]"/>
      <dgm:spPr/>
      <dgm:t>
        <a:bodyPr/>
        <a:lstStyle/>
        <a:p>
          <a:r>
            <a:rPr lang="en-US" dirty="0"/>
            <a:t>Publisher</a:t>
          </a:r>
        </a:p>
      </dgm:t>
    </dgm:pt>
    <dgm:pt modelId="{F2705C71-C9BB-45BE-8316-CF5E5C01A9D0}" type="sibTrans" cxnId="{4DCB5140-081D-47B6-9018-0FB427EA1B50}">
      <dgm:prSet/>
      <dgm:spPr/>
      <dgm:t>
        <a:bodyPr/>
        <a:lstStyle/>
        <a:p>
          <a:endParaRPr lang="en-US"/>
        </a:p>
      </dgm:t>
    </dgm:pt>
    <dgm:pt modelId="{F1DF3232-1330-4336-86CE-88CD4FFEF537}" type="parTrans" cxnId="{4DCB5140-081D-47B6-9018-0FB427EA1B50}">
      <dgm:prSet/>
      <dgm:spPr/>
      <dgm:t>
        <a:bodyPr/>
        <a:lstStyle/>
        <a:p>
          <a:endParaRPr lang="en-US"/>
        </a:p>
      </dgm:t>
    </dgm:pt>
    <dgm:pt modelId="{38D01448-0003-495C-845A-24AEF239CA23}" type="pres">
      <dgm:prSet presAssocID="{A02C20B1-64CD-4700-BA95-0FB10E38F43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7C5F7A-F9FE-4BBF-AC53-2FECA7B6721F}" type="pres">
      <dgm:prSet presAssocID="{A02C20B1-64CD-4700-BA95-0FB10E38F431}" presName="hierFlow" presStyleCnt="0"/>
      <dgm:spPr/>
    </dgm:pt>
    <dgm:pt modelId="{0E32DE63-35C3-423D-848A-B03F40FE9B5E}" type="pres">
      <dgm:prSet presAssocID="{A02C20B1-64CD-4700-BA95-0FB10E38F431}" presName="firstBuf" presStyleCnt="0"/>
      <dgm:spPr/>
    </dgm:pt>
    <dgm:pt modelId="{DAB6E075-F579-4968-9517-F76CBABE018E}" type="pres">
      <dgm:prSet presAssocID="{A02C20B1-64CD-4700-BA95-0FB10E38F43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5B3D3C-ADEB-4807-8B7F-E4CFBA0DF63A}" type="pres">
      <dgm:prSet presAssocID="{15DB6E2C-9F9A-4BF7-A82C-EECE5B923D72}" presName="Name14" presStyleCnt="0"/>
      <dgm:spPr/>
    </dgm:pt>
    <dgm:pt modelId="{D67EB5E3-F16B-4097-A09C-AF13D5A9552D}" type="pres">
      <dgm:prSet presAssocID="{15DB6E2C-9F9A-4BF7-A82C-EECE5B923D72}" presName="level1Shape" presStyleLbl="node0" presStyleIdx="0" presStyleCnt="1">
        <dgm:presLayoutVars>
          <dgm:chPref val="3"/>
        </dgm:presLayoutVars>
      </dgm:prSet>
      <dgm:spPr/>
    </dgm:pt>
    <dgm:pt modelId="{5749D4D1-35B6-4231-B0F8-9934C8FA4A1D}" type="pres">
      <dgm:prSet presAssocID="{15DB6E2C-9F9A-4BF7-A82C-EECE5B923D72}" presName="hierChild2" presStyleCnt="0"/>
      <dgm:spPr/>
    </dgm:pt>
    <dgm:pt modelId="{58F04CFE-8709-4491-8AED-41FE6AE675EF}" type="pres">
      <dgm:prSet presAssocID="{DB2E48DC-A6BE-430A-A358-0D7F4B91611E}" presName="Name19" presStyleLbl="parChTrans1D2" presStyleIdx="0" presStyleCnt="2"/>
      <dgm:spPr/>
    </dgm:pt>
    <dgm:pt modelId="{C474F621-0BD9-42ED-BA28-EBF6C3CE0359}" type="pres">
      <dgm:prSet presAssocID="{2603F900-FE09-4AC9-AD76-F05A172CA4C2}" presName="Name21" presStyleCnt="0"/>
      <dgm:spPr/>
    </dgm:pt>
    <dgm:pt modelId="{A52D7927-F95C-46CD-806B-EDFE1DA48077}" type="pres">
      <dgm:prSet presAssocID="{2603F900-FE09-4AC9-AD76-F05A172CA4C2}" presName="level2Shape" presStyleLbl="node2" presStyleIdx="0" presStyleCnt="2"/>
      <dgm:spPr/>
    </dgm:pt>
    <dgm:pt modelId="{1F44C7FC-5DD0-46E7-ACF8-DD036B67C3CE}" type="pres">
      <dgm:prSet presAssocID="{2603F900-FE09-4AC9-AD76-F05A172CA4C2}" presName="hierChild3" presStyleCnt="0"/>
      <dgm:spPr/>
    </dgm:pt>
    <dgm:pt modelId="{FEFD300A-C843-4F2A-BF58-16363EE71062}" type="pres">
      <dgm:prSet presAssocID="{FD10F7F7-3EE7-437C-B84B-88109292658D}" presName="Name19" presStyleLbl="parChTrans1D2" presStyleIdx="1" presStyleCnt="2"/>
      <dgm:spPr/>
    </dgm:pt>
    <dgm:pt modelId="{3867FDC0-C4C8-4C41-8692-D936F6F34AAE}" type="pres">
      <dgm:prSet presAssocID="{97E83ACC-5383-466F-A1C4-78B2E9060D4E}" presName="Name21" presStyleCnt="0"/>
      <dgm:spPr/>
    </dgm:pt>
    <dgm:pt modelId="{0673DA75-1C22-4428-9B65-91F6B1F8ACCC}" type="pres">
      <dgm:prSet presAssocID="{97E83ACC-5383-466F-A1C4-78B2E9060D4E}" presName="level2Shape" presStyleLbl="node2" presStyleIdx="1" presStyleCnt="2"/>
      <dgm:spPr/>
    </dgm:pt>
    <dgm:pt modelId="{3BC0D306-D5CF-4317-8607-63C71A969925}" type="pres">
      <dgm:prSet presAssocID="{97E83ACC-5383-466F-A1C4-78B2E9060D4E}" presName="hierChild3" presStyleCnt="0"/>
      <dgm:spPr/>
    </dgm:pt>
    <dgm:pt modelId="{B03366CD-602F-444E-B3F5-8B0312679DD7}" type="pres">
      <dgm:prSet presAssocID="{A02C20B1-64CD-4700-BA95-0FB10E38F431}" presName="bgShapesFlow" presStyleCnt="0"/>
      <dgm:spPr/>
    </dgm:pt>
    <dgm:pt modelId="{3F02D372-30B8-4152-873A-8308D9510B35}" type="pres">
      <dgm:prSet presAssocID="{58751A88-C112-4085-8F0B-A6A546DB6484}" presName="rectComp" presStyleCnt="0"/>
      <dgm:spPr/>
    </dgm:pt>
    <dgm:pt modelId="{956B4FDC-1177-406A-8DDF-9F6224B59D91}" type="pres">
      <dgm:prSet presAssocID="{58751A88-C112-4085-8F0B-A6A546DB6484}" presName="bgRect" presStyleLbl="bgShp" presStyleIdx="0" presStyleCnt="2"/>
      <dgm:spPr/>
    </dgm:pt>
    <dgm:pt modelId="{49572CEB-A2AC-4F1F-A21D-0C142462FA7F}" type="pres">
      <dgm:prSet presAssocID="{58751A88-C112-4085-8F0B-A6A546DB6484}" presName="bgRectTx" presStyleLbl="bgShp" presStyleIdx="0" presStyleCnt="2">
        <dgm:presLayoutVars>
          <dgm:bulletEnabled val="1"/>
        </dgm:presLayoutVars>
      </dgm:prSet>
      <dgm:spPr/>
    </dgm:pt>
    <dgm:pt modelId="{58C2EAD7-90F7-4241-9771-E8052E4B554C}" type="pres">
      <dgm:prSet presAssocID="{58751A88-C112-4085-8F0B-A6A546DB6484}" presName="spComp" presStyleCnt="0"/>
      <dgm:spPr/>
    </dgm:pt>
    <dgm:pt modelId="{E1174B09-7E55-4EDB-AE1F-E09873073C78}" type="pres">
      <dgm:prSet presAssocID="{58751A88-C112-4085-8F0B-A6A546DB6484}" presName="vSp" presStyleCnt="0"/>
      <dgm:spPr/>
    </dgm:pt>
    <dgm:pt modelId="{AF577ADC-148B-4894-9A84-FB1B3D164EF7}" type="pres">
      <dgm:prSet presAssocID="{D7F5C3D8-6243-445C-A93C-5D2BE695FAB5}" presName="rectComp" presStyleCnt="0"/>
      <dgm:spPr/>
    </dgm:pt>
    <dgm:pt modelId="{F8E4CEC3-28A3-4692-8C9A-452DB7EB876D}" type="pres">
      <dgm:prSet presAssocID="{D7F5C3D8-6243-445C-A93C-5D2BE695FAB5}" presName="bgRect" presStyleLbl="bgShp" presStyleIdx="1" presStyleCnt="2"/>
      <dgm:spPr/>
    </dgm:pt>
    <dgm:pt modelId="{1169448E-B81E-425D-82A7-A6BF004AA41C}" type="pres">
      <dgm:prSet presAssocID="{D7F5C3D8-6243-445C-A93C-5D2BE695FAB5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A0B8E404-19B4-4784-BA26-4FFBC1F976FF}" type="presOf" srcId="{15DB6E2C-9F9A-4BF7-A82C-EECE5B923D72}" destId="{D67EB5E3-F16B-4097-A09C-AF13D5A9552D}" srcOrd="0" destOrd="0" presId="urn:microsoft.com/office/officeart/2005/8/layout/hierarchy6"/>
    <dgm:cxn modelId="{CA729A10-815C-4DFF-9A66-800D0B3278AA}" srcId="{A02C20B1-64CD-4700-BA95-0FB10E38F431}" destId="{D7F5C3D8-6243-445C-A93C-5D2BE695FAB5}" srcOrd="2" destOrd="0" parTransId="{C9281B3D-F5BD-4D76-91AC-928079319F6C}" sibTransId="{7C1B888B-09BD-4ED7-920D-9EFA90E59AC4}"/>
    <dgm:cxn modelId="{8DA59B1A-E821-46F2-8E72-EF5905F54936}" type="presOf" srcId="{D7F5C3D8-6243-445C-A93C-5D2BE695FAB5}" destId="{1169448E-B81E-425D-82A7-A6BF004AA41C}" srcOrd="1" destOrd="0" presId="urn:microsoft.com/office/officeart/2005/8/layout/hierarchy6"/>
    <dgm:cxn modelId="{4DCB5140-081D-47B6-9018-0FB427EA1B50}" srcId="{A02C20B1-64CD-4700-BA95-0FB10E38F431}" destId="{58751A88-C112-4085-8F0B-A6A546DB6484}" srcOrd="1" destOrd="0" parTransId="{F1DF3232-1330-4336-86CE-88CD4FFEF537}" sibTransId="{F2705C71-C9BB-45BE-8316-CF5E5C01A9D0}"/>
    <dgm:cxn modelId="{ED39E547-A801-4E20-B278-F551220591FF}" type="presOf" srcId="{FD10F7F7-3EE7-437C-B84B-88109292658D}" destId="{FEFD300A-C843-4F2A-BF58-16363EE71062}" srcOrd="0" destOrd="0" presId="urn:microsoft.com/office/officeart/2005/8/layout/hierarchy6"/>
    <dgm:cxn modelId="{C01CEC9D-7B36-4EEC-8579-0C28359A18F2}" type="presOf" srcId="{D7F5C3D8-6243-445C-A93C-5D2BE695FAB5}" destId="{F8E4CEC3-28A3-4692-8C9A-452DB7EB876D}" srcOrd="0" destOrd="0" presId="urn:microsoft.com/office/officeart/2005/8/layout/hierarchy6"/>
    <dgm:cxn modelId="{56B5019E-59E4-4E11-ABF8-D7649543F0B8}" srcId="{A02C20B1-64CD-4700-BA95-0FB10E38F431}" destId="{15DB6E2C-9F9A-4BF7-A82C-EECE5B923D72}" srcOrd="0" destOrd="0" parTransId="{5C9976FB-B511-4E4C-95D7-4C45F9A13C08}" sibTransId="{7598C0B2-1A3A-42CB-9545-5A059F666E3C}"/>
    <dgm:cxn modelId="{05193CB9-B45D-4283-AE9D-541BE2182A7A}" type="presOf" srcId="{58751A88-C112-4085-8F0B-A6A546DB6484}" destId="{956B4FDC-1177-406A-8DDF-9F6224B59D91}" srcOrd="0" destOrd="0" presId="urn:microsoft.com/office/officeart/2005/8/layout/hierarchy6"/>
    <dgm:cxn modelId="{45545CB9-168E-4FD5-9D55-D180FAF3EC29}" type="presOf" srcId="{DB2E48DC-A6BE-430A-A358-0D7F4B91611E}" destId="{58F04CFE-8709-4491-8AED-41FE6AE675EF}" srcOrd="0" destOrd="0" presId="urn:microsoft.com/office/officeart/2005/8/layout/hierarchy6"/>
    <dgm:cxn modelId="{1C5E1ACB-D909-4257-B012-DF26B86AF2C2}" type="presOf" srcId="{A02C20B1-64CD-4700-BA95-0FB10E38F431}" destId="{38D01448-0003-495C-845A-24AEF239CA23}" srcOrd="0" destOrd="0" presId="urn:microsoft.com/office/officeart/2005/8/layout/hierarchy6"/>
    <dgm:cxn modelId="{F159D4D3-D437-40A0-9D01-1D2964C82C02}" type="presOf" srcId="{58751A88-C112-4085-8F0B-A6A546DB6484}" destId="{49572CEB-A2AC-4F1F-A21D-0C142462FA7F}" srcOrd="1" destOrd="0" presId="urn:microsoft.com/office/officeart/2005/8/layout/hierarchy6"/>
    <dgm:cxn modelId="{74510DDD-81F5-4061-92A2-37E0542A937F}" type="presOf" srcId="{2603F900-FE09-4AC9-AD76-F05A172CA4C2}" destId="{A52D7927-F95C-46CD-806B-EDFE1DA48077}" srcOrd="0" destOrd="0" presId="urn:microsoft.com/office/officeart/2005/8/layout/hierarchy6"/>
    <dgm:cxn modelId="{ED2888E2-037C-436E-85AE-F4966E6003AA}" srcId="{15DB6E2C-9F9A-4BF7-A82C-EECE5B923D72}" destId="{2603F900-FE09-4AC9-AD76-F05A172CA4C2}" srcOrd="0" destOrd="0" parTransId="{DB2E48DC-A6BE-430A-A358-0D7F4B91611E}" sibTransId="{A553B2B0-D9AC-4750-B65F-AB3D529EE85D}"/>
    <dgm:cxn modelId="{8C48DFEE-42DA-4968-BB34-1331EA8EF936}" type="presOf" srcId="{97E83ACC-5383-466F-A1C4-78B2E9060D4E}" destId="{0673DA75-1C22-4428-9B65-91F6B1F8ACCC}" srcOrd="0" destOrd="0" presId="urn:microsoft.com/office/officeart/2005/8/layout/hierarchy6"/>
    <dgm:cxn modelId="{2F69CDF9-2954-4958-B24E-6D21B1484804}" srcId="{15DB6E2C-9F9A-4BF7-A82C-EECE5B923D72}" destId="{97E83ACC-5383-466F-A1C4-78B2E9060D4E}" srcOrd="1" destOrd="0" parTransId="{FD10F7F7-3EE7-437C-B84B-88109292658D}" sibTransId="{F42D889A-302C-45F1-8E63-FDBA016486B4}"/>
    <dgm:cxn modelId="{D41F8BED-F9EE-454F-A61F-8B49AB266F72}" type="presParOf" srcId="{38D01448-0003-495C-845A-24AEF239CA23}" destId="{8C7C5F7A-F9FE-4BBF-AC53-2FECA7B6721F}" srcOrd="0" destOrd="0" presId="urn:microsoft.com/office/officeart/2005/8/layout/hierarchy6"/>
    <dgm:cxn modelId="{DBD79133-1FE6-4C55-BE42-597B61514C7F}" type="presParOf" srcId="{8C7C5F7A-F9FE-4BBF-AC53-2FECA7B6721F}" destId="{0E32DE63-35C3-423D-848A-B03F40FE9B5E}" srcOrd="0" destOrd="0" presId="urn:microsoft.com/office/officeart/2005/8/layout/hierarchy6"/>
    <dgm:cxn modelId="{E6710C70-7A97-48F4-8374-89D83C37F1B4}" type="presParOf" srcId="{8C7C5F7A-F9FE-4BBF-AC53-2FECA7B6721F}" destId="{DAB6E075-F579-4968-9517-F76CBABE018E}" srcOrd="1" destOrd="0" presId="urn:microsoft.com/office/officeart/2005/8/layout/hierarchy6"/>
    <dgm:cxn modelId="{E64C51AF-C1D9-4634-8525-5B8BE9A55456}" type="presParOf" srcId="{DAB6E075-F579-4968-9517-F76CBABE018E}" destId="{885B3D3C-ADEB-4807-8B7F-E4CFBA0DF63A}" srcOrd="0" destOrd="0" presId="urn:microsoft.com/office/officeart/2005/8/layout/hierarchy6"/>
    <dgm:cxn modelId="{8A56ECDE-C5CF-46C7-8E7B-9849C9D56FDD}" type="presParOf" srcId="{885B3D3C-ADEB-4807-8B7F-E4CFBA0DF63A}" destId="{D67EB5E3-F16B-4097-A09C-AF13D5A9552D}" srcOrd="0" destOrd="0" presId="urn:microsoft.com/office/officeart/2005/8/layout/hierarchy6"/>
    <dgm:cxn modelId="{503F0A41-5AA9-466D-8638-F3BD14575B37}" type="presParOf" srcId="{885B3D3C-ADEB-4807-8B7F-E4CFBA0DF63A}" destId="{5749D4D1-35B6-4231-B0F8-9934C8FA4A1D}" srcOrd="1" destOrd="0" presId="urn:microsoft.com/office/officeart/2005/8/layout/hierarchy6"/>
    <dgm:cxn modelId="{72D6E00F-7359-4EF0-8530-AEB646C1A68A}" type="presParOf" srcId="{5749D4D1-35B6-4231-B0F8-9934C8FA4A1D}" destId="{58F04CFE-8709-4491-8AED-41FE6AE675EF}" srcOrd="0" destOrd="0" presId="urn:microsoft.com/office/officeart/2005/8/layout/hierarchy6"/>
    <dgm:cxn modelId="{ABAD7B2F-4DDC-464C-A152-64204AF95200}" type="presParOf" srcId="{5749D4D1-35B6-4231-B0F8-9934C8FA4A1D}" destId="{C474F621-0BD9-42ED-BA28-EBF6C3CE0359}" srcOrd="1" destOrd="0" presId="urn:microsoft.com/office/officeart/2005/8/layout/hierarchy6"/>
    <dgm:cxn modelId="{D5611DF6-AD3B-4F48-A053-5FD0258D33D6}" type="presParOf" srcId="{C474F621-0BD9-42ED-BA28-EBF6C3CE0359}" destId="{A52D7927-F95C-46CD-806B-EDFE1DA48077}" srcOrd="0" destOrd="0" presId="urn:microsoft.com/office/officeart/2005/8/layout/hierarchy6"/>
    <dgm:cxn modelId="{429436B0-65EC-4F32-BD89-35A5608050E0}" type="presParOf" srcId="{C474F621-0BD9-42ED-BA28-EBF6C3CE0359}" destId="{1F44C7FC-5DD0-46E7-ACF8-DD036B67C3CE}" srcOrd="1" destOrd="0" presId="urn:microsoft.com/office/officeart/2005/8/layout/hierarchy6"/>
    <dgm:cxn modelId="{0D367CAA-9C0A-47E9-BF06-5A57508327B2}" type="presParOf" srcId="{5749D4D1-35B6-4231-B0F8-9934C8FA4A1D}" destId="{FEFD300A-C843-4F2A-BF58-16363EE71062}" srcOrd="2" destOrd="0" presId="urn:microsoft.com/office/officeart/2005/8/layout/hierarchy6"/>
    <dgm:cxn modelId="{BDD2C0AC-E688-4394-BEB0-D050803626A8}" type="presParOf" srcId="{5749D4D1-35B6-4231-B0F8-9934C8FA4A1D}" destId="{3867FDC0-C4C8-4C41-8692-D936F6F34AAE}" srcOrd="3" destOrd="0" presId="urn:microsoft.com/office/officeart/2005/8/layout/hierarchy6"/>
    <dgm:cxn modelId="{06B7D088-1F44-4EDD-B5CE-FC8423DA9BDE}" type="presParOf" srcId="{3867FDC0-C4C8-4C41-8692-D936F6F34AAE}" destId="{0673DA75-1C22-4428-9B65-91F6B1F8ACCC}" srcOrd="0" destOrd="0" presId="urn:microsoft.com/office/officeart/2005/8/layout/hierarchy6"/>
    <dgm:cxn modelId="{C8AC1CBF-5555-4F86-B95E-C8C07AE4426B}" type="presParOf" srcId="{3867FDC0-C4C8-4C41-8692-D936F6F34AAE}" destId="{3BC0D306-D5CF-4317-8607-63C71A969925}" srcOrd="1" destOrd="0" presId="urn:microsoft.com/office/officeart/2005/8/layout/hierarchy6"/>
    <dgm:cxn modelId="{7DDC0591-27C2-43C0-BBE9-91F4E772A327}" type="presParOf" srcId="{38D01448-0003-495C-845A-24AEF239CA23}" destId="{B03366CD-602F-444E-B3F5-8B0312679DD7}" srcOrd="1" destOrd="0" presId="urn:microsoft.com/office/officeart/2005/8/layout/hierarchy6"/>
    <dgm:cxn modelId="{45A45802-20E4-4FBB-B975-ABE8F640630F}" type="presParOf" srcId="{B03366CD-602F-444E-B3F5-8B0312679DD7}" destId="{3F02D372-30B8-4152-873A-8308D9510B35}" srcOrd="0" destOrd="0" presId="urn:microsoft.com/office/officeart/2005/8/layout/hierarchy6"/>
    <dgm:cxn modelId="{7711F99D-E464-4704-A3D0-7580883FF00C}" type="presParOf" srcId="{3F02D372-30B8-4152-873A-8308D9510B35}" destId="{956B4FDC-1177-406A-8DDF-9F6224B59D91}" srcOrd="0" destOrd="0" presId="urn:microsoft.com/office/officeart/2005/8/layout/hierarchy6"/>
    <dgm:cxn modelId="{AC52BEA5-7869-4196-9FCC-3940A72D5BE4}" type="presParOf" srcId="{3F02D372-30B8-4152-873A-8308D9510B35}" destId="{49572CEB-A2AC-4F1F-A21D-0C142462FA7F}" srcOrd="1" destOrd="0" presId="urn:microsoft.com/office/officeart/2005/8/layout/hierarchy6"/>
    <dgm:cxn modelId="{94B5A5FB-9667-4F85-A9BD-C0998D817E04}" type="presParOf" srcId="{B03366CD-602F-444E-B3F5-8B0312679DD7}" destId="{58C2EAD7-90F7-4241-9771-E8052E4B554C}" srcOrd="1" destOrd="0" presId="urn:microsoft.com/office/officeart/2005/8/layout/hierarchy6"/>
    <dgm:cxn modelId="{FBB49A96-8644-433E-B06F-C44E4047FDEB}" type="presParOf" srcId="{58C2EAD7-90F7-4241-9771-E8052E4B554C}" destId="{E1174B09-7E55-4EDB-AE1F-E09873073C78}" srcOrd="0" destOrd="0" presId="urn:microsoft.com/office/officeart/2005/8/layout/hierarchy6"/>
    <dgm:cxn modelId="{46487683-624A-4E02-BC08-C66392041CC1}" type="presParOf" srcId="{B03366CD-602F-444E-B3F5-8B0312679DD7}" destId="{AF577ADC-148B-4894-9A84-FB1B3D164EF7}" srcOrd="2" destOrd="0" presId="urn:microsoft.com/office/officeart/2005/8/layout/hierarchy6"/>
    <dgm:cxn modelId="{460985BD-8AFA-4219-970A-984EEC2C380A}" type="presParOf" srcId="{AF577ADC-148B-4894-9A84-FB1B3D164EF7}" destId="{F8E4CEC3-28A3-4692-8C9A-452DB7EB876D}" srcOrd="0" destOrd="0" presId="urn:microsoft.com/office/officeart/2005/8/layout/hierarchy6"/>
    <dgm:cxn modelId="{82E7AB3D-18D5-4B01-9605-6425EB2B967E}" type="presParOf" srcId="{AF577ADC-148B-4894-9A84-FB1B3D164EF7}" destId="{1169448E-B81E-425D-82A7-A6BF004AA41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180E8-6DB5-4C57-BC48-C0BE8D614300}">
      <dsp:nvSpPr>
        <dsp:cNvPr id="0" name=""/>
        <dsp:cNvSpPr/>
      </dsp:nvSpPr>
      <dsp:spPr>
        <a:xfrm>
          <a:off x="2566828" y="2030253"/>
          <a:ext cx="2481421" cy="2481421"/>
        </a:xfrm>
        <a:prstGeom prst="gear9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 </a:t>
          </a:r>
          <a:endParaRPr lang="en-US" sz="5600" kern="1200" dirty="0"/>
        </a:p>
      </dsp:txBody>
      <dsp:txXfrm>
        <a:off x="3065704" y="2611514"/>
        <a:ext cx="1483669" cy="1275502"/>
      </dsp:txXfrm>
    </dsp:sp>
    <dsp:sp modelId="{F03E1405-1B88-4FFA-8C63-4BA99EE6248B}">
      <dsp:nvSpPr>
        <dsp:cNvPr id="0" name=""/>
        <dsp:cNvSpPr/>
      </dsp:nvSpPr>
      <dsp:spPr>
        <a:xfrm>
          <a:off x="1123092" y="1443735"/>
          <a:ext cx="1804670" cy="1804670"/>
        </a:xfrm>
        <a:prstGeom prst="gear6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?</a:t>
          </a:r>
          <a:endParaRPr lang="en-US" sz="5600" kern="1200" dirty="0"/>
        </a:p>
      </dsp:txBody>
      <dsp:txXfrm>
        <a:off x="1577423" y="1900812"/>
        <a:ext cx="896008" cy="890516"/>
      </dsp:txXfrm>
    </dsp:sp>
    <dsp:sp modelId="{CDC512A7-88F3-406D-91C3-C7AB86B3BA3C}">
      <dsp:nvSpPr>
        <dsp:cNvPr id="0" name=""/>
        <dsp:cNvSpPr/>
      </dsp:nvSpPr>
      <dsp:spPr>
        <a:xfrm rot="20700000">
          <a:off x="2133892" y="198697"/>
          <a:ext cx="1768208" cy="1768208"/>
        </a:xfrm>
        <a:prstGeom prst="gear6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 </a:t>
          </a:r>
          <a:endParaRPr lang="en-US" sz="5600" kern="1200" dirty="0"/>
        </a:p>
      </dsp:txBody>
      <dsp:txXfrm rot="-20700000">
        <a:off x="2521712" y="586517"/>
        <a:ext cx="992568" cy="992568"/>
      </dsp:txXfrm>
    </dsp:sp>
    <dsp:sp modelId="{7C484455-DE75-402D-9E40-D6D52848433B}">
      <dsp:nvSpPr>
        <dsp:cNvPr id="0" name=""/>
        <dsp:cNvSpPr/>
      </dsp:nvSpPr>
      <dsp:spPr>
        <a:xfrm>
          <a:off x="2379519" y="1653821"/>
          <a:ext cx="3176219" cy="3176219"/>
        </a:xfrm>
        <a:prstGeom prst="circularArrow">
          <a:avLst>
            <a:gd name="adj1" fmla="val 4687"/>
            <a:gd name="adj2" fmla="val 299029"/>
            <a:gd name="adj3" fmla="val 2523276"/>
            <a:gd name="adj4" fmla="val 1584604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8432C-6DCF-4FAA-9AE8-D3E5238CDCEB}">
      <dsp:nvSpPr>
        <dsp:cNvPr id="0" name=""/>
        <dsp:cNvSpPr/>
      </dsp:nvSpPr>
      <dsp:spPr>
        <a:xfrm>
          <a:off x="803489" y="1043068"/>
          <a:ext cx="2307721" cy="230772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0E87A-6A77-4EBB-A84F-4702F7CFD3D5}">
      <dsp:nvSpPr>
        <dsp:cNvPr id="0" name=""/>
        <dsp:cNvSpPr/>
      </dsp:nvSpPr>
      <dsp:spPr>
        <a:xfrm>
          <a:off x="1724887" y="-189968"/>
          <a:ext cx="2488188" cy="24881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4CEC3-28A3-4692-8C9A-452DB7EB876D}">
      <dsp:nvSpPr>
        <dsp:cNvPr id="0" name=""/>
        <dsp:cNvSpPr/>
      </dsp:nvSpPr>
      <dsp:spPr>
        <a:xfrm>
          <a:off x="0" y="1017683"/>
          <a:ext cx="5983287" cy="868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Subscribers</a:t>
          </a:r>
        </a:p>
      </dsp:txBody>
      <dsp:txXfrm>
        <a:off x="0" y="1017683"/>
        <a:ext cx="1794986" cy="868817"/>
      </dsp:txXfrm>
    </dsp:sp>
    <dsp:sp modelId="{956B4FDC-1177-406A-8DDF-9F6224B59D91}">
      <dsp:nvSpPr>
        <dsp:cNvPr id="0" name=""/>
        <dsp:cNvSpPr/>
      </dsp:nvSpPr>
      <dsp:spPr>
        <a:xfrm>
          <a:off x="0" y="1036"/>
          <a:ext cx="5983287" cy="868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Publisher</a:t>
          </a:r>
        </a:p>
      </dsp:txBody>
      <dsp:txXfrm>
        <a:off x="0" y="1036"/>
        <a:ext cx="1794986" cy="868817"/>
      </dsp:txXfrm>
    </dsp:sp>
    <dsp:sp modelId="{D67EB5E3-F16B-4097-A09C-AF13D5A9552D}">
      <dsp:nvSpPr>
        <dsp:cNvPr id="0" name=""/>
        <dsp:cNvSpPr/>
      </dsp:nvSpPr>
      <dsp:spPr>
        <a:xfrm>
          <a:off x="3274943" y="74950"/>
          <a:ext cx="1108719" cy="739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Pub</a:t>
          </a:r>
        </a:p>
      </dsp:txBody>
      <dsp:txXfrm>
        <a:off x="3296592" y="96599"/>
        <a:ext cx="1065421" cy="695848"/>
      </dsp:txXfrm>
    </dsp:sp>
    <dsp:sp modelId="{58F04CFE-8709-4491-8AED-41FE6AE675EF}">
      <dsp:nvSpPr>
        <dsp:cNvPr id="0" name=""/>
        <dsp:cNvSpPr/>
      </dsp:nvSpPr>
      <dsp:spPr>
        <a:xfrm>
          <a:off x="3108636" y="814097"/>
          <a:ext cx="720667" cy="295658"/>
        </a:xfrm>
        <a:custGeom>
          <a:avLst/>
          <a:gdLst/>
          <a:ahLst/>
          <a:cxnLst/>
          <a:rect l="0" t="0" r="0" b="0"/>
          <a:pathLst>
            <a:path>
              <a:moveTo>
                <a:pt x="720667" y="0"/>
              </a:moveTo>
              <a:lnTo>
                <a:pt x="720667" y="147829"/>
              </a:lnTo>
              <a:lnTo>
                <a:pt x="0" y="147829"/>
              </a:lnTo>
              <a:lnTo>
                <a:pt x="0" y="2956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D7927-F95C-46CD-806B-EDFE1DA48077}">
      <dsp:nvSpPr>
        <dsp:cNvPr id="0" name=""/>
        <dsp:cNvSpPr/>
      </dsp:nvSpPr>
      <dsp:spPr>
        <a:xfrm>
          <a:off x="2554276" y="1109755"/>
          <a:ext cx="1108719" cy="739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Sub1</a:t>
          </a:r>
        </a:p>
      </dsp:txBody>
      <dsp:txXfrm>
        <a:off x="2575925" y="1131404"/>
        <a:ext cx="1065421" cy="695848"/>
      </dsp:txXfrm>
    </dsp:sp>
    <dsp:sp modelId="{FEFD300A-C843-4F2A-BF58-16363EE71062}">
      <dsp:nvSpPr>
        <dsp:cNvPr id="0" name=""/>
        <dsp:cNvSpPr/>
      </dsp:nvSpPr>
      <dsp:spPr>
        <a:xfrm>
          <a:off x="3829303" y="814097"/>
          <a:ext cx="720667" cy="29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29"/>
              </a:lnTo>
              <a:lnTo>
                <a:pt x="720667" y="147829"/>
              </a:lnTo>
              <a:lnTo>
                <a:pt x="720667" y="2956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3DA75-1C22-4428-9B65-91F6B1F8ACCC}">
      <dsp:nvSpPr>
        <dsp:cNvPr id="0" name=""/>
        <dsp:cNvSpPr/>
      </dsp:nvSpPr>
      <dsp:spPr>
        <a:xfrm>
          <a:off x="3995611" y="1109755"/>
          <a:ext cx="1108719" cy="739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Sub2</a:t>
          </a:r>
        </a:p>
      </dsp:txBody>
      <dsp:txXfrm>
        <a:off x="4017260" y="1131404"/>
        <a:ext cx="1065421" cy="69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Например, потоки можно использовать для наблюдения ввода данных пользователем, выполнения фоновых задач и обработки одновременных потоков ввода.</a:t>
            </a:r>
            <a:endParaRPr lang="en-US" dirty="0"/>
          </a:p>
          <a:p>
            <a:r>
              <a:rPr lang="en-US" dirty="0"/>
              <a:t>Garbage Collector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фоновый</a:t>
            </a:r>
            <a:r>
              <a:rPr lang="ru-RU" baseline="0" dirty="0"/>
              <a:t> поток, работающий параллельно с каждым запущенным </a:t>
            </a:r>
            <a:r>
              <a:rPr lang="en-US" baseline="0" dirty="0"/>
              <a:t>.NET</a:t>
            </a:r>
            <a:r>
              <a:rPr lang="ru-RU" baseline="0" dirty="0"/>
              <a:t> процессом.</a:t>
            </a:r>
          </a:p>
          <a:p>
            <a:r>
              <a:rPr lang="ru-RU" baseline="0" dirty="0"/>
              <a:t>Пространство имён </a:t>
            </a:r>
            <a:r>
              <a:rPr lang="en-US" baseline="0" dirty="0" err="1"/>
              <a:t>System.Tasks</a:t>
            </a:r>
            <a:r>
              <a:rPr lang="en-US" baseline="0" dirty="0"/>
              <a:t> </a:t>
            </a:r>
            <a:r>
              <a:rPr lang="ru-RU" baseline="0" dirty="0"/>
              <a:t>(и его классы, соответственно) появились в </a:t>
            </a:r>
            <a:r>
              <a:rPr lang="en-US" baseline="0" dirty="0"/>
              <a:t>.NET Framework 4.0</a:t>
            </a:r>
            <a:r>
              <a:rPr lang="ru-RU" baseline="0" dirty="0"/>
              <a:t>. В рамках данной лекции (и блока внешних тренингов в целом) они не рассматриваются.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данном примере присутствует команда </a:t>
            </a:r>
            <a:r>
              <a:rPr lang="en-US" baseline="0" dirty="0" err="1"/>
              <a:t>Thread.Sleep</a:t>
            </a:r>
            <a:r>
              <a:rPr lang="en-US" baseline="0" dirty="0"/>
              <a:t>(300) — </a:t>
            </a:r>
            <a:r>
              <a:rPr lang="ru-RU" baseline="0" dirty="0"/>
              <a:t>приостановка текущего потока на 300 </a:t>
            </a:r>
            <a:r>
              <a:rPr lang="ru-RU" baseline="0" dirty="0" err="1"/>
              <a:t>мс</a:t>
            </a:r>
            <a:r>
              <a:rPr lang="ru-RU" baseline="0" dirty="0"/>
              <a:t>. Предпочтительной практикой является указание интервала при помощи объекта </a:t>
            </a:r>
            <a:r>
              <a:rPr lang="en-US" baseline="0" dirty="0" err="1"/>
              <a:t>TimeSpan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Раньше</a:t>
            </a:r>
            <a:r>
              <a:rPr lang="ru-RU" baseline="0" dirty="0"/>
              <a:t> анонимные функции называли анонимными делегатами, однако сейчас это наименование считается некорректным, поскольку анонимными являются не сами делегаты, а методы, помещаемые в их экземпляры.</a:t>
            </a:r>
            <a:endParaRPr lang="ru-RU" dirty="0"/>
          </a:p>
          <a:p>
            <a:r>
              <a:rPr lang="ru-RU" dirty="0"/>
              <a:t>Лямбда-выражения появились в </a:t>
            </a:r>
            <a:r>
              <a:rPr lang="en-US" dirty="0"/>
              <a:t>.NET Framework 3.5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66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Строго</a:t>
            </a:r>
            <a:r>
              <a:rPr lang="ru-RU" baseline="0" dirty="0"/>
              <a:t> говоря, в </a:t>
            </a:r>
            <a:r>
              <a:rPr lang="en-US" baseline="0" dirty="0"/>
              <a:t>C# </a:t>
            </a:r>
            <a:r>
              <a:rPr lang="ru-RU" baseline="0" dirty="0"/>
              <a:t>все делегаты изначально являются групповыми.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2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ru-RU" baseline="0" dirty="0"/>
              <a:t> оператора позволяет избежать приведения типа делегата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50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Помним о том, что технически</a:t>
            </a:r>
            <a:r>
              <a:rPr lang="ru-RU" baseline="0" dirty="0"/>
              <a:t> делегат — это функциональный аналог класса, а экземпляр делегата — аналог объекта. Как переменная, не связанная с объектом, равна </a:t>
            </a:r>
            <a:r>
              <a:rPr lang="en-US" baseline="0" dirty="0"/>
              <a:t>null</a:t>
            </a:r>
            <a:r>
              <a:rPr lang="ru-RU" baseline="0" dirty="0"/>
              <a:t>, так и экземпляр делегата, не связанный с методом, равен </a:t>
            </a:r>
            <a:r>
              <a:rPr lang="en-US" baseline="0" dirty="0"/>
              <a:t>null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9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Обычно события используются для оповещения о действиях пользователя, таких как нажатия кнопок или выбор меню и их пунктов в графическом пользовательском интерфейсе.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9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Формально </a:t>
            </a:r>
            <a:r>
              <a:rPr lang="ru-RU" baseline="0" dirty="0"/>
              <a:t>событие может использовать любой делегат, однако рекомендуется использовать </a:t>
            </a:r>
            <a:r>
              <a:rPr lang="en-US" baseline="0" dirty="0" err="1"/>
              <a:t>EventHandler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EventHandler</a:t>
            </a:r>
            <a:r>
              <a:rPr lang="en-US" baseline="0" dirty="0"/>
              <a:t>&lt;T&gt;</a:t>
            </a:r>
            <a:r>
              <a:rPr lang="ru-RU" baseline="0" dirty="0"/>
              <a:t>.</a:t>
            </a:r>
          </a:p>
          <a:p>
            <a:r>
              <a:rPr lang="ru-RU" baseline="0" dirty="0"/>
              <a:t>Наличие защищённого виртуального метода-генератора события считается хорошей практикой.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0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первом примере объект</a:t>
            </a:r>
            <a:r>
              <a:rPr lang="ru-RU" baseline="0" dirty="0"/>
              <a:t> делегата не создаётся. Т.е. для хранения списка подписчиков придётся самостоятельно организовать структуру хранения (объект группового делегата или их коллекцию).</a:t>
            </a:r>
            <a:endParaRPr lang="ru-RU" dirty="0"/>
          </a:p>
          <a:p>
            <a:r>
              <a:rPr lang="ru-RU" dirty="0"/>
              <a:t>При </a:t>
            </a:r>
            <a:r>
              <a:rPr lang="ru-RU" b="1" dirty="0"/>
              <a:t>явной</a:t>
            </a:r>
            <a:r>
              <a:rPr lang="ru-RU" dirty="0"/>
              <a:t> реализации</a:t>
            </a:r>
            <a:r>
              <a:rPr lang="ru-RU" baseline="0" dirty="0"/>
              <a:t> интерфейса (с указанием его имени) событие должно быть реализовано в развёрнутом виде.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Делегаты поддерживают ковариацию и </a:t>
            </a:r>
            <a:r>
              <a:rPr lang="ru-RU" dirty="0" err="1"/>
              <a:t>контравариацию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1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Понятие делегатов подобно</a:t>
            </a:r>
            <a:r>
              <a:rPr lang="ru-RU" baseline="0" dirty="0"/>
              <a:t> понятию указателей на функции в некоторых других языках, но в отличие от указателей делегаты являются объектно-ориентированными и поддерживают безопасность типов.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Делегаты по</a:t>
            </a:r>
            <a:r>
              <a:rPr lang="ru-RU" baseline="0" dirty="0"/>
              <a:t> принципу описания близки к типам. Они могут быть объявлены как непосредственно в корне пространства имён (</a:t>
            </a:r>
            <a:r>
              <a:rPr lang="en-US" baseline="0" dirty="0"/>
              <a:t>public</a:t>
            </a:r>
            <a:r>
              <a:rPr lang="ru-RU" baseline="0" dirty="0"/>
              <a:t> либо </a:t>
            </a:r>
            <a:r>
              <a:rPr lang="en-US" baseline="0" dirty="0"/>
              <a:t>internal)</a:t>
            </a:r>
            <a:r>
              <a:rPr lang="ru-RU" baseline="0" dirty="0"/>
              <a:t>, так и внутри другого типа.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Принципиальный момент: экземпляры делегатов, не содержащие ссылки на какой-либо конкретный метод, содержат </a:t>
            </a:r>
            <a:r>
              <a:rPr lang="en-US" b="1" baseline="0" dirty="0"/>
              <a:t>null</a:t>
            </a:r>
            <a:r>
              <a:rPr lang="en-US" baseline="0" dirty="0"/>
              <a:t> — </a:t>
            </a:r>
            <a:r>
              <a:rPr lang="ru-RU" baseline="0" dirty="0"/>
              <a:t>пустой указатель.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52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Делегатам</a:t>
            </a:r>
            <a:r>
              <a:rPr lang="ru-RU" baseline="0" dirty="0"/>
              <a:t> свойственна строгая типизация (похоже на обобщения). К примеру,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ru-RU" baseline="0" dirty="0"/>
              <a:t>не может заменить </a:t>
            </a:r>
            <a:r>
              <a:rPr lang="en-US" baseline="0" dirty="0"/>
              <a:t>double</a:t>
            </a:r>
            <a:r>
              <a:rPr lang="ru-RU" baseline="0" dirty="0"/>
              <a:t>, хоть и совместим с ним.</a:t>
            </a:r>
          </a:p>
          <a:p>
            <a:r>
              <a:rPr lang="en-US" baseline="0" dirty="0" err="1"/>
              <a:t>int</a:t>
            </a:r>
            <a:r>
              <a:rPr lang="en-US" baseline="0" dirty="0"/>
              <a:t> ConsoleApplication4.Program.Round(double)' has the wrong return type</a:t>
            </a:r>
          </a:p>
          <a:p>
            <a:r>
              <a:rPr lang="en-US" baseline="0" dirty="0"/>
              <a:t>No overload for '</a:t>
            </a:r>
            <a:r>
              <a:rPr lang="en-US" baseline="0" dirty="0" err="1"/>
              <a:t>Sqrt</a:t>
            </a:r>
            <a:r>
              <a:rPr lang="en-US" baseline="0" dirty="0"/>
              <a:t>' matches delegate 'ConsoleApplication4.Program.Function'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5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два основных сценария применения делегатов:</a:t>
            </a:r>
          </a:p>
          <a:p>
            <a:pPr marL="228600" indent="-228600">
              <a:buAutoNum type="arabicPeriod"/>
            </a:pPr>
            <a:r>
              <a:rPr lang="ru-RU" baseline="0" dirty="0"/>
              <a:t>Передача подзадачи в задачу. Как пример, функция взятия определённого интеграла. Аргументы: нижняя и верхняя границы интегрирования, требуемая точность (интегрирование методом трапеций) и подынтегральная функция.</a:t>
            </a:r>
          </a:p>
          <a:p>
            <a:pPr marL="228600" indent="-228600">
              <a:buAutoNum type="arabicPeriod"/>
            </a:pPr>
            <a:r>
              <a:rPr lang="ru-RU" baseline="0" dirty="0"/>
              <a:t>Об</a:t>
            </a:r>
            <a:r>
              <a:rPr lang="ru-RU" dirty="0"/>
              <a:t>ратный </a:t>
            </a:r>
            <a:r>
              <a:rPr lang="ru-RU" baseline="0" dirty="0"/>
              <a:t>вызов, или </a:t>
            </a:r>
            <a:r>
              <a:rPr lang="en-US" baseline="0" dirty="0"/>
              <a:t>callback</a:t>
            </a:r>
            <a:r>
              <a:rPr lang="ru-RU" baseline="0" dirty="0"/>
              <a:t>. В выполняемую функцию передаётся указатель на функцию-обработчик вызывающего класса, которая будет вызвана</a:t>
            </a:r>
            <a:r>
              <a:rPr lang="en-US" baseline="0" dirty="0"/>
              <a:t> </a:t>
            </a:r>
            <a:r>
              <a:rPr lang="ru-RU" baseline="0" dirty="0"/>
              <a:t>вызываемым классом.</a:t>
            </a:r>
          </a:p>
          <a:p>
            <a:pPr marL="228600" indent="-228600">
              <a:buAutoNum type="arabicPeriod"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Формально есть ещё третий сценарий — события, но о них будет дальше, на данном этапе можно не упоминать. К тому же, данный подход очень близок ко второму сценарию, отличаясь лишь синтаксисом.</a:t>
            </a:r>
          </a:p>
          <a:p>
            <a:endParaRPr lang="ru-RU" dirty="0"/>
          </a:p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8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Потребность в собственном делегате</a:t>
            </a:r>
            <a:r>
              <a:rPr lang="ru-RU" baseline="0" dirty="0"/>
              <a:t> возникает нечасто: как правило, используют один из стандартных делегатов.</a:t>
            </a:r>
          </a:p>
          <a:p>
            <a:r>
              <a:rPr lang="ru-RU" baseline="0" dirty="0"/>
              <a:t>Все входные аргументы обладают контравариацией, а возвращаемые — ковариацией (методы имеют право принимать объекты-предки и возвращать объекты-потомки).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Демонстрация примера с функцией</a:t>
            </a:r>
            <a:r>
              <a:rPr lang="ru-RU" baseline="0" dirty="0"/>
              <a:t>, применяющей к каждому элементу массива какое-либо преобразование (возведение в степень, удвоение и т.п.). Массив и само преобразование передаются как параметры.</a:t>
            </a:r>
            <a:endParaRPr lang="en-US" baseline="0" dirty="0"/>
          </a:p>
          <a:p>
            <a:r>
              <a:rPr lang="ru-RU" dirty="0"/>
              <a:t>Согласно</a:t>
            </a:r>
            <a:r>
              <a:rPr lang="ru-RU" baseline="0" dirty="0"/>
              <a:t> спецификации </a:t>
            </a:r>
            <a:r>
              <a:rPr lang="en-US" baseline="0" dirty="0"/>
              <a:t>C#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начиная с версии </a:t>
            </a:r>
            <a:r>
              <a:rPr lang="en-US" baseline="0" dirty="0"/>
              <a:t>2.0, </a:t>
            </a:r>
            <a:r>
              <a:rPr lang="ru-RU" baseline="0" dirty="0"/>
              <a:t>никакого явного «связывания» метода с делегатом не требуется, в качестве параметра-делегата можно передавать просто имя метода. В более ранних версиях необходимо было явно создавать экземпляр делегата.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71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13809/" TargetMode="External"/><Relationship Id="rId2" Type="http://schemas.openxmlformats.org/officeDocument/2006/relationships/hyperlink" Target="http://rsdn.ru/article/dotnet/delegat.xml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33454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94271"/>
            <a:ext cx="6940876" cy="1054135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C#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2465482"/>
            <a:ext cx="6800240" cy="2100575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600" cap="small" dirty="0">
                <a:latin typeface="Oswald Regular" panose="02000503000000000000" pitchFamily="2" charset="-52"/>
              </a:rPr>
              <a:t>EVENTS AND DELEGATES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5" y="4871231"/>
            <a:ext cx="2160000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1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0389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Func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&lt;&gt;</a:t>
            </a:r>
          </a:p>
          <a:p>
            <a:pPr lvl="1"/>
            <a:r>
              <a:rPr lang="ru-RU" dirty="0"/>
              <a:t>Принимает:</a:t>
            </a:r>
            <a:r>
              <a:rPr lang="en-US" dirty="0"/>
              <a:t> </a:t>
            </a:r>
            <a:r>
              <a:rPr lang="ru-RU" dirty="0"/>
              <a:t>набор аргументов (от 0 до 16).</a:t>
            </a:r>
          </a:p>
          <a:p>
            <a:pPr lvl="1"/>
            <a:r>
              <a:rPr lang="ru-RU" dirty="0"/>
              <a:t>Возвращает: значение указанного типа.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Action&lt;&gt;</a:t>
            </a:r>
          </a:p>
          <a:p>
            <a:pPr lvl="1"/>
            <a:r>
              <a:rPr lang="ru-RU" dirty="0"/>
              <a:t>Принимает: набор аргументов (от 0 до 16).</a:t>
            </a:r>
            <a:endParaRPr lang="en-US" dirty="0"/>
          </a:p>
          <a:p>
            <a:pPr lvl="1"/>
            <a:r>
              <a:rPr lang="ru-RU" dirty="0"/>
              <a:t>Возвращает: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void</a:t>
            </a:r>
            <a:r>
              <a:rPr lang="ru-RU" dirty="0"/>
              <a:t>.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Predicate&lt;in T&gt;</a:t>
            </a:r>
          </a:p>
          <a:p>
            <a:pPr lvl="1"/>
            <a:r>
              <a:rPr lang="ru-RU" dirty="0"/>
              <a:t>Принимает: один аргумент указанного типа.</a:t>
            </a:r>
            <a:endParaRPr lang="en-US" dirty="0"/>
          </a:p>
          <a:p>
            <a:pPr lvl="1"/>
            <a:r>
              <a:rPr lang="ru-RU" dirty="0"/>
              <a:t>Возвращает: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bool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Стандартные делегаты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5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905000"/>
            <a:ext cx="8553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3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Потоки позволяют выполнять в рамках одного процесса несколько параллельно работающих алгоритмов;</a:t>
            </a:r>
          </a:p>
          <a:p>
            <a:r>
              <a:rPr lang="ru-RU" sz="2800" dirty="0"/>
              <a:t>Потоки используют общие ресурсы приложения;</a:t>
            </a:r>
          </a:p>
          <a:p>
            <a:r>
              <a:rPr lang="ru-RU" sz="2800" dirty="0"/>
              <a:t>Для реализации многопоточности применяются классы из пространств имён </a:t>
            </a:r>
            <a:r>
              <a:rPr lang="ru-RU" sz="28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System.Threading</a:t>
            </a:r>
            <a:r>
              <a:rPr lang="ru-RU" sz="2800" dirty="0"/>
              <a:t> и </a:t>
            </a:r>
            <a:r>
              <a:rPr lang="en-US" sz="28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System.Tasks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Многопоточность: мини-экскурс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1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Порядок вызова метода в отдельном потоке: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400" dirty="0"/>
              <a:t>Создать экземпляр потока (класс </a:t>
            </a:r>
            <a:r>
              <a:rPr lang="en-US" sz="2400" dirty="0">
                <a:cs typeface="Consolas" pitchFamily="49" charset="0"/>
              </a:rPr>
              <a:t>Thread</a:t>
            </a:r>
            <a:r>
              <a:rPr lang="ru-RU" sz="2400" dirty="0">
                <a:cs typeface="Consolas" pitchFamily="49" charset="0"/>
              </a:rPr>
              <a:t>)</a:t>
            </a:r>
            <a:r>
              <a:rPr lang="ru-RU" sz="2400" dirty="0"/>
              <a:t> с указанием на вызываемый метод.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400" dirty="0"/>
              <a:t>Вызвать метод потока </a:t>
            </a:r>
            <a:r>
              <a:rPr lang="en-US" sz="2400" dirty="0">
                <a:cs typeface="Consolas" pitchFamily="49" charset="0"/>
              </a:rPr>
              <a:t>Start</a:t>
            </a:r>
            <a:r>
              <a:rPr lang="ru-RU" sz="2400" dirty="0">
                <a:cs typeface="Consolas" pitchFamily="49" charset="0"/>
              </a:rPr>
              <a:t>()</a:t>
            </a:r>
            <a:r>
              <a:rPr lang="ru-RU" sz="2400" dirty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ru-RU" dirty="0"/>
          </a:p>
          <a:p>
            <a:r>
              <a:rPr lang="ru-RU" sz="2800" dirty="0"/>
              <a:t>Вызываемый метод должен соответствовать одному из стандартных делегатов:</a:t>
            </a:r>
            <a:endParaRPr lang="en-US" sz="2800" dirty="0"/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delegate void </a:t>
            </a:r>
            <a:r>
              <a:rPr lang="en-US" sz="2000" dirty="0" err="1">
                <a:cs typeface="Consolas" pitchFamily="49" charset="0"/>
              </a:rPr>
              <a:t>ThreadStart</a:t>
            </a:r>
            <a:r>
              <a:rPr lang="ru-RU" sz="2000" dirty="0">
                <a:cs typeface="Consolas" pitchFamily="49" charset="0"/>
              </a:rPr>
              <a:t>(</a:t>
            </a:r>
            <a:r>
              <a:rPr lang="en-US" sz="2000" dirty="0">
                <a:cs typeface="Consolas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delegate void </a:t>
            </a:r>
            <a:r>
              <a:rPr lang="en-US" sz="2000" dirty="0" err="1">
                <a:cs typeface="Consolas" pitchFamily="49" charset="0"/>
              </a:rPr>
              <a:t>ParameterizedThreadStart</a:t>
            </a:r>
            <a:r>
              <a:rPr lang="en-US" sz="2000" dirty="0"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object</a:t>
            </a:r>
            <a:r>
              <a:rPr lang="en-US" sz="2000" dirty="0">
                <a:cs typeface="Consolas" pitchFamily="49" charset="0"/>
              </a:rPr>
              <a:t>)</a:t>
            </a:r>
          </a:p>
          <a:p>
            <a:pPr lvl="1"/>
            <a:endParaRPr lang="en-US" sz="2000" dirty="0">
              <a:cs typeface="Consolas" pitchFamily="49" charset="0"/>
            </a:endParaRPr>
          </a:p>
          <a:p>
            <a:r>
              <a:rPr lang="ru-RU" dirty="0"/>
              <a:t>Поток завершается при завершении вызванного метода.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Многопоточность: мини-экскурс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3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9958" y="1517650"/>
            <a:ext cx="4305300" cy="43529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Многопоточность: мини-экскурс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8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Анонимная функция — это </a:t>
            </a:r>
            <a:r>
              <a:rPr lang="en-US" dirty="0"/>
              <a:t>inline-</a:t>
            </a:r>
            <a:r>
              <a:rPr lang="ru-RU" dirty="0"/>
              <a:t>оператор или выражение, которое можно использовать в качестве объекта делегата;</a:t>
            </a:r>
          </a:p>
          <a:p>
            <a:r>
              <a:rPr lang="ru-RU" dirty="0"/>
              <a:t>Существует две формы записи анонимных функций:</a:t>
            </a:r>
          </a:p>
          <a:p>
            <a:pPr lvl="1"/>
            <a:r>
              <a:rPr lang="ru-RU" dirty="0"/>
              <a:t>Анонимные методы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r>
              <a:rPr lang="ru-RU" dirty="0"/>
              <a:t>Лямбда-выражения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функции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3314384"/>
            <a:ext cx="7267575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4442144"/>
            <a:ext cx="419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6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378" y="1438275"/>
            <a:ext cx="8109894" cy="451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Делегаты и </a:t>
            </a:r>
            <a:r>
              <a:rPr lang="ru-RU" dirty="0" err="1"/>
              <a:t>экземплярные</a:t>
            </a:r>
            <a:r>
              <a:rPr lang="ru-RU" dirty="0"/>
              <a:t> методы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35960" y="5508373"/>
            <a:ext cx="4467624" cy="48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Представляет групповой делегат, то есть делегат, содержащий список делегатов, называемый списком вызовов.</a:t>
            </a:r>
          </a:p>
          <a:p>
            <a:r>
              <a:rPr lang="ru-RU" dirty="0"/>
              <a:t>При активации группового делегата делегаты списка вызовов вызываются последовательно в порядке, соответствующем порядку добавления.</a:t>
            </a:r>
          </a:p>
          <a:p>
            <a:r>
              <a:rPr lang="ru-RU" dirty="0"/>
              <a:t>Если при выполнении этого списка происходит ошибка, выбрасывается исключение.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MulticastDelegate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71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Delegate.Combine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Оператор 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делегатов в список вызова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70" y="1439864"/>
            <a:ext cx="6067425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262" y="5632042"/>
            <a:ext cx="6010275" cy="6000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27504" y="3985142"/>
            <a:ext cx="4464496" cy="91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3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Delegate.Remove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 —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Удаление делегатов из списка вызова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2722219"/>
            <a:ext cx="4013435" cy="63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67"/>
          <a:stretch/>
        </p:blipFill>
        <p:spPr bwMode="auto">
          <a:xfrm>
            <a:off x="5867400" y="4638557"/>
            <a:ext cx="4013435" cy="477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061674"/>
            <a:ext cx="7924800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3835327"/>
            <a:ext cx="3143250" cy="54292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96506" y="2249616"/>
            <a:ext cx="8382000" cy="536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Делегаты</a:t>
            </a:r>
          </a:p>
          <a:p>
            <a:r>
              <a:rPr lang="ru-RU" dirty="0"/>
              <a:t>Основы многопоточности</a:t>
            </a:r>
          </a:p>
          <a:p>
            <a:r>
              <a:rPr lang="ru-RU" dirty="0"/>
              <a:t>События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4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Важно помнить, что экземпляр делегата, не содержащий ссылок на методы, равен </a:t>
            </a:r>
            <a:r>
              <a:rPr lang="en-US" sz="2800" b="1" dirty="0"/>
              <a:t>null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При вызове </a:t>
            </a:r>
            <a:r>
              <a:rPr lang="ru-RU" sz="2800" b="1" u="sng" dirty="0"/>
              <a:t>ВСЕГДА</a:t>
            </a:r>
            <a:r>
              <a:rPr lang="ru-RU" sz="2800" dirty="0"/>
              <a:t> нужно проверять экземпляр делегата на наличие методов в списке вызовов.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пустого делегата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2602548"/>
            <a:ext cx="7153275" cy="2009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713" y="5217794"/>
            <a:ext cx="3190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События позволяют издателю (</a:t>
            </a:r>
            <a:r>
              <a:rPr lang="en-US"/>
              <a:t>Publisher)</a:t>
            </a:r>
            <a:r>
              <a:rPr lang="ru-RU"/>
              <a:t> уведомлять подписчиков (</a:t>
            </a:r>
            <a:r>
              <a:rPr lang="en-US"/>
              <a:t>Subscribers) </a:t>
            </a:r>
            <a:r>
              <a:rPr lang="ru-RU"/>
              <a:t>о возникновении каких-либо ситуаций.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События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6208713" y="3217863"/>
          <a:ext cx="5983287" cy="188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4343400" y="2552700"/>
            <a:ext cx="5687144" cy="533400"/>
          </a:xfrm>
          <a:prstGeom prst="wedgeRoundRectCallout">
            <a:avLst>
              <a:gd name="adj1" fmla="val 18603"/>
              <a:gd name="adj2" fmla="val 8156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У меня произошло событие!!!</a:t>
            </a:r>
            <a:endParaRPr lang="en-US" sz="2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361480" y="5334000"/>
            <a:ext cx="6818353" cy="457200"/>
          </a:xfrm>
          <a:prstGeom prst="wedgeRoundRectCallout">
            <a:avLst>
              <a:gd name="adj1" fmla="val 22251"/>
              <a:gd name="adj2" fmla="val -10030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Нам это интересно, мы его обработаем </a:t>
            </a:r>
            <a:r>
              <a:rPr lang="ru-RU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73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Издатель определяет момент вызова события, подписчики определяют предпринятое ответное действие;</a:t>
            </a:r>
          </a:p>
          <a:p>
            <a:r>
              <a:rPr lang="ru-RU" dirty="0"/>
              <a:t>У события может быть несколько подписчиков. Подписчик может обрабатывать несколько событий от нескольких издателей;</a:t>
            </a:r>
          </a:p>
          <a:p>
            <a:r>
              <a:rPr lang="ru-RU" dirty="0"/>
              <a:t>Если событие имеет несколько подписчиков, то при его возникновении происходит синхронный вызов обработчиков событий;</a:t>
            </a:r>
          </a:p>
          <a:p>
            <a:r>
              <a:rPr lang="ru-RU" dirty="0"/>
              <a:t>Если подписчиков нет, вызов события не имеет смысла и не может быть произведён.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 событий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[&lt;</a:t>
            </a:r>
            <a:r>
              <a:rPr lang="ru-RU" dirty="0"/>
              <a:t>спецификатор</a:t>
            </a:r>
            <a:r>
              <a:rPr lang="en-US" dirty="0"/>
              <a:t>&gt;] </a:t>
            </a:r>
            <a:r>
              <a:rPr lang="en-US" b="1" dirty="0"/>
              <a:t>event</a:t>
            </a:r>
            <a:r>
              <a:rPr lang="en-US" dirty="0"/>
              <a:t> &lt;</a:t>
            </a:r>
            <a:r>
              <a:rPr lang="ru-RU" dirty="0"/>
              <a:t>делегат&gt; &lt;имя события&gt;;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 генерация события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1" y="5334000"/>
            <a:ext cx="8067675" cy="571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1" y="2224882"/>
            <a:ext cx="54673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98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Подписка обработчика на событие синтаксически аналогична добавлению метода обработчика в список вызовов группового делегата.</a:t>
            </a:r>
          </a:p>
          <a:p>
            <a:endParaRPr lang="ru-RU" dirty="0"/>
          </a:p>
          <a:p>
            <a:r>
              <a:rPr lang="ru-RU" dirty="0"/>
              <a:t>Обработчик представляет собой метод, соответствующий сигнатуре делегата события.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Подписка на событие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1" y="2498157"/>
            <a:ext cx="300037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3915435"/>
            <a:ext cx="63912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3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управления подпиской: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Возможность описания событий в интерфейсах: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событий от публичных объектов делегатов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143920"/>
            <a:ext cx="560070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1" y="4079133"/>
            <a:ext cx="5153025" cy="1095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484" y="5950904"/>
            <a:ext cx="9371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Событие инкапсулирует объект делегата, как свойство инкапсулирует поле.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4234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Андерс </a:t>
            </a:r>
            <a:r>
              <a:rPr lang="ru-RU" dirty="0" err="1"/>
              <a:t>Хейлсберг</a:t>
            </a:r>
            <a:r>
              <a:rPr lang="ru-RU" dirty="0"/>
              <a:t> – Язык программирования </a:t>
            </a:r>
            <a:r>
              <a:rPr lang="en-US" dirty="0"/>
              <a:t>C# </a:t>
            </a:r>
            <a:r>
              <a:rPr lang="ru-RU" dirty="0"/>
              <a:t>(четвёртое издание)</a:t>
            </a:r>
          </a:p>
          <a:p>
            <a:r>
              <a:rPr lang="en-US" dirty="0">
                <a:hlinkClick r:id="rId2"/>
              </a:rPr>
              <a:t>http://rsdn.ru/article/dotnet/delegat.xml</a:t>
            </a:r>
            <a:endParaRPr lang="en-US" dirty="0"/>
          </a:p>
          <a:p>
            <a:r>
              <a:rPr lang="en-US" dirty="0">
                <a:hlinkClick r:id="rId3"/>
              </a:rPr>
              <a:t>https://habr.com/ru/post/213809/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почитать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74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Делегат — это структура данных, описывающая</a:t>
            </a:r>
            <a:r>
              <a:rPr lang="en-US" dirty="0"/>
              <a:t> </a:t>
            </a:r>
            <a:r>
              <a:rPr lang="ru-RU" dirty="0"/>
              <a:t>сигнатуру какого-либо метода;</a:t>
            </a:r>
          </a:p>
          <a:p>
            <a:r>
              <a:rPr lang="ru-RU" dirty="0"/>
              <a:t>Делегат указывает на набор и способ передачи принимаемых методом аргументов и тип возвращаемого значения;</a:t>
            </a:r>
          </a:p>
          <a:p>
            <a:r>
              <a:rPr lang="ru-RU" dirty="0"/>
              <a:t>Экземпляр делегата представляет собой ссылку на конкретный метод (конкретного экземпляра, либо статический), сигнатура которого соответствует делегату.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делегата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7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Делегат представляет своего рода функциональный класс, описывающий не состояние, а поведение;</a:t>
            </a:r>
          </a:p>
          <a:p>
            <a:r>
              <a:rPr lang="ru-RU" sz="2000" dirty="0"/>
              <a:t>Экземпляры делегатов дают возможность оперировать методами как объектами:</a:t>
            </a:r>
          </a:p>
          <a:p>
            <a:pPr lvl="1"/>
            <a:r>
              <a:rPr lang="ru-RU" sz="1800" dirty="0"/>
              <a:t>хранение в переменных;</a:t>
            </a:r>
          </a:p>
          <a:p>
            <a:pPr lvl="1"/>
            <a:r>
              <a:rPr lang="ru-RU" sz="1800" dirty="0"/>
              <a:t>передача в качестве аргументов.</a:t>
            </a:r>
            <a:endParaRPr lang="en-US" sz="1800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1"/>
          </p:nvPr>
        </p:nvGraphicFramePr>
        <p:xfrm>
          <a:off x="6230938" y="1439863"/>
          <a:ext cx="5584825" cy="451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Зачем всё это нужно?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8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[&lt;</a:t>
            </a:r>
            <a:r>
              <a:rPr lang="ru-RU" sz="2800" dirty="0"/>
              <a:t>спецификатор</a:t>
            </a:r>
            <a:r>
              <a:rPr lang="en-US" sz="2800" dirty="0"/>
              <a:t> </a:t>
            </a:r>
            <a:r>
              <a:rPr lang="ru-RU" sz="2800" dirty="0"/>
              <a:t>доступа</a:t>
            </a:r>
            <a:r>
              <a:rPr lang="en-US" sz="2800" dirty="0"/>
              <a:t>&gt;]</a:t>
            </a:r>
            <a:r>
              <a:rPr lang="ru-RU" sz="2800" dirty="0"/>
              <a:t> </a:t>
            </a:r>
            <a:r>
              <a:rPr lang="en-US" sz="2800" b="1" dirty="0"/>
              <a:t>delegate</a:t>
            </a:r>
            <a:r>
              <a:rPr lang="en-US" sz="2800" dirty="0"/>
              <a:t> </a:t>
            </a:r>
            <a:r>
              <a:rPr lang="ru-RU" sz="2800" dirty="0"/>
              <a:t>&lt;тип результата&gt;</a:t>
            </a:r>
            <a:br>
              <a:rPr lang="ru-RU" sz="2800" dirty="0"/>
            </a:br>
            <a:r>
              <a:rPr lang="en-US" sz="2800" dirty="0"/>
              <a:t>&lt;</a:t>
            </a:r>
            <a:r>
              <a:rPr lang="ru-RU" sz="2800" dirty="0"/>
              <a:t>имя делегата</a:t>
            </a:r>
            <a:r>
              <a:rPr lang="en-US" sz="2800" dirty="0"/>
              <a:t>&gt;</a:t>
            </a:r>
            <a:r>
              <a:rPr lang="ru-RU" sz="2800" b="1" dirty="0"/>
              <a:t>(</a:t>
            </a:r>
            <a:r>
              <a:rPr lang="ru-RU" sz="2800" dirty="0"/>
              <a:t> [&lt;перечень параметров&gt;] </a:t>
            </a:r>
            <a:r>
              <a:rPr lang="ru-RU" sz="2800" b="1" dirty="0"/>
              <a:t>)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делегата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3200401"/>
            <a:ext cx="76485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0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331" y="1438275"/>
            <a:ext cx="5063588" cy="451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и использование делегатов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1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делегат не содержит ссылки на метод, он равен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en-US" dirty="0"/>
              <a:t>;</a:t>
            </a:r>
          </a:p>
          <a:p>
            <a:r>
              <a:rPr lang="ru-RU" dirty="0"/>
              <a:t>При вызове пустого делегата произойдёт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NullReferenceException</a:t>
            </a:r>
            <a:r>
              <a:rPr lang="en-US" dirty="0"/>
              <a:t>;</a:t>
            </a:r>
          </a:p>
          <a:p>
            <a:r>
              <a:rPr lang="ru-RU" dirty="0"/>
              <a:t>Необходимо перед вызовом делегата проверять его на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ru-RU" dirty="0"/>
              <a:t> или использовать </a:t>
            </a:r>
            <a:r>
              <a:rPr lang="en-US" dirty="0"/>
              <a:t>null-</a:t>
            </a:r>
            <a:r>
              <a:rPr lang="ru-RU" dirty="0"/>
              <a:t>безопасный вызов метода.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Безопасный вызов делегата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38" y="4119293"/>
            <a:ext cx="2543175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19293"/>
            <a:ext cx="2343150" cy="371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47769" y="4119293"/>
            <a:ext cx="914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C# 6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6973" y="457280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0442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Делегаты строго типизированы.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и использование делегатов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03" y="2067343"/>
            <a:ext cx="54959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6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Передача подзадачи в задачу.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Обратный вызов</a:t>
            </a:r>
            <a:br>
              <a:rPr lang="ru-RU" dirty="0"/>
            </a:br>
            <a:endParaRPr lang="ru-RU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Сценарии использования делегатов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46" y="2000862"/>
            <a:ext cx="5457825" cy="2066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946" y="4628784"/>
            <a:ext cx="719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47917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9693</TotalTime>
  <Words>1344</Words>
  <Application>Microsoft Office PowerPoint</Application>
  <PresentationFormat>Широкоэкранный</PresentationFormat>
  <Paragraphs>181</Paragraphs>
  <Slides>27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Понятие делегата</vt:lpstr>
      <vt:lpstr>Зачем всё это нужно?</vt:lpstr>
      <vt:lpstr>Объявление делегата</vt:lpstr>
      <vt:lpstr>Создание и использование делегатов</vt:lpstr>
      <vt:lpstr>Безопасный вызов делегата</vt:lpstr>
      <vt:lpstr>Создание и использование делегатов</vt:lpstr>
      <vt:lpstr>Сценарии использования делегатов</vt:lpstr>
      <vt:lpstr>Стандартные делегаты</vt:lpstr>
      <vt:lpstr>Пример применения</vt:lpstr>
      <vt:lpstr>Многопоточность: мини-экскурс</vt:lpstr>
      <vt:lpstr>Многопоточность: мини-экскурс</vt:lpstr>
      <vt:lpstr>Многопоточность: мини-экскурс</vt:lpstr>
      <vt:lpstr>Анонимные функции</vt:lpstr>
      <vt:lpstr>Делегаты и экземплярные методы</vt:lpstr>
      <vt:lpstr>MulticastDelegate</vt:lpstr>
      <vt:lpstr>Добавление делегатов в список вызова</vt:lpstr>
      <vt:lpstr>Удаление делегатов из списка вызова</vt:lpstr>
      <vt:lpstr>Проблема пустого делегата</vt:lpstr>
      <vt:lpstr>События</vt:lpstr>
      <vt:lpstr>Свойства событий</vt:lpstr>
      <vt:lpstr>Объявление и генерация события</vt:lpstr>
      <vt:lpstr>Подписка на событие</vt:lpstr>
      <vt:lpstr>Отличия событий от публичных объектов делегатов</vt:lpstr>
      <vt:lpstr>Что почитать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</dc:title>
  <dc:creator>Dmitry Vereskun</dc:creator>
  <cp:lastModifiedBy>Anton Pudikov</cp:lastModifiedBy>
  <cp:revision>244</cp:revision>
  <cp:lastPrinted>2015-07-29T15:20:55Z</cp:lastPrinted>
  <dcterms:created xsi:type="dcterms:W3CDTF">2015-06-23T10:29:18Z</dcterms:created>
  <dcterms:modified xsi:type="dcterms:W3CDTF">2020-07-02T18:16:45Z</dcterms:modified>
</cp:coreProperties>
</file>